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9"/>
  </p:notesMasterIdLst>
  <p:sldIdLst>
    <p:sldId id="315" r:id="rId5"/>
    <p:sldId id="316" r:id="rId6"/>
    <p:sldId id="270" r:id="rId7"/>
    <p:sldId id="271" r:id="rId8"/>
    <p:sldId id="831" r:id="rId9"/>
    <p:sldId id="272" r:id="rId10"/>
    <p:sldId id="273" r:id="rId11"/>
    <p:sldId id="331" r:id="rId12"/>
    <p:sldId id="333" r:id="rId13"/>
    <p:sldId id="332" r:id="rId14"/>
    <p:sldId id="823" r:id="rId15"/>
    <p:sldId id="826" r:id="rId16"/>
    <p:sldId id="319" r:id="rId17"/>
    <p:sldId id="836" r:id="rId18"/>
    <p:sldId id="290" r:id="rId19"/>
    <p:sldId id="318" r:id="rId20"/>
    <p:sldId id="317" r:id="rId21"/>
    <p:sldId id="824" r:id="rId22"/>
    <p:sldId id="825" r:id="rId23"/>
    <p:sldId id="813" r:id="rId24"/>
    <p:sldId id="265" r:id="rId25"/>
    <p:sldId id="263" r:id="rId26"/>
    <p:sldId id="259" r:id="rId27"/>
    <p:sldId id="274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2" r:id="rId36"/>
    <p:sldId id="309" r:id="rId37"/>
    <p:sldId id="307" r:id="rId38"/>
    <p:sldId id="324" r:id="rId39"/>
    <p:sldId id="838" r:id="rId40"/>
    <p:sldId id="839" r:id="rId41"/>
    <p:sldId id="326" r:id="rId42"/>
    <p:sldId id="840" r:id="rId43"/>
    <p:sldId id="314" r:id="rId44"/>
    <p:sldId id="289" r:id="rId45"/>
    <p:sldId id="262" r:id="rId46"/>
    <p:sldId id="275" r:id="rId47"/>
    <p:sldId id="294" r:id="rId48"/>
    <p:sldId id="295" r:id="rId49"/>
    <p:sldId id="298" r:id="rId50"/>
    <p:sldId id="834" r:id="rId51"/>
    <p:sldId id="304" r:id="rId52"/>
    <p:sldId id="266" r:id="rId53"/>
    <p:sldId id="267" r:id="rId54"/>
    <p:sldId id="268" r:id="rId55"/>
    <p:sldId id="269" r:id="rId56"/>
    <p:sldId id="311" r:id="rId57"/>
    <p:sldId id="312" r:id="rId58"/>
    <p:sldId id="313" r:id="rId59"/>
    <p:sldId id="287" r:id="rId60"/>
    <p:sldId id="325" r:id="rId61"/>
    <p:sldId id="832" r:id="rId62"/>
    <p:sldId id="833" r:id="rId63"/>
    <p:sldId id="327" r:id="rId64"/>
    <p:sldId id="328" r:id="rId65"/>
    <p:sldId id="329" r:id="rId66"/>
    <p:sldId id="330" r:id="rId67"/>
    <p:sldId id="837" r:id="rId6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17D160-FFB7-AF7B-E2B3-AFC3E66A63D1}" name="Bosco, Christine (LABOR)" initials="B(" userId="S::christine.bosco@labor.ny.gov::76e0729f-afa1-49b1-bfd5-658dab6a1e6b" providerId="AD"/>
  <p188:author id="{4FBAEBA0-6F72-03E2-8EC1-2DCE866C1456}" name="Osetek, Megan (LABOR)" initials="O(" userId="S::megan.osetek@labor.ny.gov::bcb37952-bc9c-4904-9daa-f133a37826ce" providerId="AD"/>
  <p188:author id="{6D597FAC-E2D8-EBBD-FBDD-3DAE7948288B}" name="Bosco, Christine (LABOR)" initials="BC(" userId="S::Christine.Bosco@labor.ny.gov::76e0729f-afa1-49b1-bfd5-658dab6a1e6b" providerId="AD"/>
  <p188:author id="{8D88E4C7-4D78-234C-C36C-93AB0C831946}" name="Nicholson, Mary jo (LABOR)" initials="N(" userId="S::maryjo.nicholson@labor.ny.gov::214af8bb-8250-4492-8543-7660c267c1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C6473-92AB-44CF-A6EE-B92B22C525D1}" v="2" dt="2024-06-20T13:43:5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rail, Tiffany (LABOR)" userId="924b1a6e-466e-4c68-96d1-8737c8a48702" providerId="ADAL" clId="{C4AC6473-92AB-44CF-A6EE-B92B22C525D1}"/>
    <pc:docChg chg="modSld">
      <pc:chgData name="McGrail, Tiffany (LABOR)" userId="924b1a6e-466e-4c68-96d1-8737c8a48702" providerId="ADAL" clId="{C4AC6473-92AB-44CF-A6EE-B92B22C525D1}" dt="2024-06-20T13:43:18.345" v="0" actId="1362"/>
      <pc:docMkLst>
        <pc:docMk/>
      </pc:docMkLst>
      <pc:sldChg chg="modSp mod">
        <pc:chgData name="McGrail, Tiffany (LABOR)" userId="924b1a6e-466e-4c68-96d1-8737c8a48702" providerId="ADAL" clId="{C4AC6473-92AB-44CF-A6EE-B92B22C525D1}" dt="2024-06-20T13:43:18.345" v="0" actId="1362"/>
        <pc:sldMkLst>
          <pc:docMk/>
          <pc:sldMk cId="2255019444" sldId="330"/>
        </pc:sldMkLst>
        <pc:picChg chg="mod">
          <ac:chgData name="McGrail, Tiffany (LABOR)" userId="924b1a6e-466e-4c68-96d1-8737c8a48702" providerId="ADAL" clId="{C4AC6473-92AB-44CF-A6EE-B92B22C525D1}" dt="2024-06-20T13:43:18.345" v="0" actId="1362"/>
          <ac:picMkLst>
            <pc:docMk/>
            <pc:sldMk cId="2255019444" sldId="330"/>
            <ac:picMk id="6" creationId="{60A80516-3FB2-A683-28E5-CFCA38F59C3F}"/>
          </ac:picMkLst>
        </pc:pic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nysinternships.cs.ny.gov/nnyl/main/viewinternships.cfm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qwiexplorer.ces.census.gov/" TargetMode="External"/><Relationship Id="rId1" Type="http://schemas.openxmlformats.org/officeDocument/2006/relationships/hyperlink" Target="https://lehd.ces.census.gov/applications/pseo/?type=earnings&amp;compare=postgrad&amp;specificity=2&amp;state=36&amp;institution=00287500&amp;degreelevel=03&amp;gradcohort=0000-5&amp;filter=50&amp;program=00" TargetMode="External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nysinternships.cs.ny.gov/nnyl/main/viewinternships.cfm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qwiexplorer.ces.census.gov/" TargetMode="External"/><Relationship Id="rId1" Type="http://schemas.openxmlformats.org/officeDocument/2006/relationships/hyperlink" Target="https://lehd.ces.census.gov/applications/pseo/?type=earnings&amp;compare=postgrad&amp;specificity=2&amp;state=36&amp;institution=00287500&amp;degreelevel=03&amp;gradcohort=0000-5&amp;filter=50&amp;program=0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364D1-D6C5-48F5-A827-F485720BC9AF}" type="doc">
      <dgm:prSet loTypeId="urn:microsoft.com/office/officeart/2005/8/layout/list1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0EDB24E0-DD31-487A-9F90-D9579E4F8A18}">
      <dgm:prSet/>
      <dgm:spPr/>
      <dgm:t>
        <a:bodyPr/>
        <a:lstStyle/>
        <a:p>
          <a:r>
            <a:rPr lang="en-US"/>
            <a:t>Mental health and well-being</a:t>
          </a:r>
        </a:p>
      </dgm:t>
    </dgm:pt>
    <dgm:pt modelId="{A152ACAF-2F7F-4CE1-B169-3B5E9B87FE88}" type="parTrans" cxnId="{73C5BC93-C1DC-4D14-A65D-E937A4B20CA2}">
      <dgm:prSet/>
      <dgm:spPr/>
      <dgm:t>
        <a:bodyPr/>
        <a:lstStyle/>
        <a:p>
          <a:endParaRPr lang="en-US"/>
        </a:p>
      </dgm:t>
    </dgm:pt>
    <dgm:pt modelId="{66212132-0228-491F-AF0F-E908647A58BD}" type="sibTrans" cxnId="{73C5BC93-C1DC-4D14-A65D-E937A4B20CA2}">
      <dgm:prSet/>
      <dgm:spPr/>
      <dgm:t>
        <a:bodyPr/>
        <a:lstStyle/>
        <a:p>
          <a:endParaRPr lang="en-US"/>
        </a:p>
      </dgm:t>
    </dgm:pt>
    <dgm:pt modelId="{C37B11C7-D89E-4425-A3BB-7A6229561E44}">
      <dgm:prSet/>
      <dgm:spPr/>
      <dgm:t>
        <a:bodyPr/>
        <a:lstStyle/>
        <a:p>
          <a:r>
            <a:rPr lang="en-US"/>
            <a:t>Customization</a:t>
          </a:r>
        </a:p>
      </dgm:t>
    </dgm:pt>
    <dgm:pt modelId="{567CFC88-5FF2-45C2-8884-93E008F35E7C}" type="parTrans" cxnId="{BC3D9A1C-7281-4CE0-9D35-E99C8A4D489B}">
      <dgm:prSet/>
      <dgm:spPr/>
      <dgm:t>
        <a:bodyPr/>
        <a:lstStyle/>
        <a:p>
          <a:endParaRPr lang="en-US"/>
        </a:p>
      </dgm:t>
    </dgm:pt>
    <dgm:pt modelId="{F474944D-A5C4-47A1-916A-D4D445EBB443}" type="sibTrans" cxnId="{BC3D9A1C-7281-4CE0-9D35-E99C8A4D489B}">
      <dgm:prSet/>
      <dgm:spPr/>
      <dgm:t>
        <a:bodyPr/>
        <a:lstStyle/>
        <a:p>
          <a:endParaRPr lang="en-US"/>
        </a:p>
      </dgm:t>
    </dgm:pt>
    <dgm:pt modelId="{4C2EA15C-F0BE-44CE-A100-1D07091379BB}">
      <dgm:prSet/>
      <dgm:spPr/>
      <dgm:t>
        <a:bodyPr/>
        <a:lstStyle/>
        <a:p>
          <a:r>
            <a:rPr lang="en-US"/>
            <a:t>Real speed, gratification</a:t>
          </a:r>
        </a:p>
      </dgm:t>
    </dgm:pt>
    <dgm:pt modelId="{DC7D8D60-0071-43DE-84F5-7C47B3A035D8}" type="parTrans" cxnId="{CEFAEB37-0D1E-42ED-AE6F-707E841957EA}">
      <dgm:prSet/>
      <dgm:spPr/>
      <dgm:t>
        <a:bodyPr/>
        <a:lstStyle/>
        <a:p>
          <a:endParaRPr lang="en-US"/>
        </a:p>
      </dgm:t>
    </dgm:pt>
    <dgm:pt modelId="{9D7BA821-32AA-450F-A2A1-13E5751240BE}" type="sibTrans" cxnId="{CEFAEB37-0D1E-42ED-AE6F-707E841957EA}">
      <dgm:prSet/>
      <dgm:spPr/>
      <dgm:t>
        <a:bodyPr/>
        <a:lstStyle/>
        <a:p>
          <a:endParaRPr lang="en-US"/>
        </a:p>
      </dgm:t>
    </dgm:pt>
    <dgm:pt modelId="{A3A9EA3F-395D-4DAD-9C4D-DC98A968F9DD}">
      <dgm:prSet/>
      <dgm:spPr/>
      <dgm:t>
        <a:bodyPr/>
        <a:lstStyle/>
        <a:p>
          <a:r>
            <a:rPr lang="en-US"/>
            <a:t>Innovation examples</a:t>
          </a:r>
        </a:p>
      </dgm:t>
    </dgm:pt>
    <dgm:pt modelId="{39802BC0-5474-4C45-AA95-9A90FD7BD21B}" type="parTrans" cxnId="{34658027-77AB-43F1-8636-1338F5EE256D}">
      <dgm:prSet/>
      <dgm:spPr/>
      <dgm:t>
        <a:bodyPr/>
        <a:lstStyle/>
        <a:p>
          <a:endParaRPr lang="en-US"/>
        </a:p>
      </dgm:t>
    </dgm:pt>
    <dgm:pt modelId="{7F6F6D77-0258-431A-A057-487D2F30A737}" type="sibTrans" cxnId="{34658027-77AB-43F1-8636-1338F5EE256D}">
      <dgm:prSet/>
      <dgm:spPr/>
      <dgm:t>
        <a:bodyPr/>
        <a:lstStyle/>
        <a:p>
          <a:endParaRPr lang="en-US"/>
        </a:p>
      </dgm:t>
    </dgm:pt>
    <dgm:pt modelId="{704FAFF6-18A8-4C7E-A836-526EDD76CFF3}">
      <dgm:prSet/>
      <dgm:spPr/>
      <dgm:t>
        <a:bodyPr/>
        <a:lstStyle/>
        <a:p>
          <a:r>
            <a:rPr lang="en-US"/>
            <a:t>Drone Tech</a:t>
          </a:r>
        </a:p>
      </dgm:t>
    </dgm:pt>
    <dgm:pt modelId="{9B4BDD40-2836-4B59-969F-4DD14BE027C8}" type="parTrans" cxnId="{22A94EDB-9A1F-497B-89FC-ED3FE9321C77}">
      <dgm:prSet/>
      <dgm:spPr/>
      <dgm:t>
        <a:bodyPr/>
        <a:lstStyle/>
        <a:p>
          <a:endParaRPr lang="en-US"/>
        </a:p>
      </dgm:t>
    </dgm:pt>
    <dgm:pt modelId="{56C2C17E-C86D-40C4-AD87-E82FB190D83F}" type="sibTrans" cxnId="{22A94EDB-9A1F-497B-89FC-ED3FE9321C77}">
      <dgm:prSet/>
      <dgm:spPr/>
      <dgm:t>
        <a:bodyPr/>
        <a:lstStyle/>
        <a:p>
          <a:endParaRPr lang="en-US"/>
        </a:p>
      </dgm:t>
    </dgm:pt>
    <dgm:pt modelId="{BE9BBD81-4961-43A3-AC1E-5BA9D2F5EB76}">
      <dgm:prSet/>
      <dgm:spPr/>
      <dgm:t>
        <a:bodyPr/>
        <a:lstStyle/>
        <a:p>
          <a:r>
            <a:rPr lang="en-US"/>
            <a:t>Firefly</a:t>
          </a:r>
        </a:p>
      </dgm:t>
    </dgm:pt>
    <dgm:pt modelId="{00CBE558-1315-4AF8-8F09-A65D775AE921}" type="parTrans" cxnId="{9C945F2A-1000-4A4A-80BB-2A0E4426359D}">
      <dgm:prSet/>
      <dgm:spPr/>
      <dgm:t>
        <a:bodyPr/>
        <a:lstStyle/>
        <a:p>
          <a:endParaRPr lang="en-US"/>
        </a:p>
      </dgm:t>
    </dgm:pt>
    <dgm:pt modelId="{A8917B17-4ECF-43F6-A9FF-B3C3D132FB9C}" type="sibTrans" cxnId="{9C945F2A-1000-4A4A-80BB-2A0E4426359D}">
      <dgm:prSet/>
      <dgm:spPr/>
      <dgm:t>
        <a:bodyPr/>
        <a:lstStyle/>
        <a:p>
          <a:endParaRPr lang="en-US"/>
        </a:p>
      </dgm:t>
    </dgm:pt>
    <dgm:pt modelId="{46107868-6A59-49BD-938D-9607631AC1EF}">
      <dgm:prSet/>
      <dgm:spPr/>
      <dgm:t>
        <a:bodyPr/>
        <a:lstStyle/>
        <a:p>
          <a:r>
            <a:rPr lang="en-US"/>
            <a:t>Amazon</a:t>
          </a:r>
        </a:p>
      </dgm:t>
    </dgm:pt>
    <dgm:pt modelId="{A84643C3-FCA7-4C96-A141-05D3DFD16BD3}" type="parTrans" cxnId="{573B0AC1-3767-420C-8D41-86DDEEE2A38F}">
      <dgm:prSet/>
      <dgm:spPr/>
      <dgm:t>
        <a:bodyPr/>
        <a:lstStyle/>
        <a:p>
          <a:endParaRPr lang="en-US"/>
        </a:p>
      </dgm:t>
    </dgm:pt>
    <dgm:pt modelId="{CDAB0222-FAD8-4B44-A7EF-AD2158319701}" type="sibTrans" cxnId="{573B0AC1-3767-420C-8D41-86DDEEE2A38F}">
      <dgm:prSet/>
      <dgm:spPr/>
      <dgm:t>
        <a:bodyPr/>
        <a:lstStyle/>
        <a:p>
          <a:endParaRPr lang="en-US"/>
        </a:p>
      </dgm:t>
    </dgm:pt>
    <dgm:pt modelId="{E1C4B629-12F1-478D-95A3-3C1FE142AE90}">
      <dgm:prSet/>
      <dgm:spPr/>
      <dgm:t>
        <a:bodyPr/>
        <a:lstStyle/>
        <a:p>
          <a:r>
            <a:rPr lang="en-US"/>
            <a:t>Virtual reality</a:t>
          </a:r>
        </a:p>
      </dgm:t>
    </dgm:pt>
    <dgm:pt modelId="{8E6F475D-192F-4779-B4B7-0E2A1F459D97}" type="parTrans" cxnId="{AA8ED089-F806-4397-8AA1-1EB047973E4D}">
      <dgm:prSet/>
      <dgm:spPr/>
      <dgm:t>
        <a:bodyPr/>
        <a:lstStyle/>
        <a:p>
          <a:endParaRPr lang="en-US"/>
        </a:p>
      </dgm:t>
    </dgm:pt>
    <dgm:pt modelId="{9A5B518A-D13F-4CD3-8AB4-C795353D07A7}" type="sibTrans" cxnId="{AA8ED089-F806-4397-8AA1-1EB047973E4D}">
      <dgm:prSet/>
      <dgm:spPr/>
      <dgm:t>
        <a:bodyPr/>
        <a:lstStyle/>
        <a:p>
          <a:endParaRPr lang="en-US"/>
        </a:p>
      </dgm:t>
    </dgm:pt>
    <dgm:pt modelId="{982306D8-D0C3-47D4-8ABE-05B4D3F8FE68}">
      <dgm:prSet/>
      <dgm:spPr/>
      <dgm:t>
        <a:bodyPr/>
        <a:lstStyle/>
        <a:p>
          <a:r>
            <a:rPr lang="en-US"/>
            <a:t>AI</a:t>
          </a:r>
        </a:p>
      </dgm:t>
    </dgm:pt>
    <dgm:pt modelId="{2F512430-5041-45C8-BBFE-3717A8EF6C20}" type="parTrans" cxnId="{E4191FFF-D1C2-47E7-80A1-20511647AE98}">
      <dgm:prSet/>
      <dgm:spPr/>
      <dgm:t>
        <a:bodyPr/>
        <a:lstStyle/>
        <a:p>
          <a:endParaRPr lang="en-US"/>
        </a:p>
      </dgm:t>
    </dgm:pt>
    <dgm:pt modelId="{F54EE7E7-0E46-44E2-ACB8-DCA9CB5D141C}" type="sibTrans" cxnId="{E4191FFF-D1C2-47E7-80A1-20511647AE98}">
      <dgm:prSet/>
      <dgm:spPr/>
      <dgm:t>
        <a:bodyPr/>
        <a:lstStyle/>
        <a:p>
          <a:endParaRPr lang="en-US"/>
        </a:p>
      </dgm:t>
    </dgm:pt>
    <dgm:pt modelId="{10A09F85-6B55-465B-8AA8-A87E94435837}">
      <dgm:prSet/>
      <dgm:spPr/>
      <dgm:t>
        <a:bodyPr/>
        <a:lstStyle/>
        <a:p>
          <a:r>
            <a:rPr lang="en-US"/>
            <a:t>Chip</a:t>
          </a:r>
        </a:p>
      </dgm:t>
    </dgm:pt>
    <dgm:pt modelId="{CE53BA54-2278-4450-BE6C-C45B8757727B}" type="parTrans" cxnId="{E8DC67A2-61DC-46BC-9C71-2917CB90ABAA}">
      <dgm:prSet/>
      <dgm:spPr/>
      <dgm:t>
        <a:bodyPr/>
        <a:lstStyle/>
        <a:p>
          <a:endParaRPr lang="en-US"/>
        </a:p>
      </dgm:t>
    </dgm:pt>
    <dgm:pt modelId="{662161E8-2CB0-4591-B9D6-D8AADAD26528}" type="sibTrans" cxnId="{E8DC67A2-61DC-46BC-9C71-2917CB90ABAA}">
      <dgm:prSet/>
      <dgm:spPr/>
      <dgm:t>
        <a:bodyPr/>
        <a:lstStyle/>
        <a:p>
          <a:endParaRPr lang="en-US"/>
        </a:p>
      </dgm:t>
    </dgm:pt>
    <dgm:pt modelId="{A366D786-781C-43C5-93F0-A0BA88EA9CA2}">
      <dgm:prSet/>
      <dgm:spPr/>
      <dgm:t>
        <a:bodyPr/>
        <a:lstStyle/>
        <a:p>
          <a:r>
            <a:rPr lang="en-US"/>
            <a:t>3D printing</a:t>
          </a:r>
        </a:p>
      </dgm:t>
    </dgm:pt>
    <dgm:pt modelId="{BF5EED1B-B7E4-4573-95DA-01376BBA8977}" type="parTrans" cxnId="{4CC333B1-9BE4-4701-9B6A-BA61700235FE}">
      <dgm:prSet/>
      <dgm:spPr/>
      <dgm:t>
        <a:bodyPr/>
        <a:lstStyle/>
        <a:p>
          <a:endParaRPr lang="en-US"/>
        </a:p>
      </dgm:t>
    </dgm:pt>
    <dgm:pt modelId="{60BA362E-4EBF-4454-8D99-A42114A93F88}" type="sibTrans" cxnId="{4CC333B1-9BE4-4701-9B6A-BA61700235FE}">
      <dgm:prSet/>
      <dgm:spPr/>
      <dgm:t>
        <a:bodyPr/>
        <a:lstStyle/>
        <a:p>
          <a:endParaRPr lang="en-US"/>
        </a:p>
      </dgm:t>
    </dgm:pt>
    <dgm:pt modelId="{24070EBF-B86B-46AD-BF4D-8C974D8A412D}">
      <dgm:prSet/>
      <dgm:spPr/>
      <dgm:t>
        <a:bodyPr/>
        <a:lstStyle/>
        <a:p>
          <a:r>
            <a:rPr lang="en-US"/>
            <a:t>Changes in agriculture</a:t>
          </a:r>
        </a:p>
      </dgm:t>
    </dgm:pt>
    <dgm:pt modelId="{333ACFD0-E23F-4F4F-A8B2-728F67946695}" type="parTrans" cxnId="{8F59206E-32FA-416B-98DB-2C106432C0B5}">
      <dgm:prSet/>
      <dgm:spPr/>
      <dgm:t>
        <a:bodyPr/>
        <a:lstStyle/>
        <a:p>
          <a:endParaRPr lang="en-US"/>
        </a:p>
      </dgm:t>
    </dgm:pt>
    <dgm:pt modelId="{5EF15102-5DF4-484B-9838-C01C5B0D6A7E}" type="sibTrans" cxnId="{8F59206E-32FA-416B-98DB-2C106432C0B5}">
      <dgm:prSet/>
      <dgm:spPr/>
      <dgm:t>
        <a:bodyPr/>
        <a:lstStyle/>
        <a:p>
          <a:endParaRPr lang="en-US"/>
        </a:p>
      </dgm:t>
    </dgm:pt>
    <dgm:pt modelId="{47D0B802-1B95-459B-B68A-E1423492DF1A}">
      <dgm:prSet/>
      <dgm:spPr/>
      <dgm:t>
        <a:bodyPr/>
        <a:lstStyle/>
        <a:p>
          <a:r>
            <a:rPr lang="en-US"/>
            <a:t>Clean energy</a:t>
          </a:r>
        </a:p>
      </dgm:t>
    </dgm:pt>
    <dgm:pt modelId="{E43F70F3-2D7A-4BB7-A486-1608FB318802}" type="parTrans" cxnId="{8BBA86AF-3631-4CAC-8B84-04D2E1306227}">
      <dgm:prSet/>
      <dgm:spPr/>
      <dgm:t>
        <a:bodyPr/>
        <a:lstStyle/>
        <a:p>
          <a:endParaRPr lang="en-US"/>
        </a:p>
      </dgm:t>
    </dgm:pt>
    <dgm:pt modelId="{37ACBEE3-AB4F-49BD-85FA-B16FFF052965}" type="sibTrans" cxnId="{8BBA86AF-3631-4CAC-8B84-04D2E1306227}">
      <dgm:prSet/>
      <dgm:spPr/>
      <dgm:t>
        <a:bodyPr/>
        <a:lstStyle/>
        <a:p>
          <a:endParaRPr lang="en-US"/>
        </a:p>
      </dgm:t>
    </dgm:pt>
    <dgm:pt modelId="{F5DF9204-D69C-4667-A5C6-7512B5FF0946}" type="pres">
      <dgm:prSet presAssocID="{653364D1-D6C5-48F5-A827-F485720BC9AF}" presName="linear" presStyleCnt="0">
        <dgm:presLayoutVars>
          <dgm:dir/>
          <dgm:animLvl val="lvl"/>
          <dgm:resizeHandles val="exact"/>
        </dgm:presLayoutVars>
      </dgm:prSet>
      <dgm:spPr/>
    </dgm:pt>
    <dgm:pt modelId="{63CB6C82-A1E1-46CF-85DB-B241E9B30474}" type="pres">
      <dgm:prSet presAssocID="{0EDB24E0-DD31-487A-9F90-D9579E4F8A18}" presName="parentLin" presStyleCnt="0"/>
      <dgm:spPr/>
    </dgm:pt>
    <dgm:pt modelId="{93F3BBFE-2AC0-4CBF-8620-77AD8C24D03C}" type="pres">
      <dgm:prSet presAssocID="{0EDB24E0-DD31-487A-9F90-D9579E4F8A18}" presName="parentLeftMargin" presStyleLbl="node1" presStyleIdx="0" presStyleCnt="3"/>
      <dgm:spPr/>
    </dgm:pt>
    <dgm:pt modelId="{06EF4D8E-7B1F-43AF-AB02-9C0D1733B32E}" type="pres">
      <dgm:prSet presAssocID="{0EDB24E0-DD31-487A-9F90-D9579E4F8A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BA2C0A-B2D2-4E0F-83EB-977126C9035B}" type="pres">
      <dgm:prSet presAssocID="{0EDB24E0-DD31-487A-9F90-D9579E4F8A18}" presName="negativeSpace" presStyleCnt="0"/>
      <dgm:spPr/>
    </dgm:pt>
    <dgm:pt modelId="{BC6E2C22-04BB-4E33-82C3-14C992D448E5}" type="pres">
      <dgm:prSet presAssocID="{0EDB24E0-DD31-487A-9F90-D9579E4F8A18}" presName="childText" presStyleLbl="conFgAcc1" presStyleIdx="0" presStyleCnt="3">
        <dgm:presLayoutVars>
          <dgm:bulletEnabled val="1"/>
        </dgm:presLayoutVars>
      </dgm:prSet>
      <dgm:spPr/>
    </dgm:pt>
    <dgm:pt modelId="{67291119-C3EA-412B-BAEA-A055C9C87ECF}" type="pres">
      <dgm:prSet presAssocID="{66212132-0228-491F-AF0F-E908647A58BD}" presName="spaceBetweenRectangles" presStyleCnt="0"/>
      <dgm:spPr/>
    </dgm:pt>
    <dgm:pt modelId="{4392D31E-1419-4B7A-9588-746796B7595F}" type="pres">
      <dgm:prSet presAssocID="{C37B11C7-D89E-4425-A3BB-7A6229561E44}" presName="parentLin" presStyleCnt="0"/>
      <dgm:spPr/>
    </dgm:pt>
    <dgm:pt modelId="{6FEBA252-CC62-46A9-8D09-79B79135A707}" type="pres">
      <dgm:prSet presAssocID="{C37B11C7-D89E-4425-A3BB-7A6229561E44}" presName="parentLeftMargin" presStyleLbl="node1" presStyleIdx="0" presStyleCnt="3"/>
      <dgm:spPr/>
    </dgm:pt>
    <dgm:pt modelId="{38EB06C4-2EC4-4177-95CA-C64AF283A8F0}" type="pres">
      <dgm:prSet presAssocID="{C37B11C7-D89E-4425-A3BB-7A6229561E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BF37E2-3577-400E-8F9D-1E46858157C3}" type="pres">
      <dgm:prSet presAssocID="{C37B11C7-D89E-4425-A3BB-7A6229561E44}" presName="negativeSpace" presStyleCnt="0"/>
      <dgm:spPr/>
    </dgm:pt>
    <dgm:pt modelId="{1B70AA9D-FB78-46B7-9597-465E3C3A664C}" type="pres">
      <dgm:prSet presAssocID="{C37B11C7-D89E-4425-A3BB-7A6229561E44}" presName="childText" presStyleLbl="conFgAcc1" presStyleIdx="1" presStyleCnt="3">
        <dgm:presLayoutVars>
          <dgm:bulletEnabled val="1"/>
        </dgm:presLayoutVars>
      </dgm:prSet>
      <dgm:spPr/>
    </dgm:pt>
    <dgm:pt modelId="{0B79D9F6-7C16-4FA8-BBAD-09C3E6E10C29}" type="pres">
      <dgm:prSet presAssocID="{F474944D-A5C4-47A1-916A-D4D445EBB443}" presName="spaceBetweenRectangles" presStyleCnt="0"/>
      <dgm:spPr/>
    </dgm:pt>
    <dgm:pt modelId="{C441472F-8AFF-4130-9C50-8A95C89A3E58}" type="pres">
      <dgm:prSet presAssocID="{A3A9EA3F-395D-4DAD-9C4D-DC98A968F9DD}" presName="parentLin" presStyleCnt="0"/>
      <dgm:spPr/>
    </dgm:pt>
    <dgm:pt modelId="{A700E344-7F70-4A35-BE24-9AC594AE0C18}" type="pres">
      <dgm:prSet presAssocID="{A3A9EA3F-395D-4DAD-9C4D-DC98A968F9DD}" presName="parentLeftMargin" presStyleLbl="node1" presStyleIdx="1" presStyleCnt="3"/>
      <dgm:spPr/>
    </dgm:pt>
    <dgm:pt modelId="{777C5B1E-532F-4B93-AE5A-F2E1FEDDC316}" type="pres">
      <dgm:prSet presAssocID="{A3A9EA3F-395D-4DAD-9C4D-DC98A968F9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BE2D83-53BC-4898-911D-DD5BC65854CF}" type="pres">
      <dgm:prSet presAssocID="{A3A9EA3F-395D-4DAD-9C4D-DC98A968F9DD}" presName="negativeSpace" presStyleCnt="0"/>
      <dgm:spPr/>
    </dgm:pt>
    <dgm:pt modelId="{98B5BEBB-CE31-4380-A5ED-1036C766DA4B}" type="pres">
      <dgm:prSet presAssocID="{A3A9EA3F-395D-4DAD-9C4D-DC98A968F9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258D0A-5598-41FB-A97C-EF7A7A952C6A}" type="presOf" srcId="{24070EBF-B86B-46AD-BF4D-8C974D8A412D}" destId="{98B5BEBB-CE31-4380-A5ED-1036C766DA4B}" srcOrd="0" destOrd="7" presId="urn:microsoft.com/office/officeart/2005/8/layout/list1"/>
    <dgm:cxn modelId="{E7E8A819-8A21-42C3-AFBD-853062417855}" type="presOf" srcId="{A366D786-781C-43C5-93F0-A0BA88EA9CA2}" destId="{98B5BEBB-CE31-4380-A5ED-1036C766DA4B}" srcOrd="0" destOrd="6" presId="urn:microsoft.com/office/officeart/2005/8/layout/list1"/>
    <dgm:cxn modelId="{BC3D9A1C-7281-4CE0-9D35-E99C8A4D489B}" srcId="{653364D1-D6C5-48F5-A827-F485720BC9AF}" destId="{C37B11C7-D89E-4425-A3BB-7A6229561E44}" srcOrd="1" destOrd="0" parTransId="{567CFC88-5FF2-45C2-8884-93E008F35E7C}" sibTransId="{F474944D-A5C4-47A1-916A-D4D445EBB443}"/>
    <dgm:cxn modelId="{C5F82C26-410F-4E9A-B6FF-0E20BF679201}" type="presOf" srcId="{E1C4B629-12F1-478D-95A3-3C1FE142AE90}" destId="{98B5BEBB-CE31-4380-A5ED-1036C766DA4B}" srcOrd="0" destOrd="3" presId="urn:microsoft.com/office/officeart/2005/8/layout/list1"/>
    <dgm:cxn modelId="{34658027-77AB-43F1-8636-1338F5EE256D}" srcId="{653364D1-D6C5-48F5-A827-F485720BC9AF}" destId="{A3A9EA3F-395D-4DAD-9C4D-DC98A968F9DD}" srcOrd="2" destOrd="0" parTransId="{39802BC0-5474-4C45-AA95-9A90FD7BD21B}" sibTransId="{7F6F6D77-0258-431A-A057-487D2F30A737}"/>
    <dgm:cxn modelId="{9C945F2A-1000-4A4A-80BB-2A0E4426359D}" srcId="{704FAFF6-18A8-4C7E-A836-526EDD76CFF3}" destId="{BE9BBD81-4961-43A3-AC1E-5BA9D2F5EB76}" srcOrd="0" destOrd="0" parTransId="{00CBE558-1315-4AF8-8F09-A65D775AE921}" sibTransId="{A8917B17-4ECF-43F6-A9FF-B3C3D132FB9C}"/>
    <dgm:cxn modelId="{935E812D-3021-4FE9-8DE3-98805E19CEEF}" type="presOf" srcId="{0EDB24E0-DD31-487A-9F90-D9579E4F8A18}" destId="{93F3BBFE-2AC0-4CBF-8620-77AD8C24D03C}" srcOrd="0" destOrd="0" presId="urn:microsoft.com/office/officeart/2005/8/layout/list1"/>
    <dgm:cxn modelId="{DD00F230-79E2-460A-934B-74B366F436EB}" type="presOf" srcId="{A3A9EA3F-395D-4DAD-9C4D-DC98A968F9DD}" destId="{777C5B1E-532F-4B93-AE5A-F2E1FEDDC316}" srcOrd="1" destOrd="0" presId="urn:microsoft.com/office/officeart/2005/8/layout/list1"/>
    <dgm:cxn modelId="{CEFAEB37-0D1E-42ED-AE6F-707E841957EA}" srcId="{C37B11C7-D89E-4425-A3BB-7A6229561E44}" destId="{4C2EA15C-F0BE-44CE-A100-1D07091379BB}" srcOrd="0" destOrd="0" parTransId="{DC7D8D60-0071-43DE-84F5-7C47B3A035D8}" sibTransId="{9D7BA821-32AA-450F-A2A1-13E5751240BE}"/>
    <dgm:cxn modelId="{49CDB03A-B167-440C-9745-C97BC3A469E7}" type="presOf" srcId="{46107868-6A59-49BD-938D-9607631AC1EF}" destId="{98B5BEBB-CE31-4380-A5ED-1036C766DA4B}" srcOrd="0" destOrd="2" presId="urn:microsoft.com/office/officeart/2005/8/layout/list1"/>
    <dgm:cxn modelId="{347AA760-6C02-4A22-AC98-848D09968940}" type="presOf" srcId="{653364D1-D6C5-48F5-A827-F485720BC9AF}" destId="{F5DF9204-D69C-4667-A5C6-7512B5FF0946}" srcOrd="0" destOrd="0" presId="urn:microsoft.com/office/officeart/2005/8/layout/list1"/>
    <dgm:cxn modelId="{63DC4E41-BAFD-4471-A7D3-C2367460B7B8}" type="presOf" srcId="{C37B11C7-D89E-4425-A3BB-7A6229561E44}" destId="{38EB06C4-2EC4-4177-95CA-C64AF283A8F0}" srcOrd="1" destOrd="0" presId="urn:microsoft.com/office/officeart/2005/8/layout/list1"/>
    <dgm:cxn modelId="{8F59206E-32FA-416B-98DB-2C106432C0B5}" srcId="{A3A9EA3F-395D-4DAD-9C4D-DC98A968F9DD}" destId="{24070EBF-B86B-46AD-BF4D-8C974D8A412D}" srcOrd="5" destOrd="0" parTransId="{333ACFD0-E23F-4F4F-A8B2-728F67946695}" sibTransId="{5EF15102-5DF4-484B-9838-C01C5B0D6A7E}"/>
    <dgm:cxn modelId="{BEE50D50-0140-4E49-824B-C76C0D78894D}" type="presOf" srcId="{0EDB24E0-DD31-487A-9F90-D9579E4F8A18}" destId="{06EF4D8E-7B1F-43AF-AB02-9C0D1733B32E}" srcOrd="1" destOrd="0" presId="urn:microsoft.com/office/officeart/2005/8/layout/list1"/>
    <dgm:cxn modelId="{9DB71079-48D6-4CD3-A6C6-685D6F6B36FD}" type="presOf" srcId="{C37B11C7-D89E-4425-A3BB-7A6229561E44}" destId="{6FEBA252-CC62-46A9-8D09-79B79135A707}" srcOrd="0" destOrd="0" presId="urn:microsoft.com/office/officeart/2005/8/layout/list1"/>
    <dgm:cxn modelId="{AA8ED089-F806-4397-8AA1-1EB047973E4D}" srcId="{A3A9EA3F-395D-4DAD-9C4D-DC98A968F9DD}" destId="{E1C4B629-12F1-478D-95A3-3C1FE142AE90}" srcOrd="1" destOrd="0" parTransId="{8E6F475D-192F-4779-B4B7-0E2A1F459D97}" sibTransId="{9A5B518A-D13F-4CD3-8AB4-C795353D07A7}"/>
    <dgm:cxn modelId="{D37F6892-4FEA-4E06-AC0C-A3A38C761854}" type="presOf" srcId="{982306D8-D0C3-47D4-8ABE-05B4D3F8FE68}" destId="{98B5BEBB-CE31-4380-A5ED-1036C766DA4B}" srcOrd="0" destOrd="4" presId="urn:microsoft.com/office/officeart/2005/8/layout/list1"/>
    <dgm:cxn modelId="{73C5BC93-C1DC-4D14-A65D-E937A4B20CA2}" srcId="{653364D1-D6C5-48F5-A827-F485720BC9AF}" destId="{0EDB24E0-DD31-487A-9F90-D9579E4F8A18}" srcOrd="0" destOrd="0" parTransId="{A152ACAF-2F7F-4CE1-B169-3B5E9B87FE88}" sibTransId="{66212132-0228-491F-AF0F-E908647A58BD}"/>
    <dgm:cxn modelId="{D85FCE93-4DA5-417C-9092-58F152F8C1B4}" type="presOf" srcId="{47D0B802-1B95-459B-B68A-E1423492DF1A}" destId="{98B5BEBB-CE31-4380-A5ED-1036C766DA4B}" srcOrd="0" destOrd="8" presId="urn:microsoft.com/office/officeart/2005/8/layout/list1"/>
    <dgm:cxn modelId="{E8DC67A2-61DC-46BC-9C71-2917CB90ABAA}" srcId="{A3A9EA3F-395D-4DAD-9C4D-DC98A968F9DD}" destId="{10A09F85-6B55-465B-8AA8-A87E94435837}" srcOrd="3" destOrd="0" parTransId="{CE53BA54-2278-4450-BE6C-C45B8757727B}" sibTransId="{662161E8-2CB0-4591-B9D6-D8AADAD26528}"/>
    <dgm:cxn modelId="{8BBA86AF-3631-4CAC-8B84-04D2E1306227}" srcId="{A3A9EA3F-395D-4DAD-9C4D-DC98A968F9DD}" destId="{47D0B802-1B95-459B-B68A-E1423492DF1A}" srcOrd="6" destOrd="0" parTransId="{E43F70F3-2D7A-4BB7-A486-1608FB318802}" sibTransId="{37ACBEE3-AB4F-49BD-85FA-B16FFF052965}"/>
    <dgm:cxn modelId="{4CC333B1-9BE4-4701-9B6A-BA61700235FE}" srcId="{A3A9EA3F-395D-4DAD-9C4D-DC98A968F9DD}" destId="{A366D786-781C-43C5-93F0-A0BA88EA9CA2}" srcOrd="4" destOrd="0" parTransId="{BF5EED1B-B7E4-4573-95DA-01376BBA8977}" sibTransId="{60BA362E-4EBF-4454-8D99-A42114A93F88}"/>
    <dgm:cxn modelId="{19A98EB1-CB41-494B-BB91-8D072F4ABAA7}" type="presOf" srcId="{A3A9EA3F-395D-4DAD-9C4D-DC98A968F9DD}" destId="{A700E344-7F70-4A35-BE24-9AC594AE0C18}" srcOrd="0" destOrd="0" presId="urn:microsoft.com/office/officeart/2005/8/layout/list1"/>
    <dgm:cxn modelId="{573B0AC1-3767-420C-8D41-86DDEEE2A38F}" srcId="{704FAFF6-18A8-4C7E-A836-526EDD76CFF3}" destId="{46107868-6A59-49BD-938D-9607631AC1EF}" srcOrd="1" destOrd="0" parTransId="{A84643C3-FCA7-4C96-A141-05D3DFD16BD3}" sibTransId="{CDAB0222-FAD8-4B44-A7EF-AD2158319701}"/>
    <dgm:cxn modelId="{49BC00C2-3A41-470B-9075-8FAE6FF0456C}" type="presOf" srcId="{4C2EA15C-F0BE-44CE-A100-1D07091379BB}" destId="{1B70AA9D-FB78-46B7-9597-465E3C3A664C}" srcOrd="0" destOrd="0" presId="urn:microsoft.com/office/officeart/2005/8/layout/list1"/>
    <dgm:cxn modelId="{22A94EDB-9A1F-497B-89FC-ED3FE9321C77}" srcId="{A3A9EA3F-395D-4DAD-9C4D-DC98A968F9DD}" destId="{704FAFF6-18A8-4C7E-A836-526EDD76CFF3}" srcOrd="0" destOrd="0" parTransId="{9B4BDD40-2836-4B59-969F-4DD14BE027C8}" sibTransId="{56C2C17E-C86D-40C4-AD87-E82FB190D83F}"/>
    <dgm:cxn modelId="{09137CE2-5DC6-49F1-A8B7-01521EE5FE72}" type="presOf" srcId="{704FAFF6-18A8-4C7E-A836-526EDD76CFF3}" destId="{98B5BEBB-CE31-4380-A5ED-1036C766DA4B}" srcOrd="0" destOrd="0" presId="urn:microsoft.com/office/officeart/2005/8/layout/list1"/>
    <dgm:cxn modelId="{288932E4-F5D9-458E-9BA8-0190A408ADC5}" type="presOf" srcId="{BE9BBD81-4961-43A3-AC1E-5BA9D2F5EB76}" destId="{98B5BEBB-CE31-4380-A5ED-1036C766DA4B}" srcOrd="0" destOrd="1" presId="urn:microsoft.com/office/officeart/2005/8/layout/list1"/>
    <dgm:cxn modelId="{0A2059ED-E85B-4A48-96B0-7FE8B13A240C}" type="presOf" srcId="{10A09F85-6B55-465B-8AA8-A87E94435837}" destId="{98B5BEBB-CE31-4380-A5ED-1036C766DA4B}" srcOrd="0" destOrd="5" presId="urn:microsoft.com/office/officeart/2005/8/layout/list1"/>
    <dgm:cxn modelId="{E4191FFF-D1C2-47E7-80A1-20511647AE98}" srcId="{A3A9EA3F-395D-4DAD-9C4D-DC98A968F9DD}" destId="{982306D8-D0C3-47D4-8ABE-05B4D3F8FE68}" srcOrd="2" destOrd="0" parTransId="{2F512430-5041-45C8-BBFE-3717A8EF6C20}" sibTransId="{F54EE7E7-0E46-44E2-ACB8-DCA9CB5D141C}"/>
    <dgm:cxn modelId="{F30AB115-635C-46C2-B950-0DC4BD5044B8}" type="presParOf" srcId="{F5DF9204-D69C-4667-A5C6-7512B5FF0946}" destId="{63CB6C82-A1E1-46CF-85DB-B241E9B30474}" srcOrd="0" destOrd="0" presId="urn:microsoft.com/office/officeart/2005/8/layout/list1"/>
    <dgm:cxn modelId="{217B8CFF-9C4E-461C-9C17-8EFB5843C39D}" type="presParOf" srcId="{63CB6C82-A1E1-46CF-85DB-B241E9B30474}" destId="{93F3BBFE-2AC0-4CBF-8620-77AD8C24D03C}" srcOrd="0" destOrd="0" presId="urn:microsoft.com/office/officeart/2005/8/layout/list1"/>
    <dgm:cxn modelId="{45665FD5-9D84-483B-833E-D9911FC8F13A}" type="presParOf" srcId="{63CB6C82-A1E1-46CF-85DB-B241E9B30474}" destId="{06EF4D8E-7B1F-43AF-AB02-9C0D1733B32E}" srcOrd="1" destOrd="0" presId="urn:microsoft.com/office/officeart/2005/8/layout/list1"/>
    <dgm:cxn modelId="{DFF17B66-58F9-4B58-91C2-644B63E00FB5}" type="presParOf" srcId="{F5DF9204-D69C-4667-A5C6-7512B5FF0946}" destId="{0BBA2C0A-B2D2-4E0F-83EB-977126C9035B}" srcOrd="1" destOrd="0" presId="urn:microsoft.com/office/officeart/2005/8/layout/list1"/>
    <dgm:cxn modelId="{A62DB959-C0AA-438F-A647-A9CD57545029}" type="presParOf" srcId="{F5DF9204-D69C-4667-A5C6-7512B5FF0946}" destId="{BC6E2C22-04BB-4E33-82C3-14C992D448E5}" srcOrd="2" destOrd="0" presId="urn:microsoft.com/office/officeart/2005/8/layout/list1"/>
    <dgm:cxn modelId="{1466FDE3-1969-4AB0-83FA-6B12AC4DF8D9}" type="presParOf" srcId="{F5DF9204-D69C-4667-A5C6-7512B5FF0946}" destId="{67291119-C3EA-412B-BAEA-A055C9C87ECF}" srcOrd="3" destOrd="0" presId="urn:microsoft.com/office/officeart/2005/8/layout/list1"/>
    <dgm:cxn modelId="{36B77ACD-E594-4D45-A8B9-662973D9B2AC}" type="presParOf" srcId="{F5DF9204-D69C-4667-A5C6-7512B5FF0946}" destId="{4392D31E-1419-4B7A-9588-746796B7595F}" srcOrd="4" destOrd="0" presId="urn:microsoft.com/office/officeart/2005/8/layout/list1"/>
    <dgm:cxn modelId="{1274568B-5EF6-4B9D-A0B2-ED26458787BF}" type="presParOf" srcId="{4392D31E-1419-4B7A-9588-746796B7595F}" destId="{6FEBA252-CC62-46A9-8D09-79B79135A707}" srcOrd="0" destOrd="0" presId="urn:microsoft.com/office/officeart/2005/8/layout/list1"/>
    <dgm:cxn modelId="{001D9B3D-DDB5-4933-9842-373D959B455B}" type="presParOf" srcId="{4392D31E-1419-4B7A-9588-746796B7595F}" destId="{38EB06C4-2EC4-4177-95CA-C64AF283A8F0}" srcOrd="1" destOrd="0" presId="urn:microsoft.com/office/officeart/2005/8/layout/list1"/>
    <dgm:cxn modelId="{BDEAE9F9-AE1E-46E4-B6B1-6D80EB34B8BE}" type="presParOf" srcId="{F5DF9204-D69C-4667-A5C6-7512B5FF0946}" destId="{31BF37E2-3577-400E-8F9D-1E46858157C3}" srcOrd="5" destOrd="0" presId="urn:microsoft.com/office/officeart/2005/8/layout/list1"/>
    <dgm:cxn modelId="{CD048E67-8397-4F95-AD9C-89A4BB241CF4}" type="presParOf" srcId="{F5DF9204-D69C-4667-A5C6-7512B5FF0946}" destId="{1B70AA9D-FB78-46B7-9597-465E3C3A664C}" srcOrd="6" destOrd="0" presId="urn:microsoft.com/office/officeart/2005/8/layout/list1"/>
    <dgm:cxn modelId="{EF9FE5D9-643A-468B-894D-492AA43059BF}" type="presParOf" srcId="{F5DF9204-D69C-4667-A5C6-7512B5FF0946}" destId="{0B79D9F6-7C16-4FA8-BBAD-09C3E6E10C29}" srcOrd="7" destOrd="0" presId="urn:microsoft.com/office/officeart/2005/8/layout/list1"/>
    <dgm:cxn modelId="{FA778D0C-A1D7-4ECC-9AC0-1AF38FD5ADAA}" type="presParOf" srcId="{F5DF9204-D69C-4667-A5C6-7512B5FF0946}" destId="{C441472F-8AFF-4130-9C50-8A95C89A3E58}" srcOrd="8" destOrd="0" presId="urn:microsoft.com/office/officeart/2005/8/layout/list1"/>
    <dgm:cxn modelId="{2CC199D3-FFF4-48AC-8341-21AE02CDF6ED}" type="presParOf" srcId="{C441472F-8AFF-4130-9C50-8A95C89A3E58}" destId="{A700E344-7F70-4A35-BE24-9AC594AE0C18}" srcOrd="0" destOrd="0" presId="urn:microsoft.com/office/officeart/2005/8/layout/list1"/>
    <dgm:cxn modelId="{AEA6CD72-2A85-44E1-A4F9-1E80969B40A3}" type="presParOf" srcId="{C441472F-8AFF-4130-9C50-8A95C89A3E58}" destId="{777C5B1E-532F-4B93-AE5A-F2E1FEDDC316}" srcOrd="1" destOrd="0" presId="urn:microsoft.com/office/officeart/2005/8/layout/list1"/>
    <dgm:cxn modelId="{59C0783C-9219-425A-B04E-6A7EF7516F39}" type="presParOf" srcId="{F5DF9204-D69C-4667-A5C6-7512B5FF0946}" destId="{52BE2D83-53BC-4898-911D-DD5BC65854CF}" srcOrd="9" destOrd="0" presId="urn:microsoft.com/office/officeart/2005/8/layout/list1"/>
    <dgm:cxn modelId="{1352426A-D1B6-4875-8534-F686BB6750F6}" type="presParOf" srcId="{F5DF9204-D69C-4667-A5C6-7512B5FF0946}" destId="{98B5BEBB-CE31-4380-A5ED-1036C766DA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E0AD31-A1A4-4DAC-A989-1BF351F5FA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12A4B08-F6F3-4719-9218-77D47CE23A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Business Interactions/Mock Interviews</a:t>
          </a:r>
        </a:p>
      </dgm:t>
    </dgm:pt>
    <dgm:pt modelId="{9F6621E1-CA5A-46F0-BE75-FA30CD2561C6}" type="parTrans" cxnId="{D50EDCB9-606F-486C-B69C-65CD16C61BC2}">
      <dgm:prSet/>
      <dgm:spPr/>
      <dgm:t>
        <a:bodyPr/>
        <a:lstStyle/>
        <a:p>
          <a:endParaRPr lang="en-US"/>
        </a:p>
      </dgm:t>
    </dgm:pt>
    <dgm:pt modelId="{1C93381D-8E2B-438F-A269-28AB86EC751A}" type="sibTrans" cxnId="{D50EDCB9-606F-486C-B69C-65CD16C61BC2}">
      <dgm:prSet/>
      <dgm:spPr/>
      <dgm:t>
        <a:bodyPr/>
        <a:lstStyle/>
        <a:p>
          <a:endParaRPr lang="en-US"/>
        </a:p>
      </dgm:t>
    </dgm:pt>
    <dgm:pt modelId="{C66B933E-D76B-46C3-9D56-0740959EF7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Think, Pair, Share</a:t>
          </a:r>
          <a:endParaRPr lang="en-US"/>
        </a:p>
      </dgm:t>
    </dgm:pt>
    <dgm:pt modelId="{1D3C988A-778C-4197-8640-F5CAA01C9736}" type="parTrans" cxnId="{504A10E4-F207-439C-B3CA-9AE96A138ACA}">
      <dgm:prSet/>
      <dgm:spPr/>
      <dgm:t>
        <a:bodyPr/>
        <a:lstStyle/>
        <a:p>
          <a:endParaRPr lang="en-US"/>
        </a:p>
      </dgm:t>
    </dgm:pt>
    <dgm:pt modelId="{5E368EAF-C3E8-4A58-B40B-F005F0E74C55}" type="sibTrans" cxnId="{504A10E4-F207-439C-B3CA-9AE96A138ACA}">
      <dgm:prSet/>
      <dgm:spPr/>
      <dgm:t>
        <a:bodyPr/>
        <a:lstStyle/>
        <a:p>
          <a:endParaRPr lang="en-US"/>
        </a:p>
      </dgm:t>
    </dgm:pt>
    <dgm:pt modelId="{214F5D0A-E049-44E2-A4B2-349D5556CF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their strengths</a:t>
          </a:r>
        </a:p>
      </dgm:t>
    </dgm:pt>
    <dgm:pt modelId="{DD3D425B-1178-4441-96C7-73062C993B2B}" type="parTrans" cxnId="{9331CC57-4076-4579-A7C8-A6CCB47A8533}">
      <dgm:prSet/>
      <dgm:spPr/>
      <dgm:t>
        <a:bodyPr/>
        <a:lstStyle/>
        <a:p>
          <a:endParaRPr lang="en-US"/>
        </a:p>
      </dgm:t>
    </dgm:pt>
    <dgm:pt modelId="{118B96C8-C915-49EB-9A30-4608BCCD160A}" type="sibTrans" cxnId="{9331CC57-4076-4579-A7C8-A6CCB47A8533}">
      <dgm:prSet/>
      <dgm:spPr/>
      <dgm:t>
        <a:bodyPr/>
        <a:lstStyle/>
        <a:p>
          <a:endParaRPr lang="en-US"/>
        </a:p>
      </dgm:t>
    </dgm:pt>
    <dgm:pt modelId="{AFB4555B-019F-4BE5-B2F8-EA2B1394EE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Ex. Selling items- sales</a:t>
          </a:r>
        </a:p>
      </dgm:t>
    </dgm:pt>
    <dgm:pt modelId="{8252BD26-1335-4FA1-8ACC-7B60DEC0CF3D}" type="parTrans" cxnId="{377F6F2A-12DE-4E36-9CC4-E0E8ACE1F97D}">
      <dgm:prSet/>
      <dgm:spPr/>
      <dgm:t>
        <a:bodyPr/>
        <a:lstStyle/>
        <a:p>
          <a:endParaRPr lang="en-US"/>
        </a:p>
      </dgm:t>
    </dgm:pt>
    <dgm:pt modelId="{5EE4712A-7B42-4CE4-BD4C-069181C9D951}" type="sibTrans" cxnId="{377F6F2A-12DE-4E36-9CC4-E0E8ACE1F97D}">
      <dgm:prSet/>
      <dgm:spPr/>
      <dgm:t>
        <a:bodyPr/>
        <a:lstStyle/>
        <a:p>
          <a:endParaRPr lang="en-US"/>
        </a:p>
      </dgm:t>
    </dgm:pt>
    <dgm:pt modelId="{A01B95B5-439B-4FFF-AA9D-A9A200FE19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Retail store- customer service</a:t>
          </a:r>
        </a:p>
      </dgm:t>
    </dgm:pt>
    <dgm:pt modelId="{742C9D25-1A74-4243-B6FE-A20AD293FDF3}" type="parTrans" cxnId="{D35DFFA9-4FD4-4AA4-8818-C29CA1198F18}">
      <dgm:prSet/>
      <dgm:spPr/>
      <dgm:t>
        <a:bodyPr/>
        <a:lstStyle/>
        <a:p>
          <a:endParaRPr lang="en-US"/>
        </a:p>
      </dgm:t>
    </dgm:pt>
    <dgm:pt modelId="{7FDDCB3C-4A34-4480-8564-11ECB1CD148F}" type="sibTrans" cxnId="{D35DFFA9-4FD4-4AA4-8818-C29CA1198F18}">
      <dgm:prSet/>
      <dgm:spPr/>
      <dgm:t>
        <a:bodyPr/>
        <a:lstStyle/>
        <a:p>
          <a:endParaRPr lang="en-US"/>
        </a:p>
      </dgm:t>
    </dgm:pt>
    <dgm:pt modelId="{4A43D388-6A1A-43D8-A5ED-A2252A466F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Cleaning- experience with chemicals etc.</a:t>
          </a:r>
        </a:p>
      </dgm:t>
    </dgm:pt>
    <dgm:pt modelId="{A4B7389F-1146-4027-AEEC-BDC031542DC7}" type="parTrans" cxnId="{E01FD0D0-68CF-4F73-BF6D-C304FCB46C07}">
      <dgm:prSet/>
      <dgm:spPr/>
      <dgm:t>
        <a:bodyPr/>
        <a:lstStyle/>
        <a:p>
          <a:endParaRPr lang="en-US"/>
        </a:p>
      </dgm:t>
    </dgm:pt>
    <dgm:pt modelId="{F7E89729-D0AB-46BD-80C4-E1BF429D50BD}" type="sibTrans" cxnId="{E01FD0D0-68CF-4F73-BF6D-C304FCB46C07}">
      <dgm:prSet/>
      <dgm:spPr/>
      <dgm:t>
        <a:bodyPr/>
        <a:lstStyle/>
        <a:p>
          <a:endParaRPr lang="en-US"/>
        </a:p>
      </dgm:t>
    </dgm:pt>
    <dgm:pt modelId="{D5D9FEF5-98E8-4AA6-BF61-7ABB8765D1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Think about a time you used:</a:t>
          </a:r>
        </a:p>
      </dgm:t>
    </dgm:pt>
    <dgm:pt modelId="{5F41D1E4-1D0E-4BDE-BB19-DDB0773998EC}" type="parTrans" cxnId="{46B076B1-607A-4F6D-ADEC-3F4477A82EE0}">
      <dgm:prSet/>
      <dgm:spPr/>
      <dgm:t>
        <a:bodyPr/>
        <a:lstStyle/>
        <a:p>
          <a:endParaRPr lang="en-US"/>
        </a:p>
      </dgm:t>
    </dgm:pt>
    <dgm:pt modelId="{ED7462C2-D115-4267-8E9C-7B19046BECBC}" type="sibTrans" cxnId="{46B076B1-607A-4F6D-ADEC-3F4477A82EE0}">
      <dgm:prSet/>
      <dgm:spPr/>
      <dgm:t>
        <a:bodyPr/>
        <a:lstStyle/>
        <a:p>
          <a:endParaRPr lang="en-US"/>
        </a:p>
      </dgm:t>
    </dgm:pt>
    <dgm:pt modelId="{F6830B83-05D1-4F9D-B47A-ADD46D9D2B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 solving</a:t>
          </a:r>
        </a:p>
      </dgm:t>
    </dgm:pt>
    <dgm:pt modelId="{99A0B911-9EEF-4EE5-A32E-9AFCFA07277F}" type="parTrans" cxnId="{B8353282-E522-4CE3-B76C-71540A91C2E9}">
      <dgm:prSet/>
      <dgm:spPr/>
      <dgm:t>
        <a:bodyPr/>
        <a:lstStyle/>
        <a:p>
          <a:endParaRPr lang="en-US"/>
        </a:p>
      </dgm:t>
    </dgm:pt>
    <dgm:pt modelId="{CD33A099-020B-4CF7-9D00-0D044DEE6963}" type="sibTrans" cxnId="{B8353282-E522-4CE3-B76C-71540A91C2E9}">
      <dgm:prSet/>
      <dgm:spPr/>
      <dgm:t>
        <a:bodyPr/>
        <a:lstStyle/>
        <a:p>
          <a:endParaRPr lang="en-US"/>
        </a:p>
      </dgm:t>
    </dgm:pt>
    <dgm:pt modelId="{285836CB-5197-4593-8285-4A15CF6182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Perseverance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D3117C0E-FBB5-4D2F-9E49-367020C43806}" type="parTrans" cxnId="{A633FE17-DCBC-4F86-8608-6DA1885ACC34}">
      <dgm:prSet/>
      <dgm:spPr/>
      <dgm:t>
        <a:bodyPr/>
        <a:lstStyle/>
        <a:p>
          <a:endParaRPr lang="en-US"/>
        </a:p>
      </dgm:t>
    </dgm:pt>
    <dgm:pt modelId="{52109D62-5E70-4954-BC2C-D63E94AE82C9}" type="sibTrans" cxnId="{A633FE17-DCBC-4F86-8608-6DA1885ACC34}">
      <dgm:prSet/>
      <dgm:spPr/>
      <dgm:t>
        <a:bodyPr/>
        <a:lstStyle/>
        <a:p>
          <a:endParaRPr lang="en-US"/>
        </a:p>
      </dgm:t>
    </dgm:pt>
    <dgm:pt modelId="{5FF6C521-D7B2-4381-AFA8-B7069C8D6F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Interview Stream</a:t>
          </a:r>
        </a:p>
      </dgm:t>
    </dgm:pt>
    <dgm:pt modelId="{5AEC90D2-324E-47DF-B781-7024DAB21872}" type="parTrans" cxnId="{D482B692-2C9F-4420-A332-E15BB5A6AF65}">
      <dgm:prSet/>
      <dgm:spPr/>
      <dgm:t>
        <a:bodyPr/>
        <a:lstStyle/>
        <a:p>
          <a:endParaRPr lang="en-US"/>
        </a:p>
      </dgm:t>
    </dgm:pt>
    <dgm:pt modelId="{049E2A32-DB61-4E35-82F1-A92A3E61D9BE}" type="sibTrans" cxnId="{D482B692-2C9F-4420-A332-E15BB5A6AF65}">
      <dgm:prSet/>
      <dgm:spPr/>
      <dgm:t>
        <a:bodyPr/>
        <a:lstStyle/>
        <a:p>
          <a:endParaRPr lang="en-US"/>
        </a:p>
      </dgm:t>
    </dgm:pt>
    <dgm:pt modelId="{FD811AB4-3681-49CA-A4D1-3B96855360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LinkedIn- learning professional electronic communication</a:t>
          </a:r>
        </a:p>
      </dgm:t>
    </dgm:pt>
    <dgm:pt modelId="{6B6C39B0-B68A-49EA-88E7-A7FD800687A3}" type="parTrans" cxnId="{0C285A1C-CCC4-4BE5-A0E2-E6966573CA14}">
      <dgm:prSet/>
      <dgm:spPr/>
      <dgm:t>
        <a:bodyPr/>
        <a:lstStyle/>
        <a:p>
          <a:endParaRPr lang="en-US"/>
        </a:p>
      </dgm:t>
    </dgm:pt>
    <dgm:pt modelId="{3569EF10-9481-4C68-A51B-E98CD40E182C}" type="sibTrans" cxnId="{0C285A1C-CCC4-4BE5-A0E2-E6966573CA14}">
      <dgm:prSet/>
      <dgm:spPr/>
      <dgm:t>
        <a:bodyPr/>
        <a:lstStyle/>
        <a:p>
          <a:endParaRPr lang="en-US"/>
        </a:p>
      </dgm:t>
    </dgm:pt>
    <dgm:pt modelId="{2C322786-9262-434E-89AC-74373416794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What have you learned?</a:t>
          </a:r>
        </a:p>
      </dgm:t>
    </dgm:pt>
    <dgm:pt modelId="{99F978EF-DD36-4969-B7A4-E605E8BFE80B}" type="parTrans" cxnId="{402A130C-FEE0-4B42-815D-E6078A5A2F1F}">
      <dgm:prSet/>
      <dgm:spPr/>
    </dgm:pt>
    <dgm:pt modelId="{2CC0EFBC-1C7F-4231-BD2B-2AA4CE995D73}" type="sibTrans" cxnId="{402A130C-FEE0-4B42-815D-E6078A5A2F1F}">
      <dgm:prSet/>
      <dgm:spPr/>
    </dgm:pt>
    <dgm:pt modelId="{5BE81D86-C38F-41D4-BBA1-815FC3773C3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Work/ life experience</a:t>
          </a:r>
        </a:p>
      </dgm:t>
    </dgm:pt>
    <dgm:pt modelId="{E2CF9F55-C4FC-436B-AC6C-0C3D676DE5A6}" type="parTrans" cxnId="{2A7651EF-0D92-446E-B7CC-8D658E0ECF29}">
      <dgm:prSet/>
      <dgm:spPr/>
    </dgm:pt>
    <dgm:pt modelId="{28A97CFC-E9E1-4CF7-AB22-198BC2D607E4}" type="sibTrans" cxnId="{2A7651EF-0D92-446E-B7CC-8D658E0ECF29}">
      <dgm:prSet/>
      <dgm:spPr/>
    </dgm:pt>
    <dgm:pt modelId="{93F1BA5C-7E58-408C-840E-9A359E6C9ACD}" type="pres">
      <dgm:prSet presAssocID="{72E0AD31-A1A4-4DAC-A989-1BF351F5FADD}" presName="root" presStyleCnt="0">
        <dgm:presLayoutVars>
          <dgm:dir/>
          <dgm:resizeHandles val="exact"/>
        </dgm:presLayoutVars>
      </dgm:prSet>
      <dgm:spPr/>
    </dgm:pt>
    <dgm:pt modelId="{E7664C50-6576-4EEB-99D4-8BF23590C9D9}" type="pres">
      <dgm:prSet presAssocID="{D12A4B08-F6F3-4719-9218-77D47CE23A64}" presName="compNode" presStyleCnt="0"/>
      <dgm:spPr/>
    </dgm:pt>
    <dgm:pt modelId="{4F4A3F89-54CD-4486-AFA9-3FEEAB3623D7}" type="pres">
      <dgm:prSet presAssocID="{D12A4B08-F6F3-4719-9218-77D47CE23A64}" presName="bgRect" presStyleLbl="bgShp" presStyleIdx="0" presStyleCnt="4"/>
      <dgm:spPr/>
    </dgm:pt>
    <dgm:pt modelId="{F8C66100-3C20-42C3-9798-F02A711CB405}" type="pres">
      <dgm:prSet presAssocID="{D12A4B08-F6F3-4719-9218-77D47CE23A64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E3CE882-37C1-489D-A2D0-CA2872809BEA}" type="pres">
      <dgm:prSet presAssocID="{D12A4B08-F6F3-4719-9218-77D47CE23A64}" presName="spaceRect" presStyleCnt="0"/>
      <dgm:spPr/>
    </dgm:pt>
    <dgm:pt modelId="{B5592CBE-B513-46DE-857B-081B3118A888}" type="pres">
      <dgm:prSet presAssocID="{D12A4B08-F6F3-4719-9218-77D47CE23A64}" presName="parTx" presStyleLbl="revTx" presStyleIdx="0" presStyleCnt="8">
        <dgm:presLayoutVars>
          <dgm:chMax val="0"/>
          <dgm:chPref val="0"/>
        </dgm:presLayoutVars>
      </dgm:prSet>
      <dgm:spPr/>
    </dgm:pt>
    <dgm:pt modelId="{B3E2EE12-9023-4E93-BAD6-8C10A5FE8F95}" type="pres">
      <dgm:prSet presAssocID="{D12A4B08-F6F3-4719-9218-77D47CE23A64}" presName="desTx" presStyleLbl="revTx" presStyleIdx="1" presStyleCnt="8">
        <dgm:presLayoutVars/>
      </dgm:prSet>
      <dgm:spPr/>
    </dgm:pt>
    <dgm:pt modelId="{8D53A617-341F-4B28-B719-6D7820509EE1}" type="pres">
      <dgm:prSet presAssocID="{1C93381D-8E2B-438F-A269-28AB86EC751A}" presName="sibTrans" presStyleCnt="0"/>
      <dgm:spPr/>
    </dgm:pt>
    <dgm:pt modelId="{F5C966EF-85EB-4102-9346-A75549C51F4D}" type="pres">
      <dgm:prSet presAssocID="{C66B933E-D76B-46C3-9D56-0740959EF70D}" presName="compNode" presStyleCnt="0"/>
      <dgm:spPr/>
    </dgm:pt>
    <dgm:pt modelId="{7FDCB66F-3D0A-410F-9D7C-CB25CBC94A2B}" type="pres">
      <dgm:prSet presAssocID="{C66B933E-D76B-46C3-9D56-0740959EF70D}" presName="bgRect" presStyleLbl="bgShp" presStyleIdx="1" presStyleCnt="4"/>
      <dgm:spPr/>
    </dgm:pt>
    <dgm:pt modelId="{B634F59F-FCBA-423D-8DAD-0918A17B4A00}" type="pres">
      <dgm:prSet presAssocID="{C66B933E-D76B-46C3-9D56-0740959EF70D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6BE473D8-BCE7-4B96-93BB-BF2E88DA57E1}" type="pres">
      <dgm:prSet presAssocID="{C66B933E-D76B-46C3-9D56-0740959EF70D}" presName="spaceRect" presStyleCnt="0"/>
      <dgm:spPr/>
    </dgm:pt>
    <dgm:pt modelId="{8556E3A2-5F5F-499D-A1C1-267607E6E3FA}" type="pres">
      <dgm:prSet presAssocID="{C66B933E-D76B-46C3-9D56-0740959EF70D}" presName="parTx" presStyleLbl="revTx" presStyleIdx="2" presStyleCnt="8">
        <dgm:presLayoutVars>
          <dgm:chMax val="0"/>
          <dgm:chPref val="0"/>
        </dgm:presLayoutVars>
      </dgm:prSet>
      <dgm:spPr/>
    </dgm:pt>
    <dgm:pt modelId="{BD4D996F-09DE-4F9C-ABBC-69C6A87ABEC4}" type="pres">
      <dgm:prSet presAssocID="{C66B933E-D76B-46C3-9D56-0740959EF70D}" presName="desTx" presStyleLbl="revTx" presStyleIdx="3" presStyleCnt="8">
        <dgm:presLayoutVars/>
      </dgm:prSet>
      <dgm:spPr/>
    </dgm:pt>
    <dgm:pt modelId="{B22FC23E-FFF5-4CC1-A033-80EA2AA28430}" type="pres">
      <dgm:prSet presAssocID="{5E368EAF-C3E8-4A58-B40B-F005F0E74C55}" presName="sibTrans" presStyleCnt="0"/>
      <dgm:spPr/>
    </dgm:pt>
    <dgm:pt modelId="{187FE19B-2A3C-482E-AD7E-3129365378E0}" type="pres">
      <dgm:prSet presAssocID="{214F5D0A-E049-44E2-A4B2-349D5556CF10}" presName="compNode" presStyleCnt="0"/>
      <dgm:spPr/>
    </dgm:pt>
    <dgm:pt modelId="{D27C5A4C-10DA-4FB3-B887-3AC3982ACD80}" type="pres">
      <dgm:prSet presAssocID="{214F5D0A-E049-44E2-A4B2-349D5556CF10}" presName="bgRect" presStyleLbl="bgShp" presStyleIdx="2" presStyleCnt="4"/>
      <dgm:spPr/>
    </dgm:pt>
    <dgm:pt modelId="{9F3B0AF1-334D-4DEE-B332-158966DC0A12}" type="pres">
      <dgm:prSet presAssocID="{214F5D0A-E049-44E2-A4B2-349D5556CF10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CEAC50FC-5011-496E-8909-01F55E125D60}" type="pres">
      <dgm:prSet presAssocID="{214F5D0A-E049-44E2-A4B2-349D5556CF10}" presName="spaceRect" presStyleCnt="0"/>
      <dgm:spPr/>
    </dgm:pt>
    <dgm:pt modelId="{BCD8C3EF-3606-4738-AED2-F7988C1CE3F4}" type="pres">
      <dgm:prSet presAssocID="{214F5D0A-E049-44E2-A4B2-349D5556CF10}" presName="parTx" presStyleLbl="revTx" presStyleIdx="4" presStyleCnt="8">
        <dgm:presLayoutVars>
          <dgm:chMax val="0"/>
          <dgm:chPref val="0"/>
        </dgm:presLayoutVars>
      </dgm:prSet>
      <dgm:spPr/>
    </dgm:pt>
    <dgm:pt modelId="{8F756ABB-F43C-41E4-B3A8-73628621C7E2}" type="pres">
      <dgm:prSet presAssocID="{214F5D0A-E049-44E2-A4B2-349D5556CF10}" presName="desTx" presStyleLbl="revTx" presStyleIdx="5" presStyleCnt="8">
        <dgm:presLayoutVars/>
      </dgm:prSet>
      <dgm:spPr/>
    </dgm:pt>
    <dgm:pt modelId="{826DFB7F-4BD9-4498-AB4D-FA4B36AE1907}" type="pres">
      <dgm:prSet presAssocID="{118B96C8-C915-49EB-9A30-4608BCCD160A}" presName="sibTrans" presStyleCnt="0"/>
      <dgm:spPr/>
    </dgm:pt>
    <dgm:pt modelId="{5E87BE83-F610-41C6-AEB8-60E1ADC48DA1}" type="pres">
      <dgm:prSet presAssocID="{D5D9FEF5-98E8-4AA6-BF61-7ABB8765D1DB}" presName="compNode" presStyleCnt="0"/>
      <dgm:spPr/>
    </dgm:pt>
    <dgm:pt modelId="{EB31C4E6-6B82-47CF-A1A7-158E98871A99}" type="pres">
      <dgm:prSet presAssocID="{D5D9FEF5-98E8-4AA6-BF61-7ABB8765D1DB}" presName="bgRect" presStyleLbl="bgShp" presStyleIdx="3" presStyleCnt="4"/>
      <dgm:spPr/>
    </dgm:pt>
    <dgm:pt modelId="{1D46C9B7-ED95-4FFC-B0F0-72682918EE92}" type="pres">
      <dgm:prSet presAssocID="{D5D9FEF5-98E8-4AA6-BF61-7ABB8765D1DB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1CF6821A-CF84-4102-9E80-E20E76454E4C}" type="pres">
      <dgm:prSet presAssocID="{D5D9FEF5-98E8-4AA6-BF61-7ABB8765D1DB}" presName="spaceRect" presStyleCnt="0"/>
      <dgm:spPr/>
    </dgm:pt>
    <dgm:pt modelId="{4B785894-80F1-41D6-90CC-73DF7221B095}" type="pres">
      <dgm:prSet presAssocID="{D5D9FEF5-98E8-4AA6-BF61-7ABB8765D1DB}" presName="parTx" presStyleLbl="revTx" presStyleIdx="6" presStyleCnt="8">
        <dgm:presLayoutVars>
          <dgm:chMax val="0"/>
          <dgm:chPref val="0"/>
        </dgm:presLayoutVars>
      </dgm:prSet>
      <dgm:spPr/>
    </dgm:pt>
    <dgm:pt modelId="{5092B449-A896-480C-A749-1C4D61DCEBE7}" type="pres">
      <dgm:prSet presAssocID="{D5D9FEF5-98E8-4AA6-BF61-7ABB8765D1DB}" presName="desTx" presStyleLbl="revTx" presStyleIdx="7" presStyleCnt="8">
        <dgm:presLayoutVars/>
      </dgm:prSet>
      <dgm:spPr/>
    </dgm:pt>
  </dgm:ptLst>
  <dgm:cxnLst>
    <dgm:cxn modelId="{402A130C-FEE0-4B42-815D-E6078A5A2F1F}" srcId="{C66B933E-D76B-46C3-9D56-0740959EF70D}" destId="{2C322786-9262-434E-89AC-743734167949}" srcOrd="0" destOrd="0" parTransId="{99F978EF-DD36-4969-B7A4-E605E8BFE80B}" sibTransId="{2CC0EFBC-1C7F-4231-BD2B-2AA4CE995D73}"/>
    <dgm:cxn modelId="{8D1F1C0C-E4A2-4CC0-90A3-28A295B94347}" type="presOf" srcId="{5FF6C521-D7B2-4381-AFA8-B7069C8D6F9E}" destId="{B3E2EE12-9023-4E93-BAD6-8C10A5FE8F95}" srcOrd="0" destOrd="0" presId="urn:microsoft.com/office/officeart/2018/2/layout/IconVerticalSolidList"/>
    <dgm:cxn modelId="{A633FE17-DCBC-4F86-8608-6DA1885ACC34}" srcId="{D5D9FEF5-98E8-4AA6-BF61-7ABB8765D1DB}" destId="{285836CB-5197-4593-8285-4A15CF618201}" srcOrd="1" destOrd="0" parTransId="{D3117C0E-FBB5-4D2F-9E49-367020C43806}" sibTransId="{52109D62-5E70-4954-BC2C-D63E94AE82C9}"/>
    <dgm:cxn modelId="{0C285A1C-CCC4-4BE5-A0E2-E6966573CA14}" srcId="{D12A4B08-F6F3-4719-9218-77D47CE23A64}" destId="{FD811AB4-3681-49CA-A4D1-3B9685536005}" srcOrd="1" destOrd="0" parTransId="{6B6C39B0-B68A-49EA-88E7-A7FD800687A3}" sibTransId="{3569EF10-9481-4C68-A51B-E98CD40E182C}"/>
    <dgm:cxn modelId="{377F6F2A-12DE-4E36-9CC4-E0E8ACE1F97D}" srcId="{214F5D0A-E049-44E2-A4B2-349D5556CF10}" destId="{AFB4555B-019F-4BE5-B2F8-EA2B1394EE46}" srcOrd="0" destOrd="0" parTransId="{8252BD26-1335-4FA1-8ACC-7B60DEC0CF3D}" sibTransId="{5EE4712A-7B42-4CE4-BD4C-069181C9D951}"/>
    <dgm:cxn modelId="{BAA3E735-9B1A-4BF7-86D5-AD71AA3F6CC9}" type="presOf" srcId="{C66B933E-D76B-46C3-9D56-0740959EF70D}" destId="{8556E3A2-5F5F-499D-A1C1-267607E6E3FA}" srcOrd="0" destOrd="0" presId="urn:microsoft.com/office/officeart/2018/2/layout/IconVerticalSolidList"/>
    <dgm:cxn modelId="{14DE0636-2BB2-4C25-BA9C-5581716EBD62}" type="presOf" srcId="{D5D9FEF5-98E8-4AA6-BF61-7ABB8765D1DB}" destId="{4B785894-80F1-41D6-90CC-73DF7221B095}" srcOrd="0" destOrd="0" presId="urn:microsoft.com/office/officeart/2018/2/layout/IconVerticalSolidList"/>
    <dgm:cxn modelId="{AA59255D-F9F9-45A3-A63C-4D64A24489E3}" type="presOf" srcId="{F6830B83-05D1-4F9D-B47A-ADD46D9D2B98}" destId="{5092B449-A896-480C-A749-1C4D61DCEBE7}" srcOrd="0" destOrd="0" presId="urn:microsoft.com/office/officeart/2018/2/layout/IconVerticalSolidList"/>
    <dgm:cxn modelId="{C4C28947-FD56-4CFC-950B-21F237580209}" type="presOf" srcId="{285836CB-5197-4593-8285-4A15CF618201}" destId="{5092B449-A896-480C-A749-1C4D61DCEBE7}" srcOrd="0" destOrd="1" presId="urn:microsoft.com/office/officeart/2018/2/layout/IconVerticalSolidList"/>
    <dgm:cxn modelId="{44C9524A-8C7C-49E8-9E30-24563208B6A6}" type="presOf" srcId="{5BE81D86-C38F-41D4-BBA1-815FC3773C3D}" destId="{BD4D996F-09DE-4F9C-ABBC-69C6A87ABEC4}" srcOrd="0" destOrd="1" presId="urn:microsoft.com/office/officeart/2018/2/layout/IconVerticalSolidList"/>
    <dgm:cxn modelId="{90CE264D-AA05-4CA3-AA66-A3E4E27661C2}" type="presOf" srcId="{4A43D388-6A1A-43D8-A5ED-A2252A466F1C}" destId="{8F756ABB-F43C-41E4-B3A8-73628621C7E2}" srcOrd="0" destOrd="2" presId="urn:microsoft.com/office/officeart/2018/2/layout/IconVerticalSolidList"/>
    <dgm:cxn modelId="{9331CC57-4076-4579-A7C8-A6CCB47A8533}" srcId="{72E0AD31-A1A4-4DAC-A989-1BF351F5FADD}" destId="{214F5D0A-E049-44E2-A4B2-349D5556CF10}" srcOrd="2" destOrd="0" parTransId="{DD3D425B-1178-4441-96C7-73062C993B2B}" sibTransId="{118B96C8-C915-49EB-9A30-4608BCCD160A}"/>
    <dgm:cxn modelId="{A2319A7F-F239-4D4C-A538-64E8CF0C934C}" type="presOf" srcId="{A01B95B5-439B-4FFF-AA9D-A9A200FE198F}" destId="{8F756ABB-F43C-41E4-B3A8-73628621C7E2}" srcOrd="0" destOrd="1" presId="urn:microsoft.com/office/officeart/2018/2/layout/IconVerticalSolidList"/>
    <dgm:cxn modelId="{B8353282-E522-4CE3-B76C-71540A91C2E9}" srcId="{D5D9FEF5-98E8-4AA6-BF61-7ABB8765D1DB}" destId="{F6830B83-05D1-4F9D-B47A-ADD46D9D2B98}" srcOrd="0" destOrd="0" parTransId="{99A0B911-9EEF-4EE5-A32E-9AFCFA07277F}" sibTransId="{CD33A099-020B-4CF7-9D00-0D044DEE6963}"/>
    <dgm:cxn modelId="{908E9A92-FCDB-495E-9C6C-A48D98FD40C4}" type="presOf" srcId="{D12A4B08-F6F3-4719-9218-77D47CE23A64}" destId="{B5592CBE-B513-46DE-857B-081B3118A888}" srcOrd="0" destOrd="0" presId="urn:microsoft.com/office/officeart/2018/2/layout/IconVerticalSolidList"/>
    <dgm:cxn modelId="{D482B692-2C9F-4420-A332-E15BB5A6AF65}" srcId="{D12A4B08-F6F3-4719-9218-77D47CE23A64}" destId="{5FF6C521-D7B2-4381-AFA8-B7069C8D6F9E}" srcOrd="0" destOrd="0" parTransId="{5AEC90D2-324E-47DF-B781-7024DAB21872}" sibTransId="{049E2A32-DB61-4E35-82F1-A92A3E61D9BE}"/>
    <dgm:cxn modelId="{C4159594-6B1F-40F4-9609-5D5067AEB11B}" type="presOf" srcId="{72E0AD31-A1A4-4DAC-A989-1BF351F5FADD}" destId="{93F1BA5C-7E58-408C-840E-9A359E6C9ACD}" srcOrd="0" destOrd="0" presId="urn:microsoft.com/office/officeart/2018/2/layout/IconVerticalSolidList"/>
    <dgm:cxn modelId="{E66B0EA6-D642-4F22-9FC2-197CA11E9860}" type="presOf" srcId="{2C322786-9262-434E-89AC-743734167949}" destId="{BD4D996F-09DE-4F9C-ABBC-69C6A87ABEC4}" srcOrd="0" destOrd="0" presId="urn:microsoft.com/office/officeart/2018/2/layout/IconVerticalSolidList"/>
    <dgm:cxn modelId="{D35DFFA9-4FD4-4AA4-8818-C29CA1198F18}" srcId="{214F5D0A-E049-44E2-A4B2-349D5556CF10}" destId="{A01B95B5-439B-4FFF-AA9D-A9A200FE198F}" srcOrd="1" destOrd="0" parTransId="{742C9D25-1A74-4243-B6FE-A20AD293FDF3}" sibTransId="{7FDDCB3C-4A34-4480-8564-11ECB1CD148F}"/>
    <dgm:cxn modelId="{46B076B1-607A-4F6D-ADEC-3F4477A82EE0}" srcId="{72E0AD31-A1A4-4DAC-A989-1BF351F5FADD}" destId="{D5D9FEF5-98E8-4AA6-BF61-7ABB8765D1DB}" srcOrd="3" destOrd="0" parTransId="{5F41D1E4-1D0E-4BDE-BB19-DDB0773998EC}" sibTransId="{ED7462C2-D115-4267-8E9C-7B19046BECBC}"/>
    <dgm:cxn modelId="{471CD3B4-5AA8-4085-B50C-465B64CCD650}" type="presOf" srcId="{AFB4555B-019F-4BE5-B2F8-EA2B1394EE46}" destId="{8F756ABB-F43C-41E4-B3A8-73628621C7E2}" srcOrd="0" destOrd="0" presId="urn:microsoft.com/office/officeart/2018/2/layout/IconVerticalSolidList"/>
    <dgm:cxn modelId="{D50EDCB9-606F-486C-B69C-65CD16C61BC2}" srcId="{72E0AD31-A1A4-4DAC-A989-1BF351F5FADD}" destId="{D12A4B08-F6F3-4719-9218-77D47CE23A64}" srcOrd="0" destOrd="0" parTransId="{9F6621E1-CA5A-46F0-BE75-FA30CD2561C6}" sibTransId="{1C93381D-8E2B-438F-A269-28AB86EC751A}"/>
    <dgm:cxn modelId="{E01FD0D0-68CF-4F73-BF6D-C304FCB46C07}" srcId="{214F5D0A-E049-44E2-A4B2-349D5556CF10}" destId="{4A43D388-6A1A-43D8-A5ED-A2252A466F1C}" srcOrd="2" destOrd="0" parTransId="{A4B7389F-1146-4027-AEEC-BDC031542DC7}" sibTransId="{F7E89729-D0AB-46BD-80C4-E1BF429D50BD}"/>
    <dgm:cxn modelId="{1F447BD5-4013-41A7-860E-EE356D06F4DA}" type="presOf" srcId="{214F5D0A-E049-44E2-A4B2-349D5556CF10}" destId="{BCD8C3EF-3606-4738-AED2-F7988C1CE3F4}" srcOrd="0" destOrd="0" presId="urn:microsoft.com/office/officeart/2018/2/layout/IconVerticalSolidList"/>
    <dgm:cxn modelId="{45ED3DD6-861F-489F-82AE-865EED495D61}" type="presOf" srcId="{FD811AB4-3681-49CA-A4D1-3B9685536005}" destId="{B3E2EE12-9023-4E93-BAD6-8C10A5FE8F95}" srcOrd="0" destOrd="1" presId="urn:microsoft.com/office/officeart/2018/2/layout/IconVerticalSolidList"/>
    <dgm:cxn modelId="{504A10E4-F207-439C-B3CA-9AE96A138ACA}" srcId="{72E0AD31-A1A4-4DAC-A989-1BF351F5FADD}" destId="{C66B933E-D76B-46C3-9D56-0740959EF70D}" srcOrd="1" destOrd="0" parTransId="{1D3C988A-778C-4197-8640-F5CAA01C9736}" sibTransId="{5E368EAF-C3E8-4A58-B40B-F005F0E74C55}"/>
    <dgm:cxn modelId="{2A7651EF-0D92-446E-B7CC-8D658E0ECF29}" srcId="{C66B933E-D76B-46C3-9D56-0740959EF70D}" destId="{5BE81D86-C38F-41D4-BBA1-815FC3773C3D}" srcOrd="1" destOrd="0" parTransId="{E2CF9F55-C4FC-436B-AC6C-0C3D676DE5A6}" sibTransId="{28A97CFC-E9E1-4CF7-AB22-198BC2D607E4}"/>
    <dgm:cxn modelId="{1D6F64BE-87EA-49F2-B72D-01D85D98A92A}" type="presParOf" srcId="{93F1BA5C-7E58-408C-840E-9A359E6C9ACD}" destId="{E7664C50-6576-4EEB-99D4-8BF23590C9D9}" srcOrd="0" destOrd="0" presId="urn:microsoft.com/office/officeart/2018/2/layout/IconVerticalSolidList"/>
    <dgm:cxn modelId="{54D25028-0161-478D-8774-6296137AFE3F}" type="presParOf" srcId="{E7664C50-6576-4EEB-99D4-8BF23590C9D9}" destId="{4F4A3F89-54CD-4486-AFA9-3FEEAB3623D7}" srcOrd="0" destOrd="0" presId="urn:microsoft.com/office/officeart/2018/2/layout/IconVerticalSolidList"/>
    <dgm:cxn modelId="{CACD1DDF-0709-49E9-BD86-D73533C2661D}" type="presParOf" srcId="{E7664C50-6576-4EEB-99D4-8BF23590C9D9}" destId="{F8C66100-3C20-42C3-9798-F02A711CB405}" srcOrd="1" destOrd="0" presId="urn:microsoft.com/office/officeart/2018/2/layout/IconVerticalSolidList"/>
    <dgm:cxn modelId="{7E4568DC-E44F-4F74-9A4E-7C7674F5B32F}" type="presParOf" srcId="{E7664C50-6576-4EEB-99D4-8BF23590C9D9}" destId="{FE3CE882-37C1-489D-A2D0-CA2872809BEA}" srcOrd="2" destOrd="0" presId="urn:microsoft.com/office/officeart/2018/2/layout/IconVerticalSolidList"/>
    <dgm:cxn modelId="{996F98C9-E0E9-4A7F-A1D8-365711B73974}" type="presParOf" srcId="{E7664C50-6576-4EEB-99D4-8BF23590C9D9}" destId="{B5592CBE-B513-46DE-857B-081B3118A888}" srcOrd="3" destOrd="0" presId="urn:microsoft.com/office/officeart/2018/2/layout/IconVerticalSolidList"/>
    <dgm:cxn modelId="{043D65C0-F745-45B9-9EBF-8D70206EC482}" type="presParOf" srcId="{E7664C50-6576-4EEB-99D4-8BF23590C9D9}" destId="{B3E2EE12-9023-4E93-BAD6-8C10A5FE8F95}" srcOrd="4" destOrd="0" presId="urn:microsoft.com/office/officeart/2018/2/layout/IconVerticalSolidList"/>
    <dgm:cxn modelId="{EFB296B0-13F8-4A97-9267-894BC63DBD29}" type="presParOf" srcId="{93F1BA5C-7E58-408C-840E-9A359E6C9ACD}" destId="{8D53A617-341F-4B28-B719-6D7820509EE1}" srcOrd="1" destOrd="0" presId="urn:microsoft.com/office/officeart/2018/2/layout/IconVerticalSolidList"/>
    <dgm:cxn modelId="{CF6B265F-B9C3-4F77-BFF6-FCE748771653}" type="presParOf" srcId="{93F1BA5C-7E58-408C-840E-9A359E6C9ACD}" destId="{F5C966EF-85EB-4102-9346-A75549C51F4D}" srcOrd="2" destOrd="0" presId="urn:microsoft.com/office/officeart/2018/2/layout/IconVerticalSolidList"/>
    <dgm:cxn modelId="{938FB390-6F2E-4EFB-ACEB-F1BEFA5C507A}" type="presParOf" srcId="{F5C966EF-85EB-4102-9346-A75549C51F4D}" destId="{7FDCB66F-3D0A-410F-9D7C-CB25CBC94A2B}" srcOrd="0" destOrd="0" presId="urn:microsoft.com/office/officeart/2018/2/layout/IconVerticalSolidList"/>
    <dgm:cxn modelId="{954F7649-2ACB-421A-8DD0-660CEE34A850}" type="presParOf" srcId="{F5C966EF-85EB-4102-9346-A75549C51F4D}" destId="{B634F59F-FCBA-423D-8DAD-0918A17B4A00}" srcOrd="1" destOrd="0" presId="urn:microsoft.com/office/officeart/2018/2/layout/IconVerticalSolidList"/>
    <dgm:cxn modelId="{72279D98-A107-4BD7-B326-9F077E45CB85}" type="presParOf" srcId="{F5C966EF-85EB-4102-9346-A75549C51F4D}" destId="{6BE473D8-BCE7-4B96-93BB-BF2E88DA57E1}" srcOrd="2" destOrd="0" presId="urn:microsoft.com/office/officeart/2018/2/layout/IconVerticalSolidList"/>
    <dgm:cxn modelId="{14B6BABA-6D6C-49BF-A075-BEC7EBEDC36D}" type="presParOf" srcId="{F5C966EF-85EB-4102-9346-A75549C51F4D}" destId="{8556E3A2-5F5F-499D-A1C1-267607E6E3FA}" srcOrd="3" destOrd="0" presId="urn:microsoft.com/office/officeart/2018/2/layout/IconVerticalSolidList"/>
    <dgm:cxn modelId="{D8E9B2E2-4836-40D3-AEF7-E2536FF1BC50}" type="presParOf" srcId="{F5C966EF-85EB-4102-9346-A75549C51F4D}" destId="{BD4D996F-09DE-4F9C-ABBC-69C6A87ABEC4}" srcOrd="4" destOrd="0" presId="urn:microsoft.com/office/officeart/2018/2/layout/IconVerticalSolidList"/>
    <dgm:cxn modelId="{54F2D780-4BCA-448B-93F4-50DCA040150D}" type="presParOf" srcId="{93F1BA5C-7E58-408C-840E-9A359E6C9ACD}" destId="{B22FC23E-FFF5-4CC1-A033-80EA2AA28430}" srcOrd="3" destOrd="0" presId="urn:microsoft.com/office/officeart/2018/2/layout/IconVerticalSolidList"/>
    <dgm:cxn modelId="{4DAA6AA8-6F09-40C8-A68C-C3DD0774C421}" type="presParOf" srcId="{93F1BA5C-7E58-408C-840E-9A359E6C9ACD}" destId="{187FE19B-2A3C-482E-AD7E-3129365378E0}" srcOrd="4" destOrd="0" presId="urn:microsoft.com/office/officeart/2018/2/layout/IconVerticalSolidList"/>
    <dgm:cxn modelId="{98D1F190-58BE-4514-960D-700F6E0C5FD0}" type="presParOf" srcId="{187FE19B-2A3C-482E-AD7E-3129365378E0}" destId="{D27C5A4C-10DA-4FB3-B887-3AC3982ACD80}" srcOrd="0" destOrd="0" presId="urn:microsoft.com/office/officeart/2018/2/layout/IconVerticalSolidList"/>
    <dgm:cxn modelId="{0E05D8D4-2D4F-489D-B4C4-B5A9F876A5E7}" type="presParOf" srcId="{187FE19B-2A3C-482E-AD7E-3129365378E0}" destId="{9F3B0AF1-334D-4DEE-B332-158966DC0A12}" srcOrd="1" destOrd="0" presId="urn:microsoft.com/office/officeart/2018/2/layout/IconVerticalSolidList"/>
    <dgm:cxn modelId="{ADB4C56F-B162-4239-B5F5-FBF5AE4D9586}" type="presParOf" srcId="{187FE19B-2A3C-482E-AD7E-3129365378E0}" destId="{CEAC50FC-5011-496E-8909-01F55E125D60}" srcOrd="2" destOrd="0" presId="urn:microsoft.com/office/officeart/2018/2/layout/IconVerticalSolidList"/>
    <dgm:cxn modelId="{57BE7A87-D8A5-4AB1-AAEE-CE2920F40E11}" type="presParOf" srcId="{187FE19B-2A3C-482E-AD7E-3129365378E0}" destId="{BCD8C3EF-3606-4738-AED2-F7988C1CE3F4}" srcOrd="3" destOrd="0" presId="urn:microsoft.com/office/officeart/2018/2/layout/IconVerticalSolidList"/>
    <dgm:cxn modelId="{3748CD3C-9356-4096-BEB6-ADB0635D69C2}" type="presParOf" srcId="{187FE19B-2A3C-482E-AD7E-3129365378E0}" destId="{8F756ABB-F43C-41E4-B3A8-73628621C7E2}" srcOrd="4" destOrd="0" presId="urn:microsoft.com/office/officeart/2018/2/layout/IconVerticalSolidList"/>
    <dgm:cxn modelId="{D67F9DF0-DFD6-457E-8622-6367E9C844E4}" type="presParOf" srcId="{93F1BA5C-7E58-408C-840E-9A359E6C9ACD}" destId="{826DFB7F-4BD9-4498-AB4D-FA4B36AE1907}" srcOrd="5" destOrd="0" presId="urn:microsoft.com/office/officeart/2018/2/layout/IconVerticalSolidList"/>
    <dgm:cxn modelId="{76E2695F-39F1-4D80-9061-BBC0A3814595}" type="presParOf" srcId="{93F1BA5C-7E58-408C-840E-9A359E6C9ACD}" destId="{5E87BE83-F610-41C6-AEB8-60E1ADC48DA1}" srcOrd="6" destOrd="0" presId="urn:microsoft.com/office/officeart/2018/2/layout/IconVerticalSolidList"/>
    <dgm:cxn modelId="{2D267F06-AB5D-46E5-AD98-F312C8809A12}" type="presParOf" srcId="{5E87BE83-F610-41C6-AEB8-60E1ADC48DA1}" destId="{EB31C4E6-6B82-47CF-A1A7-158E98871A99}" srcOrd="0" destOrd="0" presId="urn:microsoft.com/office/officeart/2018/2/layout/IconVerticalSolidList"/>
    <dgm:cxn modelId="{F9317526-6F53-4D74-9CFA-0B740820C8AF}" type="presParOf" srcId="{5E87BE83-F610-41C6-AEB8-60E1ADC48DA1}" destId="{1D46C9B7-ED95-4FFC-B0F0-72682918EE92}" srcOrd="1" destOrd="0" presId="urn:microsoft.com/office/officeart/2018/2/layout/IconVerticalSolidList"/>
    <dgm:cxn modelId="{F6CAADF2-9C0B-4AA2-8EF1-84C605AD1A00}" type="presParOf" srcId="{5E87BE83-F610-41C6-AEB8-60E1ADC48DA1}" destId="{1CF6821A-CF84-4102-9E80-E20E76454E4C}" srcOrd="2" destOrd="0" presId="urn:microsoft.com/office/officeart/2018/2/layout/IconVerticalSolidList"/>
    <dgm:cxn modelId="{6C16975B-725B-4DB6-ABD9-E12927C8E414}" type="presParOf" srcId="{5E87BE83-F610-41C6-AEB8-60E1ADC48DA1}" destId="{4B785894-80F1-41D6-90CC-73DF7221B095}" srcOrd="3" destOrd="0" presId="urn:microsoft.com/office/officeart/2018/2/layout/IconVerticalSolidList"/>
    <dgm:cxn modelId="{B809B203-ECD7-40DB-9D1C-B42C7FC5F80C}" type="presParOf" srcId="{5E87BE83-F610-41C6-AEB8-60E1ADC48DA1}" destId="{5092B449-A896-480C-A749-1C4D61DCEBE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D3198F-0F16-4B76-9734-2B6C771902B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3BC818-6883-4999-8619-D9227B9481F3}">
      <dgm:prSet/>
      <dgm:spPr/>
      <dgm:t>
        <a:bodyPr/>
        <a:lstStyle/>
        <a:p>
          <a:r>
            <a:rPr lang="en-US"/>
            <a:t>High skilled workforce</a:t>
          </a:r>
        </a:p>
      </dgm:t>
    </dgm:pt>
    <dgm:pt modelId="{56A002EB-EC31-4994-A9D3-EDB95BE31F00}" type="parTrans" cxnId="{97A457B8-B538-479C-8B91-7446B75BAED4}">
      <dgm:prSet/>
      <dgm:spPr/>
      <dgm:t>
        <a:bodyPr/>
        <a:lstStyle/>
        <a:p>
          <a:endParaRPr lang="en-US"/>
        </a:p>
      </dgm:t>
    </dgm:pt>
    <dgm:pt modelId="{350196F7-EB6F-451C-89AC-C227BADAF86E}" type="sibTrans" cxnId="{97A457B8-B538-479C-8B91-7446B75BAED4}">
      <dgm:prSet/>
      <dgm:spPr/>
      <dgm:t>
        <a:bodyPr/>
        <a:lstStyle/>
        <a:p>
          <a:endParaRPr lang="en-US"/>
        </a:p>
      </dgm:t>
    </dgm:pt>
    <dgm:pt modelId="{F21695E0-8934-4373-B7DC-6D9F95A1FE76}">
      <dgm:prSet/>
      <dgm:spPr/>
      <dgm:t>
        <a:bodyPr/>
        <a:lstStyle/>
        <a:p>
          <a:r>
            <a:rPr lang="en-US"/>
            <a:t>Qualified applicants</a:t>
          </a:r>
        </a:p>
      </dgm:t>
    </dgm:pt>
    <dgm:pt modelId="{16E0BE39-AC7B-4268-ABCF-E605605A747F}" type="parTrans" cxnId="{01D7C66C-ECCB-4386-9291-DC59CD60E987}">
      <dgm:prSet/>
      <dgm:spPr/>
      <dgm:t>
        <a:bodyPr/>
        <a:lstStyle/>
        <a:p>
          <a:endParaRPr lang="en-US"/>
        </a:p>
      </dgm:t>
    </dgm:pt>
    <dgm:pt modelId="{04677612-3470-4F41-8D40-6B08C5451508}" type="sibTrans" cxnId="{01D7C66C-ECCB-4386-9291-DC59CD60E987}">
      <dgm:prSet/>
      <dgm:spPr/>
      <dgm:t>
        <a:bodyPr/>
        <a:lstStyle/>
        <a:p>
          <a:endParaRPr lang="en-US"/>
        </a:p>
      </dgm:t>
    </dgm:pt>
    <dgm:pt modelId="{DDBC8F12-95BA-48FD-ADCF-3951E1C35E3C}">
      <dgm:prSet/>
      <dgm:spPr/>
      <dgm:t>
        <a:bodyPr/>
        <a:lstStyle/>
        <a:p>
          <a:r>
            <a:rPr lang="en-US"/>
            <a:t>Increase efficiency and productivity</a:t>
          </a:r>
        </a:p>
      </dgm:t>
    </dgm:pt>
    <dgm:pt modelId="{8F52709A-60C8-4DEF-AB48-F07C99964870}" type="parTrans" cxnId="{3134E437-A3B5-465A-BB2E-42DF0A66F1C0}">
      <dgm:prSet/>
      <dgm:spPr/>
      <dgm:t>
        <a:bodyPr/>
        <a:lstStyle/>
        <a:p>
          <a:endParaRPr lang="en-US"/>
        </a:p>
      </dgm:t>
    </dgm:pt>
    <dgm:pt modelId="{31D238DC-8485-4C1D-A8A6-506BF96D738A}" type="sibTrans" cxnId="{3134E437-A3B5-465A-BB2E-42DF0A66F1C0}">
      <dgm:prSet/>
      <dgm:spPr/>
      <dgm:t>
        <a:bodyPr/>
        <a:lstStyle/>
        <a:p>
          <a:endParaRPr lang="en-US"/>
        </a:p>
      </dgm:t>
    </dgm:pt>
    <dgm:pt modelId="{2C46AC75-5AE0-4F17-B3A5-AF315855A05F}">
      <dgm:prSet/>
      <dgm:spPr/>
      <dgm:t>
        <a:bodyPr/>
        <a:lstStyle/>
        <a:p>
          <a:r>
            <a:rPr lang="en-US"/>
            <a:t>Training </a:t>
          </a:r>
        </a:p>
      </dgm:t>
    </dgm:pt>
    <dgm:pt modelId="{EBB4B3C7-10FD-411E-9066-F64FF7F70A81}" type="parTrans" cxnId="{6E16EDD3-E7B3-41E2-9E91-7AFBD32DDF16}">
      <dgm:prSet/>
      <dgm:spPr/>
      <dgm:t>
        <a:bodyPr/>
        <a:lstStyle/>
        <a:p>
          <a:endParaRPr lang="en-US"/>
        </a:p>
      </dgm:t>
    </dgm:pt>
    <dgm:pt modelId="{62C83B93-3E3E-4F32-A830-3CAFBB31D83F}" type="sibTrans" cxnId="{6E16EDD3-E7B3-41E2-9E91-7AFBD32DDF16}">
      <dgm:prSet/>
      <dgm:spPr/>
      <dgm:t>
        <a:bodyPr/>
        <a:lstStyle/>
        <a:p>
          <a:endParaRPr lang="en-US"/>
        </a:p>
      </dgm:t>
    </dgm:pt>
    <dgm:pt modelId="{2F703F9A-F84B-491C-9069-5710A5C55616}">
      <dgm:prSet/>
      <dgm:spPr/>
      <dgm:t>
        <a:bodyPr/>
        <a:lstStyle/>
        <a:p>
          <a:r>
            <a:rPr lang="en-US"/>
            <a:t>Increase employee retention/attendance</a:t>
          </a:r>
        </a:p>
      </dgm:t>
    </dgm:pt>
    <dgm:pt modelId="{D3CF15FE-E484-4DF8-BD68-076EF9C49C10}" type="parTrans" cxnId="{B3EA4FAD-D230-4C59-918B-D17125BBBD57}">
      <dgm:prSet/>
      <dgm:spPr/>
      <dgm:t>
        <a:bodyPr/>
        <a:lstStyle/>
        <a:p>
          <a:endParaRPr lang="en-US"/>
        </a:p>
      </dgm:t>
    </dgm:pt>
    <dgm:pt modelId="{5922C006-253F-4EC3-96C2-DA5ABFDCE093}" type="sibTrans" cxnId="{B3EA4FAD-D230-4C59-918B-D17125BBBD57}">
      <dgm:prSet/>
      <dgm:spPr/>
      <dgm:t>
        <a:bodyPr/>
        <a:lstStyle/>
        <a:p>
          <a:endParaRPr lang="en-US"/>
        </a:p>
      </dgm:t>
    </dgm:pt>
    <dgm:pt modelId="{383E990F-772E-45F7-A53A-668B6E5BD541}">
      <dgm:prSet/>
      <dgm:spPr/>
      <dgm:t>
        <a:bodyPr/>
        <a:lstStyle/>
        <a:p>
          <a:r>
            <a:rPr lang="en-US"/>
            <a:t>Data:  NYS 925 total programs, 623 sponsors, 17,227 apprentices</a:t>
          </a:r>
        </a:p>
      </dgm:t>
    </dgm:pt>
    <dgm:pt modelId="{B9413316-51D4-4F52-8D9F-86C08C8268BC}" type="parTrans" cxnId="{CDB0361F-68B2-43B0-94B4-C6C78E1F0395}">
      <dgm:prSet/>
      <dgm:spPr/>
      <dgm:t>
        <a:bodyPr/>
        <a:lstStyle/>
        <a:p>
          <a:endParaRPr lang="en-US"/>
        </a:p>
      </dgm:t>
    </dgm:pt>
    <dgm:pt modelId="{356874A1-5145-4EE5-B8BA-12ECEB4D71D2}" type="sibTrans" cxnId="{CDB0361F-68B2-43B0-94B4-C6C78E1F0395}">
      <dgm:prSet/>
      <dgm:spPr/>
      <dgm:t>
        <a:bodyPr/>
        <a:lstStyle/>
        <a:p>
          <a:endParaRPr lang="en-US"/>
        </a:p>
      </dgm:t>
    </dgm:pt>
    <dgm:pt modelId="{484C1FE8-5902-42D7-8F8D-09F3CC8BB2B7}" type="pres">
      <dgm:prSet presAssocID="{81D3198F-0F16-4B76-9734-2B6C771902BA}" presName="vert0" presStyleCnt="0">
        <dgm:presLayoutVars>
          <dgm:dir/>
          <dgm:animOne val="branch"/>
          <dgm:animLvl val="lvl"/>
        </dgm:presLayoutVars>
      </dgm:prSet>
      <dgm:spPr/>
    </dgm:pt>
    <dgm:pt modelId="{3432E8C3-FC00-4D40-BC32-BC52B62137FD}" type="pres">
      <dgm:prSet presAssocID="{693BC818-6883-4999-8619-D9227B9481F3}" presName="thickLine" presStyleLbl="alignNode1" presStyleIdx="0" presStyleCnt="6"/>
      <dgm:spPr/>
    </dgm:pt>
    <dgm:pt modelId="{F224D889-46BB-4EBC-B310-6E8B60ECE789}" type="pres">
      <dgm:prSet presAssocID="{693BC818-6883-4999-8619-D9227B9481F3}" presName="horz1" presStyleCnt="0"/>
      <dgm:spPr/>
    </dgm:pt>
    <dgm:pt modelId="{842A1A7D-8A9F-429C-AB98-24ACFD3B83F9}" type="pres">
      <dgm:prSet presAssocID="{693BC818-6883-4999-8619-D9227B9481F3}" presName="tx1" presStyleLbl="revTx" presStyleIdx="0" presStyleCnt="6"/>
      <dgm:spPr/>
    </dgm:pt>
    <dgm:pt modelId="{5E7437D3-A88A-4180-9077-F453BFA9E74A}" type="pres">
      <dgm:prSet presAssocID="{693BC818-6883-4999-8619-D9227B9481F3}" presName="vert1" presStyleCnt="0"/>
      <dgm:spPr/>
    </dgm:pt>
    <dgm:pt modelId="{F59B9FED-9444-4212-9621-577D62A62F2B}" type="pres">
      <dgm:prSet presAssocID="{F21695E0-8934-4373-B7DC-6D9F95A1FE76}" presName="thickLine" presStyleLbl="alignNode1" presStyleIdx="1" presStyleCnt="6"/>
      <dgm:spPr/>
    </dgm:pt>
    <dgm:pt modelId="{6F3049CB-7936-43D0-8A5D-FC3C4085BEE9}" type="pres">
      <dgm:prSet presAssocID="{F21695E0-8934-4373-B7DC-6D9F95A1FE76}" presName="horz1" presStyleCnt="0"/>
      <dgm:spPr/>
    </dgm:pt>
    <dgm:pt modelId="{4C95FA5D-264E-4C49-A069-C485F61F736A}" type="pres">
      <dgm:prSet presAssocID="{F21695E0-8934-4373-B7DC-6D9F95A1FE76}" presName="tx1" presStyleLbl="revTx" presStyleIdx="1" presStyleCnt="6"/>
      <dgm:spPr/>
    </dgm:pt>
    <dgm:pt modelId="{4C660EAB-930C-4BE6-9A47-3357AE943480}" type="pres">
      <dgm:prSet presAssocID="{F21695E0-8934-4373-B7DC-6D9F95A1FE76}" presName="vert1" presStyleCnt="0"/>
      <dgm:spPr/>
    </dgm:pt>
    <dgm:pt modelId="{E7E205DC-69D8-48B5-9261-1674F74FC220}" type="pres">
      <dgm:prSet presAssocID="{DDBC8F12-95BA-48FD-ADCF-3951E1C35E3C}" presName="thickLine" presStyleLbl="alignNode1" presStyleIdx="2" presStyleCnt="6"/>
      <dgm:spPr/>
    </dgm:pt>
    <dgm:pt modelId="{7EE5019F-B739-417E-AE5D-89A3392BC4D3}" type="pres">
      <dgm:prSet presAssocID="{DDBC8F12-95BA-48FD-ADCF-3951E1C35E3C}" presName="horz1" presStyleCnt="0"/>
      <dgm:spPr/>
    </dgm:pt>
    <dgm:pt modelId="{88229841-9C05-4F91-A683-E589E4047B56}" type="pres">
      <dgm:prSet presAssocID="{DDBC8F12-95BA-48FD-ADCF-3951E1C35E3C}" presName="tx1" presStyleLbl="revTx" presStyleIdx="2" presStyleCnt="6"/>
      <dgm:spPr/>
    </dgm:pt>
    <dgm:pt modelId="{004B1344-DFFA-4517-BB87-0AFACC6A3495}" type="pres">
      <dgm:prSet presAssocID="{DDBC8F12-95BA-48FD-ADCF-3951E1C35E3C}" presName="vert1" presStyleCnt="0"/>
      <dgm:spPr/>
    </dgm:pt>
    <dgm:pt modelId="{C309DF61-41B1-455D-B05B-449537FF6D2E}" type="pres">
      <dgm:prSet presAssocID="{2C46AC75-5AE0-4F17-B3A5-AF315855A05F}" presName="thickLine" presStyleLbl="alignNode1" presStyleIdx="3" presStyleCnt="6"/>
      <dgm:spPr/>
    </dgm:pt>
    <dgm:pt modelId="{2F86D4A4-6C0D-41EB-9AA6-F273A5B94576}" type="pres">
      <dgm:prSet presAssocID="{2C46AC75-5AE0-4F17-B3A5-AF315855A05F}" presName="horz1" presStyleCnt="0"/>
      <dgm:spPr/>
    </dgm:pt>
    <dgm:pt modelId="{2E6068FB-BA70-4E10-8140-86E4907A97FB}" type="pres">
      <dgm:prSet presAssocID="{2C46AC75-5AE0-4F17-B3A5-AF315855A05F}" presName="tx1" presStyleLbl="revTx" presStyleIdx="3" presStyleCnt="6"/>
      <dgm:spPr/>
    </dgm:pt>
    <dgm:pt modelId="{A6FE436D-BC95-427C-B1F6-CE8D792A6280}" type="pres">
      <dgm:prSet presAssocID="{2C46AC75-5AE0-4F17-B3A5-AF315855A05F}" presName="vert1" presStyleCnt="0"/>
      <dgm:spPr/>
    </dgm:pt>
    <dgm:pt modelId="{D67B9526-A35B-431A-A422-C3C1A51E6A1A}" type="pres">
      <dgm:prSet presAssocID="{2F703F9A-F84B-491C-9069-5710A5C55616}" presName="thickLine" presStyleLbl="alignNode1" presStyleIdx="4" presStyleCnt="6"/>
      <dgm:spPr/>
    </dgm:pt>
    <dgm:pt modelId="{9FF2A2F2-CB54-43C5-9160-2DD6DBCAABD0}" type="pres">
      <dgm:prSet presAssocID="{2F703F9A-F84B-491C-9069-5710A5C55616}" presName="horz1" presStyleCnt="0"/>
      <dgm:spPr/>
    </dgm:pt>
    <dgm:pt modelId="{31AEF8E6-B104-478A-A836-5A0020DDACA6}" type="pres">
      <dgm:prSet presAssocID="{2F703F9A-F84B-491C-9069-5710A5C55616}" presName="tx1" presStyleLbl="revTx" presStyleIdx="4" presStyleCnt="6"/>
      <dgm:spPr/>
    </dgm:pt>
    <dgm:pt modelId="{19395DFF-25E9-4D82-89F3-C0575AE8C785}" type="pres">
      <dgm:prSet presAssocID="{2F703F9A-F84B-491C-9069-5710A5C55616}" presName="vert1" presStyleCnt="0"/>
      <dgm:spPr/>
    </dgm:pt>
    <dgm:pt modelId="{0641C5E1-1D10-4958-BC36-3B873E2F8AF5}" type="pres">
      <dgm:prSet presAssocID="{383E990F-772E-45F7-A53A-668B6E5BD541}" presName="thickLine" presStyleLbl="alignNode1" presStyleIdx="5" presStyleCnt="6"/>
      <dgm:spPr/>
    </dgm:pt>
    <dgm:pt modelId="{C4584CE5-DE2B-417D-B414-C97BCD956FBE}" type="pres">
      <dgm:prSet presAssocID="{383E990F-772E-45F7-A53A-668B6E5BD541}" presName="horz1" presStyleCnt="0"/>
      <dgm:spPr/>
    </dgm:pt>
    <dgm:pt modelId="{6B23250D-D127-41B9-8453-39147938A767}" type="pres">
      <dgm:prSet presAssocID="{383E990F-772E-45F7-A53A-668B6E5BD541}" presName="tx1" presStyleLbl="revTx" presStyleIdx="5" presStyleCnt="6"/>
      <dgm:spPr/>
    </dgm:pt>
    <dgm:pt modelId="{EDE15050-6E42-46EE-A6E1-F54D6A523500}" type="pres">
      <dgm:prSet presAssocID="{383E990F-772E-45F7-A53A-668B6E5BD541}" presName="vert1" presStyleCnt="0"/>
      <dgm:spPr/>
    </dgm:pt>
  </dgm:ptLst>
  <dgm:cxnLst>
    <dgm:cxn modelId="{CDB0361F-68B2-43B0-94B4-C6C78E1F0395}" srcId="{81D3198F-0F16-4B76-9734-2B6C771902BA}" destId="{383E990F-772E-45F7-A53A-668B6E5BD541}" srcOrd="5" destOrd="0" parTransId="{B9413316-51D4-4F52-8D9F-86C08C8268BC}" sibTransId="{356874A1-5145-4EE5-B8BA-12ECEB4D71D2}"/>
    <dgm:cxn modelId="{1B38E931-532B-441B-95ED-0C1825E8A803}" type="presOf" srcId="{693BC818-6883-4999-8619-D9227B9481F3}" destId="{842A1A7D-8A9F-429C-AB98-24ACFD3B83F9}" srcOrd="0" destOrd="0" presId="urn:microsoft.com/office/officeart/2008/layout/LinedList"/>
    <dgm:cxn modelId="{3134E437-A3B5-465A-BB2E-42DF0A66F1C0}" srcId="{81D3198F-0F16-4B76-9734-2B6C771902BA}" destId="{DDBC8F12-95BA-48FD-ADCF-3951E1C35E3C}" srcOrd="2" destOrd="0" parTransId="{8F52709A-60C8-4DEF-AB48-F07C99964870}" sibTransId="{31D238DC-8485-4C1D-A8A6-506BF96D738A}"/>
    <dgm:cxn modelId="{D9814C5C-6C43-46A3-AA7D-3C13CBCDC3E7}" type="presOf" srcId="{383E990F-772E-45F7-A53A-668B6E5BD541}" destId="{6B23250D-D127-41B9-8453-39147938A767}" srcOrd="0" destOrd="0" presId="urn:microsoft.com/office/officeart/2008/layout/LinedList"/>
    <dgm:cxn modelId="{17D15D5D-543F-442E-BC94-58A587B71E96}" type="presOf" srcId="{DDBC8F12-95BA-48FD-ADCF-3951E1C35E3C}" destId="{88229841-9C05-4F91-A683-E589E4047B56}" srcOrd="0" destOrd="0" presId="urn:microsoft.com/office/officeart/2008/layout/LinedList"/>
    <dgm:cxn modelId="{9C2AE65F-118E-4966-9946-3F07F8C44DC7}" type="presOf" srcId="{2C46AC75-5AE0-4F17-B3A5-AF315855A05F}" destId="{2E6068FB-BA70-4E10-8140-86E4907A97FB}" srcOrd="0" destOrd="0" presId="urn:microsoft.com/office/officeart/2008/layout/LinedList"/>
    <dgm:cxn modelId="{01D7C66C-ECCB-4386-9291-DC59CD60E987}" srcId="{81D3198F-0F16-4B76-9734-2B6C771902BA}" destId="{F21695E0-8934-4373-B7DC-6D9F95A1FE76}" srcOrd="1" destOrd="0" parTransId="{16E0BE39-AC7B-4268-ABCF-E605605A747F}" sibTransId="{04677612-3470-4F41-8D40-6B08C5451508}"/>
    <dgm:cxn modelId="{6BB0EC85-EC0D-4695-A499-8233DCF90B4A}" type="presOf" srcId="{2F703F9A-F84B-491C-9069-5710A5C55616}" destId="{31AEF8E6-B104-478A-A836-5A0020DDACA6}" srcOrd="0" destOrd="0" presId="urn:microsoft.com/office/officeart/2008/layout/LinedList"/>
    <dgm:cxn modelId="{9A50C7A2-6843-42BE-9F4F-6AFE471964B3}" type="presOf" srcId="{F21695E0-8934-4373-B7DC-6D9F95A1FE76}" destId="{4C95FA5D-264E-4C49-A069-C485F61F736A}" srcOrd="0" destOrd="0" presId="urn:microsoft.com/office/officeart/2008/layout/LinedList"/>
    <dgm:cxn modelId="{B3EA4FAD-D230-4C59-918B-D17125BBBD57}" srcId="{81D3198F-0F16-4B76-9734-2B6C771902BA}" destId="{2F703F9A-F84B-491C-9069-5710A5C55616}" srcOrd="4" destOrd="0" parTransId="{D3CF15FE-E484-4DF8-BD68-076EF9C49C10}" sibTransId="{5922C006-253F-4EC3-96C2-DA5ABFDCE093}"/>
    <dgm:cxn modelId="{97A457B8-B538-479C-8B91-7446B75BAED4}" srcId="{81D3198F-0F16-4B76-9734-2B6C771902BA}" destId="{693BC818-6883-4999-8619-D9227B9481F3}" srcOrd="0" destOrd="0" parTransId="{56A002EB-EC31-4994-A9D3-EDB95BE31F00}" sibTransId="{350196F7-EB6F-451C-89AC-C227BADAF86E}"/>
    <dgm:cxn modelId="{6E16EDD3-E7B3-41E2-9E91-7AFBD32DDF16}" srcId="{81D3198F-0F16-4B76-9734-2B6C771902BA}" destId="{2C46AC75-5AE0-4F17-B3A5-AF315855A05F}" srcOrd="3" destOrd="0" parTransId="{EBB4B3C7-10FD-411E-9066-F64FF7F70A81}" sibTransId="{62C83B93-3E3E-4F32-A830-3CAFBB31D83F}"/>
    <dgm:cxn modelId="{068571DB-829A-41F0-B2CC-AD0BA8A1B3C0}" type="presOf" srcId="{81D3198F-0F16-4B76-9734-2B6C771902BA}" destId="{484C1FE8-5902-42D7-8F8D-09F3CC8BB2B7}" srcOrd="0" destOrd="0" presId="urn:microsoft.com/office/officeart/2008/layout/LinedList"/>
    <dgm:cxn modelId="{95F82CAC-45CF-445B-8A1D-8ED68082D170}" type="presParOf" srcId="{484C1FE8-5902-42D7-8F8D-09F3CC8BB2B7}" destId="{3432E8C3-FC00-4D40-BC32-BC52B62137FD}" srcOrd="0" destOrd="0" presId="urn:microsoft.com/office/officeart/2008/layout/LinedList"/>
    <dgm:cxn modelId="{44EAE74F-60D9-4F13-A73E-BC0D49FF8E56}" type="presParOf" srcId="{484C1FE8-5902-42D7-8F8D-09F3CC8BB2B7}" destId="{F224D889-46BB-4EBC-B310-6E8B60ECE789}" srcOrd="1" destOrd="0" presId="urn:microsoft.com/office/officeart/2008/layout/LinedList"/>
    <dgm:cxn modelId="{E6100753-9EC2-4EA7-BB63-AB3680129B0C}" type="presParOf" srcId="{F224D889-46BB-4EBC-B310-6E8B60ECE789}" destId="{842A1A7D-8A9F-429C-AB98-24ACFD3B83F9}" srcOrd="0" destOrd="0" presId="urn:microsoft.com/office/officeart/2008/layout/LinedList"/>
    <dgm:cxn modelId="{E864A79A-B8BB-47B9-9E7E-6FDD7717AE96}" type="presParOf" srcId="{F224D889-46BB-4EBC-B310-6E8B60ECE789}" destId="{5E7437D3-A88A-4180-9077-F453BFA9E74A}" srcOrd="1" destOrd="0" presId="urn:microsoft.com/office/officeart/2008/layout/LinedList"/>
    <dgm:cxn modelId="{A8291093-4164-486E-AE12-2D5D22823547}" type="presParOf" srcId="{484C1FE8-5902-42D7-8F8D-09F3CC8BB2B7}" destId="{F59B9FED-9444-4212-9621-577D62A62F2B}" srcOrd="2" destOrd="0" presId="urn:microsoft.com/office/officeart/2008/layout/LinedList"/>
    <dgm:cxn modelId="{5BF83724-BB91-4DFB-828B-9A4482B0E51B}" type="presParOf" srcId="{484C1FE8-5902-42D7-8F8D-09F3CC8BB2B7}" destId="{6F3049CB-7936-43D0-8A5D-FC3C4085BEE9}" srcOrd="3" destOrd="0" presId="urn:microsoft.com/office/officeart/2008/layout/LinedList"/>
    <dgm:cxn modelId="{1946B9DC-4B97-4811-B6C3-991EA92C2D3D}" type="presParOf" srcId="{6F3049CB-7936-43D0-8A5D-FC3C4085BEE9}" destId="{4C95FA5D-264E-4C49-A069-C485F61F736A}" srcOrd="0" destOrd="0" presId="urn:microsoft.com/office/officeart/2008/layout/LinedList"/>
    <dgm:cxn modelId="{08856CB5-AFDB-49CE-86BA-C575039184E7}" type="presParOf" srcId="{6F3049CB-7936-43D0-8A5D-FC3C4085BEE9}" destId="{4C660EAB-930C-4BE6-9A47-3357AE943480}" srcOrd="1" destOrd="0" presId="urn:microsoft.com/office/officeart/2008/layout/LinedList"/>
    <dgm:cxn modelId="{97EF535E-4A91-449D-AEF0-10D92368D924}" type="presParOf" srcId="{484C1FE8-5902-42D7-8F8D-09F3CC8BB2B7}" destId="{E7E205DC-69D8-48B5-9261-1674F74FC220}" srcOrd="4" destOrd="0" presId="urn:microsoft.com/office/officeart/2008/layout/LinedList"/>
    <dgm:cxn modelId="{53776ECE-4979-416C-B069-90498016E571}" type="presParOf" srcId="{484C1FE8-5902-42D7-8F8D-09F3CC8BB2B7}" destId="{7EE5019F-B739-417E-AE5D-89A3392BC4D3}" srcOrd="5" destOrd="0" presId="urn:microsoft.com/office/officeart/2008/layout/LinedList"/>
    <dgm:cxn modelId="{18889EA0-0D64-401D-9A16-569B16B18424}" type="presParOf" srcId="{7EE5019F-B739-417E-AE5D-89A3392BC4D3}" destId="{88229841-9C05-4F91-A683-E589E4047B56}" srcOrd="0" destOrd="0" presId="urn:microsoft.com/office/officeart/2008/layout/LinedList"/>
    <dgm:cxn modelId="{66098161-F679-4697-A959-B86683977552}" type="presParOf" srcId="{7EE5019F-B739-417E-AE5D-89A3392BC4D3}" destId="{004B1344-DFFA-4517-BB87-0AFACC6A3495}" srcOrd="1" destOrd="0" presId="urn:microsoft.com/office/officeart/2008/layout/LinedList"/>
    <dgm:cxn modelId="{263604F5-B2E9-4880-A18F-2542ED836D2F}" type="presParOf" srcId="{484C1FE8-5902-42D7-8F8D-09F3CC8BB2B7}" destId="{C309DF61-41B1-455D-B05B-449537FF6D2E}" srcOrd="6" destOrd="0" presId="urn:microsoft.com/office/officeart/2008/layout/LinedList"/>
    <dgm:cxn modelId="{0D75A00D-77AF-4538-9A58-78CF8F78CFF1}" type="presParOf" srcId="{484C1FE8-5902-42D7-8F8D-09F3CC8BB2B7}" destId="{2F86D4A4-6C0D-41EB-9AA6-F273A5B94576}" srcOrd="7" destOrd="0" presId="urn:microsoft.com/office/officeart/2008/layout/LinedList"/>
    <dgm:cxn modelId="{1F2AE5A2-DD2B-428F-B479-D686CBEA6A2D}" type="presParOf" srcId="{2F86D4A4-6C0D-41EB-9AA6-F273A5B94576}" destId="{2E6068FB-BA70-4E10-8140-86E4907A97FB}" srcOrd="0" destOrd="0" presId="urn:microsoft.com/office/officeart/2008/layout/LinedList"/>
    <dgm:cxn modelId="{9C397B0D-1AF5-4DE3-AD70-A1549CD4FAC1}" type="presParOf" srcId="{2F86D4A4-6C0D-41EB-9AA6-F273A5B94576}" destId="{A6FE436D-BC95-427C-B1F6-CE8D792A6280}" srcOrd="1" destOrd="0" presId="urn:microsoft.com/office/officeart/2008/layout/LinedList"/>
    <dgm:cxn modelId="{E9B3736A-5C6B-4FA0-8D65-E89BA344D456}" type="presParOf" srcId="{484C1FE8-5902-42D7-8F8D-09F3CC8BB2B7}" destId="{D67B9526-A35B-431A-A422-C3C1A51E6A1A}" srcOrd="8" destOrd="0" presId="urn:microsoft.com/office/officeart/2008/layout/LinedList"/>
    <dgm:cxn modelId="{9A8FD555-45EC-4795-A22C-EF15C19F4325}" type="presParOf" srcId="{484C1FE8-5902-42D7-8F8D-09F3CC8BB2B7}" destId="{9FF2A2F2-CB54-43C5-9160-2DD6DBCAABD0}" srcOrd="9" destOrd="0" presId="urn:microsoft.com/office/officeart/2008/layout/LinedList"/>
    <dgm:cxn modelId="{99BF5396-28A9-42F2-BF50-C4FF6B4C733B}" type="presParOf" srcId="{9FF2A2F2-CB54-43C5-9160-2DD6DBCAABD0}" destId="{31AEF8E6-B104-478A-A836-5A0020DDACA6}" srcOrd="0" destOrd="0" presId="urn:microsoft.com/office/officeart/2008/layout/LinedList"/>
    <dgm:cxn modelId="{8B4B778D-5666-416D-AD0C-9D8715F71978}" type="presParOf" srcId="{9FF2A2F2-CB54-43C5-9160-2DD6DBCAABD0}" destId="{19395DFF-25E9-4D82-89F3-C0575AE8C785}" srcOrd="1" destOrd="0" presId="urn:microsoft.com/office/officeart/2008/layout/LinedList"/>
    <dgm:cxn modelId="{27A856F5-0C17-4DB8-BE20-0387268F29CE}" type="presParOf" srcId="{484C1FE8-5902-42D7-8F8D-09F3CC8BB2B7}" destId="{0641C5E1-1D10-4958-BC36-3B873E2F8AF5}" srcOrd="10" destOrd="0" presId="urn:microsoft.com/office/officeart/2008/layout/LinedList"/>
    <dgm:cxn modelId="{C5DE5AD3-4C79-4201-84D6-1770339A368E}" type="presParOf" srcId="{484C1FE8-5902-42D7-8F8D-09F3CC8BB2B7}" destId="{C4584CE5-DE2B-417D-B414-C97BCD956FBE}" srcOrd="11" destOrd="0" presId="urn:microsoft.com/office/officeart/2008/layout/LinedList"/>
    <dgm:cxn modelId="{F4B5B614-34FF-4B46-B4D0-B0ABB2A2C483}" type="presParOf" srcId="{C4584CE5-DE2B-417D-B414-C97BCD956FBE}" destId="{6B23250D-D127-41B9-8453-39147938A767}" srcOrd="0" destOrd="0" presId="urn:microsoft.com/office/officeart/2008/layout/LinedList"/>
    <dgm:cxn modelId="{D753B075-996E-4887-B26C-889FECDEB7B5}" type="presParOf" srcId="{C4584CE5-DE2B-417D-B414-C97BCD956FBE}" destId="{EDE15050-6E42-46EE-A6E1-F54D6A5235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AED68A-FA57-4962-A9FA-2A56A64BD94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D486B9-A600-4E70-AC4A-2D3A030F3DF0}">
      <dgm:prSet custT="1"/>
      <dgm:spPr/>
      <dgm:t>
        <a:bodyPr/>
        <a:lstStyle/>
        <a:p>
          <a:r>
            <a:rPr lang="en-US" sz="1500"/>
            <a:t>Benefit the minor, not company</a:t>
          </a:r>
        </a:p>
      </dgm:t>
    </dgm:pt>
    <dgm:pt modelId="{2F8827A2-C8E7-4BA3-88BF-A408C55B712E}" type="parTrans" cxnId="{01EA3520-A054-41B7-B129-64F976A67135}">
      <dgm:prSet/>
      <dgm:spPr/>
      <dgm:t>
        <a:bodyPr/>
        <a:lstStyle/>
        <a:p>
          <a:endParaRPr lang="en-US"/>
        </a:p>
      </dgm:t>
    </dgm:pt>
    <dgm:pt modelId="{755881E1-2E34-45AA-B70C-4270AC6A2562}" type="sibTrans" cxnId="{01EA3520-A054-41B7-B129-64F976A67135}">
      <dgm:prSet/>
      <dgm:spPr/>
      <dgm:t>
        <a:bodyPr/>
        <a:lstStyle/>
        <a:p>
          <a:endParaRPr lang="en-US"/>
        </a:p>
      </dgm:t>
    </dgm:pt>
    <dgm:pt modelId="{CEEA4575-6304-4911-AC61-374817A798BD}">
      <dgm:prSet custT="1"/>
      <dgm:spPr/>
      <dgm:t>
        <a:bodyPr/>
        <a:lstStyle/>
        <a:p>
          <a:r>
            <a:rPr lang="en-US" sz="1500"/>
            <a:t>Connected to education- school credit</a:t>
          </a:r>
        </a:p>
      </dgm:t>
    </dgm:pt>
    <dgm:pt modelId="{85461CDE-5AA9-42F3-925A-E441B512EA0F}" type="parTrans" cxnId="{6C5A4C3E-40F8-4B4E-9DB7-C63AB218B7CB}">
      <dgm:prSet/>
      <dgm:spPr/>
      <dgm:t>
        <a:bodyPr/>
        <a:lstStyle/>
        <a:p>
          <a:endParaRPr lang="en-US"/>
        </a:p>
      </dgm:t>
    </dgm:pt>
    <dgm:pt modelId="{A27AB818-3FC2-46C5-8F5D-F0048F84A6D2}" type="sibTrans" cxnId="{6C5A4C3E-40F8-4B4E-9DB7-C63AB218B7CB}">
      <dgm:prSet/>
      <dgm:spPr/>
      <dgm:t>
        <a:bodyPr/>
        <a:lstStyle/>
        <a:p>
          <a:endParaRPr lang="en-US"/>
        </a:p>
      </dgm:t>
    </dgm:pt>
    <dgm:pt modelId="{03D2972C-FAFF-4153-82A3-51DABFE133CE}">
      <dgm:prSet custT="1"/>
      <dgm:spPr/>
      <dgm:t>
        <a:bodyPr/>
        <a:lstStyle/>
        <a:p>
          <a:r>
            <a:rPr lang="en-US" sz="1500"/>
            <a:t>They should not be doing work of a paid </a:t>
          </a:r>
          <a:r>
            <a:rPr lang="en-US" sz="1500">
              <a:latin typeface="Calibri Light" panose="020F0302020204030204"/>
            </a:rPr>
            <a:t>employer</a:t>
          </a:r>
          <a:endParaRPr lang="en-US" sz="1500"/>
        </a:p>
      </dgm:t>
    </dgm:pt>
    <dgm:pt modelId="{83179CE9-E52C-46C8-9D87-8E6D5EC06AFC}" type="parTrans" cxnId="{87E83C17-49E0-408B-A881-89E21E87D2EA}">
      <dgm:prSet/>
      <dgm:spPr/>
      <dgm:t>
        <a:bodyPr/>
        <a:lstStyle/>
        <a:p>
          <a:endParaRPr lang="en-US"/>
        </a:p>
      </dgm:t>
    </dgm:pt>
    <dgm:pt modelId="{C955D62C-424C-409C-AD38-C5AA4C192403}" type="sibTrans" cxnId="{87E83C17-49E0-408B-A881-89E21E87D2EA}">
      <dgm:prSet/>
      <dgm:spPr/>
      <dgm:t>
        <a:bodyPr/>
        <a:lstStyle/>
        <a:p>
          <a:endParaRPr lang="en-US"/>
        </a:p>
      </dgm:t>
    </dgm:pt>
    <dgm:pt modelId="{2942DF1E-918E-46DF-9436-D8C31FD3F7C8}">
      <dgm:prSet phldr="0" custT="1"/>
      <dgm:spPr/>
      <dgm:t>
        <a:bodyPr/>
        <a:lstStyle/>
        <a:p>
          <a:pPr rtl="0"/>
          <a:r>
            <a:rPr lang="en-US" sz="1500"/>
            <a:t>Interact with government leaders and </a:t>
          </a:r>
          <a:r>
            <a:rPr lang="en-US" sz="1500">
              <a:latin typeface="Calibri Light" panose="020F0302020204030204"/>
            </a:rPr>
            <a:t>policymakers</a:t>
          </a:r>
        </a:p>
      </dgm:t>
    </dgm:pt>
    <dgm:pt modelId="{49B7D45F-9103-4505-84DB-CF20FDFBF174}" type="parTrans" cxnId="{784472F9-043A-4676-A91C-83A50A55D103}">
      <dgm:prSet/>
      <dgm:spPr/>
      <dgm:t>
        <a:bodyPr/>
        <a:lstStyle/>
        <a:p>
          <a:endParaRPr lang="en-US"/>
        </a:p>
      </dgm:t>
    </dgm:pt>
    <dgm:pt modelId="{9E083512-7A92-4518-B817-F1AF3E6A53A8}" type="sibTrans" cxnId="{784472F9-043A-4676-A91C-83A50A55D103}">
      <dgm:prSet/>
      <dgm:spPr/>
      <dgm:t>
        <a:bodyPr/>
        <a:lstStyle/>
        <a:p>
          <a:endParaRPr lang="en-US"/>
        </a:p>
      </dgm:t>
    </dgm:pt>
    <dgm:pt modelId="{2382C978-08AD-4502-B3F8-AE1EB14363B0}">
      <dgm:prSet phldr="0" custT="1"/>
      <dgm:spPr/>
      <dgm:t>
        <a:bodyPr/>
        <a:lstStyle/>
        <a:p>
          <a:endParaRPr lang="en-US" sz="1500" u="sng">
            <a:latin typeface="Calibri Light" panose="020F0302020204030204"/>
          </a:endParaRPr>
        </a:p>
        <a:p>
          <a:r>
            <a:rPr lang="en-US" sz="1500">
              <a:hlinkClick xmlns:r="http://schemas.openxmlformats.org/officeDocument/2006/relationships" r:id="rId1"/>
            </a:rPr>
            <a:t>New </a:t>
          </a:r>
          <a:r>
            <a:rPr lang="en-US" sz="1500" err="1">
              <a:hlinkClick xmlns:r="http://schemas.openxmlformats.org/officeDocument/2006/relationships" r:id="rId1"/>
            </a:rPr>
            <a:t>New</a:t>
          </a:r>
          <a:r>
            <a:rPr lang="en-US" sz="1500">
              <a:hlinkClick xmlns:r="http://schemas.openxmlformats.org/officeDocument/2006/relationships" r:id="rId1"/>
            </a:rPr>
            <a:t> York Leaders » Department of Civil Service (ny.gov)</a:t>
          </a:r>
          <a:endParaRPr lang="en-US" sz="1500" u="sng">
            <a:latin typeface="Calibri Light" panose="020F0302020204030204"/>
          </a:endParaRPr>
        </a:p>
      </dgm:t>
    </dgm:pt>
    <dgm:pt modelId="{EA0A2E56-4C6F-4178-BEC8-7F5A4BC16A53}" type="parTrans" cxnId="{546445F1-BE68-42D3-9B0B-DC0BEBB172AE}">
      <dgm:prSet/>
      <dgm:spPr/>
      <dgm:t>
        <a:bodyPr/>
        <a:lstStyle/>
        <a:p>
          <a:endParaRPr lang="en-US"/>
        </a:p>
      </dgm:t>
    </dgm:pt>
    <dgm:pt modelId="{CFECCD66-34BA-4EC0-8814-11055A3A7770}" type="sibTrans" cxnId="{546445F1-BE68-42D3-9B0B-DC0BEBB172AE}">
      <dgm:prSet/>
      <dgm:spPr/>
      <dgm:t>
        <a:bodyPr/>
        <a:lstStyle/>
        <a:p>
          <a:endParaRPr lang="en-US"/>
        </a:p>
      </dgm:t>
    </dgm:pt>
    <dgm:pt modelId="{E001D13B-9636-4063-B536-5894F392ECC6}" type="pres">
      <dgm:prSet presAssocID="{EDAED68A-FA57-4962-A9FA-2A56A64BD94D}" presName="linear" presStyleCnt="0">
        <dgm:presLayoutVars>
          <dgm:animLvl val="lvl"/>
          <dgm:resizeHandles val="exact"/>
        </dgm:presLayoutVars>
      </dgm:prSet>
      <dgm:spPr/>
    </dgm:pt>
    <dgm:pt modelId="{8D843C06-8AAD-46EB-B356-63C7E4D3179D}" type="pres">
      <dgm:prSet presAssocID="{95D486B9-A600-4E70-AC4A-2D3A030F3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C42388D-1960-495C-A80F-7A22FD2BE3C1}" type="pres">
      <dgm:prSet presAssocID="{755881E1-2E34-45AA-B70C-4270AC6A2562}" presName="spacer" presStyleCnt="0"/>
      <dgm:spPr/>
    </dgm:pt>
    <dgm:pt modelId="{BD850245-0673-43EE-8B85-00CAAF841CF0}" type="pres">
      <dgm:prSet presAssocID="{CEEA4575-6304-4911-AC61-374817A798BD}" presName="parentText" presStyleLbl="node1" presStyleIdx="1" presStyleCnt="5" custLinFactY="664" custLinFactNeighborY="100000">
        <dgm:presLayoutVars>
          <dgm:chMax val="0"/>
          <dgm:bulletEnabled val="1"/>
        </dgm:presLayoutVars>
      </dgm:prSet>
      <dgm:spPr/>
    </dgm:pt>
    <dgm:pt modelId="{36C40781-2D02-41BC-B7C1-1E2A56A8D504}" type="pres">
      <dgm:prSet presAssocID="{A27AB818-3FC2-46C5-8F5D-F0048F84A6D2}" presName="spacer" presStyleCnt="0"/>
      <dgm:spPr/>
    </dgm:pt>
    <dgm:pt modelId="{A834D11E-18C6-431E-8C09-F1D5132B3ACC}" type="pres">
      <dgm:prSet presAssocID="{03D2972C-FAFF-4153-82A3-51DABFE133CE}" presName="parentText" presStyleLbl="node1" presStyleIdx="2" presStyleCnt="5" custLinFactNeighborX="-9558">
        <dgm:presLayoutVars>
          <dgm:chMax val="0"/>
          <dgm:bulletEnabled val="1"/>
        </dgm:presLayoutVars>
      </dgm:prSet>
      <dgm:spPr/>
    </dgm:pt>
    <dgm:pt modelId="{484E81C2-AA51-4657-926D-30696D54D111}" type="pres">
      <dgm:prSet presAssocID="{C955D62C-424C-409C-AD38-C5AA4C192403}" presName="spacer" presStyleCnt="0"/>
      <dgm:spPr/>
    </dgm:pt>
    <dgm:pt modelId="{26CEBBF1-B4AC-4AA9-9A3A-1BB05511F176}" type="pres">
      <dgm:prSet presAssocID="{2942DF1E-918E-46DF-9436-D8C31FD3F7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592ECC-7151-4141-B3F0-86AFAAF06969}" type="pres">
      <dgm:prSet presAssocID="{9E083512-7A92-4518-B817-F1AF3E6A53A8}" presName="spacer" presStyleCnt="0"/>
      <dgm:spPr/>
    </dgm:pt>
    <dgm:pt modelId="{DCB29C38-3DDC-48C3-AD2B-C806317830B0}" type="pres">
      <dgm:prSet presAssocID="{2382C978-08AD-4502-B3F8-AE1EB14363B0}" presName="parentText" presStyleLbl="node1" presStyleIdx="4" presStyleCnt="5" custLinFactY="1189" custLinFactNeighborX="-2331" custLinFactNeighborY="100000">
        <dgm:presLayoutVars>
          <dgm:chMax val="0"/>
          <dgm:bulletEnabled val="1"/>
        </dgm:presLayoutVars>
      </dgm:prSet>
      <dgm:spPr/>
    </dgm:pt>
  </dgm:ptLst>
  <dgm:cxnLst>
    <dgm:cxn modelId="{040E4715-7654-435E-9F79-839E7327B911}" type="presOf" srcId="{2382C978-08AD-4502-B3F8-AE1EB14363B0}" destId="{DCB29C38-3DDC-48C3-AD2B-C806317830B0}" srcOrd="0" destOrd="0" presId="urn:microsoft.com/office/officeart/2005/8/layout/vList2"/>
    <dgm:cxn modelId="{87E83C17-49E0-408B-A881-89E21E87D2EA}" srcId="{EDAED68A-FA57-4962-A9FA-2A56A64BD94D}" destId="{03D2972C-FAFF-4153-82A3-51DABFE133CE}" srcOrd="2" destOrd="0" parTransId="{83179CE9-E52C-46C8-9D87-8E6D5EC06AFC}" sibTransId="{C955D62C-424C-409C-AD38-C5AA4C192403}"/>
    <dgm:cxn modelId="{01EA3520-A054-41B7-B129-64F976A67135}" srcId="{EDAED68A-FA57-4962-A9FA-2A56A64BD94D}" destId="{95D486B9-A600-4E70-AC4A-2D3A030F3DF0}" srcOrd="0" destOrd="0" parTransId="{2F8827A2-C8E7-4BA3-88BF-A408C55B712E}" sibTransId="{755881E1-2E34-45AA-B70C-4270AC6A2562}"/>
    <dgm:cxn modelId="{167AED34-0F81-4527-9E9D-75A389248B19}" type="presOf" srcId="{CEEA4575-6304-4911-AC61-374817A798BD}" destId="{BD850245-0673-43EE-8B85-00CAAF841CF0}" srcOrd="0" destOrd="0" presId="urn:microsoft.com/office/officeart/2005/8/layout/vList2"/>
    <dgm:cxn modelId="{6C5A4C3E-40F8-4B4E-9DB7-C63AB218B7CB}" srcId="{EDAED68A-FA57-4962-A9FA-2A56A64BD94D}" destId="{CEEA4575-6304-4911-AC61-374817A798BD}" srcOrd="1" destOrd="0" parTransId="{85461CDE-5AA9-42F3-925A-E441B512EA0F}" sibTransId="{A27AB818-3FC2-46C5-8F5D-F0048F84A6D2}"/>
    <dgm:cxn modelId="{70202559-6B47-49F0-BD73-B3AEF45FAFB3}" type="presOf" srcId="{95D486B9-A600-4E70-AC4A-2D3A030F3DF0}" destId="{8D843C06-8AAD-46EB-B356-63C7E4D3179D}" srcOrd="0" destOrd="0" presId="urn:microsoft.com/office/officeart/2005/8/layout/vList2"/>
    <dgm:cxn modelId="{0A6B2694-EBE4-4486-8BE4-B2F31A2E7803}" type="presOf" srcId="{EDAED68A-FA57-4962-A9FA-2A56A64BD94D}" destId="{E001D13B-9636-4063-B536-5894F392ECC6}" srcOrd="0" destOrd="0" presId="urn:microsoft.com/office/officeart/2005/8/layout/vList2"/>
    <dgm:cxn modelId="{63331FC2-1ECA-4D91-83E8-37537B4F52E7}" type="presOf" srcId="{2942DF1E-918E-46DF-9436-D8C31FD3F7C8}" destId="{26CEBBF1-B4AC-4AA9-9A3A-1BB05511F176}" srcOrd="0" destOrd="0" presId="urn:microsoft.com/office/officeart/2005/8/layout/vList2"/>
    <dgm:cxn modelId="{546445F1-BE68-42D3-9B0B-DC0BEBB172AE}" srcId="{EDAED68A-FA57-4962-A9FA-2A56A64BD94D}" destId="{2382C978-08AD-4502-B3F8-AE1EB14363B0}" srcOrd="4" destOrd="0" parTransId="{EA0A2E56-4C6F-4178-BEC8-7F5A4BC16A53}" sibTransId="{CFECCD66-34BA-4EC0-8814-11055A3A7770}"/>
    <dgm:cxn modelId="{463633F2-B75E-4EDA-A023-8D77D6F80635}" type="presOf" srcId="{03D2972C-FAFF-4153-82A3-51DABFE133CE}" destId="{A834D11E-18C6-431E-8C09-F1D5132B3ACC}" srcOrd="0" destOrd="0" presId="urn:microsoft.com/office/officeart/2005/8/layout/vList2"/>
    <dgm:cxn modelId="{784472F9-043A-4676-A91C-83A50A55D103}" srcId="{EDAED68A-FA57-4962-A9FA-2A56A64BD94D}" destId="{2942DF1E-918E-46DF-9436-D8C31FD3F7C8}" srcOrd="3" destOrd="0" parTransId="{49B7D45F-9103-4505-84DB-CF20FDFBF174}" sibTransId="{9E083512-7A92-4518-B817-F1AF3E6A53A8}"/>
    <dgm:cxn modelId="{5686871D-08AE-4CC5-8CEF-49667FEF58AE}" type="presParOf" srcId="{E001D13B-9636-4063-B536-5894F392ECC6}" destId="{8D843C06-8AAD-46EB-B356-63C7E4D3179D}" srcOrd="0" destOrd="0" presId="urn:microsoft.com/office/officeart/2005/8/layout/vList2"/>
    <dgm:cxn modelId="{BBE4DD21-020A-467C-A5EA-2D4AA55C8EDA}" type="presParOf" srcId="{E001D13B-9636-4063-B536-5894F392ECC6}" destId="{BC42388D-1960-495C-A80F-7A22FD2BE3C1}" srcOrd="1" destOrd="0" presId="urn:microsoft.com/office/officeart/2005/8/layout/vList2"/>
    <dgm:cxn modelId="{5AB423AD-AD72-4528-B212-8697E0444D20}" type="presParOf" srcId="{E001D13B-9636-4063-B536-5894F392ECC6}" destId="{BD850245-0673-43EE-8B85-00CAAF841CF0}" srcOrd="2" destOrd="0" presId="urn:microsoft.com/office/officeart/2005/8/layout/vList2"/>
    <dgm:cxn modelId="{110861E6-C91A-427F-8EA2-DA2710B9F137}" type="presParOf" srcId="{E001D13B-9636-4063-B536-5894F392ECC6}" destId="{36C40781-2D02-41BC-B7C1-1E2A56A8D504}" srcOrd="3" destOrd="0" presId="urn:microsoft.com/office/officeart/2005/8/layout/vList2"/>
    <dgm:cxn modelId="{09161958-6646-411B-8619-9AFC3E59EACB}" type="presParOf" srcId="{E001D13B-9636-4063-B536-5894F392ECC6}" destId="{A834D11E-18C6-431E-8C09-F1D5132B3ACC}" srcOrd="4" destOrd="0" presId="urn:microsoft.com/office/officeart/2005/8/layout/vList2"/>
    <dgm:cxn modelId="{BB5DE755-C813-41B7-8A34-A731023C294F}" type="presParOf" srcId="{E001D13B-9636-4063-B536-5894F392ECC6}" destId="{484E81C2-AA51-4657-926D-30696D54D111}" srcOrd="5" destOrd="0" presId="urn:microsoft.com/office/officeart/2005/8/layout/vList2"/>
    <dgm:cxn modelId="{E8C5EBFB-006A-4DC3-A1BE-CFB7BA7ED33E}" type="presParOf" srcId="{E001D13B-9636-4063-B536-5894F392ECC6}" destId="{26CEBBF1-B4AC-4AA9-9A3A-1BB05511F176}" srcOrd="6" destOrd="0" presId="urn:microsoft.com/office/officeart/2005/8/layout/vList2"/>
    <dgm:cxn modelId="{7F5587EF-B4E9-4E05-A519-21A1A25A8F4A}" type="presParOf" srcId="{E001D13B-9636-4063-B536-5894F392ECC6}" destId="{6E592ECC-7151-4141-B3F0-86AFAAF06969}" srcOrd="7" destOrd="0" presId="urn:microsoft.com/office/officeart/2005/8/layout/vList2"/>
    <dgm:cxn modelId="{5E187204-C156-42D9-9762-3B2843694351}" type="presParOf" srcId="{E001D13B-9636-4063-B536-5894F392ECC6}" destId="{DCB29C38-3DDC-48C3-AD2B-C806317830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E7D9F-EA00-4873-A7D2-5B706D485E33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449637-5CE8-4DC0-B007-6A0EC464F823}">
      <dgm:prSet/>
      <dgm:spPr/>
      <dgm:t>
        <a:bodyPr/>
        <a:lstStyle/>
        <a:p>
          <a:r>
            <a:rPr lang="en-US"/>
            <a:t>Life long learning</a:t>
          </a:r>
        </a:p>
      </dgm:t>
    </dgm:pt>
    <dgm:pt modelId="{75C6235E-F088-4BD9-99D1-C3ADD0A9DB1F}" type="parTrans" cxnId="{DA6F2007-CC83-4ED3-B809-1007F939DB9B}">
      <dgm:prSet/>
      <dgm:spPr/>
      <dgm:t>
        <a:bodyPr/>
        <a:lstStyle/>
        <a:p>
          <a:endParaRPr lang="en-US"/>
        </a:p>
      </dgm:t>
    </dgm:pt>
    <dgm:pt modelId="{3E0EDE6A-0949-4D0D-B4B1-F90C95EA30E8}" type="sibTrans" cxnId="{DA6F2007-CC83-4ED3-B809-1007F939DB9B}">
      <dgm:prSet/>
      <dgm:spPr/>
      <dgm:t>
        <a:bodyPr/>
        <a:lstStyle/>
        <a:p>
          <a:endParaRPr lang="en-US"/>
        </a:p>
      </dgm:t>
    </dgm:pt>
    <dgm:pt modelId="{642CBFF1-C06E-4309-B98B-6F2DF1E2CAF8}">
      <dgm:prSet/>
      <dgm:spPr/>
      <dgm:t>
        <a:bodyPr/>
        <a:lstStyle/>
        <a:p>
          <a:r>
            <a:rPr lang="en-US"/>
            <a:t>Training and career awareness</a:t>
          </a:r>
        </a:p>
      </dgm:t>
    </dgm:pt>
    <dgm:pt modelId="{CA331EA7-34A5-43A1-82E0-426D6BADE183}" type="parTrans" cxnId="{C416F138-BFD3-41C2-BD84-6FDDADCE5E0C}">
      <dgm:prSet/>
      <dgm:spPr/>
      <dgm:t>
        <a:bodyPr/>
        <a:lstStyle/>
        <a:p>
          <a:endParaRPr lang="en-US"/>
        </a:p>
      </dgm:t>
    </dgm:pt>
    <dgm:pt modelId="{37BB0DF9-DEE5-412E-871B-4D5C93491D39}" type="sibTrans" cxnId="{C416F138-BFD3-41C2-BD84-6FDDADCE5E0C}">
      <dgm:prSet/>
      <dgm:spPr/>
      <dgm:t>
        <a:bodyPr/>
        <a:lstStyle/>
        <a:p>
          <a:endParaRPr lang="en-US"/>
        </a:p>
      </dgm:t>
    </dgm:pt>
    <dgm:pt modelId="{D29F7FC6-988D-49C0-8539-E58033F4255B}">
      <dgm:prSet/>
      <dgm:spPr/>
      <dgm:t>
        <a:bodyPr/>
        <a:lstStyle/>
        <a:p>
          <a:r>
            <a:rPr lang="en-US"/>
            <a:t>Workplace democratization</a:t>
          </a:r>
        </a:p>
      </dgm:t>
    </dgm:pt>
    <dgm:pt modelId="{5229E7D9-EE0A-4627-9A57-0ACB74E66C7B}" type="parTrans" cxnId="{0D43A373-1AF1-415D-AB0E-357938C41BF0}">
      <dgm:prSet/>
      <dgm:spPr/>
      <dgm:t>
        <a:bodyPr/>
        <a:lstStyle/>
        <a:p>
          <a:endParaRPr lang="en-US"/>
        </a:p>
      </dgm:t>
    </dgm:pt>
    <dgm:pt modelId="{B3ABA920-A9EC-4FE9-8D6D-DA5279CE612E}" type="sibTrans" cxnId="{0D43A373-1AF1-415D-AB0E-357938C41BF0}">
      <dgm:prSet/>
      <dgm:spPr/>
      <dgm:t>
        <a:bodyPr/>
        <a:lstStyle/>
        <a:p>
          <a:endParaRPr lang="en-US"/>
        </a:p>
      </dgm:t>
    </dgm:pt>
    <dgm:pt modelId="{1F7925FA-93E7-43DA-8D42-FEEB72743DB5}">
      <dgm:prSet/>
      <dgm:spPr/>
      <dgm:t>
        <a:bodyPr/>
        <a:lstStyle/>
        <a:p>
          <a:r>
            <a:rPr lang="en-US"/>
            <a:t>Less pyramid, more collaboration in projects</a:t>
          </a:r>
        </a:p>
      </dgm:t>
    </dgm:pt>
    <dgm:pt modelId="{80F30DA3-8886-4DAB-820C-53A4E9ACF7A0}" type="parTrans" cxnId="{4E99A011-8EAF-4A6A-8504-B76F3C29FDFA}">
      <dgm:prSet/>
      <dgm:spPr/>
      <dgm:t>
        <a:bodyPr/>
        <a:lstStyle/>
        <a:p>
          <a:endParaRPr lang="en-US"/>
        </a:p>
      </dgm:t>
    </dgm:pt>
    <dgm:pt modelId="{6610ED34-4055-4B3A-8B26-9707329D53DD}" type="sibTrans" cxnId="{4E99A011-8EAF-4A6A-8504-B76F3C29FDFA}">
      <dgm:prSet/>
      <dgm:spPr/>
      <dgm:t>
        <a:bodyPr/>
        <a:lstStyle/>
        <a:p>
          <a:endParaRPr lang="en-US"/>
        </a:p>
      </dgm:t>
    </dgm:pt>
    <dgm:pt modelId="{B5011750-281B-46F5-BB5F-6801B519E048}">
      <dgm:prSet/>
      <dgm:spPr/>
      <dgm:t>
        <a:bodyPr/>
        <a:lstStyle/>
        <a:p>
          <a:r>
            <a:rPr lang="en-US"/>
            <a:t>Entrepreneurship increased after pandemic</a:t>
          </a:r>
        </a:p>
      </dgm:t>
    </dgm:pt>
    <dgm:pt modelId="{41F11979-A7CD-4326-AEB5-7B47FDE5BD07}" type="parTrans" cxnId="{79A69529-7265-43F4-9F5D-852271051B7C}">
      <dgm:prSet/>
      <dgm:spPr/>
      <dgm:t>
        <a:bodyPr/>
        <a:lstStyle/>
        <a:p>
          <a:endParaRPr lang="en-US"/>
        </a:p>
      </dgm:t>
    </dgm:pt>
    <dgm:pt modelId="{15BCADC2-4243-435B-8818-6A4E300D061E}" type="sibTrans" cxnId="{79A69529-7265-43F4-9F5D-852271051B7C}">
      <dgm:prSet/>
      <dgm:spPr/>
      <dgm:t>
        <a:bodyPr/>
        <a:lstStyle/>
        <a:p>
          <a:endParaRPr lang="en-US"/>
        </a:p>
      </dgm:t>
    </dgm:pt>
    <dgm:pt modelId="{709A5B79-353B-4B1F-A16E-DB05A8E76C29}" type="pres">
      <dgm:prSet presAssocID="{B6AE7D9F-EA00-4873-A7D2-5B706D485E33}" presName="Name0" presStyleCnt="0">
        <dgm:presLayoutVars>
          <dgm:dir/>
          <dgm:animLvl val="lvl"/>
          <dgm:resizeHandles val="exact"/>
        </dgm:presLayoutVars>
      </dgm:prSet>
      <dgm:spPr/>
    </dgm:pt>
    <dgm:pt modelId="{8BA0090E-4052-45F6-9337-D21271F23A08}" type="pres">
      <dgm:prSet presAssocID="{CB449637-5CE8-4DC0-B007-6A0EC464F823}" presName="composite" presStyleCnt="0"/>
      <dgm:spPr/>
    </dgm:pt>
    <dgm:pt modelId="{8C3C24F6-2591-481D-B786-83EDA4306C0A}" type="pres">
      <dgm:prSet presAssocID="{CB449637-5CE8-4DC0-B007-6A0EC464F82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1A83734-1347-4B96-93BF-DB85FE57BDA4}" type="pres">
      <dgm:prSet presAssocID="{CB449637-5CE8-4DC0-B007-6A0EC464F823}" presName="desTx" presStyleLbl="alignAccFollowNode1" presStyleIdx="0" presStyleCnt="4">
        <dgm:presLayoutVars>
          <dgm:bulletEnabled val="1"/>
        </dgm:presLayoutVars>
      </dgm:prSet>
      <dgm:spPr/>
    </dgm:pt>
    <dgm:pt modelId="{52B5E47E-5D19-423E-8919-8DEE4AFA31F3}" type="pres">
      <dgm:prSet presAssocID="{3E0EDE6A-0949-4D0D-B4B1-F90C95EA30E8}" presName="space" presStyleCnt="0"/>
      <dgm:spPr/>
    </dgm:pt>
    <dgm:pt modelId="{9477C452-7262-46E9-9A96-82E8E3B2B290}" type="pres">
      <dgm:prSet presAssocID="{642CBFF1-C06E-4309-B98B-6F2DF1E2CAF8}" presName="composite" presStyleCnt="0"/>
      <dgm:spPr/>
    </dgm:pt>
    <dgm:pt modelId="{17DFE106-83CE-41E1-9D05-2D9F0D81CCDF}" type="pres">
      <dgm:prSet presAssocID="{642CBFF1-C06E-4309-B98B-6F2DF1E2CAF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6C808AB-3B6B-4937-936A-0C4CC7BC5852}" type="pres">
      <dgm:prSet presAssocID="{642CBFF1-C06E-4309-B98B-6F2DF1E2CAF8}" presName="desTx" presStyleLbl="alignAccFollowNode1" presStyleIdx="1" presStyleCnt="4">
        <dgm:presLayoutVars>
          <dgm:bulletEnabled val="1"/>
        </dgm:presLayoutVars>
      </dgm:prSet>
      <dgm:spPr/>
    </dgm:pt>
    <dgm:pt modelId="{6E6A8D57-D099-4454-A599-4D66A9E47A90}" type="pres">
      <dgm:prSet presAssocID="{37BB0DF9-DEE5-412E-871B-4D5C93491D39}" presName="space" presStyleCnt="0"/>
      <dgm:spPr/>
    </dgm:pt>
    <dgm:pt modelId="{57B4CC5C-1694-4BAD-B648-DF23190D0612}" type="pres">
      <dgm:prSet presAssocID="{D29F7FC6-988D-49C0-8539-E58033F4255B}" presName="composite" presStyleCnt="0"/>
      <dgm:spPr/>
    </dgm:pt>
    <dgm:pt modelId="{F8551F11-8CA3-4BC3-8E12-FD866650B37D}" type="pres">
      <dgm:prSet presAssocID="{D29F7FC6-988D-49C0-8539-E58033F4255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EF31464-A849-403A-8FB6-9CACF4F841E4}" type="pres">
      <dgm:prSet presAssocID="{D29F7FC6-988D-49C0-8539-E58033F4255B}" presName="desTx" presStyleLbl="alignAccFollowNode1" presStyleIdx="2" presStyleCnt="4">
        <dgm:presLayoutVars>
          <dgm:bulletEnabled val="1"/>
        </dgm:presLayoutVars>
      </dgm:prSet>
      <dgm:spPr/>
    </dgm:pt>
    <dgm:pt modelId="{EC01FE0C-E9E3-43BA-BC31-9BAEDE1C4FE2}" type="pres">
      <dgm:prSet presAssocID="{B3ABA920-A9EC-4FE9-8D6D-DA5279CE612E}" presName="space" presStyleCnt="0"/>
      <dgm:spPr/>
    </dgm:pt>
    <dgm:pt modelId="{4A0FC56A-899C-404F-9D64-63BEBA127C45}" type="pres">
      <dgm:prSet presAssocID="{B5011750-281B-46F5-BB5F-6801B519E048}" presName="composite" presStyleCnt="0"/>
      <dgm:spPr/>
    </dgm:pt>
    <dgm:pt modelId="{B1A578EE-735D-4CF0-A4DF-B359102EE4EB}" type="pres">
      <dgm:prSet presAssocID="{B5011750-281B-46F5-BB5F-6801B519E04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0BCF9B-DF99-4762-9F35-A93EEE09D28B}" type="pres">
      <dgm:prSet presAssocID="{B5011750-281B-46F5-BB5F-6801B519E04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A6F2007-CC83-4ED3-B809-1007F939DB9B}" srcId="{B6AE7D9F-EA00-4873-A7D2-5B706D485E33}" destId="{CB449637-5CE8-4DC0-B007-6A0EC464F823}" srcOrd="0" destOrd="0" parTransId="{75C6235E-F088-4BD9-99D1-C3ADD0A9DB1F}" sibTransId="{3E0EDE6A-0949-4D0D-B4B1-F90C95EA30E8}"/>
    <dgm:cxn modelId="{20748E09-E726-46B3-8458-97EF5116793C}" type="presOf" srcId="{B6AE7D9F-EA00-4873-A7D2-5B706D485E33}" destId="{709A5B79-353B-4B1F-A16E-DB05A8E76C29}" srcOrd="0" destOrd="0" presId="urn:microsoft.com/office/officeart/2005/8/layout/hList1"/>
    <dgm:cxn modelId="{4E99A011-8EAF-4A6A-8504-B76F3C29FDFA}" srcId="{D29F7FC6-988D-49C0-8539-E58033F4255B}" destId="{1F7925FA-93E7-43DA-8D42-FEEB72743DB5}" srcOrd="0" destOrd="0" parTransId="{80F30DA3-8886-4DAB-820C-53A4E9ACF7A0}" sibTransId="{6610ED34-4055-4B3A-8B26-9707329D53DD}"/>
    <dgm:cxn modelId="{79A69529-7265-43F4-9F5D-852271051B7C}" srcId="{B6AE7D9F-EA00-4873-A7D2-5B706D485E33}" destId="{B5011750-281B-46F5-BB5F-6801B519E048}" srcOrd="3" destOrd="0" parTransId="{41F11979-A7CD-4326-AEB5-7B47FDE5BD07}" sibTransId="{15BCADC2-4243-435B-8818-6A4E300D061E}"/>
    <dgm:cxn modelId="{C416F138-BFD3-41C2-BD84-6FDDADCE5E0C}" srcId="{B6AE7D9F-EA00-4873-A7D2-5B706D485E33}" destId="{642CBFF1-C06E-4309-B98B-6F2DF1E2CAF8}" srcOrd="1" destOrd="0" parTransId="{CA331EA7-34A5-43A1-82E0-426D6BADE183}" sibTransId="{37BB0DF9-DEE5-412E-871B-4D5C93491D39}"/>
    <dgm:cxn modelId="{E6C4BC40-960D-40DB-ACEF-62CF8D196D60}" type="presOf" srcId="{1F7925FA-93E7-43DA-8D42-FEEB72743DB5}" destId="{1EF31464-A849-403A-8FB6-9CACF4F841E4}" srcOrd="0" destOrd="0" presId="urn:microsoft.com/office/officeart/2005/8/layout/hList1"/>
    <dgm:cxn modelId="{7469DA4F-C611-4482-8866-0B908F68A140}" type="presOf" srcId="{D29F7FC6-988D-49C0-8539-E58033F4255B}" destId="{F8551F11-8CA3-4BC3-8E12-FD866650B37D}" srcOrd="0" destOrd="0" presId="urn:microsoft.com/office/officeart/2005/8/layout/hList1"/>
    <dgm:cxn modelId="{0D43A373-1AF1-415D-AB0E-357938C41BF0}" srcId="{B6AE7D9F-EA00-4873-A7D2-5B706D485E33}" destId="{D29F7FC6-988D-49C0-8539-E58033F4255B}" srcOrd="2" destOrd="0" parTransId="{5229E7D9-EE0A-4627-9A57-0ACB74E66C7B}" sibTransId="{B3ABA920-A9EC-4FE9-8D6D-DA5279CE612E}"/>
    <dgm:cxn modelId="{213CCB8A-5AF5-4948-B37F-5B0698298796}" type="presOf" srcId="{B5011750-281B-46F5-BB5F-6801B519E048}" destId="{B1A578EE-735D-4CF0-A4DF-B359102EE4EB}" srcOrd="0" destOrd="0" presId="urn:microsoft.com/office/officeart/2005/8/layout/hList1"/>
    <dgm:cxn modelId="{3A0B1CA5-8D11-4AA2-AD06-2FE130DBA1ED}" type="presOf" srcId="{642CBFF1-C06E-4309-B98B-6F2DF1E2CAF8}" destId="{17DFE106-83CE-41E1-9D05-2D9F0D81CCDF}" srcOrd="0" destOrd="0" presId="urn:microsoft.com/office/officeart/2005/8/layout/hList1"/>
    <dgm:cxn modelId="{66F02FA5-000B-4EEE-B3CB-19DFD1E66AE4}" type="presOf" srcId="{CB449637-5CE8-4DC0-B007-6A0EC464F823}" destId="{8C3C24F6-2591-481D-B786-83EDA4306C0A}" srcOrd="0" destOrd="0" presId="urn:microsoft.com/office/officeart/2005/8/layout/hList1"/>
    <dgm:cxn modelId="{C36854BB-54DA-4CB3-94A7-95BB19710FE7}" type="presParOf" srcId="{709A5B79-353B-4B1F-A16E-DB05A8E76C29}" destId="{8BA0090E-4052-45F6-9337-D21271F23A08}" srcOrd="0" destOrd="0" presId="urn:microsoft.com/office/officeart/2005/8/layout/hList1"/>
    <dgm:cxn modelId="{B941675E-5CFC-4BE6-B2E4-8FD184199832}" type="presParOf" srcId="{8BA0090E-4052-45F6-9337-D21271F23A08}" destId="{8C3C24F6-2591-481D-B786-83EDA4306C0A}" srcOrd="0" destOrd="0" presId="urn:microsoft.com/office/officeart/2005/8/layout/hList1"/>
    <dgm:cxn modelId="{E2FB19A3-0063-48F0-9A11-0C85D7DB97A9}" type="presParOf" srcId="{8BA0090E-4052-45F6-9337-D21271F23A08}" destId="{E1A83734-1347-4B96-93BF-DB85FE57BDA4}" srcOrd="1" destOrd="0" presId="urn:microsoft.com/office/officeart/2005/8/layout/hList1"/>
    <dgm:cxn modelId="{5356D558-64DA-4FE7-8F68-3C41C98B389D}" type="presParOf" srcId="{709A5B79-353B-4B1F-A16E-DB05A8E76C29}" destId="{52B5E47E-5D19-423E-8919-8DEE4AFA31F3}" srcOrd="1" destOrd="0" presId="urn:microsoft.com/office/officeart/2005/8/layout/hList1"/>
    <dgm:cxn modelId="{487A6208-1B1C-4D25-81A0-FFB061401E92}" type="presParOf" srcId="{709A5B79-353B-4B1F-A16E-DB05A8E76C29}" destId="{9477C452-7262-46E9-9A96-82E8E3B2B290}" srcOrd="2" destOrd="0" presId="urn:microsoft.com/office/officeart/2005/8/layout/hList1"/>
    <dgm:cxn modelId="{86019382-3B3B-4E52-A04A-7E5400A5DEBB}" type="presParOf" srcId="{9477C452-7262-46E9-9A96-82E8E3B2B290}" destId="{17DFE106-83CE-41E1-9D05-2D9F0D81CCDF}" srcOrd="0" destOrd="0" presId="urn:microsoft.com/office/officeart/2005/8/layout/hList1"/>
    <dgm:cxn modelId="{3E277608-C6F6-40CA-9273-02CA3950C6EC}" type="presParOf" srcId="{9477C452-7262-46E9-9A96-82E8E3B2B290}" destId="{16C808AB-3B6B-4937-936A-0C4CC7BC5852}" srcOrd="1" destOrd="0" presId="urn:microsoft.com/office/officeart/2005/8/layout/hList1"/>
    <dgm:cxn modelId="{7D8A881B-2FA6-4CD8-AB9A-AC7B56378B8D}" type="presParOf" srcId="{709A5B79-353B-4B1F-A16E-DB05A8E76C29}" destId="{6E6A8D57-D099-4454-A599-4D66A9E47A90}" srcOrd="3" destOrd="0" presId="urn:microsoft.com/office/officeart/2005/8/layout/hList1"/>
    <dgm:cxn modelId="{42AF263A-6150-43E5-80AA-8AF151B34ACC}" type="presParOf" srcId="{709A5B79-353B-4B1F-A16E-DB05A8E76C29}" destId="{57B4CC5C-1694-4BAD-B648-DF23190D0612}" srcOrd="4" destOrd="0" presId="urn:microsoft.com/office/officeart/2005/8/layout/hList1"/>
    <dgm:cxn modelId="{152227FA-785E-4E25-BC31-F2B9AED13765}" type="presParOf" srcId="{57B4CC5C-1694-4BAD-B648-DF23190D0612}" destId="{F8551F11-8CA3-4BC3-8E12-FD866650B37D}" srcOrd="0" destOrd="0" presId="urn:microsoft.com/office/officeart/2005/8/layout/hList1"/>
    <dgm:cxn modelId="{F1301504-BE6C-4657-9CB2-C7CA00BAFC2E}" type="presParOf" srcId="{57B4CC5C-1694-4BAD-B648-DF23190D0612}" destId="{1EF31464-A849-403A-8FB6-9CACF4F841E4}" srcOrd="1" destOrd="0" presId="urn:microsoft.com/office/officeart/2005/8/layout/hList1"/>
    <dgm:cxn modelId="{48E27B94-0612-421A-B415-75D8382EBAEC}" type="presParOf" srcId="{709A5B79-353B-4B1F-A16E-DB05A8E76C29}" destId="{EC01FE0C-E9E3-43BA-BC31-9BAEDE1C4FE2}" srcOrd="5" destOrd="0" presId="urn:microsoft.com/office/officeart/2005/8/layout/hList1"/>
    <dgm:cxn modelId="{0ACCC119-7C17-4B4B-B239-C5B120F92970}" type="presParOf" srcId="{709A5B79-353B-4B1F-A16E-DB05A8E76C29}" destId="{4A0FC56A-899C-404F-9D64-63BEBA127C45}" srcOrd="6" destOrd="0" presId="urn:microsoft.com/office/officeart/2005/8/layout/hList1"/>
    <dgm:cxn modelId="{68A5A0F4-1554-4688-9AD7-B36AFC1F6BC8}" type="presParOf" srcId="{4A0FC56A-899C-404F-9D64-63BEBA127C45}" destId="{B1A578EE-735D-4CF0-A4DF-B359102EE4EB}" srcOrd="0" destOrd="0" presId="urn:microsoft.com/office/officeart/2005/8/layout/hList1"/>
    <dgm:cxn modelId="{78F06D5B-7218-4D46-8F6E-3E47FFE4B87B}" type="presParOf" srcId="{4A0FC56A-899C-404F-9D64-63BEBA127C45}" destId="{6D0BCF9B-DF99-4762-9F35-A93EEE09D2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B7713-8EA0-485B-BBDE-C71B2D71F5DC}" type="doc">
      <dgm:prSet loTypeId="urn:microsoft.com/office/officeart/2005/8/layout/defaul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0B10FF8-B8E2-4DD5-879A-802810C7CFF6}">
      <dgm:prSet/>
      <dgm:spPr/>
      <dgm:t>
        <a:bodyPr/>
        <a:lstStyle/>
        <a:p>
          <a:pPr>
            <a:defRPr b="1"/>
          </a:pPr>
          <a:r>
            <a:rPr lang="en-US">
              <a:hlinkClick xmlns:r="http://schemas.openxmlformats.org/officeDocument/2006/relationships" r:id="rId1"/>
            </a:rPr>
            <a:t>PSEO Explorer - Census Bureau  </a:t>
          </a:r>
          <a:r>
            <a:rPr lang="en-US"/>
            <a:t>earnings based upon institution</a:t>
          </a:r>
        </a:p>
      </dgm:t>
    </dgm:pt>
    <dgm:pt modelId="{46C0F9E8-8F41-402D-8FCB-2F5F429CA33E}" type="parTrans" cxnId="{8028E13C-2170-401A-BAAF-99AB754BA039}">
      <dgm:prSet/>
      <dgm:spPr/>
      <dgm:t>
        <a:bodyPr/>
        <a:lstStyle/>
        <a:p>
          <a:endParaRPr lang="en-US"/>
        </a:p>
      </dgm:t>
    </dgm:pt>
    <dgm:pt modelId="{16218EA6-1983-41B3-AC9B-203659F03E06}" type="sibTrans" cxnId="{8028E13C-2170-401A-BAAF-99AB754BA039}">
      <dgm:prSet/>
      <dgm:spPr/>
      <dgm:t>
        <a:bodyPr/>
        <a:lstStyle/>
        <a:p>
          <a:endParaRPr lang="en-US"/>
        </a:p>
      </dgm:t>
    </dgm:pt>
    <dgm:pt modelId="{CFD90E85-F1D4-43E1-AFBB-51050AE91BB6}">
      <dgm:prSet/>
      <dgm:spPr/>
      <dgm:t>
        <a:bodyPr/>
        <a:lstStyle/>
        <a:p>
          <a:pPr>
            <a:defRPr b="1"/>
          </a:pPr>
          <a:r>
            <a:rPr lang="en-US">
              <a:hlinkClick xmlns:r="http://schemas.openxmlformats.org/officeDocument/2006/relationships" r:id="rId2"/>
            </a:rPr>
            <a:t>QWI Explorer (census.gov)</a:t>
          </a:r>
          <a:r>
            <a:rPr lang="en-US"/>
            <a:t> updated quarterly</a:t>
          </a:r>
        </a:p>
      </dgm:t>
    </dgm:pt>
    <dgm:pt modelId="{DAA46A7F-1152-4547-8170-EFE21DCF7B0B}" type="parTrans" cxnId="{C6FF08CD-EBCF-452C-AC15-A52C72500743}">
      <dgm:prSet/>
      <dgm:spPr/>
      <dgm:t>
        <a:bodyPr/>
        <a:lstStyle/>
        <a:p>
          <a:endParaRPr lang="en-US"/>
        </a:p>
      </dgm:t>
    </dgm:pt>
    <dgm:pt modelId="{96DFD0A6-0F03-43AA-8443-AA1D8E69D3AB}" type="sibTrans" cxnId="{C6FF08CD-EBCF-452C-AC15-A52C72500743}">
      <dgm:prSet/>
      <dgm:spPr/>
      <dgm:t>
        <a:bodyPr/>
        <a:lstStyle/>
        <a:p>
          <a:endParaRPr lang="en-US"/>
        </a:p>
      </dgm:t>
    </dgm:pt>
    <dgm:pt modelId="{4A533C59-F116-42E0-BCD2-9FD6054B4BEC}" type="pres">
      <dgm:prSet presAssocID="{13CB7713-8EA0-485B-BBDE-C71B2D71F5DC}" presName="diagram" presStyleCnt="0">
        <dgm:presLayoutVars>
          <dgm:dir/>
          <dgm:resizeHandles val="exact"/>
        </dgm:presLayoutVars>
      </dgm:prSet>
      <dgm:spPr/>
    </dgm:pt>
    <dgm:pt modelId="{957452C8-E331-494D-9A6C-083585F86525}" type="pres">
      <dgm:prSet presAssocID="{20B10FF8-B8E2-4DD5-879A-802810C7CFF6}" presName="node" presStyleLbl="node1" presStyleIdx="0" presStyleCnt="2">
        <dgm:presLayoutVars>
          <dgm:bulletEnabled val="1"/>
        </dgm:presLayoutVars>
      </dgm:prSet>
      <dgm:spPr/>
    </dgm:pt>
    <dgm:pt modelId="{C78040BE-C833-4EAD-8EA8-86B067F5DF1E}" type="pres">
      <dgm:prSet presAssocID="{16218EA6-1983-41B3-AC9B-203659F03E06}" presName="sibTrans" presStyleCnt="0"/>
      <dgm:spPr/>
    </dgm:pt>
    <dgm:pt modelId="{E2482BEE-344C-46A5-9BC6-E1B4DD8F0FFD}" type="pres">
      <dgm:prSet presAssocID="{CFD90E85-F1D4-43E1-AFBB-51050AE91BB6}" presName="node" presStyleLbl="node1" presStyleIdx="1" presStyleCnt="2">
        <dgm:presLayoutVars>
          <dgm:bulletEnabled val="1"/>
        </dgm:presLayoutVars>
      </dgm:prSet>
      <dgm:spPr/>
    </dgm:pt>
  </dgm:ptLst>
  <dgm:cxnLst>
    <dgm:cxn modelId="{F2684E21-4F38-4416-A351-9306AD06780E}" type="presOf" srcId="{20B10FF8-B8E2-4DD5-879A-802810C7CFF6}" destId="{957452C8-E331-494D-9A6C-083585F86525}" srcOrd="0" destOrd="0" presId="urn:microsoft.com/office/officeart/2005/8/layout/default"/>
    <dgm:cxn modelId="{8E06F321-068D-4050-95C2-650E87C59CB1}" type="presOf" srcId="{CFD90E85-F1D4-43E1-AFBB-51050AE91BB6}" destId="{E2482BEE-344C-46A5-9BC6-E1B4DD8F0FFD}" srcOrd="0" destOrd="0" presId="urn:microsoft.com/office/officeart/2005/8/layout/default"/>
    <dgm:cxn modelId="{8028E13C-2170-401A-BAAF-99AB754BA039}" srcId="{13CB7713-8EA0-485B-BBDE-C71B2D71F5DC}" destId="{20B10FF8-B8E2-4DD5-879A-802810C7CFF6}" srcOrd="0" destOrd="0" parTransId="{46C0F9E8-8F41-402D-8FCB-2F5F429CA33E}" sibTransId="{16218EA6-1983-41B3-AC9B-203659F03E06}"/>
    <dgm:cxn modelId="{BA83D270-DDCD-4E02-820F-DF2B2FD9C08A}" type="presOf" srcId="{13CB7713-8EA0-485B-BBDE-C71B2D71F5DC}" destId="{4A533C59-F116-42E0-BCD2-9FD6054B4BEC}" srcOrd="0" destOrd="0" presId="urn:microsoft.com/office/officeart/2005/8/layout/default"/>
    <dgm:cxn modelId="{C6FF08CD-EBCF-452C-AC15-A52C72500743}" srcId="{13CB7713-8EA0-485B-BBDE-C71B2D71F5DC}" destId="{CFD90E85-F1D4-43E1-AFBB-51050AE91BB6}" srcOrd="1" destOrd="0" parTransId="{DAA46A7F-1152-4547-8170-EFE21DCF7B0B}" sibTransId="{96DFD0A6-0F03-43AA-8443-AA1D8E69D3AB}"/>
    <dgm:cxn modelId="{38729B7A-AF55-4CFB-B1FE-DB8AB0B48A6C}" type="presParOf" srcId="{4A533C59-F116-42E0-BCD2-9FD6054B4BEC}" destId="{957452C8-E331-494D-9A6C-083585F86525}" srcOrd="0" destOrd="0" presId="urn:microsoft.com/office/officeart/2005/8/layout/default"/>
    <dgm:cxn modelId="{87679AB9-CF31-49FB-99C7-2431F063E982}" type="presParOf" srcId="{4A533C59-F116-42E0-BCD2-9FD6054B4BEC}" destId="{C78040BE-C833-4EAD-8EA8-86B067F5DF1E}" srcOrd="1" destOrd="0" presId="urn:microsoft.com/office/officeart/2005/8/layout/default"/>
    <dgm:cxn modelId="{0A6DDEDE-F934-4A33-AACD-ABDB397E3DFD}" type="presParOf" srcId="{4A533C59-F116-42E0-BCD2-9FD6054B4BEC}" destId="{E2482BEE-344C-46A5-9BC6-E1B4DD8F0FF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8C3D1C-67DC-44EF-9DB4-8C8972E376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436C44-723F-4582-B4E8-5CBB70382DF2}">
      <dgm:prSet/>
      <dgm:spPr/>
      <dgm:t>
        <a:bodyPr/>
        <a:lstStyle/>
        <a:p>
          <a:r>
            <a:rPr lang="en-US"/>
            <a:t>Agriculture</a:t>
          </a:r>
        </a:p>
      </dgm:t>
    </dgm:pt>
    <dgm:pt modelId="{1D28AEA2-CEBF-4184-9377-758290F6DD12}" type="parTrans" cxnId="{49DA5E9E-FDC3-4329-A31A-BDC9048829EA}">
      <dgm:prSet/>
      <dgm:spPr/>
      <dgm:t>
        <a:bodyPr/>
        <a:lstStyle/>
        <a:p>
          <a:endParaRPr lang="en-US"/>
        </a:p>
      </dgm:t>
    </dgm:pt>
    <dgm:pt modelId="{7B128919-7410-4887-9C18-06AA29C9F697}" type="sibTrans" cxnId="{49DA5E9E-FDC3-4329-A31A-BDC9048829EA}">
      <dgm:prSet/>
      <dgm:spPr/>
      <dgm:t>
        <a:bodyPr/>
        <a:lstStyle/>
        <a:p>
          <a:endParaRPr lang="en-US"/>
        </a:p>
      </dgm:t>
    </dgm:pt>
    <dgm:pt modelId="{61329109-5EAE-483C-B060-A1B94C69C453}">
      <dgm:prSet/>
      <dgm:spPr/>
      <dgm:t>
        <a:bodyPr/>
        <a:lstStyle/>
        <a:p>
          <a:r>
            <a:rPr lang="en-US"/>
            <a:t>Healthcare professionals</a:t>
          </a:r>
        </a:p>
      </dgm:t>
    </dgm:pt>
    <dgm:pt modelId="{2017287E-61B0-41C6-BEC1-496417BC71DC}" type="parTrans" cxnId="{D4C07EFA-75E5-4B7C-80D6-66B30C54B934}">
      <dgm:prSet/>
      <dgm:spPr/>
      <dgm:t>
        <a:bodyPr/>
        <a:lstStyle/>
        <a:p>
          <a:endParaRPr lang="en-US"/>
        </a:p>
      </dgm:t>
    </dgm:pt>
    <dgm:pt modelId="{7B6C1916-0178-4338-B515-A0B7254BF0FA}" type="sibTrans" cxnId="{D4C07EFA-75E5-4B7C-80D6-66B30C54B934}">
      <dgm:prSet/>
      <dgm:spPr/>
      <dgm:t>
        <a:bodyPr/>
        <a:lstStyle/>
        <a:p>
          <a:endParaRPr lang="en-US"/>
        </a:p>
      </dgm:t>
    </dgm:pt>
    <dgm:pt modelId="{569FB2BF-FAC3-4E1A-B1E7-3BDF2121221C}">
      <dgm:prSet/>
      <dgm:spPr/>
      <dgm:t>
        <a:bodyPr/>
        <a:lstStyle/>
        <a:p>
          <a:r>
            <a:rPr lang="en-US"/>
            <a:t>Computer and math related positions</a:t>
          </a:r>
        </a:p>
      </dgm:t>
    </dgm:pt>
    <dgm:pt modelId="{BB969365-93B9-483C-8F16-E4689CFE4825}" type="parTrans" cxnId="{0E63A049-4D43-4EDD-AAA6-9AD390ACB8A3}">
      <dgm:prSet/>
      <dgm:spPr/>
      <dgm:t>
        <a:bodyPr/>
        <a:lstStyle/>
        <a:p>
          <a:endParaRPr lang="en-US"/>
        </a:p>
      </dgm:t>
    </dgm:pt>
    <dgm:pt modelId="{24C3275F-CE5C-41A7-A084-0B1964D60467}" type="sibTrans" cxnId="{0E63A049-4D43-4EDD-AAA6-9AD390ACB8A3}">
      <dgm:prSet/>
      <dgm:spPr/>
      <dgm:t>
        <a:bodyPr/>
        <a:lstStyle/>
        <a:p>
          <a:endParaRPr lang="en-US"/>
        </a:p>
      </dgm:t>
    </dgm:pt>
    <dgm:pt modelId="{2253DA17-5650-410B-BB73-DE4A4DEAB367}">
      <dgm:prSet/>
      <dgm:spPr/>
      <dgm:t>
        <a:bodyPr/>
        <a:lstStyle/>
        <a:p>
          <a:r>
            <a:rPr lang="en-US"/>
            <a:t>Architectural and engineering</a:t>
          </a:r>
        </a:p>
      </dgm:t>
    </dgm:pt>
    <dgm:pt modelId="{79D51CFF-EC95-49CF-A4A5-19637BF74E3A}" type="parTrans" cxnId="{04C6D5C9-5C90-42F3-9E9D-8FFE1B3F96A0}">
      <dgm:prSet/>
      <dgm:spPr/>
      <dgm:t>
        <a:bodyPr/>
        <a:lstStyle/>
        <a:p>
          <a:endParaRPr lang="en-US"/>
        </a:p>
      </dgm:t>
    </dgm:pt>
    <dgm:pt modelId="{83C89B11-6F43-4726-86B4-D217C8F062E0}" type="sibTrans" cxnId="{04C6D5C9-5C90-42F3-9E9D-8FFE1B3F96A0}">
      <dgm:prSet/>
      <dgm:spPr/>
      <dgm:t>
        <a:bodyPr/>
        <a:lstStyle/>
        <a:p>
          <a:endParaRPr lang="en-US"/>
        </a:p>
      </dgm:t>
    </dgm:pt>
    <dgm:pt modelId="{2FD27FBF-E297-4156-B47A-8380CAD05781}" type="pres">
      <dgm:prSet presAssocID="{9C8C3D1C-67DC-44EF-9DB4-8C8972E37653}" presName="linear" presStyleCnt="0">
        <dgm:presLayoutVars>
          <dgm:animLvl val="lvl"/>
          <dgm:resizeHandles val="exact"/>
        </dgm:presLayoutVars>
      </dgm:prSet>
      <dgm:spPr/>
    </dgm:pt>
    <dgm:pt modelId="{882979B7-9A08-4467-A451-A96D8A71783B}" type="pres">
      <dgm:prSet presAssocID="{99436C44-723F-4582-B4E8-5CBB70382D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FA26DE-AFC5-482D-940D-25B22375A408}" type="pres">
      <dgm:prSet presAssocID="{7B128919-7410-4887-9C18-06AA29C9F697}" presName="spacer" presStyleCnt="0"/>
      <dgm:spPr/>
    </dgm:pt>
    <dgm:pt modelId="{1C6B7645-13FA-423A-A375-F21733FB4441}" type="pres">
      <dgm:prSet presAssocID="{61329109-5EAE-483C-B060-A1B94C69C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E11AA4-F408-46C9-976F-8A04AA8956DD}" type="pres">
      <dgm:prSet presAssocID="{7B6C1916-0178-4338-B515-A0B7254BF0FA}" presName="spacer" presStyleCnt="0"/>
      <dgm:spPr/>
    </dgm:pt>
    <dgm:pt modelId="{FF05D30B-779B-46C7-9F08-9CCC0B0948ED}" type="pres">
      <dgm:prSet presAssocID="{569FB2BF-FAC3-4E1A-B1E7-3BDF212122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6FAEA3-F462-4DB0-835A-99A4F07F31F6}" type="pres">
      <dgm:prSet presAssocID="{24C3275F-CE5C-41A7-A084-0B1964D60467}" presName="spacer" presStyleCnt="0"/>
      <dgm:spPr/>
    </dgm:pt>
    <dgm:pt modelId="{E8390257-E7D7-4336-A1E0-BD01426A83E3}" type="pres">
      <dgm:prSet presAssocID="{2253DA17-5650-410B-BB73-DE4A4DEAB3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7D8700-E091-4CF6-BC5C-381D6C1B1196}" type="presOf" srcId="{61329109-5EAE-483C-B060-A1B94C69C453}" destId="{1C6B7645-13FA-423A-A375-F21733FB4441}" srcOrd="0" destOrd="0" presId="urn:microsoft.com/office/officeart/2005/8/layout/vList2"/>
    <dgm:cxn modelId="{0E63A049-4D43-4EDD-AAA6-9AD390ACB8A3}" srcId="{9C8C3D1C-67DC-44EF-9DB4-8C8972E37653}" destId="{569FB2BF-FAC3-4E1A-B1E7-3BDF2121221C}" srcOrd="2" destOrd="0" parTransId="{BB969365-93B9-483C-8F16-E4689CFE4825}" sibTransId="{24C3275F-CE5C-41A7-A084-0B1964D60467}"/>
    <dgm:cxn modelId="{A0CA9152-A546-4EC5-A641-AA83573DEFAE}" type="presOf" srcId="{9C8C3D1C-67DC-44EF-9DB4-8C8972E37653}" destId="{2FD27FBF-E297-4156-B47A-8380CAD05781}" srcOrd="0" destOrd="0" presId="urn:microsoft.com/office/officeart/2005/8/layout/vList2"/>
    <dgm:cxn modelId="{0F1CB97D-AA17-4193-BF02-5EF736B4B589}" type="presOf" srcId="{569FB2BF-FAC3-4E1A-B1E7-3BDF2121221C}" destId="{FF05D30B-779B-46C7-9F08-9CCC0B0948ED}" srcOrd="0" destOrd="0" presId="urn:microsoft.com/office/officeart/2005/8/layout/vList2"/>
    <dgm:cxn modelId="{5DD9538D-6E83-4619-ADF3-00D7083C8F55}" type="presOf" srcId="{99436C44-723F-4582-B4E8-5CBB70382DF2}" destId="{882979B7-9A08-4467-A451-A96D8A71783B}" srcOrd="0" destOrd="0" presId="urn:microsoft.com/office/officeart/2005/8/layout/vList2"/>
    <dgm:cxn modelId="{49DA5E9E-FDC3-4329-A31A-BDC9048829EA}" srcId="{9C8C3D1C-67DC-44EF-9DB4-8C8972E37653}" destId="{99436C44-723F-4582-B4E8-5CBB70382DF2}" srcOrd="0" destOrd="0" parTransId="{1D28AEA2-CEBF-4184-9377-758290F6DD12}" sibTransId="{7B128919-7410-4887-9C18-06AA29C9F697}"/>
    <dgm:cxn modelId="{48AFA3BD-FB34-46DD-A568-770D53B90AA2}" type="presOf" srcId="{2253DA17-5650-410B-BB73-DE4A4DEAB367}" destId="{E8390257-E7D7-4336-A1E0-BD01426A83E3}" srcOrd="0" destOrd="0" presId="urn:microsoft.com/office/officeart/2005/8/layout/vList2"/>
    <dgm:cxn modelId="{04C6D5C9-5C90-42F3-9E9D-8FFE1B3F96A0}" srcId="{9C8C3D1C-67DC-44EF-9DB4-8C8972E37653}" destId="{2253DA17-5650-410B-BB73-DE4A4DEAB367}" srcOrd="3" destOrd="0" parTransId="{79D51CFF-EC95-49CF-A4A5-19637BF74E3A}" sibTransId="{83C89B11-6F43-4726-86B4-D217C8F062E0}"/>
    <dgm:cxn modelId="{D4C07EFA-75E5-4B7C-80D6-66B30C54B934}" srcId="{9C8C3D1C-67DC-44EF-9DB4-8C8972E37653}" destId="{61329109-5EAE-483C-B060-A1B94C69C453}" srcOrd="1" destOrd="0" parTransId="{2017287E-61B0-41C6-BEC1-496417BC71DC}" sibTransId="{7B6C1916-0178-4338-B515-A0B7254BF0FA}"/>
    <dgm:cxn modelId="{157AF128-AA77-4563-B51F-907DEF2099B5}" type="presParOf" srcId="{2FD27FBF-E297-4156-B47A-8380CAD05781}" destId="{882979B7-9A08-4467-A451-A96D8A71783B}" srcOrd="0" destOrd="0" presId="urn:microsoft.com/office/officeart/2005/8/layout/vList2"/>
    <dgm:cxn modelId="{8E6D5661-A4A6-468C-A4F6-80EFF5EA75A9}" type="presParOf" srcId="{2FD27FBF-E297-4156-B47A-8380CAD05781}" destId="{8EFA26DE-AFC5-482D-940D-25B22375A408}" srcOrd="1" destOrd="0" presId="urn:microsoft.com/office/officeart/2005/8/layout/vList2"/>
    <dgm:cxn modelId="{0B746DF0-E69E-4640-A7A2-4CAA4973D9AF}" type="presParOf" srcId="{2FD27FBF-E297-4156-B47A-8380CAD05781}" destId="{1C6B7645-13FA-423A-A375-F21733FB4441}" srcOrd="2" destOrd="0" presId="urn:microsoft.com/office/officeart/2005/8/layout/vList2"/>
    <dgm:cxn modelId="{4C8A4187-34AF-4376-92AA-5E21C843F4F0}" type="presParOf" srcId="{2FD27FBF-E297-4156-B47A-8380CAD05781}" destId="{E6E11AA4-F408-46C9-976F-8A04AA8956DD}" srcOrd="3" destOrd="0" presId="urn:microsoft.com/office/officeart/2005/8/layout/vList2"/>
    <dgm:cxn modelId="{88D7C895-7BBB-44BC-BB5F-9902D847D65E}" type="presParOf" srcId="{2FD27FBF-E297-4156-B47A-8380CAD05781}" destId="{FF05D30B-779B-46C7-9F08-9CCC0B0948ED}" srcOrd="4" destOrd="0" presId="urn:microsoft.com/office/officeart/2005/8/layout/vList2"/>
    <dgm:cxn modelId="{42098BFD-4815-4C31-A82F-B138D801B635}" type="presParOf" srcId="{2FD27FBF-E297-4156-B47A-8380CAD05781}" destId="{E06FAEA3-F462-4DB0-835A-99A4F07F31F6}" srcOrd="5" destOrd="0" presId="urn:microsoft.com/office/officeart/2005/8/layout/vList2"/>
    <dgm:cxn modelId="{279ABA92-C75C-43B4-B239-A3516639E8A5}" type="presParOf" srcId="{2FD27FBF-E297-4156-B47A-8380CAD05781}" destId="{E8390257-E7D7-4336-A1E0-BD01426A83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5490C6-195F-45B6-88B1-CDB3A1A09541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4812CF7-087A-48C0-A1CC-1C634CB93663}">
      <dgm:prSet/>
      <dgm:spPr/>
      <dgm:t>
        <a:bodyPr/>
        <a:lstStyle/>
        <a:p>
          <a:r>
            <a:rPr lang="en-US"/>
            <a:t>4 images from hot careers- explain what you know, what careers might be related</a:t>
          </a:r>
        </a:p>
      </dgm:t>
    </dgm:pt>
    <dgm:pt modelId="{5F9C732A-F79B-4183-90FC-9463974C8166}" type="parTrans" cxnId="{DB53EA30-362E-4F96-BB83-F7EFFCAE3C51}">
      <dgm:prSet/>
      <dgm:spPr/>
      <dgm:t>
        <a:bodyPr/>
        <a:lstStyle/>
        <a:p>
          <a:endParaRPr lang="en-US"/>
        </a:p>
      </dgm:t>
    </dgm:pt>
    <dgm:pt modelId="{7CE10B93-684F-47E3-8231-24F23AE2E757}" type="sibTrans" cxnId="{DB53EA30-362E-4F96-BB83-F7EFFCAE3C51}">
      <dgm:prSet/>
      <dgm:spPr/>
      <dgm:t>
        <a:bodyPr/>
        <a:lstStyle/>
        <a:p>
          <a:endParaRPr lang="en-US"/>
        </a:p>
      </dgm:t>
    </dgm:pt>
    <dgm:pt modelId="{340E4348-40E6-4A49-A4F8-B8B805E25535}">
      <dgm:prSet/>
      <dgm:spPr/>
      <dgm:t>
        <a:bodyPr/>
        <a:lstStyle/>
        <a:p>
          <a:r>
            <a:rPr lang="en-US"/>
            <a:t>Pick 1 object- what is it used for, what careers would use this that you know of</a:t>
          </a:r>
        </a:p>
      </dgm:t>
    </dgm:pt>
    <dgm:pt modelId="{25FB5BBC-341A-437D-8584-FE60CBFE1595}" type="parTrans" cxnId="{AAAF3C81-D941-46B6-AA4C-9BFEA4D34CD7}">
      <dgm:prSet/>
      <dgm:spPr/>
      <dgm:t>
        <a:bodyPr/>
        <a:lstStyle/>
        <a:p>
          <a:endParaRPr lang="en-US"/>
        </a:p>
      </dgm:t>
    </dgm:pt>
    <dgm:pt modelId="{BD43EE59-EB0E-4A57-AAFE-99620B181BD1}" type="sibTrans" cxnId="{AAAF3C81-D941-46B6-AA4C-9BFEA4D34CD7}">
      <dgm:prSet/>
      <dgm:spPr/>
      <dgm:t>
        <a:bodyPr/>
        <a:lstStyle/>
        <a:p>
          <a:endParaRPr lang="en-US"/>
        </a:p>
      </dgm:t>
    </dgm:pt>
    <dgm:pt modelId="{F141F2E4-5966-4CA3-9EB4-BA8919592C6E}">
      <dgm:prSet/>
      <dgm:spPr/>
      <dgm:t>
        <a:bodyPr/>
        <a:lstStyle/>
        <a:p>
          <a:r>
            <a:rPr lang="en-US"/>
            <a:t>What do you want to do when you grow up?</a:t>
          </a:r>
        </a:p>
        <a:p>
          <a:r>
            <a:rPr lang="en-US"/>
            <a:t>	Later discuss this question</a:t>
          </a:r>
        </a:p>
      </dgm:t>
    </dgm:pt>
    <dgm:pt modelId="{96A40F3D-82FE-4F8E-A9D1-130233BEE634}" type="parTrans" cxnId="{C36CE30C-FE5A-48D4-B297-AE6D12581CF3}">
      <dgm:prSet/>
      <dgm:spPr/>
      <dgm:t>
        <a:bodyPr/>
        <a:lstStyle/>
        <a:p>
          <a:endParaRPr lang="en-US"/>
        </a:p>
      </dgm:t>
    </dgm:pt>
    <dgm:pt modelId="{FEDE62F6-3565-4797-8755-22A2F07D372C}" type="sibTrans" cxnId="{C36CE30C-FE5A-48D4-B297-AE6D12581CF3}">
      <dgm:prSet/>
      <dgm:spPr/>
      <dgm:t>
        <a:bodyPr/>
        <a:lstStyle/>
        <a:p>
          <a:endParaRPr lang="en-US"/>
        </a:p>
      </dgm:t>
    </dgm:pt>
    <dgm:pt modelId="{9FAC7B23-A824-4BAD-9F0A-7BB2373BDBD0}">
      <dgm:prSet/>
      <dgm:spPr/>
      <dgm:t>
        <a:bodyPr/>
        <a:lstStyle/>
        <a:p>
          <a:r>
            <a:rPr lang="en-US"/>
            <a:t>What did you do this morning?  What products did you use?  What careers we involved in making/using/the things you used?</a:t>
          </a:r>
        </a:p>
      </dgm:t>
    </dgm:pt>
    <dgm:pt modelId="{689407B5-B553-4CF7-AA58-91504AF1CF44}" type="parTrans" cxnId="{61A96504-3138-4919-B4B5-6E98037718C0}">
      <dgm:prSet/>
      <dgm:spPr/>
      <dgm:t>
        <a:bodyPr/>
        <a:lstStyle/>
        <a:p>
          <a:endParaRPr lang="en-US"/>
        </a:p>
      </dgm:t>
    </dgm:pt>
    <dgm:pt modelId="{48972A9D-91CA-4C65-92B1-918CAA4FE708}" type="sibTrans" cxnId="{61A96504-3138-4919-B4B5-6E98037718C0}">
      <dgm:prSet/>
      <dgm:spPr/>
      <dgm:t>
        <a:bodyPr/>
        <a:lstStyle/>
        <a:p>
          <a:endParaRPr lang="en-US"/>
        </a:p>
      </dgm:t>
    </dgm:pt>
    <dgm:pt modelId="{FD467E84-09EB-4C97-97BF-41E5F21196F9}" type="pres">
      <dgm:prSet presAssocID="{BB5490C6-195F-45B6-88B1-CDB3A1A09541}" presName="vert0" presStyleCnt="0">
        <dgm:presLayoutVars>
          <dgm:dir/>
          <dgm:animOne val="branch"/>
          <dgm:animLvl val="lvl"/>
        </dgm:presLayoutVars>
      </dgm:prSet>
      <dgm:spPr/>
    </dgm:pt>
    <dgm:pt modelId="{3C82A1B0-C889-4220-ACC4-BD6DD4FB685A}" type="pres">
      <dgm:prSet presAssocID="{74812CF7-087A-48C0-A1CC-1C634CB93663}" presName="thickLine" presStyleLbl="alignNode1" presStyleIdx="0" presStyleCnt="4"/>
      <dgm:spPr/>
    </dgm:pt>
    <dgm:pt modelId="{FF1F560A-ADE5-4455-B9C5-AB3D26D3CBC9}" type="pres">
      <dgm:prSet presAssocID="{74812CF7-087A-48C0-A1CC-1C634CB93663}" presName="horz1" presStyleCnt="0"/>
      <dgm:spPr/>
    </dgm:pt>
    <dgm:pt modelId="{C931D8AC-685D-4DDB-91B5-F1512B8FCA77}" type="pres">
      <dgm:prSet presAssocID="{74812CF7-087A-48C0-A1CC-1C634CB93663}" presName="tx1" presStyleLbl="revTx" presStyleIdx="0" presStyleCnt="4"/>
      <dgm:spPr/>
    </dgm:pt>
    <dgm:pt modelId="{A260812E-CF18-44F1-A3DC-4D41FD367842}" type="pres">
      <dgm:prSet presAssocID="{74812CF7-087A-48C0-A1CC-1C634CB93663}" presName="vert1" presStyleCnt="0"/>
      <dgm:spPr/>
    </dgm:pt>
    <dgm:pt modelId="{BF973F1D-9060-410F-B0BD-1D5F1128AAA4}" type="pres">
      <dgm:prSet presAssocID="{340E4348-40E6-4A49-A4F8-B8B805E25535}" presName="thickLine" presStyleLbl="alignNode1" presStyleIdx="1" presStyleCnt="4"/>
      <dgm:spPr/>
    </dgm:pt>
    <dgm:pt modelId="{7D3432A8-F76F-44A3-921B-35AAA0FA8F2F}" type="pres">
      <dgm:prSet presAssocID="{340E4348-40E6-4A49-A4F8-B8B805E25535}" presName="horz1" presStyleCnt="0"/>
      <dgm:spPr/>
    </dgm:pt>
    <dgm:pt modelId="{E92C1F16-CA12-4E2D-B14F-FAA20D0DBE91}" type="pres">
      <dgm:prSet presAssocID="{340E4348-40E6-4A49-A4F8-B8B805E25535}" presName="tx1" presStyleLbl="revTx" presStyleIdx="1" presStyleCnt="4"/>
      <dgm:spPr/>
    </dgm:pt>
    <dgm:pt modelId="{5B70A5CD-C831-49E4-A45D-DC9075913742}" type="pres">
      <dgm:prSet presAssocID="{340E4348-40E6-4A49-A4F8-B8B805E25535}" presName="vert1" presStyleCnt="0"/>
      <dgm:spPr/>
    </dgm:pt>
    <dgm:pt modelId="{564B7F52-E69E-4C51-B27E-E120A5FA420E}" type="pres">
      <dgm:prSet presAssocID="{F141F2E4-5966-4CA3-9EB4-BA8919592C6E}" presName="thickLine" presStyleLbl="alignNode1" presStyleIdx="2" presStyleCnt="4"/>
      <dgm:spPr/>
    </dgm:pt>
    <dgm:pt modelId="{09380587-A324-4009-A1DD-0B53655DEDA9}" type="pres">
      <dgm:prSet presAssocID="{F141F2E4-5966-4CA3-9EB4-BA8919592C6E}" presName="horz1" presStyleCnt="0"/>
      <dgm:spPr/>
    </dgm:pt>
    <dgm:pt modelId="{3DA7FA13-0B27-48BA-9B91-97C97DC97C5A}" type="pres">
      <dgm:prSet presAssocID="{F141F2E4-5966-4CA3-9EB4-BA8919592C6E}" presName="tx1" presStyleLbl="revTx" presStyleIdx="2" presStyleCnt="4"/>
      <dgm:spPr/>
    </dgm:pt>
    <dgm:pt modelId="{1499D28E-98E5-4D06-BE7C-CDD7C52EFFDC}" type="pres">
      <dgm:prSet presAssocID="{F141F2E4-5966-4CA3-9EB4-BA8919592C6E}" presName="vert1" presStyleCnt="0"/>
      <dgm:spPr/>
    </dgm:pt>
    <dgm:pt modelId="{79F62D4C-BB15-4B48-BEC2-7AAD25152151}" type="pres">
      <dgm:prSet presAssocID="{9FAC7B23-A824-4BAD-9F0A-7BB2373BDBD0}" presName="thickLine" presStyleLbl="alignNode1" presStyleIdx="3" presStyleCnt="4"/>
      <dgm:spPr/>
    </dgm:pt>
    <dgm:pt modelId="{85D07268-21BD-4F61-97F0-52A9DBD7C40F}" type="pres">
      <dgm:prSet presAssocID="{9FAC7B23-A824-4BAD-9F0A-7BB2373BDBD0}" presName="horz1" presStyleCnt="0"/>
      <dgm:spPr/>
    </dgm:pt>
    <dgm:pt modelId="{9D2880A8-6B69-40A6-B8A5-6BAF3FC252C2}" type="pres">
      <dgm:prSet presAssocID="{9FAC7B23-A824-4BAD-9F0A-7BB2373BDBD0}" presName="tx1" presStyleLbl="revTx" presStyleIdx="3" presStyleCnt="4"/>
      <dgm:spPr/>
    </dgm:pt>
    <dgm:pt modelId="{46AC797C-9AFD-436F-8837-9B2775632C49}" type="pres">
      <dgm:prSet presAssocID="{9FAC7B23-A824-4BAD-9F0A-7BB2373BDBD0}" presName="vert1" presStyleCnt="0"/>
      <dgm:spPr/>
    </dgm:pt>
  </dgm:ptLst>
  <dgm:cxnLst>
    <dgm:cxn modelId="{61A96504-3138-4919-B4B5-6E98037718C0}" srcId="{BB5490C6-195F-45B6-88B1-CDB3A1A09541}" destId="{9FAC7B23-A824-4BAD-9F0A-7BB2373BDBD0}" srcOrd="3" destOrd="0" parTransId="{689407B5-B553-4CF7-AA58-91504AF1CF44}" sibTransId="{48972A9D-91CA-4C65-92B1-918CAA4FE708}"/>
    <dgm:cxn modelId="{C36CE30C-FE5A-48D4-B297-AE6D12581CF3}" srcId="{BB5490C6-195F-45B6-88B1-CDB3A1A09541}" destId="{F141F2E4-5966-4CA3-9EB4-BA8919592C6E}" srcOrd="2" destOrd="0" parTransId="{96A40F3D-82FE-4F8E-A9D1-130233BEE634}" sibTransId="{FEDE62F6-3565-4797-8755-22A2F07D372C}"/>
    <dgm:cxn modelId="{BBD22215-636E-4BA1-A7F5-4EDBEE57EC50}" type="presOf" srcId="{340E4348-40E6-4A49-A4F8-B8B805E25535}" destId="{E92C1F16-CA12-4E2D-B14F-FAA20D0DBE91}" srcOrd="0" destOrd="0" presId="urn:microsoft.com/office/officeart/2008/layout/LinedList"/>
    <dgm:cxn modelId="{DB53EA30-362E-4F96-BB83-F7EFFCAE3C51}" srcId="{BB5490C6-195F-45B6-88B1-CDB3A1A09541}" destId="{74812CF7-087A-48C0-A1CC-1C634CB93663}" srcOrd="0" destOrd="0" parTransId="{5F9C732A-F79B-4183-90FC-9463974C8166}" sibTransId="{7CE10B93-684F-47E3-8231-24F23AE2E757}"/>
    <dgm:cxn modelId="{3EF72B4F-7045-4335-9E06-0FB7F87E86D8}" type="presOf" srcId="{74812CF7-087A-48C0-A1CC-1C634CB93663}" destId="{C931D8AC-685D-4DDB-91B5-F1512B8FCA77}" srcOrd="0" destOrd="0" presId="urn:microsoft.com/office/officeart/2008/layout/LinedList"/>
    <dgm:cxn modelId="{C3AC6972-C872-4DF9-9FCB-B26E9A715DBC}" type="presOf" srcId="{F141F2E4-5966-4CA3-9EB4-BA8919592C6E}" destId="{3DA7FA13-0B27-48BA-9B91-97C97DC97C5A}" srcOrd="0" destOrd="0" presId="urn:microsoft.com/office/officeart/2008/layout/LinedList"/>
    <dgm:cxn modelId="{AAAF3C81-D941-46B6-AA4C-9BFEA4D34CD7}" srcId="{BB5490C6-195F-45B6-88B1-CDB3A1A09541}" destId="{340E4348-40E6-4A49-A4F8-B8B805E25535}" srcOrd="1" destOrd="0" parTransId="{25FB5BBC-341A-437D-8584-FE60CBFE1595}" sibTransId="{BD43EE59-EB0E-4A57-AAFE-99620B181BD1}"/>
    <dgm:cxn modelId="{ED41009A-9513-4056-9BC6-F5A81DE2004B}" type="presOf" srcId="{9FAC7B23-A824-4BAD-9F0A-7BB2373BDBD0}" destId="{9D2880A8-6B69-40A6-B8A5-6BAF3FC252C2}" srcOrd="0" destOrd="0" presId="urn:microsoft.com/office/officeart/2008/layout/LinedList"/>
    <dgm:cxn modelId="{33A258A5-778D-4ACD-8ECF-1114A000BDBA}" type="presOf" srcId="{BB5490C6-195F-45B6-88B1-CDB3A1A09541}" destId="{FD467E84-09EB-4C97-97BF-41E5F21196F9}" srcOrd="0" destOrd="0" presId="urn:microsoft.com/office/officeart/2008/layout/LinedList"/>
    <dgm:cxn modelId="{5816F6B8-6DB6-459B-BF60-85A6F7BFA336}" type="presParOf" srcId="{FD467E84-09EB-4C97-97BF-41E5F21196F9}" destId="{3C82A1B0-C889-4220-ACC4-BD6DD4FB685A}" srcOrd="0" destOrd="0" presId="urn:microsoft.com/office/officeart/2008/layout/LinedList"/>
    <dgm:cxn modelId="{C41F2F8D-BD62-47DA-8DA7-D93A6F59D684}" type="presParOf" srcId="{FD467E84-09EB-4C97-97BF-41E5F21196F9}" destId="{FF1F560A-ADE5-4455-B9C5-AB3D26D3CBC9}" srcOrd="1" destOrd="0" presId="urn:microsoft.com/office/officeart/2008/layout/LinedList"/>
    <dgm:cxn modelId="{BBC7EEC5-C781-4814-AAAF-92AB3A663EC4}" type="presParOf" srcId="{FF1F560A-ADE5-4455-B9C5-AB3D26D3CBC9}" destId="{C931D8AC-685D-4DDB-91B5-F1512B8FCA77}" srcOrd="0" destOrd="0" presId="urn:microsoft.com/office/officeart/2008/layout/LinedList"/>
    <dgm:cxn modelId="{182A2726-15BA-4D59-A27F-7FE5CA0A03BB}" type="presParOf" srcId="{FF1F560A-ADE5-4455-B9C5-AB3D26D3CBC9}" destId="{A260812E-CF18-44F1-A3DC-4D41FD367842}" srcOrd="1" destOrd="0" presId="urn:microsoft.com/office/officeart/2008/layout/LinedList"/>
    <dgm:cxn modelId="{669676E4-207E-42C3-9116-AC1E32B3CC38}" type="presParOf" srcId="{FD467E84-09EB-4C97-97BF-41E5F21196F9}" destId="{BF973F1D-9060-410F-B0BD-1D5F1128AAA4}" srcOrd="2" destOrd="0" presId="urn:microsoft.com/office/officeart/2008/layout/LinedList"/>
    <dgm:cxn modelId="{BBBF6306-9B75-4256-A42E-5B8F2630060D}" type="presParOf" srcId="{FD467E84-09EB-4C97-97BF-41E5F21196F9}" destId="{7D3432A8-F76F-44A3-921B-35AAA0FA8F2F}" srcOrd="3" destOrd="0" presId="urn:microsoft.com/office/officeart/2008/layout/LinedList"/>
    <dgm:cxn modelId="{A11192B7-B37B-4467-B969-05DCB69E979D}" type="presParOf" srcId="{7D3432A8-F76F-44A3-921B-35AAA0FA8F2F}" destId="{E92C1F16-CA12-4E2D-B14F-FAA20D0DBE91}" srcOrd="0" destOrd="0" presId="urn:microsoft.com/office/officeart/2008/layout/LinedList"/>
    <dgm:cxn modelId="{F02008D1-EE3A-4006-9041-4F994FF8EBF4}" type="presParOf" srcId="{7D3432A8-F76F-44A3-921B-35AAA0FA8F2F}" destId="{5B70A5CD-C831-49E4-A45D-DC9075913742}" srcOrd="1" destOrd="0" presId="urn:microsoft.com/office/officeart/2008/layout/LinedList"/>
    <dgm:cxn modelId="{1F4CF20A-FD85-4606-9D6A-D16123A6BBF5}" type="presParOf" srcId="{FD467E84-09EB-4C97-97BF-41E5F21196F9}" destId="{564B7F52-E69E-4C51-B27E-E120A5FA420E}" srcOrd="4" destOrd="0" presId="urn:microsoft.com/office/officeart/2008/layout/LinedList"/>
    <dgm:cxn modelId="{C6F6D8B2-6758-4B01-9C59-0877C40FCD3E}" type="presParOf" srcId="{FD467E84-09EB-4C97-97BF-41E5F21196F9}" destId="{09380587-A324-4009-A1DD-0B53655DEDA9}" srcOrd="5" destOrd="0" presId="urn:microsoft.com/office/officeart/2008/layout/LinedList"/>
    <dgm:cxn modelId="{A1F7682B-69C9-4AD3-9B28-257A57F4548A}" type="presParOf" srcId="{09380587-A324-4009-A1DD-0B53655DEDA9}" destId="{3DA7FA13-0B27-48BA-9B91-97C97DC97C5A}" srcOrd="0" destOrd="0" presId="urn:microsoft.com/office/officeart/2008/layout/LinedList"/>
    <dgm:cxn modelId="{0C31113B-D733-4359-9C52-B65A7A61CB38}" type="presParOf" srcId="{09380587-A324-4009-A1DD-0B53655DEDA9}" destId="{1499D28E-98E5-4D06-BE7C-CDD7C52EFFDC}" srcOrd="1" destOrd="0" presId="urn:microsoft.com/office/officeart/2008/layout/LinedList"/>
    <dgm:cxn modelId="{A6B94800-450C-4A8B-A29F-9203717CCCBA}" type="presParOf" srcId="{FD467E84-09EB-4C97-97BF-41E5F21196F9}" destId="{79F62D4C-BB15-4B48-BEC2-7AAD25152151}" srcOrd="6" destOrd="0" presId="urn:microsoft.com/office/officeart/2008/layout/LinedList"/>
    <dgm:cxn modelId="{987ED655-EEB5-43C5-896F-826A32AE79CD}" type="presParOf" srcId="{FD467E84-09EB-4C97-97BF-41E5F21196F9}" destId="{85D07268-21BD-4F61-97F0-52A9DBD7C40F}" srcOrd="7" destOrd="0" presId="urn:microsoft.com/office/officeart/2008/layout/LinedList"/>
    <dgm:cxn modelId="{3E5E5241-9289-4B94-9A2D-B6417DA829E2}" type="presParOf" srcId="{85D07268-21BD-4F61-97F0-52A9DBD7C40F}" destId="{9D2880A8-6B69-40A6-B8A5-6BAF3FC252C2}" srcOrd="0" destOrd="0" presId="urn:microsoft.com/office/officeart/2008/layout/LinedList"/>
    <dgm:cxn modelId="{7E9EA4FC-8F81-40F0-9CA4-05BF2B6EB775}" type="presParOf" srcId="{85D07268-21BD-4F61-97F0-52A9DBD7C40F}" destId="{46AC797C-9AFD-436F-8837-9B2775632C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FA15D3-63BD-48AC-97D5-44E9EBF8287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CF87F4-16CE-4111-B1B8-5517F4DE80A1}">
      <dgm:prSet/>
      <dgm:spPr/>
      <dgm:t>
        <a:bodyPr/>
        <a:lstStyle/>
        <a:p>
          <a:r>
            <a:rPr lang="en-US"/>
            <a:t>26 Letters- 1 career for each</a:t>
          </a:r>
        </a:p>
      </dgm:t>
    </dgm:pt>
    <dgm:pt modelId="{6CB05987-8A69-40A4-8E83-24FCEF049F70}" type="parTrans" cxnId="{1579ED81-27C4-4DE0-9B50-0E0090016261}">
      <dgm:prSet/>
      <dgm:spPr/>
      <dgm:t>
        <a:bodyPr/>
        <a:lstStyle/>
        <a:p>
          <a:endParaRPr lang="en-US"/>
        </a:p>
      </dgm:t>
    </dgm:pt>
    <dgm:pt modelId="{E43F4EBE-FE35-4CF9-8996-BFF27AFB4AE7}" type="sibTrans" cxnId="{1579ED81-27C4-4DE0-9B50-0E0090016261}">
      <dgm:prSet/>
      <dgm:spPr/>
      <dgm:t>
        <a:bodyPr/>
        <a:lstStyle/>
        <a:p>
          <a:endParaRPr lang="en-US"/>
        </a:p>
      </dgm:t>
    </dgm:pt>
    <dgm:pt modelId="{7E11EED4-007B-4975-82B8-0FFE0372BC0D}">
      <dgm:prSet/>
      <dgm:spPr/>
      <dgm:t>
        <a:bodyPr/>
        <a:lstStyle/>
        <a:p>
          <a:r>
            <a:rPr lang="en-US"/>
            <a:t>Or 1 letter- possible career options</a:t>
          </a:r>
        </a:p>
      </dgm:t>
    </dgm:pt>
    <dgm:pt modelId="{EC098B45-FB17-485B-AB3D-0340FC45E56F}" type="parTrans" cxnId="{C34553A0-F758-4C1D-B6B3-EB5965CB6D54}">
      <dgm:prSet/>
      <dgm:spPr/>
      <dgm:t>
        <a:bodyPr/>
        <a:lstStyle/>
        <a:p>
          <a:endParaRPr lang="en-US"/>
        </a:p>
      </dgm:t>
    </dgm:pt>
    <dgm:pt modelId="{88F0E548-4B2F-4321-9841-0FD26D661DF1}" type="sibTrans" cxnId="{C34553A0-F758-4C1D-B6B3-EB5965CB6D54}">
      <dgm:prSet/>
      <dgm:spPr/>
      <dgm:t>
        <a:bodyPr/>
        <a:lstStyle/>
        <a:p>
          <a:endParaRPr lang="en-US"/>
        </a:p>
      </dgm:t>
    </dgm:pt>
    <dgm:pt modelId="{ABEADCC3-236F-4B5D-8CAF-B6D7177BBD7C}" type="pres">
      <dgm:prSet presAssocID="{81FA15D3-63BD-48AC-97D5-44E9EBF82871}" presName="vert0" presStyleCnt="0">
        <dgm:presLayoutVars>
          <dgm:dir/>
          <dgm:animOne val="branch"/>
          <dgm:animLvl val="lvl"/>
        </dgm:presLayoutVars>
      </dgm:prSet>
      <dgm:spPr/>
    </dgm:pt>
    <dgm:pt modelId="{D9BA11F2-F9CC-414D-9BEA-1DD2D5B08D3D}" type="pres">
      <dgm:prSet presAssocID="{2ECF87F4-16CE-4111-B1B8-5517F4DE80A1}" presName="thickLine" presStyleLbl="alignNode1" presStyleIdx="0" presStyleCnt="2"/>
      <dgm:spPr/>
    </dgm:pt>
    <dgm:pt modelId="{513D5FE3-293A-4BC3-8807-317F04AEC949}" type="pres">
      <dgm:prSet presAssocID="{2ECF87F4-16CE-4111-B1B8-5517F4DE80A1}" presName="horz1" presStyleCnt="0"/>
      <dgm:spPr/>
    </dgm:pt>
    <dgm:pt modelId="{130C033A-14E4-4A77-9B8B-BAB961484F1C}" type="pres">
      <dgm:prSet presAssocID="{2ECF87F4-16CE-4111-B1B8-5517F4DE80A1}" presName="tx1" presStyleLbl="revTx" presStyleIdx="0" presStyleCnt="2"/>
      <dgm:spPr/>
    </dgm:pt>
    <dgm:pt modelId="{C673D60D-5949-4981-A291-CFD6974C5441}" type="pres">
      <dgm:prSet presAssocID="{2ECF87F4-16CE-4111-B1B8-5517F4DE80A1}" presName="vert1" presStyleCnt="0"/>
      <dgm:spPr/>
    </dgm:pt>
    <dgm:pt modelId="{0580FC7F-2731-4F0D-A40A-3987D1B136CD}" type="pres">
      <dgm:prSet presAssocID="{7E11EED4-007B-4975-82B8-0FFE0372BC0D}" presName="thickLine" presStyleLbl="alignNode1" presStyleIdx="1" presStyleCnt="2"/>
      <dgm:spPr/>
    </dgm:pt>
    <dgm:pt modelId="{6A348F53-C53F-4D58-80CF-0C3F74BDB9E6}" type="pres">
      <dgm:prSet presAssocID="{7E11EED4-007B-4975-82B8-0FFE0372BC0D}" presName="horz1" presStyleCnt="0"/>
      <dgm:spPr/>
    </dgm:pt>
    <dgm:pt modelId="{6FAE44C5-89A8-4BA8-B914-F89570795152}" type="pres">
      <dgm:prSet presAssocID="{7E11EED4-007B-4975-82B8-0FFE0372BC0D}" presName="tx1" presStyleLbl="revTx" presStyleIdx="1" presStyleCnt="2"/>
      <dgm:spPr/>
    </dgm:pt>
    <dgm:pt modelId="{840CC6AD-B897-4FB6-BBE2-6FD2047F05D3}" type="pres">
      <dgm:prSet presAssocID="{7E11EED4-007B-4975-82B8-0FFE0372BC0D}" presName="vert1" presStyleCnt="0"/>
      <dgm:spPr/>
    </dgm:pt>
  </dgm:ptLst>
  <dgm:cxnLst>
    <dgm:cxn modelId="{ACEB0F4B-4B88-47E1-8E8B-722D3C9C4A0D}" type="presOf" srcId="{2ECF87F4-16CE-4111-B1B8-5517F4DE80A1}" destId="{130C033A-14E4-4A77-9B8B-BAB961484F1C}" srcOrd="0" destOrd="0" presId="urn:microsoft.com/office/officeart/2008/layout/LinedList"/>
    <dgm:cxn modelId="{5DAEF75A-DEE1-4527-87EF-0B29E3DC40E1}" type="presOf" srcId="{7E11EED4-007B-4975-82B8-0FFE0372BC0D}" destId="{6FAE44C5-89A8-4BA8-B914-F89570795152}" srcOrd="0" destOrd="0" presId="urn:microsoft.com/office/officeart/2008/layout/LinedList"/>
    <dgm:cxn modelId="{1579ED81-27C4-4DE0-9B50-0E0090016261}" srcId="{81FA15D3-63BD-48AC-97D5-44E9EBF82871}" destId="{2ECF87F4-16CE-4111-B1B8-5517F4DE80A1}" srcOrd="0" destOrd="0" parTransId="{6CB05987-8A69-40A4-8E83-24FCEF049F70}" sibTransId="{E43F4EBE-FE35-4CF9-8996-BFF27AFB4AE7}"/>
    <dgm:cxn modelId="{C34553A0-F758-4C1D-B6B3-EB5965CB6D54}" srcId="{81FA15D3-63BD-48AC-97D5-44E9EBF82871}" destId="{7E11EED4-007B-4975-82B8-0FFE0372BC0D}" srcOrd="1" destOrd="0" parTransId="{EC098B45-FB17-485B-AB3D-0340FC45E56F}" sibTransId="{88F0E548-4B2F-4321-9841-0FD26D661DF1}"/>
    <dgm:cxn modelId="{1BA178E3-785A-4080-BBFE-AF88A365AD43}" type="presOf" srcId="{81FA15D3-63BD-48AC-97D5-44E9EBF82871}" destId="{ABEADCC3-236F-4B5D-8CAF-B6D7177BBD7C}" srcOrd="0" destOrd="0" presId="urn:microsoft.com/office/officeart/2008/layout/LinedList"/>
    <dgm:cxn modelId="{360DD2D2-9F1A-4A63-8549-DD647197CF57}" type="presParOf" srcId="{ABEADCC3-236F-4B5D-8CAF-B6D7177BBD7C}" destId="{D9BA11F2-F9CC-414D-9BEA-1DD2D5B08D3D}" srcOrd="0" destOrd="0" presId="urn:microsoft.com/office/officeart/2008/layout/LinedList"/>
    <dgm:cxn modelId="{0EA50454-2B76-49D2-B1AB-7C47B8941B05}" type="presParOf" srcId="{ABEADCC3-236F-4B5D-8CAF-B6D7177BBD7C}" destId="{513D5FE3-293A-4BC3-8807-317F04AEC949}" srcOrd="1" destOrd="0" presId="urn:microsoft.com/office/officeart/2008/layout/LinedList"/>
    <dgm:cxn modelId="{F1037C28-FC3D-4068-86E9-760BFB3B4F6C}" type="presParOf" srcId="{513D5FE3-293A-4BC3-8807-317F04AEC949}" destId="{130C033A-14E4-4A77-9B8B-BAB961484F1C}" srcOrd="0" destOrd="0" presId="urn:microsoft.com/office/officeart/2008/layout/LinedList"/>
    <dgm:cxn modelId="{A05D139A-AC42-4BAF-8B10-6F0AE4566DA8}" type="presParOf" srcId="{513D5FE3-293A-4BC3-8807-317F04AEC949}" destId="{C673D60D-5949-4981-A291-CFD6974C5441}" srcOrd="1" destOrd="0" presId="urn:microsoft.com/office/officeart/2008/layout/LinedList"/>
    <dgm:cxn modelId="{01137C8C-823F-4688-AF2A-3A8E5BE854A7}" type="presParOf" srcId="{ABEADCC3-236F-4B5D-8CAF-B6D7177BBD7C}" destId="{0580FC7F-2731-4F0D-A40A-3987D1B136CD}" srcOrd="2" destOrd="0" presId="urn:microsoft.com/office/officeart/2008/layout/LinedList"/>
    <dgm:cxn modelId="{9A764D4A-8901-49AB-9BD8-7D89DF0E20E9}" type="presParOf" srcId="{ABEADCC3-236F-4B5D-8CAF-B6D7177BBD7C}" destId="{6A348F53-C53F-4D58-80CF-0C3F74BDB9E6}" srcOrd="3" destOrd="0" presId="urn:microsoft.com/office/officeart/2008/layout/LinedList"/>
    <dgm:cxn modelId="{93D5B10A-3110-4DC6-95A5-2E3FFA6F05EA}" type="presParOf" srcId="{6A348F53-C53F-4D58-80CF-0C3F74BDB9E6}" destId="{6FAE44C5-89A8-4BA8-B914-F89570795152}" srcOrd="0" destOrd="0" presId="urn:microsoft.com/office/officeart/2008/layout/LinedList"/>
    <dgm:cxn modelId="{43C982E7-7D49-4430-A50A-3E3BBC42D179}" type="presParOf" srcId="{6A348F53-C53F-4D58-80CF-0C3F74BDB9E6}" destId="{840CC6AD-B897-4FB6-BBE2-6FD2047F05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4F2C99-B8E4-4FEB-93DB-55758C5DAD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D822CD9-40AD-44DE-BCF3-0D1A808D1415}">
      <dgm:prSet/>
      <dgm:spPr/>
      <dgm:t>
        <a:bodyPr/>
        <a:lstStyle/>
        <a:p>
          <a:r>
            <a:rPr lang="en-US"/>
            <a:t>What did you get?</a:t>
          </a:r>
        </a:p>
      </dgm:t>
    </dgm:pt>
    <dgm:pt modelId="{5DA3E1B9-3FE3-4258-8CE1-CD1437F6D974}" type="parTrans" cxnId="{A6E1D750-6A4B-4262-878D-29D89ED80B66}">
      <dgm:prSet/>
      <dgm:spPr/>
      <dgm:t>
        <a:bodyPr/>
        <a:lstStyle/>
        <a:p>
          <a:endParaRPr lang="en-US"/>
        </a:p>
      </dgm:t>
    </dgm:pt>
    <dgm:pt modelId="{81E0194E-BC2B-4A87-8247-9CEC91A7DA32}" type="sibTrans" cxnId="{A6E1D750-6A4B-4262-878D-29D89ED80B66}">
      <dgm:prSet/>
      <dgm:spPr/>
      <dgm:t>
        <a:bodyPr/>
        <a:lstStyle/>
        <a:p>
          <a:endParaRPr lang="en-US"/>
        </a:p>
      </dgm:t>
    </dgm:pt>
    <dgm:pt modelId="{2735EF4A-8B2B-4485-8C81-63DA9EE3246C}">
      <dgm:prSet/>
      <dgm:spPr/>
      <dgm:t>
        <a:bodyPr/>
        <a:lstStyle/>
        <a:p>
          <a:r>
            <a:rPr lang="en-US"/>
            <a:t>Remember you are not limited</a:t>
          </a:r>
        </a:p>
      </dgm:t>
    </dgm:pt>
    <dgm:pt modelId="{B5A3BDDD-7F3C-45C2-9781-077EC7B67E67}" type="parTrans" cxnId="{90B6CAD3-D38F-4DB1-B79F-01F977EB4819}">
      <dgm:prSet/>
      <dgm:spPr/>
      <dgm:t>
        <a:bodyPr/>
        <a:lstStyle/>
        <a:p>
          <a:endParaRPr lang="en-US"/>
        </a:p>
      </dgm:t>
    </dgm:pt>
    <dgm:pt modelId="{5E62FE69-E69C-4D90-852B-91FA2F88CB7D}" type="sibTrans" cxnId="{90B6CAD3-D38F-4DB1-B79F-01F977EB4819}">
      <dgm:prSet/>
      <dgm:spPr/>
      <dgm:t>
        <a:bodyPr/>
        <a:lstStyle/>
        <a:p>
          <a:endParaRPr lang="en-US"/>
        </a:p>
      </dgm:t>
    </dgm:pt>
    <dgm:pt modelId="{23F52CBA-2546-4589-B84F-BA9CE8B1445B}">
      <dgm:prSet/>
      <dgm:spPr/>
      <dgm:t>
        <a:bodyPr/>
        <a:lstStyle/>
        <a:p>
          <a:r>
            <a:rPr lang="en-US"/>
            <a:t>65 % of Gen Z employed in jobs that don’t yet exist</a:t>
          </a:r>
        </a:p>
      </dgm:t>
    </dgm:pt>
    <dgm:pt modelId="{CC8F93F5-851E-4D83-860D-F036DE4E311C}" type="parTrans" cxnId="{6D10E05F-0A71-4620-ACF3-7E0C86C1EF9F}">
      <dgm:prSet/>
      <dgm:spPr/>
      <dgm:t>
        <a:bodyPr/>
        <a:lstStyle/>
        <a:p>
          <a:endParaRPr lang="en-US"/>
        </a:p>
      </dgm:t>
    </dgm:pt>
    <dgm:pt modelId="{D47F6D21-9276-4F34-B444-927558294023}" type="sibTrans" cxnId="{6D10E05F-0A71-4620-ACF3-7E0C86C1EF9F}">
      <dgm:prSet/>
      <dgm:spPr/>
      <dgm:t>
        <a:bodyPr/>
        <a:lstStyle/>
        <a:p>
          <a:endParaRPr lang="en-US"/>
        </a:p>
      </dgm:t>
    </dgm:pt>
    <dgm:pt modelId="{44281D88-1E25-4D13-BE19-E3E10416FF2F}" type="pres">
      <dgm:prSet presAssocID="{264F2C99-B8E4-4FEB-93DB-55758C5DAD08}" presName="linear" presStyleCnt="0">
        <dgm:presLayoutVars>
          <dgm:animLvl val="lvl"/>
          <dgm:resizeHandles val="exact"/>
        </dgm:presLayoutVars>
      </dgm:prSet>
      <dgm:spPr/>
    </dgm:pt>
    <dgm:pt modelId="{FCB20B1D-D2FE-4FFC-BD43-8ECFA32FF38B}" type="pres">
      <dgm:prSet presAssocID="{6D822CD9-40AD-44DE-BCF3-0D1A808D14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5620D4-8769-44F7-97E1-C598560E4ACB}" type="pres">
      <dgm:prSet presAssocID="{81E0194E-BC2B-4A87-8247-9CEC91A7DA32}" presName="spacer" presStyleCnt="0"/>
      <dgm:spPr/>
    </dgm:pt>
    <dgm:pt modelId="{CB737FD1-5706-4CAF-B4EF-57EEDC708B01}" type="pres">
      <dgm:prSet presAssocID="{2735EF4A-8B2B-4485-8C81-63DA9EE324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893267-DFF4-435A-AF62-85C8E8A0DDD3}" type="pres">
      <dgm:prSet presAssocID="{5E62FE69-E69C-4D90-852B-91FA2F88CB7D}" presName="spacer" presStyleCnt="0"/>
      <dgm:spPr/>
    </dgm:pt>
    <dgm:pt modelId="{C754BAAD-5D4A-47A3-9BC2-6021A61507E5}" type="pres">
      <dgm:prSet presAssocID="{23F52CBA-2546-4589-B84F-BA9CE8B144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E3735C-1A64-46D3-AE47-BBE0D7BA2ACC}" type="presOf" srcId="{6D822CD9-40AD-44DE-BCF3-0D1A808D1415}" destId="{FCB20B1D-D2FE-4FFC-BD43-8ECFA32FF38B}" srcOrd="0" destOrd="0" presId="urn:microsoft.com/office/officeart/2005/8/layout/vList2"/>
    <dgm:cxn modelId="{86A4845E-3199-4B10-908F-9726B197C896}" type="presOf" srcId="{264F2C99-B8E4-4FEB-93DB-55758C5DAD08}" destId="{44281D88-1E25-4D13-BE19-E3E10416FF2F}" srcOrd="0" destOrd="0" presId="urn:microsoft.com/office/officeart/2005/8/layout/vList2"/>
    <dgm:cxn modelId="{6D10E05F-0A71-4620-ACF3-7E0C86C1EF9F}" srcId="{264F2C99-B8E4-4FEB-93DB-55758C5DAD08}" destId="{23F52CBA-2546-4589-B84F-BA9CE8B1445B}" srcOrd="2" destOrd="0" parTransId="{CC8F93F5-851E-4D83-860D-F036DE4E311C}" sibTransId="{D47F6D21-9276-4F34-B444-927558294023}"/>
    <dgm:cxn modelId="{F602216E-5329-4CFF-A299-A8E8F9FD4187}" type="presOf" srcId="{2735EF4A-8B2B-4485-8C81-63DA9EE3246C}" destId="{CB737FD1-5706-4CAF-B4EF-57EEDC708B01}" srcOrd="0" destOrd="0" presId="urn:microsoft.com/office/officeart/2005/8/layout/vList2"/>
    <dgm:cxn modelId="{A6E1D750-6A4B-4262-878D-29D89ED80B66}" srcId="{264F2C99-B8E4-4FEB-93DB-55758C5DAD08}" destId="{6D822CD9-40AD-44DE-BCF3-0D1A808D1415}" srcOrd="0" destOrd="0" parTransId="{5DA3E1B9-3FE3-4258-8CE1-CD1437F6D974}" sibTransId="{81E0194E-BC2B-4A87-8247-9CEC91A7DA32}"/>
    <dgm:cxn modelId="{B5FD6A91-DC32-43B1-82D1-0179032819AA}" type="presOf" srcId="{23F52CBA-2546-4589-B84F-BA9CE8B1445B}" destId="{C754BAAD-5D4A-47A3-9BC2-6021A61507E5}" srcOrd="0" destOrd="0" presId="urn:microsoft.com/office/officeart/2005/8/layout/vList2"/>
    <dgm:cxn modelId="{90B6CAD3-D38F-4DB1-B79F-01F977EB4819}" srcId="{264F2C99-B8E4-4FEB-93DB-55758C5DAD08}" destId="{2735EF4A-8B2B-4485-8C81-63DA9EE3246C}" srcOrd="1" destOrd="0" parTransId="{B5A3BDDD-7F3C-45C2-9781-077EC7B67E67}" sibTransId="{5E62FE69-E69C-4D90-852B-91FA2F88CB7D}"/>
    <dgm:cxn modelId="{62FC054A-EA52-4E19-AC00-49FA5334F58A}" type="presParOf" srcId="{44281D88-1E25-4D13-BE19-E3E10416FF2F}" destId="{FCB20B1D-D2FE-4FFC-BD43-8ECFA32FF38B}" srcOrd="0" destOrd="0" presId="urn:microsoft.com/office/officeart/2005/8/layout/vList2"/>
    <dgm:cxn modelId="{81A53860-662D-4290-A920-61449BAFE52E}" type="presParOf" srcId="{44281D88-1E25-4D13-BE19-E3E10416FF2F}" destId="{6F5620D4-8769-44F7-97E1-C598560E4ACB}" srcOrd="1" destOrd="0" presId="urn:microsoft.com/office/officeart/2005/8/layout/vList2"/>
    <dgm:cxn modelId="{2B02DA9E-7B6A-4C9B-AAA3-B4FC7E94F456}" type="presParOf" srcId="{44281D88-1E25-4D13-BE19-E3E10416FF2F}" destId="{CB737FD1-5706-4CAF-B4EF-57EEDC708B01}" srcOrd="2" destOrd="0" presId="urn:microsoft.com/office/officeart/2005/8/layout/vList2"/>
    <dgm:cxn modelId="{300B9673-0220-4F14-93AA-A92FD0C60D88}" type="presParOf" srcId="{44281D88-1E25-4D13-BE19-E3E10416FF2F}" destId="{1F893267-DFF4-435A-AF62-85C8E8A0DDD3}" srcOrd="3" destOrd="0" presId="urn:microsoft.com/office/officeart/2005/8/layout/vList2"/>
    <dgm:cxn modelId="{D57AA300-C49F-46CF-A16F-480E4CAAB70E}" type="presParOf" srcId="{44281D88-1E25-4D13-BE19-E3E10416FF2F}" destId="{C754BAAD-5D4A-47A3-9BC2-6021A61507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F11583-8B33-4E64-8DEE-7CA89A5AAE5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BE3932-7BDA-4CE3-A0E8-2A9620FA525B}">
      <dgm:prSet/>
      <dgm:spPr/>
      <dgm:t>
        <a:bodyPr/>
        <a:lstStyle/>
        <a:p>
          <a:r>
            <a:rPr lang="en-US"/>
            <a:t>24 character traits in 6 areas</a:t>
          </a:r>
        </a:p>
      </dgm:t>
    </dgm:pt>
    <dgm:pt modelId="{B67C99AB-C97B-45EC-8636-0FB026B47354}" type="parTrans" cxnId="{A7F4F2D5-A46E-4E1B-A917-FF53CAFF8802}">
      <dgm:prSet/>
      <dgm:spPr/>
      <dgm:t>
        <a:bodyPr/>
        <a:lstStyle/>
        <a:p>
          <a:endParaRPr lang="en-US"/>
        </a:p>
      </dgm:t>
    </dgm:pt>
    <dgm:pt modelId="{701555CF-D61C-4B14-A162-EE79910A75DB}" type="sibTrans" cxnId="{A7F4F2D5-A46E-4E1B-A917-FF53CAFF8802}">
      <dgm:prSet/>
      <dgm:spPr/>
      <dgm:t>
        <a:bodyPr/>
        <a:lstStyle/>
        <a:p>
          <a:endParaRPr lang="en-US"/>
        </a:p>
      </dgm:t>
    </dgm:pt>
    <dgm:pt modelId="{CE667E3F-69CD-420B-AA84-A5302E39464D}">
      <dgm:prSet/>
      <dgm:spPr/>
      <dgm:t>
        <a:bodyPr/>
        <a:lstStyle/>
        <a:p>
          <a:r>
            <a:rPr lang="en-US"/>
            <a:t>Wisdom</a:t>
          </a:r>
        </a:p>
      </dgm:t>
    </dgm:pt>
    <dgm:pt modelId="{1489EEA4-710D-4102-BEC4-229C8604206D}" type="parTrans" cxnId="{BC114B95-46F3-4830-8313-37C2845768E9}">
      <dgm:prSet/>
      <dgm:spPr/>
      <dgm:t>
        <a:bodyPr/>
        <a:lstStyle/>
        <a:p>
          <a:endParaRPr lang="en-US"/>
        </a:p>
      </dgm:t>
    </dgm:pt>
    <dgm:pt modelId="{F50C95B0-DB9F-4D9D-B729-F0AA5227D090}" type="sibTrans" cxnId="{BC114B95-46F3-4830-8313-37C2845768E9}">
      <dgm:prSet/>
      <dgm:spPr/>
      <dgm:t>
        <a:bodyPr/>
        <a:lstStyle/>
        <a:p>
          <a:endParaRPr lang="en-US"/>
        </a:p>
      </dgm:t>
    </dgm:pt>
    <dgm:pt modelId="{36B74CD4-8C82-4DA0-8993-0F94A8FA5346}">
      <dgm:prSet/>
      <dgm:spPr/>
      <dgm:t>
        <a:bodyPr/>
        <a:lstStyle/>
        <a:p>
          <a:r>
            <a:rPr lang="en-US"/>
            <a:t>Creativity, curiosity, judgement, love of learning, perspective</a:t>
          </a:r>
        </a:p>
      </dgm:t>
    </dgm:pt>
    <dgm:pt modelId="{0261D0FD-130C-4B51-90F9-A6000AABE719}" type="parTrans" cxnId="{88AB63E9-AB65-4D11-BE8E-4E9BA6C2D26A}">
      <dgm:prSet/>
      <dgm:spPr/>
      <dgm:t>
        <a:bodyPr/>
        <a:lstStyle/>
        <a:p>
          <a:endParaRPr lang="en-US"/>
        </a:p>
      </dgm:t>
    </dgm:pt>
    <dgm:pt modelId="{42A05122-6FC3-478E-81CE-93D1F2B98983}" type="sibTrans" cxnId="{88AB63E9-AB65-4D11-BE8E-4E9BA6C2D26A}">
      <dgm:prSet/>
      <dgm:spPr/>
      <dgm:t>
        <a:bodyPr/>
        <a:lstStyle/>
        <a:p>
          <a:endParaRPr lang="en-US"/>
        </a:p>
      </dgm:t>
    </dgm:pt>
    <dgm:pt modelId="{5737D52E-F3E2-4ABE-84CB-7F314B103346}">
      <dgm:prSet/>
      <dgm:spPr/>
      <dgm:t>
        <a:bodyPr/>
        <a:lstStyle/>
        <a:p>
          <a:r>
            <a:rPr lang="en-US"/>
            <a:t>Courage</a:t>
          </a:r>
        </a:p>
      </dgm:t>
    </dgm:pt>
    <dgm:pt modelId="{8C3A535D-96A8-46F0-9D5B-00A943687E26}" type="parTrans" cxnId="{BBB29930-ABD5-478D-B5B9-A40A3B3AA135}">
      <dgm:prSet/>
      <dgm:spPr/>
      <dgm:t>
        <a:bodyPr/>
        <a:lstStyle/>
        <a:p>
          <a:endParaRPr lang="en-US"/>
        </a:p>
      </dgm:t>
    </dgm:pt>
    <dgm:pt modelId="{813A7102-A606-42DB-AB25-54E956977676}" type="sibTrans" cxnId="{BBB29930-ABD5-478D-B5B9-A40A3B3AA135}">
      <dgm:prSet/>
      <dgm:spPr/>
      <dgm:t>
        <a:bodyPr/>
        <a:lstStyle/>
        <a:p>
          <a:endParaRPr lang="en-US"/>
        </a:p>
      </dgm:t>
    </dgm:pt>
    <dgm:pt modelId="{6BC02A51-8801-4D46-9B52-F56856EA8F4F}">
      <dgm:prSet/>
      <dgm:spPr/>
      <dgm:t>
        <a:bodyPr/>
        <a:lstStyle/>
        <a:p>
          <a:r>
            <a:rPr lang="en-US"/>
            <a:t>Bravery, honesty, perseverance </a:t>
          </a:r>
        </a:p>
      </dgm:t>
    </dgm:pt>
    <dgm:pt modelId="{ABC7DE58-A34E-4064-B523-0E6B6DAFAFF8}" type="parTrans" cxnId="{AC87581D-5ED4-4EBA-B5A4-1C72FB987BCC}">
      <dgm:prSet/>
      <dgm:spPr/>
      <dgm:t>
        <a:bodyPr/>
        <a:lstStyle/>
        <a:p>
          <a:endParaRPr lang="en-US"/>
        </a:p>
      </dgm:t>
    </dgm:pt>
    <dgm:pt modelId="{A09191A5-3D09-4E39-A0DD-B0B1B5DE7EF2}" type="sibTrans" cxnId="{AC87581D-5ED4-4EBA-B5A4-1C72FB987BCC}">
      <dgm:prSet/>
      <dgm:spPr/>
      <dgm:t>
        <a:bodyPr/>
        <a:lstStyle/>
        <a:p>
          <a:endParaRPr lang="en-US"/>
        </a:p>
      </dgm:t>
    </dgm:pt>
    <dgm:pt modelId="{B81D4241-2569-4470-82C1-B8219C10A38C}">
      <dgm:prSet/>
      <dgm:spPr/>
      <dgm:t>
        <a:bodyPr/>
        <a:lstStyle/>
        <a:p>
          <a:r>
            <a:rPr lang="en-US"/>
            <a:t>Humanity</a:t>
          </a:r>
        </a:p>
      </dgm:t>
    </dgm:pt>
    <dgm:pt modelId="{D3508622-7926-4044-8BA3-EDCC6DA518D0}" type="parTrans" cxnId="{CB5931E2-0F66-4244-B4C2-8BC19625D832}">
      <dgm:prSet/>
      <dgm:spPr/>
      <dgm:t>
        <a:bodyPr/>
        <a:lstStyle/>
        <a:p>
          <a:endParaRPr lang="en-US"/>
        </a:p>
      </dgm:t>
    </dgm:pt>
    <dgm:pt modelId="{D9012BEE-2B3B-4608-9A6E-D94B7347E011}" type="sibTrans" cxnId="{CB5931E2-0F66-4244-B4C2-8BC19625D832}">
      <dgm:prSet/>
      <dgm:spPr/>
      <dgm:t>
        <a:bodyPr/>
        <a:lstStyle/>
        <a:p>
          <a:endParaRPr lang="en-US"/>
        </a:p>
      </dgm:t>
    </dgm:pt>
    <dgm:pt modelId="{59149E62-BBF5-40C9-945D-3B8E68E01A24}">
      <dgm:prSet/>
      <dgm:spPr/>
      <dgm:t>
        <a:bodyPr/>
        <a:lstStyle/>
        <a:p>
          <a:r>
            <a:rPr lang="en-US"/>
            <a:t>Kindness, love, social intelligence</a:t>
          </a:r>
        </a:p>
      </dgm:t>
    </dgm:pt>
    <dgm:pt modelId="{A2253AD7-340F-4F83-ACD0-F51CFA2F3E5C}" type="parTrans" cxnId="{4E3AFBA0-7EDA-422E-846A-B356656D5CD2}">
      <dgm:prSet/>
      <dgm:spPr/>
      <dgm:t>
        <a:bodyPr/>
        <a:lstStyle/>
        <a:p>
          <a:endParaRPr lang="en-US"/>
        </a:p>
      </dgm:t>
    </dgm:pt>
    <dgm:pt modelId="{B69FAA2B-D1F7-4907-A6C4-1BE8E19F1894}" type="sibTrans" cxnId="{4E3AFBA0-7EDA-422E-846A-B356656D5CD2}">
      <dgm:prSet/>
      <dgm:spPr/>
      <dgm:t>
        <a:bodyPr/>
        <a:lstStyle/>
        <a:p>
          <a:endParaRPr lang="en-US"/>
        </a:p>
      </dgm:t>
    </dgm:pt>
    <dgm:pt modelId="{F3BD951D-E17A-4684-A420-5F519BF151E6}">
      <dgm:prSet/>
      <dgm:spPr/>
      <dgm:t>
        <a:bodyPr/>
        <a:lstStyle/>
        <a:p>
          <a:r>
            <a:rPr lang="en-US"/>
            <a:t>Justice</a:t>
          </a:r>
        </a:p>
      </dgm:t>
    </dgm:pt>
    <dgm:pt modelId="{1B4FAC99-453E-4487-A101-B23F0B4656C8}" type="parTrans" cxnId="{076A8D73-271D-4F81-A9C0-A7F4C50129DE}">
      <dgm:prSet/>
      <dgm:spPr/>
      <dgm:t>
        <a:bodyPr/>
        <a:lstStyle/>
        <a:p>
          <a:endParaRPr lang="en-US"/>
        </a:p>
      </dgm:t>
    </dgm:pt>
    <dgm:pt modelId="{7D148B7D-B997-4C5B-8439-03E451B5CDAA}" type="sibTrans" cxnId="{076A8D73-271D-4F81-A9C0-A7F4C50129DE}">
      <dgm:prSet/>
      <dgm:spPr/>
      <dgm:t>
        <a:bodyPr/>
        <a:lstStyle/>
        <a:p>
          <a:endParaRPr lang="en-US"/>
        </a:p>
      </dgm:t>
    </dgm:pt>
    <dgm:pt modelId="{F3AB425A-23CB-43EE-BB86-158F773DF08E}">
      <dgm:prSet/>
      <dgm:spPr/>
      <dgm:t>
        <a:bodyPr/>
        <a:lstStyle/>
        <a:p>
          <a:r>
            <a:rPr lang="en-US"/>
            <a:t>Fairness, leadership, teamwork</a:t>
          </a:r>
        </a:p>
      </dgm:t>
    </dgm:pt>
    <dgm:pt modelId="{87462C7A-C3FC-495A-A5F0-7D4D1F006264}" type="parTrans" cxnId="{1F0F1362-C28B-4EFC-9681-06DE5B844FE5}">
      <dgm:prSet/>
      <dgm:spPr/>
      <dgm:t>
        <a:bodyPr/>
        <a:lstStyle/>
        <a:p>
          <a:endParaRPr lang="en-US"/>
        </a:p>
      </dgm:t>
    </dgm:pt>
    <dgm:pt modelId="{BAE12902-0E94-4496-825E-E2D4A618AA66}" type="sibTrans" cxnId="{1F0F1362-C28B-4EFC-9681-06DE5B844FE5}">
      <dgm:prSet/>
      <dgm:spPr/>
      <dgm:t>
        <a:bodyPr/>
        <a:lstStyle/>
        <a:p>
          <a:endParaRPr lang="en-US"/>
        </a:p>
      </dgm:t>
    </dgm:pt>
    <dgm:pt modelId="{CEE3B993-9460-41D4-9691-0A8FC5219440}">
      <dgm:prSet/>
      <dgm:spPr/>
      <dgm:t>
        <a:bodyPr/>
        <a:lstStyle/>
        <a:p>
          <a:r>
            <a:rPr lang="en-US"/>
            <a:t>Temperance</a:t>
          </a:r>
        </a:p>
      </dgm:t>
    </dgm:pt>
    <dgm:pt modelId="{312157DD-862D-4EE0-8CFD-36A2F5CB309C}" type="parTrans" cxnId="{0B2FE912-474F-4666-B92E-7D0BDBDE9A93}">
      <dgm:prSet/>
      <dgm:spPr/>
      <dgm:t>
        <a:bodyPr/>
        <a:lstStyle/>
        <a:p>
          <a:endParaRPr lang="en-US"/>
        </a:p>
      </dgm:t>
    </dgm:pt>
    <dgm:pt modelId="{E3445AD2-20E5-4C02-97DF-776D58E920DE}" type="sibTrans" cxnId="{0B2FE912-474F-4666-B92E-7D0BDBDE9A93}">
      <dgm:prSet/>
      <dgm:spPr/>
      <dgm:t>
        <a:bodyPr/>
        <a:lstStyle/>
        <a:p>
          <a:endParaRPr lang="en-US"/>
        </a:p>
      </dgm:t>
    </dgm:pt>
    <dgm:pt modelId="{472F60EB-C2A8-438B-9647-F2B43C9439B6}">
      <dgm:prSet/>
      <dgm:spPr/>
      <dgm:t>
        <a:bodyPr/>
        <a:lstStyle/>
        <a:p>
          <a:r>
            <a:rPr lang="en-US"/>
            <a:t>Forgiveness, humility, prudence, self-regulation</a:t>
          </a:r>
        </a:p>
      </dgm:t>
    </dgm:pt>
    <dgm:pt modelId="{811FF5AC-56A0-41A7-8431-C97D6FCA8307}" type="parTrans" cxnId="{809FC2D2-8C35-4961-BEE4-2D1C03465A65}">
      <dgm:prSet/>
      <dgm:spPr/>
      <dgm:t>
        <a:bodyPr/>
        <a:lstStyle/>
        <a:p>
          <a:endParaRPr lang="en-US"/>
        </a:p>
      </dgm:t>
    </dgm:pt>
    <dgm:pt modelId="{E5182CEB-E00E-4D90-AE7D-B78BD8F53ADD}" type="sibTrans" cxnId="{809FC2D2-8C35-4961-BEE4-2D1C03465A65}">
      <dgm:prSet/>
      <dgm:spPr/>
      <dgm:t>
        <a:bodyPr/>
        <a:lstStyle/>
        <a:p>
          <a:endParaRPr lang="en-US"/>
        </a:p>
      </dgm:t>
    </dgm:pt>
    <dgm:pt modelId="{2E61B4BF-B969-4C35-8904-1FF8EABA8444}">
      <dgm:prSet/>
      <dgm:spPr/>
      <dgm:t>
        <a:bodyPr/>
        <a:lstStyle/>
        <a:p>
          <a:r>
            <a:rPr lang="en-US"/>
            <a:t>Transcendence</a:t>
          </a:r>
        </a:p>
      </dgm:t>
    </dgm:pt>
    <dgm:pt modelId="{55641B2E-579D-416C-ACFC-EA28558C422F}" type="parTrans" cxnId="{ACE8200C-3D03-4E12-B132-D904779E3C51}">
      <dgm:prSet/>
      <dgm:spPr/>
      <dgm:t>
        <a:bodyPr/>
        <a:lstStyle/>
        <a:p>
          <a:endParaRPr lang="en-US"/>
        </a:p>
      </dgm:t>
    </dgm:pt>
    <dgm:pt modelId="{50DCBF78-5726-4B5D-B2D5-30496C052BA8}" type="sibTrans" cxnId="{ACE8200C-3D03-4E12-B132-D904779E3C51}">
      <dgm:prSet/>
      <dgm:spPr/>
      <dgm:t>
        <a:bodyPr/>
        <a:lstStyle/>
        <a:p>
          <a:endParaRPr lang="en-US"/>
        </a:p>
      </dgm:t>
    </dgm:pt>
    <dgm:pt modelId="{EDBB1956-BFE1-45B5-98A1-C64B485F7BDE}">
      <dgm:prSet/>
      <dgm:spPr/>
      <dgm:t>
        <a:bodyPr/>
        <a:lstStyle/>
        <a:p>
          <a:r>
            <a:rPr lang="en-US"/>
            <a:t>Appreciation of beauty and excellence, gratitude, hope, humor, spirituality</a:t>
          </a:r>
        </a:p>
      </dgm:t>
    </dgm:pt>
    <dgm:pt modelId="{0F0E48B0-1249-4C1A-9363-1817CA6CD965}" type="parTrans" cxnId="{A9EBE04E-40C2-4663-8B94-CFABC538D158}">
      <dgm:prSet/>
      <dgm:spPr/>
      <dgm:t>
        <a:bodyPr/>
        <a:lstStyle/>
        <a:p>
          <a:endParaRPr lang="en-US"/>
        </a:p>
      </dgm:t>
    </dgm:pt>
    <dgm:pt modelId="{80171930-1C73-4E55-85D8-4F98A50D2B83}" type="sibTrans" cxnId="{A9EBE04E-40C2-4663-8B94-CFABC538D158}">
      <dgm:prSet/>
      <dgm:spPr/>
      <dgm:t>
        <a:bodyPr/>
        <a:lstStyle/>
        <a:p>
          <a:endParaRPr lang="en-US"/>
        </a:p>
      </dgm:t>
    </dgm:pt>
    <dgm:pt modelId="{B605BC15-7C05-4298-9DD8-1C413455052F}" type="pres">
      <dgm:prSet presAssocID="{4AF11583-8B33-4E64-8DEE-7CA89A5AAE52}" presName="Name0" presStyleCnt="0">
        <dgm:presLayoutVars>
          <dgm:dir/>
          <dgm:animLvl val="lvl"/>
          <dgm:resizeHandles val="exact"/>
        </dgm:presLayoutVars>
      </dgm:prSet>
      <dgm:spPr/>
    </dgm:pt>
    <dgm:pt modelId="{B440B201-ADF5-4DEC-97D3-132765E39BCE}" type="pres">
      <dgm:prSet presAssocID="{76BE3932-7BDA-4CE3-A0E8-2A9620FA525B}" presName="linNode" presStyleCnt="0"/>
      <dgm:spPr/>
    </dgm:pt>
    <dgm:pt modelId="{D0643810-54A1-4DDF-8EE8-BB298A7D537F}" type="pres">
      <dgm:prSet presAssocID="{76BE3932-7BDA-4CE3-A0E8-2A9620FA525B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BF6F927A-9087-40D0-B08C-19430A849F8D}" type="pres">
      <dgm:prSet presAssocID="{701555CF-D61C-4B14-A162-EE79910A75DB}" presName="sp" presStyleCnt="0"/>
      <dgm:spPr/>
    </dgm:pt>
    <dgm:pt modelId="{17B4177D-4E00-433D-B04C-507BC575055E}" type="pres">
      <dgm:prSet presAssocID="{CE667E3F-69CD-420B-AA84-A5302E39464D}" presName="linNode" presStyleCnt="0"/>
      <dgm:spPr/>
    </dgm:pt>
    <dgm:pt modelId="{D10943D1-1120-4EEA-95E7-5D78FAABF53F}" type="pres">
      <dgm:prSet presAssocID="{CE667E3F-69CD-420B-AA84-A5302E39464D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0EB2CF44-1ED9-4CFD-BD14-40EC18178719}" type="pres">
      <dgm:prSet presAssocID="{CE667E3F-69CD-420B-AA84-A5302E39464D}" presName="descendantText" presStyleLbl="alignAccFollowNode1" presStyleIdx="0" presStyleCnt="6">
        <dgm:presLayoutVars>
          <dgm:bulletEnabled val="1"/>
        </dgm:presLayoutVars>
      </dgm:prSet>
      <dgm:spPr/>
    </dgm:pt>
    <dgm:pt modelId="{5EB4C806-8F29-4CAD-AF93-82EFF49271DF}" type="pres">
      <dgm:prSet presAssocID="{F50C95B0-DB9F-4D9D-B729-F0AA5227D090}" presName="sp" presStyleCnt="0"/>
      <dgm:spPr/>
    </dgm:pt>
    <dgm:pt modelId="{A2E26832-C386-4F25-BC4D-57A449FC2640}" type="pres">
      <dgm:prSet presAssocID="{5737D52E-F3E2-4ABE-84CB-7F314B103346}" presName="linNode" presStyleCnt="0"/>
      <dgm:spPr/>
    </dgm:pt>
    <dgm:pt modelId="{18ED4C39-953B-42B1-8614-E75C254AC38F}" type="pres">
      <dgm:prSet presAssocID="{5737D52E-F3E2-4ABE-84CB-7F314B103346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2E5BBBE5-882D-4AF0-AEC5-021D11718951}" type="pres">
      <dgm:prSet presAssocID="{5737D52E-F3E2-4ABE-84CB-7F314B103346}" presName="descendantText" presStyleLbl="alignAccFollowNode1" presStyleIdx="1" presStyleCnt="6">
        <dgm:presLayoutVars>
          <dgm:bulletEnabled val="1"/>
        </dgm:presLayoutVars>
      </dgm:prSet>
      <dgm:spPr/>
    </dgm:pt>
    <dgm:pt modelId="{FFD5A7E6-BB95-40B6-BF8A-BF8F5A6BC555}" type="pres">
      <dgm:prSet presAssocID="{813A7102-A606-42DB-AB25-54E956977676}" presName="sp" presStyleCnt="0"/>
      <dgm:spPr/>
    </dgm:pt>
    <dgm:pt modelId="{4F51257B-2298-48B4-BAF7-F34C4F439951}" type="pres">
      <dgm:prSet presAssocID="{B81D4241-2569-4470-82C1-B8219C10A38C}" presName="linNode" presStyleCnt="0"/>
      <dgm:spPr/>
    </dgm:pt>
    <dgm:pt modelId="{B1847FE1-5BF6-439B-B3AF-17F0F16AF8A5}" type="pres">
      <dgm:prSet presAssocID="{B81D4241-2569-4470-82C1-B8219C10A38C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203D2989-E391-43C6-9DD2-8DC847064F4D}" type="pres">
      <dgm:prSet presAssocID="{B81D4241-2569-4470-82C1-B8219C10A38C}" presName="descendantText" presStyleLbl="alignAccFollowNode1" presStyleIdx="2" presStyleCnt="6">
        <dgm:presLayoutVars>
          <dgm:bulletEnabled val="1"/>
        </dgm:presLayoutVars>
      </dgm:prSet>
      <dgm:spPr/>
    </dgm:pt>
    <dgm:pt modelId="{AF5802F1-CC54-4357-97EE-5D2953DFEA3D}" type="pres">
      <dgm:prSet presAssocID="{D9012BEE-2B3B-4608-9A6E-D94B7347E011}" presName="sp" presStyleCnt="0"/>
      <dgm:spPr/>
    </dgm:pt>
    <dgm:pt modelId="{E9584FC3-A25E-415A-B75C-EBF39E53C2A7}" type="pres">
      <dgm:prSet presAssocID="{F3BD951D-E17A-4684-A420-5F519BF151E6}" presName="linNode" presStyleCnt="0"/>
      <dgm:spPr/>
    </dgm:pt>
    <dgm:pt modelId="{2B4C1F83-3C0B-4B89-B7D2-DEC819E9008B}" type="pres">
      <dgm:prSet presAssocID="{F3BD951D-E17A-4684-A420-5F519BF151E6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E7C82462-7699-4182-87EE-716EBD6DA580}" type="pres">
      <dgm:prSet presAssocID="{F3BD951D-E17A-4684-A420-5F519BF151E6}" presName="descendantText" presStyleLbl="alignAccFollowNode1" presStyleIdx="3" presStyleCnt="6">
        <dgm:presLayoutVars>
          <dgm:bulletEnabled val="1"/>
        </dgm:presLayoutVars>
      </dgm:prSet>
      <dgm:spPr/>
    </dgm:pt>
    <dgm:pt modelId="{B65A152B-9055-4D5A-9C3A-0D638D81DD08}" type="pres">
      <dgm:prSet presAssocID="{7D148B7D-B997-4C5B-8439-03E451B5CDAA}" presName="sp" presStyleCnt="0"/>
      <dgm:spPr/>
    </dgm:pt>
    <dgm:pt modelId="{A0C95A93-5989-430E-9F1E-1B050AA0DB05}" type="pres">
      <dgm:prSet presAssocID="{CEE3B993-9460-41D4-9691-0A8FC5219440}" presName="linNode" presStyleCnt="0"/>
      <dgm:spPr/>
    </dgm:pt>
    <dgm:pt modelId="{352CF91D-E967-4FDA-A56D-A9B5214435CF}" type="pres">
      <dgm:prSet presAssocID="{CEE3B993-9460-41D4-9691-0A8FC5219440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E4A2BF3-9935-44D5-8A5B-2C6EC3F67339}" type="pres">
      <dgm:prSet presAssocID="{CEE3B993-9460-41D4-9691-0A8FC5219440}" presName="descendantText" presStyleLbl="alignAccFollowNode1" presStyleIdx="4" presStyleCnt="6">
        <dgm:presLayoutVars>
          <dgm:bulletEnabled val="1"/>
        </dgm:presLayoutVars>
      </dgm:prSet>
      <dgm:spPr/>
    </dgm:pt>
    <dgm:pt modelId="{EFDC911B-9233-4A1B-918D-46EA19EA6BBF}" type="pres">
      <dgm:prSet presAssocID="{E3445AD2-20E5-4C02-97DF-776D58E920DE}" presName="sp" presStyleCnt="0"/>
      <dgm:spPr/>
    </dgm:pt>
    <dgm:pt modelId="{E8864D25-5876-48A4-A66D-B9E855CB9C94}" type="pres">
      <dgm:prSet presAssocID="{2E61B4BF-B969-4C35-8904-1FF8EABA8444}" presName="linNode" presStyleCnt="0"/>
      <dgm:spPr/>
    </dgm:pt>
    <dgm:pt modelId="{4B2007A8-EC53-4BD8-9728-C052102900AA}" type="pres">
      <dgm:prSet presAssocID="{2E61B4BF-B969-4C35-8904-1FF8EABA8444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4150014E-6B8C-4E9D-B184-47F7F27A795B}" type="pres">
      <dgm:prSet presAssocID="{2E61B4BF-B969-4C35-8904-1FF8EABA8444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ACE8200C-3D03-4E12-B132-D904779E3C51}" srcId="{4AF11583-8B33-4E64-8DEE-7CA89A5AAE52}" destId="{2E61B4BF-B969-4C35-8904-1FF8EABA8444}" srcOrd="6" destOrd="0" parTransId="{55641B2E-579D-416C-ACFC-EA28558C422F}" sibTransId="{50DCBF78-5726-4B5D-B2D5-30496C052BA8}"/>
    <dgm:cxn modelId="{0B2FE912-474F-4666-B92E-7D0BDBDE9A93}" srcId="{4AF11583-8B33-4E64-8DEE-7CA89A5AAE52}" destId="{CEE3B993-9460-41D4-9691-0A8FC5219440}" srcOrd="5" destOrd="0" parTransId="{312157DD-862D-4EE0-8CFD-36A2F5CB309C}" sibTransId="{E3445AD2-20E5-4C02-97DF-776D58E920DE}"/>
    <dgm:cxn modelId="{AC87581D-5ED4-4EBA-B5A4-1C72FB987BCC}" srcId="{5737D52E-F3E2-4ABE-84CB-7F314B103346}" destId="{6BC02A51-8801-4D46-9B52-F56856EA8F4F}" srcOrd="0" destOrd="0" parTransId="{ABC7DE58-A34E-4064-B523-0E6B6DAFAFF8}" sibTransId="{A09191A5-3D09-4E39-A0DD-B0B1B5DE7EF2}"/>
    <dgm:cxn modelId="{BBB29930-ABD5-478D-B5B9-A40A3B3AA135}" srcId="{4AF11583-8B33-4E64-8DEE-7CA89A5AAE52}" destId="{5737D52E-F3E2-4ABE-84CB-7F314B103346}" srcOrd="2" destOrd="0" parTransId="{8C3A535D-96A8-46F0-9D5B-00A943687E26}" sibTransId="{813A7102-A606-42DB-AB25-54E956977676}"/>
    <dgm:cxn modelId="{5DBBA941-FC93-4DED-AC92-0877FFD1EEAB}" type="presOf" srcId="{59149E62-BBF5-40C9-945D-3B8E68E01A24}" destId="{203D2989-E391-43C6-9DD2-8DC847064F4D}" srcOrd="0" destOrd="0" presId="urn:microsoft.com/office/officeart/2005/8/layout/vList5"/>
    <dgm:cxn modelId="{1F0F1362-C28B-4EFC-9681-06DE5B844FE5}" srcId="{F3BD951D-E17A-4684-A420-5F519BF151E6}" destId="{F3AB425A-23CB-43EE-BB86-158F773DF08E}" srcOrd="0" destOrd="0" parTransId="{87462C7A-C3FC-495A-A5F0-7D4D1F006264}" sibTransId="{BAE12902-0E94-4496-825E-E2D4A618AA66}"/>
    <dgm:cxn modelId="{50E43943-DF38-4BB9-8D05-772BE486A74B}" type="presOf" srcId="{2E61B4BF-B969-4C35-8904-1FF8EABA8444}" destId="{4B2007A8-EC53-4BD8-9728-C052102900AA}" srcOrd="0" destOrd="0" presId="urn:microsoft.com/office/officeart/2005/8/layout/vList5"/>
    <dgm:cxn modelId="{FC3C9A69-D6E9-49B8-9F04-E517199C4C2C}" type="presOf" srcId="{76BE3932-7BDA-4CE3-A0E8-2A9620FA525B}" destId="{D0643810-54A1-4DDF-8EE8-BB298A7D537F}" srcOrd="0" destOrd="0" presId="urn:microsoft.com/office/officeart/2005/8/layout/vList5"/>
    <dgm:cxn modelId="{C3386D6D-FDE5-435C-B6AB-6FEBE1BB8CB8}" type="presOf" srcId="{CE667E3F-69CD-420B-AA84-A5302E39464D}" destId="{D10943D1-1120-4EEA-95E7-5D78FAABF53F}" srcOrd="0" destOrd="0" presId="urn:microsoft.com/office/officeart/2005/8/layout/vList5"/>
    <dgm:cxn modelId="{C5A5214E-D946-47A5-BC23-4370DEDCDD2D}" type="presOf" srcId="{F3BD951D-E17A-4684-A420-5F519BF151E6}" destId="{2B4C1F83-3C0B-4B89-B7D2-DEC819E9008B}" srcOrd="0" destOrd="0" presId="urn:microsoft.com/office/officeart/2005/8/layout/vList5"/>
    <dgm:cxn modelId="{A9EBE04E-40C2-4663-8B94-CFABC538D158}" srcId="{2E61B4BF-B969-4C35-8904-1FF8EABA8444}" destId="{EDBB1956-BFE1-45B5-98A1-C64B485F7BDE}" srcOrd="0" destOrd="0" parTransId="{0F0E48B0-1249-4C1A-9363-1817CA6CD965}" sibTransId="{80171930-1C73-4E55-85D8-4F98A50D2B83}"/>
    <dgm:cxn modelId="{2C666E53-8911-4E96-AD16-64C44E295F98}" type="presOf" srcId="{472F60EB-C2A8-438B-9647-F2B43C9439B6}" destId="{CE4A2BF3-9935-44D5-8A5B-2C6EC3F67339}" srcOrd="0" destOrd="0" presId="urn:microsoft.com/office/officeart/2005/8/layout/vList5"/>
    <dgm:cxn modelId="{076A8D73-271D-4F81-A9C0-A7F4C50129DE}" srcId="{4AF11583-8B33-4E64-8DEE-7CA89A5AAE52}" destId="{F3BD951D-E17A-4684-A420-5F519BF151E6}" srcOrd="4" destOrd="0" parTransId="{1B4FAC99-453E-4487-A101-B23F0B4656C8}" sibTransId="{7D148B7D-B997-4C5B-8439-03E451B5CDAA}"/>
    <dgm:cxn modelId="{0023107B-7629-4550-AE09-AFB688A3A539}" type="presOf" srcId="{5737D52E-F3E2-4ABE-84CB-7F314B103346}" destId="{18ED4C39-953B-42B1-8614-E75C254AC38F}" srcOrd="0" destOrd="0" presId="urn:microsoft.com/office/officeart/2005/8/layout/vList5"/>
    <dgm:cxn modelId="{03212E80-6B9B-4F2C-984E-BBA31F8C85A2}" type="presOf" srcId="{F3AB425A-23CB-43EE-BB86-158F773DF08E}" destId="{E7C82462-7699-4182-87EE-716EBD6DA580}" srcOrd="0" destOrd="0" presId="urn:microsoft.com/office/officeart/2005/8/layout/vList5"/>
    <dgm:cxn modelId="{FDA00095-6205-4B1E-B57D-CC89EA0B3898}" type="presOf" srcId="{EDBB1956-BFE1-45B5-98A1-C64B485F7BDE}" destId="{4150014E-6B8C-4E9D-B184-47F7F27A795B}" srcOrd="0" destOrd="0" presId="urn:microsoft.com/office/officeart/2005/8/layout/vList5"/>
    <dgm:cxn modelId="{BC114B95-46F3-4830-8313-37C2845768E9}" srcId="{4AF11583-8B33-4E64-8DEE-7CA89A5AAE52}" destId="{CE667E3F-69CD-420B-AA84-A5302E39464D}" srcOrd="1" destOrd="0" parTransId="{1489EEA4-710D-4102-BEC4-229C8604206D}" sibTransId="{F50C95B0-DB9F-4D9D-B729-F0AA5227D090}"/>
    <dgm:cxn modelId="{4E3AFBA0-7EDA-422E-846A-B356656D5CD2}" srcId="{B81D4241-2569-4470-82C1-B8219C10A38C}" destId="{59149E62-BBF5-40C9-945D-3B8E68E01A24}" srcOrd="0" destOrd="0" parTransId="{A2253AD7-340F-4F83-ACD0-F51CFA2F3E5C}" sibTransId="{B69FAA2B-D1F7-4907-A6C4-1BE8E19F1894}"/>
    <dgm:cxn modelId="{80D39EB9-AD55-4E22-AD1C-BBC3401F30C8}" type="presOf" srcId="{6BC02A51-8801-4D46-9B52-F56856EA8F4F}" destId="{2E5BBBE5-882D-4AF0-AEC5-021D11718951}" srcOrd="0" destOrd="0" presId="urn:microsoft.com/office/officeart/2005/8/layout/vList5"/>
    <dgm:cxn modelId="{DD2A6ACD-1B61-457A-BA7B-8C0F18F2CB19}" type="presOf" srcId="{36B74CD4-8C82-4DA0-8993-0F94A8FA5346}" destId="{0EB2CF44-1ED9-4CFD-BD14-40EC18178719}" srcOrd="0" destOrd="0" presId="urn:microsoft.com/office/officeart/2005/8/layout/vList5"/>
    <dgm:cxn modelId="{809FC2D2-8C35-4961-BEE4-2D1C03465A65}" srcId="{CEE3B993-9460-41D4-9691-0A8FC5219440}" destId="{472F60EB-C2A8-438B-9647-F2B43C9439B6}" srcOrd="0" destOrd="0" parTransId="{811FF5AC-56A0-41A7-8431-C97D6FCA8307}" sibTransId="{E5182CEB-E00E-4D90-AE7D-B78BD8F53ADD}"/>
    <dgm:cxn modelId="{A7F4F2D5-A46E-4E1B-A917-FF53CAFF8802}" srcId="{4AF11583-8B33-4E64-8DEE-7CA89A5AAE52}" destId="{76BE3932-7BDA-4CE3-A0E8-2A9620FA525B}" srcOrd="0" destOrd="0" parTransId="{B67C99AB-C97B-45EC-8636-0FB026B47354}" sibTransId="{701555CF-D61C-4B14-A162-EE79910A75DB}"/>
    <dgm:cxn modelId="{0376A7DF-7607-4A8E-812E-76D57D392F70}" type="presOf" srcId="{B81D4241-2569-4470-82C1-B8219C10A38C}" destId="{B1847FE1-5BF6-439B-B3AF-17F0F16AF8A5}" srcOrd="0" destOrd="0" presId="urn:microsoft.com/office/officeart/2005/8/layout/vList5"/>
    <dgm:cxn modelId="{CB5931E2-0F66-4244-B4C2-8BC19625D832}" srcId="{4AF11583-8B33-4E64-8DEE-7CA89A5AAE52}" destId="{B81D4241-2569-4470-82C1-B8219C10A38C}" srcOrd="3" destOrd="0" parTransId="{D3508622-7926-4044-8BA3-EDCC6DA518D0}" sibTransId="{D9012BEE-2B3B-4608-9A6E-D94B7347E011}"/>
    <dgm:cxn modelId="{DE7A7EE8-ED4F-479B-992F-A1B578898622}" type="presOf" srcId="{4AF11583-8B33-4E64-8DEE-7CA89A5AAE52}" destId="{B605BC15-7C05-4298-9DD8-1C413455052F}" srcOrd="0" destOrd="0" presId="urn:microsoft.com/office/officeart/2005/8/layout/vList5"/>
    <dgm:cxn modelId="{88AB63E9-AB65-4D11-BE8E-4E9BA6C2D26A}" srcId="{CE667E3F-69CD-420B-AA84-A5302E39464D}" destId="{36B74CD4-8C82-4DA0-8993-0F94A8FA5346}" srcOrd="0" destOrd="0" parTransId="{0261D0FD-130C-4B51-90F9-A6000AABE719}" sibTransId="{42A05122-6FC3-478E-81CE-93D1F2B98983}"/>
    <dgm:cxn modelId="{62488CEA-9C88-4EB4-B0AD-B3192EC11E70}" type="presOf" srcId="{CEE3B993-9460-41D4-9691-0A8FC5219440}" destId="{352CF91D-E967-4FDA-A56D-A9B5214435CF}" srcOrd="0" destOrd="0" presId="urn:microsoft.com/office/officeart/2005/8/layout/vList5"/>
    <dgm:cxn modelId="{97B638BF-F03E-4660-B32A-BF8DC7ABA2C3}" type="presParOf" srcId="{B605BC15-7C05-4298-9DD8-1C413455052F}" destId="{B440B201-ADF5-4DEC-97D3-132765E39BCE}" srcOrd="0" destOrd="0" presId="urn:microsoft.com/office/officeart/2005/8/layout/vList5"/>
    <dgm:cxn modelId="{E719C831-C7FD-4C40-A020-D0EDBC1E7DC9}" type="presParOf" srcId="{B440B201-ADF5-4DEC-97D3-132765E39BCE}" destId="{D0643810-54A1-4DDF-8EE8-BB298A7D537F}" srcOrd="0" destOrd="0" presId="urn:microsoft.com/office/officeart/2005/8/layout/vList5"/>
    <dgm:cxn modelId="{346871BD-3E10-4C4E-93C8-1346BA3F1A68}" type="presParOf" srcId="{B605BC15-7C05-4298-9DD8-1C413455052F}" destId="{BF6F927A-9087-40D0-B08C-19430A849F8D}" srcOrd="1" destOrd="0" presId="urn:microsoft.com/office/officeart/2005/8/layout/vList5"/>
    <dgm:cxn modelId="{8309ED4A-CBAB-4B56-BA34-C6554F89AE3C}" type="presParOf" srcId="{B605BC15-7C05-4298-9DD8-1C413455052F}" destId="{17B4177D-4E00-433D-B04C-507BC575055E}" srcOrd="2" destOrd="0" presId="urn:microsoft.com/office/officeart/2005/8/layout/vList5"/>
    <dgm:cxn modelId="{DF41DF32-0B29-4A25-984D-4BDDD375411E}" type="presParOf" srcId="{17B4177D-4E00-433D-B04C-507BC575055E}" destId="{D10943D1-1120-4EEA-95E7-5D78FAABF53F}" srcOrd="0" destOrd="0" presId="urn:microsoft.com/office/officeart/2005/8/layout/vList5"/>
    <dgm:cxn modelId="{755AFAFD-369C-4B49-A8DE-8E06251273FC}" type="presParOf" srcId="{17B4177D-4E00-433D-B04C-507BC575055E}" destId="{0EB2CF44-1ED9-4CFD-BD14-40EC18178719}" srcOrd="1" destOrd="0" presId="urn:microsoft.com/office/officeart/2005/8/layout/vList5"/>
    <dgm:cxn modelId="{CBD762BF-8D69-41DC-92E9-07741E9E724C}" type="presParOf" srcId="{B605BC15-7C05-4298-9DD8-1C413455052F}" destId="{5EB4C806-8F29-4CAD-AF93-82EFF49271DF}" srcOrd="3" destOrd="0" presId="urn:microsoft.com/office/officeart/2005/8/layout/vList5"/>
    <dgm:cxn modelId="{706FF9DF-222B-4D4E-91C8-D0F0A959C396}" type="presParOf" srcId="{B605BC15-7C05-4298-9DD8-1C413455052F}" destId="{A2E26832-C386-4F25-BC4D-57A449FC2640}" srcOrd="4" destOrd="0" presId="urn:microsoft.com/office/officeart/2005/8/layout/vList5"/>
    <dgm:cxn modelId="{ABE50C4F-AED7-4CE8-A58D-4A2130F6C445}" type="presParOf" srcId="{A2E26832-C386-4F25-BC4D-57A449FC2640}" destId="{18ED4C39-953B-42B1-8614-E75C254AC38F}" srcOrd="0" destOrd="0" presId="urn:microsoft.com/office/officeart/2005/8/layout/vList5"/>
    <dgm:cxn modelId="{1FEEA1DD-966A-4946-BD83-E2929EDFB6BF}" type="presParOf" srcId="{A2E26832-C386-4F25-BC4D-57A449FC2640}" destId="{2E5BBBE5-882D-4AF0-AEC5-021D11718951}" srcOrd="1" destOrd="0" presId="urn:microsoft.com/office/officeart/2005/8/layout/vList5"/>
    <dgm:cxn modelId="{C89F1ABD-F820-42C4-96B8-1A1D87A3C160}" type="presParOf" srcId="{B605BC15-7C05-4298-9DD8-1C413455052F}" destId="{FFD5A7E6-BB95-40B6-BF8A-BF8F5A6BC555}" srcOrd="5" destOrd="0" presId="urn:microsoft.com/office/officeart/2005/8/layout/vList5"/>
    <dgm:cxn modelId="{FBB8AE11-2154-4688-8EB9-697E8383E5A9}" type="presParOf" srcId="{B605BC15-7C05-4298-9DD8-1C413455052F}" destId="{4F51257B-2298-48B4-BAF7-F34C4F439951}" srcOrd="6" destOrd="0" presId="urn:microsoft.com/office/officeart/2005/8/layout/vList5"/>
    <dgm:cxn modelId="{1B31CF4E-7284-4D06-AF55-0C2D17766EE0}" type="presParOf" srcId="{4F51257B-2298-48B4-BAF7-F34C4F439951}" destId="{B1847FE1-5BF6-439B-B3AF-17F0F16AF8A5}" srcOrd="0" destOrd="0" presId="urn:microsoft.com/office/officeart/2005/8/layout/vList5"/>
    <dgm:cxn modelId="{FF94F440-8EA2-47A4-B199-7E3D3FEA4A0A}" type="presParOf" srcId="{4F51257B-2298-48B4-BAF7-F34C4F439951}" destId="{203D2989-E391-43C6-9DD2-8DC847064F4D}" srcOrd="1" destOrd="0" presId="urn:microsoft.com/office/officeart/2005/8/layout/vList5"/>
    <dgm:cxn modelId="{8987C295-E89C-4B5D-B88D-D276FF90312A}" type="presParOf" srcId="{B605BC15-7C05-4298-9DD8-1C413455052F}" destId="{AF5802F1-CC54-4357-97EE-5D2953DFEA3D}" srcOrd="7" destOrd="0" presId="urn:microsoft.com/office/officeart/2005/8/layout/vList5"/>
    <dgm:cxn modelId="{0FF8315B-537A-4411-BB7B-43D306665042}" type="presParOf" srcId="{B605BC15-7C05-4298-9DD8-1C413455052F}" destId="{E9584FC3-A25E-415A-B75C-EBF39E53C2A7}" srcOrd="8" destOrd="0" presId="urn:microsoft.com/office/officeart/2005/8/layout/vList5"/>
    <dgm:cxn modelId="{03126FFE-A04A-4943-A892-544F884DE29D}" type="presParOf" srcId="{E9584FC3-A25E-415A-B75C-EBF39E53C2A7}" destId="{2B4C1F83-3C0B-4B89-B7D2-DEC819E9008B}" srcOrd="0" destOrd="0" presId="urn:microsoft.com/office/officeart/2005/8/layout/vList5"/>
    <dgm:cxn modelId="{77B28411-A8F7-474F-AA11-0EB6F64F5CCB}" type="presParOf" srcId="{E9584FC3-A25E-415A-B75C-EBF39E53C2A7}" destId="{E7C82462-7699-4182-87EE-716EBD6DA580}" srcOrd="1" destOrd="0" presId="urn:microsoft.com/office/officeart/2005/8/layout/vList5"/>
    <dgm:cxn modelId="{D988CAD2-193C-4DFC-B0A5-A5CA658502A2}" type="presParOf" srcId="{B605BC15-7C05-4298-9DD8-1C413455052F}" destId="{B65A152B-9055-4D5A-9C3A-0D638D81DD08}" srcOrd="9" destOrd="0" presId="urn:microsoft.com/office/officeart/2005/8/layout/vList5"/>
    <dgm:cxn modelId="{7DAFC8BD-3A60-4783-BD41-68962EED83BE}" type="presParOf" srcId="{B605BC15-7C05-4298-9DD8-1C413455052F}" destId="{A0C95A93-5989-430E-9F1E-1B050AA0DB05}" srcOrd="10" destOrd="0" presId="urn:microsoft.com/office/officeart/2005/8/layout/vList5"/>
    <dgm:cxn modelId="{90AA9463-36F9-49C2-A636-9E39E1638CBA}" type="presParOf" srcId="{A0C95A93-5989-430E-9F1E-1B050AA0DB05}" destId="{352CF91D-E967-4FDA-A56D-A9B5214435CF}" srcOrd="0" destOrd="0" presId="urn:microsoft.com/office/officeart/2005/8/layout/vList5"/>
    <dgm:cxn modelId="{37E7C81D-03B3-4B8B-ACE6-1877B030F238}" type="presParOf" srcId="{A0C95A93-5989-430E-9F1E-1B050AA0DB05}" destId="{CE4A2BF3-9935-44D5-8A5B-2C6EC3F67339}" srcOrd="1" destOrd="0" presId="urn:microsoft.com/office/officeart/2005/8/layout/vList5"/>
    <dgm:cxn modelId="{2A137BE5-AA1E-4426-8B2F-8F0F0C6C2F7D}" type="presParOf" srcId="{B605BC15-7C05-4298-9DD8-1C413455052F}" destId="{EFDC911B-9233-4A1B-918D-46EA19EA6BBF}" srcOrd="11" destOrd="0" presId="urn:microsoft.com/office/officeart/2005/8/layout/vList5"/>
    <dgm:cxn modelId="{AA852D74-55B9-4AE3-89EC-2B3731B3D6E2}" type="presParOf" srcId="{B605BC15-7C05-4298-9DD8-1C413455052F}" destId="{E8864D25-5876-48A4-A66D-B9E855CB9C94}" srcOrd="12" destOrd="0" presId="urn:microsoft.com/office/officeart/2005/8/layout/vList5"/>
    <dgm:cxn modelId="{8FA9FD26-203C-4AB2-98A3-5ACB1A1FA105}" type="presParOf" srcId="{E8864D25-5876-48A4-A66D-B9E855CB9C94}" destId="{4B2007A8-EC53-4BD8-9728-C052102900AA}" srcOrd="0" destOrd="0" presId="urn:microsoft.com/office/officeart/2005/8/layout/vList5"/>
    <dgm:cxn modelId="{DA5C1E59-4719-48E6-810E-9E39D1EE2C60}" type="presParOf" srcId="{E8864D25-5876-48A4-A66D-B9E855CB9C94}" destId="{4150014E-6B8C-4E9D-B184-47F7F27A7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485C87-D252-486B-A526-0CB43BEE837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B6870B-A628-4C83-9082-9ADFB8566BB6}">
      <dgm:prSet/>
      <dgm:spPr/>
      <dgm:t>
        <a:bodyPr/>
        <a:lstStyle/>
        <a:p>
          <a:r>
            <a:rPr lang="en-US"/>
            <a:t>Research shows:</a:t>
          </a:r>
        </a:p>
      </dgm:t>
    </dgm:pt>
    <dgm:pt modelId="{8FF86A7F-B70F-4244-A212-1EDBF36D13F9}" type="parTrans" cxnId="{F9B57CAF-EAB3-4A8E-9ABE-C28E5E5DDE35}">
      <dgm:prSet/>
      <dgm:spPr/>
      <dgm:t>
        <a:bodyPr/>
        <a:lstStyle/>
        <a:p>
          <a:endParaRPr lang="en-US"/>
        </a:p>
      </dgm:t>
    </dgm:pt>
    <dgm:pt modelId="{14328C49-3F3C-4A5C-BAA9-B2EAAACB5D45}" type="sibTrans" cxnId="{F9B57CAF-EAB3-4A8E-9ABE-C28E5E5DDE35}">
      <dgm:prSet/>
      <dgm:spPr/>
      <dgm:t>
        <a:bodyPr/>
        <a:lstStyle/>
        <a:p>
          <a:endParaRPr lang="en-US"/>
        </a:p>
      </dgm:t>
    </dgm:pt>
    <dgm:pt modelId="{A3B26B9C-5E9D-4C1D-A30B-6D1955F85B7C}">
      <dgm:prSet/>
      <dgm:spPr/>
      <dgm:t>
        <a:bodyPr/>
        <a:lstStyle/>
        <a:p>
          <a:r>
            <a:rPr lang="en-US"/>
            <a:t>12,000-60,000 thoughts per day= 80 % believed to be negative</a:t>
          </a:r>
        </a:p>
      </dgm:t>
    </dgm:pt>
    <dgm:pt modelId="{4841D60F-6C83-43B8-BC8F-3D6D8C45720D}" type="parTrans" cxnId="{1B68E5AA-6521-4B70-AC7D-198F7A68DE51}">
      <dgm:prSet/>
      <dgm:spPr/>
      <dgm:t>
        <a:bodyPr/>
        <a:lstStyle/>
        <a:p>
          <a:endParaRPr lang="en-US"/>
        </a:p>
      </dgm:t>
    </dgm:pt>
    <dgm:pt modelId="{2CCF82EE-36D0-4D7F-AF01-5180BCB48895}" type="sibTrans" cxnId="{1B68E5AA-6521-4B70-AC7D-198F7A68DE51}">
      <dgm:prSet/>
      <dgm:spPr/>
      <dgm:t>
        <a:bodyPr/>
        <a:lstStyle/>
        <a:p>
          <a:endParaRPr lang="en-US"/>
        </a:p>
      </dgm:t>
    </dgm:pt>
    <dgm:pt modelId="{5BF54E33-B12B-4D56-929C-5DC87B1775B7}">
      <dgm:prSet/>
      <dgm:spPr/>
      <dgm:t>
        <a:bodyPr/>
        <a:lstStyle/>
        <a:p>
          <a:r>
            <a:rPr lang="en-US"/>
            <a:t>Replace with positive self talk</a:t>
          </a:r>
        </a:p>
      </dgm:t>
    </dgm:pt>
    <dgm:pt modelId="{F02D3A3B-32FC-4581-BA4E-1B759C895A3C}" type="parTrans" cxnId="{50783AD2-6A28-44BF-9865-B5514DBBC4D2}">
      <dgm:prSet/>
      <dgm:spPr/>
      <dgm:t>
        <a:bodyPr/>
        <a:lstStyle/>
        <a:p>
          <a:endParaRPr lang="en-US"/>
        </a:p>
      </dgm:t>
    </dgm:pt>
    <dgm:pt modelId="{CA0A74C5-1309-4E6B-B3AC-C5B65500F1D3}" type="sibTrans" cxnId="{50783AD2-6A28-44BF-9865-B5514DBBC4D2}">
      <dgm:prSet/>
      <dgm:spPr/>
      <dgm:t>
        <a:bodyPr/>
        <a:lstStyle/>
        <a:p>
          <a:endParaRPr lang="en-US"/>
        </a:p>
      </dgm:t>
    </dgm:pt>
    <dgm:pt modelId="{63ED927B-262F-4B4D-8049-3D259407C859}" type="pres">
      <dgm:prSet presAssocID="{7C485C87-D252-486B-A526-0CB43BEE8377}" presName="Name0" presStyleCnt="0">
        <dgm:presLayoutVars>
          <dgm:dir/>
          <dgm:animLvl val="lvl"/>
          <dgm:resizeHandles val="exact"/>
        </dgm:presLayoutVars>
      </dgm:prSet>
      <dgm:spPr/>
    </dgm:pt>
    <dgm:pt modelId="{4A097CFA-1FC4-4793-8119-F6D8121C3E9B}" type="pres">
      <dgm:prSet presAssocID="{9AB6870B-A628-4C83-9082-9ADFB8566BB6}" presName="composite" presStyleCnt="0"/>
      <dgm:spPr/>
    </dgm:pt>
    <dgm:pt modelId="{4BF0B811-5C8A-4A34-B4F2-FB032C1D8199}" type="pres">
      <dgm:prSet presAssocID="{9AB6870B-A628-4C83-9082-9ADFB8566BB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B02A84C-AB90-4ED5-B8BA-64E703277328}" type="pres">
      <dgm:prSet presAssocID="{9AB6870B-A628-4C83-9082-9ADFB8566BB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6466006-AD0A-4D84-8E45-CE5223FA6F38}" type="presOf" srcId="{A3B26B9C-5E9D-4C1D-A30B-6D1955F85B7C}" destId="{6B02A84C-AB90-4ED5-B8BA-64E703277328}" srcOrd="0" destOrd="0" presId="urn:microsoft.com/office/officeart/2005/8/layout/hList1"/>
    <dgm:cxn modelId="{39672114-9F5B-43F8-9F88-874C34315A0C}" type="presOf" srcId="{9AB6870B-A628-4C83-9082-9ADFB8566BB6}" destId="{4BF0B811-5C8A-4A34-B4F2-FB032C1D8199}" srcOrd="0" destOrd="0" presId="urn:microsoft.com/office/officeart/2005/8/layout/hList1"/>
    <dgm:cxn modelId="{937084A4-C69E-4474-A94B-5B1868C63627}" type="presOf" srcId="{7C485C87-D252-486B-A526-0CB43BEE8377}" destId="{63ED927B-262F-4B4D-8049-3D259407C859}" srcOrd="0" destOrd="0" presId="urn:microsoft.com/office/officeart/2005/8/layout/hList1"/>
    <dgm:cxn modelId="{1B68E5AA-6521-4B70-AC7D-198F7A68DE51}" srcId="{9AB6870B-A628-4C83-9082-9ADFB8566BB6}" destId="{A3B26B9C-5E9D-4C1D-A30B-6D1955F85B7C}" srcOrd="0" destOrd="0" parTransId="{4841D60F-6C83-43B8-BC8F-3D6D8C45720D}" sibTransId="{2CCF82EE-36D0-4D7F-AF01-5180BCB48895}"/>
    <dgm:cxn modelId="{F9B57CAF-EAB3-4A8E-9ABE-C28E5E5DDE35}" srcId="{7C485C87-D252-486B-A526-0CB43BEE8377}" destId="{9AB6870B-A628-4C83-9082-9ADFB8566BB6}" srcOrd="0" destOrd="0" parTransId="{8FF86A7F-B70F-4244-A212-1EDBF36D13F9}" sibTransId="{14328C49-3F3C-4A5C-BAA9-B2EAAACB5D45}"/>
    <dgm:cxn modelId="{50783AD2-6A28-44BF-9865-B5514DBBC4D2}" srcId="{9AB6870B-A628-4C83-9082-9ADFB8566BB6}" destId="{5BF54E33-B12B-4D56-929C-5DC87B1775B7}" srcOrd="1" destOrd="0" parTransId="{F02D3A3B-32FC-4581-BA4E-1B759C895A3C}" sibTransId="{CA0A74C5-1309-4E6B-B3AC-C5B65500F1D3}"/>
    <dgm:cxn modelId="{A159D4FA-5BC1-4526-9E09-D5D4193177C5}" type="presOf" srcId="{5BF54E33-B12B-4D56-929C-5DC87B1775B7}" destId="{6B02A84C-AB90-4ED5-B8BA-64E703277328}" srcOrd="0" destOrd="1" presId="urn:microsoft.com/office/officeart/2005/8/layout/hList1"/>
    <dgm:cxn modelId="{8BEB9ED0-0AF2-4B70-9D65-38D7F8428C9D}" type="presParOf" srcId="{63ED927B-262F-4B4D-8049-3D259407C859}" destId="{4A097CFA-1FC4-4793-8119-F6D8121C3E9B}" srcOrd="0" destOrd="0" presId="urn:microsoft.com/office/officeart/2005/8/layout/hList1"/>
    <dgm:cxn modelId="{0AED8EA7-B44B-4C67-A2A7-760A801D25CE}" type="presParOf" srcId="{4A097CFA-1FC4-4793-8119-F6D8121C3E9B}" destId="{4BF0B811-5C8A-4A34-B4F2-FB032C1D8199}" srcOrd="0" destOrd="0" presId="urn:microsoft.com/office/officeart/2005/8/layout/hList1"/>
    <dgm:cxn modelId="{73D38970-4E89-4F8D-AAE6-40DC629AB0DA}" type="presParOf" srcId="{4A097CFA-1FC4-4793-8119-F6D8121C3E9B}" destId="{6B02A84C-AB90-4ED5-B8BA-64E7032773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E2C22-04BB-4E33-82C3-14C992D448E5}">
      <dsp:nvSpPr>
        <dsp:cNvPr id="0" name=""/>
        <dsp:cNvSpPr/>
      </dsp:nvSpPr>
      <dsp:spPr>
        <a:xfrm>
          <a:off x="0" y="403461"/>
          <a:ext cx="64333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F4D8E-7B1F-43AF-AB02-9C0D1733B32E}">
      <dsp:nvSpPr>
        <dsp:cNvPr id="0" name=""/>
        <dsp:cNvSpPr/>
      </dsp:nvSpPr>
      <dsp:spPr>
        <a:xfrm>
          <a:off x="321668" y="137781"/>
          <a:ext cx="450335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216" tIns="0" rIns="1702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Mental health and well-being</a:t>
          </a:r>
        </a:p>
      </dsp:txBody>
      <dsp:txXfrm>
        <a:off x="347607" y="163720"/>
        <a:ext cx="4451480" cy="479482"/>
      </dsp:txXfrm>
    </dsp:sp>
    <dsp:sp modelId="{1B70AA9D-FB78-46B7-9597-465E3C3A664C}">
      <dsp:nvSpPr>
        <dsp:cNvPr id="0" name=""/>
        <dsp:cNvSpPr/>
      </dsp:nvSpPr>
      <dsp:spPr>
        <a:xfrm>
          <a:off x="0" y="1219941"/>
          <a:ext cx="6433369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301" tIns="374904" rIns="49930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Real speed, gratification</a:t>
          </a:r>
        </a:p>
      </dsp:txBody>
      <dsp:txXfrm>
        <a:off x="0" y="1219941"/>
        <a:ext cx="6433369" cy="765450"/>
      </dsp:txXfrm>
    </dsp:sp>
    <dsp:sp modelId="{38EB06C4-2EC4-4177-95CA-C64AF283A8F0}">
      <dsp:nvSpPr>
        <dsp:cNvPr id="0" name=""/>
        <dsp:cNvSpPr/>
      </dsp:nvSpPr>
      <dsp:spPr>
        <a:xfrm>
          <a:off x="321668" y="954261"/>
          <a:ext cx="450335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216" tIns="0" rIns="1702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Customization</a:t>
          </a:r>
        </a:p>
      </dsp:txBody>
      <dsp:txXfrm>
        <a:off x="347607" y="980200"/>
        <a:ext cx="4451480" cy="479482"/>
      </dsp:txXfrm>
    </dsp:sp>
    <dsp:sp modelId="{98B5BEBB-CE31-4380-A5ED-1036C766DA4B}">
      <dsp:nvSpPr>
        <dsp:cNvPr id="0" name=""/>
        <dsp:cNvSpPr/>
      </dsp:nvSpPr>
      <dsp:spPr>
        <a:xfrm>
          <a:off x="0" y="2348271"/>
          <a:ext cx="6433369" cy="311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301" tIns="374904" rIns="49930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Drone Tech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Firefly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Amazon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Virtual reality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Chip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3D printing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Changes in agriculture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Clean energy</a:t>
          </a:r>
        </a:p>
      </dsp:txBody>
      <dsp:txXfrm>
        <a:off x="0" y="2348271"/>
        <a:ext cx="6433369" cy="3118500"/>
      </dsp:txXfrm>
    </dsp:sp>
    <dsp:sp modelId="{777C5B1E-532F-4B93-AE5A-F2E1FEDDC316}">
      <dsp:nvSpPr>
        <dsp:cNvPr id="0" name=""/>
        <dsp:cNvSpPr/>
      </dsp:nvSpPr>
      <dsp:spPr>
        <a:xfrm>
          <a:off x="321668" y="2082591"/>
          <a:ext cx="450335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216" tIns="0" rIns="1702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Innovation examples</a:t>
          </a:r>
        </a:p>
      </dsp:txBody>
      <dsp:txXfrm>
        <a:off x="347607" y="2108530"/>
        <a:ext cx="4451480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A3F89-54CD-4486-AFA9-3FEEAB3623D7}">
      <dsp:nvSpPr>
        <dsp:cNvPr id="0" name=""/>
        <dsp:cNvSpPr/>
      </dsp:nvSpPr>
      <dsp:spPr>
        <a:xfrm>
          <a:off x="0" y="1709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66100-3C20-42C3-9798-F02A711CB405}">
      <dsp:nvSpPr>
        <dsp:cNvPr id="0" name=""/>
        <dsp:cNvSpPr/>
      </dsp:nvSpPr>
      <dsp:spPr>
        <a:xfrm>
          <a:off x="262108" y="196666"/>
          <a:ext cx="476560" cy="47656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92CBE-B513-46DE-857B-081B3118A888}">
      <dsp:nvSpPr>
        <dsp:cNvPr id="0" name=""/>
        <dsp:cNvSpPr/>
      </dsp:nvSpPr>
      <dsp:spPr>
        <a:xfrm>
          <a:off x="1000777" y="1709"/>
          <a:ext cx="3021098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Business Interactions/Mock Interviews</a:t>
          </a:r>
        </a:p>
      </dsp:txBody>
      <dsp:txXfrm>
        <a:off x="1000777" y="1709"/>
        <a:ext cx="3021098" cy="866474"/>
      </dsp:txXfrm>
    </dsp:sp>
    <dsp:sp modelId="{B3E2EE12-9023-4E93-BAD6-8C10A5FE8F95}">
      <dsp:nvSpPr>
        <dsp:cNvPr id="0" name=""/>
        <dsp:cNvSpPr/>
      </dsp:nvSpPr>
      <dsp:spPr>
        <a:xfrm>
          <a:off x="4021876" y="1709"/>
          <a:ext cx="2691675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Interview Stream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LinkedIn- learning professional electronic communication</a:t>
          </a:r>
        </a:p>
      </dsp:txBody>
      <dsp:txXfrm>
        <a:off x="4021876" y="1709"/>
        <a:ext cx="2691675" cy="866474"/>
      </dsp:txXfrm>
    </dsp:sp>
    <dsp:sp modelId="{7FDCB66F-3D0A-410F-9D7C-CB25CBC94A2B}">
      <dsp:nvSpPr>
        <dsp:cNvPr id="0" name=""/>
        <dsp:cNvSpPr/>
      </dsp:nvSpPr>
      <dsp:spPr>
        <a:xfrm>
          <a:off x="0" y="1084802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4F59F-FCBA-423D-8DAD-0918A17B4A00}">
      <dsp:nvSpPr>
        <dsp:cNvPr id="0" name=""/>
        <dsp:cNvSpPr/>
      </dsp:nvSpPr>
      <dsp:spPr>
        <a:xfrm>
          <a:off x="262108" y="1279759"/>
          <a:ext cx="476560" cy="47656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6E3A2-5F5F-499D-A1C1-267607E6E3FA}">
      <dsp:nvSpPr>
        <dsp:cNvPr id="0" name=""/>
        <dsp:cNvSpPr/>
      </dsp:nvSpPr>
      <dsp:spPr>
        <a:xfrm>
          <a:off x="1000777" y="1084802"/>
          <a:ext cx="3021098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 Light" panose="020F0302020204030204"/>
            </a:rPr>
            <a:t>Think, Pair, Share</a:t>
          </a:r>
          <a:endParaRPr lang="en-US" sz="1900" kern="1200"/>
        </a:p>
      </dsp:txBody>
      <dsp:txXfrm>
        <a:off x="1000777" y="1084802"/>
        <a:ext cx="3021098" cy="866474"/>
      </dsp:txXfrm>
    </dsp:sp>
    <dsp:sp modelId="{BD4D996F-09DE-4F9C-ABBC-69C6A87ABEC4}">
      <dsp:nvSpPr>
        <dsp:cNvPr id="0" name=""/>
        <dsp:cNvSpPr/>
      </dsp:nvSpPr>
      <dsp:spPr>
        <a:xfrm>
          <a:off x="4021876" y="1084802"/>
          <a:ext cx="2691675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What have you learned?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Work/ life experience</a:t>
          </a:r>
        </a:p>
      </dsp:txBody>
      <dsp:txXfrm>
        <a:off x="4021876" y="1084802"/>
        <a:ext cx="2691675" cy="866474"/>
      </dsp:txXfrm>
    </dsp:sp>
    <dsp:sp modelId="{D27C5A4C-10DA-4FB3-B887-3AC3982ACD80}">
      <dsp:nvSpPr>
        <dsp:cNvPr id="0" name=""/>
        <dsp:cNvSpPr/>
      </dsp:nvSpPr>
      <dsp:spPr>
        <a:xfrm>
          <a:off x="0" y="2167895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B0AF1-334D-4DEE-B332-158966DC0A12}">
      <dsp:nvSpPr>
        <dsp:cNvPr id="0" name=""/>
        <dsp:cNvSpPr/>
      </dsp:nvSpPr>
      <dsp:spPr>
        <a:xfrm>
          <a:off x="262108" y="2362851"/>
          <a:ext cx="476560" cy="47656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8C3EF-3606-4738-AED2-F7988C1CE3F4}">
      <dsp:nvSpPr>
        <dsp:cNvPr id="0" name=""/>
        <dsp:cNvSpPr/>
      </dsp:nvSpPr>
      <dsp:spPr>
        <a:xfrm>
          <a:off x="1000777" y="2167895"/>
          <a:ext cx="3021098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Finding their strengths</a:t>
          </a:r>
        </a:p>
      </dsp:txBody>
      <dsp:txXfrm>
        <a:off x="1000777" y="2167895"/>
        <a:ext cx="3021098" cy="866474"/>
      </dsp:txXfrm>
    </dsp:sp>
    <dsp:sp modelId="{8F756ABB-F43C-41E4-B3A8-73628621C7E2}">
      <dsp:nvSpPr>
        <dsp:cNvPr id="0" name=""/>
        <dsp:cNvSpPr/>
      </dsp:nvSpPr>
      <dsp:spPr>
        <a:xfrm>
          <a:off x="4021876" y="2167895"/>
          <a:ext cx="2691675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Ex. Selling items- sales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Retail store- customer service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Cleaning- experience with chemicals etc.</a:t>
          </a:r>
        </a:p>
      </dsp:txBody>
      <dsp:txXfrm>
        <a:off x="4021876" y="2167895"/>
        <a:ext cx="2691675" cy="866474"/>
      </dsp:txXfrm>
    </dsp:sp>
    <dsp:sp modelId="{EB31C4E6-6B82-47CF-A1A7-158E98871A99}">
      <dsp:nvSpPr>
        <dsp:cNvPr id="0" name=""/>
        <dsp:cNvSpPr/>
      </dsp:nvSpPr>
      <dsp:spPr>
        <a:xfrm>
          <a:off x="0" y="3250988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C9B7-ED95-4FFC-B0F0-72682918EE92}">
      <dsp:nvSpPr>
        <dsp:cNvPr id="0" name=""/>
        <dsp:cNvSpPr/>
      </dsp:nvSpPr>
      <dsp:spPr>
        <a:xfrm>
          <a:off x="262108" y="3445944"/>
          <a:ext cx="476560" cy="47656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85894-80F1-41D6-90CC-73DF7221B095}">
      <dsp:nvSpPr>
        <dsp:cNvPr id="0" name=""/>
        <dsp:cNvSpPr/>
      </dsp:nvSpPr>
      <dsp:spPr>
        <a:xfrm>
          <a:off x="1000777" y="3250988"/>
          <a:ext cx="3021098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Think about a time you used:</a:t>
          </a:r>
        </a:p>
      </dsp:txBody>
      <dsp:txXfrm>
        <a:off x="1000777" y="3250988"/>
        <a:ext cx="3021098" cy="866474"/>
      </dsp:txXfrm>
    </dsp:sp>
    <dsp:sp modelId="{5092B449-A896-480C-A749-1C4D61DCEBE7}">
      <dsp:nvSpPr>
        <dsp:cNvPr id="0" name=""/>
        <dsp:cNvSpPr/>
      </dsp:nvSpPr>
      <dsp:spPr>
        <a:xfrm>
          <a:off x="4021876" y="3250988"/>
          <a:ext cx="2691675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Problem solving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Perseverance</a:t>
          </a:r>
          <a:r>
            <a:rPr lang="en-US" sz="1100" kern="1200">
              <a:latin typeface="Calibri Light" panose="020F0302020204030204"/>
            </a:rPr>
            <a:t> </a:t>
          </a:r>
          <a:endParaRPr lang="en-US" sz="1100" kern="1200"/>
        </a:p>
      </dsp:txBody>
      <dsp:txXfrm>
        <a:off x="4021876" y="3250988"/>
        <a:ext cx="2691675" cy="8664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2E8C3-FC00-4D40-BC32-BC52B62137FD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1A7D-8A9F-429C-AB98-24ACFD3B83F9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 skilled workforce</a:t>
          </a:r>
        </a:p>
      </dsp:txBody>
      <dsp:txXfrm>
        <a:off x="0" y="2703"/>
        <a:ext cx="6900512" cy="921789"/>
      </dsp:txXfrm>
    </dsp:sp>
    <dsp:sp modelId="{F59B9FED-9444-4212-9621-577D62A62F2B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5FA5D-264E-4C49-A069-C485F61F736A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Qualified applicants</a:t>
          </a:r>
        </a:p>
      </dsp:txBody>
      <dsp:txXfrm>
        <a:off x="0" y="924492"/>
        <a:ext cx="6900512" cy="921789"/>
      </dsp:txXfrm>
    </dsp:sp>
    <dsp:sp modelId="{E7E205DC-69D8-48B5-9261-1674F74FC22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29841-9C05-4F91-A683-E589E4047B56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Increase efficiency and productivity</a:t>
          </a:r>
        </a:p>
      </dsp:txBody>
      <dsp:txXfrm>
        <a:off x="0" y="1846281"/>
        <a:ext cx="6900512" cy="921789"/>
      </dsp:txXfrm>
    </dsp:sp>
    <dsp:sp modelId="{C309DF61-41B1-455D-B05B-449537FF6D2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068FB-BA70-4E10-8140-86E4907A97FB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Training </a:t>
          </a:r>
        </a:p>
      </dsp:txBody>
      <dsp:txXfrm>
        <a:off x="0" y="2768070"/>
        <a:ext cx="6900512" cy="921789"/>
      </dsp:txXfrm>
    </dsp:sp>
    <dsp:sp modelId="{D67B9526-A35B-431A-A422-C3C1A51E6A1A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EF8E6-B104-478A-A836-5A0020DDACA6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Increase employee retention/attendance</a:t>
          </a:r>
        </a:p>
      </dsp:txBody>
      <dsp:txXfrm>
        <a:off x="0" y="3689859"/>
        <a:ext cx="6900512" cy="921789"/>
      </dsp:txXfrm>
    </dsp:sp>
    <dsp:sp modelId="{0641C5E1-1D10-4958-BC36-3B873E2F8AF5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3250D-D127-41B9-8453-39147938A767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Data:  NYS 925 total programs, 623 sponsors, 17,227 apprentices</a:t>
          </a:r>
        </a:p>
      </dsp:txBody>
      <dsp:txXfrm>
        <a:off x="0" y="4611648"/>
        <a:ext cx="6900512" cy="9217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3C06-8AAD-46EB-B356-63C7E4D3179D}">
      <dsp:nvSpPr>
        <dsp:cNvPr id="0" name=""/>
        <dsp:cNvSpPr/>
      </dsp:nvSpPr>
      <dsp:spPr>
        <a:xfrm>
          <a:off x="0" y="41197"/>
          <a:ext cx="5058216" cy="101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Benefit the minor, not company</a:t>
          </a:r>
        </a:p>
      </dsp:txBody>
      <dsp:txXfrm>
        <a:off x="49347" y="90544"/>
        <a:ext cx="4959522" cy="912186"/>
      </dsp:txXfrm>
    </dsp:sp>
    <dsp:sp modelId="{BD850245-0673-43EE-8B85-00CAAF841CF0}">
      <dsp:nvSpPr>
        <dsp:cNvPr id="0" name=""/>
        <dsp:cNvSpPr/>
      </dsp:nvSpPr>
      <dsp:spPr>
        <a:xfrm>
          <a:off x="0" y="1369829"/>
          <a:ext cx="5058216" cy="101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Connected to education- school credit</a:t>
          </a:r>
        </a:p>
      </dsp:txBody>
      <dsp:txXfrm>
        <a:off x="49347" y="1419176"/>
        <a:ext cx="4959522" cy="912186"/>
      </dsp:txXfrm>
    </dsp:sp>
    <dsp:sp modelId="{A834D11E-18C6-431E-8C09-F1D5132B3ACC}">
      <dsp:nvSpPr>
        <dsp:cNvPr id="0" name=""/>
        <dsp:cNvSpPr/>
      </dsp:nvSpPr>
      <dsp:spPr>
        <a:xfrm>
          <a:off x="0" y="2373997"/>
          <a:ext cx="5058216" cy="101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They should not be doing work of a paid </a:t>
          </a:r>
          <a:r>
            <a:rPr lang="en-US" sz="1500" kern="1200">
              <a:latin typeface="Calibri Light" panose="020F0302020204030204"/>
            </a:rPr>
            <a:t>employer</a:t>
          </a:r>
          <a:endParaRPr lang="en-US" sz="1500" kern="1200"/>
        </a:p>
      </dsp:txBody>
      <dsp:txXfrm>
        <a:off x="49347" y="2423344"/>
        <a:ext cx="4959522" cy="912186"/>
      </dsp:txXfrm>
    </dsp:sp>
    <dsp:sp modelId="{26CEBBF1-B4AC-4AA9-9A3A-1BB05511F176}">
      <dsp:nvSpPr>
        <dsp:cNvPr id="0" name=""/>
        <dsp:cNvSpPr/>
      </dsp:nvSpPr>
      <dsp:spPr>
        <a:xfrm>
          <a:off x="0" y="3540397"/>
          <a:ext cx="5058216" cy="101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Interact with government leaders and </a:t>
          </a:r>
          <a:r>
            <a:rPr lang="en-US" sz="1500" kern="1200">
              <a:latin typeface="Calibri Light" panose="020F0302020204030204"/>
            </a:rPr>
            <a:t>policymakers</a:t>
          </a:r>
        </a:p>
      </dsp:txBody>
      <dsp:txXfrm>
        <a:off x="49347" y="3589744"/>
        <a:ext cx="4959522" cy="912186"/>
      </dsp:txXfrm>
    </dsp:sp>
    <dsp:sp modelId="{DCB29C38-3DDC-48C3-AD2B-C806317830B0}">
      <dsp:nvSpPr>
        <dsp:cNvPr id="0" name=""/>
        <dsp:cNvSpPr/>
      </dsp:nvSpPr>
      <dsp:spPr>
        <a:xfrm>
          <a:off x="0" y="4747994"/>
          <a:ext cx="5058216" cy="101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u="sng" kern="1200">
            <a:latin typeface="Calibri Light" panose="020F0302020204030204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hlinkClick xmlns:r="http://schemas.openxmlformats.org/officeDocument/2006/relationships" r:id="rId1"/>
            </a:rPr>
            <a:t>New </a:t>
          </a:r>
          <a:r>
            <a:rPr lang="en-US" sz="1500" kern="1200" err="1">
              <a:hlinkClick xmlns:r="http://schemas.openxmlformats.org/officeDocument/2006/relationships" r:id="rId1"/>
            </a:rPr>
            <a:t>New</a:t>
          </a:r>
          <a:r>
            <a:rPr lang="en-US" sz="1500" kern="1200">
              <a:hlinkClick xmlns:r="http://schemas.openxmlformats.org/officeDocument/2006/relationships" r:id="rId1"/>
            </a:rPr>
            <a:t> York Leaders » Department of Civil Service (ny.gov)</a:t>
          </a:r>
          <a:endParaRPr lang="en-US" sz="1500" u="sng" kern="1200">
            <a:latin typeface="Calibri Light" panose="020F0302020204030204"/>
          </a:endParaRPr>
        </a:p>
      </dsp:txBody>
      <dsp:txXfrm>
        <a:off x="49347" y="4797341"/>
        <a:ext cx="4959522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C24F6-2591-481D-B786-83EDA4306C0A}">
      <dsp:nvSpPr>
        <dsp:cNvPr id="0" name=""/>
        <dsp:cNvSpPr/>
      </dsp:nvSpPr>
      <dsp:spPr>
        <a:xfrm>
          <a:off x="3953" y="1165619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Life long learning</a:t>
          </a:r>
        </a:p>
      </dsp:txBody>
      <dsp:txXfrm>
        <a:off x="3953" y="1165619"/>
        <a:ext cx="2377306" cy="950922"/>
      </dsp:txXfrm>
    </dsp:sp>
    <dsp:sp modelId="{E1A83734-1347-4B96-93BF-DB85FE57BDA4}">
      <dsp:nvSpPr>
        <dsp:cNvPr id="0" name=""/>
        <dsp:cNvSpPr/>
      </dsp:nvSpPr>
      <dsp:spPr>
        <a:xfrm>
          <a:off x="3953" y="2116541"/>
          <a:ext cx="2377306" cy="10691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FE106-83CE-41E1-9D05-2D9F0D81CCDF}">
      <dsp:nvSpPr>
        <dsp:cNvPr id="0" name=""/>
        <dsp:cNvSpPr/>
      </dsp:nvSpPr>
      <dsp:spPr>
        <a:xfrm>
          <a:off x="2714082" y="1165619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Training and career awareness</a:t>
          </a:r>
        </a:p>
      </dsp:txBody>
      <dsp:txXfrm>
        <a:off x="2714082" y="1165619"/>
        <a:ext cx="2377306" cy="950922"/>
      </dsp:txXfrm>
    </dsp:sp>
    <dsp:sp modelId="{16C808AB-3B6B-4937-936A-0C4CC7BC5852}">
      <dsp:nvSpPr>
        <dsp:cNvPr id="0" name=""/>
        <dsp:cNvSpPr/>
      </dsp:nvSpPr>
      <dsp:spPr>
        <a:xfrm>
          <a:off x="2714082" y="2116541"/>
          <a:ext cx="2377306" cy="10691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51F11-8CA3-4BC3-8E12-FD866650B37D}">
      <dsp:nvSpPr>
        <dsp:cNvPr id="0" name=""/>
        <dsp:cNvSpPr/>
      </dsp:nvSpPr>
      <dsp:spPr>
        <a:xfrm>
          <a:off x="5424211" y="1165619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Workplace democratization</a:t>
          </a:r>
        </a:p>
      </dsp:txBody>
      <dsp:txXfrm>
        <a:off x="5424211" y="1165619"/>
        <a:ext cx="2377306" cy="950922"/>
      </dsp:txXfrm>
    </dsp:sp>
    <dsp:sp modelId="{1EF31464-A849-403A-8FB6-9CACF4F841E4}">
      <dsp:nvSpPr>
        <dsp:cNvPr id="0" name=""/>
        <dsp:cNvSpPr/>
      </dsp:nvSpPr>
      <dsp:spPr>
        <a:xfrm>
          <a:off x="5424211" y="2116541"/>
          <a:ext cx="2377306" cy="10691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Less pyramid, more collaboration in projects</a:t>
          </a:r>
        </a:p>
      </dsp:txBody>
      <dsp:txXfrm>
        <a:off x="5424211" y="2116541"/>
        <a:ext cx="2377306" cy="1069177"/>
      </dsp:txXfrm>
    </dsp:sp>
    <dsp:sp modelId="{B1A578EE-735D-4CF0-A4DF-B359102EE4EB}">
      <dsp:nvSpPr>
        <dsp:cNvPr id="0" name=""/>
        <dsp:cNvSpPr/>
      </dsp:nvSpPr>
      <dsp:spPr>
        <a:xfrm>
          <a:off x="8134340" y="1165619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Entrepreneurship increased after pandemic</a:t>
          </a:r>
        </a:p>
      </dsp:txBody>
      <dsp:txXfrm>
        <a:off x="8134340" y="1165619"/>
        <a:ext cx="2377306" cy="950922"/>
      </dsp:txXfrm>
    </dsp:sp>
    <dsp:sp modelId="{6D0BCF9B-DF99-4762-9F35-A93EEE09D28B}">
      <dsp:nvSpPr>
        <dsp:cNvPr id="0" name=""/>
        <dsp:cNvSpPr/>
      </dsp:nvSpPr>
      <dsp:spPr>
        <a:xfrm>
          <a:off x="8134340" y="2116541"/>
          <a:ext cx="2377306" cy="10691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52C8-E331-494D-9A6C-083585F86525}">
      <dsp:nvSpPr>
        <dsp:cNvPr id="0" name=""/>
        <dsp:cNvSpPr/>
      </dsp:nvSpPr>
      <dsp:spPr>
        <a:xfrm>
          <a:off x="762072" y="2505"/>
          <a:ext cx="2561520" cy="15369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hlinkClick xmlns:r="http://schemas.openxmlformats.org/officeDocument/2006/relationships" r:id="rId1"/>
            </a:rPr>
            <a:t>PSEO Explorer - Census Bureau  </a:t>
          </a:r>
          <a:r>
            <a:rPr lang="en-US" sz="2400" kern="1200"/>
            <a:t>earnings based upon institution</a:t>
          </a:r>
        </a:p>
      </dsp:txBody>
      <dsp:txXfrm>
        <a:off x="762072" y="2505"/>
        <a:ext cx="2561520" cy="1536912"/>
      </dsp:txXfrm>
    </dsp:sp>
    <dsp:sp modelId="{E2482BEE-344C-46A5-9BC6-E1B4DD8F0FFD}">
      <dsp:nvSpPr>
        <dsp:cNvPr id="0" name=""/>
        <dsp:cNvSpPr/>
      </dsp:nvSpPr>
      <dsp:spPr>
        <a:xfrm>
          <a:off x="762072" y="1795570"/>
          <a:ext cx="2561520" cy="15369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hlinkClick xmlns:r="http://schemas.openxmlformats.org/officeDocument/2006/relationships" r:id="rId2"/>
            </a:rPr>
            <a:t>QWI Explorer (census.gov)</a:t>
          </a:r>
          <a:r>
            <a:rPr lang="en-US" sz="2400" kern="1200"/>
            <a:t> updated quarterly</a:t>
          </a:r>
        </a:p>
      </dsp:txBody>
      <dsp:txXfrm>
        <a:off x="762072" y="1795570"/>
        <a:ext cx="2561520" cy="1536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979B7-9A08-4467-A451-A96D8A71783B}">
      <dsp:nvSpPr>
        <dsp:cNvPr id="0" name=""/>
        <dsp:cNvSpPr/>
      </dsp:nvSpPr>
      <dsp:spPr>
        <a:xfrm>
          <a:off x="0" y="948716"/>
          <a:ext cx="658926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Agriculture</a:t>
          </a:r>
        </a:p>
      </dsp:txBody>
      <dsp:txXfrm>
        <a:off x="37467" y="986183"/>
        <a:ext cx="6514326" cy="692586"/>
      </dsp:txXfrm>
    </dsp:sp>
    <dsp:sp modelId="{1C6B7645-13FA-423A-A375-F21733FB4441}">
      <dsp:nvSpPr>
        <dsp:cNvPr id="0" name=""/>
        <dsp:cNvSpPr/>
      </dsp:nvSpPr>
      <dsp:spPr>
        <a:xfrm>
          <a:off x="0" y="1808396"/>
          <a:ext cx="6589260" cy="7675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Healthcare professionals</a:t>
          </a:r>
        </a:p>
      </dsp:txBody>
      <dsp:txXfrm>
        <a:off x="37467" y="1845863"/>
        <a:ext cx="6514326" cy="692586"/>
      </dsp:txXfrm>
    </dsp:sp>
    <dsp:sp modelId="{FF05D30B-779B-46C7-9F08-9CCC0B0948ED}">
      <dsp:nvSpPr>
        <dsp:cNvPr id="0" name=""/>
        <dsp:cNvSpPr/>
      </dsp:nvSpPr>
      <dsp:spPr>
        <a:xfrm>
          <a:off x="0" y="2668076"/>
          <a:ext cx="6589260" cy="7675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Computer and math related positions</a:t>
          </a:r>
        </a:p>
      </dsp:txBody>
      <dsp:txXfrm>
        <a:off x="37467" y="2705543"/>
        <a:ext cx="6514326" cy="692586"/>
      </dsp:txXfrm>
    </dsp:sp>
    <dsp:sp modelId="{E8390257-E7D7-4336-A1E0-BD01426A83E3}">
      <dsp:nvSpPr>
        <dsp:cNvPr id="0" name=""/>
        <dsp:cNvSpPr/>
      </dsp:nvSpPr>
      <dsp:spPr>
        <a:xfrm>
          <a:off x="0" y="3527756"/>
          <a:ext cx="6589260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Architectural and engineering</a:t>
          </a:r>
        </a:p>
      </dsp:txBody>
      <dsp:txXfrm>
        <a:off x="37467" y="3565223"/>
        <a:ext cx="651432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2A1B0-C889-4220-ACC4-BD6DD4FB685A}">
      <dsp:nvSpPr>
        <dsp:cNvPr id="0" name=""/>
        <dsp:cNvSpPr/>
      </dsp:nvSpPr>
      <dsp:spPr>
        <a:xfrm>
          <a:off x="0" y="0"/>
          <a:ext cx="671474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1D8AC-685D-4DDB-91B5-F1512B8FCA77}">
      <dsp:nvSpPr>
        <dsp:cNvPr id="0" name=""/>
        <dsp:cNvSpPr/>
      </dsp:nvSpPr>
      <dsp:spPr>
        <a:xfrm>
          <a:off x="0" y="0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 images from hot careers- explain what you know, what careers might be related</a:t>
          </a:r>
        </a:p>
      </dsp:txBody>
      <dsp:txXfrm>
        <a:off x="0" y="0"/>
        <a:ext cx="6714744" cy="1075866"/>
      </dsp:txXfrm>
    </dsp:sp>
    <dsp:sp modelId="{BF973F1D-9060-410F-B0BD-1D5F1128AAA4}">
      <dsp:nvSpPr>
        <dsp:cNvPr id="0" name=""/>
        <dsp:cNvSpPr/>
      </dsp:nvSpPr>
      <dsp:spPr>
        <a:xfrm>
          <a:off x="0" y="1075866"/>
          <a:ext cx="671474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C1F16-CA12-4E2D-B14F-FAA20D0DBE91}">
      <dsp:nvSpPr>
        <dsp:cNvPr id="0" name=""/>
        <dsp:cNvSpPr/>
      </dsp:nvSpPr>
      <dsp:spPr>
        <a:xfrm>
          <a:off x="0" y="1075866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Pick 1 object- what is it used for, what careers would use this that you know of</a:t>
          </a:r>
        </a:p>
      </dsp:txBody>
      <dsp:txXfrm>
        <a:off x="0" y="1075866"/>
        <a:ext cx="6714744" cy="1075866"/>
      </dsp:txXfrm>
    </dsp:sp>
    <dsp:sp modelId="{564B7F52-E69E-4C51-B27E-E120A5FA420E}">
      <dsp:nvSpPr>
        <dsp:cNvPr id="0" name=""/>
        <dsp:cNvSpPr/>
      </dsp:nvSpPr>
      <dsp:spPr>
        <a:xfrm>
          <a:off x="0" y="2151732"/>
          <a:ext cx="671474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7FA13-0B27-48BA-9B91-97C97DC97C5A}">
      <dsp:nvSpPr>
        <dsp:cNvPr id="0" name=""/>
        <dsp:cNvSpPr/>
      </dsp:nvSpPr>
      <dsp:spPr>
        <a:xfrm>
          <a:off x="0" y="2151732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do you want to do when you grow up?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	Later discuss this question</a:t>
          </a:r>
        </a:p>
      </dsp:txBody>
      <dsp:txXfrm>
        <a:off x="0" y="2151732"/>
        <a:ext cx="6714744" cy="1075866"/>
      </dsp:txXfrm>
    </dsp:sp>
    <dsp:sp modelId="{79F62D4C-BB15-4B48-BEC2-7AAD25152151}">
      <dsp:nvSpPr>
        <dsp:cNvPr id="0" name=""/>
        <dsp:cNvSpPr/>
      </dsp:nvSpPr>
      <dsp:spPr>
        <a:xfrm>
          <a:off x="0" y="3227598"/>
          <a:ext cx="671474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880A8-6B69-40A6-B8A5-6BAF3FC252C2}">
      <dsp:nvSpPr>
        <dsp:cNvPr id="0" name=""/>
        <dsp:cNvSpPr/>
      </dsp:nvSpPr>
      <dsp:spPr>
        <a:xfrm>
          <a:off x="0" y="3227598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did you do this morning?  What products did you use?  What careers we involved in making/using/the things you used?</a:t>
          </a:r>
        </a:p>
      </dsp:txBody>
      <dsp:txXfrm>
        <a:off x="0" y="3227598"/>
        <a:ext cx="6714744" cy="1075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A11F2-F9CC-414D-9BEA-1DD2D5B08D3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C033A-14E4-4A77-9B8B-BAB961484F1C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26 Letters- 1 career for each</a:t>
          </a:r>
        </a:p>
      </dsp:txBody>
      <dsp:txXfrm>
        <a:off x="0" y="0"/>
        <a:ext cx="6900512" cy="2768070"/>
      </dsp:txXfrm>
    </dsp:sp>
    <dsp:sp modelId="{0580FC7F-2731-4F0D-A40A-3987D1B136C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E44C5-89A8-4BA8-B914-F89570795152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Or 1 letter- possible career options</a:t>
          </a:r>
        </a:p>
      </dsp:txBody>
      <dsp:txXfrm>
        <a:off x="0" y="2768070"/>
        <a:ext cx="6900512" cy="2768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20B1D-D2FE-4FFC-BD43-8ECFA32FF38B}">
      <dsp:nvSpPr>
        <dsp:cNvPr id="0" name=""/>
        <dsp:cNvSpPr/>
      </dsp:nvSpPr>
      <dsp:spPr>
        <a:xfrm>
          <a:off x="0" y="70803"/>
          <a:ext cx="6364224" cy="17081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What did you get?</a:t>
          </a:r>
        </a:p>
      </dsp:txBody>
      <dsp:txXfrm>
        <a:off x="83387" y="154190"/>
        <a:ext cx="6197450" cy="1541407"/>
      </dsp:txXfrm>
    </dsp:sp>
    <dsp:sp modelId="{CB737FD1-5706-4CAF-B4EF-57EEDC708B01}">
      <dsp:nvSpPr>
        <dsp:cNvPr id="0" name=""/>
        <dsp:cNvSpPr/>
      </dsp:nvSpPr>
      <dsp:spPr>
        <a:xfrm>
          <a:off x="0" y="1902825"/>
          <a:ext cx="6364224" cy="170818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Remember you are not limited</a:t>
          </a:r>
        </a:p>
      </dsp:txBody>
      <dsp:txXfrm>
        <a:off x="83387" y="1986212"/>
        <a:ext cx="6197450" cy="1541407"/>
      </dsp:txXfrm>
    </dsp:sp>
    <dsp:sp modelId="{C754BAAD-5D4A-47A3-9BC2-6021A61507E5}">
      <dsp:nvSpPr>
        <dsp:cNvPr id="0" name=""/>
        <dsp:cNvSpPr/>
      </dsp:nvSpPr>
      <dsp:spPr>
        <a:xfrm>
          <a:off x="0" y="3734846"/>
          <a:ext cx="6364224" cy="17081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65 % of Gen Z employed in jobs that don’t yet exist</a:t>
          </a:r>
        </a:p>
      </dsp:txBody>
      <dsp:txXfrm>
        <a:off x="83387" y="3818233"/>
        <a:ext cx="6197450" cy="15414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43810-54A1-4DDF-8EE8-BB298A7D537F}">
      <dsp:nvSpPr>
        <dsp:cNvPr id="0" name=""/>
        <dsp:cNvSpPr/>
      </dsp:nvSpPr>
      <dsp:spPr>
        <a:xfrm>
          <a:off x="0" y="471"/>
          <a:ext cx="6358014" cy="7551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24 character traits in 6 areas</a:t>
          </a:r>
        </a:p>
      </dsp:txBody>
      <dsp:txXfrm>
        <a:off x="36865" y="37336"/>
        <a:ext cx="6284284" cy="681460"/>
      </dsp:txXfrm>
    </dsp:sp>
    <dsp:sp modelId="{0EB2CF44-1ED9-4CFD-BD14-40EC18178719}">
      <dsp:nvSpPr>
        <dsp:cNvPr id="0" name=""/>
        <dsp:cNvSpPr/>
      </dsp:nvSpPr>
      <dsp:spPr>
        <a:xfrm rot="5400000">
          <a:off x="4025596" y="-865535"/>
          <a:ext cx="604152" cy="407310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Creativity, curiosity, judgement, love of learning, perspective</a:t>
          </a:r>
        </a:p>
      </dsp:txBody>
      <dsp:txXfrm rot="-5400000">
        <a:off x="2291121" y="898432"/>
        <a:ext cx="4043611" cy="545168"/>
      </dsp:txXfrm>
    </dsp:sp>
    <dsp:sp modelId="{D10943D1-1120-4EEA-95E7-5D78FAABF53F}">
      <dsp:nvSpPr>
        <dsp:cNvPr id="0" name=""/>
        <dsp:cNvSpPr/>
      </dsp:nvSpPr>
      <dsp:spPr>
        <a:xfrm>
          <a:off x="0" y="793421"/>
          <a:ext cx="2291120" cy="75519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Wisdom</a:t>
          </a:r>
        </a:p>
      </dsp:txBody>
      <dsp:txXfrm>
        <a:off x="36865" y="830286"/>
        <a:ext cx="2217390" cy="681460"/>
      </dsp:txXfrm>
    </dsp:sp>
    <dsp:sp modelId="{2E5BBBE5-882D-4AF0-AEC5-021D11718951}">
      <dsp:nvSpPr>
        <dsp:cNvPr id="0" name=""/>
        <dsp:cNvSpPr/>
      </dsp:nvSpPr>
      <dsp:spPr>
        <a:xfrm rot="5400000">
          <a:off x="4025596" y="-72585"/>
          <a:ext cx="604152" cy="4073103"/>
        </a:xfrm>
        <a:prstGeom prst="round2Same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Bravery, honesty, perseverance </a:t>
          </a:r>
        </a:p>
      </dsp:txBody>
      <dsp:txXfrm rot="-5400000">
        <a:off x="2291121" y="1691382"/>
        <a:ext cx="4043611" cy="545168"/>
      </dsp:txXfrm>
    </dsp:sp>
    <dsp:sp modelId="{18ED4C39-953B-42B1-8614-E75C254AC38F}">
      <dsp:nvSpPr>
        <dsp:cNvPr id="0" name=""/>
        <dsp:cNvSpPr/>
      </dsp:nvSpPr>
      <dsp:spPr>
        <a:xfrm>
          <a:off x="0" y="1586370"/>
          <a:ext cx="2291120" cy="75519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Courage</a:t>
          </a:r>
        </a:p>
      </dsp:txBody>
      <dsp:txXfrm>
        <a:off x="36865" y="1623235"/>
        <a:ext cx="2217390" cy="681460"/>
      </dsp:txXfrm>
    </dsp:sp>
    <dsp:sp modelId="{203D2989-E391-43C6-9DD2-8DC847064F4D}">
      <dsp:nvSpPr>
        <dsp:cNvPr id="0" name=""/>
        <dsp:cNvSpPr/>
      </dsp:nvSpPr>
      <dsp:spPr>
        <a:xfrm rot="5400000">
          <a:off x="4025596" y="720364"/>
          <a:ext cx="604152" cy="4073103"/>
        </a:xfrm>
        <a:prstGeom prst="round2Same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Kindness, love, social intelligence</a:t>
          </a:r>
        </a:p>
      </dsp:txBody>
      <dsp:txXfrm rot="-5400000">
        <a:off x="2291121" y="2484331"/>
        <a:ext cx="4043611" cy="545168"/>
      </dsp:txXfrm>
    </dsp:sp>
    <dsp:sp modelId="{B1847FE1-5BF6-439B-B3AF-17F0F16AF8A5}">
      <dsp:nvSpPr>
        <dsp:cNvPr id="0" name=""/>
        <dsp:cNvSpPr/>
      </dsp:nvSpPr>
      <dsp:spPr>
        <a:xfrm>
          <a:off x="0" y="2379320"/>
          <a:ext cx="2291120" cy="7551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Humanity</a:t>
          </a:r>
        </a:p>
      </dsp:txBody>
      <dsp:txXfrm>
        <a:off x="36865" y="2416185"/>
        <a:ext cx="2217390" cy="681460"/>
      </dsp:txXfrm>
    </dsp:sp>
    <dsp:sp modelId="{E7C82462-7699-4182-87EE-716EBD6DA580}">
      <dsp:nvSpPr>
        <dsp:cNvPr id="0" name=""/>
        <dsp:cNvSpPr/>
      </dsp:nvSpPr>
      <dsp:spPr>
        <a:xfrm rot="5400000">
          <a:off x="4025596" y="1513314"/>
          <a:ext cx="604152" cy="4073103"/>
        </a:xfrm>
        <a:prstGeom prst="round2Same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Fairness, leadership, teamwork</a:t>
          </a:r>
        </a:p>
      </dsp:txBody>
      <dsp:txXfrm rot="-5400000">
        <a:off x="2291121" y="3277281"/>
        <a:ext cx="4043611" cy="545168"/>
      </dsp:txXfrm>
    </dsp:sp>
    <dsp:sp modelId="{2B4C1F83-3C0B-4B89-B7D2-DEC819E9008B}">
      <dsp:nvSpPr>
        <dsp:cNvPr id="0" name=""/>
        <dsp:cNvSpPr/>
      </dsp:nvSpPr>
      <dsp:spPr>
        <a:xfrm>
          <a:off x="0" y="3172270"/>
          <a:ext cx="2291120" cy="75519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Justice</a:t>
          </a:r>
        </a:p>
      </dsp:txBody>
      <dsp:txXfrm>
        <a:off x="36865" y="3209135"/>
        <a:ext cx="2217390" cy="681460"/>
      </dsp:txXfrm>
    </dsp:sp>
    <dsp:sp modelId="{CE4A2BF3-9935-44D5-8A5B-2C6EC3F67339}">
      <dsp:nvSpPr>
        <dsp:cNvPr id="0" name=""/>
        <dsp:cNvSpPr/>
      </dsp:nvSpPr>
      <dsp:spPr>
        <a:xfrm rot="5400000">
          <a:off x="4025596" y="2306264"/>
          <a:ext cx="604152" cy="4073103"/>
        </a:xfrm>
        <a:prstGeom prst="round2Same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Forgiveness, humility, prudence, self-regulation</a:t>
          </a:r>
        </a:p>
      </dsp:txBody>
      <dsp:txXfrm rot="-5400000">
        <a:off x="2291121" y="4070231"/>
        <a:ext cx="4043611" cy="545168"/>
      </dsp:txXfrm>
    </dsp:sp>
    <dsp:sp modelId="{352CF91D-E967-4FDA-A56D-A9B5214435CF}">
      <dsp:nvSpPr>
        <dsp:cNvPr id="0" name=""/>
        <dsp:cNvSpPr/>
      </dsp:nvSpPr>
      <dsp:spPr>
        <a:xfrm>
          <a:off x="0" y="3965220"/>
          <a:ext cx="2291120" cy="75519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Temperance</a:t>
          </a:r>
        </a:p>
      </dsp:txBody>
      <dsp:txXfrm>
        <a:off x="36865" y="4002085"/>
        <a:ext cx="2217390" cy="681460"/>
      </dsp:txXfrm>
    </dsp:sp>
    <dsp:sp modelId="{4150014E-6B8C-4E9D-B184-47F7F27A795B}">
      <dsp:nvSpPr>
        <dsp:cNvPr id="0" name=""/>
        <dsp:cNvSpPr/>
      </dsp:nvSpPr>
      <dsp:spPr>
        <a:xfrm rot="5400000">
          <a:off x="4025596" y="3099213"/>
          <a:ext cx="604152" cy="4073103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Appreciation of beauty and excellence, gratitude, hope, humor, spirituality</a:t>
          </a:r>
        </a:p>
      </dsp:txBody>
      <dsp:txXfrm rot="-5400000">
        <a:off x="2291121" y="4863180"/>
        <a:ext cx="4043611" cy="545168"/>
      </dsp:txXfrm>
    </dsp:sp>
    <dsp:sp modelId="{4B2007A8-EC53-4BD8-9728-C052102900AA}">
      <dsp:nvSpPr>
        <dsp:cNvPr id="0" name=""/>
        <dsp:cNvSpPr/>
      </dsp:nvSpPr>
      <dsp:spPr>
        <a:xfrm>
          <a:off x="0" y="4758170"/>
          <a:ext cx="2291120" cy="7551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Transcendence</a:t>
          </a:r>
        </a:p>
      </dsp:txBody>
      <dsp:txXfrm>
        <a:off x="36865" y="4795035"/>
        <a:ext cx="2217390" cy="6814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0B811-5C8A-4A34-B4F2-FB032C1D8199}">
      <dsp:nvSpPr>
        <dsp:cNvPr id="0" name=""/>
        <dsp:cNvSpPr/>
      </dsp:nvSpPr>
      <dsp:spPr>
        <a:xfrm>
          <a:off x="0" y="21722"/>
          <a:ext cx="10927829" cy="138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Research shows:</a:t>
          </a:r>
        </a:p>
      </dsp:txBody>
      <dsp:txXfrm>
        <a:off x="0" y="21722"/>
        <a:ext cx="10927829" cy="1382400"/>
      </dsp:txXfrm>
    </dsp:sp>
    <dsp:sp modelId="{6B02A84C-AB90-4ED5-B8BA-64E703277328}">
      <dsp:nvSpPr>
        <dsp:cNvPr id="0" name=""/>
        <dsp:cNvSpPr/>
      </dsp:nvSpPr>
      <dsp:spPr>
        <a:xfrm>
          <a:off x="0" y="1404122"/>
          <a:ext cx="10927829" cy="2766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12,000-60,000 thoughts per day= 80 % believed to be negative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Replace with positive self talk</a:t>
          </a:r>
        </a:p>
      </dsp:txBody>
      <dsp:txXfrm>
        <a:off x="0" y="1404122"/>
        <a:ext cx="10927829" cy="276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A4D7E55-CB26-49AF-9E3E-2AF1390B8696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5500046-38C9-489C-9AAC-0A81B192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22EB-13DD-4C82-A93E-2C92925A3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E0EB3-6B96-408C-8AC0-459C9747B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E95E-BAC8-49B7-B4B9-EB258F01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11E9F-AD56-4701-9B9A-40CB2AA8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8A624-60A9-406D-BEAC-23087713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2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DC1E-E2AF-4F84-ADBF-6D1084AA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9746-D67C-43B6-B5FF-54591EC9F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CA4EC-7E52-4645-B9C2-143649F7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61638-D823-4771-90A9-099C32DF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4D14-B0C5-4E07-8266-B8FC7E8D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0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A1D57-3FAC-4018-AB0B-C282A8584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074CD-1393-4918-93C3-349B4E7DD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F5568-C772-4E6D-AF07-37BDA1F3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B340-E328-4991-8847-5FEF3B9B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9E203-EE5D-421F-83F8-54A4EF96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C1D7-8693-4438-BFA4-63DBDA01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D959-3246-4EA6-BA6B-062C1FA2C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19F9F-EB3D-47F2-893D-E5611200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C6F1E-D7E7-458D-82DF-754FF71F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789-B09F-43C0-B791-5A970467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DA02-6DA6-4586-8C74-6E2CE265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D4DB1-83F2-40BC-A7F4-F185E557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2906-2FE5-46DC-9BBE-A1FE2778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78E8E-7F95-4674-9D60-357BEFA2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D960-268E-45A1-9430-176A4683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EFF4-11D1-45D4-A4F0-C8C5874F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651A-186F-4252-B688-FEE841DE6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E83CE-322F-4DB2-9023-F907089ED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1A156-78F8-4B30-85AD-10F26DE7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F7697-F306-41C2-9E3F-BC21D7DB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51334-C458-4EAF-92ED-4BE78864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91C0-65BA-4B68-9F31-C70D157F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855A4-3809-458D-98D6-42546067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92443-E6D8-4EA1-9082-F26A3393B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04C50-F67F-4EC3-B5C8-505991505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35F4C-2E09-400D-A398-7C2E54BBE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46998-2234-4088-995C-1CC4DB84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14E8A-70E9-498B-B62A-7C15F3FB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27CA5-54C4-4F75-821D-8D2A6866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D3B9-E932-426D-9691-2DFA8C98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9EAAD-4E6A-4643-9FA4-5007AA97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8EC83-D5C1-4B18-8255-B9C9DEFE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4693-1F07-4226-A1A4-D42B1C38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6B614-844A-4372-A9E3-352B6F38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72F8E-9393-4A22-AC97-0801950B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D1FE2-CD54-476F-B01B-FC65E897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21AC-AAAD-4301-8E4A-B06CFFFC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80030-7C24-4E19-8950-BA5D61A6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B7025-AB87-4D61-94A3-94D988AC3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806DD-79E5-44EB-93DD-7FED11F8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2B3DB-331A-4059-8D91-6D3F6929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05CF2-3E49-4D9E-84BD-E1D57672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D232-6F06-497E-9606-200C41A4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89E38-070E-492B-A779-FED7340E4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D469D-BF3E-42D6-8B47-1451539FE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CB8A3-3A00-4A82-BD60-94B1AAD1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6D3D8-9E4F-4FFB-A176-E1866445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C26F-04F7-4105-8F30-1AA3D8D7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2459A-2B09-442A-A346-C423110A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80226-EDD1-4EEB-85A8-5EE78E1D8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B494-CF03-4DB2-B063-B12ECFAB5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CC43-531A-4326-AEDA-7E109DBF419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6FE8-8073-4D6B-BDA2-84A4C912A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41CF-F31C-41C1-81DB-DAF00430E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B7F0-97C7-4FC5-821E-4442BE39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l.ny.gov/jobs-demand-today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l.ny.gov/quarterly-census-employment-and-wag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l.ny.gov/system/files/documents/2022/06/2022-business-workforce-survey-results-6.9.22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hyperlink" Target="https://www.viacharacter.org/account/regi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gnupgenius.com/school/character-education-activities.cf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l.ny.gov/system/files/documents/2021/03/careerzone_facilitators_guide.pdf" TargetMode="External"/><Relationship Id="rId2" Type="http://schemas.openxmlformats.org/officeDocument/2006/relationships/hyperlink" Target="https://careerzone.labor.ny.gov/jz/views/careerzone/account/login.js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l.ny.gov/system/files/documents/2023/01/careerzone-lesson-plans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ode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careersinfo.net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recruitment/covid-19-and-the-changing-labor-market-2683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l.ny.gov/system/files/documents/2023/07/central-new-york-job-trends_0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739C62-6754-A8E3-A69F-957480125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5EAD35-C2BA-6A4E-0C86-9AAABBD94E4B}"/>
              </a:ext>
            </a:extLst>
          </p:cNvPr>
          <p:cNvSpPr/>
          <p:nvPr/>
        </p:nvSpPr>
        <p:spPr>
          <a:xfrm>
            <a:off x="2789465" y="1211036"/>
            <a:ext cx="7334249" cy="145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269B3-1301-05C9-EA1C-E52B63165845}"/>
              </a:ext>
            </a:extLst>
          </p:cNvPr>
          <p:cNvSpPr txBox="1"/>
          <p:nvPr/>
        </p:nvSpPr>
        <p:spPr>
          <a:xfrm>
            <a:off x="2354035" y="108857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Christine Bosco </a:t>
            </a:r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OCM BOCES</a:t>
            </a:r>
          </a:p>
          <a:p>
            <a:r>
              <a:rPr lang="en-US" b="1">
                <a:cs typeface="Calibri"/>
              </a:rPr>
              <a:t>Cbosco@ocmboces.org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1875A-2E4D-218B-99DA-03F708CCE58B}"/>
              </a:ext>
            </a:extLst>
          </p:cNvPr>
          <p:cNvSpPr txBox="1"/>
          <p:nvPr/>
        </p:nvSpPr>
        <p:spPr>
          <a:xfrm>
            <a:off x="6504213" y="1088571"/>
            <a:ext cx="43352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Megan Osetek</a:t>
            </a:r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Baldwinsville Central School District</a:t>
            </a:r>
          </a:p>
          <a:p>
            <a:r>
              <a:rPr lang="en-US" b="1">
                <a:cs typeface="Calibri"/>
              </a:rPr>
              <a:t>mosetek@bville.org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8E660-B3A1-5673-F0CC-634360698C27}"/>
              </a:ext>
            </a:extLst>
          </p:cNvPr>
          <p:cNvSpPr txBox="1"/>
          <p:nvPr/>
        </p:nvSpPr>
        <p:spPr>
          <a:xfrm>
            <a:off x="4082143" y="2027464"/>
            <a:ext cx="49339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Teacher Ambassador Program</a:t>
            </a:r>
          </a:p>
          <a:p>
            <a:r>
              <a:rPr lang="en-US"/>
              <a:t>Department of Labor, Summer 2023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25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7AB5CB-3594-D903-5C3A-237EE4B2E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" t="1891" r="-247" b="473"/>
          <a:stretch/>
        </p:blipFill>
        <p:spPr>
          <a:xfrm>
            <a:off x="642259" y="985625"/>
            <a:ext cx="11311264" cy="5813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30C4A-B5F1-D211-740B-84A45893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7" y="-2268"/>
            <a:ext cx="11685813" cy="1325563"/>
          </a:xfrm>
        </p:spPr>
        <p:txBody>
          <a:bodyPr/>
          <a:lstStyle/>
          <a:p>
            <a:r>
              <a:rPr lang="en-US" sz="4000" b="1">
                <a:cs typeface="Calibri Light"/>
              </a:rPr>
              <a:t>Central Region Long-term Occupational Projections</a:t>
            </a:r>
            <a:br>
              <a:rPr lang="en-US" sz="4000" b="1">
                <a:cs typeface="Calibri Light"/>
              </a:rPr>
            </a:br>
            <a:r>
              <a:rPr lang="en-US" sz="2400">
                <a:cs typeface="Calibri Light"/>
              </a:rPr>
              <a:t>2020-2030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402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AA4FFF-08F8-0A1C-8CBF-DE72CFA403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3" r="-292" b="1196"/>
          <a:stretch/>
        </p:blipFill>
        <p:spPr>
          <a:xfrm>
            <a:off x="349803" y="89809"/>
            <a:ext cx="11492395" cy="66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AA2B5EFA-9248-2303-4572-727348DF0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265"/>
          <a:stretch/>
        </p:blipFill>
        <p:spPr>
          <a:xfrm>
            <a:off x="2036525" y="3773"/>
            <a:ext cx="8314798" cy="68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chnology Background Free Stock Photo - Public Domain Pictures">
            <a:extLst>
              <a:ext uri="{FF2B5EF4-FFF2-40B4-BE49-F238E27FC236}">
                <a16:creationId xmlns:a16="http://schemas.microsoft.com/office/drawing/2014/main" id="{E7425834-5781-D0DB-1B88-10CC18E2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39" r="9089" b="1263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F0EC5-30A5-4127-744E-75872209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2985796"/>
            <a:ext cx="2451831" cy="22580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hlinkClick r:id="rId3"/>
              </a:rPr>
              <a:t>Jobs in Demand Today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7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CA1C9-0812-7419-9F12-FBDF3F4C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3700">
                <a:ea typeface="+mj-lt"/>
                <a:cs typeface="+mj-lt"/>
              </a:rPr>
              <a:t>Share of Average Quarterly Employment </a:t>
            </a:r>
            <a:br>
              <a:rPr lang="en-US" sz="3700">
                <a:ea typeface="+mj-lt"/>
                <a:cs typeface="+mj-lt"/>
              </a:rPr>
            </a:br>
            <a:endParaRPr lang="en-US" sz="37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7F70-9889-FC36-75D6-1CA921EA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>
                <a:latin typeface="Calibri Light"/>
                <a:cs typeface="Calibri Light"/>
              </a:rPr>
              <a:t>Central New York (2022 Q4) </a:t>
            </a:r>
            <a:endParaRPr lang="en-US" sz="2000"/>
          </a:p>
          <a:p>
            <a:pPr marL="0" indent="0" algn="ctr">
              <a:buNone/>
            </a:pPr>
            <a:r>
              <a:rPr lang="en-US" sz="2000">
                <a:ea typeface="+mn-lt"/>
                <a:cs typeface="+mn-lt"/>
                <a:hlinkClick r:id="rId2"/>
              </a:rPr>
              <a:t>Quarterly Census Employment and Wages</a:t>
            </a:r>
            <a:endParaRPr lang="en-US" sz="2000">
              <a:latin typeface="Calibri Light"/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D27BBC2-C2F6-F38F-C379-623011852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65"/>
          <a:stretch/>
        </p:blipFill>
        <p:spPr>
          <a:xfrm>
            <a:off x="835154" y="2428898"/>
            <a:ext cx="10515595" cy="38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1F32-38F7-4B21-927F-BEC12B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What’s in demand? Finding a good path…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60" descr="Path winding through a grassy field">
            <a:extLst>
              <a:ext uri="{FF2B5EF4-FFF2-40B4-BE49-F238E27FC236}">
                <a16:creationId xmlns:a16="http://schemas.microsoft.com/office/drawing/2014/main" id="{CEA1A62F-FDF0-9784-8978-F037BC649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62" r="11173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A507BD2-766A-5C5D-9640-4C1BDDC60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420581"/>
              </p:ext>
            </p:extLst>
          </p:nvPr>
        </p:nvGraphicFramePr>
        <p:xfrm>
          <a:off x="762000" y="2807396"/>
          <a:ext cx="4085665" cy="333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56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8B6AD262-B0A4-3CE6-6ECC-ED36C04E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08726F-2A0E-9AC4-0C39-290328D7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kern="1200"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 Business Workforce Survey Results</a:t>
            </a:r>
            <a:endParaRPr lang="en-US" sz="6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550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7FFE18-4891-6CBA-7F60-8C2BE3723C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9" y="198665"/>
            <a:ext cx="10834214" cy="64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CBC29-A3BE-DBEC-3DA9-2B515B52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/>
              <a:t>Labor Demand &gt; Labor Supply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1071B40-F774-5D38-3A2B-CD4D319AE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990315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43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9677F-93F4-9E7B-F15A-8F48366A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" y="-288018"/>
            <a:ext cx="6711758" cy="1807305"/>
          </a:xfrm>
        </p:spPr>
        <p:txBody>
          <a:bodyPr>
            <a:normAutofit/>
          </a:bodyPr>
          <a:lstStyle/>
          <a:p>
            <a:r>
              <a:rPr lang="en-US"/>
              <a:t>Construction Jobs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8210-3CFA-0F23-FF80-701352C3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073021"/>
            <a:ext cx="6679688" cy="5029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Inner Harbor Aquarium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Malls </a:t>
            </a:r>
            <a:r>
              <a:rPr lang="en-US" sz="2000">
                <a:sym typeface="Wingdings" panose="05000000000000000000" pitchFamily="2" charset="2"/>
              </a:rPr>
              <a:t> Multiuse Town Centers</a:t>
            </a:r>
            <a:endParaRPr lang="en-US" sz="2000"/>
          </a:p>
          <a:p>
            <a:pPr marL="1143000" lvl="1"/>
            <a:r>
              <a:rPr lang="en-US" sz="2000" err="1"/>
              <a:t>ShoppingTown</a:t>
            </a:r>
            <a:r>
              <a:rPr lang="en-US" sz="2000"/>
              <a:t> Mall in DeWitt</a:t>
            </a:r>
            <a:endParaRPr lang="en-US" sz="2000">
              <a:cs typeface="Calibri"/>
            </a:endParaRPr>
          </a:p>
          <a:p>
            <a:pPr marL="1143000" lvl="1"/>
            <a:r>
              <a:rPr lang="en-US" sz="2000"/>
              <a:t>Great Northern Mall in Clay</a:t>
            </a:r>
            <a:endParaRPr lang="en-US" sz="2000">
              <a:cs typeface="Calibri"/>
            </a:endParaRP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I-81 Rebuild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Micron</a:t>
            </a:r>
            <a:endParaRPr lang="en-US" sz="2000">
              <a:cs typeface="Calibri"/>
            </a:endParaRPr>
          </a:p>
          <a:p>
            <a:pPr marL="685800"/>
            <a:r>
              <a:rPr lang="en-US" sz="1900"/>
              <a:t>Buildings, homes, childcare centers, etc. for Micron workers</a:t>
            </a:r>
            <a:endParaRPr lang="en-US" sz="1900">
              <a:cs typeface="Calibri"/>
            </a:endParaRPr>
          </a:p>
          <a:p>
            <a:pPr marL="685800"/>
            <a:r>
              <a:rPr lang="en-US" sz="1900"/>
              <a:t>9,000 direct jobs</a:t>
            </a:r>
            <a:endParaRPr lang="en-US" sz="1900">
              <a:cs typeface="Calibri"/>
            </a:endParaRPr>
          </a:p>
          <a:p>
            <a:pPr marL="685800"/>
            <a:r>
              <a:rPr lang="en-US" sz="1900"/>
              <a:t>40,000 spin-off jobs</a:t>
            </a:r>
            <a:endParaRPr lang="en-US" sz="1900">
              <a:cs typeface="Calibri"/>
            </a:endParaRPr>
          </a:p>
          <a:p>
            <a:pPr marL="685800"/>
            <a:r>
              <a:rPr lang="en-US" sz="1900"/>
              <a:t>Electricians, HVAC, Engineers, Technicians, Construction workers, fabricators and assemblers etc.</a:t>
            </a:r>
            <a:endParaRPr lang="en-US" sz="1900">
              <a:cs typeface="Calibri"/>
            </a:endParaRPr>
          </a:p>
          <a:p>
            <a:endParaRPr lang="en-US" sz="1300"/>
          </a:p>
        </p:txBody>
      </p:sp>
      <p:pic>
        <p:nvPicPr>
          <p:cNvPr id="4" name="Picture 3" descr="Safety professional in front of power plant">
            <a:extLst>
              <a:ext uri="{FF2B5EF4-FFF2-40B4-BE49-F238E27FC236}">
                <a16:creationId xmlns:a16="http://schemas.microsoft.com/office/drawing/2014/main" id="{5B97EA9E-E7E9-2364-1103-61FA0B185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64" r="479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037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51BAB9D-CC5E-E961-4C0A-F4EE37324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6790C3-602E-0028-53D0-5D0A65A01E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8" t="10384" r="7581" b="2418"/>
          <a:stretch/>
        </p:blipFill>
        <p:spPr>
          <a:xfrm>
            <a:off x="335311" y="-1280"/>
            <a:ext cx="5089236" cy="6850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D3723B-03B3-95B8-C6AE-D85DEE2D5D44}"/>
              </a:ext>
            </a:extLst>
          </p:cNvPr>
          <p:cNvSpPr txBox="1"/>
          <p:nvPr/>
        </p:nvSpPr>
        <p:spPr>
          <a:xfrm>
            <a:off x="6421520" y="1565618"/>
            <a:ext cx="4434721" cy="37104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The median wage of Central NY Region STEM occupations is $69,590 a year, which is 43% higher than the median annual wage of $48,820 for all workers in the region.</a:t>
            </a:r>
            <a:endParaRPr lang="en-US" sz="36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8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41718-D6A7-4D26-938F-C461A856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Ideas/Bell Ringers</a:t>
            </a: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804790F2-350D-8F9B-CB34-7F66DB92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6" r="10310" b="1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87B802-3712-7C03-E859-4475AA257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988874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541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6F097-3D46-4334-9AAC-BCD70247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Alphabet Activity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BA02C3-1A41-C902-6458-9B8038FD0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7000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057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FD871-923E-4999-8F94-AE219A2A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1" y="1161288"/>
            <a:ext cx="4459985" cy="4526280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Holland Code/O*NetOnline</a:t>
            </a: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F0E0976-3C00-1D16-CE29-C1179DDA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9" y="284778"/>
            <a:ext cx="996006" cy="718767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F714F00-0F70-63A9-97C3-E120BBB03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2427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012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96E46-0A0A-4B3E-B4D5-2B07C34F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O*Net Categories</a:t>
            </a:r>
            <a:endParaRPr lang="en-US">
              <a:cs typeface="Calibri Light" panose="020F0302020204030204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EBC8F-491B-43CC-A44F-0040B5B5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Realistic</a:t>
            </a:r>
          </a:p>
          <a:p>
            <a:r>
              <a:rPr lang="en-US" sz="2200"/>
              <a:t>Investigative</a:t>
            </a:r>
          </a:p>
          <a:p>
            <a:r>
              <a:rPr lang="en-US" sz="2200"/>
              <a:t>Artistic</a:t>
            </a:r>
          </a:p>
          <a:p>
            <a:r>
              <a:rPr lang="en-US" sz="2200"/>
              <a:t>Social</a:t>
            </a:r>
          </a:p>
          <a:p>
            <a:r>
              <a:rPr lang="en-US" sz="2200"/>
              <a:t>Enterprising</a:t>
            </a:r>
          </a:p>
          <a:p>
            <a:r>
              <a:rPr lang="en-US" sz="2200"/>
              <a:t>Conventional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AA4FEC-8B1B-9F86-A687-4730B5C55F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1720330"/>
            <a:ext cx="6903720" cy="34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0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1713F-7007-4AA1-94E1-6D6D9F59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46" y="1188637"/>
            <a:ext cx="4546725" cy="1642850"/>
          </a:xfrm>
        </p:spPr>
        <p:txBody>
          <a:bodyPr>
            <a:normAutofit/>
          </a:bodyPr>
          <a:lstStyle/>
          <a:p>
            <a:r>
              <a:rPr lang="en-US" sz="5400" b="1"/>
              <a:t>Realistic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968B160-A798-7B20-C6B7-77CEC7B0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00" y="1266742"/>
            <a:ext cx="4025124" cy="43043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9F59-8E37-4F2E-B940-2DC3557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932" y="3086513"/>
            <a:ext cx="3630543" cy="2056508"/>
          </a:xfrm>
        </p:spPr>
        <p:txBody>
          <a:bodyPr anchor="t">
            <a:normAutofit/>
          </a:bodyPr>
          <a:lstStyle/>
          <a:p>
            <a:r>
              <a:rPr lang="en-US" sz="2000"/>
              <a:t>“</a:t>
            </a:r>
            <a:r>
              <a:rPr lang="en-US" sz="2000" b="1"/>
              <a:t>Do-ers”</a:t>
            </a:r>
            <a:endParaRPr lang="en-US" sz="2000" b="1">
              <a:cs typeface="Calibri"/>
            </a:endParaRPr>
          </a:p>
          <a:p>
            <a:r>
              <a:rPr lang="en-US" sz="2000" b="1"/>
              <a:t>Concrete product</a:t>
            </a:r>
            <a:endParaRPr lang="en-US" sz="2000" b="1">
              <a:cs typeface="Calibri"/>
            </a:endParaRPr>
          </a:p>
          <a:p>
            <a:r>
              <a:rPr lang="en-US" sz="2000" b="1"/>
              <a:t>Hands on</a:t>
            </a:r>
            <a:endParaRPr lang="en-US" sz="2000" b="1">
              <a:cs typeface="Calibri"/>
            </a:endParaRPr>
          </a:p>
          <a:p>
            <a:r>
              <a:rPr lang="en-US" sz="2000" b="1"/>
              <a:t>Many times work individually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50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DBF15-C0FC-4A63-A0B5-F4237DED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30" y="684288"/>
            <a:ext cx="4677740" cy="1800526"/>
          </a:xfrm>
        </p:spPr>
        <p:txBody>
          <a:bodyPr>
            <a:noAutofit/>
          </a:bodyPr>
          <a:lstStyle/>
          <a:p>
            <a:r>
              <a:rPr lang="en-US" sz="6000" b="1"/>
              <a:t>Investigative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B83A-B779-4FCF-B2CF-923A6F8F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/>
              <a:t>Think instead of act</a:t>
            </a:r>
            <a:endParaRPr lang="en-US" sz="2000" b="1">
              <a:cs typeface="Calibri"/>
            </a:endParaRPr>
          </a:p>
          <a:p>
            <a:r>
              <a:rPr lang="en-US" sz="2000" b="1"/>
              <a:t>Research</a:t>
            </a:r>
            <a:endParaRPr lang="en-US" sz="2000" b="1">
              <a:cs typeface="Calibri"/>
            </a:endParaRPr>
          </a:p>
          <a:p>
            <a:r>
              <a:rPr lang="en-US" sz="2000" b="1"/>
              <a:t>Curiosity</a:t>
            </a:r>
            <a:endParaRPr lang="en-US" sz="2000" b="1">
              <a:cs typeface="Calibri"/>
            </a:endParaRPr>
          </a:p>
          <a:p>
            <a:r>
              <a:rPr lang="en-US" sz="2000" b="1"/>
              <a:t>Less structured</a:t>
            </a:r>
            <a:endParaRPr lang="en-US" sz="2000" b="1">
              <a:cs typeface="Calibri"/>
            </a:endParaRPr>
          </a:p>
          <a:p>
            <a:r>
              <a:rPr lang="en-US" sz="2000" b="1"/>
              <a:t>Data</a:t>
            </a:r>
            <a:endParaRPr lang="en-US" sz="2000" b="1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C4F83-2C46-E6B1-49F2-E9EC0D145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" r="1" b="2399"/>
          <a:stretch/>
        </p:blipFill>
        <p:spPr>
          <a:xfrm>
            <a:off x="6800986" y="975769"/>
            <a:ext cx="4747547" cy="49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6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DB8F-00F0-4164-9289-2388DF62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6000" b="1"/>
              <a:t>Artistic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7358-E9F4-4DD6-9A9F-54393A420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r>
              <a:rPr lang="en-US" sz="2000" b="1"/>
              <a:t>Creative</a:t>
            </a:r>
            <a:endParaRPr lang="en-US" sz="2000" b="1">
              <a:cs typeface="Calibri"/>
            </a:endParaRPr>
          </a:p>
          <a:p>
            <a:r>
              <a:rPr lang="en-US" sz="2000" b="1"/>
              <a:t>Perform</a:t>
            </a:r>
            <a:endParaRPr lang="en-US" sz="2000" b="1">
              <a:cs typeface="Calibri"/>
            </a:endParaRPr>
          </a:p>
          <a:p>
            <a:r>
              <a:rPr lang="en-US" sz="2000" b="1"/>
              <a:t>Express Themselves</a:t>
            </a:r>
            <a:endParaRPr lang="en-US" sz="2000" b="1">
              <a:cs typeface="Calibri"/>
            </a:endParaRPr>
          </a:p>
          <a:p>
            <a:r>
              <a:rPr lang="en-US" sz="2000" b="1"/>
              <a:t>Want lack of structure</a:t>
            </a:r>
            <a:endParaRPr lang="en-US" sz="2000" b="1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90249-5C73-4981-75A7-EB7D4D67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91" y="1580517"/>
            <a:ext cx="3452192" cy="36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1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0CBA-AC2F-4CF5-945D-5AD8720A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en-US" sz="6000" b="1"/>
              <a:t>Social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BB2E-5B1F-4EBA-A2E2-C25430E4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/>
              <a:t>Teachers</a:t>
            </a:r>
            <a:endParaRPr lang="en-US" sz="2000" b="1">
              <a:cs typeface="Calibri"/>
            </a:endParaRPr>
          </a:p>
          <a:p>
            <a:r>
              <a:rPr lang="en-US" sz="2000" b="1"/>
              <a:t>Helpers</a:t>
            </a:r>
            <a:endParaRPr lang="en-US" sz="2000" b="1">
              <a:cs typeface="Calibri"/>
            </a:endParaRPr>
          </a:p>
          <a:p>
            <a:r>
              <a:rPr lang="en-US" sz="2000" b="1"/>
              <a:t>Groups</a:t>
            </a:r>
            <a:endParaRPr lang="en-US" sz="2000" b="1">
              <a:cs typeface="Calibri"/>
            </a:endParaRPr>
          </a:p>
          <a:p>
            <a:pPr lvl="1"/>
            <a:r>
              <a:rPr lang="en-US" sz="2000" b="1"/>
              <a:t>Collaboration</a:t>
            </a:r>
            <a:endParaRPr lang="en-US" sz="2000" b="1">
              <a:cs typeface="Calibri"/>
            </a:endParaRPr>
          </a:p>
          <a:p>
            <a:pPr lvl="1"/>
            <a:r>
              <a:rPr lang="en-US" sz="2000" b="1"/>
              <a:t>Working with others</a:t>
            </a:r>
            <a:endParaRPr lang="en-US" sz="2000" b="1">
              <a:cs typeface="Calibri"/>
            </a:endParaRPr>
          </a:p>
          <a:p>
            <a:r>
              <a:rPr lang="en-US" sz="2000" b="1"/>
              <a:t>Problem solvers- discussion format</a:t>
            </a:r>
            <a:endParaRPr lang="en-US" sz="2000" b="1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187C1-32E2-45BE-AFE2-E365DD20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5" r="-1" b="4672"/>
          <a:stretch/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03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A4D5B-07D6-4160-AC5C-3F4A848B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6000" b="1"/>
              <a:t>Enterprising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586A-246B-4906-89A9-555870F5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2000" b="1"/>
              <a:t>Persuasive</a:t>
            </a:r>
            <a:endParaRPr lang="en-US" sz="2000" b="1">
              <a:cs typeface="Calibri"/>
            </a:endParaRPr>
          </a:p>
          <a:p>
            <a:r>
              <a:rPr lang="en-US" sz="2000" b="1"/>
              <a:t>Leaders</a:t>
            </a:r>
            <a:endParaRPr lang="en-US" sz="2000" b="1">
              <a:cs typeface="Calibri"/>
            </a:endParaRPr>
          </a:p>
          <a:p>
            <a:r>
              <a:rPr lang="en-US" sz="2000" b="1"/>
              <a:t>President of club, company, etc.</a:t>
            </a:r>
            <a:endParaRPr lang="en-US" sz="2000" b="1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1C225-5116-36E5-9BEE-795CA3F2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215039"/>
            <a:ext cx="4170530" cy="445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4" name="Rectangle 1148">
            <a:extLst>
              <a:ext uri="{FF2B5EF4-FFF2-40B4-BE49-F238E27FC236}">
                <a16:creationId xmlns:a16="http://schemas.microsoft.com/office/drawing/2014/main" id="{C7EFEC15-5873-4245-BEBE-F61154581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7A40C-88B0-44D2-8803-3A95F851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133" y="802955"/>
            <a:ext cx="4266942" cy="1498456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Future of Work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2D04E4C-6386-1313-A8D8-C6A30F99D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706" r="3510" b="2"/>
          <a:stretch/>
        </p:blipFill>
        <p:spPr>
          <a:xfrm>
            <a:off x="4448399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205" name="Group 1150">
            <a:extLst>
              <a:ext uri="{FF2B5EF4-FFF2-40B4-BE49-F238E27FC236}">
                <a16:creationId xmlns:a16="http://schemas.microsoft.com/office/drawing/2014/main" id="{881199B3-92F7-4182-B809-801DD4E3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23486" y="231851"/>
            <a:ext cx="2300658" cy="2373679"/>
            <a:chOff x="3376425" y="1351535"/>
            <a:chExt cx="5514403" cy="5514975"/>
          </a:xfrm>
        </p:grpSpPr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965A16F7-66A3-469F-81C9-FAA41AA93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466" cy="5215032"/>
            </a:xfrm>
            <a:custGeom>
              <a:avLst/>
              <a:gdLst>
                <a:gd name="connsiteX0" fmla="*/ 2768346 w 5293466"/>
                <a:gd name="connsiteY0" fmla="*/ 476250 h 5215032"/>
                <a:gd name="connsiteX1" fmla="*/ 3621405 w 5293466"/>
                <a:gd name="connsiteY1" fmla="*/ 687705 h 5215032"/>
                <a:gd name="connsiteX2" fmla="*/ 4327589 w 5293466"/>
                <a:gd name="connsiteY2" fmla="*/ 1277588 h 5215032"/>
                <a:gd name="connsiteX3" fmla="*/ 4749451 w 5293466"/>
                <a:gd name="connsiteY3" fmla="*/ 1974914 h 5215032"/>
                <a:gd name="connsiteX4" fmla="*/ 4756785 w 5293466"/>
                <a:gd name="connsiteY4" fmla="*/ 2695289 h 5215032"/>
                <a:gd name="connsiteX5" fmla="*/ 4503611 w 5293466"/>
                <a:gd name="connsiteY5" fmla="*/ 3530251 h 5215032"/>
                <a:gd name="connsiteX6" fmla="*/ 4395121 w 5293466"/>
                <a:gd name="connsiteY6" fmla="*/ 3883152 h 5215032"/>
                <a:gd name="connsiteX7" fmla="*/ 4177570 w 5293466"/>
                <a:gd name="connsiteY7" fmla="*/ 4165949 h 5215032"/>
                <a:gd name="connsiteX8" fmla="*/ 3534632 w 5293466"/>
                <a:gd name="connsiteY8" fmla="*/ 4599718 h 5215032"/>
                <a:gd name="connsiteX9" fmla="*/ 2710910 w 5293466"/>
                <a:gd name="connsiteY9" fmla="*/ 4738592 h 5215032"/>
                <a:gd name="connsiteX10" fmla="*/ 1141476 w 5293466"/>
                <a:gd name="connsiteY10" fmla="*/ 4094798 h 5215032"/>
                <a:gd name="connsiteX11" fmla="*/ 654653 w 5293466"/>
                <a:gd name="connsiteY11" fmla="*/ 3380709 h 5215032"/>
                <a:gd name="connsiteX12" fmla="*/ 476250 w 5293466"/>
                <a:gd name="connsiteY12" fmla="*/ 2503932 h 5215032"/>
                <a:gd name="connsiteX13" fmla="*/ 621221 w 5293466"/>
                <a:gd name="connsiteY13" fmla="*/ 2032730 h 5215032"/>
                <a:gd name="connsiteX14" fmla="*/ 1075277 w 5293466"/>
                <a:gd name="connsiteY14" fmla="*/ 1557623 h 5215032"/>
                <a:gd name="connsiteX15" fmla="*/ 1370648 w 5293466"/>
                <a:gd name="connsiteY15" fmla="*/ 1278541 h 5215032"/>
                <a:gd name="connsiteX16" fmla="*/ 2056733 w 5293466"/>
                <a:gd name="connsiteY16" fmla="*/ 690753 h 5215032"/>
                <a:gd name="connsiteX17" fmla="*/ 2768346 w 5293466"/>
                <a:gd name="connsiteY17" fmla="*/ 476250 h 5215032"/>
                <a:gd name="connsiteX18" fmla="*/ 2768346 w 5293466"/>
                <a:gd name="connsiteY18" fmla="*/ 0 h 5215032"/>
                <a:gd name="connsiteX19" fmla="*/ 1033844 w 5293466"/>
                <a:gd name="connsiteY19" fmla="*/ 941927 h 5215032"/>
                <a:gd name="connsiteX20" fmla="*/ 0 w 5293466"/>
                <a:gd name="connsiteY20" fmla="*/ 2504123 h 5215032"/>
                <a:gd name="connsiteX21" fmla="*/ 807053 w 5293466"/>
                <a:gd name="connsiteY21" fmla="*/ 4433983 h 5215032"/>
                <a:gd name="connsiteX22" fmla="*/ 2710910 w 5293466"/>
                <a:gd name="connsiteY22" fmla="*/ 5215033 h 5215032"/>
                <a:gd name="connsiteX23" fmla="*/ 4514374 w 5293466"/>
                <a:gd name="connsiteY23" fmla="*/ 4502849 h 5215032"/>
                <a:gd name="connsiteX24" fmla="*/ 5203603 w 5293466"/>
                <a:gd name="connsiteY24" fmla="*/ 2860262 h 5215032"/>
                <a:gd name="connsiteX25" fmla="*/ 4686681 w 5293466"/>
                <a:gd name="connsiteY25" fmla="*/ 964883 h 5215032"/>
                <a:gd name="connsiteX26" fmla="*/ 2768346 w 5293466"/>
                <a:gd name="connsiteY26" fmla="*/ 0 h 5215032"/>
                <a:gd name="connsiteX27" fmla="*/ 2768346 w 5293466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93466" h="5215032">
                  <a:moveTo>
                    <a:pt x="2768346" y="476250"/>
                  </a:moveTo>
                  <a:cubicBezTo>
                    <a:pt x="3078099" y="476250"/>
                    <a:pt x="3357086" y="545402"/>
                    <a:pt x="3621405" y="687705"/>
                  </a:cubicBezTo>
                  <a:cubicBezTo>
                    <a:pt x="3865245" y="819055"/>
                    <a:pt x="4096226" y="1012031"/>
                    <a:pt x="4327589" y="1277588"/>
                  </a:cubicBezTo>
                  <a:cubicBezTo>
                    <a:pt x="4525614" y="1504950"/>
                    <a:pt x="4671441" y="1746028"/>
                    <a:pt x="4749451" y="1974914"/>
                  </a:cubicBezTo>
                  <a:cubicBezTo>
                    <a:pt x="4837748" y="2233898"/>
                    <a:pt x="4840129" y="2469452"/>
                    <a:pt x="4756785" y="2695289"/>
                  </a:cubicBezTo>
                  <a:cubicBezTo>
                    <a:pt x="4620578" y="3064288"/>
                    <a:pt x="4552950" y="3333655"/>
                    <a:pt x="4503611" y="3530251"/>
                  </a:cubicBezTo>
                  <a:cubicBezTo>
                    <a:pt x="4464939" y="3684080"/>
                    <a:pt x="4437031" y="3795236"/>
                    <a:pt x="4395121" y="3883152"/>
                  </a:cubicBezTo>
                  <a:cubicBezTo>
                    <a:pt x="4365689" y="3944874"/>
                    <a:pt x="4316825" y="4026789"/>
                    <a:pt x="4177570" y="4165949"/>
                  </a:cubicBezTo>
                  <a:cubicBezTo>
                    <a:pt x="3977354" y="4366165"/>
                    <a:pt x="3767042" y="4508087"/>
                    <a:pt x="3534632" y="4599718"/>
                  </a:cubicBezTo>
                  <a:cubicBezTo>
                    <a:pt x="3297650" y="4693158"/>
                    <a:pt x="3028188" y="4738592"/>
                    <a:pt x="2710910" y="4738592"/>
                  </a:cubicBezTo>
                  <a:cubicBezTo>
                    <a:pt x="2119694" y="4738592"/>
                    <a:pt x="1562291" y="4509897"/>
                    <a:pt x="1141476" y="4094798"/>
                  </a:cubicBezTo>
                  <a:cubicBezTo>
                    <a:pt x="932879" y="3888962"/>
                    <a:pt x="769049" y="3648742"/>
                    <a:pt x="654653" y="3380709"/>
                  </a:cubicBezTo>
                  <a:cubicBezTo>
                    <a:pt x="536258" y="3103531"/>
                    <a:pt x="476250" y="2808542"/>
                    <a:pt x="476250" y="2503932"/>
                  </a:cubicBezTo>
                  <a:cubicBezTo>
                    <a:pt x="476250" y="2324672"/>
                    <a:pt x="520922" y="2179415"/>
                    <a:pt x="621221" y="2032730"/>
                  </a:cubicBezTo>
                  <a:cubicBezTo>
                    <a:pt x="729044" y="1874901"/>
                    <a:pt x="889445" y="1727835"/>
                    <a:pt x="1075277" y="1557623"/>
                  </a:cubicBezTo>
                  <a:cubicBezTo>
                    <a:pt x="1171194" y="1469708"/>
                    <a:pt x="1270349" y="1378744"/>
                    <a:pt x="1370648" y="1278541"/>
                  </a:cubicBezTo>
                  <a:cubicBezTo>
                    <a:pt x="1585246" y="1063943"/>
                    <a:pt x="1814989" y="841820"/>
                    <a:pt x="2056733" y="690753"/>
                  </a:cubicBezTo>
                  <a:cubicBezTo>
                    <a:pt x="2291048" y="544544"/>
                    <a:pt x="2517172" y="476250"/>
                    <a:pt x="2768346" y="47625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065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152">
              <a:extLst>
                <a:ext uri="{FF2B5EF4-FFF2-40B4-BE49-F238E27FC236}">
                  <a16:creationId xmlns:a16="http://schemas.microsoft.com/office/drawing/2014/main" id="{4CC7F467-8A9D-4D4C-A53C-C3EDE6DF7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505" cy="5215032"/>
            </a:xfrm>
            <a:custGeom>
              <a:avLst/>
              <a:gdLst>
                <a:gd name="connsiteX0" fmla="*/ 2768346 w 5293505"/>
                <a:gd name="connsiteY0" fmla="*/ 571500 h 5215032"/>
                <a:gd name="connsiteX1" fmla="*/ 3576161 w 5293505"/>
                <a:gd name="connsiteY1" fmla="*/ 771620 h 5215032"/>
                <a:gd name="connsiteX2" fmla="*/ 4255675 w 5293505"/>
                <a:gd name="connsiteY2" fmla="*/ 1340263 h 5215032"/>
                <a:gd name="connsiteX3" fmla="*/ 4659249 w 5293505"/>
                <a:gd name="connsiteY3" fmla="*/ 2005775 h 5215032"/>
                <a:gd name="connsiteX4" fmla="*/ 4667441 w 5293505"/>
                <a:gd name="connsiteY4" fmla="*/ 2662428 h 5215032"/>
                <a:gd name="connsiteX5" fmla="*/ 4411218 w 5293505"/>
                <a:gd name="connsiteY5" fmla="*/ 3507200 h 5215032"/>
                <a:gd name="connsiteX6" fmla="*/ 4309206 w 5293505"/>
                <a:gd name="connsiteY6" fmla="*/ 3842290 h 5215032"/>
                <a:gd name="connsiteX7" fmla="*/ 4110323 w 5293505"/>
                <a:gd name="connsiteY7" fmla="*/ 4098798 h 5215032"/>
                <a:gd name="connsiteX8" fmla="*/ 2711006 w 5293505"/>
                <a:gd name="connsiteY8" fmla="*/ 4643628 h 5215032"/>
                <a:gd name="connsiteX9" fmla="*/ 1208532 w 5293505"/>
                <a:gd name="connsiteY9" fmla="*/ 4027265 h 5215032"/>
                <a:gd name="connsiteX10" fmla="*/ 742379 w 5293505"/>
                <a:gd name="connsiteY10" fmla="*/ 3343561 h 5215032"/>
                <a:gd name="connsiteX11" fmla="*/ 571595 w 5293505"/>
                <a:gd name="connsiteY11" fmla="*/ 2504218 h 5215032"/>
                <a:gd name="connsiteX12" fmla="*/ 699992 w 5293505"/>
                <a:gd name="connsiteY12" fmla="*/ 2086737 h 5215032"/>
                <a:gd name="connsiteX13" fmla="*/ 1139761 w 5293505"/>
                <a:gd name="connsiteY13" fmla="*/ 1628108 h 5215032"/>
                <a:gd name="connsiteX14" fmla="*/ 1438085 w 5293505"/>
                <a:gd name="connsiteY14" fmla="*/ 1346168 h 5215032"/>
                <a:gd name="connsiteX15" fmla="*/ 2768346 w 5293505"/>
                <a:gd name="connsiteY15" fmla="*/ 571500 h 5215032"/>
                <a:gd name="connsiteX16" fmla="*/ 2768346 w 5293505"/>
                <a:gd name="connsiteY16" fmla="*/ 0 h 5215032"/>
                <a:gd name="connsiteX17" fmla="*/ 1033844 w 5293505"/>
                <a:gd name="connsiteY17" fmla="*/ 941927 h 5215032"/>
                <a:gd name="connsiteX18" fmla="*/ 0 w 5293505"/>
                <a:gd name="connsiteY18" fmla="*/ 2504123 h 5215032"/>
                <a:gd name="connsiteX19" fmla="*/ 807053 w 5293505"/>
                <a:gd name="connsiteY19" fmla="*/ 4433983 h 5215032"/>
                <a:gd name="connsiteX20" fmla="*/ 2710910 w 5293505"/>
                <a:gd name="connsiteY20" fmla="*/ 5215033 h 5215032"/>
                <a:gd name="connsiteX21" fmla="*/ 4514374 w 5293505"/>
                <a:gd name="connsiteY21" fmla="*/ 4502849 h 5215032"/>
                <a:gd name="connsiteX22" fmla="*/ 5203603 w 5293505"/>
                <a:gd name="connsiteY22" fmla="*/ 2860262 h 5215032"/>
                <a:gd name="connsiteX23" fmla="*/ 4686681 w 5293505"/>
                <a:gd name="connsiteY23" fmla="*/ 964883 h 5215032"/>
                <a:gd name="connsiteX24" fmla="*/ 2768346 w 5293505"/>
                <a:gd name="connsiteY24" fmla="*/ 0 h 5215032"/>
                <a:gd name="connsiteX25" fmla="*/ 2768346 w 5293505"/>
                <a:gd name="connsiteY25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93505" h="5215032">
                  <a:moveTo>
                    <a:pt x="2768346" y="571500"/>
                  </a:moveTo>
                  <a:cubicBezTo>
                    <a:pt x="3061907" y="571500"/>
                    <a:pt x="3326225" y="636937"/>
                    <a:pt x="3576161" y="771620"/>
                  </a:cubicBezTo>
                  <a:cubicBezTo>
                    <a:pt x="3809714" y="897446"/>
                    <a:pt x="4031933" y="1083374"/>
                    <a:pt x="4255675" y="1340263"/>
                  </a:cubicBezTo>
                  <a:cubicBezTo>
                    <a:pt x="4445603" y="1558385"/>
                    <a:pt x="4585145" y="1788509"/>
                    <a:pt x="4659249" y="2005775"/>
                  </a:cubicBezTo>
                  <a:cubicBezTo>
                    <a:pt x="4740212" y="2243233"/>
                    <a:pt x="4742879" y="2458022"/>
                    <a:pt x="4667441" y="2662428"/>
                  </a:cubicBezTo>
                  <a:cubicBezTo>
                    <a:pt x="4529519" y="3036284"/>
                    <a:pt x="4461129" y="3308509"/>
                    <a:pt x="4411218" y="3507200"/>
                  </a:cubicBezTo>
                  <a:cubicBezTo>
                    <a:pt x="4373975" y="3655695"/>
                    <a:pt x="4347020" y="3762947"/>
                    <a:pt x="4309206" y="3842290"/>
                  </a:cubicBezTo>
                  <a:cubicBezTo>
                    <a:pt x="4283298" y="3896678"/>
                    <a:pt x="4239387" y="3969734"/>
                    <a:pt x="4110323" y="4098798"/>
                  </a:cubicBezTo>
                  <a:cubicBezTo>
                    <a:pt x="3728466" y="4480655"/>
                    <a:pt x="3309938" y="4643628"/>
                    <a:pt x="2711006" y="4643628"/>
                  </a:cubicBezTo>
                  <a:cubicBezTo>
                    <a:pt x="2144935" y="4643628"/>
                    <a:pt x="1611344" y="4424744"/>
                    <a:pt x="1208532" y="4027265"/>
                  </a:cubicBezTo>
                  <a:cubicBezTo>
                    <a:pt x="1008793" y="3830193"/>
                    <a:pt x="851916" y="3600164"/>
                    <a:pt x="742379" y="3343561"/>
                  </a:cubicBezTo>
                  <a:cubicBezTo>
                    <a:pt x="629031" y="3078194"/>
                    <a:pt x="571595" y="2795873"/>
                    <a:pt x="571595" y="2504218"/>
                  </a:cubicBezTo>
                  <a:cubicBezTo>
                    <a:pt x="571595" y="2343245"/>
                    <a:pt x="609981" y="2218373"/>
                    <a:pt x="699992" y="2086737"/>
                  </a:cubicBezTo>
                  <a:cubicBezTo>
                    <a:pt x="801624" y="1937957"/>
                    <a:pt x="958310" y="1794415"/>
                    <a:pt x="1139761" y="1628108"/>
                  </a:cubicBezTo>
                  <a:cubicBezTo>
                    <a:pt x="1236440" y="1539526"/>
                    <a:pt x="1336357" y="1447895"/>
                    <a:pt x="1438085" y="1346168"/>
                  </a:cubicBezTo>
                  <a:cubicBezTo>
                    <a:pt x="1891475" y="892588"/>
                    <a:pt x="2252377" y="571500"/>
                    <a:pt x="2768346" y="57150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160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41D5CB4A-3653-4A8A-A6B8-0BA208895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403571" cy="5215032"/>
            </a:xfrm>
            <a:custGeom>
              <a:avLst/>
              <a:gdLst>
                <a:gd name="connsiteX0" fmla="*/ 2825972 w 5403571"/>
                <a:gd name="connsiteY0" fmla="*/ 476250 h 5215032"/>
                <a:gd name="connsiteX1" fmla="*/ 3696748 w 5403571"/>
                <a:gd name="connsiteY1" fmla="*/ 687705 h 5215032"/>
                <a:gd name="connsiteX2" fmla="*/ 4417600 w 5403571"/>
                <a:gd name="connsiteY2" fmla="*/ 1277588 h 5215032"/>
                <a:gd name="connsiteX3" fmla="*/ 4848321 w 5403571"/>
                <a:gd name="connsiteY3" fmla="*/ 1974914 h 5215032"/>
                <a:gd name="connsiteX4" fmla="*/ 4855845 w 5403571"/>
                <a:gd name="connsiteY4" fmla="*/ 2695289 h 5215032"/>
                <a:gd name="connsiteX5" fmla="*/ 4597337 w 5403571"/>
                <a:gd name="connsiteY5" fmla="*/ 3530251 h 5215032"/>
                <a:gd name="connsiteX6" fmla="*/ 4486656 w 5403571"/>
                <a:gd name="connsiteY6" fmla="*/ 3883152 h 5215032"/>
                <a:gd name="connsiteX7" fmla="*/ 4264628 w 5403571"/>
                <a:gd name="connsiteY7" fmla="*/ 4165949 h 5215032"/>
                <a:gd name="connsiteX8" fmla="*/ 3608356 w 5403571"/>
                <a:gd name="connsiteY8" fmla="*/ 4599718 h 5215032"/>
                <a:gd name="connsiteX9" fmla="*/ 2767489 w 5403571"/>
                <a:gd name="connsiteY9" fmla="*/ 4738592 h 5215032"/>
                <a:gd name="connsiteX10" fmla="*/ 1165384 w 5403571"/>
                <a:gd name="connsiteY10" fmla="*/ 4094798 h 5215032"/>
                <a:gd name="connsiteX11" fmla="*/ 668369 w 5403571"/>
                <a:gd name="connsiteY11" fmla="*/ 3380709 h 5215032"/>
                <a:gd name="connsiteX12" fmla="*/ 486251 w 5403571"/>
                <a:gd name="connsiteY12" fmla="*/ 2503932 h 5215032"/>
                <a:gd name="connsiteX13" fmla="*/ 634270 w 5403571"/>
                <a:gd name="connsiteY13" fmla="*/ 2032730 h 5215032"/>
                <a:gd name="connsiteX14" fmla="*/ 1097756 w 5403571"/>
                <a:gd name="connsiteY14" fmla="*/ 1557623 h 5215032"/>
                <a:gd name="connsiteX15" fmla="*/ 1399223 w 5403571"/>
                <a:gd name="connsiteY15" fmla="*/ 1278541 h 5215032"/>
                <a:gd name="connsiteX16" fmla="*/ 2099596 w 5403571"/>
                <a:gd name="connsiteY16" fmla="*/ 690753 h 5215032"/>
                <a:gd name="connsiteX17" fmla="*/ 2825972 w 5403571"/>
                <a:gd name="connsiteY17" fmla="*/ 476250 h 5215032"/>
                <a:gd name="connsiteX18" fmla="*/ 2825972 w 5403571"/>
                <a:gd name="connsiteY18" fmla="*/ 0 h 5215032"/>
                <a:gd name="connsiteX19" fmla="*/ 1055370 w 5403571"/>
                <a:gd name="connsiteY19" fmla="*/ 941927 h 5215032"/>
                <a:gd name="connsiteX20" fmla="*/ 0 w 5403571"/>
                <a:gd name="connsiteY20" fmla="*/ 2504123 h 5215032"/>
                <a:gd name="connsiteX21" fmla="*/ 823817 w 5403571"/>
                <a:gd name="connsiteY21" fmla="*/ 4433983 h 5215032"/>
                <a:gd name="connsiteX22" fmla="*/ 2767298 w 5403571"/>
                <a:gd name="connsiteY22" fmla="*/ 5215033 h 5215032"/>
                <a:gd name="connsiteX23" fmla="*/ 4608291 w 5403571"/>
                <a:gd name="connsiteY23" fmla="*/ 4502849 h 5215032"/>
                <a:gd name="connsiteX24" fmla="*/ 5311807 w 5403571"/>
                <a:gd name="connsiteY24" fmla="*/ 2860262 h 5215032"/>
                <a:gd name="connsiteX25" fmla="*/ 4784122 w 5403571"/>
                <a:gd name="connsiteY25" fmla="*/ 964883 h 5215032"/>
                <a:gd name="connsiteX26" fmla="*/ 2825972 w 5403571"/>
                <a:gd name="connsiteY26" fmla="*/ 0 h 5215032"/>
                <a:gd name="connsiteX27" fmla="*/ 2825972 w 5403571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03571" h="5215032">
                  <a:moveTo>
                    <a:pt x="2825972" y="476250"/>
                  </a:moveTo>
                  <a:cubicBezTo>
                    <a:pt x="3142202" y="476250"/>
                    <a:pt x="3427000" y="545402"/>
                    <a:pt x="3696748" y="687705"/>
                  </a:cubicBezTo>
                  <a:cubicBezTo>
                    <a:pt x="3945636" y="819055"/>
                    <a:pt x="4181475" y="1012031"/>
                    <a:pt x="4417600" y="1277588"/>
                  </a:cubicBezTo>
                  <a:cubicBezTo>
                    <a:pt x="4619721" y="1504950"/>
                    <a:pt x="4768596" y="1746028"/>
                    <a:pt x="4848321" y="1974914"/>
                  </a:cubicBezTo>
                  <a:cubicBezTo>
                    <a:pt x="4938427" y="2233898"/>
                    <a:pt x="4940903" y="2469452"/>
                    <a:pt x="4855845" y="2695289"/>
                  </a:cubicBezTo>
                  <a:cubicBezTo>
                    <a:pt x="4716780" y="3064288"/>
                    <a:pt x="4647819" y="3333655"/>
                    <a:pt x="4597337" y="3530251"/>
                  </a:cubicBezTo>
                  <a:cubicBezTo>
                    <a:pt x="4557903" y="3684080"/>
                    <a:pt x="4529424" y="3795236"/>
                    <a:pt x="4486656" y="3883152"/>
                  </a:cubicBezTo>
                  <a:cubicBezTo>
                    <a:pt x="4456652" y="3944874"/>
                    <a:pt x="4406741" y="4026789"/>
                    <a:pt x="4264628" y="4165949"/>
                  </a:cubicBezTo>
                  <a:cubicBezTo>
                    <a:pt x="4060222" y="4366165"/>
                    <a:pt x="3845528" y="4508087"/>
                    <a:pt x="3608356" y="4599718"/>
                  </a:cubicBezTo>
                  <a:cubicBezTo>
                    <a:pt x="3366421" y="4693158"/>
                    <a:pt x="3091339" y="4738592"/>
                    <a:pt x="2767489" y="4738592"/>
                  </a:cubicBezTo>
                  <a:cubicBezTo>
                    <a:pt x="2163985" y="4738592"/>
                    <a:pt x="1594961" y="4509897"/>
                    <a:pt x="1165384" y="4094798"/>
                  </a:cubicBezTo>
                  <a:cubicBezTo>
                    <a:pt x="952405" y="3888962"/>
                    <a:pt x="785241" y="3648742"/>
                    <a:pt x="668369" y="3380709"/>
                  </a:cubicBezTo>
                  <a:cubicBezTo>
                    <a:pt x="547497" y="3103531"/>
                    <a:pt x="486251" y="2808542"/>
                    <a:pt x="486251" y="2503932"/>
                  </a:cubicBezTo>
                  <a:cubicBezTo>
                    <a:pt x="486251" y="2324672"/>
                    <a:pt x="531876" y="2179415"/>
                    <a:pt x="634270" y="2032730"/>
                  </a:cubicBezTo>
                  <a:cubicBezTo>
                    <a:pt x="744379" y="1874901"/>
                    <a:pt x="908114" y="1727835"/>
                    <a:pt x="1097756" y="1557623"/>
                  </a:cubicBezTo>
                  <a:cubicBezTo>
                    <a:pt x="1195673" y="1469708"/>
                    <a:pt x="1296924" y="1378744"/>
                    <a:pt x="1399223" y="1278541"/>
                  </a:cubicBezTo>
                  <a:cubicBezTo>
                    <a:pt x="1618298" y="1063943"/>
                    <a:pt x="1852803" y="841820"/>
                    <a:pt x="2099596" y="690753"/>
                  </a:cubicBezTo>
                  <a:cubicBezTo>
                    <a:pt x="2338769" y="544544"/>
                    <a:pt x="2569559" y="476250"/>
                    <a:pt x="2825972" y="476250"/>
                  </a:cubicBezTo>
                  <a:moveTo>
                    <a:pt x="2825972" y="0"/>
                  </a:moveTo>
                  <a:cubicBezTo>
                    <a:pt x="2061782" y="0"/>
                    <a:pt x="1556099" y="451390"/>
                    <a:pt x="1055370" y="941927"/>
                  </a:cubicBezTo>
                  <a:cubicBezTo>
                    <a:pt x="554546" y="1432465"/>
                    <a:pt x="0" y="1755553"/>
                    <a:pt x="0" y="2504123"/>
                  </a:cubicBezTo>
                  <a:cubicBezTo>
                    <a:pt x="0" y="3259360"/>
                    <a:pt x="315278" y="3942398"/>
                    <a:pt x="823817" y="4433983"/>
                  </a:cubicBezTo>
                  <a:cubicBezTo>
                    <a:pt x="1323499" y="4916996"/>
                    <a:pt x="2009870" y="5215033"/>
                    <a:pt x="2767298" y="5215033"/>
                  </a:cubicBezTo>
                  <a:cubicBezTo>
                    <a:pt x="3531489" y="5215033"/>
                    <a:pt x="4107466" y="4993386"/>
                    <a:pt x="4608291" y="4502849"/>
                  </a:cubicBezTo>
                  <a:cubicBezTo>
                    <a:pt x="5109115" y="4012311"/>
                    <a:pt x="4948333" y="3825145"/>
                    <a:pt x="5311807" y="2860262"/>
                  </a:cubicBezTo>
                  <a:cubicBezTo>
                    <a:pt x="5582889" y="2140839"/>
                    <a:pt x="5207413" y="1441133"/>
                    <a:pt x="4784122" y="964883"/>
                  </a:cubicBezTo>
                  <a:cubicBezTo>
                    <a:pt x="4276916" y="394240"/>
                    <a:pt x="3659124" y="0"/>
                    <a:pt x="2825972" y="0"/>
                  </a:cubicBezTo>
                  <a:lnTo>
                    <a:pt x="28259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154">
              <a:extLst>
                <a:ext uri="{FF2B5EF4-FFF2-40B4-BE49-F238E27FC236}">
                  <a16:creationId xmlns:a16="http://schemas.microsoft.com/office/drawing/2014/main" id="{449BB7DD-3AC4-4700-B992-7B8FD441A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1969" y="1450733"/>
              <a:ext cx="5253605" cy="5316811"/>
            </a:xfrm>
            <a:custGeom>
              <a:avLst/>
              <a:gdLst>
                <a:gd name="connsiteX0" fmla="*/ 5161121 w 5253605"/>
                <a:gd name="connsiteY0" fmla="*/ 2988712 h 5316811"/>
                <a:gd name="connsiteX1" fmla="*/ 5009674 w 5253605"/>
                <a:gd name="connsiteY1" fmla="*/ 3428671 h 5316811"/>
                <a:gd name="connsiteX2" fmla="*/ 4975955 w 5253605"/>
                <a:gd name="connsiteY2" fmla="*/ 3540304 h 5316811"/>
                <a:gd name="connsiteX3" fmla="*/ 4943380 w 5253605"/>
                <a:gd name="connsiteY3" fmla="*/ 3653366 h 5316811"/>
                <a:gd name="connsiteX4" fmla="*/ 4910995 w 5253605"/>
                <a:gd name="connsiteY4" fmla="*/ 3768619 h 5316811"/>
                <a:gd name="connsiteX5" fmla="*/ 4894421 w 5253605"/>
                <a:gd name="connsiteY5" fmla="*/ 3827102 h 5316811"/>
                <a:gd name="connsiteX6" fmla="*/ 4876514 w 5253605"/>
                <a:gd name="connsiteY6" fmla="*/ 3886824 h 5316811"/>
                <a:gd name="connsiteX7" fmla="*/ 4857179 w 5253605"/>
                <a:gd name="connsiteY7" fmla="*/ 3947307 h 5316811"/>
                <a:gd name="connsiteX8" fmla="*/ 4835843 w 5253605"/>
                <a:gd name="connsiteY8" fmla="*/ 4008458 h 5316811"/>
                <a:gd name="connsiteX9" fmla="*/ 4811935 w 5253605"/>
                <a:gd name="connsiteY9" fmla="*/ 4069990 h 5316811"/>
                <a:gd name="connsiteX10" fmla="*/ 4783932 w 5253605"/>
                <a:gd name="connsiteY10" fmla="*/ 4131236 h 5316811"/>
                <a:gd name="connsiteX11" fmla="*/ 4643057 w 5253605"/>
                <a:gd name="connsiteY11" fmla="*/ 4359931 h 5316811"/>
                <a:gd name="connsiteX12" fmla="*/ 4474178 w 5253605"/>
                <a:gd name="connsiteY12" fmla="*/ 4555670 h 5316811"/>
                <a:gd name="connsiteX13" fmla="*/ 4429792 w 5253605"/>
                <a:gd name="connsiteY13" fmla="*/ 4600913 h 5316811"/>
                <a:gd name="connsiteX14" fmla="*/ 4384929 w 5253605"/>
                <a:gd name="connsiteY14" fmla="*/ 4645681 h 5316811"/>
                <a:gd name="connsiteX15" fmla="*/ 4338733 w 5253605"/>
                <a:gd name="connsiteY15" fmla="*/ 4689400 h 5316811"/>
                <a:gd name="connsiteX16" fmla="*/ 4291965 w 5253605"/>
                <a:gd name="connsiteY16" fmla="*/ 4732739 h 5316811"/>
                <a:gd name="connsiteX17" fmla="*/ 4243864 w 5253605"/>
                <a:gd name="connsiteY17" fmla="*/ 4774840 h 5316811"/>
                <a:gd name="connsiteX18" fmla="*/ 4195001 w 5253605"/>
                <a:gd name="connsiteY18" fmla="*/ 4816464 h 5316811"/>
                <a:gd name="connsiteX19" fmla="*/ 4182713 w 5253605"/>
                <a:gd name="connsiteY19" fmla="*/ 4826846 h 5316811"/>
                <a:gd name="connsiteX20" fmla="*/ 4169950 w 5253605"/>
                <a:gd name="connsiteY20" fmla="*/ 4836752 h 5316811"/>
                <a:gd name="connsiteX21" fmla="*/ 4144423 w 5253605"/>
                <a:gd name="connsiteY21" fmla="*/ 4856469 h 5316811"/>
                <a:gd name="connsiteX22" fmla="*/ 4093274 w 5253605"/>
                <a:gd name="connsiteY22" fmla="*/ 4895998 h 5316811"/>
                <a:gd name="connsiteX23" fmla="*/ 3986975 w 5253605"/>
                <a:gd name="connsiteY23" fmla="*/ 4970674 h 5316811"/>
                <a:gd name="connsiteX24" fmla="*/ 3875818 w 5253605"/>
                <a:gd name="connsiteY24" fmla="*/ 5039159 h 5316811"/>
                <a:gd name="connsiteX25" fmla="*/ 3391757 w 5253605"/>
                <a:gd name="connsiteY25" fmla="*/ 5239184 h 5316811"/>
                <a:gd name="connsiteX26" fmla="*/ 2878931 w 5253605"/>
                <a:gd name="connsiteY26" fmla="*/ 5314431 h 5316811"/>
                <a:gd name="connsiteX27" fmla="*/ 2814828 w 5253605"/>
                <a:gd name="connsiteY27" fmla="*/ 5316145 h 5316811"/>
                <a:gd name="connsiteX28" fmla="*/ 2782824 w 5253605"/>
                <a:gd name="connsiteY28" fmla="*/ 5316812 h 5316811"/>
                <a:gd name="connsiteX29" fmla="*/ 2750915 w 5253605"/>
                <a:gd name="connsiteY29" fmla="*/ 5316336 h 5316811"/>
                <a:gd name="connsiteX30" fmla="*/ 2687193 w 5253605"/>
                <a:gd name="connsiteY30" fmla="*/ 5314812 h 5316811"/>
                <a:gd name="connsiteX31" fmla="*/ 2623280 w 5253605"/>
                <a:gd name="connsiteY31" fmla="*/ 5312050 h 5316811"/>
                <a:gd name="connsiteX32" fmla="*/ 2494598 w 5253605"/>
                <a:gd name="connsiteY32" fmla="*/ 5301572 h 5316811"/>
                <a:gd name="connsiteX33" fmla="*/ 2366772 w 5253605"/>
                <a:gd name="connsiteY33" fmla="*/ 5284713 h 5316811"/>
                <a:gd name="connsiteX34" fmla="*/ 2240280 w 5253605"/>
                <a:gd name="connsiteY34" fmla="*/ 5261377 h 5316811"/>
                <a:gd name="connsiteX35" fmla="*/ 2115312 w 5253605"/>
                <a:gd name="connsiteY35" fmla="*/ 5232516 h 5316811"/>
                <a:gd name="connsiteX36" fmla="*/ 1992154 w 5253605"/>
                <a:gd name="connsiteY36" fmla="*/ 5198226 h 5316811"/>
                <a:gd name="connsiteX37" fmla="*/ 1931289 w 5253605"/>
                <a:gd name="connsiteY37" fmla="*/ 5179081 h 5316811"/>
                <a:gd name="connsiteX38" fmla="*/ 1870805 w 5253605"/>
                <a:gd name="connsiteY38" fmla="*/ 5159269 h 5316811"/>
                <a:gd name="connsiteX39" fmla="*/ 1405985 w 5253605"/>
                <a:gd name="connsiteY39" fmla="*/ 4958482 h 5316811"/>
                <a:gd name="connsiteX40" fmla="*/ 980027 w 5253605"/>
                <a:gd name="connsiteY40" fmla="*/ 4689210 h 5316811"/>
                <a:gd name="connsiteX41" fmla="*/ 881634 w 5253605"/>
                <a:gd name="connsiteY41" fmla="*/ 4610438 h 5316811"/>
                <a:gd name="connsiteX42" fmla="*/ 787337 w 5253605"/>
                <a:gd name="connsiteY42" fmla="*/ 4526904 h 5316811"/>
                <a:gd name="connsiteX43" fmla="*/ 764191 w 5253605"/>
                <a:gd name="connsiteY43" fmla="*/ 4505568 h 5316811"/>
                <a:gd name="connsiteX44" fmla="*/ 752570 w 5253605"/>
                <a:gd name="connsiteY44" fmla="*/ 4494900 h 5316811"/>
                <a:gd name="connsiteX45" fmla="*/ 741426 w 5253605"/>
                <a:gd name="connsiteY45" fmla="*/ 4483756 h 5316811"/>
                <a:gd name="connsiteX46" fmla="*/ 697040 w 5253605"/>
                <a:gd name="connsiteY46" fmla="*/ 4439083 h 5316811"/>
                <a:gd name="connsiteX47" fmla="*/ 652748 w 5253605"/>
                <a:gd name="connsiteY47" fmla="*/ 4394221 h 5316811"/>
                <a:gd name="connsiteX48" fmla="*/ 610076 w 5253605"/>
                <a:gd name="connsiteY48" fmla="*/ 4347929 h 5316811"/>
                <a:gd name="connsiteX49" fmla="*/ 567595 w 5253605"/>
                <a:gd name="connsiteY49" fmla="*/ 4301352 h 5316811"/>
                <a:gd name="connsiteX50" fmla="*/ 527209 w 5253605"/>
                <a:gd name="connsiteY50" fmla="*/ 4252965 h 5316811"/>
                <a:gd name="connsiteX51" fmla="*/ 487204 w 5253605"/>
                <a:gd name="connsiteY51" fmla="*/ 4204292 h 5316811"/>
                <a:gd name="connsiteX52" fmla="*/ 449866 w 5253605"/>
                <a:gd name="connsiteY52" fmla="*/ 4153619 h 5316811"/>
                <a:gd name="connsiteX53" fmla="*/ 413004 w 5253605"/>
                <a:gd name="connsiteY53" fmla="*/ 4102565 h 5316811"/>
                <a:gd name="connsiteX54" fmla="*/ 379190 w 5253605"/>
                <a:gd name="connsiteY54" fmla="*/ 4049416 h 5316811"/>
                <a:gd name="connsiteX55" fmla="*/ 345853 w 5253605"/>
                <a:gd name="connsiteY55" fmla="*/ 3996076 h 5316811"/>
                <a:gd name="connsiteX56" fmla="*/ 315182 w 5253605"/>
                <a:gd name="connsiteY56" fmla="*/ 3941212 h 5316811"/>
                <a:gd name="connsiteX57" fmla="*/ 124492 w 5253605"/>
                <a:gd name="connsiteY57" fmla="*/ 3479630 h 5316811"/>
                <a:gd name="connsiteX58" fmla="*/ 27527 w 5253605"/>
                <a:gd name="connsiteY58" fmla="*/ 2994998 h 5316811"/>
                <a:gd name="connsiteX59" fmla="*/ 14573 w 5253605"/>
                <a:gd name="connsiteY59" fmla="*/ 2872792 h 5316811"/>
                <a:gd name="connsiteX60" fmla="*/ 6001 w 5253605"/>
                <a:gd name="connsiteY60" fmla="*/ 2750396 h 5316811"/>
                <a:gd name="connsiteX61" fmla="*/ 4858 w 5253605"/>
                <a:gd name="connsiteY61" fmla="*/ 2735061 h 5316811"/>
                <a:gd name="connsiteX62" fmla="*/ 4382 w 5253605"/>
                <a:gd name="connsiteY62" fmla="*/ 2719726 h 5316811"/>
                <a:gd name="connsiteX63" fmla="*/ 3429 w 5253605"/>
                <a:gd name="connsiteY63" fmla="*/ 2689055 h 5316811"/>
                <a:gd name="connsiteX64" fmla="*/ 1143 w 5253605"/>
                <a:gd name="connsiteY64" fmla="*/ 2627714 h 5316811"/>
                <a:gd name="connsiteX65" fmla="*/ 0 w 5253605"/>
                <a:gd name="connsiteY65" fmla="*/ 2596948 h 5316811"/>
                <a:gd name="connsiteX66" fmla="*/ 95 w 5253605"/>
                <a:gd name="connsiteY66" fmla="*/ 2565516 h 5316811"/>
                <a:gd name="connsiteX67" fmla="*/ 0 w 5253605"/>
                <a:gd name="connsiteY67" fmla="*/ 2534083 h 5316811"/>
                <a:gd name="connsiteX68" fmla="*/ 1334 w 5253605"/>
                <a:gd name="connsiteY68" fmla="*/ 2502556 h 5316811"/>
                <a:gd name="connsiteX69" fmla="*/ 31814 w 5253605"/>
                <a:gd name="connsiteY69" fmla="*/ 2249476 h 5316811"/>
                <a:gd name="connsiteX70" fmla="*/ 107156 w 5253605"/>
                <a:gd name="connsiteY70" fmla="*/ 2000874 h 5316811"/>
                <a:gd name="connsiteX71" fmla="*/ 368999 w 5253605"/>
                <a:gd name="connsiteY71" fmla="*/ 1552722 h 5316811"/>
                <a:gd name="connsiteX72" fmla="*/ 693706 w 5253605"/>
                <a:gd name="connsiteY72" fmla="*/ 1180390 h 5316811"/>
                <a:gd name="connsiteX73" fmla="*/ 854488 w 5253605"/>
                <a:gd name="connsiteY73" fmla="*/ 1011131 h 5316811"/>
                <a:gd name="connsiteX74" fmla="*/ 934784 w 5253605"/>
                <a:gd name="connsiteY74" fmla="*/ 924168 h 5316811"/>
                <a:gd name="connsiteX75" fmla="*/ 1019175 w 5253605"/>
                <a:gd name="connsiteY75" fmla="*/ 835014 h 5316811"/>
                <a:gd name="connsiteX76" fmla="*/ 1390841 w 5253605"/>
                <a:gd name="connsiteY76" fmla="*/ 492019 h 5316811"/>
                <a:gd name="connsiteX77" fmla="*/ 1838897 w 5253605"/>
                <a:gd name="connsiteY77" fmla="*/ 201792 h 5316811"/>
                <a:gd name="connsiteX78" fmla="*/ 2367058 w 5253605"/>
                <a:gd name="connsiteY78" fmla="*/ 26532 h 5316811"/>
                <a:gd name="connsiteX79" fmla="*/ 2401729 w 5253605"/>
                <a:gd name="connsiteY79" fmla="*/ 20721 h 5316811"/>
                <a:gd name="connsiteX80" fmla="*/ 2436495 w 5253605"/>
                <a:gd name="connsiteY80" fmla="*/ 16054 h 5316811"/>
                <a:gd name="connsiteX81" fmla="*/ 2471357 w 5253605"/>
                <a:gd name="connsiteY81" fmla="*/ 11577 h 5316811"/>
                <a:gd name="connsiteX82" fmla="*/ 2506218 w 5253605"/>
                <a:gd name="connsiteY82" fmla="*/ 8148 h 5316811"/>
                <a:gd name="connsiteX83" fmla="*/ 2576036 w 5253605"/>
                <a:gd name="connsiteY83" fmla="*/ 3100 h 5316811"/>
                <a:gd name="connsiteX84" fmla="*/ 2645759 w 5253605"/>
                <a:gd name="connsiteY84" fmla="*/ 528 h 5316811"/>
                <a:gd name="connsiteX85" fmla="*/ 2680526 w 5253605"/>
                <a:gd name="connsiteY85" fmla="*/ 147 h 5316811"/>
                <a:gd name="connsiteX86" fmla="*/ 2714816 w 5253605"/>
                <a:gd name="connsiteY86" fmla="*/ 433 h 5316811"/>
                <a:gd name="connsiteX87" fmla="*/ 2781967 w 5253605"/>
                <a:gd name="connsiteY87" fmla="*/ 3195 h 5316811"/>
                <a:gd name="connsiteX88" fmla="*/ 2849023 w 5253605"/>
                <a:gd name="connsiteY88" fmla="*/ 6148 h 5316811"/>
                <a:gd name="connsiteX89" fmla="*/ 2916174 w 5253605"/>
                <a:gd name="connsiteY89" fmla="*/ 12435 h 5316811"/>
                <a:gd name="connsiteX90" fmla="*/ 3444621 w 5253605"/>
                <a:gd name="connsiteY90" fmla="*/ 123401 h 5316811"/>
                <a:gd name="connsiteX91" fmla="*/ 3571589 w 5253605"/>
                <a:gd name="connsiteY91" fmla="*/ 169788 h 5316811"/>
                <a:gd name="connsiteX92" fmla="*/ 3602736 w 5253605"/>
                <a:gd name="connsiteY92" fmla="*/ 182551 h 5316811"/>
                <a:gd name="connsiteX93" fmla="*/ 3633597 w 5253605"/>
                <a:gd name="connsiteY93" fmla="*/ 195981 h 5316811"/>
                <a:gd name="connsiteX94" fmla="*/ 3695319 w 5253605"/>
                <a:gd name="connsiteY94" fmla="*/ 222937 h 5316811"/>
                <a:gd name="connsiteX95" fmla="*/ 3725799 w 5253605"/>
                <a:gd name="connsiteY95" fmla="*/ 237130 h 5316811"/>
                <a:gd name="connsiteX96" fmla="*/ 3740944 w 5253605"/>
                <a:gd name="connsiteY96" fmla="*/ 244368 h 5316811"/>
                <a:gd name="connsiteX97" fmla="*/ 3755327 w 5253605"/>
                <a:gd name="connsiteY97" fmla="*/ 253132 h 5316811"/>
                <a:gd name="connsiteX98" fmla="*/ 3812381 w 5253605"/>
                <a:gd name="connsiteY98" fmla="*/ 288660 h 5316811"/>
                <a:gd name="connsiteX99" fmla="*/ 3840575 w 5253605"/>
                <a:gd name="connsiteY99" fmla="*/ 306662 h 5316811"/>
                <a:gd name="connsiteX100" fmla="*/ 3867912 w 5253605"/>
                <a:gd name="connsiteY100" fmla="*/ 325807 h 5316811"/>
                <a:gd name="connsiteX101" fmla="*/ 3922014 w 5253605"/>
                <a:gd name="connsiteY101" fmla="*/ 364574 h 5316811"/>
                <a:gd name="connsiteX102" fmla="*/ 4307682 w 5253605"/>
                <a:gd name="connsiteY102" fmla="*/ 712522 h 5316811"/>
                <a:gd name="connsiteX103" fmla="*/ 4351592 w 5253605"/>
                <a:gd name="connsiteY103" fmla="*/ 758433 h 5316811"/>
                <a:gd name="connsiteX104" fmla="*/ 4393788 w 5253605"/>
                <a:gd name="connsiteY104" fmla="*/ 805486 h 5316811"/>
                <a:gd name="connsiteX105" fmla="*/ 4436078 w 5253605"/>
                <a:gd name="connsiteY105" fmla="*/ 852159 h 5316811"/>
                <a:gd name="connsiteX106" fmla="*/ 4477131 w 5253605"/>
                <a:gd name="connsiteY106" fmla="*/ 899593 h 5316811"/>
                <a:gd name="connsiteX107" fmla="*/ 4558189 w 5253605"/>
                <a:gd name="connsiteY107" fmla="*/ 994558 h 5316811"/>
                <a:gd name="connsiteX108" fmla="*/ 4598575 w 5253605"/>
                <a:gd name="connsiteY108" fmla="*/ 1041802 h 5316811"/>
                <a:gd name="connsiteX109" fmla="*/ 4639437 w 5253605"/>
                <a:gd name="connsiteY109" fmla="*/ 1088855 h 5316811"/>
                <a:gd name="connsiteX110" fmla="*/ 4800124 w 5253605"/>
                <a:gd name="connsiteY110" fmla="*/ 1281832 h 5316811"/>
                <a:gd name="connsiteX111" fmla="*/ 4943571 w 5253605"/>
                <a:gd name="connsiteY111" fmla="*/ 1489667 h 5316811"/>
                <a:gd name="connsiteX112" fmla="*/ 5163407 w 5253605"/>
                <a:gd name="connsiteY112" fmla="*/ 1951153 h 5316811"/>
                <a:gd name="connsiteX113" fmla="*/ 5253514 w 5253605"/>
                <a:gd name="connsiteY113" fmla="*/ 2466361 h 5316811"/>
                <a:gd name="connsiteX114" fmla="*/ 5231321 w 5253605"/>
                <a:gd name="connsiteY114" fmla="*/ 2731632 h 5316811"/>
                <a:gd name="connsiteX115" fmla="*/ 5161121 w 5253605"/>
                <a:gd name="connsiteY115" fmla="*/ 2988712 h 5316811"/>
                <a:gd name="connsiteX116" fmla="*/ 4854893 w 5253605"/>
                <a:gd name="connsiteY116" fmla="*/ 2877174 h 5316811"/>
                <a:gd name="connsiteX117" fmla="*/ 4932045 w 5253605"/>
                <a:gd name="connsiteY117" fmla="*/ 2465789 h 5316811"/>
                <a:gd name="connsiteX118" fmla="*/ 4869371 w 5253605"/>
                <a:gd name="connsiteY118" fmla="*/ 2043355 h 5316811"/>
                <a:gd name="connsiteX119" fmla="*/ 4688777 w 5253605"/>
                <a:gd name="connsiteY119" fmla="*/ 1639210 h 5316811"/>
                <a:gd name="connsiteX120" fmla="*/ 4566285 w 5253605"/>
                <a:gd name="connsiteY120" fmla="*/ 1449186 h 5316811"/>
                <a:gd name="connsiteX121" fmla="*/ 4427411 w 5253605"/>
                <a:gd name="connsiteY121" fmla="*/ 1268211 h 5316811"/>
                <a:gd name="connsiteX122" fmla="*/ 4262819 w 5253605"/>
                <a:gd name="connsiteY122" fmla="*/ 1106381 h 5316811"/>
                <a:gd name="connsiteX123" fmla="*/ 4174141 w 5253605"/>
                <a:gd name="connsiteY123" fmla="*/ 1033134 h 5316811"/>
                <a:gd name="connsiteX124" fmla="*/ 4128992 w 5253605"/>
                <a:gd name="connsiteY124" fmla="*/ 997891 h 5316811"/>
                <a:gd name="connsiteX125" fmla="*/ 4082225 w 5253605"/>
                <a:gd name="connsiteY125" fmla="*/ 965125 h 5316811"/>
                <a:gd name="connsiteX126" fmla="*/ 3690176 w 5253605"/>
                <a:gd name="connsiteY126" fmla="*/ 749479 h 5316811"/>
                <a:gd name="connsiteX127" fmla="*/ 3639598 w 5253605"/>
                <a:gd name="connsiteY127" fmla="*/ 728810 h 5316811"/>
                <a:gd name="connsiteX128" fmla="*/ 3614547 w 5253605"/>
                <a:gd name="connsiteY128" fmla="*/ 718237 h 5316811"/>
                <a:gd name="connsiteX129" fmla="*/ 3589020 w 5253605"/>
                <a:gd name="connsiteY129" fmla="*/ 708998 h 5316811"/>
                <a:gd name="connsiteX130" fmla="*/ 3538061 w 5253605"/>
                <a:gd name="connsiteY130" fmla="*/ 690996 h 5316811"/>
                <a:gd name="connsiteX131" fmla="*/ 3525393 w 5253605"/>
                <a:gd name="connsiteY131" fmla="*/ 686424 h 5316811"/>
                <a:gd name="connsiteX132" fmla="*/ 3513582 w 5253605"/>
                <a:gd name="connsiteY132" fmla="*/ 680233 h 5316811"/>
                <a:gd name="connsiteX133" fmla="*/ 3489198 w 5253605"/>
                <a:gd name="connsiteY133" fmla="*/ 669565 h 5316811"/>
                <a:gd name="connsiteX134" fmla="*/ 3439954 w 5253605"/>
                <a:gd name="connsiteY134" fmla="*/ 649467 h 5316811"/>
                <a:gd name="connsiteX135" fmla="*/ 3415379 w 5253605"/>
                <a:gd name="connsiteY135" fmla="*/ 639370 h 5316811"/>
                <a:gd name="connsiteX136" fmla="*/ 3390614 w 5253605"/>
                <a:gd name="connsiteY136" fmla="*/ 629845 h 5316811"/>
                <a:gd name="connsiteX137" fmla="*/ 3289935 w 5253605"/>
                <a:gd name="connsiteY137" fmla="*/ 596127 h 5316811"/>
                <a:gd name="connsiteX138" fmla="*/ 2872359 w 5253605"/>
                <a:gd name="connsiteY138" fmla="*/ 522879 h 5316811"/>
                <a:gd name="connsiteX139" fmla="*/ 2819114 w 5253605"/>
                <a:gd name="connsiteY139" fmla="*/ 519260 h 5316811"/>
                <a:gd name="connsiteX140" fmla="*/ 2765489 w 5253605"/>
                <a:gd name="connsiteY140" fmla="*/ 518593 h 5316811"/>
                <a:gd name="connsiteX141" fmla="*/ 2711863 w 5253605"/>
                <a:gd name="connsiteY141" fmla="*/ 517736 h 5316811"/>
                <a:gd name="connsiteX142" fmla="*/ 2685764 w 5253605"/>
                <a:gd name="connsiteY142" fmla="*/ 517927 h 5316811"/>
                <a:gd name="connsiteX143" fmla="*/ 2660142 w 5253605"/>
                <a:gd name="connsiteY143" fmla="*/ 518689 h 5316811"/>
                <a:gd name="connsiteX144" fmla="*/ 2609183 w 5253605"/>
                <a:gd name="connsiteY144" fmla="*/ 521546 h 5316811"/>
                <a:gd name="connsiteX145" fmla="*/ 2558606 w 5253605"/>
                <a:gd name="connsiteY145" fmla="*/ 526118 h 5316811"/>
                <a:gd name="connsiteX146" fmla="*/ 2533364 w 5253605"/>
                <a:gd name="connsiteY146" fmla="*/ 528690 h 5316811"/>
                <a:gd name="connsiteX147" fmla="*/ 2508314 w 5253605"/>
                <a:gd name="connsiteY147" fmla="*/ 532119 h 5316811"/>
                <a:gd name="connsiteX148" fmla="*/ 2483263 w 5253605"/>
                <a:gd name="connsiteY148" fmla="*/ 535548 h 5316811"/>
                <a:gd name="connsiteX149" fmla="*/ 2458403 w 5253605"/>
                <a:gd name="connsiteY149" fmla="*/ 539929 h 5316811"/>
                <a:gd name="connsiteX150" fmla="*/ 2073021 w 5253605"/>
                <a:gd name="connsiteY150" fmla="*/ 664993 h 5316811"/>
                <a:gd name="connsiteX151" fmla="*/ 1711262 w 5253605"/>
                <a:gd name="connsiteY151" fmla="*/ 892069 h 5316811"/>
                <a:gd name="connsiteX152" fmla="*/ 1361599 w 5253605"/>
                <a:gd name="connsiteY152" fmla="*/ 1183153 h 5316811"/>
                <a:gd name="connsiteX153" fmla="*/ 1182338 w 5253605"/>
                <a:gd name="connsiteY153" fmla="*/ 1342030 h 5316811"/>
                <a:gd name="connsiteX154" fmla="*/ 991553 w 5253605"/>
                <a:gd name="connsiteY154" fmla="*/ 1499859 h 5316811"/>
                <a:gd name="connsiteX155" fmla="*/ 616649 w 5253605"/>
                <a:gd name="connsiteY155" fmla="*/ 1785133 h 5316811"/>
                <a:gd name="connsiteX156" fmla="*/ 447580 w 5253605"/>
                <a:gd name="connsiteY156" fmla="*/ 1933056 h 5316811"/>
                <a:gd name="connsiteX157" fmla="*/ 306419 w 5253605"/>
                <a:gd name="connsiteY157" fmla="*/ 2101458 h 5316811"/>
                <a:gd name="connsiteX158" fmla="*/ 207740 w 5253605"/>
                <a:gd name="connsiteY158" fmla="*/ 2296720 h 5316811"/>
                <a:gd name="connsiteX159" fmla="*/ 159734 w 5253605"/>
                <a:gd name="connsiteY159" fmla="*/ 2513224 h 5316811"/>
                <a:gd name="connsiteX160" fmla="*/ 156972 w 5253605"/>
                <a:gd name="connsiteY160" fmla="*/ 2541132 h 5316811"/>
                <a:gd name="connsiteX161" fmla="*/ 155543 w 5253605"/>
                <a:gd name="connsiteY161" fmla="*/ 2569231 h 5316811"/>
                <a:gd name="connsiteX162" fmla="*/ 154305 w 5253605"/>
                <a:gd name="connsiteY162" fmla="*/ 2597424 h 5316811"/>
                <a:gd name="connsiteX163" fmla="*/ 154400 w 5253605"/>
                <a:gd name="connsiteY163" fmla="*/ 2626286 h 5316811"/>
                <a:gd name="connsiteX164" fmla="*/ 155162 w 5253605"/>
                <a:gd name="connsiteY164" fmla="*/ 2684102 h 5316811"/>
                <a:gd name="connsiteX165" fmla="*/ 155734 w 5253605"/>
                <a:gd name="connsiteY165" fmla="*/ 2713058 h 5316811"/>
                <a:gd name="connsiteX166" fmla="*/ 156019 w 5253605"/>
                <a:gd name="connsiteY166" fmla="*/ 2727536 h 5316811"/>
                <a:gd name="connsiteX167" fmla="*/ 157163 w 5253605"/>
                <a:gd name="connsiteY167" fmla="*/ 2741919 h 5316811"/>
                <a:gd name="connsiteX168" fmla="*/ 167450 w 5253605"/>
                <a:gd name="connsiteY168" fmla="*/ 2857171 h 5316811"/>
                <a:gd name="connsiteX169" fmla="*/ 185261 w 5253605"/>
                <a:gd name="connsiteY169" fmla="*/ 2971471 h 5316811"/>
                <a:gd name="connsiteX170" fmla="*/ 323374 w 5253605"/>
                <a:gd name="connsiteY170" fmla="*/ 3410288 h 5316811"/>
                <a:gd name="connsiteX171" fmla="*/ 539020 w 5253605"/>
                <a:gd name="connsiteY171" fmla="*/ 3812243 h 5316811"/>
                <a:gd name="connsiteX172" fmla="*/ 569405 w 5253605"/>
                <a:gd name="connsiteY172" fmla="*/ 3860249 h 5316811"/>
                <a:gd name="connsiteX173" fmla="*/ 601790 w 5253605"/>
                <a:gd name="connsiteY173" fmla="*/ 3906922 h 5316811"/>
                <a:gd name="connsiteX174" fmla="*/ 633698 w 5253605"/>
                <a:gd name="connsiteY174" fmla="*/ 3953785 h 5316811"/>
                <a:gd name="connsiteX175" fmla="*/ 667417 w 5253605"/>
                <a:gd name="connsiteY175" fmla="*/ 3999505 h 5316811"/>
                <a:gd name="connsiteX176" fmla="*/ 700564 w 5253605"/>
                <a:gd name="connsiteY176" fmla="*/ 4045606 h 5316811"/>
                <a:gd name="connsiteX177" fmla="*/ 735521 w 5253605"/>
                <a:gd name="connsiteY177" fmla="*/ 4090373 h 5316811"/>
                <a:gd name="connsiteX178" fmla="*/ 770287 w 5253605"/>
                <a:gd name="connsiteY178" fmla="*/ 4135331 h 5316811"/>
                <a:gd name="connsiteX179" fmla="*/ 806958 w 5253605"/>
                <a:gd name="connsiteY179" fmla="*/ 4178861 h 5316811"/>
                <a:gd name="connsiteX180" fmla="*/ 843915 w 5253605"/>
                <a:gd name="connsiteY180" fmla="*/ 4222104 h 5316811"/>
                <a:gd name="connsiteX181" fmla="*/ 882872 w 5253605"/>
                <a:gd name="connsiteY181" fmla="*/ 4263728 h 5316811"/>
                <a:gd name="connsiteX182" fmla="*/ 922401 w 5253605"/>
                <a:gd name="connsiteY182" fmla="*/ 4304781 h 5316811"/>
                <a:gd name="connsiteX183" fmla="*/ 932307 w 5253605"/>
                <a:gd name="connsiteY183" fmla="*/ 4315068 h 5316811"/>
                <a:gd name="connsiteX184" fmla="*/ 942689 w 5253605"/>
                <a:gd name="connsiteY184" fmla="*/ 4324783 h 5316811"/>
                <a:gd name="connsiteX185" fmla="*/ 963454 w 5253605"/>
                <a:gd name="connsiteY185" fmla="*/ 4344310 h 5316811"/>
                <a:gd name="connsiteX186" fmla="*/ 1005078 w 5253605"/>
                <a:gd name="connsiteY186" fmla="*/ 4383362 h 5316811"/>
                <a:gd name="connsiteX187" fmla="*/ 1015460 w 5253605"/>
                <a:gd name="connsiteY187" fmla="*/ 4393173 h 5316811"/>
                <a:gd name="connsiteX188" fmla="*/ 1026319 w 5253605"/>
                <a:gd name="connsiteY188" fmla="*/ 4402412 h 5316811"/>
                <a:gd name="connsiteX189" fmla="*/ 1047941 w 5253605"/>
                <a:gd name="connsiteY189" fmla="*/ 4420986 h 5316811"/>
                <a:gd name="connsiteX190" fmla="*/ 1135666 w 5253605"/>
                <a:gd name="connsiteY190" fmla="*/ 4494138 h 5316811"/>
                <a:gd name="connsiteX191" fmla="*/ 1520190 w 5253605"/>
                <a:gd name="connsiteY191" fmla="*/ 4741407 h 5316811"/>
                <a:gd name="connsiteX192" fmla="*/ 1949577 w 5253605"/>
                <a:gd name="connsiteY192" fmla="*/ 4898284 h 5316811"/>
                <a:gd name="connsiteX193" fmla="*/ 2005298 w 5253605"/>
                <a:gd name="connsiteY193" fmla="*/ 4910761 h 5316811"/>
                <a:gd name="connsiteX194" fmla="*/ 2061210 w 5253605"/>
                <a:gd name="connsiteY194" fmla="*/ 4922191 h 5316811"/>
                <a:gd name="connsiteX195" fmla="*/ 2117503 w 5253605"/>
                <a:gd name="connsiteY195" fmla="*/ 4931336 h 5316811"/>
                <a:gd name="connsiteX196" fmla="*/ 2145602 w 5253605"/>
                <a:gd name="connsiteY196" fmla="*/ 4935907 h 5316811"/>
                <a:gd name="connsiteX197" fmla="*/ 2173796 w 5253605"/>
                <a:gd name="connsiteY197" fmla="*/ 4939908 h 5316811"/>
                <a:gd name="connsiteX198" fmla="*/ 2286857 w 5253605"/>
                <a:gd name="connsiteY198" fmla="*/ 4952005 h 5316811"/>
                <a:gd name="connsiteX199" fmla="*/ 2400109 w 5253605"/>
                <a:gd name="connsiteY199" fmla="*/ 4958482 h 5316811"/>
                <a:gd name="connsiteX200" fmla="*/ 2513267 w 5253605"/>
                <a:gd name="connsiteY200" fmla="*/ 4959815 h 5316811"/>
                <a:gd name="connsiteX201" fmla="*/ 2569750 w 5253605"/>
                <a:gd name="connsiteY201" fmla="*/ 4958101 h 5316811"/>
                <a:gd name="connsiteX202" fmla="*/ 2626043 w 5253605"/>
                <a:gd name="connsiteY202" fmla="*/ 4956386 h 5316811"/>
                <a:gd name="connsiteX203" fmla="*/ 2682907 w 5253605"/>
                <a:gd name="connsiteY203" fmla="*/ 4953243 h 5316811"/>
                <a:gd name="connsiteX204" fmla="*/ 2739962 w 5253605"/>
                <a:gd name="connsiteY204" fmla="*/ 4949433 h 5316811"/>
                <a:gd name="connsiteX205" fmla="*/ 2768441 w 5253605"/>
                <a:gd name="connsiteY205" fmla="*/ 4947814 h 5316811"/>
                <a:gd name="connsiteX206" fmla="*/ 2796731 w 5253605"/>
                <a:gd name="connsiteY206" fmla="*/ 4945052 h 5316811"/>
                <a:gd name="connsiteX207" fmla="*/ 2853214 w 5253605"/>
                <a:gd name="connsiteY207" fmla="*/ 4939718 h 5316811"/>
                <a:gd name="connsiteX208" fmla="*/ 3293555 w 5253605"/>
                <a:gd name="connsiteY208" fmla="*/ 4866947 h 5316811"/>
                <a:gd name="connsiteX209" fmla="*/ 3709988 w 5253605"/>
                <a:gd name="connsiteY209" fmla="*/ 4726739 h 5316811"/>
                <a:gd name="connsiteX210" fmla="*/ 3809524 w 5253605"/>
                <a:gd name="connsiteY210" fmla="*/ 4678637 h 5316811"/>
                <a:gd name="connsiteX211" fmla="*/ 3906679 w 5253605"/>
                <a:gd name="connsiteY211" fmla="*/ 4624726 h 5316811"/>
                <a:gd name="connsiteX212" fmla="*/ 3954018 w 5253605"/>
                <a:gd name="connsiteY212" fmla="*/ 4595198 h 5316811"/>
                <a:gd name="connsiteX213" fmla="*/ 3977735 w 5253605"/>
                <a:gd name="connsiteY213" fmla="*/ 4580339 h 5316811"/>
                <a:gd name="connsiteX214" fmla="*/ 3989546 w 5253605"/>
                <a:gd name="connsiteY214" fmla="*/ 4572910 h 5316811"/>
                <a:gd name="connsiteX215" fmla="*/ 4000976 w 5253605"/>
                <a:gd name="connsiteY215" fmla="*/ 4564814 h 5316811"/>
                <a:gd name="connsiteX216" fmla="*/ 4046982 w 5253605"/>
                <a:gd name="connsiteY216" fmla="*/ 4532619 h 5316811"/>
                <a:gd name="connsiteX217" fmla="*/ 4092416 w 5253605"/>
                <a:gd name="connsiteY217" fmla="*/ 4499377 h 5316811"/>
                <a:gd name="connsiteX218" fmla="*/ 4136708 w 5253605"/>
                <a:gd name="connsiteY218" fmla="*/ 4464325 h 5316811"/>
                <a:gd name="connsiteX219" fmla="*/ 4180237 w 5253605"/>
                <a:gd name="connsiteY219" fmla="*/ 4428225 h 5316811"/>
                <a:gd name="connsiteX220" fmla="*/ 4222718 w 5253605"/>
                <a:gd name="connsiteY220" fmla="*/ 4390601 h 5316811"/>
                <a:gd name="connsiteX221" fmla="*/ 4264248 w 5253605"/>
                <a:gd name="connsiteY221" fmla="*/ 4352120 h 5316811"/>
                <a:gd name="connsiteX222" fmla="*/ 4413028 w 5253605"/>
                <a:gd name="connsiteY222" fmla="*/ 4189052 h 5316811"/>
                <a:gd name="connsiteX223" fmla="*/ 4522566 w 5253605"/>
                <a:gd name="connsiteY223" fmla="*/ 4011220 h 5316811"/>
                <a:gd name="connsiteX224" fmla="*/ 4543425 w 5253605"/>
                <a:gd name="connsiteY224" fmla="*/ 3963500 h 5316811"/>
                <a:gd name="connsiteX225" fmla="*/ 4561332 w 5253605"/>
                <a:gd name="connsiteY225" fmla="*/ 3913208 h 5316811"/>
                <a:gd name="connsiteX226" fmla="*/ 4577715 w 5253605"/>
                <a:gd name="connsiteY226" fmla="*/ 3861106 h 5316811"/>
                <a:gd name="connsiteX227" fmla="*/ 4593050 w 5253605"/>
                <a:gd name="connsiteY227" fmla="*/ 3807481 h 5316811"/>
                <a:gd name="connsiteX228" fmla="*/ 4706017 w 5253605"/>
                <a:gd name="connsiteY228" fmla="*/ 3343423 h 5316811"/>
                <a:gd name="connsiteX229" fmla="*/ 4854893 w 5253605"/>
                <a:gd name="connsiteY229" fmla="*/ 2877174 h 5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5253605" h="5316811">
                  <a:moveTo>
                    <a:pt x="5161121" y="2988712"/>
                  </a:moveTo>
                  <a:cubicBezTo>
                    <a:pt x="5107591" y="3134635"/>
                    <a:pt x="5055585" y="3280557"/>
                    <a:pt x="5009674" y="3428671"/>
                  </a:cubicBezTo>
                  <a:lnTo>
                    <a:pt x="4975955" y="3540304"/>
                  </a:lnTo>
                  <a:lnTo>
                    <a:pt x="4943380" y="3653366"/>
                  </a:lnTo>
                  <a:lnTo>
                    <a:pt x="4910995" y="3768619"/>
                  </a:lnTo>
                  <a:lnTo>
                    <a:pt x="4894421" y="3827102"/>
                  </a:lnTo>
                  <a:lnTo>
                    <a:pt x="4876514" y="3886824"/>
                  </a:lnTo>
                  <a:cubicBezTo>
                    <a:pt x="4870990" y="3906541"/>
                    <a:pt x="4863846" y="3927115"/>
                    <a:pt x="4857179" y="3947307"/>
                  </a:cubicBezTo>
                  <a:cubicBezTo>
                    <a:pt x="4850130" y="3967691"/>
                    <a:pt x="4844415" y="3987789"/>
                    <a:pt x="4835843" y="4008458"/>
                  </a:cubicBezTo>
                  <a:lnTo>
                    <a:pt x="4811935" y="4069990"/>
                  </a:lnTo>
                  <a:cubicBezTo>
                    <a:pt x="4802982" y="4090468"/>
                    <a:pt x="4793361" y="4110852"/>
                    <a:pt x="4783932" y="4131236"/>
                  </a:cubicBezTo>
                  <a:cubicBezTo>
                    <a:pt x="4744498" y="4211912"/>
                    <a:pt x="4697349" y="4290874"/>
                    <a:pt x="4643057" y="4359931"/>
                  </a:cubicBezTo>
                  <a:cubicBezTo>
                    <a:pt x="4590288" y="4430987"/>
                    <a:pt x="4532186" y="4493948"/>
                    <a:pt x="4474178" y="4555670"/>
                  </a:cubicBezTo>
                  <a:cubicBezTo>
                    <a:pt x="4459986" y="4571576"/>
                    <a:pt x="4444746" y="4586054"/>
                    <a:pt x="4429792" y="4600913"/>
                  </a:cubicBezTo>
                  <a:lnTo>
                    <a:pt x="4384929" y="4645681"/>
                  </a:lnTo>
                  <a:cubicBezTo>
                    <a:pt x="4370261" y="4660921"/>
                    <a:pt x="4354354" y="4674923"/>
                    <a:pt x="4338733" y="4689400"/>
                  </a:cubicBezTo>
                  <a:lnTo>
                    <a:pt x="4291965" y="4732739"/>
                  </a:lnTo>
                  <a:cubicBezTo>
                    <a:pt x="4276630" y="4747408"/>
                    <a:pt x="4259961" y="4760933"/>
                    <a:pt x="4243864" y="4774840"/>
                  </a:cubicBezTo>
                  <a:lnTo>
                    <a:pt x="4195001" y="4816464"/>
                  </a:lnTo>
                  <a:lnTo>
                    <a:pt x="4182713" y="4826846"/>
                  </a:lnTo>
                  <a:lnTo>
                    <a:pt x="4169950" y="4836752"/>
                  </a:lnTo>
                  <a:lnTo>
                    <a:pt x="4144423" y="4856469"/>
                  </a:lnTo>
                  <a:lnTo>
                    <a:pt x="4093274" y="4895998"/>
                  </a:lnTo>
                  <a:cubicBezTo>
                    <a:pt x="4058603" y="4921620"/>
                    <a:pt x="4022503" y="4945718"/>
                    <a:pt x="3986975" y="4970674"/>
                  </a:cubicBezTo>
                  <a:cubicBezTo>
                    <a:pt x="3950303" y="4993820"/>
                    <a:pt x="3913156" y="5016679"/>
                    <a:pt x="3875818" y="5039159"/>
                  </a:cubicBezTo>
                  <a:cubicBezTo>
                    <a:pt x="3724656" y="5126407"/>
                    <a:pt x="3560636" y="5194225"/>
                    <a:pt x="3391757" y="5239184"/>
                  </a:cubicBezTo>
                  <a:cubicBezTo>
                    <a:pt x="3222879" y="5284332"/>
                    <a:pt x="3049905" y="5307954"/>
                    <a:pt x="2878931" y="5314431"/>
                  </a:cubicBezTo>
                  <a:lnTo>
                    <a:pt x="2814828" y="5316145"/>
                  </a:lnTo>
                  <a:lnTo>
                    <a:pt x="2782824" y="5316812"/>
                  </a:lnTo>
                  <a:lnTo>
                    <a:pt x="2750915" y="5316336"/>
                  </a:lnTo>
                  <a:lnTo>
                    <a:pt x="2687193" y="5314812"/>
                  </a:lnTo>
                  <a:cubicBezTo>
                    <a:pt x="2665952" y="5314241"/>
                    <a:pt x="2644902" y="5314050"/>
                    <a:pt x="2623280" y="5312050"/>
                  </a:cubicBezTo>
                  <a:cubicBezTo>
                    <a:pt x="2580227" y="5308811"/>
                    <a:pt x="2537365" y="5306239"/>
                    <a:pt x="2494598" y="5301572"/>
                  </a:cubicBezTo>
                  <a:lnTo>
                    <a:pt x="2366772" y="5284713"/>
                  </a:lnTo>
                  <a:lnTo>
                    <a:pt x="2240280" y="5261377"/>
                  </a:lnTo>
                  <a:cubicBezTo>
                    <a:pt x="2198465" y="5252042"/>
                    <a:pt x="2156841" y="5242041"/>
                    <a:pt x="2115312" y="5232516"/>
                  </a:cubicBezTo>
                  <a:cubicBezTo>
                    <a:pt x="2073974" y="5222134"/>
                    <a:pt x="2033111" y="5209466"/>
                    <a:pt x="1992154" y="5198226"/>
                  </a:cubicBezTo>
                  <a:cubicBezTo>
                    <a:pt x="1971580" y="5192987"/>
                    <a:pt x="1951577" y="5185558"/>
                    <a:pt x="1931289" y="5179081"/>
                  </a:cubicBezTo>
                  <a:lnTo>
                    <a:pt x="1870805" y="5159269"/>
                  </a:lnTo>
                  <a:cubicBezTo>
                    <a:pt x="1710309" y="5104214"/>
                    <a:pt x="1554861" y="5037063"/>
                    <a:pt x="1405985" y="4958482"/>
                  </a:cubicBezTo>
                  <a:cubicBezTo>
                    <a:pt x="1257205" y="4879805"/>
                    <a:pt x="1113854" y="4790937"/>
                    <a:pt x="980027" y="4689210"/>
                  </a:cubicBezTo>
                  <a:cubicBezTo>
                    <a:pt x="945928" y="4664636"/>
                    <a:pt x="914019" y="4637204"/>
                    <a:pt x="881634" y="4610438"/>
                  </a:cubicBezTo>
                  <a:cubicBezTo>
                    <a:pt x="848678" y="4584245"/>
                    <a:pt x="818293" y="4555289"/>
                    <a:pt x="787337" y="4526904"/>
                  </a:cubicBezTo>
                  <a:lnTo>
                    <a:pt x="764191" y="4505568"/>
                  </a:lnTo>
                  <a:lnTo>
                    <a:pt x="752570" y="4494900"/>
                  </a:lnTo>
                  <a:lnTo>
                    <a:pt x="741426" y="4483756"/>
                  </a:lnTo>
                  <a:lnTo>
                    <a:pt x="697040" y="4439083"/>
                  </a:lnTo>
                  <a:cubicBezTo>
                    <a:pt x="682371" y="4424034"/>
                    <a:pt x="666941" y="4409842"/>
                    <a:pt x="652748" y="4394221"/>
                  </a:cubicBezTo>
                  <a:lnTo>
                    <a:pt x="610076" y="4347929"/>
                  </a:lnTo>
                  <a:cubicBezTo>
                    <a:pt x="595979" y="4332404"/>
                    <a:pt x="581311" y="4317259"/>
                    <a:pt x="567595" y="4301352"/>
                  </a:cubicBezTo>
                  <a:lnTo>
                    <a:pt x="527209" y="4252965"/>
                  </a:lnTo>
                  <a:cubicBezTo>
                    <a:pt x="513874" y="4236773"/>
                    <a:pt x="500158" y="4220771"/>
                    <a:pt x="487204" y="4204292"/>
                  </a:cubicBezTo>
                  <a:lnTo>
                    <a:pt x="449866" y="4153619"/>
                  </a:lnTo>
                  <a:lnTo>
                    <a:pt x="413004" y="4102565"/>
                  </a:lnTo>
                  <a:lnTo>
                    <a:pt x="379190" y="4049416"/>
                  </a:lnTo>
                  <a:cubicBezTo>
                    <a:pt x="367856" y="4031794"/>
                    <a:pt x="356902" y="4013887"/>
                    <a:pt x="345853" y="3996076"/>
                  </a:cubicBezTo>
                  <a:cubicBezTo>
                    <a:pt x="335280" y="3977978"/>
                    <a:pt x="325374" y="3959499"/>
                    <a:pt x="315182" y="3941212"/>
                  </a:cubicBezTo>
                  <a:cubicBezTo>
                    <a:pt x="233839" y="3794717"/>
                    <a:pt x="170974" y="3638888"/>
                    <a:pt x="124492" y="3479630"/>
                  </a:cubicBezTo>
                  <a:cubicBezTo>
                    <a:pt x="77724" y="3320277"/>
                    <a:pt x="47911" y="3157685"/>
                    <a:pt x="27527" y="2994998"/>
                  </a:cubicBezTo>
                  <a:cubicBezTo>
                    <a:pt x="23527" y="2954136"/>
                    <a:pt x="19336" y="2913464"/>
                    <a:pt x="14573" y="2872792"/>
                  </a:cubicBezTo>
                  <a:cubicBezTo>
                    <a:pt x="11811" y="2831930"/>
                    <a:pt x="9239" y="2791163"/>
                    <a:pt x="6001" y="2750396"/>
                  </a:cubicBezTo>
                  <a:lnTo>
                    <a:pt x="4858" y="2735061"/>
                  </a:lnTo>
                  <a:lnTo>
                    <a:pt x="4382" y="2719726"/>
                  </a:lnTo>
                  <a:lnTo>
                    <a:pt x="3429" y="2689055"/>
                  </a:lnTo>
                  <a:lnTo>
                    <a:pt x="1143" y="2627714"/>
                  </a:lnTo>
                  <a:cubicBezTo>
                    <a:pt x="857" y="2617427"/>
                    <a:pt x="95" y="2607331"/>
                    <a:pt x="0" y="2596948"/>
                  </a:cubicBezTo>
                  <a:lnTo>
                    <a:pt x="95" y="2565516"/>
                  </a:lnTo>
                  <a:lnTo>
                    <a:pt x="0" y="2534083"/>
                  </a:lnTo>
                  <a:cubicBezTo>
                    <a:pt x="286" y="2523606"/>
                    <a:pt x="857" y="2513033"/>
                    <a:pt x="1334" y="2502556"/>
                  </a:cubicBezTo>
                  <a:cubicBezTo>
                    <a:pt x="4572" y="2418450"/>
                    <a:pt x="14288" y="2333677"/>
                    <a:pt x="31814" y="2249476"/>
                  </a:cubicBezTo>
                  <a:cubicBezTo>
                    <a:pt x="49340" y="2165371"/>
                    <a:pt x="74771" y="2081932"/>
                    <a:pt x="107156" y="2000874"/>
                  </a:cubicBezTo>
                  <a:cubicBezTo>
                    <a:pt x="172307" y="1838568"/>
                    <a:pt x="266129" y="1688454"/>
                    <a:pt x="368999" y="1552722"/>
                  </a:cubicBezTo>
                  <a:cubicBezTo>
                    <a:pt x="472250" y="1416896"/>
                    <a:pt x="584359" y="1295071"/>
                    <a:pt x="693706" y="1180390"/>
                  </a:cubicBezTo>
                  <a:cubicBezTo>
                    <a:pt x="748379" y="1122955"/>
                    <a:pt x="802672" y="1067233"/>
                    <a:pt x="854488" y="1011131"/>
                  </a:cubicBezTo>
                  <a:lnTo>
                    <a:pt x="934784" y="924168"/>
                  </a:lnTo>
                  <a:cubicBezTo>
                    <a:pt x="962501" y="894354"/>
                    <a:pt x="990600" y="864637"/>
                    <a:pt x="1019175" y="835014"/>
                  </a:cubicBezTo>
                  <a:cubicBezTo>
                    <a:pt x="1133380" y="716618"/>
                    <a:pt x="1255490" y="600318"/>
                    <a:pt x="1390841" y="492019"/>
                  </a:cubicBezTo>
                  <a:cubicBezTo>
                    <a:pt x="1525905" y="383814"/>
                    <a:pt x="1674876" y="283611"/>
                    <a:pt x="1838897" y="201792"/>
                  </a:cubicBezTo>
                  <a:cubicBezTo>
                    <a:pt x="2002536" y="119972"/>
                    <a:pt x="2182082" y="57869"/>
                    <a:pt x="2367058" y="26532"/>
                  </a:cubicBezTo>
                  <a:lnTo>
                    <a:pt x="2401729" y="20721"/>
                  </a:lnTo>
                  <a:cubicBezTo>
                    <a:pt x="2413349" y="19007"/>
                    <a:pt x="2424970" y="17578"/>
                    <a:pt x="2436495" y="16054"/>
                  </a:cubicBezTo>
                  <a:lnTo>
                    <a:pt x="2471357" y="11577"/>
                  </a:lnTo>
                  <a:cubicBezTo>
                    <a:pt x="2482977" y="10149"/>
                    <a:pt x="2494598" y="9291"/>
                    <a:pt x="2506218" y="8148"/>
                  </a:cubicBezTo>
                  <a:cubicBezTo>
                    <a:pt x="2529459" y="6148"/>
                    <a:pt x="2552796" y="3957"/>
                    <a:pt x="2576036" y="3100"/>
                  </a:cubicBezTo>
                  <a:cubicBezTo>
                    <a:pt x="2599277" y="2052"/>
                    <a:pt x="2622614" y="433"/>
                    <a:pt x="2645759" y="528"/>
                  </a:cubicBezTo>
                  <a:lnTo>
                    <a:pt x="2680526" y="147"/>
                  </a:lnTo>
                  <a:cubicBezTo>
                    <a:pt x="2692146" y="-43"/>
                    <a:pt x="2703767" y="-138"/>
                    <a:pt x="2714816" y="433"/>
                  </a:cubicBezTo>
                  <a:lnTo>
                    <a:pt x="2781967" y="3195"/>
                  </a:lnTo>
                  <a:lnTo>
                    <a:pt x="2849023" y="6148"/>
                  </a:lnTo>
                  <a:cubicBezTo>
                    <a:pt x="2871407" y="7291"/>
                    <a:pt x="2893790" y="10339"/>
                    <a:pt x="2916174" y="12435"/>
                  </a:cubicBezTo>
                  <a:cubicBezTo>
                    <a:pt x="3095054" y="29675"/>
                    <a:pt x="3273362" y="66346"/>
                    <a:pt x="3444621" y="123401"/>
                  </a:cubicBezTo>
                  <a:lnTo>
                    <a:pt x="3571589" y="169788"/>
                  </a:lnTo>
                  <a:cubicBezTo>
                    <a:pt x="3582257" y="173407"/>
                    <a:pt x="3592449" y="178170"/>
                    <a:pt x="3602736" y="182551"/>
                  </a:cubicBezTo>
                  <a:lnTo>
                    <a:pt x="3633597" y="195981"/>
                  </a:lnTo>
                  <a:lnTo>
                    <a:pt x="3695319" y="222937"/>
                  </a:lnTo>
                  <a:cubicBezTo>
                    <a:pt x="3705606" y="227414"/>
                    <a:pt x="3715893" y="231891"/>
                    <a:pt x="3725799" y="237130"/>
                  </a:cubicBezTo>
                  <a:cubicBezTo>
                    <a:pt x="3730847" y="239606"/>
                    <a:pt x="3735991" y="241702"/>
                    <a:pt x="3740944" y="244368"/>
                  </a:cubicBezTo>
                  <a:cubicBezTo>
                    <a:pt x="3745802" y="247131"/>
                    <a:pt x="3750564" y="250274"/>
                    <a:pt x="3755327" y="253132"/>
                  </a:cubicBezTo>
                  <a:lnTo>
                    <a:pt x="3812381" y="288660"/>
                  </a:lnTo>
                  <a:cubicBezTo>
                    <a:pt x="3821811" y="294660"/>
                    <a:pt x="3831527" y="300185"/>
                    <a:pt x="3840575" y="306662"/>
                  </a:cubicBezTo>
                  <a:lnTo>
                    <a:pt x="3867912" y="325807"/>
                  </a:lnTo>
                  <a:lnTo>
                    <a:pt x="3922014" y="364574"/>
                  </a:lnTo>
                  <a:cubicBezTo>
                    <a:pt x="4064603" y="469730"/>
                    <a:pt x="4190619" y="589745"/>
                    <a:pt x="4307682" y="712522"/>
                  </a:cubicBezTo>
                  <a:cubicBezTo>
                    <a:pt x="4322255" y="727953"/>
                    <a:pt x="4336923" y="743288"/>
                    <a:pt x="4351592" y="758433"/>
                  </a:cubicBezTo>
                  <a:lnTo>
                    <a:pt x="4393788" y="805486"/>
                  </a:lnTo>
                  <a:lnTo>
                    <a:pt x="4436078" y="852159"/>
                  </a:lnTo>
                  <a:cubicBezTo>
                    <a:pt x="4450366" y="867589"/>
                    <a:pt x="4463320" y="883972"/>
                    <a:pt x="4477131" y="899593"/>
                  </a:cubicBezTo>
                  <a:cubicBezTo>
                    <a:pt x="4504087" y="931407"/>
                    <a:pt x="4532091" y="962458"/>
                    <a:pt x="4558189" y="994558"/>
                  </a:cubicBezTo>
                  <a:cubicBezTo>
                    <a:pt x="4571524" y="1010369"/>
                    <a:pt x="4584859" y="1026276"/>
                    <a:pt x="4598575" y="1041802"/>
                  </a:cubicBezTo>
                  <a:cubicBezTo>
                    <a:pt x="4612100" y="1057423"/>
                    <a:pt x="4626007" y="1072758"/>
                    <a:pt x="4639437" y="1088855"/>
                  </a:cubicBezTo>
                  <a:cubicBezTo>
                    <a:pt x="4694111" y="1152006"/>
                    <a:pt x="4748594" y="1215538"/>
                    <a:pt x="4800124" y="1281832"/>
                  </a:cubicBezTo>
                  <a:cubicBezTo>
                    <a:pt x="4851750" y="1348030"/>
                    <a:pt x="4899088" y="1417849"/>
                    <a:pt x="4943571" y="1489667"/>
                  </a:cubicBezTo>
                  <a:cubicBezTo>
                    <a:pt x="5032344" y="1633495"/>
                    <a:pt x="5107782" y="1787514"/>
                    <a:pt x="5163407" y="1951153"/>
                  </a:cubicBezTo>
                  <a:cubicBezTo>
                    <a:pt x="5218843" y="2114602"/>
                    <a:pt x="5251990" y="2289005"/>
                    <a:pt x="5253514" y="2466361"/>
                  </a:cubicBezTo>
                  <a:cubicBezTo>
                    <a:pt x="5254562" y="2554943"/>
                    <a:pt x="5246656" y="2644002"/>
                    <a:pt x="5231321" y="2731632"/>
                  </a:cubicBezTo>
                  <a:cubicBezTo>
                    <a:pt x="5215700" y="2819262"/>
                    <a:pt x="5191792" y="2905463"/>
                    <a:pt x="5161121" y="2988712"/>
                  </a:cubicBezTo>
                  <a:close/>
                  <a:moveTo>
                    <a:pt x="4854893" y="2877174"/>
                  </a:moveTo>
                  <a:cubicBezTo>
                    <a:pt x="4904137" y="2745062"/>
                    <a:pt x="4929950" y="2606473"/>
                    <a:pt x="4932045" y="2465789"/>
                  </a:cubicBezTo>
                  <a:cubicBezTo>
                    <a:pt x="4934331" y="2325105"/>
                    <a:pt x="4911567" y="2182516"/>
                    <a:pt x="4869371" y="2043355"/>
                  </a:cubicBezTo>
                  <a:cubicBezTo>
                    <a:pt x="4827366" y="1903909"/>
                    <a:pt x="4764596" y="1768559"/>
                    <a:pt x="4688777" y="1639210"/>
                  </a:cubicBezTo>
                  <a:cubicBezTo>
                    <a:pt x="4650963" y="1574440"/>
                    <a:pt x="4609148" y="1511575"/>
                    <a:pt x="4566285" y="1449186"/>
                  </a:cubicBezTo>
                  <a:cubicBezTo>
                    <a:pt x="4523232" y="1386892"/>
                    <a:pt x="4477608" y="1325742"/>
                    <a:pt x="4427411" y="1268211"/>
                  </a:cubicBezTo>
                  <a:cubicBezTo>
                    <a:pt x="4376261" y="1211156"/>
                    <a:pt x="4321302" y="1156197"/>
                    <a:pt x="4262819" y="1106381"/>
                  </a:cubicBezTo>
                  <a:cubicBezTo>
                    <a:pt x="4234339" y="1080473"/>
                    <a:pt x="4204335" y="1056661"/>
                    <a:pt x="4174141" y="1033134"/>
                  </a:cubicBezTo>
                  <a:cubicBezTo>
                    <a:pt x="4159091" y="1021323"/>
                    <a:pt x="4144137" y="1009417"/>
                    <a:pt x="4128992" y="997891"/>
                  </a:cubicBezTo>
                  <a:cubicBezTo>
                    <a:pt x="4113467" y="986842"/>
                    <a:pt x="4097846" y="975889"/>
                    <a:pt x="4082225" y="965125"/>
                  </a:cubicBezTo>
                  <a:cubicBezTo>
                    <a:pt x="3957542" y="877876"/>
                    <a:pt x="3824478" y="806915"/>
                    <a:pt x="3690176" y="749479"/>
                  </a:cubicBezTo>
                  <a:lnTo>
                    <a:pt x="3639598" y="728810"/>
                  </a:lnTo>
                  <a:lnTo>
                    <a:pt x="3614547" y="718237"/>
                  </a:lnTo>
                  <a:cubicBezTo>
                    <a:pt x="3606260" y="714618"/>
                    <a:pt x="3597497" y="712046"/>
                    <a:pt x="3589020" y="708998"/>
                  </a:cubicBezTo>
                  <a:lnTo>
                    <a:pt x="3538061" y="690996"/>
                  </a:lnTo>
                  <a:cubicBezTo>
                    <a:pt x="3533871" y="689472"/>
                    <a:pt x="3529584" y="688043"/>
                    <a:pt x="3525393" y="686424"/>
                  </a:cubicBezTo>
                  <a:cubicBezTo>
                    <a:pt x="3521297" y="684614"/>
                    <a:pt x="3517583" y="682233"/>
                    <a:pt x="3513582" y="680233"/>
                  </a:cubicBezTo>
                  <a:cubicBezTo>
                    <a:pt x="3505676" y="676137"/>
                    <a:pt x="3497390" y="672898"/>
                    <a:pt x="3489198" y="669565"/>
                  </a:cubicBezTo>
                  <a:lnTo>
                    <a:pt x="3439954" y="649467"/>
                  </a:lnTo>
                  <a:lnTo>
                    <a:pt x="3415379" y="639370"/>
                  </a:lnTo>
                  <a:cubicBezTo>
                    <a:pt x="3407188" y="636037"/>
                    <a:pt x="3399092" y="632417"/>
                    <a:pt x="3390614" y="629845"/>
                  </a:cubicBezTo>
                  <a:lnTo>
                    <a:pt x="3289935" y="596127"/>
                  </a:lnTo>
                  <a:cubicBezTo>
                    <a:pt x="3154490" y="555360"/>
                    <a:pt x="3014377" y="531833"/>
                    <a:pt x="2872359" y="522879"/>
                  </a:cubicBezTo>
                  <a:cubicBezTo>
                    <a:pt x="2854547" y="521832"/>
                    <a:pt x="2837021" y="519641"/>
                    <a:pt x="2819114" y="519260"/>
                  </a:cubicBezTo>
                  <a:lnTo>
                    <a:pt x="2765489" y="518593"/>
                  </a:lnTo>
                  <a:lnTo>
                    <a:pt x="2711863" y="517736"/>
                  </a:lnTo>
                  <a:cubicBezTo>
                    <a:pt x="2702814" y="517355"/>
                    <a:pt x="2694242" y="517546"/>
                    <a:pt x="2685764" y="517927"/>
                  </a:cubicBezTo>
                  <a:lnTo>
                    <a:pt x="2660142" y="518689"/>
                  </a:lnTo>
                  <a:cubicBezTo>
                    <a:pt x="2642997" y="518784"/>
                    <a:pt x="2626138" y="520498"/>
                    <a:pt x="2609183" y="521546"/>
                  </a:cubicBezTo>
                  <a:cubicBezTo>
                    <a:pt x="2592134" y="522308"/>
                    <a:pt x="2575370" y="524404"/>
                    <a:pt x="2558606" y="526118"/>
                  </a:cubicBezTo>
                  <a:cubicBezTo>
                    <a:pt x="2550224" y="526975"/>
                    <a:pt x="2541746" y="527547"/>
                    <a:pt x="2533364" y="528690"/>
                  </a:cubicBezTo>
                  <a:lnTo>
                    <a:pt x="2508314" y="532119"/>
                  </a:lnTo>
                  <a:lnTo>
                    <a:pt x="2483263" y="535548"/>
                  </a:lnTo>
                  <a:lnTo>
                    <a:pt x="2458403" y="539929"/>
                  </a:lnTo>
                  <a:cubicBezTo>
                    <a:pt x="2325910" y="563075"/>
                    <a:pt x="2197418" y="604699"/>
                    <a:pt x="2073021" y="664993"/>
                  </a:cubicBezTo>
                  <a:cubicBezTo>
                    <a:pt x="1948529" y="725000"/>
                    <a:pt x="1828705" y="803296"/>
                    <a:pt x="1711262" y="892069"/>
                  </a:cubicBezTo>
                  <a:cubicBezTo>
                    <a:pt x="1593818" y="981032"/>
                    <a:pt x="1478566" y="1080283"/>
                    <a:pt x="1361599" y="1183153"/>
                  </a:cubicBezTo>
                  <a:lnTo>
                    <a:pt x="1182338" y="1342030"/>
                  </a:lnTo>
                  <a:cubicBezTo>
                    <a:pt x="1118997" y="1397084"/>
                    <a:pt x="1055370" y="1449662"/>
                    <a:pt x="991553" y="1499859"/>
                  </a:cubicBezTo>
                  <a:cubicBezTo>
                    <a:pt x="864013" y="1600538"/>
                    <a:pt x="735521" y="1690645"/>
                    <a:pt x="616649" y="1785133"/>
                  </a:cubicBezTo>
                  <a:cubicBezTo>
                    <a:pt x="557117" y="1832376"/>
                    <a:pt x="500158" y="1880954"/>
                    <a:pt x="447580" y="1933056"/>
                  </a:cubicBezTo>
                  <a:cubicBezTo>
                    <a:pt x="395002" y="1985062"/>
                    <a:pt x="346901" y="2040688"/>
                    <a:pt x="306419" y="2101458"/>
                  </a:cubicBezTo>
                  <a:cubicBezTo>
                    <a:pt x="265652" y="2161942"/>
                    <a:pt x="232315" y="2227474"/>
                    <a:pt x="207740" y="2296720"/>
                  </a:cubicBezTo>
                  <a:cubicBezTo>
                    <a:pt x="183071" y="2365967"/>
                    <a:pt x="167164" y="2438833"/>
                    <a:pt x="159734" y="2513224"/>
                  </a:cubicBezTo>
                  <a:lnTo>
                    <a:pt x="156972" y="2541132"/>
                  </a:lnTo>
                  <a:lnTo>
                    <a:pt x="155543" y="2569231"/>
                  </a:lnTo>
                  <a:lnTo>
                    <a:pt x="154305" y="2597424"/>
                  </a:lnTo>
                  <a:cubicBezTo>
                    <a:pt x="154115" y="2606949"/>
                    <a:pt x="154305" y="2616665"/>
                    <a:pt x="154400" y="2626286"/>
                  </a:cubicBezTo>
                  <a:lnTo>
                    <a:pt x="155162" y="2684102"/>
                  </a:lnTo>
                  <a:lnTo>
                    <a:pt x="155734" y="2713058"/>
                  </a:lnTo>
                  <a:lnTo>
                    <a:pt x="156019" y="2727536"/>
                  </a:lnTo>
                  <a:lnTo>
                    <a:pt x="157163" y="2741919"/>
                  </a:lnTo>
                  <a:cubicBezTo>
                    <a:pt x="160211" y="2780400"/>
                    <a:pt x="163354" y="2818881"/>
                    <a:pt x="167450" y="2857171"/>
                  </a:cubicBezTo>
                  <a:cubicBezTo>
                    <a:pt x="172974" y="2895367"/>
                    <a:pt x="179070" y="2933467"/>
                    <a:pt x="185261" y="2971471"/>
                  </a:cubicBezTo>
                  <a:cubicBezTo>
                    <a:pt x="213741" y="3123109"/>
                    <a:pt x="262604" y="3270080"/>
                    <a:pt x="323374" y="3410288"/>
                  </a:cubicBezTo>
                  <a:cubicBezTo>
                    <a:pt x="384334" y="3550687"/>
                    <a:pt x="457772" y="3684322"/>
                    <a:pt x="539020" y="3812243"/>
                  </a:cubicBezTo>
                  <a:cubicBezTo>
                    <a:pt x="549212" y="3828245"/>
                    <a:pt x="559022" y="3844438"/>
                    <a:pt x="569405" y="3860249"/>
                  </a:cubicBezTo>
                  <a:cubicBezTo>
                    <a:pt x="580263" y="3875775"/>
                    <a:pt x="591217" y="3891301"/>
                    <a:pt x="601790" y="3906922"/>
                  </a:cubicBezTo>
                  <a:lnTo>
                    <a:pt x="633698" y="3953785"/>
                  </a:lnTo>
                  <a:lnTo>
                    <a:pt x="667417" y="3999505"/>
                  </a:lnTo>
                  <a:cubicBezTo>
                    <a:pt x="678656" y="4014745"/>
                    <a:pt x="689515" y="4030270"/>
                    <a:pt x="700564" y="4045606"/>
                  </a:cubicBezTo>
                  <a:lnTo>
                    <a:pt x="735521" y="4090373"/>
                  </a:lnTo>
                  <a:lnTo>
                    <a:pt x="770287" y="4135331"/>
                  </a:lnTo>
                  <a:cubicBezTo>
                    <a:pt x="782098" y="4150190"/>
                    <a:pt x="794766" y="4164287"/>
                    <a:pt x="806958" y="4178861"/>
                  </a:cubicBezTo>
                  <a:lnTo>
                    <a:pt x="843915" y="4222104"/>
                  </a:lnTo>
                  <a:cubicBezTo>
                    <a:pt x="856298" y="4236487"/>
                    <a:pt x="869823" y="4249822"/>
                    <a:pt x="882872" y="4263728"/>
                  </a:cubicBezTo>
                  <a:lnTo>
                    <a:pt x="922401" y="4304781"/>
                  </a:lnTo>
                  <a:lnTo>
                    <a:pt x="932307" y="4315068"/>
                  </a:lnTo>
                  <a:lnTo>
                    <a:pt x="942689" y="4324783"/>
                  </a:lnTo>
                  <a:lnTo>
                    <a:pt x="963454" y="4344310"/>
                  </a:lnTo>
                  <a:lnTo>
                    <a:pt x="1005078" y="4383362"/>
                  </a:lnTo>
                  <a:lnTo>
                    <a:pt x="1015460" y="4393173"/>
                  </a:lnTo>
                  <a:lnTo>
                    <a:pt x="1026319" y="4402412"/>
                  </a:lnTo>
                  <a:lnTo>
                    <a:pt x="1047941" y="4420986"/>
                  </a:lnTo>
                  <a:cubicBezTo>
                    <a:pt x="1076801" y="4445751"/>
                    <a:pt x="1105186" y="4471183"/>
                    <a:pt x="1135666" y="4494138"/>
                  </a:cubicBezTo>
                  <a:cubicBezTo>
                    <a:pt x="1254824" y="4589102"/>
                    <a:pt x="1383221" y="4673494"/>
                    <a:pt x="1520190" y="4741407"/>
                  </a:cubicBezTo>
                  <a:cubicBezTo>
                    <a:pt x="1657064" y="4809511"/>
                    <a:pt x="1801463" y="4862375"/>
                    <a:pt x="1949577" y="4898284"/>
                  </a:cubicBezTo>
                  <a:lnTo>
                    <a:pt x="2005298" y="4910761"/>
                  </a:lnTo>
                  <a:cubicBezTo>
                    <a:pt x="2023967" y="4914667"/>
                    <a:pt x="2042255" y="4919525"/>
                    <a:pt x="2061210" y="4922191"/>
                  </a:cubicBezTo>
                  <a:lnTo>
                    <a:pt x="2117503" y="4931336"/>
                  </a:lnTo>
                  <a:lnTo>
                    <a:pt x="2145602" y="4935907"/>
                  </a:lnTo>
                  <a:cubicBezTo>
                    <a:pt x="2154936" y="4937432"/>
                    <a:pt x="2164271" y="4939051"/>
                    <a:pt x="2173796" y="4939908"/>
                  </a:cubicBezTo>
                  <a:cubicBezTo>
                    <a:pt x="2211610" y="4943909"/>
                    <a:pt x="2249234" y="4948576"/>
                    <a:pt x="2286857" y="4952005"/>
                  </a:cubicBezTo>
                  <a:lnTo>
                    <a:pt x="2400109" y="4958482"/>
                  </a:lnTo>
                  <a:lnTo>
                    <a:pt x="2513267" y="4959815"/>
                  </a:lnTo>
                  <a:cubicBezTo>
                    <a:pt x="2532031" y="4960101"/>
                    <a:pt x="2550986" y="4958577"/>
                    <a:pt x="2569750" y="4958101"/>
                  </a:cubicBezTo>
                  <a:lnTo>
                    <a:pt x="2626043" y="4956386"/>
                  </a:lnTo>
                  <a:cubicBezTo>
                    <a:pt x="2644616" y="4956196"/>
                    <a:pt x="2663857" y="4954481"/>
                    <a:pt x="2682907" y="4953243"/>
                  </a:cubicBezTo>
                  <a:lnTo>
                    <a:pt x="2739962" y="4949433"/>
                  </a:lnTo>
                  <a:lnTo>
                    <a:pt x="2768441" y="4947814"/>
                  </a:lnTo>
                  <a:lnTo>
                    <a:pt x="2796731" y="4945052"/>
                  </a:lnTo>
                  <a:cubicBezTo>
                    <a:pt x="2815590" y="4943147"/>
                    <a:pt x="2834354" y="4941337"/>
                    <a:pt x="2853214" y="4939718"/>
                  </a:cubicBezTo>
                  <a:cubicBezTo>
                    <a:pt x="3003518" y="4924859"/>
                    <a:pt x="3150584" y="4901618"/>
                    <a:pt x="3293555" y="4866947"/>
                  </a:cubicBezTo>
                  <a:cubicBezTo>
                    <a:pt x="3436430" y="4832180"/>
                    <a:pt x="3575590" y="4786651"/>
                    <a:pt x="3709988" y="4726739"/>
                  </a:cubicBezTo>
                  <a:cubicBezTo>
                    <a:pt x="3743134" y="4711022"/>
                    <a:pt x="3776282" y="4694830"/>
                    <a:pt x="3809524" y="4678637"/>
                  </a:cubicBezTo>
                  <a:cubicBezTo>
                    <a:pt x="3841718" y="4660635"/>
                    <a:pt x="3874580" y="4643490"/>
                    <a:pt x="3906679" y="4624726"/>
                  </a:cubicBezTo>
                  <a:lnTo>
                    <a:pt x="3954018" y="4595198"/>
                  </a:lnTo>
                  <a:lnTo>
                    <a:pt x="3977735" y="4580339"/>
                  </a:lnTo>
                  <a:lnTo>
                    <a:pt x="3989546" y="4572910"/>
                  </a:lnTo>
                  <a:lnTo>
                    <a:pt x="4000976" y="4564814"/>
                  </a:lnTo>
                  <a:lnTo>
                    <a:pt x="4046982" y="4532619"/>
                  </a:lnTo>
                  <a:cubicBezTo>
                    <a:pt x="4062317" y="4521856"/>
                    <a:pt x="4077938" y="4511473"/>
                    <a:pt x="4092416" y="4499377"/>
                  </a:cubicBezTo>
                  <a:lnTo>
                    <a:pt x="4136708" y="4464325"/>
                  </a:lnTo>
                  <a:cubicBezTo>
                    <a:pt x="4151471" y="4452609"/>
                    <a:pt x="4166330" y="4440989"/>
                    <a:pt x="4180237" y="4428225"/>
                  </a:cubicBezTo>
                  <a:lnTo>
                    <a:pt x="4222718" y="4390601"/>
                  </a:lnTo>
                  <a:cubicBezTo>
                    <a:pt x="4236720" y="4377933"/>
                    <a:pt x="4251198" y="4365550"/>
                    <a:pt x="4264248" y="4352120"/>
                  </a:cubicBezTo>
                  <a:cubicBezTo>
                    <a:pt x="4318254" y="4299638"/>
                    <a:pt x="4369975" y="4245821"/>
                    <a:pt x="4413028" y="4189052"/>
                  </a:cubicBezTo>
                  <a:cubicBezTo>
                    <a:pt x="4458272" y="4132950"/>
                    <a:pt x="4492848" y="4073799"/>
                    <a:pt x="4522566" y="4011220"/>
                  </a:cubicBezTo>
                  <a:lnTo>
                    <a:pt x="4543425" y="3963500"/>
                  </a:lnTo>
                  <a:lnTo>
                    <a:pt x="4561332" y="3913208"/>
                  </a:lnTo>
                  <a:cubicBezTo>
                    <a:pt x="4567714" y="3896920"/>
                    <a:pt x="4572191" y="3878442"/>
                    <a:pt x="4577715" y="3861106"/>
                  </a:cubicBezTo>
                  <a:cubicBezTo>
                    <a:pt x="4582954" y="3843390"/>
                    <a:pt x="4588383" y="3826245"/>
                    <a:pt x="4593050" y="3807481"/>
                  </a:cubicBezTo>
                  <a:cubicBezTo>
                    <a:pt x="4631055" y="3660986"/>
                    <a:pt x="4663155" y="3500585"/>
                    <a:pt x="4706017" y="3343423"/>
                  </a:cubicBezTo>
                  <a:cubicBezTo>
                    <a:pt x="4748213" y="3185689"/>
                    <a:pt x="4798695" y="3030145"/>
                    <a:pt x="4854893" y="287717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6A945EF-5283-47CA-8BC5-D58171AD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76425" y="1351535"/>
              <a:ext cx="5514403" cy="5514975"/>
            </a:xfrm>
            <a:custGeom>
              <a:avLst/>
              <a:gdLst>
                <a:gd name="connsiteX0" fmla="*/ 2757202 w 5514403"/>
                <a:gd name="connsiteY0" fmla="*/ 0 h 5514975"/>
                <a:gd name="connsiteX1" fmla="*/ 0 w 5514403"/>
                <a:gd name="connsiteY1" fmla="*/ 2757488 h 5514975"/>
                <a:gd name="connsiteX2" fmla="*/ 2757202 w 5514403"/>
                <a:gd name="connsiteY2" fmla="*/ 5514975 h 5514975"/>
                <a:gd name="connsiteX3" fmla="*/ 5514404 w 5514403"/>
                <a:gd name="connsiteY3" fmla="*/ 2757488 h 5514975"/>
                <a:gd name="connsiteX4" fmla="*/ 2757202 w 5514403"/>
                <a:gd name="connsiteY4" fmla="*/ 0 h 5514975"/>
                <a:gd name="connsiteX5" fmla="*/ 4772501 w 5514403"/>
                <a:gd name="connsiteY5" fmla="*/ 1195578 h 5514975"/>
                <a:gd name="connsiteX6" fmla="*/ 5087017 w 5514403"/>
                <a:gd name="connsiteY6" fmla="*/ 1579817 h 5514975"/>
                <a:gd name="connsiteX7" fmla="*/ 5317522 w 5514403"/>
                <a:gd name="connsiteY7" fmla="*/ 2021110 h 5514975"/>
                <a:gd name="connsiteX8" fmla="*/ 5338001 w 5514403"/>
                <a:gd name="connsiteY8" fmla="*/ 2080165 h 5514975"/>
                <a:gd name="connsiteX9" fmla="*/ 5356479 w 5514403"/>
                <a:gd name="connsiteY9" fmla="*/ 2139982 h 5514975"/>
                <a:gd name="connsiteX10" fmla="*/ 5372386 w 5514403"/>
                <a:gd name="connsiteY10" fmla="*/ 2200561 h 5514975"/>
                <a:gd name="connsiteX11" fmla="*/ 5385912 w 5514403"/>
                <a:gd name="connsiteY11" fmla="*/ 2261711 h 5514975"/>
                <a:gd name="connsiteX12" fmla="*/ 5413915 w 5514403"/>
                <a:gd name="connsiteY12" fmla="*/ 2510885 h 5514975"/>
                <a:gd name="connsiteX13" fmla="*/ 5331905 w 5514403"/>
                <a:gd name="connsiteY13" fmla="*/ 3005328 h 5514975"/>
                <a:gd name="connsiteX14" fmla="*/ 5168456 w 5514403"/>
                <a:gd name="connsiteY14" fmla="*/ 3489579 h 5514975"/>
                <a:gd name="connsiteX15" fmla="*/ 5131499 w 5514403"/>
                <a:gd name="connsiteY15" fmla="*/ 3612071 h 5514975"/>
                <a:gd name="connsiteX16" fmla="*/ 5095589 w 5514403"/>
                <a:gd name="connsiteY16" fmla="*/ 3734753 h 5514975"/>
                <a:gd name="connsiteX17" fmla="*/ 5022247 w 5514403"/>
                <a:gd name="connsiteY17" fmla="*/ 3978116 h 5514975"/>
                <a:gd name="connsiteX18" fmla="*/ 5001578 w 5514403"/>
                <a:gd name="connsiteY18" fmla="*/ 4037457 h 5514975"/>
                <a:gd name="connsiteX19" fmla="*/ 4979194 w 5514403"/>
                <a:gd name="connsiteY19" fmla="*/ 4095655 h 5514975"/>
                <a:gd name="connsiteX20" fmla="*/ 4954905 w 5514403"/>
                <a:gd name="connsiteY20" fmla="*/ 4152519 h 5514975"/>
                <a:gd name="connsiteX21" fmla="*/ 4927187 w 5514403"/>
                <a:gd name="connsiteY21" fmla="*/ 4207288 h 5514975"/>
                <a:gd name="connsiteX22" fmla="*/ 4788980 w 5514403"/>
                <a:gd name="connsiteY22" fmla="*/ 4407504 h 5514975"/>
                <a:gd name="connsiteX23" fmla="*/ 4616577 w 5514403"/>
                <a:gd name="connsiteY23" fmla="*/ 4583145 h 5514975"/>
                <a:gd name="connsiteX24" fmla="*/ 4570000 w 5514403"/>
                <a:gd name="connsiteY24" fmla="*/ 4624102 h 5514975"/>
                <a:gd name="connsiteX25" fmla="*/ 4522756 w 5514403"/>
                <a:gd name="connsiteY25" fmla="*/ 4664298 h 5514975"/>
                <a:gd name="connsiteX26" fmla="*/ 4474464 w 5514403"/>
                <a:gd name="connsiteY26" fmla="*/ 4702969 h 5514975"/>
                <a:gd name="connsiteX27" fmla="*/ 4425791 w 5514403"/>
                <a:gd name="connsiteY27" fmla="*/ 4740879 h 5514975"/>
                <a:gd name="connsiteX28" fmla="*/ 4010311 w 5514403"/>
                <a:gd name="connsiteY28" fmla="*/ 4994910 h 5514975"/>
                <a:gd name="connsiteX29" fmla="*/ 3556254 w 5514403"/>
                <a:gd name="connsiteY29" fmla="*/ 5155311 h 5514975"/>
                <a:gd name="connsiteX30" fmla="*/ 3076670 w 5514403"/>
                <a:gd name="connsiteY30" fmla="*/ 5229321 h 5514975"/>
                <a:gd name="connsiteX31" fmla="*/ 2831497 w 5514403"/>
                <a:gd name="connsiteY31" fmla="*/ 5239893 h 5514975"/>
                <a:gd name="connsiteX32" fmla="*/ 2709767 w 5514403"/>
                <a:gd name="connsiteY32" fmla="*/ 5238655 h 5514975"/>
                <a:gd name="connsiteX33" fmla="*/ 2588038 w 5514403"/>
                <a:gd name="connsiteY33" fmla="*/ 5232654 h 5514975"/>
                <a:gd name="connsiteX34" fmla="*/ 2466594 w 5514403"/>
                <a:gd name="connsiteY34" fmla="*/ 5221129 h 5514975"/>
                <a:gd name="connsiteX35" fmla="*/ 2345627 w 5514403"/>
                <a:gd name="connsiteY35" fmla="*/ 5204174 h 5514975"/>
                <a:gd name="connsiteX36" fmla="*/ 2315432 w 5514403"/>
                <a:gd name="connsiteY36" fmla="*/ 5199127 h 5514975"/>
                <a:gd name="connsiteX37" fmla="*/ 2285333 w 5514403"/>
                <a:gd name="connsiteY37" fmla="*/ 5193506 h 5514975"/>
                <a:gd name="connsiteX38" fmla="*/ 2225135 w 5514403"/>
                <a:gd name="connsiteY38" fmla="*/ 5182267 h 5514975"/>
                <a:gd name="connsiteX39" fmla="*/ 2165318 w 5514403"/>
                <a:gd name="connsiteY39" fmla="*/ 5168932 h 5514975"/>
                <a:gd name="connsiteX40" fmla="*/ 2105501 w 5514403"/>
                <a:gd name="connsiteY40" fmla="*/ 5155026 h 5514975"/>
                <a:gd name="connsiteX41" fmla="*/ 1641062 w 5514403"/>
                <a:gd name="connsiteY41" fmla="*/ 4990814 h 5514975"/>
                <a:gd name="connsiteX42" fmla="*/ 843153 w 5514403"/>
                <a:gd name="connsiteY42" fmla="*/ 4403122 h 5514975"/>
                <a:gd name="connsiteX43" fmla="*/ 548735 w 5514403"/>
                <a:gd name="connsiteY43" fmla="*/ 3998024 h 5514975"/>
                <a:gd name="connsiteX44" fmla="*/ 517398 w 5514403"/>
                <a:gd name="connsiteY44" fmla="*/ 3943731 h 5514975"/>
                <a:gd name="connsiteX45" fmla="*/ 488347 w 5514403"/>
                <a:gd name="connsiteY45" fmla="*/ 3888105 h 5514975"/>
                <a:gd name="connsiteX46" fmla="*/ 460058 w 5514403"/>
                <a:gd name="connsiteY46" fmla="*/ 3832193 h 5514975"/>
                <a:gd name="connsiteX47" fmla="*/ 446723 w 5514403"/>
                <a:gd name="connsiteY47" fmla="*/ 3803809 h 5514975"/>
                <a:gd name="connsiteX48" fmla="*/ 433959 w 5514403"/>
                <a:gd name="connsiteY48" fmla="*/ 3775139 h 5514975"/>
                <a:gd name="connsiteX49" fmla="*/ 385096 w 5514403"/>
                <a:gd name="connsiteY49" fmla="*/ 3659696 h 5514975"/>
                <a:gd name="connsiteX50" fmla="*/ 362903 w 5514403"/>
                <a:gd name="connsiteY50" fmla="*/ 3601117 h 5514975"/>
                <a:gd name="connsiteX51" fmla="*/ 352044 w 5514403"/>
                <a:gd name="connsiteY51" fmla="*/ 3571780 h 5514975"/>
                <a:gd name="connsiteX52" fmla="*/ 342424 w 5514403"/>
                <a:gd name="connsiteY52" fmla="*/ 3541966 h 5514975"/>
                <a:gd name="connsiteX53" fmla="*/ 275082 w 5514403"/>
                <a:gd name="connsiteY53" fmla="*/ 3301079 h 5514975"/>
                <a:gd name="connsiteX54" fmla="*/ 262509 w 5514403"/>
                <a:gd name="connsiteY54" fmla="*/ 3239834 h 5514975"/>
                <a:gd name="connsiteX55" fmla="*/ 256223 w 5514403"/>
                <a:gd name="connsiteY55" fmla="*/ 3209258 h 5514975"/>
                <a:gd name="connsiteX56" fmla="*/ 253079 w 5514403"/>
                <a:gd name="connsiteY56" fmla="*/ 3194018 h 5514975"/>
                <a:gd name="connsiteX57" fmla="*/ 250698 w 5514403"/>
                <a:gd name="connsiteY57" fmla="*/ 3178588 h 5514975"/>
                <a:gd name="connsiteX58" fmla="*/ 232505 w 5514403"/>
                <a:gd name="connsiteY58" fmla="*/ 3055144 h 5514975"/>
                <a:gd name="connsiteX59" fmla="*/ 220694 w 5514403"/>
                <a:gd name="connsiteY59" fmla="*/ 2931128 h 5514975"/>
                <a:gd name="connsiteX60" fmla="*/ 215551 w 5514403"/>
                <a:gd name="connsiteY60" fmla="*/ 2806732 h 5514975"/>
                <a:gd name="connsiteX61" fmla="*/ 214979 w 5514403"/>
                <a:gd name="connsiteY61" fmla="*/ 2791206 h 5514975"/>
                <a:gd name="connsiteX62" fmla="*/ 215170 w 5514403"/>
                <a:gd name="connsiteY62" fmla="*/ 2775680 h 5514975"/>
                <a:gd name="connsiteX63" fmla="*/ 215551 w 5514403"/>
                <a:gd name="connsiteY63" fmla="*/ 2744629 h 5514975"/>
                <a:gd name="connsiteX64" fmla="*/ 216313 w 5514403"/>
                <a:gd name="connsiteY64" fmla="*/ 2682526 h 5514975"/>
                <a:gd name="connsiteX65" fmla="*/ 216789 w 5514403"/>
                <a:gd name="connsiteY65" fmla="*/ 2651570 h 5514975"/>
                <a:gd name="connsiteX66" fmla="*/ 218694 w 5514403"/>
                <a:gd name="connsiteY66" fmla="*/ 2621280 h 5514975"/>
                <a:gd name="connsiteX67" fmla="*/ 220504 w 5514403"/>
                <a:gd name="connsiteY67" fmla="*/ 2591086 h 5514975"/>
                <a:gd name="connsiteX68" fmla="*/ 223647 w 5514403"/>
                <a:gd name="connsiteY68" fmla="*/ 2561082 h 5514975"/>
                <a:gd name="connsiteX69" fmla="*/ 272129 w 5514403"/>
                <a:gd name="connsiteY69" fmla="*/ 2327815 h 5514975"/>
                <a:gd name="connsiteX70" fmla="*/ 365950 w 5514403"/>
                <a:gd name="connsiteY70" fmla="*/ 2111883 h 5514975"/>
                <a:gd name="connsiteX71" fmla="*/ 500539 w 5514403"/>
                <a:gd name="connsiteY71" fmla="*/ 1916621 h 5514975"/>
                <a:gd name="connsiteX72" fmla="*/ 664083 w 5514403"/>
                <a:gd name="connsiteY72" fmla="*/ 1737836 h 5514975"/>
                <a:gd name="connsiteX73" fmla="*/ 845534 w 5514403"/>
                <a:gd name="connsiteY73" fmla="*/ 1568482 h 5514975"/>
                <a:gd name="connsiteX74" fmla="*/ 1035653 w 5514403"/>
                <a:gd name="connsiteY74" fmla="*/ 1400270 h 5514975"/>
                <a:gd name="connsiteX75" fmla="*/ 1226915 w 5514403"/>
                <a:gd name="connsiteY75" fmla="*/ 1225772 h 5514975"/>
                <a:gd name="connsiteX76" fmla="*/ 1319498 w 5514403"/>
                <a:gd name="connsiteY76" fmla="*/ 1136714 h 5514975"/>
                <a:gd name="connsiteX77" fmla="*/ 1410843 w 5514403"/>
                <a:gd name="connsiteY77" fmla="*/ 1049846 h 5514975"/>
                <a:gd name="connsiteX78" fmla="*/ 1786033 w 5514403"/>
                <a:gd name="connsiteY78" fmla="*/ 726091 h 5514975"/>
                <a:gd name="connsiteX79" fmla="*/ 2191417 w 5514403"/>
                <a:gd name="connsiteY79" fmla="*/ 471202 h 5514975"/>
                <a:gd name="connsiteX80" fmla="*/ 2633186 w 5514403"/>
                <a:gd name="connsiteY80" fmla="*/ 327755 h 5514975"/>
                <a:gd name="connsiteX81" fmla="*/ 2864358 w 5514403"/>
                <a:gd name="connsiteY81" fmla="*/ 304991 h 5514975"/>
                <a:gd name="connsiteX82" fmla="*/ 2923032 w 5514403"/>
                <a:gd name="connsiteY82" fmla="*/ 304133 h 5514975"/>
                <a:gd name="connsiteX83" fmla="*/ 2982849 w 5514403"/>
                <a:gd name="connsiteY83" fmla="*/ 304895 h 5514975"/>
                <a:gd name="connsiteX84" fmla="*/ 3042476 w 5514403"/>
                <a:gd name="connsiteY84" fmla="*/ 307467 h 5514975"/>
                <a:gd name="connsiteX85" fmla="*/ 3102007 w 5514403"/>
                <a:gd name="connsiteY85" fmla="*/ 311372 h 5514975"/>
                <a:gd name="connsiteX86" fmla="*/ 3568541 w 5514403"/>
                <a:gd name="connsiteY86" fmla="*/ 398812 h 5514975"/>
                <a:gd name="connsiteX87" fmla="*/ 4006215 w 5514403"/>
                <a:gd name="connsiteY87" fmla="*/ 588264 h 5514975"/>
                <a:gd name="connsiteX88" fmla="*/ 4211479 w 5514403"/>
                <a:gd name="connsiteY88" fmla="*/ 715709 h 5514975"/>
                <a:gd name="connsiteX89" fmla="*/ 4407504 w 5514403"/>
                <a:gd name="connsiteY89" fmla="*/ 861155 h 5514975"/>
                <a:gd name="connsiteX90" fmla="*/ 4772501 w 5514403"/>
                <a:gd name="connsiteY90" fmla="*/ 1195578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514403" h="5514975">
                  <a:moveTo>
                    <a:pt x="2757202" y="0"/>
                  </a:moveTo>
                  <a:cubicBezTo>
                    <a:pt x="1234440" y="0"/>
                    <a:pt x="0" y="1234535"/>
                    <a:pt x="0" y="2757488"/>
                  </a:cubicBezTo>
                  <a:cubicBezTo>
                    <a:pt x="0" y="4280440"/>
                    <a:pt x="1234440" y="5514975"/>
                    <a:pt x="2757202" y="5514975"/>
                  </a:cubicBezTo>
                  <a:cubicBezTo>
                    <a:pt x="4279964" y="5514975"/>
                    <a:pt x="5514404" y="4280440"/>
                    <a:pt x="5514404" y="2757488"/>
                  </a:cubicBezTo>
                  <a:cubicBezTo>
                    <a:pt x="5514404" y="1234535"/>
                    <a:pt x="4279964" y="0"/>
                    <a:pt x="2757202" y="0"/>
                  </a:cubicBezTo>
                  <a:close/>
                  <a:moveTo>
                    <a:pt x="4772501" y="1195578"/>
                  </a:moveTo>
                  <a:cubicBezTo>
                    <a:pt x="4887278" y="1314545"/>
                    <a:pt x="4993768" y="1442371"/>
                    <a:pt x="5087017" y="1579817"/>
                  </a:cubicBezTo>
                  <a:cubicBezTo>
                    <a:pt x="5180171" y="1717167"/>
                    <a:pt x="5259895" y="1864519"/>
                    <a:pt x="5317522" y="2021110"/>
                  </a:cubicBezTo>
                  <a:cubicBezTo>
                    <a:pt x="5325047" y="2040541"/>
                    <a:pt x="5331428" y="2060353"/>
                    <a:pt x="5338001" y="2080165"/>
                  </a:cubicBezTo>
                  <a:cubicBezTo>
                    <a:pt x="5344859" y="2099882"/>
                    <a:pt x="5350574" y="2119884"/>
                    <a:pt x="5356479" y="2139982"/>
                  </a:cubicBezTo>
                  <a:cubicBezTo>
                    <a:pt x="5362766" y="2159889"/>
                    <a:pt x="5367433" y="2180273"/>
                    <a:pt x="5372386" y="2200561"/>
                  </a:cubicBezTo>
                  <a:cubicBezTo>
                    <a:pt x="5377720" y="2220754"/>
                    <a:pt x="5381816" y="2241233"/>
                    <a:pt x="5385912" y="2261711"/>
                  </a:cubicBezTo>
                  <a:cubicBezTo>
                    <a:pt x="5402485" y="2343626"/>
                    <a:pt x="5412201" y="2427065"/>
                    <a:pt x="5413915" y="2510885"/>
                  </a:cubicBezTo>
                  <a:cubicBezTo>
                    <a:pt x="5417915" y="2678525"/>
                    <a:pt x="5389627" y="2847118"/>
                    <a:pt x="5331905" y="3005328"/>
                  </a:cubicBezTo>
                  <a:cubicBezTo>
                    <a:pt x="5274278" y="3165634"/>
                    <a:pt x="5218557" y="3326606"/>
                    <a:pt x="5168456" y="3489579"/>
                  </a:cubicBezTo>
                  <a:lnTo>
                    <a:pt x="5131499" y="3612071"/>
                  </a:lnTo>
                  <a:lnTo>
                    <a:pt x="5095589" y="3734753"/>
                  </a:lnTo>
                  <a:cubicBezTo>
                    <a:pt x="5072063" y="3816477"/>
                    <a:pt x="5048726" y="3898392"/>
                    <a:pt x="5022247" y="3978116"/>
                  </a:cubicBezTo>
                  <a:cubicBezTo>
                    <a:pt x="5016056" y="3998309"/>
                    <a:pt x="5008817" y="4017836"/>
                    <a:pt x="5001578" y="4037457"/>
                  </a:cubicBezTo>
                  <a:cubicBezTo>
                    <a:pt x="4994148" y="4056888"/>
                    <a:pt x="4987767" y="4076891"/>
                    <a:pt x="4979194" y="4095655"/>
                  </a:cubicBezTo>
                  <a:lnTo>
                    <a:pt x="4954905" y="4152519"/>
                  </a:lnTo>
                  <a:cubicBezTo>
                    <a:pt x="4945856" y="4170903"/>
                    <a:pt x="4936522" y="4189095"/>
                    <a:pt x="4927187" y="4207288"/>
                  </a:cubicBezTo>
                  <a:cubicBezTo>
                    <a:pt x="4887849" y="4278821"/>
                    <a:pt x="4843082" y="4346163"/>
                    <a:pt x="4788980" y="4407504"/>
                  </a:cubicBezTo>
                  <a:cubicBezTo>
                    <a:pt x="4736973" y="4469988"/>
                    <a:pt x="4677347" y="4527233"/>
                    <a:pt x="4616577" y="4583145"/>
                  </a:cubicBezTo>
                  <a:cubicBezTo>
                    <a:pt x="4601814" y="4597432"/>
                    <a:pt x="4585716" y="4610576"/>
                    <a:pt x="4570000" y="4624102"/>
                  </a:cubicBezTo>
                  <a:lnTo>
                    <a:pt x="4522756" y="4664298"/>
                  </a:lnTo>
                  <a:cubicBezTo>
                    <a:pt x="4507325" y="4678014"/>
                    <a:pt x="4490752" y="4690301"/>
                    <a:pt x="4474464" y="4702969"/>
                  </a:cubicBezTo>
                  <a:lnTo>
                    <a:pt x="4425791" y="4740879"/>
                  </a:lnTo>
                  <a:cubicBezTo>
                    <a:pt x="4294632" y="4839748"/>
                    <a:pt x="4156043" y="4925759"/>
                    <a:pt x="4010311" y="4994910"/>
                  </a:cubicBezTo>
                  <a:cubicBezTo>
                    <a:pt x="3864578" y="5063871"/>
                    <a:pt x="3712559" y="5117116"/>
                    <a:pt x="3556254" y="5155311"/>
                  </a:cubicBezTo>
                  <a:cubicBezTo>
                    <a:pt x="3399949" y="5193602"/>
                    <a:pt x="3239357" y="5217128"/>
                    <a:pt x="3076670" y="5229321"/>
                  </a:cubicBezTo>
                  <a:cubicBezTo>
                    <a:pt x="2995517" y="5235607"/>
                    <a:pt x="2913126" y="5238560"/>
                    <a:pt x="2831497" y="5239893"/>
                  </a:cubicBezTo>
                  <a:cubicBezTo>
                    <a:pt x="2790920" y="5239417"/>
                    <a:pt x="2750344" y="5239798"/>
                    <a:pt x="2709767" y="5238655"/>
                  </a:cubicBezTo>
                  <a:lnTo>
                    <a:pt x="2588038" y="5232654"/>
                  </a:lnTo>
                  <a:cubicBezTo>
                    <a:pt x="2547652" y="5228558"/>
                    <a:pt x="2507171" y="5224653"/>
                    <a:pt x="2466594" y="5221129"/>
                  </a:cubicBezTo>
                  <a:cubicBezTo>
                    <a:pt x="2426208" y="5215890"/>
                    <a:pt x="2386013" y="5209794"/>
                    <a:pt x="2345627" y="5204174"/>
                  </a:cubicBezTo>
                  <a:cubicBezTo>
                    <a:pt x="2335435" y="5203031"/>
                    <a:pt x="2325434" y="5201031"/>
                    <a:pt x="2315432" y="5199127"/>
                  </a:cubicBezTo>
                  <a:lnTo>
                    <a:pt x="2285333" y="5193506"/>
                  </a:lnTo>
                  <a:lnTo>
                    <a:pt x="2225135" y="5182267"/>
                  </a:lnTo>
                  <a:cubicBezTo>
                    <a:pt x="2204942" y="5179028"/>
                    <a:pt x="2185321" y="5173409"/>
                    <a:pt x="2165318" y="5168932"/>
                  </a:cubicBezTo>
                  <a:lnTo>
                    <a:pt x="2105501" y="5155026"/>
                  </a:lnTo>
                  <a:cubicBezTo>
                    <a:pt x="1946720" y="5115211"/>
                    <a:pt x="1790986" y="5060156"/>
                    <a:pt x="1641062" y="4990814"/>
                  </a:cubicBezTo>
                  <a:cubicBezTo>
                    <a:pt x="1341215" y="4852416"/>
                    <a:pt x="1066038" y="4652391"/>
                    <a:pt x="843153" y="4403122"/>
                  </a:cubicBezTo>
                  <a:cubicBezTo>
                    <a:pt x="731520" y="4278821"/>
                    <a:pt x="632365" y="4142899"/>
                    <a:pt x="548735" y="3998024"/>
                  </a:cubicBezTo>
                  <a:lnTo>
                    <a:pt x="517398" y="3943731"/>
                  </a:lnTo>
                  <a:cubicBezTo>
                    <a:pt x="507111" y="3925538"/>
                    <a:pt x="498062" y="3906679"/>
                    <a:pt x="488347" y="3888105"/>
                  </a:cubicBezTo>
                  <a:lnTo>
                    <a:pt x="460058" y="3832193"/>
                  </a:lnTo>
                  <a:cubicBezTo>
                    <a:pt x="455200" y="3822954"/>
                    <a:pt x="450818" y="3813429"/>
                    <a:pt x="446723" y="3803809"/>
                  </a:cubicBezTo>
                  <a:lnTo>
                    <a:pt x="433959" y="3775139"/>
                  </a:lnTo>
                  <a:cubicBezTo>
                    <a:pt x="417195" y="3736848"/>
                    <a:pt x="399098" y="3699129"/>
                    <a:pt x="385096" y="3659696"/>
                  </a:cubicBezTo>
                  <a:lnTo>
                    <a:pt x="362903" y="3601117"/>
                  </a:lnTo>
                  <a:cubicBezTo>
                    <a:pt x="359283" y="3591306"/>
                    <a:pt x="355187" y="3581686"/>
                    <a:pt x="352044" y="3571780"/>
                  </a:cubicBezTo>
                  <a:lnTo>
                    <a:pt x="342424" y="3541966"/>
                  </a:lnTo>
                  <a:cubicBezTo>
                    <a:pt x="315373" y="3463004"/>
                    <a:pt x="294132" y="3382137"/>
                    <a:pt x="275082" y="3301079"/>
                  </a:cubicBezTo>
                  <a:lnTo>
                    <a:pt x="262509" y="3239834"/>
                  </a:lnTo>
                  <a:lnTo>
                    <a:pt x="256223" y="3209258"/>
                  </a:lnTo>
                  <a:lnTo>
                    <a:pt x="253079" y="3194018"/>
                  </a:lnTo>
                  <a:lnTo>
                    <a:pt x="250698" y="3178588"/>
                  </a:lnTo>
                  <a:cubicBezTo>
                    <a:pt x="244602" y="3137440"/>
                    <a:pt x="237839" y="3096387"/>
                    <a:pt x="232505" y="3055144"/>
                  </a:cubicBezTo>
                  <a:lnTo>
                    <a:pt x="220694" y="2931128"/>
                  </a:lnTo>
                  <a:cubicBezTo>
                    <a:pt x="218599" y="2889599"/>
                    <a:pt x="217361" y="2848166"/>
                    <a:pt x="215551" y="2806732"/>
                  </a:cubicBezTo>
                  <a:lnTo>
                    <a:pt x="214979" y="2791206"/>
                  </a:lnTo>
                  <a:lnTo>
                    <a:pt x="215170" y="2775680"/>
                  </a:lnTo>
                  <a:lnTo>
                    <a:pt x="215551" y="2744629"/>
                  </a:lnTo>
                  <a:lnTo>
                    <a:pt x="216313" y="2682526"/>
                  </a:lnTo>
                  <a:cubicBezTo>
                    <a:pt x="216503" y="2672239"/>
                    <a:pt x="216408" y="2661761"/>
                    <a:pt x="216789" y="2651570"/>
                  </a:cubicBezTo>
                  <a:lnTo>
                    <a:pt x="218694" y="2621280"/>
                  </a:lnTo>
                  <a:lnTo>
                    <a:pt x="220504" y="2591086"/>
                  </a:lnTo>
                  <a:lnTo>
                    <a:pt x="223647" y="2561082"/>
                  </a:lnTo>
                  <a:cubicBezTo>
                    <a:pt x="232315" y="2481263"/>
                    <a:pt x="248222" y="2402967"/>
                    <a:pt x="272129" y="2327815"/>
                  </a:cubicBezTo>
                  <a:cubicBezTo>
                    <a:pt x="296037" y="2252663"/>
                    <a:pt x="327565" y="2180463"/>
                    <a:pt x="365950" y="2111883"/>
                  </a:cubicBezTo>
                  <a:cubicBezTo>
                    <a:pt x="404146" y="2043208"/>
                    <a:pt x="450056" y="1978438"/>
                    <a:pt x="500539" y="1916621"/>
                  </a:cubicBezTo>
                  <a:cubicBezTo>
                    <a:pt x="550736" y="1854422"/>
                    <a:pt x="606171" y="1795558"/>
                    <a:pt x="664083" y="1737836"/>
                  </a:cubicBezTo>
                  <a:cubicBezTo>
                    <a:pt x="722186" y="1680210"/>
                    <a:pt x="783241" y="1624393"/>
                    <a:pt x="845534" y="1568482"/>
                  </a:cubicBezTo>
                  <a:lnTo>
                    <a:pt x="1035653" y="1400270"/>
                  </a:lnTo>
                  <a:cubicBezTo>
                    <a:pt x="1099661" y="1343597"/>
                    <a:pt x="1163765" y="1285685"/>
                    <a:pt x="1226915" y="1225772"/>
                  </a:cubicBezTo>
                  <a:lnTo>
                    <a:pt x="1319498" y="1136714"/>
                  </a:lnTo>
                  <a:cubicBezTo>
                    <a:pt x="1349883" y="1107567"/>
                    <a:pt x="1380268" y="1078611"/>
                    <a:pt x="1410843" y="1049846"/>
                  </a:cubicBezTo>
                  <a:cubicBezTo>
                    <a:pt x="1532858" y="935069"/>
                    <a:pt x="1656779" y="825056"/>
                    <a:pt x="1786033" y="726091"/>
                  </a:cubicBezTo>
                  <a:cubicBezTo>
                    <a:pt x="1915097" y="627031"/>
                    <a:pt x="2050066" y="539877"/>
                    <a:pt x="2191417" y="471202"/>
                  </a:cubicBezTo>
                  <a:cubicBezTo>
                    <a:pt x="2332863" y="402908"/>
                    <a:pt x="2480691" y="353473"/>
                    <a:pt x="2633186" y="327755"/>
                  </a:cubicBezTo>
                  <a:cubicBezTo>
                    <a:pt x="2709386" y="314992"/>
                    <a:pt x="2786539" y="307086"/>
                    <a:pt x="2864358" y="304991"/>
                  </a:cubicBezTo>
                  <a:cubicBezTo>
                    <a:pt x="2883980" y="304800"/>
                    <a:pt x="2902934" y="303657"/>
                    <a:pt x="2923032" y="304133"/>
                  </a:cubicBezTo>
                  <a:lnTo>
                    <a:pt x="2982849" y="304895"/>
                  </a:lnTo>
                  <a:lnTo>
                    <a:pt x="3042476" y="307467"/>
                  </a:lnTo>
                  <a:cubicBezTo>
                    <a:pt x="3062383" y="308324"/>
                    <a:pt x="3082099" y="310134"/>
                    <a:pt x="3102007" y="311372"/>
                  </a:cubicBezTo>
                  <a:cubicBezTo>
                    <a:pt x="3260408" y="323850"/>
                    <a:pt x="3416903" y="352616"/>
                    <a:pt x="3568541" y="398812"/>
                  </a:cubicBezTo>
                  <a:cubicBezTo>
                    <a:pt x="3720179" y="445199"/>
                    <a:pt x="3866293" y="510159"/>
                    <a:pt x="4006215" y="588264"/>
                  </a:cubicBezTo>
                  <a:cubicBezTo>
                    <a:pt x="4076224" y="627412"/>
                    <a:pt x="4144899" y="669703"/>
                    <a:pt x="4211479" y="715709"/>
                  </a:cubicBezTo>
                  <a:cubicBezTo>
                    <a:pt x="4278630" y="761048"/>
                    <a:pt x="4343686" y="810006"/>
                    <a:pt x="4407504" y="861155"/>
                  </a:cubicBezTo>
                  <a:cubicBezTo>
                    <a:pt x="4535424" y="963073"/>
                    <a:pt x="4656868" y="1076135"/>
                    <a:pt x="4772501" y="1195578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7">
            <a:extLst>
              <a:ext uri="{FF2B5EF4-FFF2-40B4-BE49-F238E27FC236}">
                <a16:creationId xmlns:a16="http://schemas.microsoft.com/office/drawing/2014/main" id="{5E968837-99B4-06E8-C7A1-3611258F8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840" r="13252" b="1"/>
          <a:stretch/>
        </p:blipFill>
        <p:spPr>
          <a:xfrm>
            <a:off x="3225930" y="26243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5082961-DFE1-0671-7371-A8AACA3C8E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887" r="14978" b="-1"/>
          <a:stretch/>
        </p:blipFill>
        <p:spPr>
          <a:xfrm>
            <a:off x="20" y="6910"/>
            <a:ext cx="4377325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208" name="Group 1157">
            <a:extLst>
              <a:ext uri="{FF2B5EF4-FFF2-40B4-BE49-F238E27FC236}">
                <a16:creationId xmlns:a16="http://schemas.microsoft.com/office/drawing/2014/main" id="{EFC6FFFA-AB2A-4812-A998-4A53F2506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38"/>
            <a:ext cx="4457647" cy="3832799"/>
            <a:chOff x="10433" y="1938"/>
            <a:chExt cx="4457647" cy="3832799"/>
          </a:xfrm>
        </p:grpSpPr>
        <p:sp>
          <p:nvSpPr>
            <p:cNvPr id="1209" name="Freeform: Shape 1158">
              <a:extLst>
                <a:ext uri="{FF2B5EF4-FFF2-40B4-BE49-F238E27FC236}">
                  <a16:creationId xmlns:a16="http://schemas.microsoft.com/office/drawing/2014/main" id="{31E65805-5661-43B0-87EA-AB7A8CB61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8"/>
              <a:ext cx="4403916" cy="3820281"/>
            </a:xfrm>
            <a:custGeom>
              <a:avLst/>
              <a:gdLst>
                <a:gd name="connsiteX0" fmla="*/ 3689956 w 4403916"/>
                <a:gd name="connsiteY0" fmla="*/ 0 h 3764028"/>
                <a:gd name="connsiteX1" fmla="*/ 4028939 w 4403916"/>
                <a:gd name="connsiteY1" fmla="*/ 0 h 3764028"/>
                <a:gd name="connsiteX2" fmla="*/ 4108310 w 4403916"/>
                <a:gd name="connsiteY2" fmla="*/ 114997 h 3764028"/>
                <a:gd name="connsiteX3" fmla="*/ 4317915 w 4403916"/>
                <a:gd name="connsiteY3" fmla="*/ 555006 h 3764028"/>
                <a:gd name="connsiteX4" fmla="*/ 4403828 w 4403916"/>
                <a:gd name="connsiteY4" fmla="*/ 1046236 h 3764028"/>
                <a:gd name="connsiteX5" fmla="*/ 4382668 w 4403916"/>
                <a:gd name="connsiteY5" fmla="*/ 1299162 h 3764028"/>
                <a:gd name="connsiteX6" fmla="*/ 4315735 w 4403916"/>
                <a:gd name="connsiteY6" fmla="*/ 1544277 h 3764028"/>
                <a:gd name="connsiteX7" fmla="*/ 4171337 w 4403916"/>
                <a:gd name="connsiteY7" fmla="*/ 1963761 h 3764028"/>
                <a:gd name="connsiteX8" fmla="*/ 4139187 w 4403916"/>
                <a:gd name="connsiteY8" fmla="*/ 2070198 h 3764028"/>
                <a:gd name="connsiteX9" fmla="*/ 4108128 w 4403916"/>
                <a:gd name="connsiteY9" fmla="*/ 2177998 h 3764028"/>
                <a:gd name="connsiteX10" fmla="*/ 4077250 w 4403916"/>
                <a:gd name="connsiteY10" fmla="*/ 2287888 h 3764028"/>
                <a:gd name="connsiteX11" fmla="*/ 4061448 w 4403916"/>
                <a:gd name="connsiteY11" fmla="*/ 2343649 h 3764028"/>
                <a:gd name="connsiteX12" fmla="*/ 4044374 w 4403916"/>
                <a:gd name="connsiteY12" fmla="*/ 2400591 h 3764028"/>
                <a:gd name="connsiteX13" fmla="*/ 4025939 w 4403916"/>
                <a:gd name="connsiteY13" fmla="*/ 2458259 h 3764028"/>
                <a:gd name="connsiteX14" fmla="*/ 4005596 w 4403916"/>
                <a:gd name="connsiteY14" fmla="*/ 2516565 h 3764028"/>
                <a:gd name="connsiteX15" fmla="*/ 3982800 w 4403916"/>
                <a:gd name="connsiteY15" fmla="*/ 2575233 h 3764028"/>
                <a:gd name="connsiteX16" fmla="*/ 3956101 w 4403916"/>
                <a:gd name="connsiteY16" fmla="*/ 2633628 h 3764028"/>
                <a:gd name="connsiteX17" fmla="*/ 3821782 w 4403916"/>
                <a:gd name="connsiteY17" fmla="*/ 2851680 h 3764028"/>
                <a:gd name="connsiteX18" fmla="*/ 3660763 w 4403916"/>
                <a:gd name="connsiteY18" fmla="*/ 3038310 h 3764028"/>
                <a:gd name="connsiteX19" fmla="*/ 3618442 w 4403916"/>
                <a:gd name="connsiteY19" fmla="*/ 3081447 h 3764028"/>
                <a:gd name="connsiteX20" fmla="*/ 3575667 w 4403916"/>
                <a:gd name="connsiteY20" fmla="*/ 3124131 h 3764028"/>
                <a:gd name="connsiteX21" fmla="*/ 3531621 w 4403916"/>
                <a:gd name="connsiteY21" fmla="*/ 3165816 h 3764028"/>
                <a:gd name="connsiteX22" fmla="*/ 3487030 w 4403916"/>
                <a:gd name="connsiteY22" fmla="*/ 3207138 h 3764028"/>
                <a:gd name="connsiteX23" fmla="*/ 3441167 w 4403916"/>
                <a:gd name="connsiteY23" fmla="*/ 3247279 h 3764028"/>
                <a:gd name="connsiteX24" fmla="*/ 3394578 w 4403916"/>
                <a:gd name="connsiteY24" fmla="*/ 3286966 h 3764028"/>
                <a:gd name="connsiteX25" fmla="*/ 3382862 w 4403916"/>
                <a:gd name="connsiteY25" fmla="*/ 3296865 h 3764028"/>
                <a:gd name="connsiteX26" fmla="*/ 3370693 w 4403916"/>
                <a:gd name="connsiteY26" fmla="*/ 3306310 h 3764028"/>
                <a:gd name="connsiteX27" fmla="*/ 3346354 w 4403916"/>
                <a:gd name="connsiteY27" fmla="*/ 3325109 h 3764028"/>
                <a:gd name="connsiteX28" fmla="*/ 3297586 w 4403916"/>
                <a:gd name="connsiteY28" fmla="*/ 3362799 h 3764028"/>
                <a:gd name="connsiteX29" fmla="*/ 3196234 w 4403916"/>
                <a:gd name="connsiteY29" fmla="*/ 3433999 h 3764028"/>
                <a:gd name="connsiteX30" fmla="*/ 3090250 w 4403916"/>
                <a:gd name="connsiteY30" fmla="*/ 3499297 h 3764028"/>
                <a:gd name="connsiteX31" fmla="*/ 2628717 w 4403916"/>
                <a:gd name="connsiteY31" fmla="*/ 3690013 h 3764028"/>
                <a:gd name="connsiteX32" fmla="*/ 2139758 w 4403916"/>
                <a:gd name="connsiteY32" fmla="*/ 3761758 h 3764028"/>
                <a:gd name="connsiteX33" fmla="*/ 2078638 w 4403916"/>
                <a:gd name="connsiteY33" fmla="*/ 3763392 h 3764028"/>
                <a:gd name="connsiteX34" fmla="*/ 2048123 w 4403916"/>
                <a:gd name="connsiteY34" fmla="*/ 3764028 h 3764028"/>
                <a:gd name="connsiteX35" fmla="*/ 2017699 w 4403916"/>
                <a:gd name="connsiteY35" fmla="*/ 3763574 h 3764028"/>
                <a:gd name="connsiteX36" fmla="*/ 1956943 w 4403916"/>
                <a:gd name="connsiteY36" fmla="*/ 3762121 h 3764028"/>
                <a:gd name="connsiteX37" fmla="*/ 1896005 w 4403916"/>
                <a:gd name="connsiteY37" fmla="*/ 3759488 h 3764028"/>
                <a:gd name="connsiteX38" fmla="*/ 1773311 w 4403916"/>
                <a:gd name="connsiteY38" fmla="*/ 3749497 h 3764028"/>
                <a:gd name="connsiteX39" fmla="*/ 1651434 w 4403916"/>
                <a:gd name="connsiteY39" fmla="*/ 3733423 h 3764028"/>
                <a:gd name="connsiteX40" fmla="*/ 1530829 w 4403916"/>
                <a:gd name="connsiteY40" fmla="*/ 3711173 h 3764028"/>
                <a:gd name="connsiteX41" fmla="*/ 1411677 w 4403916"/>
                <a:gd name="connsiteY41" fmla="*/ 3683655 h 3764028"/>
                <a:gd name="connsiteX42" fmla="*/ 1294251 w 4403916"/>
                <a:gd name="connsiteY42" fmla="*/ 3650961 h 3764028"/>
                <a:gd name="connsiteX43" fmla="*/ 1236219 w 4403916"/>
                <a:gd name="connsiteY43" fmla="*/ 3632707 h 3764028"/>
                <a:gd name="connsiteX44" fmla="*/ 1178550 w 4403916"/>
                <a:gd name="connsiteY44" fmla="*/ 3613817 h 3764028"/>
                <a:gd name="connsiteX45" fmla="*/ 735362 w 4403916"/>
                <a:gd name="connsiteY45" fmla="*/ 3422375 h 3764028"/>
                <a:gd name="connsiteX46" fmla="*/ 329228 w 4403916"/>
                <a:gd name="connsiteY46" fmla="*/ 3165635 h 3764028"/>
                <a:gd name="connsiteX47" fmla="*/ 235414 w 4403916"/>
                <a:gd name="connsiteY47" fmla="*/ 3090529 h 3764028"/>
                <a:gd name="connsiteX48" fmla="*/ 145506 w 4403916"/>
                <a:gd name="connsiteY48" fmla="*/ 3010882 h 3764028"/>
                <a:gd name="connsiteX49" fmla="*/ 123437 w 4403916"/>
                <a:gd name="connsiteY49" fmla="*/ 2990539 h 3764028"/>
                <a:gd name="connsiteX50" fmla="*/ 112357 w 4403916"/>
                <a:gd name="connsiteY50" fmla="*/ 2980368 h 3764028"/>
                <a:gd name="connsiteX51" fmla="*/ 101731 w 4403916"/>
                <a:gd name="connsiteY51" fmla="*/ 2969742 h 3764028"/>
                <a:gd name="connsiteX52" fmla="*/ 59411 w 4403916"/>
                <a:gd name="connsiteY52" fmla="*/ 2927148 h 3764028"/>
                <a:gd name="connsiteX53" fmla="*/ 17180 w 4403916"/>
                <a:gd name="connsiteY53" fmla="*/ 2884374 h 3764028"/>
                <a:gd name="connsiteX54" fmla="*/ 0 w 4403916"/>
                <a:gd name="connsiteY54" fmla="*/ 2865736 h 3764028"/>
                <a:gd name="connsiteX55" fmla="*/ 0 w 4403916"/>
                <a:gd name="connsiteY55" fmla="*/ 2465769 h 3764028"/>
                <a:gd name="connsiteX56" fmla="*/ 31167 w 4403916"/>
                <a:gd name="connsiteY56" fmla="*/ 2508028 h 3764028"/>
                <a:gd name="connsiteX57" fmla="*/ 62771 w 4403916"/>
                <a:gd name="connsiteY57" fmla="*/ 2551984 h 3764028"/>
                <a:gd name="connsiteX58" fmla="*/ 96101 w 4403916"/>
                <a:gd name="connsiteY58" fmla="*/ 2594667 h 3764028"/>
                <a:gd name="connsiteX59" fmla="*/ 129249 w 4403916"/>
                <a:gd name="connsiteY59" fmla="*/ 2637533 h 3764028"/>
                <a:gd name="connsiteX60" fmla="*/ 164214 w 4403916"/>
                <a:gd name="connsiteY60" fmla="*/ 2679037 h 3764028"/>
                <a:gd name="connsiteX61" fmla="*/ 199451 w 4403916"/>
                <a:gd name="connsiteY61" fmla="*/ 2720268 h 3764028"/>
                <a:gd name="connsiteX62" fmla="*/ 236595 w 4403916"/>
                <a:gd name="connsiteY62" fmla="*/ 2759954 h 3764028"/>
                <a:gd name="connsiteX63" fmla="*/ 274284 w 4403916"/>
                <a:gd name="connsiteY63" fmla="*/ 2799097 h 3764028"/>
                <a:gd name="connsiteX64" fmla="*/ 283729 w 4403916"/>
                <a:gd name="connsiteY64" fmla="*/ 2808905 h 3764028"/>
                <a:gd name="connsiteX65" fmla="*/ 293628 w 4403916"/>
                <a:gd name="connsiteY65" fmla="*/ 2818168 h 3764028"/>
                <a:gd name="connsiteX66" fmla="*/ 313426 w 4403916"/>
                <a:gd name="connsiteY66" fmla="*/ 2836786 h 3764028"/>
                <a:gd name="connsiteX67" fmla="*/ 353113 w 4403916"/>
                <a:gd name="connsiteY67" fmla="*/ 2874021 h 3764028"/>
                <a:gd name="connsiteX68" fmla="*/ 363012 w 4403916"/>
                <a:gd name="connsiteY68" fmla="*/ 2883375 h 3764028"/>
                <a:gd name="connsiteX69" fmla="*/ 373366 w 4403916"/>
                <a:gd name="connsiteY69" fmla="*/ 2892184 h 3764028"/>
                <a:gd name="connsiteX70" fmla="*/ 393981 w 4403916"/>
                <a:gd name="connsiteY70" fmla="*/ 2909894 h 3764028"/>
                <a:gd name="connsiteX71" fmla="*/ 477624 w 4403916"/>
                <a:gd name="connsiteY71" fmla="*/ 2979641 h 3764028"/>
                <a:gd name="connsiteX72" fmla="*/ 844252 w 4403916"/>
                <a:gd name="connsiteY72" fmla="*/ 3215402 h 3764028"/>
                <a:gd name="connsiteX73" fmla="*/ 1253655 w 4403916"/>
                <a:gd name="connsiteY73" fmla="*/ 3364978 h 3764028"/>
                <a:gd name="connsiteX74" fmla="*/ 1306783 w 4403916"/>
                <a:gd name="connsiteY74" fmla="*/ 3376875 h 3764028"/>
                <a:gd name="connsiteX75" fmla="*/ 1360093 w 4403916"/>
                <a:gd name="connsiteY75" fmla="*/ 3387773 h 3764028"/>
                <a:gd name="connsiteX76" fmla="*/ 1413766 w 4403916"/>
                <a:gd name="connsiteY76" fmla="*/ 3396492 h 3764028"/>
                <a:gd name="connsiteX77" fmla="*/ 1440558 w 4403916"/>
                <a:gd name="connsiteY77" fmla="*/ 3400850 h 3764028"/>
                <a:gd name="connsiteX78" fmla="*/ 1467439 w 4403916"/>
                <a:gd name="connsiteY78" fmla="*/ 3404665 h 3764028"/>
                <a:gd name="connsiteX79" fmla="*/ 1575239 w 4403916"/>
                <a:gd name="connsiteY79" fmla="*/ 3416199 h 3764028"/>
                <a:gd name="connsiteX80" fmla="*/ 1683220 w 4403916"/>
                <a:gd name="connsiteY80" fmla="*/ 3422375 h 3764028"/>
                <a:gd name="connsiteX81" fmla="*/ 1791112 w 4403916"/>
                <a:gd name="connsiteY81" fmla="*/ 3423646 h 3764028"/>
                <a:gd name="connsiteX82" fmla="*/ 1844966 w 4403916"/>
                <a:gd name="connsiteY82" fmla="*/ 3422012 h 3764028"/>
                <a:gd name="connsiteX83" fmla="*/ 1898639 w 4403916"/>
                <a:gd name="connsiteY83" fmla="*/ 3420376 h 3764028"/>
                <a:gd name="connsiteX84" fmla="*/ 1952857 w 4403916"/>
                <a:gd name="connsiteY84" fmla="*/ 3417380 h 3764028"/>
                <a:gd name="connsiteX85" fmla="*/ 2007256 w 4403916"/>
                <a:gd name="connsiteY85" fmla="*/ 3413747 h 3764028"/>
                <a:gd name="connsiteX86" fmla="*/ 2034410 w 4403916"/>
                <a:gd name="connsiteY86" fmla="*/ 3412203 h 3764028"/>
                <a:gd name="connsiteX87" fmla="*/ 2061383 w 4403916"/>
                <a:gd name="connsiteY87" fmla="*/ 3409570 h 3764028"/>
                <a:gd name="connsiteX88" fmla="*/ 2115238 w 4403916"/>
                <a:gd name="connsiteY88" fmla="*/ 3404484 h 3764028"/>
                <a:gd name="connsiteX89" fmla="*/ 2535085 w 4403916"/>
                <a:gd name="connsiteY89" fmla="*/ 3335100 h 3764028"/>
                <a:gd name="connsiteX90" fmla="*/ 2932138 w 4403916"/>
                <a:gd name="connsiteY90" fmla="*/ 3201417 h 3764028"/>
                <a:gd name="connsiteX91" fmla="*/ 3027041 w 4403916"/>
                <a:gd name="connsiteY91" fmla="*/ 3155554 h 3764028"/>
                <a:gd name="connsiteX92" fmla="*/ 3119675 w 4403916"/>
                <a:gd name="connsiteY92" fmla="*/ 3104152 h 3764028"/>
                <a:gd name="connsiteX93" fmla="*/ 3164810 w 4403916"/>
                <a:gd name="connsiteY93" fmla="*/ 3075998 h 3764028"/>
                <a:gd name="connsiteX94" fmla="*/ 3187424 w 4403916"/>
                <a:gd name="connsiteY94" fmla="*/ 3061830 h 3764028"/>
                <a:gd name="connsiteX95" fmla="*/ 3198685 w 4403916"/>
                <a:gd name="connsiteY95" fmla="*/ 3054747 h 3764028"/>
                <a:gd name="connsiteX96" fmla="*/ 3209583 w 4403916"/>
                <a:gd name="connsiteY96" fmla="*/ 3047028 h 3764028"/>
                <a:gd name="connsiteX97" fmla="*/ 3253448 w 4403916"/>
                <a:gd name="connsiteY97" fmla="*/ 3016331 h 3764028"/>
                <a:gd name="connsiteX98" fmla="*/ 3296767 w 4403916"/>
                <a:gd name="connsiteY98" fmla="*/ 2984636 h 3764028"/>
                <a:gd name="connsiteX99" fmla="*/ 3338998 w 4403916"/>
                <a:gd name="connsiteY99" fmla="*/ 2951216 h 3764028"/>
                <a:gd name="connsiteX100" fmla="*/ 3380501 w 4403916"/>
                <a:gd name="connsiteY100" fmla="*/ 2916796 h 3764028"/>
                <a:gd name="connsiteX101" fmla="*/ 3421005 w 4403916"/>
                <a:gd name="connsiteY101" fmla="*/ 2880923 h 3764028"/>
                <a:gd name="connsiteX102" fmla="*/ 3460602 w 4403916"/>
                <a:gd name="connsiteY102" fmla="*/ 2844233 h 3764028"/>
                <a:gd name="connsiteX103" fmla="*/ 3602458 w 4403916"/>
                <a:gd name="connsiteY103" fmla="*/ 2688754 h 3764028"/>
                <a:gd name="connsiteX104" fmla="*/ 3706899 w 4403916"/>
                <a:gd name="connsiteY104" fmla="*/ 2519198 h 3764028"/>
                <a:gd name="connsiteX105" fmla="*/ 3726787 w 4403916"/>
                <a:gd name="connsiteY105" fmla="*/ 2473699 h 3764028"/>
                <a:gd name="connsiteX106" fmla="*/ 3743860 w 4403916"/>
                <a:gd name="connsiteY106" fmla="*/ 2425747 h 3764028"/>
                <a:gd name="connsiteX107" fmla="*/ 3759481 w 4403916"/>
                <a:gd name="connsiteY107" fmla="*/ 2376070 h 3764028"/>
                <a:gd name="connsiteX108" fmla="*/ 3774102 w 4403916"/>
                <a:gd name="connsiteY108" fmla="*/ 2324941 h 3764028"/>
                <a:gd name="connsiteX109" fmla="*/ 3881812 w 4403916"/>
                <a:gd name="connsiteY109" fmla="*/ 1882480 h 3764028"/>
                <a:gd name="connsiteX110" fmla="*/ 4023759 w 4403916"/>
                <a:gd name="connsiteY110" fmla="*/ 1437930 h 3764028"/>
                <a:gd name="connsiteX111" fmla="*/ 4097321 w 4403916"/>
                <a:gd name="connsiteY111" fmla="*/ 1045691 h 3764028"/>
                <a:gd name="connsiteX112" fmla="*/ 4037563 w 4403916"/>
                <a:gd name="connsiteY112" fmla="*/ 642917 h 3764028"/>
                <a:gd name="connsiteX113" fmla="*/ 3865374 w 4403916"/>
                <a:gd name="connsiteY113" fmla="*/ 257581 h 3764028"/>
                <a:gd name="connsiteX114" fmla="*/ 3748583 w 4403916"/>
                <a:gd name="connsiteY114" fmla="*/ 76400 h 3764028"/>
                <a:gd name="connsiteX115" fmla="*/ 0 w 4403916"/>
                <a:gd name="connsiteY115" fmla="*/ 0 h 3764028"/>
                <a:gd name="connsiteX116" fmla="*/ 490974 w 4403916"/>
                <a:gd name="connsiteY116" fmla="*/ 0 h 3764028"/>
                <a:gd name="connsiteX117" fmla="*/ 340218 w 4403916"/>
                <a:gd name="connsiteY117" fmla="*/ 124715 h 3764028"/>
                <a:gd name="connsiteX118" fmla="*/ 158390 w 4403916"/>
                <a:gd name="connsiteY118" fmla="*/ 262927 h 3764028"/>
                <a:gd name="connsiteX119" fmla="*/ 0 w 4403916"/>
                <a:gd name="connsiteY119" fmla="*/ 383581 h 37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403916" h="3764028">
                  <a:moveTo>
                    <a:pt x="3689956" y="0"/>
                  </a:moveTo>
                  <a:lnTo>
                    <a:pt x="4028939" y="0"/>
                  </a:lnTo>
                  <a:lnTo>
                    <a:pt x="4108310" y="114997"/>
                  </a:lnTo>
                  <a:cubicBezTo>
                    <a:pt x="4192952" y="252132"/>
                    <a:pt x="4264879" y="398983"/>
                    <a:pt x="4317915" y="555006"/>
                  </a:cubicBezTo>
                  <a:cubicBezTo>
                    <a:pt x="4370771" y="710848"/>
                    <a:pt x="4402375" y="877134"/>
                    <a:pt x="4403828" y="1046236"/>
                  </a:cubicBezTo>
                  <a:cubicBezTo>
                    <a:pt x="4404828" y="1130696"/>
                    <a:pt x="4397290" y="1215610"/>
                    <a:pt x="4382668" y="1299162"/>
                  </a:cubicBezTo>
                  <a:cubicBezTo>
                    <a:pt x="4367774" y="1382713"/>
                    <a:pt x="4344979" y="1464903"/>
                    <a:pt x="4315735" y="1544277"/>
                  </a:cubicBezTo>
                  <a:cubicBezTo>
                    <a:pt x="4264697" y="1683409"/>
                    <a:pt x="4215111" y="1822540"/>
                    <a:pt x="4171337" y="1963761"/>
                  </a:cubicBezTo>
                  <a:lnTo>
                    <a:pt x="4139187" y="2070198"/>
                  </a:lnTo>
                  <a:lnTo>
                    <a:pt x="4108128" y="2177998"/>
                  </a:lnTo>
                  <a:lnTo>
                    <a:pt x="4077250" y="2287888"/>
                  </a:lnTo>
                  <a:lnTo>
                    <a:pt x="4061448" y="2343649"/>
                  </a:lnTo>
                  <a:lnTo>
                    <a:pt x="4044374" y="2400591"/>
                  </a:lnTo>
                  <a:cubicBezTo>
                    <a:pt x="4039107" y="2419391"/>
                    <a:pt x="4032296" y="2439007"/>
                    <a:pt x="4025939" y="2458259"/>
                  </a:cubicBezTo>
                  <a:cubicBezTo>
                    <a:pt x="4019218" y="2477695"/>
                    <a:pt x="4013769" y="2496857"/>
                    <a:pt x="4005596" y="2516565"/>
                  </a:cubicBezTo>
                  <a:lnTo>
                    <a:pt x="3982800" y="2575233"/>
                  </a:lnTo>
                  <a:cubicBezTo>
                    <a:pt x="3974264" y="2594758"/>
                    <a:pt x="3965091" y="2614193"/>
                    <a:pt x="3956101" y="2633628"/>
                  </a:cubicBezTo>
                  <a:cubicBezTo>
                    <a:pt x="3918502" y="2710550"/>
                    <a:pt x="3873547" y="2785837"/>
                    <a:pt x="3821782" y="2851680"/>
                  </a:cubicBezTo>
                  <a:cubicBezTo>
                    <a:pt x="3771469" y="2919429"/>
                    <a:pt x="3716071" y="2979460"/>
                    <a:pt x="3660763" y="3038310"/>
                  </a:cubicBezTo>
                  <a:cubicBezTo>
                    <a:pt x="3647231" y="3053475"/>
                    <a:pt x="3632700" y="3067279"/>
                    <a:pt x="3618442" y="3081447"/>
                  </a:cubicBezTo>
                  <a:lnTo>
                    <a:pt x="3575667" y="3124131"/>
                  </a:lnTo>
                  <a:cubicBezTo>
                    <a:pt x="3561682" y="3138662"/>
                    <a:pt x="3546515" y="3152013"/>
                    <a:pt x="3531621" y="3165816"/>
                  </a:cubicBezTo>
                  <a:lnTo>
                    <a:pt x="3487030" y="3207138"/>
                  </a:lnTo>
                  <a:cubicBezTo>
                    <a:pt x="3472408" y="3221124"/>
                    <a:pt x="3456515" y="3234020"/>
                    <a:pt x="3441167" y="3247279"/>
                  </a:cubicBezTo>
                  <a:lnTo>
                    <a:pt x="3394578" y="3286966"/>
                  </a:lnTo>
                  <a:lnTo>
                    <a:pt x="3382862" y="3296865"/>
                  </a:lnTo>
                  <a:lnTo>
                    <a:pt x="3370693" y="3306310"/>
                  </a:lnTo>
                  <a:lnTo>
                    <a:pt x="3346354" y="3325109"/>
                  </a:lnTo>
                  <a:lnTo>
                    <a:pt x="3297586" y="3362799"/>
                  </a:lnTo>
                  <a:cubicBezTo>
                    <a:pt x="3264528" y="3387228"/>
                    <a:pt x="3230108" y="3410205"/>
                    <a:pt x="3196234" y="3433999"/>
                  </a:cubicBezTo>
                  <a:cubicBezTo>
                    <a:pt x="3161268" y="3456068"/>
                    <a:pt x="3125850" y="3477863"/>
                    <a:pt x="3090250" y="3499297"/>
                  </a:cubicBezTo>
                  <a:cubicBezTo>
                    <a:pt x="2946123" y="3582485"/>
                    <a:pt x="2789736" y="3647146"/>
                    <a:pt x="2628717" y="3690013"/>
                  </a:cubicBezTo>
                  <a:cubicBezTo>
                    <a:pt x="2467698" y="3733060"/>
                    <a:pt x="2302775" y="3755582"/>
                    <a:pt x="2139758" y="3761758"/>
                  </a:cubicBezTo>
                  <a:lnTo>
                    <a:pt x="2078638" y="3763392"/>
                  </a:lnTo>
                  <a:lnTo>
                    <a:pt x="2048123" y="3764028"/>
                  </a:lnTo>
                  <a:lnTo>
                    <a:pt x="2017699" y="3763574"/>
                  </a:lnTo>
                  <a:lnTo>
                    <a:pt x="1956943" y="3762121"/>
                  </a:lnTo>
                  <a:cubicBezTo>
                    <a:pt x="1936691" y="3761577"/>
                    <a:pt x="1916620" y="3761395"/>
                    <a:pt x="1896005" y="3759488"/>
                  </a:cubicBezTo>
                  <a:cubicBezTo>
                    <a:pt x="1854955" y="3756400"/>
                    <a:pt x="1814088" y="3753947"/>
                    <a:pt x="1773311" y="3749497"/>
                  </a:cubicBezTo>
                  <a:lnTo>
                    <a:pt x="1651434" y="3733423"/>
                  </a:lnTo>
                  <a:lnTo>
                    <a:pt x="1530829" y="3711173"/>
                  </a:lnTo>
                  <a:cubicBezTo>
                    <a:pt x="1490960" y="3702273"/>
                    <a:pt x="1451274" y="3692737"/>
                    <a:pt x="1411677" y="3683655"/>
                  </a:cubicBezTo>
                  <a:cubicBezTo>
                    <a:pt x="1372263" y="3673756"/>
                    <a:pt x="1333302" y="3661678"/>
                    <a:pt x="1294251" y="3650961"/>
                  </a:cubicBezTo>
                  <a:cubicBezTo>
                    <a:pt x="1274634" y="3645966"/>
                    <a:pt x="1255562" y="3638883"/>
                    <a:pt x="1236219" y="3632707"/>
                  </a:cubicBezTo>
                  <a:lnTo>
                    <a:pt x="1178550" y="3613817"/>
                  </a:lnTo>
                  <a:cubicBezTo>
                    <a:pt x="1025523" y="3561324"/>
                    <a:pt x="877309" y="3497299"/>
                    <a:pt x="735362" y="3422375"/>
                  </a:cubicBezTo>
                  <a:cubicBezTo>
                    <a:pt x="593506" y="3347359"/>
                    <a:pt x="456827" y="3262627"/>
                    <a:pt x="329228" y="3165635"/>
                  </a:cubicBezTo>
                  <a:cubicBezTo>
                    <a:pt x="296716" y="3142204"/>
                    <a:pt x="266292" y="3116049"/>
                    <a:pt x="235414" y="3090529"/>
                  </a:cubicBezTo>
                  <a:cubicBezTo>
                    <a:pt x="203992" y="3065555"/>
                    <a:pt x="175021" y="3037946"/>
                    <a:pt x="145506" y="3010882"/>
                  </a:cubicBezTo>
                  <a:lnTo>
                    <a:pt x="123437" y="2990539"/>
                  </a:lnTo>
                  <a:lnTo>
                    <a:pt x="112357" y="2980368"/>
                  </a:lnTo>
                  <a:lnTo>
                    <a:pt x="101731" y="2969742"/>
                  </a:lnTo>
                  <a:lnTo>
                    <a:pt x="59411" y="2927148"/>
                  </a:lnTo>
                  <a:cubicBezTo>
                    <a:pt x="45425" y="2912800"/>
                    <a:pt x="30713" y="2899268"/>
                    <a:pt x="17180" y="2884374"/>
                  </a:cubicBezTo>
                  <a:lnTo>
                    <a:pt x="0" y="2865736"/>
                  </a:lnTo>
                  <a:lnTo>
                    <a:pt x="0" y="2465769"/>
                  </a:lnTo>
                  <a:lnTo>
                    <a:pt x="31167" y="2508028"/>
                  </a:lnTo>
                  <a:cubicBezTo>
                    <a:pt x="41883" y="2522559"/>
                    <a:pt x="52236" y="2537361"/>
                    <a:pt x="62771" y="2551984"/>
                  </a:cubicBezTo>
                  <a:lnTo>
                    <a:pt x="96101" y="2594667"/>
                  </a:lnTo>
                  <a:lnTo>
                    <a:pt x="129249" y="2637533"/>
                  </a:lnTo>
                  <a:cubicBezTo>
                    <a:pt x="140511" y="2651700"/>
                    <a:pt x="152589" y="2665141"/>
                    <a:pt x="164214" y="2679037"/>
                  </a:cubicBezTo>
                  <a:lnTo>
                    <a:pt x="199451" y="2720268"/>
                  </a:lnTo>
                  <a:cubicBezTo>
                    <a:pt x="211257" y="2733981"/>
                    <a:pt x="224153" y="2746696"/>
                    <a:pt x="236595" y="2759954"/>
                  </a:cubicBezTo>
                  <a:lnTo>
                    <a:pt x="274284" y="2799097"/>
                  </a:lnTo>
                  <a:lnTo>
                    <a:pt x="283729" y="2808905"/>
                  </a:lnTo>
                  <a:lnTo>
                    <a:pt x="293628" y="2818168"/>
                  </a:lnTo>
                  <a:lnTo>
                    <a:pt x="313426" y="2836786"/>
                  </a:lnTo>
                  <a:lnTo>
                    <a:pt x="353113" y="2874021"/>
                  </a:lnTo>
                  <a:lnTo>
                    <a:pt x="363012" y="2883375"/>
                  </a:lnTo>
                  <a:lnTo>
                    <a:pt x="373366" y="2892184"/>
                  </a:lnTo>
                  <a:lnTo>
                    <a:pt x="393981" y="2909894"/>
                  </a:lnTo>
                  <a:cubicBezTo>
                    <a:pt x="421498" y="2933506"/>
                    <a:pt x="448562" y="2957755"/>
                    <a:pt x="477624" y="2979641"/>
                  </a:cubicBezTo>
                  <a:cubicBezTo>
                    <a:pt x="591236" y="3070186"/>
                    <a:pt x="713658" y="3150650"/>
                    <a:pt x="844252" y="3215402"/>
                  </a:cubicBezTo>
                  <a:cubicBezTo>
                    <a:pt x="974756" y="3280337"/>
                    <a:pt x="1112435" y="3330741"/>
                    <a:pt x="1253655" y="3364978"/>
                  </a:cubicBezTo>
                  <a:lnTo>
                    <a:pt x="1306783" y="3376875"/>
                  </a:lnTo>
                  <a:cubicBezTo>
                    <a:pt x="1324583" y="3380599"/>
                    <a:pt x="1342020" y="3385231"/>
                    <a:pt x="1360093" y="3387773"/>
                  </a:cubicBezTo>
                  <a:lnTo>
                    <a:pt x="1413766" y="3396492"/>
                  </a:lnTo>
                  <a:lnTo>
                    <a:pt x="1440558" y="3400850"/>
                  </a:lnTo>
                  <a:cubicBezTo>
                    <a:pt x="1449457" y="3402304"/>
                    <a:pt x="1458358" y="3403848"/>
                    <a:pt x="1467439" y="3404665"/>
                  </a:cubicBezTo>
                  <a:cubicBezTo>
                    <a:pt x="1503494" y="3408480"/>
                    <a:pt x="1539367" y="3412930"/>
                    <a:pt x="1575239" y="3416199"/>
                  </a:cubicBezTo>
                  <a:lnTo>
                    <a:pt x="1683220" y="3422375"/>
                  </a:lnTo>
                  <a:lnTo>
                    <a:pt x="1791112" y="3423646"/>
                  </a:lnTo>
                  <a:cubicBezTo>
                    <a:pt x="1809002" y="3423918"/>
                    <a:pt x="1827075" y="3422465"/>
                    <a:pt x="1844966" y="3422012"/>
                  </a:cubicBezTo>
                  <a:lnTo>
                    <a:pt x="1898639" y="3420376"/>
                  </a:lnTo>
                  <a:cubicBezTo>
                    <a:pt x="1916348" y="3420195"/>
                    <a:pt x="1934693" y="3418560"/>
                    <a:pt x="1952857" y="3417380"/>
                  </a:cubicBezTo>
                  <a:lnTo>
                    <a:pt x="2007256" y="3413747"/>
                  </a:lnTo>
                  <a:lnTo>
                    <a:pt x="2034410" y="3412203"/>
                  </a:lnTo>
                  <a:lnTo>
                    <a:pt x="2061383" y="3409570"/>
                  </a:lnTo>
                  <a:cubicBezTo>
                    <a:pt x="2079365" y="3407753"/>
                    <a:pt x="2097255" y="3406028"/>
                    <a:pt x="2115238" y="3404484"/>
                  </a:cubicBezTo>
                  <a:cubicBezTo>
                    <a:pt x="2258546" y="3390317"/>
                    <a:pt x="2398768" y="3368157"/>
                    <a:pt x="2535085" y="3335100"/>
                  </a:cubicBezTo>
                  <a:cubicBezTo>
                    <a:pt x="2671311" y="3301951"/>
                    <a:pt x="2803994" y="3258541"/>
                    <a:pt x="2932138" y="3201417"/>
                  </a:cubicBezTo>
                  <a:cubicBezTo>
                    <a:pt x="2963741" y="3186432"/>
                    <a:pt x="2995346" y="3170993"/>
                    <a:pt x="3027041" y="3155554"/>
                  </a:cubicBezTo>
                  <a:cubicBezTo>
                    <a:pt x="3057737" y="3138390"/>
                    <a:pt x="3089069" y="3122042"/>
                    <a:pt x="3119675" y="3104152"/>
                  </a:cubicBezTo>
                  <a:lnTo>
                    <a:pt x="3164810" y="3075998"/>
                  </a:lnTo>
                  <a:lnTo>
                    <a:pt x="3187424" y="3061830"/>
                  </a:lnTo>
                  <a:lnTo>
                    <a:pt x="3198685" y="3054747"/>
                  </a:lnTo>
                  <a:lnTo>
                    <a:pt x="3209583" y="3047028"/>
                  </a:lnTo>
                  <a:lnTo>
                    <a:pt x="3253448" y="3016331"/>
                  </a:lnTo>
                  <a:cubicBezTo>
                    <a:pt x="3268069" y="3006069"/>
                    <a:pt x="3282963" y="2996169"/>
                    <a:pt x="3296767" y="2984636"/>
                  </a:cubicBezTo>
                  <a:lnTo>
                    <a:pt x="3338998" y="2951216"/>
                  </a:lnTo>
                  <a:cubicBezTo>
                    <a:pt x="3353074" y="2940045"/>
                    <a:pt x="3367242" y="2928966"/>
                    <a:pt x="3380501" y="2916796"/>
                  </a:cubicBezTo>
                  <a:lnTo>
                    <a:pt x="3421005" y="2880923"/>
                  </a:lnTo>
                  <a:cubicBezTo>
                    <a:pt x="3434356" y="2868844"/>
                    <a:pt x="3448160" y="2857038"/>
                    <a:pt x="3460602" y="2844233"/>
                  </a:cubicBezTo>
                  <a:cubicBezTo>
                    <a:pt x="3512095" y="2794193"/>
                    <a:pt x="3561409" y="2742881"/>
                    <a:pt x="3602458" y="2688754"/>
                  </a:cubicBezTo>
                  <a:cubicBezTo>
                    <a:pt x="3645597" y="2635263"/>
                    <a:pt x="3678564" y="2578865"/>
                    <a:pt x="3706899" y="2519198"/>
                  </a:cubicBezTo>
                  <a:lnTo>
                    <a:pt x="3726787" y="2473699"/>
                  </a:lnTo>
                  <a:lnTo>
                    <a:pt x="3743860" y="2425747"/>
                  </a:lnTo>
                  <a:cubicBezTo>
                    <a:pt x="3749945" y="2410217"/>
                    <a:pt x="3754214" y="2392599"/>
                    <a:pt x="3759481" y="2376070"/>
                  </a:cubicBezTo>
                  <a:cubicBezTo>
                    <a:pt x="3764476" y="2359179"/>
                    <a:pt x="3769652" y="2342832"/>
                    <a:pt x="3774102" y="2324941"/>
                  </a:cubicBezTo>
                  <a:cubicBezTo>
                    <a:pt x="3810339" y="2185264"/>
                    <a:pt x="3840945" y="2032328"/>
                    <a:pt x="3881812" y="1882480"/>
                  </a:cubicBezTo>
                  <a:cubicBezTo>
                    <a:pt x="3922044" y="1732087"/>
                    <a:pt x="3970177" y="1583782"/>
                    <a:pt x="4023759" y="1437930"/>
                  </a:cubicBezTo>
                  <a:cubicBezTo>
                    <a:pt x="4070711" y="1311967"/>
                    <a:pt x="4095323" y="1179828"/>
                    <a:pt x="4097321" y="1045691"/>
                  </a:cubicBezTo>
                  <a:cubicBezTo>
                    <a:pt x="4099500" y="911554"/>
                    <a:pt x="4077796" y="775601"/>
                    <a:pt x="4037563" y="642917"/>
                  </a:cubicBezTo>
                  <a:cubicBezTo>
                    <a:pt x="3997513" y="509961"/>
                    <a:pt x="3937665" y="380910"/>
                    <a:pt x="3865374" y="257581"/>
                  </a:cubicBezTo>
                  <a:cubicBezTo>
                    <a:pt x="3829320" y="195825"/>
                    <a:pt x="3789451" y="135886"/>
                    <a:pt x="3748583" y="76400"/>
                  </a:cubicBezTo>
                  <a:close/>
                  <a:moveTo>
                    <a:pt x="0" y="0"/>
                  </a:moveTo>
                  <a:lnTo>
                    <a:pt x="490974" y="0"/>
                  </a:lnTo>
                  <a:lnTo>
                    <a:pt x="340218" y="124715"/>
                  </a:lnTo>
                  <a:cubicBezTo>
                    <a:pt x="279415" y="172712"/>
                    <a:pt x="218386" y="218189"/>
                    <a:pt x="158390" y="262927"/>
                  </a:cubicBezTo>
                  <a:lnTo>
                    <a:pt x="0" y="38358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753B73FA-DD70-4019-916A-C6CBE0FB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39" cy="3770876"/>
            </a:xfrm>
            <a:custGeom>
              <a:avLst/>
              <a:gdLst>
                <a:gd name="connsiteX0" fmla="*/ 3380673 w 4389739"/>
                <a:gd name="connsiteY0" fmla="*/ 0 h 3715351"/>
                <a:gd name="connsiteX1" fmla="*/ 4063068 w 4389739"/>
                <a:gd name="connsiteY1" fmla="*/ 0 h 3715351"/>
                <a:gd name="connsiteX2" fmla="*/ 4090590 w 4389739"/>
                <a:gd name="connsiteY2" fmla="*/ 40479 h 3715351"/>
                <a:gd name="connsiteX3" fmla="*/ 4304021 w 4389739"/>
                <a:gd name="connsiteY3" fmla="*/ 1470170 h 3715351"/>
                <a:gd name="connsiteX4" fmla="*/ 3646869 w 4389739"/>
                <a:gd name="connsiteY4" fmla="*/ 3036312 h 3715351"/>
                <a:gd name="connsiteX5" fmla="*/ 1927337 w 4389739"/>
                <a:gd name="connsiteY5" fmla="*/ 3715351 h 3715351"/>
                <a:gd name="connsiteX6" fmla="*/ 112084 w 4389739"/>
                <a:gd name="connsiteY6" fmla="*/ 2970651 h 3715351"/>
                <a:gd name="connsiteX7" fmla="*/ 0 w 4389739"/>
                <a:gd name="connsiteY7" fmla="*/ 2848883 h 3715351"/>
                <a:gd name="connsiteX8" fmla="*/ 0 w 4389739"/>
                <a:gd name="connsiteY8" fmla="*/ 1794217 h 3715351"/>
                <a:gd name="connsiteX9" fmla="*/ 50420 w 4389739"/>
                <a:gd name="connsiteY9" fmla="*/ 1930977 h 3715351"/>
                <a:gd name="connsiteX10" fmla="*/ 494879 w 4389739"/>
                <a:gd name="connsiteY10" fmla="*/ 2582861 h 3715351"/>
                <a:gd name="connsiteX11" fmla="*/ 1927428 w 4389739"/>
                <a:gd name="connsiteY11" fmla="*/ 3170539 h 3715351"/>
                <a:gd name="connsiteX12" fmla="*/ 3261622 w 4389739"/>
                <a:gd name="connsiteY12" fmla="*/ 2651065 h 3715351"/>
                <a:gd name="connsiteX13" fmla="*/ 3451249 w 4389739"/>
                <a:gd name="connsiteY13" fmla="*/ 2406495 h 3715351"/>
                <a:gd name="connsiteX14" fmla="*/ 3548513 w 4389739"/>
                <a:gd name="connsiteY14" fmla="*/ 2087000 h 3715351"/>
                <a:gd name="connsiteX15" fmla="*/ 3792812 w 4389739"/>
                <a:gd name="connsiteY15" fmla="*/ 1281544 h 3715351"/>
                <a:gd name="connsiteX16" fmla="*/ 3785001 w 4389739"/>
                <a:gd name="connsiteY16" fmla="*/ 655451 h 3715351"/>
                <a:gd name="connsiteX17" fmla="*/ 3400209 w 4389739"/>
                <a:gd name="connsiteY17" fmla="*/ 20912 h 3715351"/>
                <a:gd name="connsiteX18" fmla="*/ 0 w 4389739"/>
                <a:gd name="connsiteY18" fmla="*/ 0 h 3715351"/>
                <a:gd name="connsiteX19" fmla="*/ 740721 w 4389739"/>
                <a:gd name="connsiteY19" fmla="*/ 0 h 3715351"/>
                <a:gd name="connsiteX20" fmla="*/ 713748 w 4389739"/>
                <a:gd name="connsiteY20" fmla="*/ 26542 h 3715351"/>
                <a:gd name="connsiteX21" fmla="*/ 429308 w 4389739"/>
                <a:gd name="connsiteY21" fmla="*/ 295360 h 3715351"/>
                <a:gd name="connsiteX22" fmla="*/ 10006 w 4389739"/>
                <a:gd name="connsiteY22" fmla="*/ 732645 h 3715351"/>
                <a:gd name="connsiteX23" fmla="*/ 0 w 4389739"/>
                <a:gd name="connsiteY23" fmla="*/ 749563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89739" h="3715351">
                  <a:moveTo>
                    <a:pt x="3380673" y="0"/>
                  </a:moveTo>
                  <a:lnTo>
                    <a:pt x="4063068" y="0"/>
                  </a:lnTo>
                  <a:lnTo>
                    <a:pt x="4090590" y="40479"/>
                  </a:lnTo>
                  <a:cubicBezTo>
                    <a:pt x="4344157" y="451833"/>
                    <a:pt x="4493920" y="955714"/>
                    <a:pt x="4304021" y="1470170"/>
                  </a:cubicBezTo>
                  <a:cubicBezTo>
                    <a:pt x="3964456" y="2390148"/>
                    <a:pt x="4114577" y="2568603"/>
                    <a:pt x="3646869" y="3036312"/>
                  </a:cubicBezTo>
                  <a:cubicBezTo>
                    <a:pt x="3179069" y="3504020"/>
                    <a:pt x="2641069" y="3715351"/>
                    <a:pt x="1927337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3"/>
                  </a:lnTo>
                  <a:lnTo>
                    <a:pt x="0" y="1794217"/>
                  </a:lnTo>
                  <a:lnTo>
                    <a:pt x="50420" y="1930977"/>
                  </a:lnTo>
                  <a:cubicBezTo>
                    <a:pt x="154859" y="2175638"/>
                    <a:pt x="304435" y="2394961"/>
                    <a:pt x="494879" y="2582861"/>
                  </a:cubicBezTo>
                  <a:cubicBezTo>
                    <a:pt x="878944" y="2961842"/>
                    <a:pt x="1387702" y="3170539"/>
                    <a:pt x="1927428" y="3170539"/>
                  </a:cubicBezTo>
                  <a:cubicBezTo>
                    <a:pt x="2498486" y="3170539"/>
                    <a:pt x="2897536" y="3015151"/>
                    <a:pt x="3261622" y="2651065"/>
                  </a:cubicBezTo>
                  <a:cubicBezTo>
                    <a:pt x="3384679" y="2528008"/>
                    <a:pt x="3426547" y="2458352"/>
                    <a:pt x="3451249" y="2406495"/>
                  </a:cubicBezTo>
                  <a:cubicBezTo>
                    <a:pt x="3487303" y="2330845"/>
                    <a:pt x="3513004" y="2228584"/>
                    <a:pt x="3548513" y="2087000"/>
                  </a:cubicBezTo>
                  <a:cubicBezTo>
                    <a:pt x="3596102" y="1897556"/>
                    <a:pt x="3661309" y="1638000"/>
                    <a:pt x="3792812" y="1281544"/>
                  </a:cubicBezTo>
                  <a:cubicBezTo>
                    <a:pt x="3864739" y="1086651"/>
                    <a:pt x="3862196" y="881858"/>
                    <a:pt x="3785001" y="655451"/>
                  </a:cubicBezTo>
                  <a:cubicBezTo>
                    <a:pt x="3714346" y="448296"/>
                    <a:pt x="3581298" y="228882"/>
                    <a:pt x="3400209" y="20912"/>
                  </a:cubicBezTo>
                  <a:close/>
                  <a:moveTo>
                    <a:pt x="0" y="0"/>
                  </a:moveTo>
                  <a:lnTo>
                    <a:pt x="740721" y="0"/>
                  </a:lnTo>
                  <a:lnTo>
                    <a:pt x="713748" y="26542"/>
                  </a:lnTo>
                  <a:cubicBezTo>
                    <a:pt x="616755" y="123534"/>
                    <a:pt x="521488" y="210901"/>
                    <a:pt x="429308" y="295360"/>
                  </a:cubicBezTo>
                  <a:cubicBezTo>
                    <a:pt x="256302" y="453928"/>
                    <a:pt x="106908" y="590789"/>
                    <a:pt x="10006" y="732645"/>
                  </a:cubicBezTo>
                  <a:lnTo>
                    <a:pt x="0" y="74956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88276733-3A2F-427C-B871-7F5A43825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01" cy="3770876"/>
            </a:xfrm>
            <a:custGeom>
              <a:avLst/>
              <a:gdLst>
                <a:gd name="connsiteX0" fmla="*/ 3499929 w 4389701"/>
                <a:gd name="connsiteY0" fmla="*/ 0 h 3715351"/>
                <a:gd name="connsiteX1" fmla="*/ 4063056 w 4389701"/>
                <a:gd name="connsiteY1" fmla="*/ 0 h 3715351"/>
                <a:gd name="connsiteX2" fmla="*/ 4090576 w 4389701"/>
                <a:gd name="connsiteY2" fmla="*/ 40479 h 3715351"/>
                <a:gd name="connsiteX3" fmla="*/ 4304020 w 4389701"/>
                <a:gd name="connsiteY3" fmla="*/ 1470170 h 3715351"/>
                <a:gd name="connsiteX4" fmla="*/ 3646868 w 4389701"/>
                <a:gd name="connsiteY4" fmla="*/ 3036312 h 3715351"/>
                <a:gd name="connsiteX5" fmla="*/ 1927336 w 4389701"/>
                <a:gd name="connsiteY5" fmla="*/ 3715351 h 3715351"/>
                <a:gd name="connsiteX6" fmla="*/ 112084 w 4389701"/>
                <a:gd name="connsiteY6" fmla="*/ 2970651 h 3715351"/>
                <a:gd name="connsiteX7" fmla="*/ 0 w 4389701"/>
                <a:gd name="connsiteY7" fmla="*/ 2848884 h 3715351"/>
                <a:gd name="connsiteX8" fmla="*/ 0 w 4389701"/>
                <a:gd name="connsiteY8" fmla="*/ 2034844 h 3715351"/>
                <a:gd name="connsiteX9" fmla="*/ 57349 w 4389701"/>
                <a:gd name="connsiteY9" fmla="*/ 2152995 h 3715351"/>
                <a:gd name="connsiteX10" fmla="*/ 430943 w 4389701"/>
                <a:gd name="connsiteY10" fmla="*/ 2647251 h 3715351"/>
                <a:gd name="connsiteX11" fmla="*/ 1927336 w 4389701"/>
                <a:gd name="connsiteY11" fmla="*/ 3261084 h 3715351"/>
                <a:gd name="connsiteX12" fmla="*/ 2712723 w 4389701"/>
                <a:gd name="connsiteY12" fmla="*/ 3128673 h 3715351"/>
                <a:gd name="connsiteX13" fmla="*/ 3325739 w 4389701"/>
                <a:gd name="connsiteY13" fmla="*/ 2715091 h 3715351"/>
                <a:gd name="connsiteX14" fmla="*/ 3533165 w 4389701"/>
                <a:gd name="connsiteY14" fmla="*/ 2445455 h 3715351"/>
                <a:gd name="connsiteX15" fmla="*/ 3636606 w 4389701"/>
                <a:gd name="connsiteY15" fmla="*/ 2108978 h 3715351"/>
                <a:gd name="connsiteX16" fmla="*/ 3877997 w 4389701"/>
                <a:gd name="connsiteY16" fmla="*/ 1312875 h 3715351"/>
                <a:gd name="connsiteX17" fmla="*/ 3871005 w 4389701"/>
                <a:gd name="connsiteY17" fmla="*/ 626026 h 3715351"/>
                <a:gd name="connsiteX18" fmla="*/ 3600818 w 4389701"/>
                <a:gd name="connsiteY18" fmla="*/ 125805 h 3715351"/>
                <a:gd name="connsiteX19" fmla="*/ 0 w 4389701"/>
                <a:gd name="connsiteY19" fmla="*/ 0 h 3715351"/>
                <a:gd name="connsiteX20" fmla="*/ 610148 w 4389701"/>
                <a:gd name="connsiteY20" fmla="*/ 0 h 3715351"/>
                <a:gd name="connsiteX21" fmla="*/ 507071 w 4389701"/>
                <a:gd name="connsiteY21" fmla="*/ 99503 h 3715351"/>
                <a:gd name="connsiteX22" fmla="*/ 367825 w 4389701"/>
                <a:gd name="connsiteY22" fmla="*/ 228156 h 3715351"/>
                <a:gd name="connsiteX23" fmla="*/ 21000 w 4389701"/>
                <a:gd name="connsiteY23" fmla="*/ 569708 h 3715351"/>
                <a:gd name="connsiteX24" fmla="*/ 0 w 4389701"/>
                <a:gd name="connsiteY24" fmla="*/ 596889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89701" h="3715351">
                  <a:moveTo>
                    <a:pt x="3499929" y="0"/>
                  </a:moveTo>
                  <a:lnTo>
                    <a:pt x="4063056" y="0"/>
                  </a:lnTo>
                  <a:lnTo>
                    <a:pt x="4090576" y="40479"/>
                  </a:lnTo>
                  <a:cubicBezTo>
                    <a:pt x="4344122" y="451833"/>
                    <a:pt x="4493851" y="955714"/>
                    <a:pt x="4304020" y="1470170"/>
                  </a:cubicBezTo>
                  <a:cubicBezTo>
                    <a:pt x="3964455" y="2390148"/>
                    <a:pt x="4114576" y="2568603"/>
                    <a:pt x="3646868" y="3036312"/>
                  </a:cubicBezTo>
                  <a:cubicBezTo>
                    <a:pt x="3179069" y="3504020"/>
                    <a:pt x="2641068" y="3715351"/>
                    <a:pt x="1927336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4"/>
                  </a:lnTo>
                  <a:lnTo>
                    <a:pt x="0" y="2034844"/>
                  </a:lnTo>
                  <a:lnTo>
                    <a:pt x="57349" y="2152995"/>
                  </a:lnTo>
                  <a:cubicBezTo>
                    <a:pt x="156619" y="2334426"/>
                    <a:pt x="281776" y="2500059"/>
                    <a:pt x="430943" y="2647251"/>
                  </a:cubicBezTo>
                  <a:cubicBezTo>
                    <a:pt x="832174" y="3043032"/>
                    <a:pt x="1363635" y="3261084"/>
                    <a:pt x="1927336" y="3261084"/>
                  </a:cubicBezTo>
                  <a:cubicBezTo>
                    <a:pt x="2229848" y="3261084"/>
                    <a:pt x="2486770" y="3217764"/>
                    <a:pt x="2712723" y="3128673"/>
                  </a:cubicBezTo>
                  <a:cubicBezTo>
                    <a:pt x="2934316" y="3041306"/>
                    <a:pt x="3134841" y="2905989"/>
                    <a:pt x="3325739" y="2715091"/>
                  </a:cubicBezTo>
                  <a:cubicBezTo>
                    <a:pt x="3458513" y="2582408"/>
                    <a:pt x="3505103" y="2504305"/>
                    <a:pt x="3533165" y="2445455"/>
                  </a:cubicBezTo>
                  <a:cubicBezTo>
                    <a:pt x="3573124" y="2361631"/>
                    <a:pt x="3599734" y="2255648"/>
                    <a:pt x="3636606" y="2108978"/>
                  </a:cubicBezTo>
                  <a:cubicBezTo>
                    <a:pt x="3683649" y="1921532"/>
                    <a:pt x="3748129" y="1664701"/>
                    <a:pt x="3877997" y="1312875"/>
                  </a:cubicBezTo>
                  <a:cubicBezTo>
                    <a:pt x="3957462" y="1097549"/>
                    <a:pt x="3955192" y="872957"/>
                    <a:pt x="3871005" y="626026"/>
                  </a:cubicBezTo>
                  <a:cubicBezTo>
                    <a:pt x="3815220" y="462351"/>
                    <a:pt x="3723064" y="292137"/>
                    <a:pt x="3600818" y="125805"/>
                  </a:cubicBezTo>
                  <a:close/>
                  <a:moveTo>
                    <a:pt x="0" y="0"/>
                  </a:moveTo>
                  <a:lnTo>
                    <a:pt x="610148" y="0"/>
                  </a:lnTo>
                  <a:lnTo>
                    <a:pt x="507071" y="99503"/>
                  </a:lnTo>
                  <a:cubicBezTo>
                    <a:pt x="460050" y="143606"/>
                    <a:pt x="413552" y="186244"/>
                    <a:pt x="367825" y="228156"/>
                  </a:cubicBezTo>
                  <a:cubicBezTo>
                    <a:pt x="234937" y="349874"/>
                    <a:pt x="115689" y="459178"/>
                    <a:pt x="21000" y="569708"/>
                  </a:cubicBezTo>
                  <a:lnTo>
                    <a:pt x="0" y="5968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C4A30C11-CB65-4FFA-A60D-499BF0DCD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6910"/>
              <a:ext cx="4457647" cy="3827827"/>
            </a:xfrm>
            <a:custGeom>
              <a:avLst/>
              <a:gdLst>
                <a:gd name="connsiteX0" fmla="*/ 4035886 w 4457647"/>
                <a:gd name="connsiteY0" fmla="*/ 0 h 3827827"/>
                <a:gd name="connsiteX1" fmla="*/ 4194172 w 4457647"/>
                <a:gd name="connsiteY1" fmla="*/ 0 h 3827827"/>
                <a:gd name="connsiteX2" fmla="*/ 4245692 w 4457647"/>
                <a:gd name="connsiteY2" fmla="*/ 106223 h 3827827"/>
                <a:gd name="connsiteX3" fmla="*/ 4457647 w 4457647"/>
                <a:gd name="connsiteY3" fmla="*/ 1148970 h 3827827"/>
                <a:gd name="connsiteX4" fmla="*/ 1760496 w 4457647"/>
                <a:gd name="connsiteY4" fmla="*/ 3827827 h 3827827"/>
                <a:gd name="connsiteX5" fmla="*/ 44857 w 4457647"/>
                <a:gd name="connsiteY5" fmla="*/ 3216117 h 3827827"/>
                <a:gd name="connsiteX6" fmla="*/ 0 w 4457647"/>
                <a:gd name="connsiteY6" fmla="*/ 3175626 h 3827827"/>
                <a:gd name="connsiteX7" fmla="*/ 0 w 4457647"/>
                <a:gd name="connsiteY7" fmla="*/ 2859397 h 3827827"/>
                <a:gd name="connsiteX8" fmla="*/ 60826 w 4457647"/>
                <a:gd name="connsiteY8" fmla="*/ 2920142 h 3827827"/>
                <a:gd name="connsiteX9" fmla="*/ 668665 w 4457647"/>
                <a:gd name="connsiteY9" fmla="*/ 3318613 h 3827827"/>
                <a:gd name="connsiteX10" fmla="*/ 1122989 w 4457647"/>
                <a:gd name="connsiteY10" fmla="*/ 3478142 h 3827827"/>
                <a:gd name="connsiteX11" fmla="*/ 1181503 w 4457647"/>
                <a:gd name="connsiteY11" fmla="*/ 3491652 h 3827827"/>
                <a:gd name="connsiteX12" fmla="*/ 1240017 w 4457647"/>
                <a:gd name="connsiteY12" fmla="*/ 3504606 h 3827827"/>
                <a:gd name="connsiteX13" fmla="*/ 1298904 w 4457647"/>
                <a:gd name="connsiteY13" fmla="*/ 3515525 h 3827827"/>
                <a:gd name="connsiteX14" fmla="*/ 1328347 w 4457647"/>
                <a:gd name="connsiteY14" fmla="*/ 3520986 h 3827827"/>
                <a:gd name="connsiteX15" fmla="*/ 1357885 w 4457647"/>
                <a:gd name="connsiteY15" fmla="*/ 3525889 h 3827827"/>
                <a:gd name="connsiteX16" fmla="*/ 1476217 w 4457647"/>
                <a:gd name="connsiteY16" fmla="*/ 3542361 h 3827827"/>
                <a:gd name="connsiteX17" fmla="*/ 1595016 w 4457647"/>
                <a:gd name="connsiteY17" fmla="*/ 3553556 h 3827827"/>
                <a:gd name="connsiteX18" fmla="*/ 1714094 w 4457647"/>
                <a:gd name="connsiteY18" fmla="*/ 3559387 h 3827827"/>
                <a:gd name="connsiteX19" fmla="*/ 1833172 w 4457647"/>
                <a:gd name="connsiteY19" fmla="*/ 3560589 h 3827827"/>
                <a:gd name="connsiteX20" fmla="*/ 2073006 w 4457647"/>
                <a:gd name="connsiteY20" fmla="*/ 3550318 h 3827827"/>
                <a:gd name="connsiteX21" fmla="*/ 2542145 w 4457647"/>
                <a:gd name="connsiteY21" fmla="*/ 3478419 h 3827827"/>
                <a:gd name="connsiteX22" fmla="*/ 2986313 w 4457647"/>
                <a:gd name="connsiteY22" fmla="*/ 3322592 h 3827827"/>
                <a:gd name="connsiteX23" fmla="*/ 3392744 w 4457647"/>
                <a:gd name="connsiteY23" fmla="*/ 3075804 h 3827827"/>
                <a:gd name="connsiteX24" fmla="*/ 3440357 w 4457647"/>
                <a:gd name="connsiteY24" fmla="*/ 3038976 h 3827827"/>
                <a:gd name="connsiteX25" fmla="*/ 3487597 w 4457647"/>
                <a:gd name="connsiteY25" fmla="*/ 3001407 h 3827827"/>
                <a:gd name="connsiteX26" fmla="*/ 3533812 w 4457647"/>
                <a:gd name="connsiteY26" fmla="*/ 2962357 h 3827827"/>
                <a:gd name="connsiteX27" fmla="*/ 3579375 w 4457647"/>
                <a:gd name="connsiteY27" fmla="*/ 2922568 h 3827827"/>
                <a:gd name="connsiteX28" fmla="*/ 3748023 w 4457647"/>
                <a:gd name="connsiteY28" fmla="*/ 2751936 h 3827827"/>
                <a:gd name="connsiteX29" fmla="*/ 3883220 w 4457647"/>
                <a:gd name="connsiteY29" fmla="*/ 2557428 h 3827827"/>
                <a:gd name="connsiteX30" fmla="*/ 3910334 w 4457647"/>
                <a:gd name="connsiteY30" fmla="*/ 2504221 h 3827827"/>
                <a:gd name="connsiteX31" fmla="*/ 3934094 w 4457647"/>
                <a:gd name="connsiteY31" fmla="*/ 2448979 h 3827827"/>
                <a:gd name="connsiteX32" fmla="*/ 3955991 w 4457647"/>
                <a:gd name="connsiteY32" fmla="*/ 2392440 h 3827827"/>
                <a:gd name="connsiteX33" fmla="*/ 3976209 w 4457647"/>
                <a:gd name="connsiteY33" fmla="*/ 2334792 h 3827827"/>
                <a:gd name="connsiteX34" fmla="*/ 4047954 w 4457647"/>
                <a:gd name="connsiteY34" fmla="*/ 2098368 h 3827827"/>
                <a:gd name="connsiteX35" fmla="*/ 4083082 w 4457647"/>
                <a:gd name="connsiteY35" fmla="*/ 1979185 h 3827827"/>
                <a:gd name="connsiteX36" fmla="*/ 4119234 w 4457647"/>
                <a:gd name="connsiteY36" fmla="*/ 1860185 h 3827827"/>
                <a:gd name="connsiteX37" fmla="*/ 4279124 w 4457647"/>
                <a:gd name="connsiteY37" fmla="*/ 1389742 h 3827827"/>
                <a:gd name="connsiteX38" fmla="*/ 4359347 w 4457647"/>
                <a:gd name="connsiteY38" fmla="*/ 909398 h 3827827"/>
                <a:gd name="connsiteX39" fmla="*/ 4331954 w 4457647"/>
                <a:gd name="connsiteY39" fmla="*/ 667330 h 3827827"/>
                <a:gd name="connsiteX40" fmla="*/ 4318723 w 4457647"/>
                <a:gd name="connsiteY40" fmla="*/ 607924 h 3827827"/>
                <a:gd name="connsiteX41" fmla="*/ 4303162 w 4457647"/>
                <a:gd name="connsiteY41" fmla="*/ 549072 h 3827827"/>
                <a:gd name="connsiteX42" fmla="*/ 4285087 w 4457647"/>
                <a:gd name="connsiteY42" fmla="*/ 490961 h 3827827"/>
                <a:gd name="connsiteX43" fmla="*/ 4265053 w 4457647"/>
                <a:gd name="connsiteY43" fmla="*/ 433589 h 3827827"/>
                <a:gd name="connsiteX44" fmla="*/ 4039569 w 4457647"/>
                <a:gd name="connsiteY44" fmla="*/ 4880 h 38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57647" h="3827827">
                  <a:moveTo>
                    <a:pt x="4035886" y="0"/>
                  </a:moveTo>
                  <a:lnTo>
                    <a:pt x="4194172" y="0"/>
                  </a:lnTo>
                  <a:lnTo>
                    <a:pt x="4245692" y="106223"/>
                  </a:lnTo>
                  <a:cubicBezTo>
                    <a:pt x="4382175" y="426719"/>
                    <a:pt x="4457647" y="779088"/>
                    <a:pt x="4457647" y="1148970"/>
                  </a:cubicBezTo>
                  <a:cubicBezTo>
                    <a:pt x="4457647" y="2628495"/>
                    <a:pt x="3250092" y="3827827"/>
                    <a:pt x="1760496" y="3827827"/>
                  </a:cubicBezTo>
                  <a:cubicBezTo>
                    <a:pt x="1108797" y="3827827"/>
                    <a:pt x="511083" y="3598267"/>
                    <a:pt x="44857" y="3216117"/>
                  </a:cubicBezTo>
                  <a:lnTo>
                    <a:pt x="0" y="3175626"/>
                  </a:lnTo>
                  <a:lnTo>
                    <a:pt x="0" y="2859397"/>
                  </a:lnTo>
                  <a:lnTo>
                    <a:pt x="60826" y="2920142"/>
                  </a:lnTo>
                  <a:cubicBezTo>
                    <a:pt x="242264" y="3083259"/>
                    <a:pt x="448677" y="3217775"/>
                    <a:pt x="668665" y="3318613"/>
                  </a:cubicBezTo>
                  <a:cubicBezTo>
                    <a:pt x="815323" y="3385977"/>
                    <a:pt x="967666" y="3439462"/>
                    <a:pt x="1122989" y="3478142"/>
                  </a:cubicBezTo>
                  <a:lnTo>
                    <a:pt x="1181503" y="3491652"/>
                  </a:lnTo>
                  <a:cubicBezTo>
                    <a:pt x="1201070" y="3496002"/>
                    <a:pt x="1220264" y="3501460"/>
                    <a:pt x="1240017" y="3504606"/>
                  </a:cubicBezTo>
                  <a:lnTo>
                    <a:pt x="1298904" y="3515525"/>
                  </a:lnTo>
                  <a:lnTo>
                    <a:pt x="1328347" y="3520986"/>
                  </a:lnTo>
                  <a:cubicBezTo>
                    <a:pt x="1338131" y="3522835"/>
                    <a:pt x="1347915" y="3524778"/>
                    <a:pt x="1357885" y="3525889"/>
                  </a:cubicBezTo>
                  <a:cubicBezTo>
                    <a:pt x="1397391" y="3531348"/>
                    <a:pt x="1436710" y="3537271"/>
                    <a:pt x="1476217" y="3542361"/>
                  </a:cubicBezTo>
                  <a:cubicBezTo>
                    <a:pt x="1515910" y="3545784"/>
                    <a:pt x="1555509" y="3549578"/>
                    <a:pt x="1595016" y="3553556"/>
                  </a:cubicBezTo>
                  <a:lnTo>
                    <a:pt x="1714094" y="3559387"/>
                  </a:lnTo>
                  <a:cubicBezTo>
                    <a:pt x="1753787" y="3560497"/>
                    <a:pt x="1793480" y="3560127"/>
                    <a:pt x="1833172" y="3560589"/>
                  </a:cubicBezTo>
                  <a:cubicBezTo>
                    <a:pt x="1913023" y="3559295"/>
                    <a:pt x="1993620" y="3556426"/>
                    <a:pt x="2073006" y="3550318"/>
                  </a:cubicBezTo>
                  <a:cubicBezTo>
                    <a:pt x="2232150" y="3538474"/>
                    <a:pt x="2389244" y="3515618"/>
                    <a:pt x="2542145" y="3478419"/>
                  </a:cubicBezTo>
                  <a:cubicBezTo>
                    <a:pt x="2695045" y="3441313"/>
                    <a:pt x="2843753" y="3389586"/>
                    <a:pt x="2986313" y="3322592"/>
                  </a:cubicBezTo>
                  <a:cubicBezTo>
                    <a:pt x="3128871" y="3255413"/>
                    <a:pt x="3264442" y="3171854"/>
                    <a:pt x="3392744" y="3075804"/>
                  </a:cubicBezTo>
                  <a:lnTo>
                    <a:pt x="3440357" y="3038976"/>
                  </a:lnTo>
                  <a:cubicBezTo>
                    <a:pt x="3456290" y="3026669"/>
                    <a:pt x="3472502" y="3014732"/>
                    <a:pt x="3487597" y="3001407"/>
                  </a:cubicBezTo>
                  <a:lnTo>
                    <a:pt x="3533812" y="2962357"/>
                  </a:lnTo>
                  <a:cubicBezTo>
                    <a:pt x="3549186" y="2949218"/>
                    <a:pt x="3564933" y="2936448"/>
                    <a:pt x="3579375" y="2922568"/>
                  </a:cubicBezTo>
                  <a:cubicBezTo>
                    <a:pt x="3638821" y="2868250"/>
                    <a:pt x="3697149" y="2812639"/>
                    <a:pt x="3748023" y="2751936"/>
                  </a:cubicBezTo>
                  <a:cubicBezTo>
                    <a:pt x="3800946" y="2692344"/>
                    <a:pt x="3844739" y="2626922"/>
                    <a:pt x="3883220" y="2557428"/>
                  </a:cubicBezTo>
                  <a:cubicBezTo>
                    <a:pt x="3892352" y="2539755"/>
                    <a:pt x="3901482" y="2522082"/>
                    <a:pt x="3910334" y="2504221"/>
                  </a:cubicBezTo>
                  <a:lnTo>
                    <a:pt x="3934094" y="2448979"/>
                  </a:lnTo>
                  <a:cubicBezTo>
                    <a:pt x="3942481" y="2430750"/>
                    <a:pt x="3948723" y="2411318"/>
                    <a:pt x="3955991" y="2392440"/>
                  </a:cubicBezTo>
                  <a:cubicBezTo>
                    <a:pt x="3963072" y="2373379"/>
                    <a:pt x="3970153" y="2354409"/>
                    <a:pt x="3976209" y="2334792"/>
                  </a:cubicBezTo>
                  <a:cubicBezTo>
                    <a:pt x="4002112" y="2257341"/>
                    <a:pt x="4024941" y="2177762"/>
                    <a:pt x="4047954" y="2098368"/>
                  </a:cubicBezTo>
                  <a:lnTo>
                    <a:pt x="4083082" y="1979185"/>
                  </a:lnTo>
                  <a:lnTo>
                    <a:pt x="4119234" y="1860185"/>
                  </a:lnTo>
                  <a:cubicBezTo>
                    <a:pt x="4168244" y="1701859"/>
                    <a:pt x="4222752" y="1545478"/>
                    <a:pt x="4279124" y="1389742"/>
                  </a:cubicBezTo>
                  <a:cubicBezTo>
                    <a:pt x="4335588" y="1236044"/>
                    <a:pt x="4363260" y="1072259"/>
                    <a:pt x="4359347" y="909398"/>
                  </a:cubicBezTo>
                  <a:cubicBezTo>
                    <a:pt x="4357671" y="827968"/>
                    <a:pt x="4348166" y="746909"/>
                    <a:pt x="4331954" y="667330"/>
                  </a:cubicBezTo>
                  <a:cubicBezTo>
                    <a:pt x="4327947" y="647436"/>
                    <a:pt x="4323940" y="627541"/>
                    <a:pt x="4318723" y="607924"/>
                  </a:cubicBezTo>
                  <a:cubicBezTo>
                    <a:pt x="4313877" y="588214"/>
                    <a:pt x="4309312" y="568412"/>
                    <a:pt x="4303162" y="549072"/>
                  </a:cubicBezTo>
                  <a:cubicBezTo>
                    <a:pt x="4297386" y="529547"/>
                    <a:pt x="4291795" y="510115"/>
                    <a:pt x="4285087" y="490961"/>
                  </a:cubicBezTo>
                  <a:cubicBezTo>
                    <a:pt x="4278657" y="471714"/>
                    <a:pt x="4272415" y="452466"/>
                    <a:pt x="4265053" y="433589"/>
                  </a:cubicBezTo>
                  <a:cubicBezTo>
                    <a:pt x="4208682" y="281464"/>
                    <a:pt x="4130694" y="138314"/>
                    <a:pt x="4039569" y="48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93B69C3B-A624-754B-F1DC-440E02A89E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0146" r="17191"/>
          <a:stretch/>
        </p:blipFill>
        <p:spPr>
          <a:xfrm>
            <a:off x="-8884" y="3902285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210" name="Group 1163">
            <a:extLst>
              <a:ext uri="{FF2B5EF4-FFF2-40B4-BE49-F238E27FC236}">
                <a16:creationId xmlns:a16="http://schemas.microsoft.com/office/drawing/2014/main" id="{17257C98-0E33-485C-9C22-40866738E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884" y="3881713"/>
            <a:ext cx="3462418" cy="2976353"/>
            <a:chOff x="-4021" y="3881713"/>
            <a:chExt cx="3462418" cy="2976353"/>
          </a:xfrm>
        </p:grpSpPr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FCD0BE98-443D-44A6-9877-B0F14B695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05727" cy="2949311"/>
            </a:xfrm>
            <a:custGeom>
              <a:avLst/>
              <a:gdLst>
                <a:gd name="connsiteX0" fmla="*/ 0 w 3405727"/>
                <a:gd name="connsiteY0" fmla="*/ 2398516 h 2990629"/>
                <a:gd name="connsiteX1" fmla="*/ 34685 w 3405727"/>
                <a:gd name="connsiteY1" fmla="*/ 2518944 h 2990629"/>
                <a:gd name="connsiteX2" fmla="*/ 168103 w 3405727"/>
                <a:gd name="connsiteY2" fmla="*/ 2813843 h 2990629"/>
                <a:gd name="connsiteX3" fmla="*/ 255611 w 3405727"/>
                <a:gd name="connsiteY3" fmla="*/ 2950711 h 2990629"/>
                <a:gd name="connsiteX4" fmla="*/ 285306 w 3405727"/>
                <a:gd name="connsiteY4" fmla="*/ 2990629 h 2990629"/>
                <a:gd name="connsiteX5" fmla="*/ 29051 w 3405727"/>
                <a:gd name="connsiteY5" fmla="*/ 2990629 h 2990629"/>
                <a:gd name="connsiteX6" fmla="*/ 0 w 3405727"/>
                <a:gd name="connsiteY6" fmla="*/ 2950561 h 2990629"/>
                <a:gd name="connsiteX7" fmla="*/ 1529815 w 3405727"/>
                <a:gd name="connsiteY7" fmla="*/ 58 h 2990629"/>
                <a:gd name="connsiteX8" fmla="*/ 1710005 w 3405727"/>
                <a:gd name="connsiteY8" fmla="*/ 11336 h 2990629"/>
                <a:gd name="connsiteX9" fmla="*/ 1886680 w 3405727"/>
                <a:gd name="connsiteY9" fmla="*/ 45172 h 2990629"/>
                <a:gd name="connsiteX10" fmla="*/ 2223376 w 3405727"/>
                <a:gd name="connsiteY10" fmla="*/ 168173 h 2990629"/>
                <a:gd name="connsiteX11" fmla="*/ 2381739 w 3405727"/>
                <a:gd name="connsiteY11" fmla="*/ 252696 h 2990629"/>
                <a:gd name="connsiteX12" fmla="*/ 2532871 w 3405727"/>
                <a:gd name="connsiteY12" fmla="*/ 350089 h 2990629"/>
                <a:gd name="connsiteX13" fmla="*/ 2810322 w 3405727"/>
                <a:gd name="connsiteY13" fmla="*/ 580834 h 2990629"/>
                <a:gd name="connsiteX14" fmla="*/ 3049360 w 3405727"/>
                <a:gd name="connsiteY14" fmla="*/ 855234 h 2990629"/>
                <a:gd name="connsiteX15" fmla="*/ 3240763 w 3405727"/>
                <a:gd name="connsiteY15" fmla="*/ 1169638 h 2990629"/>
                <a:gd name="connsiteX16" fmla="*/ 3314803 w 3405727"/>
                <a:gd name="connsiteY16" fmla="*/ 1340474 h 2990629"/>
                <a:gd name="connsiteX17" fmla="*/ 3330791 w 3405727"/>
                <a:gd name="connsiteY17" fmla="*/ 1384460 h 2990629"/>
                <a:gd name="connsiteX18" fmla="*/ 3345453 w 3405727"/>
                <a:gd name="connsiteY18" fmla="*/ 1428977 h 2990629"/>
                <a:gd name="connsiteX19" fmla="*/ 3358457 w 3405727"/>
                <a:gd name="connsiteY19" fmla="*/ 1474091 h 2990629"/>
                <a:gd name="connsiteX20" fmla="*/ 3369868 w 3405727"/>
                <a:gd name="connsiteY20" fmla="*/ 1519736 h 2990629"/>
                <a:gd name="connsiteX21" fmla="*/ 3405163 w 3405727"/>
                <a:gd name="connsiteY21" fmla="*/ 1894713 h 2990629"/>
                <a:gd name="connsiteX22" fmla="*/ 3385459 w 3405727"/>
                <a:gd name="connsiteY22" fmla="*/ 2082134 h 2990629"/>
                <a:gd name="connsiteX23" fmla="*/ 3339549 w 3405727"/>
                <a:gd name="connsiteY23" fmla="*/ 2263586 h 2990629"/>
                <a:gd name="connsiteX24" fmla="*/ 3278379 w 3405727"/>
                <a:gd name="connsiteY24" fmla="*/ 2438999 h 2990629"/>
                <a:gd name="connsiteX25" fmla="*/ 3239900 w 3405727"/>
                <a:gd name="connsiteY25" fmla="*/ 2526175 h 2990629"/>
                <a:gd name="connsiteX26" fmla="*/ 3190407 w 3405727"/>
                <a:gd name="connsiteY26" fmla="*/ 2611095 h 2990629"/>
                <a:gd name="connsiteX27" fmla="*/ 3127049 w 3405727"/>
                <a:gd name="connsiteY27" fmla="*/ 2689448 h 2990629"/>
                <a:gd name="connsiteX28" fmla="*/ 3090560 w 3405727"/>
                <a:gd name="connsiteY28" fmla="*/ 2724279 h 2990629"/>
                <a:gd name="connsiteX29" fmla="*/ 3052080 w 3405727"/>
                <a:gd name="connsiteY29" fmla="*/ 2755460 h 2990629"/>
                <a:gd name="connsiteX30" fmla="*/ 2898626 w 3405727"/>
                <a:gd name="connsiteY30" fmla="*/ 2853649 h 2990629"/>
                <a:gd name="connsiteX31" fmla="*/ 2763748 w 3405727"/>
                <a:gd name="connsiteY31" fmla="*/ 2943015 h 2990629"/>
                <a:gd name="connsiteX32" fmla="*/ 2705681 w 3405727"/>
                <a:gd name="connsiteY32" fmla="*/ 2990629 h 2990629"/>
                <a:gd name="connsiteX33" fmla="*/ 2419819 w 3405727"/>
                <a:gd name="connsiteY33" fmla="*/ 2990629 h 2990629"/>
                <a:gd name="connsiteX34" fmla="*/ 2444103 w 3405727"/>
                <a:gd name="connsiteY34" fmla="*/ 2964245 h 2990629"/>
                <a:gd name="connsiteX35" fmla="*/ 2475218 w 3405727"/>
                <a:gd name="connsiteY35" fmla="*/ 2932334 h 2990629"/>
                <a:gd name="connsiteX36" fmla="*/ 2508589 w 3405727"/>
                <a:gd name="connsiteY36" fmla="*/ 2899958 h 2990629"/>
                <a:gd name="connsiteX37" fmla="*/ 2656404 w 3405727"/>
                <a:gd name="connsiteY37" fmla="*/ 2784386 h 2990629"/>
                <a:gd name="connsiteX38" fmla="*/ 2815497 w 3405727"/>
                <a:gd name="connsiteY38" fmla="*/ 2696347 h 2990629"/>
                <a:gd name="connsiteX39" fmla="*/ 2890664 w 3405727"/>
                <a:gd name="connsiteY39" fmla="*/ 2658731 h 2990629"/>
                <a:gd name="connsiteX40" fmla="*/ 2957473 w 3405727"/>
                <a:gd name="connsiteY40" fmla="*/ 2619787 h 2990629"/>
                <a:gd name="connsiteX41" fmla="*/ 3059178 w 3405727"/>
                <a:gd name="connsiteY41" fmla="*/ 2519408 h 2990629"/>
                <a:gd name="connsiteX42" fmla="*/ 3123599 w 3405727"/>
                <a:gd name="connsiteY42" fmla="*/ 2381810 h 2990629"/>
                <a:gd name="connsiteX43" fmla="*/ 3155312 w 3405727"/>
                <a:gd name="connsiteY43" fmla="*/ 2223447 h 2990629"/>
                <a:gd name="connsiteX44" fmla="*/ 3160884 w 3405727"/>
                <a:gd name="connsiteY44" fmla="*/ 2061966 h 2990629"/>
                <a:gd name="connsiteX45" fmla="*/ 3150535 w 3405727"/>
                <a:gd name="connsiteY45" fmla="*/ 1902607 h 2990629"/>
                <a:gd name="connsiteX46" fmla="*/ 3126783 w 3405727"/>
                <a:gd name="connsiteY46" fmla="*/ 1745770 h 2990629"/>
                <a:gd name="connsiteX47" fmla="*/ 3089631 w 3405727"/>
                <a:gd name="connsiteY47" fmla="*/ 1591719 h 2990629"/>
                <a:gd name="connsiteX48" fmla="*/ 2988522 w 3405727"/>
                <a:gd name="connsiteY48" fmla="*/ 1289124 h 2990629"/>
                <a:gd name="connsiteX49" fmla="*/ 2839580 w 3405727"/>
                <a:gd name="connsiteY49" fmla="*/ 1002185 h 2990629"/>
                <a:gd name="connsiteX50" fmla="*/ 2748755 w 3405727"/>
                <a:gd name="connsiteY50" fmla="*/ 866843 h 2990629"/>
                <a:gd name="connsiteX51" fmla="*/ 2647447 w 3405727"/>
                <a:gd name="connsiteY51" fmla="*/ 738401 h 2990629"/>
                <a:gd name="connsiteX52" fmla="*/ 2416172 w 3405727"/>
                <a:gd name="connsiteY52" fmla="*/ 505931 h 2990629"/>
                <a:gd name="connsiteX53" fmla="*/ 2148407 w 3405727"/>
                <a:gd name="connsiteY53" fmla="*/ 316586 h 2990629"/>
                <a:gd name="connsiteX54" fmla="*/ 2112581 w 3405727"/>
                <a:gd name="connsiteY54" fmla="*/ 296683 h 2990629"/>
                <a:gd name="connsiteX55" fmla="*/ 2076292 w 3405727"/>
                <a:gd name="connsiteY55" fmla="*/ 277708 h 2990629"/>
                <a:gd name="connsiteX56" fmla="*/ 2039404 w 3405727"/>
                <a:gd name="connsiteY56" fmla="*/ 259928 h 2990629"/>
                <a:gd name="connsiteX57" fmla="*/ 2002118 w 3405727"/>
                <a:gd name="connsiteY57" fmla="*/ 243143 h 2990629"/>
                <a:gd name="connsiteX58" fmla="*/ 1848996 w 3405727"/>
                <a:gd name="connsiteY58" fmla="*/ 186949 h 2990629"/>
                <a:gd name="connsiteX59" fmla="*/ 1690766 w 3405727"/>
                <a:gd name="connsiteY59" fmla="*/ 150592 h 2990629"/>
                <a:gd name="connsiteX60" fmla="*/ 1529815 w 3405727"/>
                <a:gd name="connsiteY60" fmla="*/ 136793 h 2990629"/>
                <a:gd name="connsiteX61" fmla="*/ 1206321 w 3405727"/>
                <a:gd name="connsiteY61" fmla="*/ 179452 h 2990629"/>
                <a:gd name="connsiteX62" fmla="*/ 906711 w 3405727"/>
                <a:gd name="connsiteY62" fmla="*/ 305307 h 2990629"/>
                <a:gd name="connsiteX63" fmla="*/ 641667 w 3405727"/>
                <a:gd name="connsiteY63" fmla="*/ 489080 h 2990629"/>
                <a:gd name="connsiteX64" fmla="*/ 520987 w 3405727"/>
                <a:gd name="connsiteY64" fmla="*/ 595165 h 2990629"/>
                <a:gd name="connsiteX65" fmla="*/ 406742 w 3405727"/>
                <a:gd name="connsiteY65" fmla="*/ 708281 h 2990629"/>
                <a:gd name="connsiteX66" fmla="*/ 68587 w 3405727"/>
                <a:gd name="connsiteY66" fmla="*/ 1254625 h 2990629"/>
                <a:gd name="connsiteX67" fmla="*/ 16050 w 3405727"/>
                <a:gd name="connsiteY67" fmla="*/ 1407357 h 2990629"/>
                <a:gd name="connsiteX68" fmla="*/ 0 w 3405727"/>
                <a:gd name="connsiteY68" fmla="*/ 1472957 h 2990629"/>
                <a:gd name="connsiteX69" fmla="*/ 0 w 3405727"/>
                <a:gd name="connsiteY69" fmla="*/ 834497 h 2990629"/>
                <a:gd name="connsiteX70" fmla="*/ 2773 w 3405727"/>
                <a:gd name="connsiteY70" fmla="*/ 829707 h 2990629"/>
                <a:gd name="connsiteX71" fmla="*/ 227746 w 3405727"/>
                <a:gd name="connsiteY71" fmla="*/ 539303 h 2990629"/>
                <a:gd name="connsiteX72" fmla="*/ 357979 w 3405727"/>
                <a:gd name="connsiteY72" fmla="*/ 409733 h 2990629"/>
                <a:gd name="connsiteX73" fmla="*/ 503273 w 3405727"/>
                <a:gd name="connsiteY73" fmla="*/ 297611 h 2990629"/>
                <a:gd name="connsiteX74" fmla="*/ 826767 w 3405727"/>
                <a:gd name="connsiteY74" fmla="*/ 129296 h 2990629"/>
                <a:gd name="connsiteX75" fmla="*/ 1174277 w 3405727"/>
                <a:gd name="connsiteY75" fmla="*/ 33296 h 2990629"/>
                <a:gd name="connsiteX76" fmla="*/ 1529815 w 3405727"/>
                <a:gd name="connsiteY76" fmla="*/ 58 h 29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405727" h="2990629">
                  <a:moveTo>
                    <a:pt x="0" y="2398516"/>
                  </a:moveTo>
                  <a:lnTo>
                    <a:pt x="34685" y="2518944"/>
                  </a:lnTo>
                  <a:cubicBezTo>
                    <a:pt x="69582" y="2620981"/>
                    <a:pt x="114165" y="2719966"/>
                    <a:pt x="168103" y="2813843"/>
                  </a:cubicBezTo>
                  <a:cubicBezTo>
                    <a:pt x="195171" y="2860682"/>
                    <a:pt x="224297" y="2906459"/>
                    <a:pt x="255611" y="2950711"/>
                  </a:cubicBezTo>
                  <a:lnTo>
                    <a:pt x="285306" y="2990629"/>
                  </a:lnTo>
                  <a:lnTo>
                    <a:pt x="29051" y="2990629"/>
                  </a:lnTo>
                  <a:lnTo>
                    <a:pt x="0" y="2950561"/>
                  </a:lnTo>
                  <a:close/>
                  <a:moveTo>
                    <a:pt x="1529815" y="58"/>
                  </a:moveTo>
                  <a:cubicBezTo>
                    <a:pt x="1590188" y="-539"/>
                    <a:pt x="1650429" y="3508"/>
                    <a:pt x="1710005" y="11336"/>
                  </a:cubicBezTo>
                  <a:cubicBezTo>
                    <a:pt x="1769649" y="18833"/>
                    <a:pt x="1828562" y="30576"/>
                    <a:pt x="1886680" y="45172"/>
                  </a:cubicBezTo>
                  <a:cubicBezTo>
                    <a:pt x="2002915" y="74563"/>
                    <a:pt x="2115500" y="116492"/>
                    <a:pt x="2223376" y="168173"/>
                  </a:cubicBezTo>
                  <a:cubicBezTo>
                    <a:pt x="2277248" y="194181"/>
                    <a:pt x="2330190" y="222178"/>
                    <a:pt x="2381739" y="252696"/>
                  </a:cubicBezTo>
                  <a:cubicBezTo>
                    <a:pt x="2433421" y="282949"/>
                    <a:pt x="2483909" y="315391"/>
                    <a:pt x="2532871" y="350089"/>
                  </a:cubicBezTo>
                  <a:cubicBezTo>
                    <a:pt x="2630795" y="419486"/>
                    <a:pt x="2723942" y="496312"/>
                    <a:pt x="2810322" y="580834"/>
                  </a:cubicBezTo>
                  <a:cubicBezTo>
                    <a:pt x="2896702" y="665356"/>
                    <a:pt x="2977111" y="756845"/>
                    <a:pt x="3049360" y="855234"/>
                  </a:cubicBezTo>
                  <a:cubicBezTo>
                    <a:pt x="3121873" y="953489"/>
                    <a:pt x="3185896" y="1058777"/>
                    <a:pt x="3240763" y="1169638"/>
                  </a:cubicBezTo>
                  <a:cubicBezTo>
                    <a:pt x="3267963" y="1225168"/>
                    <a:pt x="3292577" y="1282224"/>
                    <a:pt x="3314803" y="1340474"/>
                  </a:cubicBezTo>
                  <a:cubicBezTo>
                    <a:pt x="3320243" y="1355069"/>
                    <a:pt x="3325882" y="1369599"/>
                    <a:pt x="3330791" y="1384460"/>
                  </a:cubicBezTo>
                  <a:lnTo>
                    <a:pt x="3345453" y="1428977"/>
                  </a:lnTo>
                  <a:lnTo>
                    <a:pt x="3358457" y="1474091"/>
                  </a:lnTo>
                  <a:cubicBezTo>
                    <a:pt x="3362703" y="1489151"/>
                    <a:pt x="3366153" y="1504476"/>
                    <a:pt x="3369868" y="1519736"/>
                  </a:cubicBezTo>
                  <a:cubicBezTo>
                    <a:pt x="3398263" y="1642074"/>
                    <a:pt x="3408347" y="1768924"/>
                    <a:pt x="3405163" y="1894713"/>
                  </a:cubicBezTo>
                  <a:cubicBezTo>
                    <a:pt x="3403505" y="1957607"/>
                    <a:pt x="3396936" y="2020434"/>
                    <a:pt x="3385459" y="2082134"/>
                  </a:cubicBezTo>
                  <a:cubicBezTo>
                    <a:pt x="3373915" y="2143834"/>
                    <a:pt x="3357926" y="2204407"/>
                    <a:pt x="3339549" y="2263586"/>
                  </a:cubicBezTo>
                  <a:cubicBezTo>
                    <a:pt x="3321238" y="2322897"/>
                    <a:pt x="3301600" y="2380683"/>
                    <a:pt x="3278379" y="2438999"/>
                  </a:cubicBezTo>
                  <a:cubicBezTo>
                    <a:pt x="3266770" y="2468124"/>
                    <a:pt x="3254164" y="2497315"/>
                    <a:pt x="3239900" y="2526175"/>
                  </a:cubicBezTo>
                  <a:cubicBezTo>
                    <a:pt x="3225371" y="2554969"/>
                    <a:pt x="3209315" y="2583629"/>
                    <a:pt x="3190407" y="2611095"/>
                  </a:cubicBezTo>
                  <a:cubicBezTo>
                    <a:pt x="3171765" y="2638695"/>
                    <a:pt x="3150468" y="2665166"/>
                    <a:pt x="3127049" y="2689448"/>
                  </a:cubicBezTo>
                  <a:cubicBezTo>
                    <a:pt x="3115306" y="2701523"/>
                    <a:pt x="3103099" y="2713199"/>
                    <a:pt x="3090560" y="2724279"/>
                  </a:cubicBezTo>
                  <a:cubicBezTo>
                    <a:pt x="3078020" y="2735292"/>
                    <a:pt x="3065083" y="2745575"/>
                    <a:pt x="3052080" y="2755460"/>
                  </a:cubicBezTo>
                  <a:cubicBezTo>
                    <a:pt x="2999801" y="2794869"/>
                    <a:pt x="2946858" y="2824392"/>
                    <a:pt x="2898626" y="2853649"/>
                  </a:cubicBezTo>
                  <a:cubicBezTo>
                    <a:pt x="2850129" y="2882575"/>
                    <a:pt x="2805413" y="2911302"/>
                    <a:pt x="2763748" y="2943015"/>
                  </a:cubicBezTo>
                  <a:lnTo>
                    <a:pt x="2705681" y="2990629"/>
                  </a:lnTo>
                  <a:lnTo>
                    <a:pt x="2419819" y="2990629"/>
                  </a:lnTo>
                  <a:lnTo>
                    <a:pt x="2444103" y="2964245"/>
                  </a:lnTo>
                  <a:lnTo>
                    <a:pt x="2475218" y="2932334"/>
                  </a:lnTo>
                  <a:cubicBezTo>
                    <a:pt x="2485700" y="2921719"/>
                    <a:pt x="2497244" y="2910573"/>
                    <a:pt x="2508589" y="2899958"/>
                  </a:cubicBezTo>
                  <a:cubicBezTo>
                    <a:pt x="2554101" y="2857099"/>
                    <a:pt x="2604125" y="2818354"/>
                    <a:pt x="2656404" y="2784386"/>
                  </a:cubicBezTo>
                  <a:cubicBezTo>
                    <a:pt x="2708616" y="2750352"/>
                    <a:pt x="2763417" y="2721957"/>
                    <a:pt x="2815497" y="2696347"/>
                  </a:cubicBezTo>
                  <a:cubicBezTo>
                    <a:pt x="2841504" y="2683609"/>
                    <a:pt x="2866847" y="2671270"/>
                    <a:pt x="2890664" y="2658731"/>
                  </a:cubicBezTo>
                  <a:cubicBezTo>
                    <a:pt x="2914549" y="2646258"/>
                    <a:pt x="2937039" y="2633652"/>
                    <a:pt x="2957473" y="2619787"/>
                  </a:cubicBezTo>
                  <a:cubicBezTo>
                    <a:pt x="2998606" y="2592320"/>
                    <a:pt x="3031911" y="2559679"/>
                    <a:pt x="3059178" y="2519408"/>
                  </a:cubicBezTo>
                  <a:cubicBezTo>
                    <a:pt x="3086247" y="2479137"/>
                    <a:pt x="3107610" y="2432166"/>
                    <a:pt x="3123599" y="2381810"/>
                  </a:cubicBezTo>
                  <a:cubicBezTo>
                    <a:pt x="3139455" y="2331455"/>
                    <a:pt x="3149606" y="2277186"/>
                    <a:pt x="3155312" y="2223447"/>
                  </a:cubicBezTo>
                  <a:cubicBezTo>
                    <a:pt x="3160818" y="2169509"/>
                    <a:pt x="3162012" y="2115505"/>
                    <a:pt x="3160884" y="2061966"/>
                  </a:cubicBezTo>
                  <a:cubicBezTo>
                    <a:pt x="3159225" y="2008360"/>
                    <a:pt x="3155643" y="1955351"/>
                    <a:pt x="3150535" y="1902607"/>
                  </a:cubicBezTo>
                  <a:cubicBezTo>
                    <a:pt x="3145426" y="1849864"/>
                    <a:pt x="3137664" y="1797518"/>
                    <a:pt x="3126783" y="1745770"/>
                  </a:cubicBezTo>
                  <a:cubicBezTo>
                    <a:pt x="3116035" y="1693955"/>
                    <a:pt x="3103231" y="1642737"/>
                    <a:pt x="3089631" y="1591719"/>
                  </a:cubicBezTo>
                  <a:cubicBezTo>
                    <a:pt x="3062430" y="1489681"/>
                    <a:pt x="3030452" y="1387843"/>
                    <a:pt x="2988522" y="1289124"/>
                  </a:cubicBezTo>
                  <a:cubicBezTo>
                    <a:pt x="2946593" y="1190470"/>
                    <a:pt x="2896702" y="1094338"/>
                    <a:pt x="2839580" y="1002185"/>
                  </a:cubicBezTo>
                  <a:cubicBezTo>
                    <a:pt x="2810853" y="956209"/>
                    <a:pt x="2780666" y="910963"/>
                    <a:pt x="2748755" y="866843"/>
                  </a:cubicBezTo>
                  <a:cubicBezTo>
                    <a:pt x="2716843" y="822725"/>
                    <a:pt x="2682809" y="779999"/>
                    <a:pt x="2647447" y="738401"/>
                  </a:cubicBezTo>
                  <a:cubicBezTo>
                    <a:pt x="2576924" y="655007"/>
                    <a:pt x="2499566" y="576920"/>
                    <a:pt x="2416172" y="505931"/>
                  </a:cubicBezTo>
                  <a:cubicBezTo>
                    <a:pt x="2332977" y="434678"/>
                    <a:pt x="2243346" y="370855"/>
                    <a:pt x="2148407" y="316586"/>
                  </a:cubicBezTo>
                  <a:cubicBezTo>
                    <a:pt x="2136465" y="309951"/>
                    <a:pt x="2124590" y="303118"/>
                    <a:pt x="2112581" y="296683"/>
                  </a:cubicBezTo>
                  <a:lnTo>
                    <a:pt x="2076292" y="277708"/>
                  </a:lnTo>
                  <a:lnTo>
                    <a:pt x="2039404" y="259928"/>
                  </a:lnTo>
                  <a:cubicBezTo>
                    <a:pt x="2027064" y="254089"/>
                    <a:pt x="2014525" y="248782"/>
                    <a:pt x="2002118" y="243143"/>
                  </a:cubicBezTo>
                  <a:cubicBezTo>
                    <a:pt x="1952228" y="221249"/>
                    <a:pt x="1900944" y="202673"/>
                    <a:pt x="1848996" y="186949"/>
                  </a:cubicBezTo>
                  <a:cubicBezTo>
                    <a:pt x="1797049" y="171292"/>
                    <a:pt x="1744107" y="159284"/>
                    <a:pt x="1690766" y="150592"/>
                  </a:cubicBezTo>
                  <a:cubicBezTo>
                    <a:pt x="1637359" y="142034"/>
                    <a:pt x="1583554" y="137457"/>
                    <a:pt x="1529815" y="136793"/>
                  </a:cubicBezTo>
                  <a:cubicBezTo>
                    <a:pt x="1420613" y="135997"/>
                    <a:pt x="1311344" y="150393"/>
                    <a:pt x="1206321" y="179452"/>
                  </a:cubicBezTo>
                  <a:cubicBezTo>
                    <a:pt x="1101166" y="208246"/>
                    <a:pt x="1000854" y="252298"/>
                    <a:pt x="906711" y="305307"/>
                  </a:cubicBezTo>
                  <a:cubicBezTo>
                    <a:pt x="812503" y="358449"/>
                    <a:pt x="724332" y="420879"/>
                    <a:pt x="641667" y="489080"/>
                  </a:cubicBezTo>
                  <a:cubicBezTo>
                    <a:pt x="600202" y="523115"/>
                    <a:pt x="560727" y="559338"/>
                    <a:pt x="520987" y="595165"/>
                  </a:cubicBezTo>
                  <a:cubicBezTo>
                    <a:pt x="481247" y="630991"/>
                    <a:pt x="442502" y="668209"/>
                    <a:pt x="406742" y="708281"/>
                  </a:cubicBezTo>
                  <a:cubicBezTo>
                    <a:pt x="262709" y="867706"/>
                    <a:pt x="147735" y="1054199"/>
                    <a:pt x="68587" y="1254625"/>
                  </a:cubicBezTo>
                  <a:cubicBezTo>
                    <a:pt x="48783" y="1304714"/>
                    <a:pt x="31235" y="1355700"/>
                    <a:pt x="16050" y="1407357"/>
                  </a:cubicBezTo>
                  <a:lnTo>
                    <a:pt x="0" y="1472957"/>
                  </a:lnTo>
                  <a:lnTo>
                    <a:pt x="0" y="834497"/>
                  </a:lnTo>
                  <a:lnTo>
                    <a:pt x="2773" y="829707"/>
                  </a:lnTo>
                  <a:cubicBezTo>
                    <a:pt x="68952" y="726310"/>
                    <a:pt x="144252" y="628967"/>
                    <a:pt x="227746" y="539303"/>
                  </a:cubicBezTo>
                  <a:cubicBezTo>
                    <a:pt x="269676" y="494653"/>
                    <a:pt x="312534" y="450866"/>
                    <a:pt x="357979" y="409733"/>
                  </a:cubicBezTo>
                  <a:cubicBezTo>
                    <a:pt x="403426" y="368600"/>
                    <a:pt x="452719" y="331911"/>
                    <a:pt x="503273" y="297611"/>
                  </a:cubicBezTo>
                  <a:cubicBezTo>
                    <a:pt x="604581" y="229078"/>
                    <a:pt x="713717" y="172951"/>
                    <a:pt x="826767" y="129296"/>
                  </a:cubicBezTo>
                  <a:cubicBezTo>
                    <a:pt x="939817" y="85509"/>
                    <a:pt x="1056715" y="54659"/>
                    <a:pt x="1174277" y="33296"/>
                  </a:cubicBezTo>
                  <a:cubicBezTo>
                    <a:pt x="1291971" y="12000"/>
                    <a:pt x="1410860" y="986"/>
                    <a:pt x="1529815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AD44A17B-31B1-434F-8B3F-488316AA8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0 w 3417890"/>
                <a:gd name="connsiteY0" fmla="*/ 1953986 h 2966488"/>
                <a:gd name="connsiteX1" fmla="*/ 3650 w 3417890"/>
                <a:gd name="connsiteY1" fmla="*/ 2036794 h 2966488"/>
                <a:gd name="connsiteX2" fmla="*/ 97711 w 3417890"/>
                <a:gd name="connsiteY2" fmla="*/ 2451281 h 2966488"/>
                <a:gd name="connsiteX3" fmla="*/ 373570 w 3417890"/>
                <a:gd name="connsiteY3" fmla="*/ 2919471 h 2966488"/>
                <a:gd name="connsiteX4" fmla="*/ 418218 w 3417890"/>
                <a:gd name="connsiteY4" fmla="*/ 2966488 h 2966488"/>
                <a:gd name="connsiteX5" fmla="*/ 0 w 3417890"/>
                <a:gd name="connsiteY5" fmla="*/ 2966488 h 2966488"/>
                <a:gd name="connsiteX6" fmla="*/ 1526033 w 3417890"/>
                <a:gd name="connsiteY6" fmla="*/ 0 h 2966488"/>
                <a:gd name="connsiteX7" fmla="*/ 3362636 w 3417890"/>
                <a:gd name="connsiteY7" fmla="*/ 2324034 h 2966488"/>
                <a:gd name="connsiteX8" fmla="*/ 2754079 w 3417890"/>
                <a:gd name="connsiteY8" fmla="*/ 2933084 h 2966488"/>
                <a:gd name="connsiteX9" fmla="*/ 2713560 w 3417890"/>
                <a:gd name="connsiteY9" fmla="*/ 2966488 h 2966488"/>
                <a:gd name="connsiteX10" fmla="*/ 2248047 w 3417890"/>
                <a:gd name="connsiteY10" fmla="*/ 2966488 h 2966488"/>
                <a:gd name="connsiteX11" fmla="*/ 2395207 w 3417890"/>
                <a:gd name="connsiteY11" fmla="*/ 2809141 h 2966488"/>
                <a:gd name="connsiteX12" fmla="*/ 2822595 w 3417890"/>
                <a:gd name="connsiteY12" fmla="*/ 2501371 h 2966488"/>
                <a:gd name="connsiteX13" fmla="*/ 2960458 w 3417890"/>
                <a:gd name="connsiteY13" fmla="*/ 2413398 h 2966488"/>
                <a:gd name="connsiteX14" fmla="*/ 3043189 w 3417890"/>
                <a:gd name="connsiteY14" fmla="*/ 2234668 h 2966488"/>
                <a:gd name="connsiteX15" fmla="*/ 3047966 w 3417890"/>
                <a:gd name="connsiteY15" fmla="*/ 1613687 h 2966488"/>
                <a:gd name="connsiteX16" fmla="*/ 2759170 w 3417890"/>
                <a:gd name="connsiteY16" fmla="*/ 1025348 h 2966488"/>
                <a:gd name="connsiteX17" fmla="*/ 2179655 w 3417890"/>
                <a:gd name="connsiteY17" fmla="*/ 518811 h 2966488"/>
                <a:gd name="connsiteX18" fmla="*/ 1526033 w 3417890"/>
                <a:gd name="connsiteY18" fmla="*/ 331721 h 2966488"/>
                <a:gd name="connsiteX19" fmla="*/ 447145 w 3417890"/>
                <a:gd name="connsiteY19" fmla="*/ 787106 h 2966488"/>
                <a:gd name="connsiteX20" fmla="*/ 118145 w 3417890"/>
                <a:gd name="connsiteY20" fmla="*/ 1283758 h 2966488"/>
                <a:gd name="connsiteX21" fmla="*/ 4939 w 3417890"/>
                <a:gd name="connsiteY21" fmla="*/ 1736003 h 2966488"/>
                <a:gd name="connsiteX22" fmla="*/ 0 w 3417890"/>
                <a:gd name="connsiteY22" fmla="*/ 1838243 h 2966488"/>
                <a:gd name="connsiteX23" fmla="*/ 0 w 3417890"/>
                <a:gd name="connsiteY23" fmla="*/ 812148 h 2966488"/>
                <a:gd name="connsiteX24" fmla="*/ 90445 w 3417890"/>
                <a:gd name="connsiteY24" fmla="*/ 689050 h 2966488"/>
                <a:gd name="connsiteX25" fmla="*/ 1526033 w 3417890"/>
                <a:gd name="connsiteY25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17890" h="2966488">
                  <a:moveTo>
                    <a:pt x="0" y="1953986"/>
                  </a:moveTo>
                  <a:lnTo>
                    <a:pt x="3650" y="2036794"/>
                  </a:lnTo>
                  <a:cubicBezTo>
                    <a:pt x="16269" y="2179080"/>
                    <a:pt x="47754" y="2317979"/>
                    <a:pt x="97711" y="2451281"/>
                  </a:cubicBezTo>
                  <a:cubicBezTo>
                    <a:pt x="161932" y="2622780"/>
                    <a:pt x="254747" y="2780348"/>
                    <a:pt x="373570" y="2919471"/>
                  </a:cubicBezTo>
                  <a:lnTo>
                    <a:pt x="418218" y="2966488"/>
                  </a:lnTo>
                  <a:lnTo>
                    <a:pt x="0" y="2966488"/>
                  </a:lnTo>
                  <a:close/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248047" y="2966488"/>
                  </a:lnTo>
                  <a:lnTo>
                    <a:pt x="2395207" y="2809141"/>
                  </a:lnTo>
                  <a:cubicBezTo>
                    <a:pt x="2559076" y="2642352"/>
                    <a:pt x="2711402" y="2560882"/>
                    <a:pt x="2822595" y="2501371"/>
                  </a:cubicBezTo>
                  <a:cubicBezTo>
                    <a:pt x="2893052" y="2463621"/>
                    <a:pt x="2934252" y="2440931"/>
                    <a:pt x="2960458" y="2413398"/>
                  </a:cubicBezTo>
                  <a:cubicBezTo>
                    <a:pt x="2991242" y="2381089"/>
                    <a:pt x="3019106" y="2320915"/>
                    <a:pt x="3043189" y="2234668"/>
                  </a:cubicBezTo>
                  <a:cubicBezTo>
                    <a:pt x="3098918" y="2035171"/>
                    <a:pt x="3100511" y="1826254"/>
                    <a:pt x="3047966" y="1613687"/>
                  </a:cubicBezTo>
                  <a:cubicBezTo>
                    <a:pt x="2998075" y="1412001"/>
                    <a:pt x="2898227" y="1208590"/>
                    <a:pt x="2759170" y="1025348"/>
                  </a:cubicBezTo>
                  <a:cubicBezTo>
                    <a:pt x="2601935" y="818155"/>
                    <a:pt x="2401509" y="643007"/>
                    <a:pt x="2179655" y="518811"/>
                  </a:cubicBezTo>
                  <a:cubicBezTo>
                    <a:pt x="1960985" y="396406"/>
                    <a:pt x="1734950" y="331721"/>
                    <a:pt x="1526033" y="331721"/>
                  </a:cubicBezTo>
                  <a:cubicBezTo>
                    <a:pt x="1118813" y="331721"/>
                    <a:pt x="735676" y="493468"/>
                    <a:pt x="447145" y="787106"/>
                  </a:cubicBezTo>
                  <a:cubicBezTo>
                    <a:pt x="306164" y="930543"/>
                    <a:pt x="195502" y="1097663"/>
                    <a:pt x="118145" y="1283758"/>
                  </a:cubicBezTo>
                  <a:cubicBezTo>
                    <a:pt x="58037" y="1428405"/>
                    <a:pt x="20134" y="1579955"/>
                    <a:pt x="4939" y="1736003"/>
                  </a:cubicBezTo>
                  <a:lnTo>
                    <a:pt x="0" y="1838243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E89C250B-5ADB-4172-AD75-5677A112C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1526033 w 3417890"/>
                <a:gd name="connsiteY0" fmla="*/ 0 h 2966488"/>
                <a:gd name="connsiteX1" fmla="*/ 3362636 w 3417890"/>
                <a:gd name="connsiteY1" fmla="*/ 2324034 h 2966488"/>
                <a:gd name="connsiteX2" fmla="*/ 2754079 w 3417890"/>
                <a:gd name="connsiteY2" fmla="*/ 2933084 h 2966488"/>
                <a:gd name="connsiteX3" fmla="*/ 2713560 w 3417890"/>
                <a:gd name="connsiteY3" fmla="*/ 2966488 h 2966488"/>
                <a:gd name="connsiteX4" fmla="*/ 2157350 w 3417890"/>
                <a:gd name="connsiteY4" fmla="*/ 2966488 h 2966488"/>
                <a:gd name="connsiteX5" fmla="*/ 2163135 w 3417890"/>
                <a:gd name="connsiteY5" fmla="*/ 2960207 h 2966488"/>
                <a:gd name="connsiteX6" fmla="*/ 2347903 w 3417890"/>
                <a:gd name="connsiteY6" fmla="*/ 2762701 h 2966488"/>
                <a:gd name="connsiteX7" fmla="*/ 2791280 w 3417890"/>
                <a:gd name="connsiteY7" fmla="*/ 2442922 h 2966488"/>
                <a:gd name="connsiteX8" fmla="*/ 2912425 w 3417890"/>
                <a:gd name="connsiteY8" fmla="*/ 2367688 h 2966488"/>
                <a:gd name="connsiteX9" fmla="*/ 2979300 w 3417890"/>
                <a:gd name="connsiteY9" fmla="*/ 2216888 h 2966488"/>
                <a:gd name="connsiteX10" fmla="*/ 2983612 w 3417890"/>
                <a:gd name="connsiteY10" fmla="*/ 1629676 h 2966488"/>
                <a:gd name="connsiteX11" fmla="*/ 2706361 w 3417890"/>
                <a:gd name="connsiteY11" fmla="*/ 1065486 h 2966488"/>
                <a:gd name="connsiteX12" fmla="*/ 2147279 w 3417890"/>
                <a:gd name="connsiteY12" fmla="*/ 576729 h 2966488"/>
                <a:gd name="connsiteX13" fmla="*/ 1526033 w 3417890"/>
                <a:gd name="connsiteY13" fmla="*/ 398065 h 2966488"/>
                <a:gd name="connsiteX14" fmla="*/ 494515 w 3417890"/>
                <a:gd name="connsiteY14" fmla="*/ 833613 h 2966488"/>
                <a:gd name="connsiteX15" fmla="*/ 179447 w 3417890"/>
                <a:gd name="connsiteY15" fmla="*/ 1309235 h 2966488"/>
                <a:gd name="connsiteX16" fmla="*/ 63743 w 3417890"/>
                <a:gd name="connsiteY16" fmla="*/ 1893460 h 2966488"/>
                <a:gd name="connsiteX17" fmla="*/ 159809 w 3417890"/>
                <a:gd name="connsiteY17" fmla="*/ 2427994 h 2966488"/>
                <a:gd name="connsiteX18" fmla="*/ 423991 w 3417890"/>
                <a:gd name="connsiteY18" fmla="*/ 2876348 h 2966488"/>
                <a:gd name="connsiteX19" fmla="*/ 509568 w 3417890"/>
                <a:gd name="connsiteY19" fmla="*/ 2966488 h 2966488"/>
                <a:gd name="connsiteX20" fmla="*/ 0 w 3417890"/>
                <a:gd name="connsiteY20" fmla="*/ 2966488 h 2966488"/>
                <a:gd name="connsiteX21" fmla="*/ 0 w 3417890"/>
                <a:gd name="connsiteY21" fmla="*/ 812148 h 2966488"/>
                <a:gd name="connsiteX22" fmla="*/ 90445 w 3417890"/>
                <a:gd name="connsiteY22" fmla="*/ 689050 h 2966488"/>
                <a:gd name="connsiteX23" fmla="*/ 1526033 w 3417890"/>
                <a:gd name="connsiteY23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7890" h="2966488"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157350" y="2966488"/>
                  </a:lnTo>
                  <a:lnTo>
                    <a:pt x="2163135" y="2960207"/>
                  </a:lnTo>
                  <a:cubicBezTo>
                    <a:pt x="2221850" y="2895786"/>
                    <a:pt x="2282554" y="2829177"/>
                    <a:pt x="2347903" y="2762701"/>
                  </a:cubicBezTo>
                  <a:cubicBezTo>
                    <a:pt x="2518806" y="2588746"/>
                    <a:pt x="2676306" y="2504423"/>
                    <a:pt x="2791280" y="2442922"/>
                  </a:cubicBezTo>
                  <a:cubicBezTo>
                    <a:pt x="2847673" y="2412669"/>
                    <a:pt x="2892256" y="2388852"/>
                    <a:pt x="2912425" y="2367688"/>
                  </a:cubicBezTo>
                  <a:cubicBezTo>
                    <a:pt x="2934982" y="2344003"/>
                    <a:pt x="2958733" y="2290463"/>
                    <a:pt x="2979300" y="2216888"/>
                  </a:cubicBezTo>
                  <a:cubicBezTo>
                    <a:pt x="3031977" y="2028537"/>
                    <a:pt x="3033370" y="1830964"/>
                    <a:pt x="2983612" y="1629676"/>
                  </a:cubicBezTo>
                  <a:cubicBezTo>
                    <a:pt x="2935844" y="1436681"/>
                    <a:pt x="2839977" y="1241564"/>
                    <a:pt x="2706361" y="1065486"/>
                  </a:cubicBezTo>
                  <a:cubicBezTo>
                    <a:pt x="2554565" y="865525"/>
                    <a:pt x="2361238" y="696481"/>
                    <a:pt x="2147279" y="576729"/>
                  </a:cubicBezTo>
                  <a:cubicBezTo>
                    <a:pt x="1938428" y="459831"/>
                    <a:pt x="1723605" y="398065"/>
                    <a:pt x="1526033" y="398065"/>
                  </a:cubicBezTo>
                  <a:cubicBezTo>
                    <a:pt x="1136792" y="398065"/>
                    <a:pt x="770374" y="552713"/>
                    <a:pt x="494515" y="833613"/>
                  </a:cubicBezTo>
                  <a:cubicBezTo>
                    <a:pt x="359505" y="971012"/>
                    <a:pt x="253487" y="1131034"/>
                    <a:pt x="179447" y="1309235"/>
                  </a:cubicBezTo>
                  <a:cubicBezTo>
                    <a:pt x="102687" y="1494003"/>
                    <a:pt x="63743" y="1690580"/>
                    <a:pt x="63743" y="1893460"/>
                  </a:cubicBezTo>
                  <a:cubicBezTo>
                    <a:pt x="63743" y="2077897"/>
                    <a:pt x="96052" y="2257689"/>
                    <a:pt x="159809" y="2427994"/>
                  </a:cubicBezTo>
                  <a:cubicBezTo>
                    <a:pt x="221310" y="2592262"/>
                    <a:pt x="310211" y="2743063"/>
                    <a:pt x="423991" y="2876348"/>
                  </a:cubicBezTo>
                  <a:lnTo>
                    <a:pt x="509568" y="2966488"/>
                  </a:lnTo>
                  <a:lnTo>
                    <a:pt x="0" y="2966488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0DBADFCF-E338-4B63-B2DF-02E748832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881713"/>
              <a:ext cx="3462418" cy="2976353"/>
            </a:xfrm>
            <a:custGeom>
              <a:avLst/>
              <a:gdLst>
                <a:gd name="connsiteX0" fmla="*/ 0 w 3462418"/>
                <a:gd name="connsiteY0" fmla="*/ 2730212 h 2993689"/>
                <a:gd name="connsiteX1" fmla="*/ 55451 w 3462418"/>
                <a:gd name="connsiteY1" fmla="*/ 2830720 h 2993689"/>
                <a:gd name="connsiteX2" fmla="*/ 152058 w 3462418"/>
                <a:gd name="connsiteY2" fmla="*/ 2972167 h 2993689"/>
                <a:gd name="connsiteX3" fmla="*/ 170061 w 3462418"/>
                <a:gd name="connsiteY3" fmla="*/ 2993689 h 2993689"/>
                <a:gd name="connsiteX4" fmla="*/ 0 w 3462418"/>
                <a:gd name="connsiteY4" fmla="*/ 2993689 h 2993689"/>
                <a:gd name="connsiteX5" fmla="*/ 1541758 w 3462418"/>
                <a:gd name="connsiteY5" fmla="*/ 0 h 2993689"/>
                <a:gd name="connsiteX6" fmla="*/ 3462418 w 3462418"/>
                <a:gd name="connsiteY6" fmla="*/ 1920662 h 2993689"/>
                <a:gd name="connsiteX7" fmla="*/ 3230610 w 3462418"/>
                <a:gd name="connsiteY7" fmla="*/ 2836173 h 2993689"/>
                <a:gd name="connsiteX8" fmla="*/ 3134917 w 3462418"/>
                <a:gd name="connsiteY8" fmla="*/ 2993689 h 2993689"/>
                <a:gd name="connsiteX9" fmla="*/ 2620198 w 3462418"/>
                <a:gd name="connsiteY9" fmla="*/ 2993689 h 2993689"/>
                <a:gd name="connsiteX10" fmla="*/ 2647978 w 3462418"/>
                <a:gd name="connsiteY10" fmla="*/ 2965249 h 2993689"/>
                <a:gd name="connsiteX11" fmla="*/ 2948384 w 3462418"/>
                <a:gd name="connsiteY11" fmla="*/ 2745916 h 2993689"/>
                <a:gd name="connsiteX12" fmla="*/ 3099450 w 3462418"/>
                <a:gd name="connsiteY12" fmla="*/ 2653232 h 2993689"/>
                <a:gd name="connsiteX13" fmla="*/ 3212964 w 3462418"/>
                <a:gd name="connsiteY13" fmla="*/ 2536069 h 2993689"/>
                <a:gd name="connsiteX14" fmla="*/ 3283488 w 3462418"/>
                <a:gd name="connsiteY14" fmla="*/ 2387060 h 2993689"/>
                <a:gd name="connsiteX15" fmla="*/ 3325484 w 3462418"/>
                <a:gd name="connsiteY15" fmla="*/ 2221531 h 2993689"/>
                <a:gd name="connsiteX16" fmla="*/ 3332716 w 3462418"/>
                <a:gd name="connsiteY16" fmla="*/ 2179270 h 2993689"/>
                <a:gd name="connsiteX17" fmla="*/ 3338819 w 3462418"/>
                <a:gd name="connsiteY17" fmla="*/ 2136943 h 2993689"/>
                <a:gd name="connsiteX18" fmla="*/ 3343397 w 3462418"/>
                <a:gd name="connsiteY18" fmla="*/ 2094483 h 2993689"/>
                <a:gd name="connsiteX19" fmla="*/ 3346714 w 3462418"/>
                <a:gd name="connsiteY19" fmla="*/ 2051956 h 2993689"/>
                <a:gd name="connsiteX20" fmla="*/ 3348572 w 3462418"/>
                <a:gd name="connsiteY20" fmla="*/ 1881717 h 2993689"/>
                <a:gd name="connsiteX21" fmla="*/ 3345985 w 3462418"/>
                <a:gd name="connsiteY21" fmla="*/ 1839257 h 2993689"/>
                <a:gd name="connsiteX22" fmla="*/ 3342070 w 3462418"/>
                <a:gd name="connsiteY22" fmla="*/ 1796929 h 2993689"/>
                <a:gd name="connsiteX23" fmla="*/ 3337227 w 3462418"/>
                <a:gd name="connsiteY23" fmla="*/ 1754668 h 2993689"/>
                <a:gd name="connsiteX24" fmla="*/ 3331256 w 3462418"/>
                <a:gd name="connsiteY24" fmla="*/ 1712540 h 2993689"/>
                <a:gd name="connsiteX25" fmla="*/ 3296492 w 3462418"/>
                <a:gd name="connsiteY25" fmla="*/ 1545817 h 2993689"/>
                <a:gd name="connsiteX26" fmla="*/ 3179195 w 3462418"/>
                <a:gd name="connsiteY26" fmla="*/ 1224313 h 2993689"/>
                <a:gd name="connsiteX27" fmla="*/ 3099716 w 3462418"/>
                <a:gd name="connsiteY27" fmla="*/ 1071125 h 2993689"/>
                <a:gd name="connsiteX28" fmla="*/ 3008160 w 3462418"/>
                <a:gd name="connsiteY28" fmla="*/ 923576 h 2993689"/>
                <a:gd name="connsiteX29" fmla="*/ 2905327 w 3462418"/>
                <a:gd name="connsiteY29" fmla="*/ 782330 h 2993689"/>
                <a:gd name="connsiteX30" fmla="*/ 2791481 w 3462418"/>
                <a:gd name="connsiteY30" fmla="*/ 648448 h 2993689"/>
                <a:gd name="connsiteX31" fmla="*/ 2667418 w 3462418"/>
                <a:gd name="connsiteY31" fmla="*/ 522526 h 2993689"/>
                <a:gd name="connsiteX32" fmla="*/ 2532739 w 3462418"/>
                <a:gd name="connsiteY32" fmla="*/ 406557 h 2993689"/>
                <a:gd name="connsiteX33" fmla="*/ 2388109 w 3462418"/>
                <a:gd name="connsiteY33" fmla="*/ 301601 h 2993689"/>
                <a:gd name="connsiteX34" fmla="*/ 2233527 w 3462418"/>
                <a:gd name="connsiteY34" fmla="*/ 210377 h 2993689"/>
                <a:gd name="connsiteX35" fmla="*/ 2069922 w 3462418"/>
                <a:gd name="connsiteY35" fmla="*/ 134811 h 2993689"/>
                <a:gd name="connsiteX36" fmla="*/ 1898423 w 3462418"/>
                <a:gd name="connsiteY36" fmla="*/ 77623 h 2993689"/>
                <a:gd name="connsiteX37" fmla="*/ 1540032 w 3462418"/>
                <a:gd name="connsiteY37" fmla="*/ 28926 h 2993689"/>
                <a:gd name="connsiteX38" fmla="*/ 1179784 w 3462418"/>
                <a:gd name="connsiteY38" fmla="*/ 68866 h 2993689"/>
                <a:gd name="connsiteX39" fmla="*/ 1168705 w 3462418"/>
                <a:gd name="connsiteY39" fmla="*/ 71121 h 2993689"/>
                <a:gd name="connsiteX40" fmla="*/ 1157758 w 3462418"/>
                <a:gd name="connsiteY40" fmla="*/ 73908 h 2993689"/>
                <a:gd name="connsiteX41" fmla="*/ 1135798 w 3462418"/>
                <a:gd name="connsiteY41" fmla="*/ 79547 h 2993689"/>
                <a:gd name="connsiteX42" fmla="*/ 1092011 w 3462418"/>
                <a:gd name="connsiteY42" fmla="*/ 90958 h 2993689"/>
                <a:gd name="connsiteX43" fmla="*/ 1048754 w 3462418"/>
                <a:gd name="connsiteY43" fmla="*/ 104028 h 2993689"/>
                <a:gd name="connsiteX44" fmla="*/ 1005763 w 3462418"/>
                <a:gd name="connsiteY44" fmla="*/ 117827 h 2993689"/>
                <a:gd name="connsiteX45" fmla="*/ 963303 w 3462418"/>
                <a:gd name="connsiteY45" fmla="*/ 133153 h 2993689"/>
                <a:gd name="connsiteX46" fmla="*/ 921175 w 3462418"/>
                <a:gd name="connsiteY46" fmla="*/ 149142 h 2993689"/>
                <a:gd name="connsiteX47" fmla="*/ 879776 w 3462418"/>
                <a:gd name="connsiteY47" fmla="*/ 166789 h 2993689"/>
                <a:gd name="connsiteX48" fmla="*/ 838709 w 3462418"/>
                <a:gd name="connsiteY48" fmla="*/ 185034 h 2993689"/>
                <a:gd name="connsiteX49" fmla="*/ 274453 w 3462418"/>
                <a:gd name="connsiteY49" fmla="*/ 607845 h 2993689"/>
                <a:gd name="connsiteX50" fmla="*/ 67351 w 3462418"/>
                <a:gd name="connsiteY50" fmla="*/ 886581 h 2993689"/>
                <a:gd name="connsiteX51" fmla="*/ 0 w 3462418"/>
                <a:gd name="connsiteY51" fmla="*/ 1008513 h 2993689"/>
                <a:gd name="connsiteX52" fmla="*/ 0 w 3462418"/>
                <a:gd name="connsiteY52" fmla="*/ 778734 h 2993689"/>
                <a:gd name="connsiteX53" fmla="*/ 59674 w 3462418"/>
                <a:gd name="connsiteY53" fmla="*/ 698933 h 2993689"/>
                <a:gd name="connsiteX54" fmla="*/ 1541758 w 3462418"/>
                <a:gd name="connsiteY54" fmla="*/ 0 h 29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2418" h="2993689">
                  <a:moveTo>
                    <a:pt x="0" y="2730212"/>
                  </a:moveTo>
                  <a:lnTo>
                    <a:pt x="55451" y="2830720"/>
                  </a:lnTo>
                  <a:cubicBezTo>
                    <a:pt x="85331" y="2879308"/>
                    <a:pt x="117557" y="2926541"/>
                    <a:pt x="152058" y="2972167"/>
                  </a:cubicBezTo>
                  <a:lnTo>
                    <a:pt x="170061" y="2993689"/>
                  </a:lnTo>
                  <a:lnTo>
                    <a:pt x="0" y="2993689"/>
                  </a:lnTo>
                  <a:close/>
                  <a:moveTo>
                    <a:pt x="1541758" y="0"/>
                  </a:moveTo>
                  <a:cubicBezTo>
                    <a:pt x="2602533" y="0"/>
                    <a:pt x="3462418" y="859886"/>
                    <a:pt x="3462418" y="1920662"/>
                  </a:cubicBezTo>
                  <a:cubicBezTo>
                    <a:pt x="3462418" y="2252154"/>
                    <a:pt x="3378445" y="2564028"/>
                    <a:pt x="3230610" y="2836173"/>
                  </a:cubicBezTo>
                  <a:lnTo>
                    <a:pt x="3134917" y="2993689"/>
                  </a:lnTo>
                  <a:lnTo>
                    <a:pt x="2620198" y="2993689"/>
                  </a:lnTo>
                  <a:lnTo>
                    <a:pt x="2647978" y="2965249"/>
                  </a:lnTo>
                  <a:cubicBezTo>
                    <a:pt x="2735818" y="2877741"/>
                    <a:pt x="2841305" y="2805691"/>
                    <a:pt x="2948384" y="2745916"/>
                  </a:cubicBezTo>
                  <a:cubicBezTo>
                    <a:pt x="3001393" y="2715397"/>
                    <a:pt x="3054004" y="2686803"/>
                    <a:pt x="3099450" y="2653232"/>
                  </a:cubicBezTo>
                  <a:cubicBezTo>
                    <a:pt x="3145094" y="2619862"/>
                    <a:pt x="3183242" y="2581382"/>
                    <a:pt x="3212964" y="2536069"/>
                  </a:cubicBezTo>
                  <a:cubicBezTo>
                    <a:pt x="3243151" y="2491221"/>
                    <a:pt x="3265509" y="2440334"/>
                    <a:pt x="3283488" y="2387060"/>
                  </a:cubicBezTo>
                  <a:cubicBezTo>
                    <a:pt x="3301468" y="2333786"/>
                    <a:pt x="3314869" y="2277725"/>
                    <a:pt x="3325484" y="2221531"/>
                  </a:cubicBezTo>
                  <a:cubicBezTo>
                    <a:pt x="3327872" y="2207400"/>
                    <a:pt x="3330725" y="2193401"/>
                    <a:pt x="3332716" y="2179270"/>
                  </a:cubicBezTo>
                  <a:lnTo>
                    <a:pt x="3338819" y="2136943"/>
                  </a:lnTo>
                  <a:lnTo>
                    <a:pt x="3343397" y="2094483"/>
                  </a:lnTo>
                  <a:cubicBezTo>
                    <a:pt x="3345122" y="2080351"/>
                    <a:pt x="3345520" y="2066088"/>
                    <a:pt x="3346714" y="2051956"/>
                  </a:cubicBezTo>
                  <a:cubicBezTo>
                    <a:pt x="3350761" y="1995232"/>
                    <a:pt x="3350828" y="1938376"/>
                    <a:pt x="3348572" y="1881717"/>
                  </a:cubicBezTo>
                  <a:lnTo>
                    <a:pt x="3345985" y="1839257"/>
                  </a:lnTo>
                  <a:cubicBezTo>
                    <a:pt x="3344857" y="1825126"/>
                    <a:pt x="3343330" y="1811061"/>
                    <a:pt x="3342070" y="1796929"/>
                  </a:cubicBezTo>
                  <a:cubicBezTo>
                    <a:pt x="3340943" y="1782798"/>
                    <a:pt x="3338819" y="1768733"/>
                    <a:pt x="3337227" y="1754668"/>
                  </a:cubicBezTo>
                  <a:cubicBezTo>
                    <a:pt x="3335767" y="1740537"/>
                    <a:pt x="3333445" y="1726538"/>
                    <a:pt x="3331256" y="1712540"/>
                  </a:cubicBezTo>
                  <a:cubicBezTo>
                    <a:pt x="3322366" y="1656479"/>
                    <a:pt x="3310756" y="1600883"/>
                    <a:pt x="3296492" y="1545817"/>
                  </a:cubicBezTo>
                  <a:cubicBezTo>
                    <a:pt x="3267300" y="1435885"/>
                    <a:pt x="3227892" y="1328275"/>
                    <a:pt x="3179195" y="1224313"/>
                  </a:cubicBezTo>
                  <a:cubicBezTo>
                    <a:pt x="3154781" y="1172433"/>
                    <a:pt x="3128309" y="1121281"/>
                    <a:pt x="3099716" y="1071125"/>
                  </a:cubicBezTo>
                  <a:cubicBezTo>
                    <a:pt x="3071386" y="1020837"/>
                    <a:pt x="3040603" y="971742"/>
                    <a:pt x="3008160" y="923576"/>
                  </a:cubicBezTo>
                  <a:cubicBezTo>
                    <a:pt x="2975784" y="875344"/>
                    <a:pt x="2941219" y="828439"/>
                    <a:pt x="2905327" y="782330"/>
                  </a:cubicBezTo>
                  <a:cubicBezTo>
                    <a:pt x="2869170" y="736486"/>
                    <a:pt x="2831155" y="691836"/>
                    <a:pt x="2791481" y="648448"/>
                  </a:cubicBezTo>
                  <a:cubicBezTo>
                    <a:pt x="2751740" y="605191"/>
                    <a:pt x="2710674" y="562797"/>
                    <a:pt x="2667418" y="522526"/>
                  </a:cubicBezTo>
                  <a:cubicBezTo>
                    <a:pt x="2624227" y="482189"/>
                    <a:pt x="2579313" y="443444"/>
                    <a:pt x="2532739" y="406557"/>
                  </a:cubicBezTo>
                  <a:cubicBezTo>
                    <a:pt x="2486165" y="369669"/>
                    <a:pt x="2437999" y="334441"/>
                    <a:pt x="2388109" y="301601"/>
                  </a:cubicBezTo>
                  <a:cubicBezTo>
                    <a:pt x="2338085" y="269026"/>
                    <a:pt x="2286669" y="238176"/>
                    <a:pt x="2233527" y="210377"/>
                  </a:cubicBezTo>
                  <a:cubicBezTo>
                    <a:pt x="2180451" y="182447"/>
                    <a:pt x="2125983" y="156771"/>
                    <a:pt x="2069922" y="134811"/>
                  </a:cubicBezTo>
                  <a:cubicBezTo>
                    <a:pt x="2013994" y="112520"/>
                    <a:pt x="1956739" y="93213"/>
                    <a:pt x="1898423" y="77623"/>
                  </a:cubicBezTo>
                  <a:cubicBezTo>
                    <a:pt x="1781856" y="46242"/>
                    <a:pt x="1661044" y="28794"/>
                    <a:pt x="1540032" y="28926"/>
                  </a:cubicBezTo>
                  <a:cubicBezTo>
                    <a:pt x="1418821" y="29325"/>
                    <a:pt x="1297744" y="42660"/>
                    <a:pt x="1179784" y="68866"/>
                  </a:cubicBezTo>
                  <a:lnTo>
                    <a:pt x="1168705" y="71121"/>
                  </a:lnTo>
                  <a:lnTo>
                    <a:pt x="1157758" y="73908"/>
                  </a:lnTo>
                  <a:lnTo>
                    <a:pt x="1135798" y="79547"/>
                  </a:lnTo>
                  <a:lnTo>
                    <a:pt x="1092011" y="90958"/>
                  </a:lnTo>
                  <a:cubicBezTo>
                    <a:pt x="1077349" y="94408"/>
                    <a:pt x="1063151" y="99582"/>
                    <a:pt x="1048754" y="104028"/>
                  </a:cubicBezTo>
                  <a:lnTo>
                    <a:pt x="1005763" y="117827"/>
                  </a:lnTo>
                  <a:cubicBezTo>
                    <a:pt x="991300" y="122139"/>
                    <a:pt x="977434" y="127978"/>
                    <a:pt x="963303" y="133153"/>
                  </a:cubicBezTo>
                  <a:lnTo>
                    <a:pt x="921175" y="149142"/>
                  </a:lnTo>
                  <a:cubicBezTo>
                    <a:pt x="907043" y="154184"/>
                    <a:pt x="893509" y="160818"/>
                    <a:pt x="879776" y="166789"/>
                  </a:cubicBezTo>
                  <a:lnTo>
                    <a:pt x="838709" y="185034"/>
                  </a:lnTo>
                  <a:cubicBezTo>
                    <a:pt x="621233" y="286209"/>
                    <a:pt x="429764" y="433957"/>
                    <a:pt x="274453" y="607845"/>
                  </a:cubicBezTo>
                  <a:cubicBezTo>
                    <a:pt x="196565" y="694822"/>
                    <a:pt x="127434" y="788301"/>
                    <a:pt x="67351" y="886581"/>
                  </a:cubicBezTo>
                  <a:lnTo>
                    <a:pt x="0" y="1008513"/>
                  </a:lnTo>
                  <a:lnTo>
                    <a:pt x="0" y="778734"/>
                  </a:lnTo>
                  <a:lnTo>
                    <a:pt x="59674" y="698933"/>
                  </a:lnTo>
                  <a:cubicBezTo>
                    <a:pt x="411948" y="272073"/>
                    <a:pt x="945071" y="0"/>
                    <a:pt x="154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11" name="Group 1169">
            <a:extLst>
              <a:ext uri="{FF2B5EF4-FFF2-40B4-BE49-F238E27FC236}">
                <a16:creationId xmlns:a16="http://schemas.microsoft.com/office/drawing/2014/main" id="{05F16C50-F398-4082-942C-098B046B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13756" y="2598821"/>
            <a:ext cx="3339065" cy="3401889"/>
            <a:chOff x="3224685" y="2598821"/>
            <a:chExt cx="3339065" cy="3401889"/>
          </a:xfrm>
        </p:grpSpPr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16DC8D47-7123-4497-B7D1-769033844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4" y="2705797"/>
              <a:ext cx="3254181" cy="3187937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6D9EAF00-1329-4886-AF49-52D59ECE4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705797"/>
              <a:ext cx="3271790" cy="3187937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D86049FB-0264-4F59-9D62-643690143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5" y="2683818"/>
              <a:ext cx="3271790" cy="3231975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1EBD7950-2F60-42E5-B00A-DB0131FA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598821"/>
              <a:ext cx="3339065" cy="3401889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5363D-4913-48AF-9091-76F88CE3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519" y="2421682"/>
            <a:ext cx="4266601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Steam </a:t>
            </a:r>
            <a:r>
              <a:rPr lang="en-US" sz="2000">
                <a:solidFill>
                  <a:schemeClr val="tx2"/>
                </a:solidFill>
                <a:sym typeface="Wingdings" panose="05000000000000000000" pitchFamily="2" charset="2"/>
              </a:rPr>
              <a:t> Electricity  Digital</a:t>
            </a:r>
          </a:p>
          <a:p>
            <a:r>
              <a:rPr lang="en-US" sz="2000">
                <a:solidFill>
                  <a:schemeClr val="tx2"/>
                </a:solidFill>
                <a:sym typeface="Wingdings" panose="05000000000000000000" pitchFamily="2" charset="2"/>
              </a:rPr>
              <a:t>Now 4</a:t>
            </a:r>
            <a:r>
              <a:rPr lang="en-US" sz="2000" baseline="30000">
                <a:solidFill>
                  <a:schemeClr val="tx2"/>
                </a:solidFill>
                <a:sym typeface="Wingdings" panose="05000000000000000000" pitchFamily="2" charset="2"/>
              </a:rPr>
              <a:t>th</a:t>
            </a:r>
            <a:r>
              <a:rPr lang="en-US" sz="2000">
                <a:solidFill>
                  <a:schemeClr val="tx2"/>
                </a:solidFill>
                <a:sym typeface="Wingdings" panose="05000000000000000000" pitchFamily="2" charset="2"/>
              </a:rPr>
              <a:t> Industrial Revolution</a:t>
            </a:r>
          </a:p>
          <a:p>
            <a:pPr lvl="1"/>
            <a:r>
              <a:rPr lang="en-US" sz="2000">
                <a:solidFill>
                  <a:schemeClr val="tx2"/>
                </a:solidFill>
                <a:sym typeface="Wingdings" panose="05000000000000000000" pitchFamily="2" charset="2"/>
              </a:rPr>
              <a:t>Automation</a:t>
            </a:r>
          </a:p>
          <a:p>
            <a:pPr lvl="2"/>
            <a:r>
              <a:rPr lang="en-US">
                <a:solidFill>
                  <a:schemeClr val="tx2"/>
                </a:solidFill>
                <a:sym typeface="Wingdings" panose="05000000000000000000" pitchFamily="2" charset="2"/>
              </a:rPr>
              <a:t>Faster, safer</a:t>
            </a:r>
          </a:p>
          <a:p>
            <a:pPr lvl="2"/>
            <a:r>
              <a:rPr lang="en-US">
                <a:solidFill>
                  <a:schemeClr val="tx2"/>
                </a:solidFill>
                <a:sym typeface="Wingdings" panose="05000000000000000000" pitchFamily="2" charset="2"/>
              </a:rPr>
              <a:t>Some job displacement</a:t>
            </a:r>
          </a:p>
          <a:p>
            <a:pPr lvl="3"/>
            <a:r>
              <a:rPr lang="en-US" sz="2000">
                <a:solidFill>
                  <a:schemeClr val="tx2"/>
                </a:solidFill>
                <a:sym typeface="Wingdings" panose="05000000000000000000" pitchFamily="2" charset="2"/>
              </a:rPr>
              <a:t>NEW jobs created</a:t>
            </a:r>
          </a:p>
          <a:p>
            <a:pPr lvl="1"/>
            <a:r>
              <a:rPr lang="en-US" sz="2000">
                <a:solidFill>
                  <a:schemeClr val="tx2"/>
                </a:solidFill>
                <a:sym typeface="Wingdings" panose="05000000000000000000" pitchFamily="2" charset="2"/>
              </a:rPr>
              <a:t>AI- ChatGPT</a:t>
            </a:r>
          </a:p>
          <a:p>
            <a:pPr lvl="1"/>
            <a:r>
              <a:rPr lang="en-US" sz="2000">
                <a:solidFill>
                  <a:schemeClr val="tx2"/>
                </a:solidFill>
                <a:sym typeface="Wingdings" panose="05000000000000000000" pitchFamily="2" charset="2"/>
              </a:rPr>
              <a:t>Technology!!</a:t>
            </a: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1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3E0A1-3CDE-4221-839B-415FF897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US" sz="6000" b="1"/>
              <a:t>Conventional</a:t>
            </a:r>
            <a:endParaRPr lang="en-US" sz="6000" b="1">
              <a:cs typeface="Calibri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D2695-3F19-4B8B-A6EC-9C88F2C1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en-US" sz="2000"/>
              <a:t>Organizer</a:t>
            </a:r>
            <a:endParaRPr lang="en-US" sz="2000">
              <a:cs typeface="Calibri"/>
            </a:endParaRPr>
          </a:p>
          <a:p>
            <a:r>
              <a:rPr lang="en-US" sz="2000"/>
              <a:t>Structure</a:t>
            </a:r>
            <a:endParaRPr lang="en-US" sz="2000">
              <a:cs typeface="Calibri"/>
            </a:endParaRPr>
          </a:p>
          <a:p>
            <a:r>
              <a:rPr lang="en-US" sz="2000"/>
              <a:t>Data</a:t>
            </a:r>
            <a:endParaRPr lang="en-US" sz="2000">
              <a:cs typeface="Calibri"/>
            </a:endParaRPr>
          </a:p>
          <a:p>
            <a:r>
              <a:rPr lang="en-US" sz="2000"/>
              <a:t>Rules</a:t>
            </a:r>
            <a:endParaRPr lang="en-US" sz="20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A9BD-B4C4-24FD-2A76-9A038FC6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 b="5876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E0DBB-BDC4-4E4D-BA46-5F02FA6E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Hexagonal Model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00D7-5884-44D9-9B5D-96C62EC2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sz="2000"/>
              <a:t>Activities</a:t>
            </a:r>
          </a:p>
          <a:p>
            <a:pPr lvl="1"/>
            <a:r>
              <a:rPr lang="en-US" sz="2000"/>
              <a:t>Discussion with others in similar categories</a:t>
            </a:r>
          </a:p>
          <a:p>
            <a:pPr lvl="1"/>
            <a:r>
              <a:rPr lang="en-US" sz="2000"/>
              <a:t>Go to each category and find one thing you relate to, and one thing that might be different than you</a:t>
            </a:r>
          </a:p>
          <a:p>
            <a:pPr lvl="1"/>
            <a:r>
              <a:rPr lang="en-US" sz="2000"/>
              <a:t>Career Pathway- How can I get there?</a:t>
            </a:r>
          </a:p>
          <a:p>
            <a:r>
              <a:rPr lang="en-US" sz="2000"/>
              <a:t>Other tools</a:t>
            </a:r>
          </a:p>
          <a:p>
            <a:pPr lvl="1"/>
            <a:r>
              <a:rPr lang="en-US" sz="2000"/>
              <a:t>Meyers/Briggs inventory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D5583-D6FE-4D91-99B3-9F0B9A831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368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B08A-DB04-47F7-AB39-7463CE54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Values in Action (VIA)</a:t>
            </a:r>
            <a:br>
              <a:rPr lang="en-US" sz="4000"/>
            </a:br>
            <a:br>
              <a:rPr lang="en-US" sz="4000"/>
            </a:br>
            <a:r>
              <a:rPr lang="en-US" sz="1600"/>
              <a:t>VIA survey  </a:t>
            </a:r>
            <a:r>
              <a:rPr lang="en-US" sz="1600">
                <a:hlinkClick r:id="rId2"/>
              </a:rPr>
              <a:t>Personality Test, Personality Assessment: VIA Survey | VIA Institute (viacharacter.org)</a:t>
            </a:r>
            <a:br>
              <a:rPr lang="en-US" sz="1600"/>
            </a:b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D58956-CD2E-9474-B933-5995B25D12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2000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E93E2-3E76-4531-9ED6-E1214F6B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Character Building Ideas Categorized by Age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4BAB-3A67-4A04-8957-CE002881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30 Character-Building Ideas and Activities for School (signupgenius.com)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79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37C81-78F4-407B-AE53-86FA0B74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VIA and Positive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460743-221C-32C7-A219-118B7BAD9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555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212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7C2C3-FC17-C6CC-1E88-A50D6598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cs typeface="Calibri Light"/>
              </a:rPr>
              <a:t>What's missing?..... </a:t>
            </a:r>
            <a:r>
              <a:rPr lang="en-US" sz="5400" b="1" i="1" u="sng">
                <a:cs typeface="Calibri Light"/>
              </a:rPr>
              <a:t>Soft Skills!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D4CBF6D-0128-6333-3B26-595B60D6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08" y="1909331"/>
            <a:ext cx="508944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600">
                <a:cs typeface="Calibri"/>
              </a:rPr>
              <a:t>All businesses said that what incoming employees are missing are soft skills.  </a:t>
            </a:r>
          </a:p>
          <a:p>
            <a:r>
              <a:rPr lang="en-US" sz="2600">
                <a:cs typeface="Calibri"/>
              </a:rPr>
              <a:t>Work ethic</a:t>
            </a:r>
          </a:p>
          <a:p>
            <a:pPr lvl="1"/>
            <a:r>
              <a:rPr lang="en-US" sz="2600">
                <a:cs typeface="Calibri"/>
              </a:rPr>
              <a:t>Getting to work on time</a:t>
            </a:r>
          </a:p>
          <a:p>
            <a:pPr lvl="1"/>
            <a:r>
              <a:rPr lang="en-US" sz="2600">
                <a:cs typeface="Calibri"/>
              </a:rPr>
              <a:t>Not taking excessive time off</a:t>
            </a:r>
          </a:p>
          <a:p>
            <a:pPr lvl="1"/>
            <a:r>
              <a:rPr lang="en-US" sz="2600">
                <a:cs typeface="Calibri"/>
              </a:rPr>
              <a:t>Communication</a:t>
            </a:r>
          </a:p>
          <a:p>
            <a:pPr lvl="1"/>
            <a:r>
              <a:rPr lang="en-US" sz="2600">
                <a:cs typeface="Calibri"/>
              </a:rPr>
              <a:t>Problem solving</a:t>
            </a:r>
          </a:p>
          <a:p>
            <a:r>
              <a:rPr lang="en-US" sz="2600">
                <a:cs typeface="Calibri"/>
              </a:rPr>
              <a:t>Interview skills (1 in 40 in IBEW apprenticeship are straight out of high school)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84F2D423-C634-AF9E-3693-DEBABA5D89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77" y="1857043"/>
            <a:ext cx="6440311" cy="42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3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5E369-B332-2020-854D-2BF7323F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76" y="1669250"/>
            <a:ext cx="3099594" cy="302757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Skills Lacking among job applicants and new employees</a:t>
            </a:r>
            <a:endParaRPr lang="en-US" sz="2800" b="1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0168BF-5B03-F8A2-11AC-286B88B65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455209"/>
              </p:ext>
            </p:extLst>
          </p:nvPr>
        </p:nvGraphicFramePr>
        <p:xfrm>
          <a:off x="3617088" y="443696"/>
          <a:ext cx="8355344" cy="594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232">
                  <a:extLst>
                    <a:ext uri="{9D8B030D-6E8A-4147-A177-3AD203B41FA5}">
                      <a16:colId xmlns:a16="http://schemas.microsoft.com/office/drawing/2014/main" val="497008819"/>
                    </a:ext>
                  </a:extLst>
                </a:gridCol>
                <a:gridCol w="840720">
                  <a:extLst>
                    <a:ext uri="{9D8B030D-6E8A-4147-A177-3AD203B41FA5}">
                      <a16:colId xmlns:a16="http://schemas.microsoft.com/office/drawing/2014/main" val="2128257475"/>
                    </a:ext>
                  </a:extLst>
                </a:gridCol>
                <a:gridCol w="744152">
                  <a:extLst>
                    <a:ext uri="{9D8B030D-6E8A-4147-A177-3AD203B41FA5}">
                      <a16:colId xmlns:a16="http://schemas.microsoft.com/office/drawing/2014/main" val="379261895"/>
                    </a:ext>
                  </a:extLst>
                </a:gridCol>
                <a:gridCol w="1081240">
                  <a:extLst>
                    <a:ext uri="{9D8B030D-6E8A-4147-A177-3AD203B41FA5}">
                      <a16:colId xmlns:a16="http://schemas.microsoft.com/office/drawing/2014/main" val="328061364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r>
                        <a:rPr lang="en-US" sz="2300" dirty="0"/>
                        <a:t>Non-Technical Skills (Statewide, all industries)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2021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2022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2023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1205658582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r>
                        <a:rPr lang="en-US" sz="2300" dirty="0"/>
                        <a:t>Self-motivation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64%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70%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61%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549194285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r>
                        <a:rPr lang="en-US" sz="2300" dirty="0"/>
                        <a:t>Communication skills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66%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52%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56%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16009653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r>
                        <a:rPr lang="en-US" sz="2300" dirty="0"/>
                        <a:t>Problem solving/ critical thinking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63%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48%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52%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3357122083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r>
                        <a:rPr lang="en-US" sz="2300" dirty="0"/>
                        <a:t>Timeliness/attendance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51%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55%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51%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2692980539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r>
                        <a:rPr lang="en-US" sz="2300" dirty="0"/>
                        <a:t>Attention to detail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58%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50%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46%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2419839020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Time management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44%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32%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32%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1098847634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r>
                        <a:rPr lang="en-US" sz="2300" dirty="0"/>
                        <a:t>Ability to take criticism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40%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31%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27%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1642113284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r>
                        <a:rPr lang="en-US" sz="2300" dirty="0"/>
                        <a:t>Personal awareness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34%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27%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26%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2707137427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Teamwork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31%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24%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21%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393553218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English skills/grammar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31%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19%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21%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408063031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Customer service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24%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19%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20%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193666786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Conflict management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33%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17%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18%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3395152353"/>
                  </a:ext>
                </a:extLst>
              </a:tr>
              <a:tr h="3804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Basic math skills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30%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15%</a:t>
                      </a:r>
                    </a:p>
                  </a:txBody>
                  <a:tcPr marL="73283" marR="73283" marT="36641" marB="3664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300" dirty="0"/>
                        <a:t>17%</a:t>
                      </a:r>
                    </a:p>
                  </a:txBody>
                  <a:tcPr marL="73283" marR="73283" marT="36641" marB="36641"/>
                </a:tc>
                <a:extLst>
                  <a:ext uri="{0D108BD9-81ED-4DB2-BD59-A6C34878D82A}">
                    <a16:rowId xmlns:a16="http://schemas.microsoft.com/office/drawing/2014/main" val="295879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47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C6C85-9522-C0AD-D998-C4FF842E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95" y="348865"/>
            <a:ext cx="11606603" cy="877729"/>
          </a:xfrm>
        </p:spPr>
        <p:txBody>
          <a:bodyPr anchor="ctr">
            <a:noAutofit/>
          </a:bodyPr>
          <a:lstStyle/>
          <a:p>
            <a:r>
              <a:rPr lang="en-US" sz="3400" b="1" dirty="0">
                <a:solidFill>
                  <a:srgbClr val="FFFFFF"/>
                </a:solidFill>
                <a:cs typeface="Calibri Light"/>
              </a:rPr>
              <a:t>Common skills lacking among job applicants and new employees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6972E3-0892-1C42-F767-BC18A6C0A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668891"/>
              </p:ext>
            </p:extLst>
          </p:nvPr>
        </p:nvGraphicFramePr>
        <p:xfrm>
          <a:off x="405113" y="1880886"/>
          <a:ext cx="11134710" cy="442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669">
                  <a:extLst>
                    <a:ext uri="{9D8B030D-6E8A-4147-A177-3AD203B41FA5}">
                      <a16:colId xmlns:a16="http://schemas.microsoft.com/office/drawing/2014/main" val="3392521984"/>
                    </a:ext>
                  </a:extLst>
                </a:gridCol>
                <a:gridCol w="1040255">
                  <a:extLst>
                    <a:ext uri="{9D8B030D-6E8A-4147-A177-3AD203B41FA5}">
                      <a16:colId xmlns:a16="http://schemas.microsoft.com/office/drawing/2014/main" val="661312806"/>
                    </a:ext>
                  </a:extLst>
                </a:gridCol>
                <a:gridCol w="1025407">
                  <a:extLst>
                    <a:ext uri="{9D8B030D-6E8A-4147-A177-3AD203B41FA5}">
                      <a16:colId xmlns:a16="http://schemas.microsoft.com/office/drawing/2014/main" val="849807440"/>
                    </a:ext>
                  </a:extLst>
                </a:gridCol>
                <a:gridCol w="1052379">
                  <a:extLst>
                    <a:ext uri="{9D8B030D-6E8A-4147-A177-3AD203B41FA5}">
                      <a16:colId xmlns:a16="http://schemas.microsoft.com/office/drawing/2014/main" val="2892967158"/>
                    </a:ext>
                  </a:extLst>
                </a:gridCol>
              </a:tblGrid>
              <a:tr h="553217">
                <a:tc>
                  <a:txBody>
                    <a:bodyPr/>
                    <a:lstStyle/>
                    <a:p>
                      <a:r>
                        <a:rPr lang="en-US" sz="2800" dirty="0"/>
                        <a:t>Technical Skills (statewide, all industries)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2021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2022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2023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1010405236"/>
                  </a:ext>
                </a:extLst>
              </a:tr>
              <a:tr h="5532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Basic computer use/ computer literacy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47%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44%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48%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2556557037"/>
                  </a:ext>
                </a:extLst>
              </a:tr>
              <a:tr h="553217">
                <a:tc>
                  <a:txBody>
                    <a:bodyPr/>
                    <a:lstStyle/>
                    <a:p>
                      <a:r>
                        <a:rPr lang="en-US" sz="2800" dirty="0"/>
                        <a:t>Software proficiency in Excel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32%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34%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1746931972"/>
                  </a:ext>
                </a:extLst>
              </a:tr>
              <a:tr h="5532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Email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22%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2742585813"/>
                  </a:ext>
                </a:extLst>
              </a:tr>
              <a:tr h="553217">
                <a:tc>
                  <a:txBody>
                    <a:bodyPr/>
                    <a:lstStyle/>
                    <a:p>
                      <a:r>
                        <a:rPr lang="en-US" sz="2800" dirty="0"/>
                        <a:t>Mechanical technical/engineering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22%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1188338386"/>
                  </a:ext>
                </a:extLst>
              </a:tr>
              <a:tr h="553217">
                <a:tc>
                  <a:txBody>
                    <a:bodyPr/>
                    <a:lstStyle/>
                    <a:p>
                      <a:r>
                        <a:rPr lang="en-US" sz="2800" dirty="0"/>
                        <a:t>Software proficiency in Word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17%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19%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3702495800"/>
                  </a:ext>
                </a:extLst>
              </a:tr>
              <a:tr h="553217">
                <a:tc>
                  <a:txBody>
                    <a:bodyPr/>
                    <a:lstStyle/>
                    <a:p>
                      <a:r>
                        <a:rPr lang="en-US" sz="2800" dirty="0"/>
                        <a:t>Data analysis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19%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1235194689"/>
                  </a:ext>
                </a:extLst>
              </a:tr>
              <a:tr h="553217">
                <a:tc>
                  <a:txBody>
                    <a:bodyPr/>
                    <a:lstStyle/>
                    <a:p>
                      <a:r>
                        <a:rPr lang="en-US" sz="2800" dirty="0"/>
                        <a:t>Typing 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16%</a:t>
                      </a:r>
                    </a:p>
                  </a:txBody>
                  <a:tcPr marL="119114" marR="119114" marT="59557" marB="5955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18%</a:t>
                      </a:r>
                    </a:p>
                  </a:txBody>
                  <a:tcPr marL="119114" marR="119114" marT="59557" marB="59557"/>
                </a:tc>
                <a:extLst>
                  <a:ext uri="{0D108BD9-81ED-4DB2-BD59-A6C34878D82A}">
                    <a16:rowId xmlns:a16="http://schemas.microsoft.com/office/drawing/2014/main" val="382627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5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40E5-4A76-4648-86AE-E28C4842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Ideas….What can we do to help students develop soft skills?</a:t>
            </a:r>
          </a:p>
        </p:txBody>
      </p:sp>
      <p:sp>
        <p:nvSpPr>
          <p:cNvPr id="1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47" descr="A close up of a green surface&#10;&#10;Description automatically generated with low confidence">
            <a:extLst>
              <a:ext uri="{FF2B5EF4-FFF2-40B4-BE49-F238E27FC236}">
                <a16:creationId xmlns:a16="http://schemas.microsoft.com/office/drawing/2014/main" id="{706222DF-DDA5-0794-FB40-1361F20C8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3" r="1695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F0B348-2774-438F-0454-616378506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541842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472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60F98-9C9A-BC29-8856-7398C735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Barriers that prevent you from hiring a candidate or prevent them from taking a job</a:t>
            </a:r>
          </a:p>
        </p:txBody>
      </p:sp>
      <p:graphicFrame>
        <p:nvGraphicFramePr>
          <p:cNvPr id="112" name="Content Placeholder 4">
            <a:extLst>
              <a:ext uri="{FF2B5EF4-FFF2-40B4-BE49-F238E27FC236}">
                <a16:creationId xmlns:a16="http://schemas.microsoft.com/office/drawing/2014/main" id="{2041246D-3004-8673-FED5-F03154488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487006"/>
              </p:ext>
            </p:extLst>
          </p:nvPr>
        </p:nvGraphicFramePr>
        <p:xfrm>
          <a:off x="5153822" y="822632"/>
          <a:ext cx="6553546" cy="523388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232788">
                  <a:extLst>
                    <a:ext uri="{9D8B030D-6E8A-4147-A177-3AD203B41FA5}">
                      <a16:colId xmlns:a16="http://schemas.microsoft.com/office/drawing/2014/main" val="1416260493"/>
                    </a:ext>
                  </a:extLst>
                </a:gridCol>
                <a:gridCol w="1320758">
                  <a:extLst>
                    <a:ext uri="{9D8B030D-6E8A-4147-A177-3AD203B41FA5}">
                      <a16:colId xmlns:a16="http://schemas.microsoft.com/office/drawing/2014/main" val="1633657834"/>
                    </a:ext>
                  </a:extLst>
                </a:gridCol>
              </a:tblGrid>
              <a:tr h="5345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cap="all" spc="60" dirty="0">
                          <a:solidFill>
                            <a:schemeClr val="tx1"/>
                          </a:solidFill>
                          <a:effectLst/>
                        </a:rPr>
                        <a:t>Barrier (Statewide, All Industries)​</a:t>
                      </a:r>
                      <a:endParaRPr lang="en-US" sz="2000" b="1" i="0" cap="all" spc="6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0685" marR="263014" marT="121499" marB="12149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cap="all" spc="6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2000" b="1" i="0" cap="all" spc="6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0685" marR="263014" marT="121499" marB="12149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5812"/>
                  </a:ext>
                </a:extLst>
              </a:tr>
              <a:tr h="6694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Lack of experience</a:t>
                      </a:r>
                    </a:p>
                  </a:txBody>
                  <a:tcPr marL="350685" marR="263014" marT="175342" marB="1214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</a:p>
                  </a:txBody>
                  <a:tcPr marL="350685" marR="263014" marT="175342" marB="1214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869515"/>
                  </a:ext>
                </a:extLst>
              </a:tr>
              <a:tr h="6694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Self-motivation, initiative</a:t>
                      </a:r>
                    </a:p>
                  </a:txBody>
                  <a:tcPr marL="350685" marR="263014" marT="175342" marB="1214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</a:p>
                  </a:txBody>
                  <a:tcPr marL="350685" marR="263014" marT="175342" marB="1214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71624"/>
                  </a:ext>
                </a:extLst>
              </a:tr>
              <a:tr h="6694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Gap in salary and wage expectations</a:t>
                      </a:r>
                    </a:p>
                  </a:txBody>
                  <a:tcPr marL="350685" marR="263014" marT="175342" marB="1214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</a:p>
                  </a:txBody>
                  <a:tcPr marL="350685" marR="263014" marT="175342" marB="1214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05622"/>
                  </a:ext>
                </a:extLst>
              </a:tr>
              <a:tr h="6694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Transportation</a:t>
                      </a:r>
                    </a:p>
                  </a:txBody>
                  <a:tcPr marL="350685" marR="263014" marT="175342" marB="1214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</a:p>
                  </a:txBody>
                  <a:tcPr marL="350685" marR="263014" marT="175342" marB="1214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438671"/>
                  </a:ext>
                </a:extLst>
              </a:tr>
              <a:tr h="6694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Insufficient education</a:t>
                      </a:r>
                    </a:p>
                  </a:txBody>
                  <a:tcPr marL="350685" marR="263014" marT="175342" marB="1214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</a:p>
                  </a:txBody>
                  <a:tcPr marL="350685" marR="263014" marT="175342" marB="1214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319344"/>
                  </a:ext>
                </a:extLst>
              </a:tr>
              <a:tr h="6694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Scheduling</a:t>
                      </a:r>
                    </a:p>
                  </a:txBody>
                  <a:tcPr marL="350685" marR="263014" marT="175342" marB="1214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</a:p>
                  </a:txBody>
                  <a:tcPr marL="350685" marR="263014" marT="175342" marB="1214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22866"/>
                  </a:ext>
                </a:extLst>
              </a:tr>
              <a:tr h="6694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Childcare</a:t>
                      </a:r>
                    </a:p>
                  </a:txBody>
                  <a:tcPr marL="350685" marR="263014" marT="175342" marB="1214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100" cap="none" spc="0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</a:p>
                  </a:txBody>
                  <a:tcPr marL="350685" marR="263014" marT="175342" marB="1214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93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5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7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EDBBB-01EE-4996-9355-989DBC67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Population change/ work change</a:t>
            </a:r>
          </a:p>
        </p:txBody>
      </p:sp>
      <p:sp>
        <p:nvSpPr>
          <p:cNvPr id="104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Graying of America: More Older Adults Than Kids by 2035">
            <a:extLst>
              <a:ext uri="{FF2B5EF4-FFF2-40B4-BE49-F238E27FC236}">
                <a16:creationId xmlns:a16="http://schemas.microsoft.com/office/drawing/2014/main" id="{0159764A-5107-EFE2-D669-E9DAFA009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" r="127" b="-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A21B-C3FD-4EB4-AA36-0F007C11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1800"/>
              <a:t>Globally</a:t>
            </a:r>
          </a:p>
          <a:p>
            <a:pPr lvl="1"/>
            <a:r>
              <a:rPr lang="en-US" sz="1800"/>
              <a:t>Shift in population</a:t>
            </a:r>
          </a:p>
          <a:p>
            <a:pPr lvl="1"/>
            <a:r>
              <a:rPr lang="en-US" sz="1800"/>
              <a:t>Working longer</a:t>
            </a:r>
          </a:p>
          <a:p>
            <a:pPr lvl="1"/>
            <a:r>
              <a:rPr lang="en-US" sz="1800"/>
              <a:t>1 in 5 over age 65 in the workforce – 2030</a:t>
            </a:r>
          </a:p>
          <a:p>
            <a:pPr lvl="2"/>
            <a:r>
              <a:rPr lang="en-US" sz="1800"/>
              <a:t>Generations</a:t>
            </a:r>
          </a:p>
          <a:p>
            <a:pPr lvl="3"/>
            <a:r>
              <a:rPr lang="en-US"/>
              <a:t>Increase:</a:t>
            </a:r>
          </a:p>
          <a:p>
            <a:pPr lvl="4"/>
            <a:r>
              <a:rPr lang="en-US"/>
              <a:t>Diversity</a:t>
            </a:r>
          </a:p>
          <a:p>
            <a:pPr lvl="4"/>
            <a:r>
              <a:rPr lang="en-US"/>
              <a:t>Inclusion</a:t>
            </a:r>
          </a:p>
          <a:p>
            <a:pPr lvl="4"/>
            <a:r>
              <a:rPr lang="en-US"/>
              <a:t>Neurodiversity</a:t>
            </a:r>
          </a:p>
          <a:p>
            <a:pPr lvl="4"/>
            <a:r>
              <a:rPr lang="en-US"/>
              <a:t>Unionization</a:t>
            </a:r>
          </a:p>
          <a:p>
            <a:pPr lvl="2"/>
            <a:r>
              <a:rPr lang="en-US" sz="1800"/>
              <a:t>Data: Increase diversity, increase success</a:t>
            </a:r>
          </a:p>
        </p:txBody>
      </p:sp>
    </p:spTree>
    <p:extLst>
      <p:ext uri="{BB962C8B-B14F-4D97-AF65-F5344CB8AC3E}">
        <p14:creationId xmlns:p14="http://schemas.microsoft.com/office/powerpoint/2010/main" val="3806359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6AB0-D116-43F1-A09C-CD7D88CB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Career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820F-3C35-4645-92A2-372222B51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5672059"/>
            <a:ext cx="10109199" cy="547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Work values questionnaire: matches your values with possible career choices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32491E-E8FD-3225-343E-21F9C7500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09" b="2806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E825F3-7FA0-4AC2-8E3B-1DB0843C6042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Up 5">
            <a:extLst>
              <a:ext uri="{FF2B5EF4-FFF2-40B4-BE49-F238E27FC236}">
                <a16:creationId xmlns:a16="http://schemas.microsoft.com/office/drawing/2014/main" id="{D0C074A6-EFFB-5892-2756-750F0DEDA9DF}"/>
              </a:ext>
            </a:extLst>
          </p:cNvPr>
          <p:cNvSpPr/>
          <p:nvPr/>
        </p:nvSpPr>
        <p:spPr>
          <a:xfrm>
            <a:off x="7361464" y="693963"/>
            <a:ext cx="394607" cy="639535"/>
          </a:xfrm>
          <a:prstGeom prst="up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545A4-20E6-4AAB-8C39-410D878A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Career Zone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B532-1616-4FC4-B09D-FD21E935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/>
              <a:t>Career awareness</a:t>
            </a:r>
          </a:p>
          <a:p>
            <a:pPr lvl="1"/>
            <a:r>
              <a:rPr lang="en-US" sz="2200"/>
              <a:t>‘Passion to purpose’</a:t>
            </a:r>
            <a:endParaRPr lang="en-US" sz="2200">
              <a:cs typeface="Calibri"/>
            </a:endParaRPr>
          </a:p>
          <a:p>
            <a:pPr lvl="1"/>
            <a:r>
              <a:rPr lang="en-US" sz="2200"/>
              <a:t>Constant conversation</a:t>
            </a:r>
            <a:endParaRPr lang="en-US" sz="2200">
              <a:cs typeface="Calibri"/>
            </a:endParaRPr>
          </a:p>
          <a:p>
            <a:pPr lvl="2"/>
            <a:r>
              <a:rPr lang="en-US" sz="2200"/>
              <a:t>Real life connections- related pathways</a:t>
            </a:r>
            <a:endParaRPr lang="en-US" sz="2200">
              <a:cs typeface="Calibri"/>
            </a:endParaRPr>
          </a:p>
          <a:p>
            <a:r>
              <a:rPr lang="en-US" sz="2200"/>
              <a:t>Career zone</a:t>
            </a:r>
            <a:endParaRPr lang="en-US" sz="2200">
              <a:cs typeface="Calibri"/>
            </a:endParaRPr>
          </a:p>
          <a:p>
            <a:pPr lvl="1"/>
            <a:r>
              <a:rPr lang="en-US" sz="2200"/>
              <a:t>Occupations page</a:t>
            </a:r>
            <a:endParaRPr lang="en-US" sz="2200">
              <a:cs typeface="Calibri"/>
            </a:endParaRPr>
          </a:p>
          <a:p>
            <a:pPr lvl="1"/>
            <a:r>
              <a:rPr lang="en-US" sz="2200"/>
              <a:t>Budget tool</a:t>
            </a:r>
            <a:endParaRPr lang="en-US" sz="2200">
              <a:cs typeface="Calibri"/>
            </a:endParaRPr>
          </a:p>
          <a:p>
            <a:pPr lvl="1"/>
            <a:r>
              <a:rPr lang="en-US" sz="2200"/>
              <a:t>Wages in US, NY, local zip code</a:t>
            </a:r>
            <a:endParaRPr lang="en-US" sz="2200">
              <a:cs typeface="Calibri"/>
            </a:endParaRPr>
          </a:p>
          <a:p>
            <a:r>
              <a:rPr lang="en-US" sz="2100">
                <a:solidFill>
                  <a:srgbClr val="0563C1"/>
                </a:solidFill>
                <a:cs typeface="Calibri"/>
                <a:hlinkClick r:id="rId2"/>
              </a:rPr>
              <a:t>CareerZone Login (ny.gov)</a:t>
            </a:r>
            <a:endParaRPr lang="en-US" sz="2200"/>
          </a:p>
          <a:p>
            <a:r>
              <a:rPr lang="en-US" sz="2200"/>
              <a:t>Facilitators Guide: </a:t>
            </a:r>
            <a:r>
              <a:rPr lang="en-US" sz="2200">
                <a:hlinkClick r:id="rId3"/>
              </a:rPr>
              <a:t>careerzone_facilitators_guide.pdf (ny.gov)</a:t>
            </a:r>
            <a:endParaRPr lang="en-US" sz="2200">
              <a:cs typeface="Calibri"/>
            </a:endParaRPr>
          </a:p>
          <a:p>
            <a:r>
              <a:rPr lang="en-US" sz="2200"/>
              <a:t>Lesson Plans: </a:t>
            </a:r>
            <a:r>
              <a:rPr lang="en-US" sz="2200">
                <a:hlinkClick r:id="rId4"/>
              </a:rPr>
              <a:t>CareerZone Lesson Plans (ny.gov)</a:t>
            </a:r>
          </a:p>
        </p:txBody>
      </p:sp>
    </p:spTree>
    <p:extLst>
      <p:ext uri="{BB962C8B-B14F-4D97-AF65-F5344CB8AC3E}">
        <p14:creationId xmlns:p14="http://schemas.microsoft.com/office/powerpoint/2010/main" val="2331889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87B14-098B-4D7D-84CE-B229EB7D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tx2"/>
                </a:solidFill>
              </a:rPr>
              <a:t>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87A1-E685-4378-BE83-AE5F381A8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629" y="804672"/>
            <a:ext cx="6541115" cy="5230368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What is it?</a:t>
            </a:r>
            <a:endParaRPr lang="en-US" sz="3200">
              <a:solidFill>
                <a:schemeClr val="tx2"/>
              </a:solidFill>
              <a:cs typeface="Calibri"/>
            </a:endParaRPr>
          </a:p>
          <a:p>
            <a:r>
              <a:rPr lang="en-US" sz="3200">
                <a:solidFill>
                  <a:schemeClr val="tx2"/>
                </a:solidFill>
              </a:rPr>
              <a:t>Research- find a good one, find a bad one</a:t>
            </a:r>
            <a:endParaRPr lang="en-US" sz="3200">
              <a:solidFill>
                <a:schemeClr val="tx2"/>
              </a:solidFill>
              <a:cs typeface="Calibri"/>
            </a:endParaRPr>
          </a:p>
          <a:p>
            <a:pPr lvl="1"/>
            <a:r>
              <a:rPr lang="en-US" sz="3200">
                <a:solidFill>
                  <a:schemeClr val="tx2"/>
                </a:solidFill>
              </a:rPr>
              <a:t>Gallery walk with characteristics</a:t>
            </a:r>
            <a:endParaRPr lang="en-US" sz="3200">
              <a:solidFill>
                <a:schemeClr val="tx2"/>
              </a:solidFill>
              <a:cs typeface="Calibri"/>
            </a:endParaRPr>
          </a:p>
          <a:p>
            <a:r>
              <a:rPr lang="en-US" sz="3200">
                <a:solidFill>
                  <a:schemeClr val="tx2"/>
                </a:solidFill>
              </a:rPr>
              <a:t>On average potential employers spend 3-5 seconds looking at resume</a:t>
            </a:r>
            <a:endParaRPr lang="en-US" sz="3200">
              <a:solidFill>
                <a:schemeClr val="tx2"/>
              </a:solidFill>
              <a:cs typeface="Calibri"/>
            </a:endParaRPr>
          </a:p>
          <a:p>
            <a:pPr lvl="1"/>
            <a:endParaRPr lang="en-US" sz="32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474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E4D2E-B820-CB26-B984-CDF9CF56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>
                <a:cs typeface="Calibri Light"/>
              </a:rPr>
              <a:t>Networking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D2D3B-D871-B2F4-6199-64D1C9850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4334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Reach out to make connections.  Connections could lead to job opportunities down the line</a:t>
            </a:r>
          </a:p>
          <a:p>
            <a:pPr lvl="1"/>
            <a:r>
              <a:rPr lang="en-US" sz="2000">
                <a:cs typeface="Calibri"/>
              </a:rPr>
              <a:t>Inside information, job opportunities</a:t>
            </a:r>
          </a:p>
          <a:p>
            <a:pPr lvl="1"/>
            <a:r>
              <a:rPr lang="en-US" sz="2000">
                <a:cs typeface="Calibri"/>
              </a:rPr>
              <a:t>Formal or informal</a:t>
            </a:r>
          </a:p>
          <a:p>
            <a:pPr lvl="1"/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Step 1- Identify networks</a:t>
            </a:r>
          </a:p>
          <a:p>
            <a:pPr lvl="1"/>
            <a:r>
              <a:rPr lang="en-US" sz="2000">
                <a:cs typeface="Calibri"/>
              </a:rPr>
              <a:t>Step 2- Points to consider</a:t>
            </a:r>
          </a:p>
          <a:p>
            <a:pPr lvl="1"/>
            <a:r>
              <a:rPr lang="en-US" sz="2000">
                <a:cs typeface="Calibri"/>
              </a:rPr>
              <a:t>Step 3- Contact- how?</a:t>
            </a:r>
          </a:p>
          <a:p>
            <a:r>
              <a:rPr lang="en-US" sz="2000">
                <a:cs typeface="Calibri"/>
              </a:rPr>
              <a:t>Linked In discussion</a:t>
            </a:r>
          </a:p>
        </p:txBody>
      </p:sp>
    </p:spTree>
    <p:extLst>
      <p:ext uri="{BB962C8B-B14F-4D97-AF65-F5344CB8AC3E}">
        <p14:creationId xmlns:p14="http://schemas.microsoft.com/office/powerpoint/2010/main" val="3392745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75828-DE61-40E3-8F13-56596BDB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Apprenticeship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9C47-B704-49B4-A30E-695AAECD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b="1"/>
              <a:t>On Job training</a:t>
            </a:r>
            <a:endParaRPr lang="en-US" sz="1800" b="1">
              <a:cs typeface="Calibri"/>
            </a:endParaRPr>
          </a:p>
          <a:p>
            <a:r>
              <a:rPr lang="en-US" sz="1800" b="1"/>
              <a:t>High quality work, theory and knowledge</a:t>
            </a:r>
            <a:endParaRPr lang="en-US" sz="1800" b="1">
              <a:cs typeface="Calibri"/>
            </a:endParaRPr>
          </a:p>
          <a:p>
            <a:r>
              <a:rPr lang="en-US" sz="1800" b="1"/>
              <a:t>Certificate of completion</a:t>
            </a:r>
            <a:endParaRPr lang="en-US" sz="1800" b="1">
              <a:cs typeface="Calibri"/>
            </a:endParaRPr>
          </a:p>
          <a:p>
            <a:r>
              <a:rPr lang="en-US" sz="1800" b="1"/>
              <a:t>Journey worker vs. apprentice ratio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Ex. Carpentry 1:1  - 1:4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1 appr. 1 journeyman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Next 4 apprentice, 1 journeyman</a:t>
            </a:r>
            <a:endParaRPr lang="en-US" sz="1800" b="1">
              <a:cs typeface="Calibri"/>
            </a:endParaRPr>
          </a:p>
          <a:p>
            <a:r>
              <a:rPr lang="en-US" sz="1800" b="1"/>
              <a:t>To find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NYS Registered Apprenticeship Programs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Pathway to apprenticeship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Job Bank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Field Offices</a:t>
            </a:r>
            <a:endParaRPr lang="en-US" sz="1800" b="1">
              <a:cs typeface="Calibri"/>
            </a:endParaRPr>
          </a:p>
          <a:p>
            <a:pPr lvl="1"/>
            <a:r>
              <a:rPr lang="en-US" sz="1800" b="1"/>
              <a:t>DOL website</a:t>
            </a:r>
            <a:endParaRPr lang="en-US" sz="1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964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F0CFA-693E-4408-9D61-4152A3BE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800"/>
              <a:t>Benefits of Apprenticeships for business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FED043E4-27A7-805B-0322-322651ABB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3669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54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E003-CF78-4792-AA41-7440B83B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3" y="225641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 b="1"/>
              <a:t>Internships</a:t>
            </a:r>
          </a:p>
        </p:txBody>
      </p:sp>
      <p:cxnSp>
        <p:nvCxnSpPr>
          <p:cNvPr id="37" name="Straight Connector 3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>
            <a:extLst>
              <a:ext uri="{FF2B5EF4-FFF2-40B4-BE49-F238E27FC236}">
                <a16:creationId xmlns:a16="http://schemas.microsoft.com/office/drawing/2014/main" id="{93692D34-7367-DCD0-711B-A786843E7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87" r="21387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2925D0B7-3C98-3F9C-BBC4-B76E58BD9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897032"/>
              </p:ext>
            </p:extLst>
          </p:nvPr>
        </p:nvGraphicFramePr>
        <p:xfrm>
          <a:off x="70184" y="924930"/>
          <a:ext cx="5058216" cy="575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4244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B21AC-9AB3-3765-3903-E2724073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Virtual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DF9F-2AB9-1B83-472C-C90AF66B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468" y="5839017"/>
            <a:ext cx="6829520" cy="4037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Used for career exploration</a:t>
            </a:r>
          </a:p>
        </p:txBody>
      </p:sp>
      <p:pic>
        <p:nvPicPr>
          <p:cNvPr id="10" name="Picture 9" descr="Young woman using virtual reality headset">
            <a:extLst>
              <a:ext uri="{FF2B5EF4-FFF2-40B4-BE49-F238E27FC236}">
                <a16:creationId xmlns:a16="http://schemas.microsoft.com/office/drawing/2014/main" id="{B02518E2-E8E6-B2B4-72CE-AB65AC11D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73" r="16737" b="-1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14CE7-0FEF-212A-4AEA-820179E84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07" r="1" b="12003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A52766-835B-88E6-F8E9-9994015FCF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05" r="1" b="4038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6" name="Picture 15" descr="Person wearing mixed reality smartglasses touching transparent screen">
            <a:extLst>
              <a:ext uri="{FF2B5EF4-FFF2-40B4-BE49-F238E27FC236}">
                <a16:creationId xmlns:a16="http://schemas.microsoft.com/office/drawing/2014/main" id="{F6372254-762F-7198-2309-3AF1DE69E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68" r="22869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54B2A-C096-C5F0-AD86-444FE5E7C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6" r="1" b="23622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AC04B-9DFA-414C-ADDE-1D1B5266F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Industry Panels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13C8FB-E300-4F9F-AB55-5A034B89E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6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4253-4303-48A1-B098-501F57DD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Clean Energy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632D-4720-4C48-A92D-A5F92656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1"/>
            <a:r>
              <a:rPr lang="en-US"/>
              <a:t>2022- Over 165,000 Jobs in NYS</a:t>
            </a:r>
          </a:p>
          <a:p>
            <a:pPr lvl="1"/>
            <a:r>
              <a:rPr lang="en-US"/>
              <a:t>2030 projected over 200,000</a:t>
            </a:r>
          </a:p>
          <a:p>
            <a:pPr lvl="1"/>
            <a:r>
              <a:rPr lang="en-US"/>
              <a:t>2050 projected over 350,000</a:t>
            </a:r>
          </a:p>
          <a:p>
            <a:pPr lvl="1"/>
            <a:r>
              <a:rPr lang="en-US"/>
              <a:t>1 job dissolved, 10 are made</a:t>
            </a:r>
          </a:p>
          <a:p>
            <a:r>
              <a:rPr lang="en-US"/>
              <a:t>Engineers, Ocean scientists, wind, electricians, HVAC, mechatronics, geothermal, line workers, automotive, construction, welding</a:t>
            </a:r>
          </a:p>
          <a:p>
            <a:r>
              <a:rPr lang="en-US"/>
              <a:t>Businesses:</a:t>
            </a:r>
          </a:p>
          <a:p>
            <a:r>
              <a:rPr lang="en-US"/>
              <a:t>Schools Discussed: HVCC, Monroe CC</a:t>
            </a:r>
          </a:p>
          <a:p>
            <a:r>
              <a:rPr lang="en-US"/>
              <a:t>What can students do: Habitat for humanity, local volunteer, math, electric, shop, welding, resume, interview</a:t>
            </a:r>
          </a:p>
        </p:txBody>
      </p:sp>
    </p:spTree>
    <p:extLst>
      <p:ext uri="{BB962C8B-B14F-4D97-AF65-F5344CB8AC3E}">
        <p14:creationId xmlns:p14="http://schemas.microsoft.com/office/powerpoint/2010/main" val="25336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90BD3C-916B-C32A-7377-5FD9F6472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9" r="351" b="521"/>
          <a:stretch/>
        </p:blipFill>
        <p:spPr>
          <a:xfrm>
            <a:off x="1953944" y="643467"/>
            <a:ext cx="82841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17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F189E-9D6D-4F2F-B6AB-5555F6B0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Manufacturing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AFE4-5CA9-4BB4-914F-F104A3EB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1800"/>
              <a:t>Tech changing- more automation</a:t>
            </a:r>
          </a:p>
          <a:p>
            <a:r>
              <a:rPr lang="en-US" sz="1800"/>
              <a:t>Mechatronics</a:t>
            </a:r>
          </a:p>
          <a:p>
            <a:r>
              <a:rPr lang="en-US" sz="1800"/>
              <a:t>Robotics</a:t>
            </a:r>
          </a:p>
          <a:p>
            <a:r>
              <a:rPr lang="en-US" sz="1800"/>
              <a:t>Soft skills gap</a:t>
            </a:r>
          </a:p>
          <a:p>
            <a:r>
              <a:rPr lang="en-US" sz="1800"/>
              <a:t>Apprenticeship</a:t>
            </a:r>
          </a:p>
          <a:p>
            <a:r>
              <a:rPr lang="en-US" sz="1800"/>
              <a:t>Engineers</a:t>
            </a:r>
          </a:p>
          <a:p>
            <a:r>
              <a:rPr lang="en-US" sz="1800"/>
              <a:t>Technicians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Businesses: MACNY, Global Foundries, Center for Economic Growth, </a:t>
            </a:r>
            <a:r>
              <a:rPr lang="en-US" sz="1800" err="1"/>
              <a:t>Bimser</a:t>
            </a:r>
            <a:r>
              <a:rPr lang="en-US" sz="1800"/>
              <a:t> International</a:t>
            </a:r>
          </a:p>
          <a:p>
            <a:r>
              <a:rPr lang="en-US" sz="1800"/>
              <a:t>Schools Discussed: None specifically</a:t>
            </a:r>
          </a:p>
          <a:p>
            <a:r>
              <a:rPr lang="en-US" sz="1800"/>
              <a:t>What can students do: Technology, robotics, math (conversions, algebra), Work Based Learning</a:t>
            </a:r>
          </a:p>
          <a:p>
            <a:pPr lvl="1"/>
            <a:r>
              <a:rPr lang="en-US" sz="1800" b="1"/>
              <a:t>Leadership- soft skills gap, interviewing</a:t>
            </a:r>
          </a:p>
        </p:txBody>
      </p:sp>
    </p:spTree>
    <p:extLst>
      <p:ext uri="{BB962C8B-B14F-4D97-AF65-F5344CB8AC3E}">
        <p14:creationId xmlns:p14="http://schemas.microsoft.com/office/powerpoint/2010/main" val="1163177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D9245-54E0-49F2-8271-65187027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Cannabis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79D4-FB99-46FF-9604-B6B7B87C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/>
              <a:t>Cultivation</a:t>
            </a:r>
          </a:p>
          <a:p>
            <a:r>
              <a:rPr lang="en-US" sz="2400"/>
              <a:t>Nursery</a:t>
            </a:r>
          </a:p>
          <a:p>
            <a:r>
              <a:rPr lang="en-US" sz="2400"/>
              <a:t>Extraction</a:t>
            </a:r>
          </a:p>
          <a:p>
            <a:r>
              <a:rPr lang="en-US" sz="2400"/>
              <a:t>Manufacturing and Infusion</a:t>
            </a:r>
          </a:p>
          <a:p>
            <a:r>
              <a:rPr lang="en-US" sz="2400"/>
              <a:t>Retail dispensing/Marketing/Sales</a:t>
            </a:r>
          </a:p>
          <a:p>
            <a:r>
              <a:rPr lang="en-US" sz="2400"/>
              <a:t>Distribution- sales, customer service</a:t>
            </a:r>
          </a:p>
          <a:p>
            <a:r>
              <a:rPr lang="en-US" sz="2400"/>
              <a:t>Delivery</a:t>
            </a:r>
          </a:p>
          <a:p>
            <a:r>
              <a:rPr lang="en-US" sz="2400"/>
              <a:t>On site consumption</a:t>
            </a:r>
          </a:p>
          <a:p>
            <a:r>
              <a:rPr lang="en-US" sz="2400"/>
              <a:t>Testing Lab and Sampling- Quality and Assurance</a:t>
            </a:r>
          </a:p>
          <a:p>
            <a:r>
              <a:rPr lang="en-US" sz="2400"/>
              <a:t>Ancillary- sales, purchasing, HR, accounting</a:t>
            </a:r>
          </a:p>
          <a:p>
            <a:r>
              <a:rPr lang="en-US" sz="2400"/>
              <a:t>Public service- OCM, other NYS Agencies</a:t>
            </a:r>
          </a:p>
        </p:txBody>
      </p:sp>
    </p:spTree>
    <p:extLst>
      <p:ext uri="{BB962C8B-B14F-4D97-AF65-F5344CB8AC3E}">
        <p14:creationId xmlns:p14="http://schemas.microsoft.com/office/powerpoint/2010/main" val="1602816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2415F-E38A-4FA7-8986-8BA0C9F5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Construction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8112-44E9-4BB4-A361-F8934EA6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000"/>
              <a:t>Also more automated</a:t>
            </a:r>
          </a:p>
          <a:p>
            <a:pPr lvl="1"/>
            <a:r>
              <a:rPr lang="en-US" sz="2000"/>
              <a:t>Technology, robotics, lasers</a:t>
            </a:r>
          </a:p>
          <a:p>
            <a:pPr lvl="1"/>
            <a:r>
              <a:rPr lang="en-US" sz="2000"/>
              <a:t>Recruitment strategies and retention- shortage and union</a:t>
            </a:r>
          </a:p>
          <a:p>
            <a:pPr lvl="1"/>
            <a:r>
              <a:rPr lang="en-US" sz="2000"/>
              <a:t>Still work in the elements, physical, growth opportunities</a:t>
            </a:r>
          </a:p>
          <a:p>
            <a:r>
              <a:rPr lang="en-US" sz="2000"/>
              <a:t>More health and safety training</a:t>
            </a:r>
          </a:p>
          <a:p>
            <a:r>
              <a:rPr lang="en-US" sz="2000"/>
              <a:t>VR</a:t>
            </a:r>
          </a:p>
          <a:p>
            <a:endParaRPr lang="en-US" sz="2000"/>
          </a:p>
          <a:p>
            <a:r>
              <a:rPr lang="en-US" sz="2000"/>
              <a:t>Businesses: NASCTF, Unions</a:t>
            </a:r>
          </a:p>
          <a:p>
            <a:r>
              <a:rPr lang="en-US" sz="2000"/>
              <a:t>Schools Discussed: None specific</a:t>
            </a:r>
          </a:p>
          <a:p>
            <a:r>
              <a:rPr lang="en-US" sz="2000"/>
              <a:t>What can students do: problem solving, math,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3736198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01DEF-0A8C-4811-BEFC-9BAEAE6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Information Technology (IT)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A337-4326-4491-9B70-B46FC1E8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Chad Wright- Rapid Response Monitoring</a:t>
            </a:r>
          </a:p>
          <a:p>
            <a:pPr lvl="1"/>
            <a:r>
              <a:rPr lang="en-US"/>
              <a:t>Syracuse</a:t>
            </a:r>
          </a:p>
          <a:p>
            <a:pPr lvl="1"/>
            <a:r>
              <a:rPr lang="en-US"/>
              <a:t>Scholarships and active projects with schools</a:t>
            </a:r>
          </a:p>
          <a:p>
            <a:r>
              <a:rPr lang="en-US"/>
              <a:t>Annmarie </a:t>
            </a:r>
            <a:r>
              <a:rPr lang="en-US" err="1"/>
              <a:t>Lanesey</a:t>
            </a:r>
            <a:r>
              <a:rPr lang="en-US"/>
              <a:t>- </a:t>
            </a:r>
            <a:r>
              <a:rPr lang="en-US" err="1"/>
              <a:t>Cancode</a:t>
            </a:r>
            <a:r>
              <a:rPr lang="en-US"/>
              <a:t> communities</a:t>
            </a:r>
          </a:p>
          <a:p>
            <a:pPr lvl="1"/>
            <a:r>
              <a:rPr lang="en-US">
                <a:hlinkClick r:id="rId2"/>
              </a:rPr>
              <a:t>www.cancode.org</a:t>
            </a:r>
            <a:endParaRPr lang="en-US"/>
          </a:p>
          <a:p>
            <a:r>
              <a:rPr lang="en-US"/>
              <a:t>Evolution of Internet- AI</a:t>
            </a:r>
          </a:p>
          <a:p>
            <a:r>
              <a:rPr lang="en-US"/>
              <a:t>Workforce needs</a:t>
            </a:r>
          </a:p>
          <a:p>
            <a:pPr lvl="1"/>
            <a:r>
              <a:rPr lang="en-US"/>
              <a:t>IT curriculum</a:t>
            </a:r>
          </a:p>
          <a:p>
            <a:pPr lvl="1"/>
            <a:r>
              <a:rPr lang="en-US"/>
              <a:t>Immense jobs- Scrum master, Prompt engineer</a:t>
            </a:r>
          </a:p>
          <a:p>
            <a:r>
              <a:rPr lang="en-US"/>
              <a:t>Skills</a:t>
            </a:r>
          </a:p>
          <a:p>
            <a:pPr lvl="1"/>
            <a:r>
              <a:rPr lang="en-US"/>
              <a:t>Problem solving, communication, ethics, cultural diversity, data analytics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102C8-899D-4F96-A7D5-F31B1CC2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Suggestions (IT)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C8383-5586-4F97-BBEB-C642A979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Incorporate technology into classroom activities</a:t>
            </a:r>
          </a:p>
          <a:p>
            <a:pPr lvl="1"/>
            <a:r>
              <a:rPr lang="en-US"/>
              <a:t>Exposure</a:t>
            </a:r>
          </a:p>
          <a:p>
            <a:pPr lvl="1"/>
            <a:r>
              <a:rPr lang="en-US"/>
              <a:t>Ex. Book report- html web page</a:t>
            </a:r>
          </a:p>
          <a:p>
            <a:r>
              <a:rPr lang="en-US"/>
              <a:t>Open source projects online</a:t>
            </a:r>
          </a:p>
          <a:p>
            <a:pPr lvl="1"/>
            <a:r>
              <a:rPr lang="en-US"/>
              <a:t>How software is designed, issues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0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FD956-E3CF-401A-A437-3A7C8864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Healthcare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E53C2-5E5A-4A98-8191-A9D3F21D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One of the strongest sectors of the NYS economy</a:t>
            </a:r>
          </a:p>
          <a:p>
            <a:r>
              <a:rPr lang="en-US">
                <a:ea typeface="+mn-lt"/>
                <a:cs typeface="+mn-lt"/>
              </a:rPr>
              <a:t>Represents over 12% of the state’s total workforce</a:t>
            </a:r>
          </a:p>
          <a:p>
            <a:r>
              <a:rPr lang="en-US">
                <a:ea typeface="+mn-lt"/>
                <a:cs typeface="+mn-lt"/>
              </a:rPr>
              <a:t>The U.S. Bureau of Labor Statistics projects that employment of </a:t>
            </a:r>
            <a:r>
              <a:rPr lang="en-US" b="1">
                <a:ea typeface="+mn-lt"/>
                <a:cs typeface="+mn-lt"/>
              </a:rPr>
              <a:t>health care occupations will grow by 13%</a:t>
            </a:r>
            <a:r>
              <a:rPr lang="en-US">
                <a:ea typeface="+mn-lt"/>
                <a:cs typeface="+mn-lt"/>
              </a:rPr>
              <a:t> between 2021 and 2031</a:t>
            </a: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  <a:hlinkClick r:id="rId2"/>
              </a:rPr>
              <a:t>Home - New York Health Careers (healthcareersinfo.net)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405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5C978-F1A2-4EC1-B0D6-7DEA15D3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US" sz="2600"/>
              <a:t>Local Businesses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E506300-EB46-AEBA-969E-E62C2667F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1" r="22463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5" name="Picture 5" descr="A picture containing person, group, people&#10;&#10;Description automatically generated">
            <a:extLst>
              <a:ext uri="{FF2B5EF4-FFF2-40B4-BE49-F238E27FC236}">
                <a16:creationId xmlns:a16="http://schemas.microsoft.com/office/drawing/2014/main" id="{B783772C-8319-8212-0AD4-66D6B6535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0" r="12925" b="-4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9069D9-34AA-EEFB-7A07-907B1646C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15" r="1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FC29-213D-4EB7-A1F2-5A5A5E9F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980" y="4584731"/>
            <a:ext cx="3960938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/>
              <a:t>RB Woodcraft- import pictures and some jobs</a:t>
            </a:r>
            <a:endParaRPr lang="en-US" sz="2000">
              <a:cs typeface="Calibri"/>
            </a:endParaRPr>
          </a:p>
          <a:p>
            <a:r>
              <a:rPr lang="en-US" sz="2000"/>
              <a:t>Giovanni Foods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Advocates Incorporated- Mentors</a:t>
            </a:r>
          </a:p>
          <a:p>
            <a:r>
              <a:rPr lang="en-US" sz="2000">
                <a:ea typeface="+mn-lt"/>
                <a:cs typeface="+mn-lt"/>
              </a:rPr>
              <a:t>Rosamond Gifford Zoo </a:t>
            </a:r>
            <a:endParaRPr lang="en-US" sz="20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E3A88-CB2E-7D16-F5A9-C5F12EAF3CEE}"/>
              </a:ext>
            </a:extLst>
          </p:cNvPr>
          <p:cNvSpPr txBox="1"/>
          <p:nvPr/>
        </p:nvSpPr>
        <p:spPr>
          <a:xfrm>
            <a:off x="8462978" y="4304390"/>
            <a:ext cx="40767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>
                <a:cs typeface="Arial"/>
              </a:rPr>
              <a:t>Fasteners- local/global​</a:t>
            </a:r>
            <a:endParaRPr lang="en-US" sz="2000">
              <a:cs typeface="Calibri"/>
            </a:endParaRPr>
          </a:p>
          <a:p>
            <a:pPr>
              <a:buChar char="•"/>
            </a:pPr>
            <a:r>
              <a:rPr lang="en-US" sz="2000">
                <a:cs typeface="Arial"/>
              </a:rPr>
              <a:t>IBEW- 43​</a:t>
            </a:r>
          </a:p>
          <a:p>
            <a:pPr>
              <a:buChar char="•"/>
            </a:pPr>
            <a:r>
              <a:rPr lang="en-US" sz="2000">
                <a:cs typeface="Arial"/>
              </a:rPr>
              <a:t>MACNY​</a:t>
            </a:r>
          </a:p>
          <a:p>
            <a:pPr>
              <a:buChar char="•"/>
            </a:pPr>
            <a:r>
              <a:rPr lang="en-US" sz="2000">
                <a:cs typeface="Arial"/>
              </a:rPr>
              <a:t>Loretto</a:t>
            </a:r>
          </a:p>
          <a:p>
            <a:pPr>
              <a:buChar char="•"/>
            </a:pPr>
            <a:r>
              <a:rPr lang="en-US" sz="2000">
                <a:cs typeface="Arial"/>
              </a:rPr>
              <a:t>Roofers Union</a:t>
            </a:r>
          </a:p>
          <a:p>
            <a:pPr>
              <a:buChar char="•"/>
            </a:pPr>
            <a:r>
              <a:rPr lang="en-US" sz="2000">
                <a:cs typeface="Arial"/>
              </a:rPr>
              <a:t>Carpenters Union</a:t>
            </a:r>
          </a:p>
        </p:txBody>
      </p:sp>
    </p:spTree>
    <p:extLst>
      <p:ext uri="{BB962C8B-B14F-4D97-AF65-F5344CB8AC3E}">
        <p14:creationId xmlns:p14="http://schemas.microsoft.com/office/powerpoint/2010/main" val="3541956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B3D8-EFCA-41A6-AF39-EEA58649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b="1"/>
              <a:t>IBEW Visit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3D9F7E-9B54-71C3-CD88-3DAA38010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99" b="-1"/>
          <a:stretch/>
        </p:blipFill>
        <p:spPr>
          <a:xfrm>
            <a:off x="-54409" y="-54419"/>
            <a:ext cx="12191980" cy="317992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9044A-49D1-4762-AE17-3BFD3E8F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053" y="3303816"/>
            <a:ext cx="8043306" cy="31330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cs typeface="Calibri"/>
              </a:rPr>
              <a:t>Great opportunities and job outlook – especially in CNY</a:t>
            </a:r>
          </a:p>
          <a:p>
            <a:r>
              <a:rPr lang="en-US" sz="2400"/>
              <a:t>5 year apprenticeship program, plus 5-year contract</a:t>
            </a:r>
            <a:endParaRPr lang="en-US" sz="2400">
              <a:cs typeface="Calibri"/>
            </a:endParaRPr>
          </a:p>
          <a:p>
            <a:r>
              <a:rPr lang="en-US" sz="2400"/>
              <a:t>$44/</a:t>
            </a:r>
            <a:r>
              <a:rPr lang="en-US" sz="2400" err="1"/>
              <a:t>hr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 lvl="1"/>
            <a:r>
              <a:rPr lang="en-US"/>
              <a:t>Benefits not included in this amount</a:t>
            </a:r>
            <a:endParaRPr lang="en-US">
              <a:cs typeface="Calibri"/>
            </a:endParaRPr>
          </a:p>
          <a:p>
            <a:r>
              <a:rPr lang="en-US" sz="2400"/>
              <a:t>How to become:</a:t>
            </a:r>
            <a:endParaRPr lang="en-US" sz="2400">
              <a:cs typeface="Calibri"/>
            </a:endParaRPr>
          </a:p>
          <a:p>
            <a:pPr lvl="1"/>
            <a:r>
              <a:rPr lang="en-US"/>
              <a:t>Must be age 17, High School Algebra</a:t>
            </a:r>
            <a:endParaRPr lang="en-US">
              <a:cs typeface="Calibri"/>
            </a:endParaRPr>
          </a:p>
          <a:p>
            <a:pPr lvl="1"/>
            <a:r>
              <a:rPr lang="en-US"/>
              <a:t>Aptitude test</a:t>
            </a:r>
            <a:endParaRPr lang="en-US">
              <a:cs typeface="Calibri"/>
            </a:endParaRPr>
          </a:p>
          <a:p>
            <a:pPr lvl="1"/>
            <a:r>
              <a:rPr lang="en-US"/>
              <a:t>Interview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5762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E8D35A-7639-C5A3-088B-121C76FB1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928" b="29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06049-0430-D95D-A87E-59B49AE8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8" y="909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</a:rPr>
              <a:t>Roofers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0E84-41C8-3AA2-A3DC-91ABF166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58" y="1018423"/>
            <a:ext cx="5170861" cy="17588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18 Years old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OSHA 10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4 years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Classroom- January and February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489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D32BE5-D7C8-C9C3-994B-C9E2E9F8C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6" b="227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9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A9903-9C8B-CC18-EB74-B72CD4C6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36" y="324304"/>
            <a:ext cx="4761081" cy="1899912"/>
          </a:xfrm>
        </p:spPr>
        <p:txBody>
          <a:bodyPr>
            <a:normAutofit/>
          </a:bodyPr>
          <a:lstStyle/>
          <a:p>
            <a:r>
              <a:rPr lang="en-US" sz="4800" b="1"/>
              <a:t>Carpenters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CE119-7A7F-375C-1440-8644137E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6" y="2447808"/>
            <a:ext cx="4733867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/>
              <a:t>17 years of Age, GED or HS diploma</a:t>
            </a:r>
            <a:endParaRPr lang="en-US" sz="2400" b="1">
              <a:cs typeface="Calibri"/>
            </a:endParaRPr>
          </a:p>
          <a:p>
            <a:r>
              <a:rPr lang="en-US" sz="2400" b="1"/>
              <a:t>No math test</a:t>
            </a:r>
            <a:endParaRPr lang="en-US" sz="2400" b="1">
              <a:cs typeface="Calibri"/>
            </a:endParaRPr>
          </a:p>
          <a:p>
            <a:r>
              <a:rPr lang="en-US" sz="2400" b="1"/>
              <a:t>Interest video, interview</a:t>
            </a:r>
            <a:endParaRPr lang="en-US" sz="2400" b="1">
              <a:cs typeface="Calibri"/>
            </a:endParaRPr>
          </a:p>
          <a:p>
            <a:r>
              <a:rPr lang="en-US" sz="2400" b="1"/>
              <a:t>4 year apprenticeship program</a:t>
            </a:r>
            <a:endParaRPr lang="en-US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75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6BA8-96DD-4B09-88CD-B1FE57D3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75" y="268618"/>
            <a:ext cx="6272784" cy="816075"/>
          </a:xfrm>
        </p:spPr>
        <p:txBody>
          <a:bodyPr anchor="b">
            <a:normAutofit/>
          </a:bodyPr>
          <a:lstStyle/>
          <a:p>
            <a:r>
              <a:rPr lang="en-US" sz="5200"/>
              <a:t>Other Changes</a:t>
            </a:r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5BCFDDEF-40A3-B853-4223-BDBAC6A39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7" r="2" b="2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54A1FC56-AEC1-1D81-C754-92F6FC3AE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1260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41" name="Picture 41">
            <a:extLst>
              <a:ext uri="{FF2B5EF4-FFF2-40B4-BE49-F238E27FC236}">
                <a16:creationId xmlns:a16="http://schemas.microsoft.com/office/drawing/2014/main" id="{0230D2B6-2DA4-CAB2-D666-2B8EDDBD7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47" r="2" b="9075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06F8A8-61BF-D27A-5E2D-9B3132A60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916143"/>
              </p:ext>
            </p:extLst>
          </p:nvPr>
        </p:nvGraphicFramePr>
        <p:xfrm>
          <a:off x="452063" y="1253447"/>
          <a:ext cx="6433369" cy="560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392165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8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Group 88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92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Oval 96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D7E42B23-2FD6-87E2-AF48-B2D33DEFA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2" r="11155"/>
          <a:stretch/>
        </p:blipFill>
        <p:spPr>
          <a:xfrm>
            <a:off x="2335246" y="926311"/>
            <a:ext cx="2796511" cy="1570322"/>
          </a:xfrm>
          <a:prstGeom prst="rect">
            <a:avLst/>
          </a:prstGeom>
        </p:spPr>
      </p:pic>
      <p:sp>
        <p:nvSpPr>
          <p:cNvPr id="289" name="Oval 102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DE7B5D3-B938-8AB7-BB2D-4020E6108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0" t="10939" r="4235" b="7161"/>
          <a:stretch/>
        </p:blipFill>
        <p:spPr>
          <a:xfrm>
            <a:off x="940514" y="4247205"/>
            <a:ext cx="2318835" cy="1210573"/>
          </a:xfrm>
          <a:prstGeom prst="rect">
            <a:avLst/>
          </a:prstGeom>
        </p:spPr>
      </p:pic>
      <p:grpSp>
        <p:nvGrpSpPr>
          <p:cNvPr id="290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117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119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121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123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4B6F-7812-45B9-8B4D-969130B4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38103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Work with businesses to create a bridge for apprenticeship programs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r>
              <a:rPr lang="en-US" sz="3200">
                <a:solidFill>
                  <a:schemeClr val="bg1"/>
                </a:solidFill>
              </a:rPr>
              <a:t>Options to align with college credits, degrees, or certificates</a:t>
            </a:r>
            <a:endParaRPr lang="en-US" sz="3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7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564628-075B-B1BC-F999-63F799152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74" t="549" r="13267" b="4396"/>
          <a:stretch/>
        </p:blipFill>
        <p:spPr>
          <a:xfrm>
            <a:off x="362611" y="205919"/>
            <a:ext cx="3038434" cy="9538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66C09E-1CC3-3A8F-E236-5407A26CB8BD}"/>
              </a:ext>
            </a:extLst>
          </p:cNvPr>
          <p:cNvSpPr txBox="1"/>
          <p:nvPr/>
        </p:nvSpPr>
        <p:spPr>
          <a:xfrm>
            <a:off x="362611" y="2504387"/>
            <a:ext cx="1084988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Skilled Nursing Facility, ST Rehabilitation, Assisted Living, PACE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Many different career pathways to choose from: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400" b="1">
                <a:cs typeface="Calibri"/>
              </a:rPr>
              <a:t>Nursing Pathway</a:t>
            </a:r>
            <a:r>
              <a:rPr lang="en-US" sz="2400">
                <a:cs typeface="Calibri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CNAT - CNA – LPN – RN – Nurse Management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cs typeface="Calibri"/>
              </a:rPr>
              <a:t>Nursing Home Health Aide Pathway: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CHHA-T – CHHA – Peer Mentor – LPN – RN – Nurse Manager 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cs typeface="Calibri"/>
              </a:rPr>
              <a:t>Food Service Pathway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Front End Culinary  – Management – Senior Management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cs typeface="Calibri"/>
              </a:rPr>
              <a:t>Others: PT, OT, IT, social work, human resources, dietitian, event coordinators,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3A64E-1071-A7C9-80B4-3CF5B3A4A383}"/>
              </a:ext>
            </a:extLst>
          </p:cNvPr>
          <p:cNvSpPr txBox="1"/>
          <p:nvPr/>
        </p:nvSpPr>
        <p:spPr>
          <a:xfrm>
            <a:off x="716376" y="1349974"/>
            <a:ext cx="75739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Healthcare job growth nationally- 39 % by 2024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91952-FFE5-1E57-3EC8-CF114C7F3A7C}"/>
              </a:ext>
            </a:extLst>
          </p:cNvPr>
          <p:cNvSpPr txBox="1"/>
          <p:nvPr/>
        </p:nvSpPr>
        <p:spPr>
          <a:xfrm>
            <a:off x="3843813" y="473122"/>
            <a:ext cx="510108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cs typeface="Calibri"/>
              </a:rPr>
              <a:t>Career Pathways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E846F3-247B-A2FF-15BC-F5F0665A2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0" t="9964" r="8132" b="9796"/>
          <a:stretch/>
        </p:blipFill>
        <p:spPr>
          <a:xfrm>
            <a:off x="8281947" y="54429"/>
            <a:ext cx="3773578" cy="26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75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B244-33BC-8F92-663A-B4D30BC0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Available Programs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9A41-D566-D2F3-2837-0BA7271F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23" y="1825625"/>
            <a:ext cx="1141871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>
                <a:ea typeface="+mn-lt"/>
                <a:cs typeface="+mn-lt"/>
              </a:rPr>
              <a:t>EDGE-</a:t>
            </a:r>
            <a:r>
              <a:rPr lang="en-US">
                <a:ea typeface="+mn-lt"/>
                <a:cs typeface="+mn-lt"/>
              </a:rPr>
              <a:t> Engage, Develop, Grow, Excel (skills development, leadership academy, career advancement,  certification programs)</a:t>
            </a:r>
          </a:p>
          <a:p>
            <a:r>
              <a:rPr lang="en-US" b="1">
                <a:ea typeface="+mn-lt"/>
                <a:cs typeface="+mn-lt"/>
              </a:rPr>
              <a:t>Programs </a:t>
            </a:r>
            <a:r>
              <a:rPr lang="en-US">
                <a:ea typeface="+mn-lt"/>
                <a:cs typeface="+mn-lt"/>
              </a:rPr>
              <a:t>to h</a:t>
            </a:r>
            <a:r>
              <a:rPr lang="en-US">
                <a:cs typeface="Calibri"/>
              </a:rPr>
              <a:t>elp employees with individual needs (transportation, child care, etc.)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b="1">
                <a:ea typeface="+mn-lt"/>
                <a:cs typeface="+mn-lt"/>
              </a:rPr>
              <a:t>LPN Apprenticeship</a:t>
            </a:r>
            <a:r>
              <a:rPr lang="en-US">
                <a:ea typeface="+mn-lt"/>
                <a:cs typeface="+mn-lt"/>
              </a:rPr>
              <a:t>- Requires one year of employment with Loretto to be eligible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Work part time- paid full time and for schooling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18 month BOCES LPN Program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Hands on mentoring and training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After, 11 month GPN program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57F5F-C4C3-F268-DB43-C8A293683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4" t="549" r="13267" b="4396"/>
          <a:stretch/>
        </p:blipFill>
        <p:spPr>
          <a:xfrm>
            <a:off x="6708618" y="361141"/>
            <a:ext cx="3038434" cy="953893"/>
          </a:xfrm>
          <a:prstGeom prst="rect">
            <a:avLst/>
          </a:prstGeom>
        </p:spPr>
      </p:pic>
      <p:pic>
        <p:nvPicPr>
          <p:cNvPr id="6" name="Picture 6" descr="LPN digital download svg and png | Etsy">
            <a:extLst>
              <a:ext uri="{FF2B5EF4-FFF2-40B4-BE49-F238E27FC236}">
                <a16:creationId xmlns:a16="http://schemas.microsoft.com/office/drawing/2014/main" id="{89D06C38-E0A0-F67A-ECED-E224A721F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13" r="513" b="14458"/>
          <a:stretch/>
        </p:blipFill>
        <p:spPr>
          <a:xfrm>
            <a:off x="9326723" y="5357702"/>
            <a:ext cx="1445021" cy="12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47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F7ABCA-A68A-47DD-B732-76FF34C6F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8168E-E498-E993-9441-DFFFD435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505199"/>
            <a:ext cx="4809068" cy="260814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cs typeface="Calibri Light"/>
              </a:rPr>
              <a:t>Opportunities for Partnership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0A80516-3FB2-A683-28E5-CFCA38F5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9" r="13877" b="-775"/>
          <a:stretch/>
        </p:blipFill>
        <p:spPr>
          <a:xfrm>
            <a:off x="1268082" y="2239173"/>
            <a:ext cx="3229154" cy="8134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7ED8-8CE6-703C-5A3D-97FD3E19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14" y="643467"/>
            <a:ext cx="6502319" cy="54017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Job Shadowing</a:t>
            </a:r>
          </a:p>
          <a:p>
            <a:r>
              <a:rPr lang="en-US">
                <a:cs typeface="Calibri"/>
              </a:rPr>
              <a:t>Trainee Program enrollment</a:t>
            </a:r>
          </a:p>
          <a:p>
            <a:r>
              <a:rPr lang="en-US">
                <a:cs typeface="Calibri"/>
              </a:rPr>
              <a:t>Expert Speakers</a:t>
            </a:r>
          </a:p>
          <a:p>
            <a:r>
              <a:rPr lang="en-US">
                <a:cs typeface="Calibri"/>
              </a:rPr>
              <a:t>Volunteer Programs</a:t>
            </a:r>
          </a:p>
          <a:p>
            <a:r>
              <a:rPr lang="en-US">
                <a:cs typeface="Calibri"/>
              </a:rPr>
              <a:t>Caregiver Career Readiness Program</a:t>
            </a:r>
          </a:p>
          <a:p>
            <a:r>
              <a:rPr lang="en-US">
                <a:cs typeface="Calibri"/>
              </a:rPr>
              <a:t>Summer MASH </a:t>
            </a:r>
          </a:p>
          <a:p>
            <a:pPr lvl="1"/>
            <a:r>
              <a:rPr lang="en-US">
                <a:cs typeface="Calibri"/>
              </a:rPr>
              <a:t>(Medical Academy of Science and Health) for students going into 8th and 9th grades.</a:t>
            </a:r>
          </a:p>
        </p:txBody>
      </p:sp>
    </p:spTree>
    <p:extLst>
      <p:ext uri="{BB962C8B-B14F-4D97-AF65-F5344CB8AC3E}">
        <p14:creationId xmlns:p14="http://schemas.microsoft.com/office/powerpoint/2010/main" val="2255019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68B71-0547-E2E1-55A4-FA7C0755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96" y="-3415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/>
              <a:t>Rosamond Gifford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98C3-36A9-1829-4E4E-7B15F04C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891" y="2144915"/>
            <a:ext cx="8478593" cy="3431367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en-US"/>
              <a:t>Youth Program with CNY Works</a:t>
            </a:r>
            <a:endParaRPr lang="en-US">
              <a:cs typeface="Calibri"/>
            </a:endParaRPr>
          </a:p>
          <a:p>
            <a:pPr lvl="1" algn="ctr"/>
            <a:r>
              <a:rPr lang="en-US" sz="2800"/>
              <a:t>16 and up</a:t>
            </a:r>
            <a:endParaRPr lang="en-US" sz="2800">
              <a:cs typeface="Calibri"/>
            </a:endParaRPr>
          </a:p>
          <a:p>
            <a:pPr lvl="1" algn="ctr"/>
            <a:r>
              <a:rPr lang="en-US" sz="2800"/>
              <a:t>Syracuse City Schools</a:t>
            </a:r>
            <a:endParaRPr lang="en-US" sz="2800">
              <a:cs typeface="Calibri"/>
            </a:endParaRPr>
          </a:p>
          <a:p>
            <a:pPr lvl="1" algn="ctr"/>
            <a:r>
              <a:rPr lang="en-US" sz="2800"/>
              <a:t>Required barrier- income plus learning disability, language, foster care, etc.</a:t>
            </a:r>
            <a:endParaRPr lang="en-US" sz="2800">
              <a:cs typeface="Calibri"/>
            </a:endParaRPr>
          </a:p>
          <a:p>
            <a:pPr lvl="1" algn="ctr"/>
            <a:r>
              <a:rPr lang="en-US" sz="2800"/>
              <a:t>Zoo helper- 30 hours training, public speaking, etc.</a:t>
            </a:r>
            <a:endParaRPr lang="en-US" sz="2800">
              <a:cs typeface="Calibri"/>
            </a:endParaRPr>
          </a:p>
          <a:p>
            <a:pPr algn="ctr"/>
            <a:r>
              <a:rPr lang="en-US"/>
              <a:t>Other opportunities for project-based learning, youth programs, etc.</a:t>
            </a:r>
          </a:p>
        </p:txBody>
      </p:sp>
    </p:spTree>
    <p:extLst>
      <p:ext uri="{BB962C8B-B14F-4D97-AF65-F5344CB8AC3E}">
        <p14:creationId xmlns:p14="http://schemas.microsoft.com/office/powerpoint/2010/main" val="150014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427D87-4A1F-D347-A3DF-A5A797F7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05" b="15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48F11-EC5C-4A34-9299-0E16A07B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Other Workplace changes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07AAB3-4A62-DEA8-BAC8-83BC9A6527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83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4D2FE0E-54A0-4003-AFEB-CEC5FC7EC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" y="5911"/>
            <a:ext cx="12185903" cy="68477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1AED1-48F0-4926-5A37-D01F8D1132E4}"/>
              </a:ext>
            </a:extLst>
          </p:cNvPr>
          <p:cNvSpPr txBox="1"/>
          <p:nvPr/>
        </p:nvSpPr>
        <p:spPr>
          <a:xfrm>
            <a:off x="2383972" y="370115"/>
            <a:ext cx="70566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hlinkClick r:id="rId4"/>
              </a:rPr>
              <a:t>Central New York Job Trends (ny.gov)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7134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D123D53-DFCD-C047-B0A7-6030C123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A40462222DF4B844ED570B26466BE" ma:contentTypeVersion="21" ma:contentTypeDescription="Create a new document." ma:contentTypeScope="" ma:versionID="f5a4d84c0e44cfda3e3daaddfb025dcc">
  <xsd:schema xmlns:xsd="http://www.w3.org/2001/XMLSchema" xmlns:xs="http://www.w3.org/2001/XMLSchema" xmlns:p="http://schemas.microsoft.com/office/2006/metadata/properties" xmlns:ns2="b108b31e-acdd-45f1-997a-68a0556f30f4" xmlns:ns3="3108dbb9-caae-4c0d-9133-6a25b88eb72e" targetNamespace="http://schemas.microsoft.com/office/2006/metadata/properties" ma:root="true" ma:fieldsID="d982d9c33878ac012e530f2d2e614025" ns2:_="" ns3:_="">
    <xsd:import namespace="b108b31e-acdd-45f1-997a-68a0556f30f4"/>
    <xsd:import namespace="3108dbb9-caae-4c0d-9133-6a25b88eb7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ResourceType" minOccurs="0"/>
                <xsd:element ref="ns2:ResourceTopic" minOccurs="0"/>
                <xsd:element ref="ns2:Audience" minOccurs="0"/>
                <xsd:element ref="ns2:Region" minOccurs="0"/>
                <xsd:element ref="ns2:One_x002d_LineSumma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8b31e-acdd-45f1-997a-68a0556f3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39e25b7-0a97-41c9-a156-d5f3062356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ourceType" ma:index="23" nillable="true" ma:displayName="Resource Type" ma:format="Dropdown" ma:internalName="Resource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sson Plan"/>
                    <xsd:enumeration value="Presentation"/>
                    <xsd:enumeration value="Worksheet"/>
                    <xsd:enumeration value="Project"/>
                  </xsd:restriction>
                </xsd:simpleType>
              </xsd:element>
            </xsd:sequence>
          </xsd:extension>
        </xsd:complexContent>
      </xsd:complexType>
    </xsd:element>
    <xsd:element name="ResourceTopic" ma:index="24" nillable="true" ma:displayName="Resource Topic" ma:format="Dropdown" ma:internalName="Resource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reer Development/Awareness"/>
                    <xsd:enumeration value="Integrated Learning"/>
                    <xsd:enumeration value="Universal Foundational Skills"/>
                    <xsd:enumeration value="Career Specific"/>
                  </xsd:restriction>
                </xsd:simpleType>
              </xsd:element>
            </xsd:sequence>
          </xsd:extension>
        </xsd:complexContent>
      </xsd:complexType>
    </xsd:element>
    <xsd:element name="Audience" ma:index="25" nillable="true" ma:displayName="Audience" ma:format="Dropdown" ma:internalName="Audience">
      <xsd:simpleType>
        <xsd:restriction base="dms:Choice">
          <xsd:enumeration value="Middle School"/>
          <xsd:enumeration value="High School"/>
          <xsd:enumeration value="Both"/>
          <xsd:enumeration value="Adults (staff, board)"/>
        </xsd:restriction>
      </xsd:simpleType>
    </xsd:element>
    <xsd:element name="Region" ma:index="26" nillable="true" ma:displayName="Region" ma:format="Dropdown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Region Specific"/>
                    <xsd:enumeration value="Capital"/>
                    <xsd:enumeration value="Central"/>
                    <xsd:enumeration value="Finger Lakes"/>
                    <xsd:enumeration value="Hudson Valley"/>
                    <xsd:enumeration value="Long Island"/>
                    <xsd:enumeration value="Mohawk Valley"/>
                    <xsd:enumeration value="North Country"/>
                    <xsd:enumeration value="New York City"/>
                    <xsd:enumeration value="Southern Tier"/>
                    <xsd:enumeration value="Western Region"/>
                  </xsd:restriction>
                </xsd:simpleType>
              </xsd:element>
            </xsd:sequence>
          </xsd:extension>
        </xsd:complexContent>
      </xsd:complexType>
    </xsd:element>
    <xsd:element name="One_x002d_LineSummary" ma:index="28" nillable="true" ma:displayName="One-Line Summary" ma:format="Dropdown" ma:internalName="One_x002d_LineSumma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dbb9-caae-4c0d-9133-6a25b88eb7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1b2bf1b-a2b3-4d98-9eb0-3afb8aedabce}" ma:internalName="TaxCatchAll" ma:showField="CatchAllData" ma:web="3108dbb9-caae-4c0d-9133-6a25b88eb7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8b31e-acdd-45f1-997a-68a0556f30f4">
      <Terms xmlns="http://schemas.microsoft.com/office/infopath/2007/PartnerControls"/>
    </lcf76f155ced4ddcb4097134ff3c332f>
    <TaxCatchAll xmlns="3108dbb9-caae-4c0d-9133-6a25b88eb72e" xsi:nil="true"/>
    <Region xmlns="b108b31e-acdd-45f1-997a-68a0556f30f4">
      <Value>Central</Value>
    </Region>
    <ResourceTopic xmlns="b108b31e-acdd-45f1-997a-68a0556f30f4">
      <Value>Career Development/Awareness</Value>
    </ResourceTopic>
    <ResourceType xmlns="b108b31e-acdd-45f1-997a-68a0556f30f4">
      <Value>Presentation</Value>
    </ResourceType>
    <Audience xmlns="b108b31e-acdd-45f1-997a-68a0556f30f4">Adults (staff, board)</Audience>
    <One_x002d_LineSummary xmlns="b108b31e-acdd-45f1-997a-68a0556f30f4">With this presentation, the audience will learn about the Teacher Ambassador Program, the NYSDOL, and the regional labor market information.</One_x002d_LineSumma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DA707-AACC-4608-A898-D01357DD5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8b31e-acdd-45f1-997a-68a0556f30f4"/>
    <ds:schemaRef ds:uri="3108dbb9-caae-4c0d-9133-6a25b88eb7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8C085-14AF-4C78-A19C-3B8A6BF65B4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3108dbb9-caae-4c0d-9133-6a25b88eb72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108b31e-acdd-45f1-997a-68a0556f30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05D33D-25C6-4996-A62F-CBC9A01BA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2105</Words>
  <Application>Microsoft Office PowerPoint</Application>
  <PresentationFormat>Widescreen</PresentationFormat>
  <Paragraphs>486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Meiryo</vt:lpstr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Future of Work</vt:lpstr>
      <vt:lpstr>Population change/ work change</vt:lpstr>
      <vt:lpstr>PowerPoint Presentation</vt:lpstr>
      <vt:lpstr>Other Changes</vt:lpstr>
      <vt:lpstr>Other Workplace changes</vt:lpstr>
      <vt:lpstr>PowerPoint Presentation</vt:lpstr>
      <vt:lpstr>PowerPoint Presentation</vt:lpstr>
      <vt:lpstr>Central Region Long-term Occupational Projections 2020-2030</vt:lpstr>
      <vt:lpstr>PowerPoint Presentation</vt:lpstr>
      <vt:lpstr>PowerPoint Presentation</vt:lpstr>
      <vt:lpstr>Jobs in Demand Today</vt:lpstr>
      <vt:lpstr>Share of Average Quarterly Employment  </vt:lpstr>
      <vt:lpstr>What’s in demand? Finding a good path…</vt:lpstr>
      <vt:lpstr>2022 Business Workforce Survey Results</vt:lpstr>
      <vt:lpstr>PowerPoint Presentation</vt:lpstr>
      <vt:lpstr>Labor Demand &gt; Labor Supply</vt:lpstr>
      <vt:lpstr>Construction Jobs Increase</vt:lpstr>
      <vt:lpstr>PowerPoint Presentation</vt:lpstr>
      <vt:lpstr>Ideas/Bell Ringers</vt:lpstr>
      <vt:lpstr>Alphabet Activity</vt:lpstr>
      <vt:lpstr>Holland Code/O*NetOnline</vt:lpstr>
      <vt:lpstr>O*Net Categories</vt:lpstr>
      <vt:lpstr>Realistic</vt:lpstr>
      <vt:lpstr>Investigative</vt:lpstr>
      <vt:lpstr>Artistic</vt:lpstr>
      <vt:lpstr>Social</vt:lpstr>
      <vt:lpstr>Enterprising</vt:lpstr>
      <vt:lpstr>Conventional</vt:lpstr>
      <vt:lpstr>Hexagonal Model</vt:lpstr>
      <vt:lpstr>Values in Action (VIA)  VIA survey  Personality Test, Personality Assessment: VIA Survey | VIA Institute (viacharacter.org) </vt:lpstr>
      <vt:lpstr>Character Building Ideas Categorized by Age Group</vt:lpstr>
      <vt:lpstr>VIA and Positive Education</vt:lpstr>
      <vt:lpstr>What's missing?..... Soft Skills!</vt:lpstr>
      <vt:lpstr>Common Skills Lacking among job applicants and new employees</vt:lpstr>
      <vt:lpstr>Common skills lacking among job applicants and new employees</vt:lpstr>
      <vt:lpstr>Ideas….What can we do to help students develop soft skills?</vt:lpstr>
      <vt:lpstr>Barriers that prevent you from hiring a candidate or prevent them from taking a job</vt:lpstr>
      <vt:lpstr>Career Zone</vt:lpstr>
      <vt:lpstr>Career Zone</vt:lpstr>
      <vt:lpstr>Resume</vt:lpstr>
      <vt:lpstr>Networking</vt:lpstr>
      <vt:lpstr>Apprenticeship </vt:lpstr>
      <vt:lpstr>Benefits of Apprenticeships for business</vt:lpstr>
      <vt:lpstr>Internships</vt:lpstr>
      <vt:lpstr>Virtual Reality</vt:lpstr>
      <vt:lpstr>Industry Panels</vt:lpstr>
      <vt:lpstr>Clean Energy</vt:lpstr>
      <vt:lpstr>Manufacturing</vt:lpstr>
      <vt:lpstr>Cannabis</vt:lpstr>
      <vt:lpstr>Construction</vt:lpstr>
      <vt:lpstr>Information Technology (IT)</vt:lpstr>
      <vt:lpstr>Suggestions (IT)</vt:lpstr>
      <vt:lpstr>Healthcare</vt:lpstr>
      <vt:lpstr>Local Businesses</vt:lpstr>
      <vt:lpstr>IBEW Visit</vt:lpstr>
      <vt:lpstr>Roofers Union</vt:lpstr>
      <vt:lpstr>Carpenters Union</vt:lpstr>
      <vt:lpstr>PowerPoint Presentation</vt:lpstr>
      <vt:lpstr>PowerPoint Presentation</vt:lpstr>
      <vt:lpstr>Available Programs</vt:lpstr>
      <vt:lpstr>Opportunities for Partnership</vt:lpstr>
      <vt:lpstr>Rosamond Gifford Zoo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Bosco, Christine (LABOR)</dc:creator>
  <cp:keywords>Teacher Ambassador Program, Department of Labor, Workforce Development, Syracuse</cp:keywords>
  <cp:lastModifiedBy>McGrail, Tiffany (LABOR)</cp:lastModifiedBy>
  <cp:revision>239</cp:revision>
  <cp:lastPrinted>2023-07-31T19:00:16Z</cp:lastPrinted>
  <dcterms:created xsi:type="dcterms:W3CDTF">2023-07-14T19:02:31Z</dcterms:created>
  <dcterms:modified xsi:type="dcterms:W3CDTF">2024-06-20T13:43:50Z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0x0101005C5A40462222DF4B844ED570B26466BE</vt:lpwstr>
  </property>
  <property fmtid="{D5CDD505-2E9C-101B-9397-08002B2CF9AE}" pid="3" name="MediaServiceImageTags">
    <vt:lpwstr/>
  </property>
</Properties>
</file>