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01" r:id="rId2"/>
    <p:sldId id="315" r:id="rId3"/>
    <p:sldId id="278" r:id="rId4"/>
    <p:sldId id="280" r:id="rId5"/>
    <p:sldId id="281" r:id="rId6"/>
    <p:sldId id="282" r:id="rId7"/>
    <p:sldId id="286" r:id="rId8"/>
    <p:sldId id="316" r:id="rId9"/>
    <p:sldId id="317" r:id="rId10"/>
    <p:sldId id="288" r:id="rId11"/>
    <p:sldId id="291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99FF"/>
    <a:srgbClr val="FFF2CC"/>
    <a:srgbClr val="0059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34100-35F6-41FB-8E29-69091054280A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35993-0DB3-4DF3-BFAE-C531B7A0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660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6F310FD-5C75-42DD-9EA0-329FEA2D3402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EEF85D5-2BAA-4739-8CB5-0634517E9D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406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F85D5-2BAA-4739-8CB5-0634517E9D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10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F85D5-2BAA-4739-8CB5-0634517E9D2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9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F85D5-2BAA-4739-8CB5-0634517E9D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237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F85D5-2BAA-4739-8CB5-0634517E9D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59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F85D5-2BAA-4739-8CB5-0634517E9D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38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F85D5-2BAA-4739-8CB5-0634517E9D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631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F85D5-2BAA-4739-8CB5-0634517E9D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879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F85D5-2BAA-4739-8CB5-0634517E9D2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011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F85D5-2BAA-4739-8CB5-0634517E9D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05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EF85D5-2BAA-4739-8CB5-0634517E9D2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40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016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4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7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2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7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78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04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50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23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13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5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776B6-60D1-40CA-9ACD-5A0F12BEBC76}" type="datetimeFigureOut">
              <a:rPr lang="en-US" smtClean="0"/>
              <a:t>10/4/2018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FCC0F-3002-4673-B835-7163FC0E7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3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04800"/>
            <a:ext cx="4495800" cy="59734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3475" y="304800"/>
            <a:ext cx="26860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86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3048000"/>
            <a:ext cx="4038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SUCCESSFUL</a:t>
            </a:r>
            <a:endParaRPr lang="en-US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19600" y="3047999"/>
            <a:ext cx="4267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TRANSLATION</a:t>
            </a:r>
            <a:endParaRPr lang="en-US" sz="9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62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3048000"/>
            <a:ext cx="4038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SUCCESSFUL</a:t>
            </a:r>
            <a:endParaRPr lang="en-US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19600" y="3047999"/>
            <a:ext cx="4267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</a:t>
            </a:r>
            <a:endParaRPr lang="en-US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37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04800"/>
            <a:ext cx="4495800" cy="59734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74469" y="3403312"/>
            <a:ext cx="1812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Isolate/Prioritize the Good Stuff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4724400" y="2667000"/>
            <a:ext cx="550069" cy="2057400"/>
          </a:xfrm>
          <a:prstGeom prst="rightBrace">
            <a:avLst/>
          </a:prstGeom>
          <a:ln>
            <a:solidFill>
              <a:srgbClr val="FF00FF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057400" y="990600"/>
            <a:ext cx="2819400" cy="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4" idx="1"/>
          </p:cNvCxnSpPr>
          <p:nvPr/>
        </p:nvCxnSpPr>
        <p:spPr>
          <a:xfrm flipH="1">
            <a:off x="4648200" y="1004360"/>
            <a:ext cx="225458" cy="21484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73658" y="835083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Two Classy Fonts (No TNR, Arial, Calibri)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65802" y="297650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Big and Bold!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124200" y="1530996"/>
            <a:ext cx="1741602" cy="328441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057400" y="2399832"/>
            <a:ext cx="2808403" cy="34336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865802" y="1367710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Strategic Bolding of Degrees and Titles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65801" y="2227526"/>
            <a:ext cx="43694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Strategic Bolding of Projects and Headings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74469" y="4857527"/>
            <a:ext cx="2040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Small-but-Mighty Less-Relevant Stuff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ight Brace 32"/>
          <p:cNvSpPr/>
          <p:nvPr/>
        </p:nvSpPr>
        <p:spPr>
          <a:xfrm>
            <a:off x="4724400" y="4825319"/>
            <a:ext cx="550069" cy="1406180"/>
          </a:xfrm>
          <a:prstGeom prst="rightBrace">
            <a:avLst>
              <a:gd name="adj1" fmla="val 8333"/>
              <a:gd name="adj2" fmla="val 30559"/>
            </a:avLst>
          </a:prstGeom>
          <a:ln>
            <a:solidFill>
              <a:srgbClr val="FF00FF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15200" y="3154740"/>
            <a:ext cx="18121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Prioritized!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Clear!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Concise!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Consistent!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Actionable!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Organized!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96" y="952490"/>
            <a:ext cx="350659" cy="30056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67" y="1629469"/>
            <a:ext cx="350659" cy="30056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9" y="2607013"/>
            <a:ext cx="350659" cy="30056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99" y="4857527"/>
            <a:ext cx="350659" cy="300565"/>
          </a:xfrm>
          <a:prstGeom prst="rect">
            <a:avLst/>
          </a:prstGeom>
        </p:spPr>
      </p:pic>
      <p:cxnSp>
        <p:nvCxnSpPr>
          <p:cNvPr id="41" name="Straight Arrow Connector 40"/>
          <p:cNvCxnSpPr/>
          <p:nvPr/>
        </p:nvCxnSpPr>
        <p:spPr>
          <a:xfrm flipH="1">
            <a:off x="4564145" y="2031743"/>
            <a:ext cx="309513" cy="11010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865802" y="1864839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Justified Text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3475" y="304800"/>
            <a:ext cx="2447925" cy="371475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3238500" y="457200"/>
            <a:ext cx="1635158" cy="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70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59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Employers Seek “Career Readiness”</a:t>
            </a:r>
            <a:endParaRPr lang="en-US" sz="4000" b="1" dirty="0">
              <a:solidFill>
                <a:srgbClr val="0059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“Career readiness is the attainment and demonstration of requisite competencies that broadly prepare college graduates for a  successful transition into the workplace.”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National Association of Colleges and Employers</a:t>
            </a:r>
          </a:p>
        </p:txBody>
      </p:sp>
    </p:spTree>
    <p:extLst>
      <p:ext uri="{BB962C8B-B14F-4D97-AF65-F5344CB8AC3E}">
        <p14:creationId xmlns:p14="http://schemas.microsoft.com/office/powerpoint/2010/main" val="343285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“Career readiness is the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attainment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demonstration of requisite competencies that broadly prepare college graduates for a  successful transition into the workplace.”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National Association of Colleges and Employers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59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Employers Seek “Career Readiness”</a:t>
            </a:r>
            <a:endParaRPr lang="en-US" sz="4000" b="1" dirty="0">
              <a:solidFill>
                <a:srgbClr val="0059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86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“Career readiness is the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attainment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demonstration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requisite competencies that broadly prepare college graduates for a   successful transition into the workplace.”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National Association of Colleges and Employers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59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Employers Seek “Career Readiness”</a:t>
            </a:r>
            <a:endParaRPr lang="en-US" sz="4000" b="1" dirty="0">
              <a:solidFill>
                <a:srgbClr val="0059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52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“Career readiness is the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attainment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demonstration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requisite competencies that broadly prepare college graduates for a  </a:t>
            </a:r>
            <a:r>
              <a:rPr lang="en-US" sz="28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 transition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into the workplace.”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National Association of Colleges and Employers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59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Employers Seek “Career Readiness”</a:t>
            </a:r>
            <a:endParaRPr lang="en-US" sz="4000" b="1" dirty="0">
              <a:solidFill>
                <a:srgbClr val="0059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34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59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Readiness Competencies</a:t>
            </a:r>
            <a:endParaRPr lang="en-US" sz="4000" b="1" dirty="0">
              <a:solidFill>
                <a:srgbClr val="0059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905000"/>
            <a:ext cx="4876800" cy="3809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CRITICAL THINKING / PROBLEM SOLVING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133600" y="2285999"/>
            <a:ext cx="4876800" cy="380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ORAL / WRITTEN COMMUNICATION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133600" y="2666998"/>
            <a:ext cx="4876800" cy="380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TEAMWORK / COLLABORATION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133600" y="3047997"/>
            <a:ext cx="4876800" cy="380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DIGITAL TECHNOLOGY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133600" y="3428996"/>
            <a:ext cx="4876800" cy="380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LEADERSHIP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133600" y="3809995"/>
            <a:ext cx="4876800" cy="380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PROFESSIONALISM / WORK ETHIC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133600" y="4190994"/>
            <a:ext cx="4876800" cy="380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CAREER MANAGEMENT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133600" y="4571993"/>
            <a:ext cx="4876800" cy="380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GLOBAL / INTERCULTURAL FLUENCY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51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04800"/>
            <a:ext cx="4495800" cy="59734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74469" y="3403312"/>
            <a:ext cx="1812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Isolate/Prioritize the Good Stuff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4724400" y="2667000"/>
            <a:ext cx="550069" cy="2057400"/>
          </a:xfrm>
          <a:prstGeom prst="rightBrace">
            <a:avLst/>
          </a:prstGeom>
          <a:ln>
            <a:solidFill>
              <a:srgbClr val="FF00FF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057400" y="990600"/>
            <a:ext cx="2819400" cy="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4" idx="1"/>
          </p:cNvCxnSpPr>
          <p:nvPr/>
        </p:nvCxnSpPr>
        <p:spPr>
          <a:xfrm flipH="1">
            <a:off x="4648200" y="1004360"/>
            <a:ext cx="225458" cy="21484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73658" y="835083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Two Classy Fonts (No TNR, Arial, Calibri)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65802" y="297650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Big and Bold!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124200" y="1530996"/>
            <a:ext cx="1741602" cy="328441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057400" y="2399832"/>
            <a:ext cx="2808403" cy="34336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865802" y="1367710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Strategic Bolding of Degrees and Titles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65801" y="2227526"/>
            <a:ext cx="43694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Strategic Bolding of Projects and Headings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74469" y="4857527"/>
            <a:ext cx="2040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Small-but-Mighty Less-Relevant Stuff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ight Brace 32"/>
          <p:cNvSpPr/>
          <p:nvPr/>
        </p:nvSpPr>
        <p:spPr>
          <a:xfrm>
            <a:off x="4724400" y="4825319"/>
            <a:ext cx="550069" cy="1406180"/>
          </a:xfrm>
          <a:prstGeom prst="rightBrace">
            <a:avLst>
              <a:gd name="adj1" fmla="val 8333"/>
              <a:gd name="adj2" fmla="val 30559"/>
            </a:avLst>
          </a:prstGeom>
          <a:ln>
            <a:solidFill>
              <a:srgbClr val="FF00FF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15200" y="3154740"/>
            <a:ext cx="18121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Prioritized!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Clear!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Concise!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Consistent!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Actionable!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Organized!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96" y="952490"/>
            <a:ext cx="350659" cy="30056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67" y="1629469"/>
            <a:ext cx="350659" cy="30056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9" y="2607013"/>
            <a:ext cx="350659" cy="30056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99" y="4857527"/>
            <a:ext cx="350659" cy="300565"/>
          </a:xfrm>
          <a:prstGeom prst="rect">
            <a:avLst/>
          </a:prstGeom>
        </p:spPr>
      </p:pic>
      <p:cxnSp>
        <p:nvCxnSpPr>
          <p:cNvPr id="41" name="Straight Arrow Connector 40"/>
          <p:cNvCxnSpPr/>
          <p:nvPr/>
        </p:nvCxnSpPr>
        <p:spPr>
          <a:xfrm flipH="1">
            <a:off x="4564145" y="2031743"/>
            <a:ext cx="309513" cy="11010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865802" y="1864839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Justified Text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3475" y="304800"/>
            <a:ext cx="2686050" cy="371475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3505200" y="457200"/>
            <a:ext cx="1368458" cy="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03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04800"/>
            <a:ext cx="4495800" cy="59734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74469" y="3403312"/>
            <a:ext cx="18121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Isolate/Prioritize the Good Stuff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4724400" y="2667000"/>
            <a:ext cx="550069" cy="2057400"/>
          </a:xfrm>
          <a:prstGeom prst="rightBrace">
            <a:avLst/>
          </a:prstGeom>
          <a:ln>
            <a:solidFill>
              <a:srgbClr val="FF00FF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057400" y="990600"/>
            <a:ext cx="2819400" cy="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4" idx="1"/>
          </p:cNvCxnSpPr>
          <p:nvPr/>
        </p:nvCxnSpPr>
        <p:spPr>
          <a:xfrm flipH="1">
            <a:off x="4648200" y="1004360"/>
            <a:ext cx="225458" cy="21484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73658" y="835083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Two Classy Fonts (No TNR, Arial, Calibri)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65802" y="297650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Big and Bold!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124200" y="1530996"/>
            <a:ext cx="1741602" cy="328441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057400" y="2399832"/>
            <a:ext cx="2808403" cy="34336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865802" y="1367710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Strategic Bolding of Degrees and Titles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65801" y="2227526"/>
            <a:ext cx="43694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Strategic Bolding of Projects and Headings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74469" y="4857527"/>
            <a:ext cx="2040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Small-but-Mighty Less-Relevant Stuff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ight Brace 32"/>
          <p:cNvSpPr/>
          <p:nvPr/>
        </p:nvSpPr>
        <p:spPr>
          <a:xfrm>
            <a:off x="4724400" y="4825319"/>
            <a:ext cx="550069" cy="1406180"/>
          </a:xfrm>
          <a:prstGeom prst="rightBrace">
            <a:avLst>
              <a:gd name="adj1" fmla="val 8333"/>
              <a:gd name="adj2" fmla="val 30559"/>
            </a:avLst>
          </a:prstGeom>
          <a:ln>
            <a:solidFill>
              <a:srgbClr val="FF00FF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15200" y="3154740"/>
            <a:ext cx="18121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Prioritized!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Clear!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Concise!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Consistent!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Actionable!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Organized!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96" y="952490"/>
            <a:ext cx="350659" cy="30056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67" y="1629469"/>
            <a:ext cx="350659" cy="30056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9" y="2607013"/>
            <a:ext cx="350659" cy="30056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99" y="4857527"/>
            <a:ext cx="350659" cy="300565"/>
          </a:xfrm>
          <a:prstGeom prst="rect">
            <a:avLst/>
          </a:prstGeom>
        </p:spPr>
      </p:pic>
      <p:cxnSp>
        <p:nvCxnSpPr>
          <p:cNvPr id="41" name="Straight Arrow Connector 40"/>
          <p:cNvCxnSpPr/>
          <p:nvPr/>
        </p:nvCxnSpPr>
        <p:spPr>
          <a:xfrm flipH="1">
            <a:off x="4564145" y="2031743"/>
            <a:ext cx="309513" cy="110108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865802" y="1864839"/>
            <a:ext cx="4270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Justified Text</a:t>
            </a:r>
            <a:endParaRPr lang="en-US" sz="1600" b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194673" y="1187004"/>
            <a:ext cx="160255" cy="1790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>
            <a:off x="2868743" y="1494230"/>
            <a:ext cx="160255" cy="1790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>
            <a:off x="307342" y="3558079"/>
            <a:ext cx="160255" cy="1790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>
            <a:off x="294098" y="5953197"/>
            <a:ext cx="160255" cy="1790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/>
          <p:cNvSpPr/>
          <p:nvPr/>
        </p:nvSpPr>
        <p:spPr>
          <a:xfrm>
            <a:off x="304500" y="5309353"/>
            <a:ext cx="160255" cy="1790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5-Point Star 36"/>
          <p:cNvSpPr/>
          <p:nvPr/>
        </p:nvSpPr>
        <p:spPr>
          <a:xfrm>
            <a:off x="304500" y="3106269"/>
            <a:ext cx="160255" cy="1790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5-Point Star 41"/>
          <p:cNvSpPr/>
          <p:nvPr/>
        </p:nvSpPr>
        <p:spPr>
          <a:xfrm>
            <a:off x="374225" y="721735"/>
            <a:ext cx="160255" cy="1790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5-Point Star 42"/>
          <p:cNvSpPr/>
          <p:nvPr/>
        </p:nvSpPr>
        <p:spPr>
          <a:xfrm>
            <a:off x="294098" y="3332174"/>
            <a:ext cx="160255" cy="1790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3475" y="304800"/>
            <a:ext cx="2686050" cy="371475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3505200" y="457200"/>
            <a:ext cx="1368458" cy="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09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</TotalTime>
  <Words>306</Words>
  <Application>Microsoft Office PowerPoint</Application>
  <PresentationFormat>On-screen Show (4:3)</PresentationFormat>
  <Paragraphs>78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Employers Seek “Career Readiness”</vt:lpstr>
      <vt:lpstr>Employers Seek “Career Readiness”</vt:lpstr>
      <vt:lpstr>Employers Seek “Career Readiness”</vt:lpstr>
      <vt:lpstr>Employers Seek “Career Readiness”</vt:lpstr>
      <vt:lpstr>Career Readiness Competencies</vt:lpstr>
      <vt:lpstr>PowerPoint Presentation</vt:lpstr>
      <vt:lpstr>PowerPoint Presentation</vt:lpstr>
      <vt:lpstr>PowerPoint Presentation</vt:lpstr>
      <vt:lpstr>PowerPoint Presentation</vt:lpstr>
    </vt:vector>
  </TitlesOfParts>
  <Company>University of South Florida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Schrock, Krista</dc:creator>
  <cp:lastModifiedBy>Heins, Benjamin</cp:lastModifiedBy>
  <cp:revision>103</cp:revision>
  <cp:lastPrinted>2017-11-14T15:46:56Z</cp:lastPrinted>
  <dcterms:created xsi:type="dcterms:W3CDTF">2016-11-03T19:14:05Z</dcterms:created>
  <dcterms:modified xsi:type="dcterms:W3CDTF">2018-10-04T16:26:49Z</dcterms:modified>
</cp:coreProperties>
</file>