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4"/>
  </p:sldMasterIdLst>
  <p:notesMasterIdLst>
    <p:notesMasterId r:id="rId32"/>
  </p:notesMasterIdLst>
  <p:sldIdLst>
    <p:sldId id="256" r:id="rId5"/>
    <p:sldId id="284" r:id="rId6"/>
    <p:sldId id="287" r:id="rId7"/>
    <p:sldId id="257" r:id="rId8"/>
    <p:sldId id="261" r:id="rId9"/>
    <p:sldId id="280" r:id="rId10"/>
    <p:sldId id="260" r:id="rId11"/>
    <p:sldId id="258" r:id="rId12"/>
    <p:sldId id="262" r:id="rId13"/>
    <p:sldId id="263" r:id="rId14"/>
    <p:sldId id="265" r:id="rId15"/>
    <p:sldId id="279" r:id="rId16"/>
    <p:sldId id="267" r:id="rId17"/>
    <p:sldId id="278" r:id="rId18"/>
    <p:sldId id="268" r:id="rId19"/>
    <p:sldId id="270" r:id="rId20"/>
    <p:sldId id="271" r:id="rId21"/>
    <p:sldId id="269" r:id="rId22"/>
    <p:sldId id="272" r:id="rId23"/>
    <p:sldId id="273" r:id="rId24"/>
    <p:sldId id="274" r:id="rId25"/>
    <p:sldId id="275" r:id="rId26"/>
    <p:sldId id="276" r:id="rId27"/>
    <p:sldId id="277" r:id="rId28"/>
    <p:sldId id="266" r:id="rId29"/>
    <p:sldId id="283" r:id="rId30"/>
    <p:sldId id="282"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7FABEB1-7FED-8261-CBF5-43B9E41F8903}" v="302" dt="2024-07-29T15:31:22.645"/>
    <p1510:client id="{16DA1169-7CF4-5FEF-C1FE-FE7800D9474F}" v="855" dt="2024-07-29T15:44:32.414"/>
    <p1510:client id="{1971A937-20D9-C12C-DEB7-698257D6D620}" v="367" dt="2024-07-29T15:16:56.266"/>
    <p1510:client id="{1FB3CA69-6B19-39AD-BCE0-69B126198316}" v="185" dt="2024-07-29T15:34:12.308"/>
    <p1510:client id="{2AEBA148-CEFC-EF99-57FA-230140B277FB}" v="4" dt="2024-07-29T14:47:59.264"/>
    <p1510:client id="{DC9DB821-66D1-4287-93FA-F70FAA9F07BF}" v="274" dt="2024-07-29T15:26:46.56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rown, Edmund (LABOR)" userId="S::edmund.brown@labor.ny.gov::da642872-586d-48e7-a8b0-2fcec31629b3" providerId="AD" clId="Web-{D0EAD831-F88D-697B-2DB2-9F6833F72F35}"/>
    <pc:docChg chg="modSld">
      <pc:chgData name="Brown, Edmund (LABOR)" userId="S::edmund.brown@labor.ny.gov::da642872-586d-48e7-a8b0-2fcec31629b3" providerId="AD" clId="Web-{D0EAD831-F88D-697B-2DB2-9F6833F72F35}" dt="2024-07-12T16:01:42.846" v="312" actId="20577"/>
      <pc:docMkLst>
        <pc:docMk/>
      </pc:docMkLst>
      <pc:sldChg chg="addSp delSp modSp">
        <pc:chgData name="Brown, Edmund (LABOR)" userId="S::edmund.brown@labor.ny.gov::da642872-586d-48e7-a8b0-2fcec31629b3" providerId="AD" clId="Web-{D0EAD831-F88D-697B-2DB2-9F6833F72F35}" dt="2024-07-12T16:01:42.846" v="312" actId="20577"/>
        <pc:sldMkLst>
          <pc:docMk/>
          <pc:sldMk cId="1143019285" sldId="260"/>
        </pc:sldMkLst>
        <pc:spChg chg="mod">
          <ac:chgData name="Brown, Edmund (LABOR)" userId="S::edmund.brown@labor.ny.gov::da642872-586d-48e7-a8b0-2fcec31629b3" providerId="AD" clId="Web-{D0EAD831-F88D-697B-2DB2-9F6833F72F35}" dt="2024-07-12T16:01:26.268" v="311" actId="20577"/>
          <ac:spMkLst>
            <pc:docMk/>
            <pc:sldMk cId="1143019285" sldId="260"/>
            <ac:spMk id="2" creationId="{4420B32F-78E8-E81B-1D09-016C452421E1}"/>
          </ac:spMkLst>
        </pc:spChg>
        <pc:spChg chg="mod">
          <ac:chgData name="Brown, Edmund (LABOR)" userId="S::edmund.brown@labor.ny.gov::da642872-586d-48e7-a8b0-2fcec31629b3" providerId="AD" clId="Web-{D0EAD831-F88D-697B-2DB2-9F6833F72F35}" dt="2024-07-12T16:01:42.846" v="312" actId="20577"/>
          <ac:spMkLst>
            <pc:docMk/>
            <pc:sldMk cId="1143019285" sldId="260"/>
            <ac:spMk id="3" creationId="{9D3517FF-DFF2-8CAB-5DB6-1FD95226E1BD}"/>
          </ac:spMkLst>
        </pc:spChg>
        <pc:spChg chg="add del mod">
          <ac:chgData name="Brown, Edmund (LABOR)" userId="S::edmund.brown@labor.ny.gov::da642872-586d-48e7-a8b0-2fcec31629b3" providerId="AD" clId="Web-{D0EAD831-F88D-697B-2DB2-9F6833F72F35}" dt="2024-07-12T15:56:03.877" v="144"/>
          <ac:spMkLst>
            <pc:docMk/>
            <pc:sldMk cId="1143019285" sldId="260"/>
            <ac:spMk id="6" creationId="{583BB39A-BB59-7BAD-F596-58CE839CED19}"/>
          </ac:spMkLst>
        </pc:spChg>
        <pc:graphicFrameChg chg="add del mod">
          <ac:chgData name="Brown, Edmund (LABOR)" userId="S::edmund.brown@labor.ny.gov::da642872-586d-48e7-a8b0-2fcec31629b3" providerId="AD" clId="Web-{D0EAD831-F88D-697B-2DB2-9F6833F72F35}" dt="2024-07-12T15:56:40.783" v="145"/>
          <ac:graphicFrameMkLst>
            <pc:docMk/>
            <pc:sldMk cId="1143019285" sldId="260"/>
            <ac:graphicFrameMk id="5" creationId="{542572B2-BB03-271E-6A5C-C88FAE384D9C}"/>
          </ac:graphicFrameMkLst>
        </pc:graphicFrameChg>
      </pc:sldChg>
    </pc:docChg>
  </pc:docChgLst>
  <pc:docChgLst>
    <pc:chgData name="Huff, Heather (LABOR)" userId="S::heather.huff@labor.ny.gov::e3d25bf5-8ea0-4b22-89c4-512b202668eb" providerId="AD" clId="Web-{DC719A37-9586-B725-2F01-BFC2E22F581F}"/>
    <pc:docChg chg="addSld modSld sldOrd">
      <pc:chgData name="Huff, Heather (LABOR)" userId="S::heather.huff@labor.ny.gov::e3d25bf5-8ea0-4b22-89c4-512b202668eb" providerId="AD" clId="Web-{DC719A37-9586-B725-2F01-BFC2E22F581F}" dt="2024-07-19T14:22:36.924" v="198" actId="20577"/>
      <pc:docMkLst>
        <pc:docMk/>
      </pc:docMkLst>
      <pc:sldChg chg="addSp delSp modSp">
        <pc:chgData name="Huff, Heather (LABOR)" userId="S::heather.huff@labor.ny.gov::e3d25bf5-8ea0-4b22-89c4-512b202668eb" providerId="AD" clId="Web-{DC719A37-9586-B725-2F01-BFC2E22F581F}" dt="2024-07-19T14:22:36.924" v="198" actId="20577"/>
        <pc:sldMkLst>
          <pc:docMk/>
          <pc:sldMk cId="4018007919" sldId="265"/>
        </pc:sldMkLst>
        <pc:spChg chg="add del">
          <ac:chgData name="Huff, Heather (LABOR)" userId="S::heather.huff@labor.ny.gov::e3d25bf5-8ea0-4b22-89c4-512b202668eb" providerId="AD" clId="Web-{DC719A37-9586-B725-2F01-BFC2E22F581F}" dt="2024-07-19T14:19:48.394" v="37"/>
          <ac:spMkLst>
            <pc:docMk/>
            <pc:sldMk cId="4018007919" sldId="265"/>
            <ac:spMk id="3" creationId="{B7CE4224-578B-9F05-8376-21B3D01C1DE1}"/>
          </ac:spMkLst>
        </pc:spChg>
        <pc:spChg chg="add mod">
          <ac:chgData name="Huff, Heather (LABOR)" userId="S::heather.huff@labor.ny.gov::e3d25bf5-8ea0-4b22-89c4-512b202668eb" providerId="AD" clId="Web-{DC719A37-9586-B725-2F01-BFC2E22F581F}" dt="2024-07-19T14:22:36.924" v="198" actId="20577"/>
          <ac:spMkLst>
            <pc:docMk/>
            <pc:sldMk cId="4018007919" sldId="265"/>
            <ac:spMk id="4" creationId="{0FCA41A2-710B-703D-DC63-A022E0A72F14}"/>
          </ac:spMkLst>
        </pc:spChg>
      </pc:sldChg>
      <pc:sldChg chg="ord">
        <pc:chgData name="Huff, Heather (LABOR)" userId="S::heather.huff@labor.ny.gov::e3d25bf5-8ea0-4b22-89c4-512b202668eb" providerId="AD" clId="Web-{DC719A37-9586-B725-2F01-BFC2E22F581F}" dt="2024-07-19T14:19:15.331" v="34"/>
        <pc:sldMkLst>
          <pc:docMk/>
          <pc:sldMk cId="3212858538" sldId="270"/>
        </pc:sldMkLst>
      </pc:sldChg>
      <pc:sldChg chg="ord">
        <pc:chgData name="Huff, Heather (LABOR)" userId="S::heather.huff@labor.ny.gov::e3d25bf5-8ea0-4b22-89c4-512b202668eb" providerId="AD" clId="Web-{DC719A37-9586-B725-2F01-BFC2E22F581F}" dt="2024-07-19T14:19:17.691" v="35"/>
        <pc:sldMkLst>
          <pc:docMk/>
          <pc:sldMk cId="1250123867" sldId="271"/>
        </pc:sldMkLst>
      </pc:sldChg>
      <pc:sldChg chg="modSp new">
        <pc:chgData name="Huff, Heather (LABOR)" userId="S::heather.huff@labor.ny.gov::e3d25bf5-8ea0-4b22-89c4-512b202668eb" providerId="AD" clId="Web-{DC719A37-9586-B725-2F01-BFC2E22F581F}" dt="2024-07-19T14:19:03.769" v="33" actId="14100"/>
        <pc:sldMkLst>
          <pc:docMk/>
          <pc:sldMk cId="596075072" sldId="278"/>
        </pc:sldMkLst>
        <pc:spChg chg="mod">
          <ac:chgData name="Huff, Heather (LABOR)" userId="S::heather.huff@labor.ny.gov::e3d25bf5-8ea0-4b22-89c4-512b202668eb" providerId="AD" clId="Web-{DC719A37-9586-B725-2F01-BFC2E22F581F}" dt="2024-07-19T14:19:03.769" v="33" actId="14100"/>
          <ac:spMkLst>
            <pc:docMk/>
            <pc:sldMk cId="596075072" sldId="278"/>
            <ac:spMk id="2" creationId="{79566CF8-2FD9-1A10-1A89-432DFCE5309B}"/>
          </ac:spMkLst>
        </pc:spChg>
      </pc:sldChg>
    </pc:docChg>
  </pc:docChgLst>
  <pc:docChgLst>
    <pc:chgData name="Brown, Edmund (LABOR)" userId="S::edmund.brown@labor.ny.gov::da642872-586d-48e7-a8b0-2fcec31629b3" providerId="AD" clId="Web-{D1F6374D-EEAC-3A62-F92D-4AD3262212E7}"/>
    <pc:docChg chg="addSld modSld sldOrd">
      <pc:chgData name="Brown, Edmund (LABOR)" userId="S::edmund.brown@labor.ny.gov::da642872-586d-48e7-a8b0-2fcec31629b3" providerId="AD" clId="Web-{D1F6374D-EEAC-3A62-F92D-4AD3262212E7}" dt="2024-07-12T15:29:17.861" v="21" actId="20577"/>
      <pc:docMkLst>
        <pc:docMk/>
      </pc:docMkLst>
      <pc:sldChg chg="modSp new ord">
        <pc:chgData name="Brown, Edmund (LABOR)" userId="S::edmund.brown@labor.ny.gov::da642872-586d-48e7-a8b0-2fcec31629b3" providerId="AD" clId="Web-{D1F6374D-EEAC-3A62-F92D-4AD3262212E7}" dt="2024-07-12T15:29:17.861" v="21" actId="20577"/>
        <pc:sldMkLst>
          <pc:docMk/>
          <pc:sldMk cId="1143019285" sldId="260"/>
        </pc:sldMkLst>
        <pc:spChg chg="mod">
          <ac:chgData name="Brown, Edmund (LABOR)" userId="S::edmund.brown@labor.ny.gov::da642872-586d-48e7-a8b0-2fcec31629b3" providerId="AD" clId="Web-{D1F6374D-EEAC-3A62-F92D-4AD3262212E7}" dt="2024-07-12T15:26:28.846" v="16" actId="20577"/>
          <ac:spMkLst>
            <pc:docMk/>
            <pc:sldMk cId="1143019285" sldId="260"/>
            <ac:spMk id="2" creationId="{4420B32F-78E8-E81B-1D09-016C452421E1}"/>
          </ac:spMkLst>
        </pc:spChg>
        <pc:spChg chg="mod">
          <ac:chgData name="Brown, Edmund (LABOR)" userId="S::edmund.brown@labor.ny.gov::da642872-586d-48e7-a8b0-2fcec31629b3" providerId="AD" clId="Web-{D1F6374D-EEAC-3A62-F92D-4AD3262212E7}" dt="2024-07-12T15:29:17.861" v="21" actId="20577"/>
          <ac:spMkLst>
            <pc:docMk/>
            <pc:sldMk cId="1143019285" sldId="260"/>
            <ac:spMk id="3" creationId="{9D3517FF-DFF2-8CAB-5DB6-1FD95226E1BD}"/>
          </ac:spMkLst>
        </pc:spChg>
      </pc:sldChg>
    </pc:docChg>
  </pc:docChgLst>
  <pc:docChgLst>
    <pc:chgData name="Huff, Heather (LABOR)" userId="e3d25bf5-8ea0-4b22-89c4-512b202668eb" providerId="ADAL" clId="{EA9E18CB-3717-449A-8699-A02D540A3BD4}"/>
    <pc:docChg chg="undo custSel addSld modSld">
      <pc:chgData name="Huff, Heather (LABOR)" userId="e3d25bf5-8ea0-4b22-89c4-512b202668eb" providerId="ADAL" clId="{EA9E18CB-3717-449A-8699-A02D540A3BD4}" dt="2024-07-12T19:50:24.228" v="1403" actId="478"/>
      <pc:docMkLst>
        <pc:docMk/>
      </pc:docMkLst>
      <pc:sldChg chg="addSp modSp mod setBg">
        <pc:chgData name="Huff, Heather (LABOR)" userId="e3d25bf5-8ea0-4b22-89c4-512b202668eb" providerId="ADAL" clId="{EA9E18CB-3717-449A-8699-A02D540A3BD4}" dt="2024-07-12T15:32:07.392" v="519" actId="1076"/>
        <pc:sldMkLst>
          <pc:docMk/>
          <pc:sldMk cId="109857222" sldId="256"/>
        </pc:sldMkLst>
        <pc:spChg chg="mod">
          <ac:chgData name="Huff, Heather (LABOR)" userId="e3d25bf5-8ea0-4b22-89c4-512b202668eb" providerId="ADAL" clId="{EA9E18CB-3717-449A-8699-A02D540A3BD4}" dt="2024-07-12T15:31:58.837" v="517" actId="26606"/>
          <ac:spMkLst>
            <pc:docMk/>
            <pc:sldMk cId="109857222" sldId="256"/>
            <ac:spMk id="2" creationId="{00000000-0000-0000-0000-000000000000}"/>
          </ac:spMkLst>
        </pc:spChg>
        <pc:spChg chg="mod">
          <ac:chgData name="Huff, Heather (LABOR)" userId="e3d25bf5-8ea0-4b22-89c4-512b202668eb" providerId="ADAL" clId="{EA9E18CB-3717-449A-8699-A02D540A3BD4}" dt="2024-07-12T15:31:58.837" v="517" actId="26606"/>
          <ac:spMkLst>
            <pc:docMk/>
            <pc:sldMk cId="109857222" sldId="256"/>
            <ac:spMk id="3" creationId="{00000000-0000-0000-0000-000000000000}"/>
          </ac:spMkLst>
        </pc:spChg>
        <pc:spChg chg="add">
          <ac:chgData name="Huff, Heather (LABOR)" userId="e3d25bf5-8ea0-4b22-89c4-512b202668eb" providerId="ADAL" clId="{EA9E18CB-3717-449A-8699-A02D540A3BD4}" dt="2024-07-12T15:31:58.837" v="517" actId="26606"/>
          <ac:spMkLst>
            <pc:docMk/>
            <pc:sldMk cId="109857222" sldId="256"/>
            <ac:spMk id="1035" creationId="{4551A43E-7088-412E-A6DF-23F2C11281B2}"/>
          </ac:spMkLst>
        </pc:spChg>
        <pc:spChg chg="add">
          <ac:chgData name="Huff, Heather (LABOR)" userId="e3d25bf5-8ea0-4b22-89c4-512b202668eb" providerId="ADAL" clId="{EA9E18CB-3717-449A-8699-A02D540A3BD4}" dt="2024-07-12T15:31:58.837" v="517" actId="26606"/>
          <ac:spMkLst>
            <pc:docMk/>
            <pc:sldMk cId="109857222" sldId="256"/>
            <ac:spMk id="1037" creationId="{34459BEC-7041-4E67-BB9B-333ACA6029CE}"/>
          </ac:spMkLst>
        </pc:spChg>
        <pc:spChg chg="add">
          <ac:chgData name="Huff, Heather (LABOR)" userId="e3d25bf5-8ea0-4b22-89c4-512b202668eb" providerId="ADAL" clId="{EA9E18CB-3717-449A-8699-A02D540A3BD4}" dt="2024-07-12T15:31:58.837" v="517" actId="26606"/>
          <ac:spMkLst>
            <pc:docMk/>
            <pc:sldMk cId="109857222" sldId="256"/>
            <ac:spMk id="1039" creationId="{1C2329F2-5CEA-49CC-9F1D-D9C21FC6CA28}"/>
          </ac:spMkLst>
        </pc:spChg>
        <pc:spChg chg="add">
          <ac:chgData name="Huff, Heather (LABOR)" userId="e3d25bf5-8ea0-4b22-89c4-512b202668eb" providerId="ADAL" clId="{EA9E18CB-3717-449A-8699-A02D540A3BD4}" dt="2024-07-12T15:31:58.837" v="517" actId="26606"/>
          <ac:spMkLst>
            <pc:docMk/>
            <pc:sldMk cId="109857222" sldId="256"/>
            <ac:spMk id="1041" creationId="{0B7841EF-DD0E-4D94-A68E-DA25839D42AA}"/>
          </ac:spMkLst>
        </pc:spChg>
        <pc:spChg chg="add">
          <ac:chgData name="Huff, Heather (LABOR)" userId="e3d25bf5-8ea0-4b22-89c4-512b202668eb" providerId="ADAL" clId="{EA9E18CB-3717-449A-8699-A02D540A3BD4}" dt="2024-07-12T15:31:58.837" v="517" actId="26606"/>
          <ac:spMkLst>
            <pc:docMk/>
            <pc:sldMk cId="109857222" sldId="256"/>
            <ac:spMk id="1043" creationId="{A8907863-955B-4203-8A69-1C67119437C3}"/>
          </ac:spMkLst>
        </pc:spChg>
        <pc:picChg chg="add mod">
          <ac:chgData name="Huff, Heather (LABOR)" userId="e3d25bf5-8ea0-4b22-89c4-512b202668eb" providerId="ADAL" clId="{EA9E18CB-3717-449A-8699-A02D540A3BD4}" dt="2024-07-12T15:31:58.837" v="517" actId="26606"/>
          <ac:picMkLst>
            <pc:docMk/>
            <pc:sldMk cId="109857222" sldId="256"/>
            <ac:picMk id="1026" creationId="{9BE98E9D-BD33-32D6-4B55-4E1D4937D149}"/>
          </ac:picMkLst>
        </pc:picChg>
        <pc:picChg chg="add mod">
          <ac:chgData name="Huff, Heather (LABOR)" userId="e3d25bf5-8ea0-4b22-89c4-512b202668eb" providerId="ADAL" clId="{EA9E18CB-3717-449A-8699-A02D540A3BD4}" dt="2024-07-12T15:31:58.837" v="517" actId="26606"/>
          <ac:picMkLst>
            <pc:docMk/>
            <pc:sldMk cId="109857222" sldId="256"/>
            <ac:picMk id="1028" creationId="{1B9417F4-0C67-9B67-E4AE-41EB6CDBABB4}"/>
          </ac:picMkLst>
        </pc:picChg>
        <pc:picChg chg="add mod">
          <ac:chgData name="Huff, Heather (LABOR)" userId="e3d25bf5-8ea0-4b22-89c4-512b202668eb" providerId="ADAL" clId="{EA9E18CB-3717-449A-8699-A02D540A3BD4}" dt="2024-07-12T15:32:07.392" v="519" actId="1076"/>
          <ac:picMkLst>
            <pc:docMk/>
            <pc:sldMk cId="109857222" sldId="256"/>
            <ac:picMk id="1030" creationId="{00E59882-3E91-1FA9-4926-84A7FCE8DE3B}"/>
          </ac:picMkLst>
        </pc:picChg>
      </pc:sldChg>
      <pc:sldChg chg="modSp mod">
        <pc:chgData name="Huff, Heather (LABOR)" userId="e3d25bf5-8ea0-4b22-89c4-512b202668eb" providerId="ADAL" clId="{EA9E18CB-3717-449A-8699-A02D540A3BD4}" dt="2024-07-12T15:37:27.584" v="546" actId="122"/>
        <pc:sldMkLst>
          <pc:docMk/>
          <pc:sldMk cId="771153255" sldId="257"/>
        </pc:sldMkLst>
        <pc:spChg chg="mod">
          <ac:chgData name="Huff, Heather (LABOR)" userId="e3d25bf5-8ea0-4b22-89c4-512b202668eb" providerId="ADAL" clId="{EA9E18CB-3717-449A-8699-A02D540A3BD4}" dt="2024-07-12T15:37:27.584" v="546" actId="122"/>
          <ac:spMkLst>
            <pc:docMk/>
            <pc:sldMk cId="771153255" sldId="257"/>
            <ac:spMk id="2" creationId="{5A5D25A6-DA19-2340-49A8-E8C6202259CC}"/>
          </ac:spMkLst>
        </pc:spChg>
        <pc:spChg chg="mod">
          <ac:chgData name="Huff, Heather (LABOR)" userId="e3d25bf5-8ea0-4b22-89c4-512b202668eb" providerId="ADAL" clId="{EA9E18CB-3717-449A-8699-A02D540A3BD4}" dt="2024-07-12T15:28:00.841" v="445" actId="27636"/>
          <ac:spMkLst>
            <pc:docMk/>
            <pc:sldMk cId="771153255" sldId="257"/>
            <ac:spMk id="3" creationId="{C94A94B0-F02E-C9F6-961F-B8F8A3D3A868}"/>
          </ac:spMkLst>
        </pc:spChg>
      </pc:sldChg>
      <pc:sldChg chg="addSp modSp mod">
        <pc:chgData name="Huff, Heather (LABOR)" userId="e3d25bf5-8ea0-4b22-89c4-512b202668eb" providerId="ADAL" clId="{EA9E18CB-3717-449A-8699-A02D540A3BD4}" dt="2024-07-12T15:53:26.273" v="1079" actId="20577"/>
        <pc:sldMkLst>
          <pc:docMk/>
          <pc:sldMk cId="183186817" sldId="258"/>
        </pc:sldMkLst>
        <pc:spChg chg="add mod">
          <ac:chgData name="Huff, Heather (LABOR)" userId="e3d25bf5-8ea0-4b22-89c4-512b202668eb" providerId="ADAL" clId="{EA9E18CB-3717-449A-8699-A02D540A3BD4}" dt="2024-07-12T15:53:26.273" v="1079" actId="20577"/>
          <ac:spMkLst>
            <pc:docMk/>
            <pc:sldMk cId="183186817" sldId="258"/>
            <ac:spMk id="4" creationId="{BCA8E8E3-AD2A-2C81-D537-F8BEA28750ED}"/>
          </ac:spMkLst>
        </pc:spChg>
        <pc:graphicFrameChg chg="modGraphic">
          <ac:chgData name="Huff, Heather (LABOR)" userId="e3d25bf5-8ea0-4b22-89c4-512b202668eb" providerId="ADAL" clId="{EA9E18CB-3717-449A-8699-A02D540A3BD4}" dt="2024-07-12T15:36:03.572" v="534" actId="207"/>
          <ac:graphicFrameMkLst>
            <pc:docMk/>
            <pc:sldMk cId="183186817" sldId="258"/>
            <ac:graphicFrameMk id="7" creationId="{0861D9F3-DE83-5D00-9CE4-C969D402D57B}"/>
          </ac:graphicFrameMkLst>
        </pc:graphicFrameChg>
      </pc:sldChg>
      <pc:sldChg chg="modSp mod">
        <pc:chgData name="Huff, Heather (LABOR)" userId="e3d25bf5-8ea0-4b22-89c4-512b202668eb" providerId="ADAL" clId="{EA9E18CB-3717-449A-8699-A02D540A3BD4}" dt="2024-07-12T15:36:17.057" v="536" actId="207"/>
        <pc:sldMkLst>
          <pc:docMk/>
          <pc:sldMk cId="3169145627" sldId="259"/>
        </pc:sldMkLst>
        <pc:spChg chg="mod">
          <ac:chgData name="Huff, Heather (LABOR)" userId="e3d25bf5-8ea0-4b22-89c4-512b202668eb" providerId="ADAL" clId="{EA9E18CB-3717-449A-8699-A02D540A3BD4}" dt="2024-07-12T15:36:17.057" v="536" actId="207"/>
          <ac:spMkLst>
            <pc:docMk/>
            <pc:sldMk cId="3169145627" sldId="259"/>
            <ac:spMk id="2" creationId="{E8A48DC3-A619-CA2B-C9D1-7B684A98FA1A}"/>
          </ac:spMkLst>
        </pc:spChg>
      </pc:sldChg>
      <pc:sldChg chg="modSp mod">
        <pc:chgData name="Huff, Heather (LABOR)" userId="e3d25bf5-8ea0-4b22-89c4-512b202668eb" providerId="ADAL" clId="{EA9E18CB-3717-449A-8699-A02D540A3BD4}" dt="2024-07-12T15:36:42.444" v="540" actId="2711"/>
        <pc:sldMkLst>
          <pc:docMk/>
          <pc:sldMk cId="1143019285" sldId="260"/>
        </pc:sldMkLst>
        <pc:spChg chg="mod">
          <ac:chgData name="Huff, Heather (LABOR)" userId="e3d25bf5-8ea0-4b22-89c4-512b202668eb" providerId="ADAL" clId="{EA9E18CB-3717-449A-8699-A02D540A3BD4}" dt="2024-07-12T15:36:42.444" v="540" actId="2711"/>
          <ac:spMkLst>
            <pc:docMk/>
            <pc:sldMk cId="1143019285" sldId="260"/>
            <ac:spMk id="2" creationId="{4420B32F-78E8-E81B-1D09-016C452421E1}"/>
          </ac:spMkLst>
        </pc:spChg>
      </pc:sldChg>
      <pc:sldChg chg="modSp new mod">
        <pc:chgData name="Huff, Heather (LABOR)" userId="e3d25bf5-8ea0-4b22-89c4-512b202668eb" providerId="ADAL" clId="{EA9E18CB-3717-449A-8699-A02D540A3BD4}" dt="2024-07-12T15:37:10.662" v="542" actId="207"/>
        <pc:sldMkLst>
          <pc:docMk/>
          <pc:sldMk cId="3405866226" sldId="261"/>
        </pc:sldMkLst>
        <pc:spChg chg="mod">
          <ac:chgData name="Huff, Heather (LABOR)" userId="e3d25bf5-8ea0-4b22-89c4-512b202668eb" providerId="ADAL" clId="{EA9E18CB-3717-449A-8699-A02D540A3BD4}" dt="2024-07-12T15:37:10.662" v="542" actId="207"/>
          <ac:spMkLst>
            <pc:docMk/>
            <pc:sldMk cId="3405866226" sldId="261"/>
            <ac:spMk id="2" creationId="{0BE77431-B694-CCE6-2BC8-453BD9FFA183}"/>
          </ac:spMkLst>
        </pc:spChg>
        <pc:spChg chg="mod">
          <ac:chgData name="Huff, Heather (LABOR)" userId="e3d25bf5-8ea0-4b22-89c4-512b202668eb" providerId="ADAL" clId="{EA9E18CB-3717-449A-8699-A02D540A3BD4}" dt="2024-07-12T15:33:12.212" v="530" actId="20577"/>
          <ac:spMkLst>
            <pc:docMk/>
            <pc:sldMk cId="3405866226" sldId="261"/>
            <ac:spMk id="3" creationId="{E5E967D5-48AD-43F6-3933-5F4A54CC5534}"/>
          </ac:spMkLst>
        </pc:spChg>
      </pc:sldChg>
      <pc:sldChg chg="addSp delSp modSp new mod">
        <pc:chgData name="Huff, Heather (LABOR)" userId="e3d25bf5-8ea0-4b22-89c4-512b202668eb" providerId="ADAL" clId="{EA9E18CB-3717-449A-8699-A02D540A3BD4}" dt="2024-07-12T19:50:24.228" v="1403" actId="478"/>
        <pc:sldMkLst>
          <pc:docMk/>
          <pc:sldMk cId="1273716656" sldId="262"/>
        </pc:sldMkLst>
        <pc:spChg chg="mod">
          <ac:chgData name="Huff, Heather (LABOR)" userId="e3d25bf5-8ea0-4b22-89c4-512b202668eb" providerId="ADAL" clId="{EA9E18CB-3717-449A-8699-A02D540A3BD4}" dt="2024-07-12T15:38:32.026" v="568" actId="122"/>
          <ac:spMkLst>
            <pc:docMk/>
            <pc:sldMk cId="1273716656" sldId="262"/>
            <ac:spMk id="2" creationId="{63D40726-41E5-2BEB-5162-98711205F824}"/>
          </ac:spMkLst>
        </pc:spChg>
        <pc:spChg chg="add del mod">
          <ac:chgData name="Huff, Heather (LABOR)" userId="e3d25bf5-8ea0-4b22-89c4-512b202668eb" providerId="ADAL" clId="{EA9E18CB-3717-449A-8699-A02D540A3BD4}" dt="2024-07-12T19:39:01.090" v="1082"/>
          <ac:spMkLst>
            <pc:docMk/>
            <pc:sldMk cId="1273716656" sldId="262"/>
            <ac:spMk id="3" creationId="{9F9A642D-5AEC-85B3-477C-C3378D98C936}"/>
          </ac:spMkLst>
        </pc:spChg>
        <pc:spChg chg="add mod">
          <ac:chgData name="Huff, Heather (LABOR)" userId="e3d25bf5-8ea0-4b22-89c4-512b202668eb" providerId="ADAL" clId="{EA9E18CB-3717-449A-8699-A02D540A3BD4}" dt="2024-07-12T19:49:29.372" v="1400" actId="20577"/>
          <ac:spMkLst>
            <pc:docMk/>
            <pc:sldMk cId="1273716656" sldId="262"/>
            <ac:spMk id="5" creationId="{3D79CA99-DC7B-05D4-DF2F-455A0D55FFB2}"/>
          </ac:spMkLst>
        </pc:spChg>
        <pc:spChg chg="add del mod">
          <ac:chgData name="Huff, Heather (LABOR)" userId="e3d25bf5-8ea0-4b22-89c4-512b202668eb" providerId="ADAL" clId="{EA9E18CB-3717-449A-8699-A02D540A3BD4}" dt="2024-07-12T19:50:24.228" v="1403" actId="478"/>
          <ac:spMkLst>
            <pc:docMk/>
            <pc:sldMk cId="1273716656" sldId="262"/>
            <ac:spMk id="6" creationId="{39F06FA9-AAD5-9888-BE6C-EE59C54863F4}"/>
          </ac:spMkLst>
        </pc:spChg>
      </pc:sldChg>
      <pc:sldChg chg="modSp new mod">
        <pc:chgData name="Huff, Heather (LABOR)" userId="e3d25bf5-8ea0-4b22-89c4-512b202668eb" providerId="ADAL" clId="{EA9E18CB-3717-449A-8699-A02D540A3BD4}" dt="2024-07-12T15:40:58.037" v="629" actId="122"/>
        <pc:sldMkLst>
          <pc:docMk/>
          <pc:sldMk cId="4275040334" sldId="263"/>
        </pc:sldMkLst>
        <pc:spChg chg="mod">
          <ac:chgData name="Huff, Heather (LABOR)" userId="e3d25bf5-8ea0-4b22-89c4-512b202668eb" providerId="ADAL" clId="{EA9E18CB-3717-449A-8699-A02D540A3BD4}" dt="2024-07-12T15:40:58.037" v="629" actId="122"/>
          <ac:spMkLst>
            <pc:docMk/>
            <pc:sldMk cId="4275040334" sldId="263"/>
            <ac:spMk id="2" creationId="{8FFC6164-1DAD-E2A3-25F6-D9E261F2B1E7}"/>
          </ac:spMkLst>
        </pc:spChg>
      </pc:sldChg>
      <pc:sldChg chg="modSp new mod">
        <pc:chgData name="Huff, Heather (LABOR)" userId="e3d25bf5-8ea0-4b22-89c4-512b202668eb" providerId="ADAL" clId="{EA9E18CB-3717-449A-8699-A02D540A3BD4}" dt="2024-07-12T15:41:22.250" v="642" actId="2711"/>
        <pc:sldMkLst>
          <pc:docMk/>
          <pc:sldMk cId="1883431612" sldId="264"/>
        </pc:sldMkLst>
        <pc:spChg chg="mod">
          <ac:chgData name="Huff, Heather (LABOR)" userId="e3d25bf5-8ea0-4b22-89c4-512b202668eb" providerId="ADAL" clId="{EA9E18CB-3717-449A-8699-A02D540A3BD4}" dt="2024-07-12T15:41:22.250" v="642" actId="2711"/>
          <ac:spMkLst>
            <pc:docMk/>
            <pc:sldMk cId="1883431612" sldId="264"/>
            <ac:spMk id="2" creationId="{9C10F6F6-DDE6-FCA5-37DD-415AE4C4BD9C}"/>
          </ac:spMkLst>
        </pc:spChg>
      </pc:sldChg>
      <pc:sldChg chg="modSp new mod">
        <pc:chgData name="Huff, Heather (LABOR)" userId="e3d25bf5-8ea0-4b22-89c4-512b202668eb" providerId="ADAL" clId="{EA9E18CB-3717-449A-8699-A02D540A3BD4}" dt="2024-07-12T15:41:47.674" v="664" actId="2711"/>
        <pc:sldMkLst>
          <pc:docMk/>
          <pc:sldMk cId="4018007919" sldId="265"/>
        </pc:sldMkLst>
        <pc:spChg chg="mod">
          <ac:chgData name="Huff, Heather (LABOR)" userId="e3d25bf5-8ea0-4b22-89c4-512b202668eb" providerId="ADAL" clId="{EA9E18CB-3717-449A-8699-A02D540A3BD4}" dt="2024-07-12T15:41:47.674" v="664" actId="2711"/>
          <ac:spMkLst>
            <pc:docMk/>
            <pc:sldMk cId="4018007919" sldId="265"/>
            <ac:spMk id="2" creationId="{5FC326BB-817A-DDD9-5FFC-E8F2C0B040C7}"/>
          </ac:spMkLst>
        </pc:spChg>
      </pc:sldChg>
      <pc:sldChg chg="modSp new mod">
        <pc:chgData name="Huff, Heather (LABOR)" userId="e3d25bf5-8ea0-4b22-89c4-512b202668eb" providerId="ADAL" clId="{EA9E18CB-3717-449A-8699-A02D540A3BD4}" dt="2024-07-12T15:42:59.863" v="693" actId="207"/>
        <pc:sldMkLst>
          <pc:docMk/>
          <pc:sldMk cId="2750974746" sldId="266"/>
        </pc:sldMkLst>
        <pc:spChg chg="mod">
          <ac:chgData name="Huff, Heather (LABOR)" userId="e3d25bf5-8ea0-4b22-89c4-512b202668eb" providerId="ADAL" clId="{EA9E18CB-3717-449A-8699-A02D540A3BD4}" dt="2024-07-12T15:42:59.863" v="693" actId="207"/>
          <ac:spMkLst>
            <pc:docMk/>
            <pc:sldMk cId="2750974746" sldId="266"/>
            <ac:spMk id="2" creationId="{52875EE5-604D-5E13-8F82-8AE6B2608F2D}"/>
          </ac:spMkLst>
        </pc:spChg>
      </pc:sldChg>
      <pc:sldChg chg="modSp new mod">
        <pc:chgData name="Huff, Heather (LABOR)" userId="e3d25bf5-8ea0-4b22-89c4-512b202668eb" providerId="ADAL" clId="{EA9E18CB-3717-449A-8699-A02D540A3BD4}" dt="2024-07-12T15:43:23.308" v="719" actId="2711"/>
        <pc:sldMkLst>
          <pc:docMk/>
          <pc:sldMk cId="295726381" sldId="267"/>
        </pc:sldMkLst>
        <pc:spChg chg="mod">
          <ac:chgData name="Huff, Heather (LABOR)" userId="e3d25bf5-8ea0-4b22-89c4-512b202668eb" providerId="ADAL" clId="{EA9E18CB-3717-449A-8699-A02D540A3BD4}" dt="2024-07-12T15:43:23.308" v="719" actId="2711"/>
          <ac:spMkLst>
            <pc:docMk/>
            <pc:sldMk cId="295726381" sldId="267"/>
            <ac:spMk id="2" creationId="{E200A2A4-8A2F-5472-3688-29DC28F5CC4F}"/>
          </ac:spMkLst>
        </pc:spChg>
      </pc:sldChg>
      <pc:sldChg chg="modSp new mod">
        <pc:chgData name="Huff, Heather (LABOR)" userId="e3d25bf5-8ea0-4b22-89c4-512b202668eb" providerId="ADAL" clId="{EA9E18CB-3717-449A-8699-A02D540A3BD4}" dt="2024-07-12T15:43:53.608" v="764" actId="2711"/>
        <pc:sldMkLst>
          <pc:docMk/>
          <pc:sldMk cId="1974308030" sldId="268"/>
        </pc:sldMkLst>
        <pc:spChg chg="mod">
          <ac:chgData name="Huff, Heather (LABOR)" userId="e3d25bf5-8ea0-4b22-89c4-512b202668eb" providerId="ADAL" clId="{EA9E18CB-3717-449A-8699-A02D540A3BD4}" dt="2024-07-12T15:43:53.608" v="764" actId="2711"/>
          <ac:spMkLst>
            <pc:docMk/>
            <pc:sldMk cId="1974308030" sldId="268"/>
            <ac:spMk id="2" creationId="{AC7F801D-C4E4-AB45-8C44-A16C5ED2F2EF}"/>
          </ac:spMkLst>
        </pc:spChg>
      </pc:sldChg>
      <pc:sldChg chg="modSp new mod">
        <pc:chgData name="Huff, Heather (LABOR)" userId="e3d25bf5-8ea0-4b22-89c4-512b202668eb" providerId="ADAL" clId="{EA9E18CB-3717-449A-8699-A02D540A3BD4}" dt="2024-07-12T15:44:19.988" v="786" actId="2711"/>
        <pc:sldMkLst>
          <pc:docMk/>
          <pc:sldMk cId="3010663507" sldId="269"/>
        </pc:sldMkLst>
        <pc:spChg chg="mod">
          <ac:chgData name="Huff, Heather (LABOR)" userId="e3d25bf5-8ea0-4b22-89c4-512b202668eb" providerId="ADAL" clId="{EA9E18CB-3717-449A-8699-A02D540A3BD4}" dt="2024-07-12T15:44:19.988" v="786" actId="2711"/>
          <ac:spMkLst>
            <pc:docMk/>
            <pc:sldMk cId="3010663507" sldId="269"/>
            <ac:spMk id="2" creationId="{9D1AD41C-3F3F-035D-6BC0-19D3F3A642A4}"/>
          </ac:spMkLst>
        </pc:spChg>
      </pc:sldChg>
      <pc:sldChg chg="modSp new mod">
        <pc:chgData name="Huff, Heather (LABOR)" userId="e3d25bf5-8ea0-4b22-89c4-512b202668eb" providerId="ADAL" clId="{EA9E18CB-3717-449A-8699-A02D540A3BD4}" dt="2024-07-12T15:45:01.774" v="819" actId="2711"/>
        <pc:sldMkLst>
          <pc:docMk/>
          <pc:sldMk cId="3212858538" sldId="270"/>
        </pc:sldMkLst>
        <pc:spChg chg="mod">
          <ac:chgData name="Huff, Heather (LABOR)" userId="e3d25bf5-8ea0-4b22-89c4-512b202668eb" providerId="ADAL" clId="{EA9E18CB-3717-449A-8699-A02D540A3BD4}" dt="2024-07-12T15:45:01.774" v="819" actId="2711"/>
          <ac:spMkLst>
            <pc:docMk/>
            <pc:sldMk cId="3212858538" sldId="270"/>
            <ac:spMk id="2" creationId="{D9181492-6E26-30FD-1FB6-6450E2BA8DFB}"/>
          </ac:spMkLst>
        </pc:spChg>
      </pc:sldChg>
      <pc:sldChg chg="modSp new mod">
        <pc:chgData name="Huff, Heather (LABOR)" userId="e3d25bf5-8ea0-4b22-89c4-512b202668eb" providerId="ADAL" clId="{EA9E18CB-3717-449A-8699-A02D540A3BD4}" dt="2024-07-12T15:45:27.566" v="843" actId="2711"/>
        <pc:sldMkLst>
          <pc:docMk/>
          <pc:sldMk cId="1250123867" sldId="271"/>
        </pc:sldMkLst>
        <pc:spChg chg="mod">
          <ac:chgData name="Huff, Heather (LABOR)" userId="e3d25bf5-8ea0-4b22-89c4-512b202668eb" providerId="ADAL" clId="{EA9E18CB-3717-449A-8699-A02D540A3BD4}" dt="2024-07-12T15:45:27.566" v="843" actId="2711"/>
          <ac:spMkLst>
            <pc:docMk/>
            <pc:sldMk cId="1250123867" sldId="271"/>
            <ac:spMk id="2" creationId="{9C296D8A-22FB-5089-019D-B58929A61AC2}"/>
          </ac:spMkLst>
        </pc:spChg>
      </pc:sldChg>
      <pc:sldChg chg="modSp new mod">
        <pc:chgData name="Huff, Heather (LABOR)" userId="e3d25bf5-8ea0-4b22-89c4-512b202668eb" providerId="ADAL" clId="{EA9E18CB-3717-449A-8699-A02D540A3BD4}" dt="2024-07-12T15:45:57.261" v="886" actId="2711"/>
        <pc:sldMkLst>
          <pc:docMk/>
          <pc:sldMk cId="2156359399" sldId="272"/>
        </pc:sldMkLst>
        <pc:spChg chg="mod">
          <ac:chgData name="Huff, Heather (LABOR)" userId="e3d25bf5-8ea0-4b22-89c4-512b202668eb" providerId="ADAL" clId="{EA9E18CB-3717-449A-8699-A02D540A3BD4}" dt="2024-07-12T15:45:57.261" v="886" actId="2711"/>
          <ac:spMkLst>
            <pc:docMk/>
            <pc:sldMk cId="2156359399" sldId="272"/>
            <ac:spMk id="2" creationId="{4288FC07-9142-0E98-24C6-8090BCAF9274}"/>
          </ac:spMkLst>
        </pc:spChg>
      </pc:sldChg>
      <pc:sldChg chg="modSp new mod">
        <pc:chgData name="Huff, Heather (LABOR)" userId="e3d25bf5-8ea0-4b22-89c4-512b202668eb" providerId="ADAL" clId="{EA9E18CB-3717-449A-8699-A02D540A3BD4}" dt="2024-07-12T15:47:13.276" v="933" actId="1076"/>
        <pc:sldMkLst>
          <pc:docMk/>
          <pc:sldMk cId="1956014016" sldId="273"/>
        </pc:sldMkLst>
        <pc:spChg chg="mod">
          <ac:chgData name="Huff, Heather (LABOR)" userId="e3d25bf5-8ea0-4b22-89c4-512b202668eb" providerId="ADAL" clId="{EA9E18CB-3717-449A-8699-A02D540A3BD4}" dt="2024-07-12T15:47:13.276" v="933" actId="1076"/>
          <ac:spMkLst>
            <pc:docMk/>
            <pc:sldMk cId="1956014016" sldId="273"/>
            <ac:spMk id="2" creationId="{89D0ADC2-300A-B943-FCF1-F21AD673CCD5}"/>
          </ac:spMkLst>
        </pc:spChg>
      </pc:sldChg>
      <pc:sldChg chg="modSp new mod">
        <pc:chgData name="Huff, Heather (LABOR)" userId="e3d25bf5-8ea0-4b22-89c4-512b202668eb" providerId="ADAL" clId="{EA9E18CB-3717-449A-8699-A02D540A3BD4}" dt="2024-07-12T15:48:15.876" v="968" actId="2711"/>
        <pc:sldMkLst>
          <pc:docMk/>
          <pc:sldMk cId="2568480163" sldId="274"/>
        </pc:sldMkLst>
        <pc:spChg chg="mod">
          <ac:chgData name="Huff, Heather (LABOR)" userId="e3d25bf5-8ea0-4b22-89c4-512b202668eb" providerId="ADAL" clId="{EA9E18CB-3717-449A-8699-A02D540A3BD4}" dt="2024-07-12T15:48:15.876" v="968" actId="2711"/>
          <ac:spMkLst>
            <pc:docMk/>
            <pc:sldMk cId="2568480163" sldId="274"/>
            <ac:spMk id="2" creationId="{25EEC0A4-B3BF-9D8B-403E-A8910D594C77}"/>
          </ac:spMkLst>
        </pc:spChg>
      </pc:sldChg>
      <pc:sldChg chg="modSp new mod">
        <pc:chgData name="Huff, Heather (LABOR)" userId="e3d25bf5-8ea0-4b22-89c4-512b202668eb" providerId="ADAL" clId="{EA9E18CB-3717-449A-8699-A02D540A3BD4}" dt="2024-07-12T15:48:50.119" v="1000" actId="2711"/>
        <pc:sldMkLst>
          <pc:docMk/>
          <pc:sldMk cId="3188705956" sldId="275"/>
        </pc:sldMkLst>
        <pc:spChg chg="mod">
          <ac:chgData name="Huff, Heather (LABOR)" userId="e3d25bf5-8ea0-4b22-89c4-512b202668eb" providerId="ADAL" clId="{EA9E18CB-3717-449A-8699-A02D540A3BD4}" dt="2024-07-12T15:48:50.119" v="1000" actId="2711"/>
          <ac:spMkLst>
            <pc:docMk/>
            <pc:sldMk cId="3188705956" sldId="275"/>
            <ac:spMk id="2" creationId="{340A8CA3-BE6D-C4C8-CE65-EF628960EAB7}"/>
          </ac:spMkLst>
        </pc:spChg>
      </pc:sldChg>
      <pc:sldChg chg="modSp new mod">
        <pc:chgData name="Huff, Heather (LABOR)" userId="e3d25bf5-8ea0-4b22-89c4-512b202668eb" providerId="ADAL" clId="{EA9E18CB-3717-449A-8699-A02D540A3BD4}" dt="2024-07-12T15:49:26.172" v="1011" actId="2711"/>
        <pc:sldMkLst>
          <pc:docMk/>
          <pc:sldMk cId="937720842" sldId="276"/>
        </pc:sldMkLst>
        <pc:spChg chg="mod">
          <ac:chgData name="Huff, Heather (LABOR)" userId="e3d25bf5-8ea0-4b22-89c4-512b202668eb" providerId="ADAL" clId="{EA9E18CB-3717-449A-8699-A02D540A3BD4}" dt="2024-07-12T15:49:26.172" v="1011" actId="2711"/>
          <ac:spMkLst>
            <pc:docMk/>
            <pc:sldMk cId="937720842" sldId="276"/>
            <ac:spMk id="2" creationId="{F7FF0480-0B68-9825-8D10-9A2AC34F2B9A}"/>
          </ac:spMkLst>
        </pc:spChg>
      </pc:sldChg>
      <pc:sldChg chg="modSp new mod">
        <pc:chgData name="Huff, Heather (LABOR)" userId="e3d25bf5-8ea0-4b22-89c4-512b202668eb" providerId="ADAL" clId="{EA9E18CB-3717-449A-8699-A02D540A3BD4}" dt="2024-07-12T15:49:49.671" v="1051" actId="2711"/>
        <pc:sldMkLst>
          <pc:docMk/>
          <pc:sldMk cId="967030149" sldId="277"/>
        </pc:sldMkLst>
        <pc:spChg chg="mod">
          <ac:chgData name="Huff, Heather (LABOR)" userId="e3d25bf5-8ea0-4b22-89c4-512b202668eb" providerId="ADAL" clId="{EA9E18CB-3717-449A-8699-A02D540A3BD4}" dt="2024-07-12T15:49:49.671" v="1051" actId="2711"/>
          <ac:spMkLst>
            <pc:docMk/>
            <pc:sldMk cId="967030149" sldId="277"/>
            <ac:spMk id="2" creationId="{92C9D067-1D82-9AD2-E4E7-D0996FE0CF56}"/>
          </ac:spMkLst>
        </pc:spChg>
      </pc:sldChg>
    </pc:docChg>
  </pc:docChgLst>
  <pc:docChgLst>
    <pc:chgData name="Brown, Edmund (LABOR)" userId="S::edmund.brown@labor.ny.gov::da642872-586d-48e7-a8b0-2fcec31629b3" providerId="AD" clId="Web-{742EFA0C-4EBE-AE22-F5BA-D7199703C16A}"/>
    <pc:docChg chg="modSld">
      <pc:chgData name="Brown, Edmund (LABOR)" userId="S::edmund.brown@labor.ny.gov::da642872-586d-48e7-a8b0-2fcec31629b3" providerId="AD" clId="Web-{742EFA0C-4EBE-AE22-F5BA-D7199703C16A}" dt="2024-07-19T15:55:04.076" v="553" actId="20577"/>
      <pc:docMkLst>
        <pc:docMk/>
      </pc:docMkLst>
      <pc:sldChg chg="modSp">
        <pc:chgData name="Brown, Edmund (LABOR)" userId="S::edmund.brown@labor.ny.gov::da642872-586d-48e7-a8b0-2fcec31629b3" providerId="AD" clId="Web-{742EFA0C-4EBE-AE22-F5BA-D7199703C16A}" dt="2024-07-19T15:52:59.997" v="529" actId="20577"/>
        <pc:sldMkLst>
          <pc:docMk/>
          <pc:sldMk cId="183186817" sldId="258"/>
        </pc:sldMkLst>
        <pc:spChg chg="mod">
          <ac:chgData name="Brown, Edmund (LABOR)" userId="S::edmund.brown@labor.ny.gov::da642872-586d-48e7-a8b0-2fcec31629b3" providerId="AD" clId="Web-{742EFA0C-4EBE-AE22-F5BA-D7199703C16A}" dt="2024-07-19T15:52:59.997" v="529" actId="20577"/>
          <ac:spMkLst>
            <pc:docMk/>
            <pc:sldMk cId="183186817" sldId="258"/>
            <ac:spMk id="4" creationId="{BCA8E8E3-AD2A-2C81-D537-F8BEA28750ED}"/>
          </ac:spMkLst>
        </pc:spChg>
      </pc:sldChg>
      <pc:sldChg chg="modSp">
        <pc:chgData name="Brown, Edmund (LABOR)" userId="S::edmund.brown@labor.ny.gov::da642872-586d-48e7-a8b0-2fcec31629b3" providerId="AD" clId="Web-{742EFA0C-4EBE-AE22-F5BA-D7199703C16A}" dt="2024-07-19T15:53:13.794" v="533" actId="20577"/>
        <pc:sldMkLst>
          <pc:docMk/>
          <pc:sldMk cId="1143019285" sldId="260"/>
        </pc:sldMkLst>
        <pc:spChg chg="mod">
          <ac:chgData name="Brown, Edmund (LABOR)" userId="S::edmund.brown@labor.ny.gov::da642872-586d-48e7-a8b0-2fcec31629b3" providerId="AD" clId="Web-{742EFA0C-4EBE-AE22-F5BA-D7199703C16A}" dt="2024-07-19T15:53:13.794" v="533" actId="20577"/>
          <ac:spMkLst>
            <pc:docMk/>
            <pc:sldMk cId="1143019285" sldId="260"/>
            <ac:spMk id="3" creationId="{9D3517FF-DFF2-8CAB-5DB6-1FD95226E1BD}"/>
          </ac:spMkLst>
        </pc:spChg>
      </pc:sldChg>
      <pc:sldChg chg="modSp">
        <pc:chgData name="Brown, Edmund (LABOR)" userId="S::edmund.brown@labor.ny.gov::da642872-586d-48e7-a8b0-2fcec31629b3" providerId="AD" clId="Web-{742EFA0C-4EBE-AE22-F5BA-D7199703C16A}" dt="2024-07-19T15:53:23.763" v="535" actId="20577"/>
        <pc:sldMkLst>
          <pc:docMk/>
          <pc:sldMk cId="1273716656" sldId="262"/>
        </pc:sldMkLst>
        <pc:spChg chg="mod">
          <ac:chgData name="Brown, Edmund (LABOR)" userId="S::edmund.brown@labor.ny.gov::da642872-586d-48e7-a8b0-2fcec31629b3" providerId="AD" clId="Web-{742EFA0C-4EBE-AE22-F5BA-D7199703C16A}" dt="2024-07-19T15:53:23.763" v="535" actId="20577"/>
          <ac:spMkLst>
            <pc:docMk/>
            <pc:sldMk cId="1273716656" sldId="262"/>
            <ac:spMk id="5" creationId="{3D79CA99-DC7B-05D4-DF2F-455A0D55FFB2}"/>
          </ac:spMkLst>
        </pc:spChg>
      </pc:sldChg>
      <pc:sldChg chg="modSp">
        <pc:chgData name="Brown, Edmund (LABOR)" userId="S::edmund.brown@labor.ny.gov::da642872-586d-48e7-a8b0-2fcec31629b3" providerId="AD" clId="Web-{742EFA0C-4EBE-AE22-F5BA-D7199703C16A}" dt="2024-07-19T15:52:41.232" v="522" actId="20577"/>
        <pc:sldMkLst>
          <pc:docMk/>
          <pc:sldMk cId="4275040334" sldId="263"/>
        </pc:sldMkLst>
        <pc:spChg chg="mod">
          <ac:chgData name="Brown, Edmund (LABOR)" userId="S::edmund.brown@labor.ny.gov::da642872-586d-48e7-a8b0-2fcec31629b3" providerId="AD" clId="Web-{742EFA0C-4EBE-AE22-F5BA-D7199703C16A}" dt="2024-07-19T15:52:41.232" v="522" actId="20577"/>
          <ac:spMkLst>
            <pc:docMk/>
            <pc:sldMk cId="4275040334" sldId="263"/>
            <ac:spMk id="6" creationId="{CCF4D073-6BB2-E979-B368-2841C59523E8}"/>
          </ac:spMkLst>
        </pc:spChg>
      </pc:sldChg>
      <pc:sldChg chg="modSp">
        <pc:chgData name="Brown, Edmund (LABOR)" userId="S::edmund.brown@labor.ny.gov::da642872-586d-48e7-a8b0-2fcec31629b3" providerId="AD" clId="Web-{742EFA0C-4EBE-AE22-F5BA-D7199703C16A}" dt="2024-07-19T15:53:41.341" v="539" actId="20577"/>
        <pc:sldMkLst>
          <pc:docMk/>
          <pc:sldMk cId="4018007919" sldId="265"/>
        </pc:sldMkLst>
        <pc:spChg chg="mod">
          <ac:chgData name="Brown, Edmund (LABOR)" userId="S::edmund.brown@labor.ny.gov::da642872-586d-48e7-a8b0-2fcec31629b3" providerId="AD" clId="Web-{742EFA0C-4EBE-AE22-F5BA-D7199703C16A}" dt="2024-07-19T15:53:41.341" v="539" actId="20577"/>
          <ac:spMkLst>
            <pc:docMk/>
            <pc:sldMk cId="4018007919" sldId="265"/>
            <ac:spMk id="4" creationId="{0FCA41A2-710B-703D-DC63-A022E0A72F14}"/>
          </ac:spMkLst>
        </pc:spChg>
      </pc:sldChg>
      <pc:sldChg chg="modSp">
        <pc:chgData name="Brown, Edmund (LABOR)" userId="S::edmund.brown@labor.ny.gov::da642872-586d-48e7-a8b0-2fcec31629b3" providerId="AD" clId="Web-{742EFA0C-4EBE-AE22-F5BA-D7199703C16A}" dt="2024-07-19T15:54:45.216" v="543" actId="20577"/>
        <pc:sldMkLst>
          <pc:docMk/>
          <pc:sldMk cId="295726381" sldId="267"/>
        </pc:sldMkLst>
        <pc:spChg chg="mod">
          <ac:chgData name="Brown, Edmund (LABOR)" userId="S::edmund.brown@labor.ny.gov::da642872-586d-48e7-a8b0-2fcec31629b3" providerId="AD" clId="Web-{742EFA0C-4EBE-AE22-F5BA-D7199703C16A}" dt="2024-07-19T15:54:45.216" v="543" actId="20577"/>
          <ac:spMkLst>
            <pc:docMk/>
            <pc:sldMk cId="295726381" sldId="267"/>
            <ac:spMk id="3" creationId="{9BDCB5EC-77DB-25E3-A358-CC86BA98F480}"/>
          </ac:spMkLst>
        </pc:spChg>
      </pc:sldChg>
      <pc:sldChg chg="modSp">
        <pc:chgData name="Brown, Edmund (LABOR)" userId="S::edmund.brown@labor.ny.gov::da642872-586d-48e7-a8b0-2fcec31629b3" providerId="AD" clId="Web-{742EFA0C-4EBE-AE22-F5BA-D7199703C16A}" dt="2024-07-19T15:55:04.076" v="553" actId="20577"/>
        <pc:sldMkLst>
          <pc:docMk/>
          <pc:sldMk cId="1974308030" sldId="268"/>
        </pc:sldMkLst>
        <pc:spChg chg="mod">
          <ac:chgData name="Brown, Edmund (LABOR)" userId="S::edmund.brown@labor.ny.gov::da642872-586d-48e7-a8b0-2fcec31629b3" providerId="AD" clId="Web-{742EFA0C-4EBE-AE22-F5BA-D7199703C16A}" dt="2024-07-19T15:55:04.076" v="553" actId="20577"/>
          <ac:spMkLst>
            <pc:docMk/>
            <pc:sldMk cId="1974308030" sldId="268"/>
            <ac:spMk id="3" creationId="{80B089FC-1CE8-4082-63DC-ED892141B581}"/>
          </ac:spMkLst>
        </pc:spChg>
      </pc:sldChg>
    </pc:docChg>
  </pc:docChgLst>
  <pc:docChgLst>
    <pc:chgData name="Huff, Heather (LABOR)" userId="S::heather.huff@labor.ny.gov::e3d25bf5-8ea0-4b22-89c4-512b202668eb" providerId="AD" clId="Web-{DC9DB821-66D1-4287-93FA-F70FAA9F07BF}"/>
    <pc:docChg chg="addSld modSld">
      <pc:chgData name="Huff, Heather (LABOR)" userId="S::heather.huff@labor.ny.gov::e3d25bf5-8ea0-4b22-89c4-512b202668eb" providerId="AD" clId="Web-{DC9DB821-66D1-4287-93FA-F70FAA9F07BF}" dt="2024-07-29T15:26:46.560" v="273" actId="20577"/>
      <pc:docMkLst>
        <pc:docMk/>
      </pc:docMkLst>
      <pc:sldChg chg="modSp">
        <pc:chgData name="Huff, Heather (LABOR)" userId="S::heather.huff@labor.ny.gov::e3d25bf5-8ea0-4b22-89c4-512b202668eb" providerId="AD" clId="Web-{DC9DB821-66D1-4287-93FA-F70FAA9F07BF}" dt="2024-07-29T15:26:33.435" v="272" actId="20577"/>
        <pc:sldMkLst>
          <pc:docMk/>
          <pc:sldMk cId="771153255" sldId="257"/>
        </pc:sldMkLst>
        <pc:spChg chg="mod">
          <ac:chgData name="Huff, Heather (LABOR)" userId="S::heather.huff@labor.ny.gov::e3d25bf5-8ea0-4b22-89c4-512b202668eb" providerId="AD" clId="Web-{DC9DB821-66D1-4287-93FA-F70FAA9F07BF}" dt="2024-07-29T15:26:33.435" v="272" actId="20577"/>
          <ac:spMkLst>
            <pc:docMk/>
            <pc:sldMk cId="771153255" sldId="257"/>
            <ac:spMk id="2" creationId="{5A5D25A6-DA19-2340-49A8-E8C6202259CC}"/>
          </ac:spMkLst>
        </pc:spChg>
        <pc:spChg chg="mod">
          <ac:chgData name="Huff, Heather (LABOR)" userId="S::heather.huff@labor.ny.gov::e3d25bf5-8ea0-4b22-89c4-512b202668eb" providerId="AD" clId="Web-{DC9DB821-66D1-4287-93FA-F70FAA9F07BF}" dt="2024-07-29T15:26:14.966" v="271" actId="14100"/>
          <ac:spMkLst>
            <pc:docMk/>
            <pc:sldMk cId="771153255" sldId="257"/>
            <ac:spMk id="3" creationId="{C94A94B0-F02E-C9F6-961F-B8F8A3D3A868}"/>
          </ac:spMkLst>
        </pc:spChg>
      </pc:sldChg>
      <pc:sldChg chg="modSp">
        <pc:chgData name="Huff, Heather (LABOR)" userId="S::heather.huff@labor.ny.gov::e3d25bf5-8ea0-4b22-89c4-512b202668eb" providerId="AD" clId="Web-{DC9DB821-66D1-4287-93FA-F70FAA9F07BF}" dt="2024-07-29T15:26:46.560" v="273" actId="20577"/>
        <pc:sldMkLst>
          <pc:docMk/>
          <pc:sldMk cId="3405866226" sldId="261"/>
        </pc:sldMkLst>
        <pc:spChg chg="mod">
          <ac:chgData name="Huff, Heather (LABOR)" userId="S::heather.huff@labor.ny.gov::e3d25bf5-8ea0-4b22-89c4-512b202668eb" providerId="AD" clId="Web-{DC9DB821-66D1-4287-93FA-F70FAA9F07BF}" dt="2024-07-29T15:26:46.560" v="273" actId="20577"/>
          <ac:spMkLst>
            <pc:docMk/>
            <pc:sldMk cId="3405866226" sldId="261"/>
            <ac:spMk id="2" creationId="{0BE77431-B694-CCE6-2BC8-453BD9FFA183}"/>
          </ac:spMkLst>
        </pc:spChg>
      </pc:sldChg>
      <pc:sldChg chg="modSp new">
        <pc:chgData name="Huff, Heather (LABOR)" userId="S::heather.huff@labor.ny.gov::e3d25bf5-8ea0-4b22-89c4-512b202668eb" providerId="AD" clId="Web-{DC9DB821-66D1-4287-93FA-F70FAA9F07BF}" dt="2024-07-29T15:13:19.929" v="238" actId="20577"/>
        <pc:sldMkLst>
          <pc:docMk/>
          <pc:sldMk cId="3585155256" sldId="284"/>
        </pc:sldMkLst>
        <pc:spChg chg="mod">
          <ac:chgData name="Huff, Heather (LABOR)" userId="S::heather.huff@labor.ny.gov::e3d25bf5-8ea0-4b22-89c4-512b202668eb" providerId="AD" clId="Web-{DC9DB821-66D1-4287-93FA-F70FAA9F07BF}" dt="2024-07-29T15:08:54.428" v="25" actId="20577"/>
          <ac:spMkLst>
            <pc:docMk/>
            <pc:sldMk cId="3585155256" sldId="284"/>
            <ac:spMk id="2" creationId="{489DE21E-C62F-1EC6-CF89-0E9A9E7DF248}"/>
          </ac:spMkLst>
        </pc:spChg>
        <pc:spChg chg="mod">
          <ac:chgData name="Huff, Heather (LABOR)" userId="S::heather.huff@labor.ny.gov::e3d25bf5-8ea0-4b22-89c4-512b202668eb" providerId="AD" clId="Web-{DC9DB821-66D1-4287-93FA-F70FAA9F07BF}" dt="2024-07-29T15:13:19.929" v="238" actId="20577"/>
          <ac:spMkLst>
            <pc:docMk/>
            <pc:sldMk cId="3585155256" sldId="284"/>
            <ac:spMk id="3" creationId="{D73E2A08-684B-44C9-CCCD-EE3D37421B39}"/>
          </ac:spMkLst>
        </pc:spChg>
      </pc:sldChg>
      <pc:sldChg chg="modSp">
        <pc:chgData name="Huff, Heather (LABOR)" userId="S::heather.huff@labor.ny.gov::e3d25bf5-8ea0-4b22-89c4-512b202668eb" providerId="AD" clId="Web-{DC9DB821-66D1-4287-93FA-F70FAA9F07BF}" dt="2024-07-29T15:25:54.841" v="270"/>
        <pc:sldMkLst>
          <pc:docMk/>
          <pc:sldMk cId="365596586" sldId="287"/>
        </pc:sldMkLst>
        <pc:spChg chg="mod">
          <ac:chgData name="Huff, Heather (LABOR)" userId="S::heather.huff@labor.ny.gov::e3d25bf5-8ea0-4b22-89c4-512b202668eb" providerId="AD" clId="Web-{DC9DB821-66D1-4287-93FA-F70FAA9F07BF}" dt="2024-07-29T15:25:54.841" v="270"/>
          <ac:spMkLst>
            <pc:docMk/>
            <pc:sldMk cId="365596586" sldId="287"/>
            <ac:spMk id="10" creationId="{00000000-0000-0000-0000-000000000000}"/>
          </ac:spMkLst>
        </pc:spChg>
        <pc:spChg chg="mod">
          <ac:chgData name="Huff, Heather (LABOR)" userId="S::heather.huff@labor.ny.gov::e3d25bf5-8ea0-4b22-89c4-512b202668eb" providerId="AD" clId="Web-{DC9DB821-66D1-4287-93FA-F70FAA9F07BF}" dt="2024-07-29T15:25:54.841" v="269"/>
          <ac:spMkLst>
            <pc:docMk/>
            <pc:sldMk cId="365596586" sldId="287"/>
            <ac:spMk id="11" creationId="{00000000-0000-0000-0000-000000000000}"/>
          </ac:spMkLst>
        </pc:spChg>
        <pc:spChg chg="mod">
          <ac:chgData name="Huff, Heather (LABOR)" userId="S::heather.huff@labor.ny.gov::e3d25bf5-8ea0-4b22-89c4-512b202668eb" providerId="AD" clId="Web-{DC9DB821-66D1-4287-93FA-F70FAA9F07BF}" dt="2024-07-29T15:25:53.810" v="268"/>
          <ac:spMkLst>
            <pc:docMk/>
            <pc:sldMk cId="365596586" sldId="287"/>
            <ac:spMk id="18" creationId="{00000000-0000-0000-0000-000000000000}"/>
          </ac:spMkLst>
        </pc:spChg>
      </pc:sldChg>
    </pc:docChg>
  </pc:docChgLst>
  <pc:docChgLst>
    <pc:chgData name="English, Robert (LABOR)" userId="S::robert.english@labor.ny.gov::a28bfe8f-da3c-4756-99ed-728b10c8bcc4" providerId="AD" clId="Web-{DABED855-3D8F-FE4F-C36D-2C2E2F44EA7D}"/>
    <pc:docChg chg="modSld">
      <pc:chgData name="English, Robert (LABOR)" userId="S::robert.english@labor.ny.gov::a28bfe8f-da3c-4756-99ed-728b10c8bcc4" providerId="AD" clId="Web-{DABED855-3D8F-FE4F-C36D-2C2E2F44EA7D}" dt="2024-07-12T15:52:23.721" v="307"/>
      <pc:docMkLst>
        <pc:docMk/>
      </pc:docMkLst>
      <pc:sldChg chg="addSp delSp modSp mod setBg setClrOvrMap">
        <pc:chgData name="English, Robert (LABOR)" userId="S::robert.english@labor.ny.gov::a28bfe8f-da3c-4756-99ed-728b10c8bcc4" providerId="AD" clId="Web-{DABED855-3D8F-FE4F-C36D-2C2E2F44EA7D}" dt="2024-07-12T15:52:23.721" v="307"/>
        <pc:sldMkLst>
          <pc:docMk/>
          <pc:sldMk cId="771153255" sldId="257"/>
        </pc:sldMkLst>
        <pc:spChg chg="mod">
          <ac:chgData name="English, Robert (LABOR)" userId="S::robert.english@labor.ny.gov::a28bfe8f-da3c-4756-99ed-728b10c8bcc4" providerId="AD" clId="Web-{DABED855-3D8F-FE4F-C36D-2C2E2F44EA7D}" dt="2024-07-12T15:52:23.721" v="307"/>
          <ac:spMkLst>
            <pc:docMk/>
            <pc:sldMk cId="771153255" sldId="257"/>
            <ac:spMk id="2" creationId="{5A5D25A6-DA19-2340-49A8-E8C6202259CC}"/>
          </ac:spMkLst>
        </pc:spChg>
        <pc:spChg chg="mod">
          <ac:chgData name="English, Robert (LABOR)" userId="S::robert.english@labor.ny.gov::a28bfe8f-da3c-4756-99ed-728b10c8bcc4" providerId="AD" clId="Web-{DABED855-3D8F-FE4F-C36D-2C2E2F44EA7D}" dt="2024-07-12T15:52:23.721" v="307"/>
          <ac:spMkLst>
            <pc:docMk/>
            <pc:sldMk cId="771153255" sldId="257"/>
            <ac:spMk id="3" creationId="{C94A94B0-F02E-C9F6-961F-B8F8A3D3A868}"/>
          </ac:spMkLst>
        </pc:spChg>
        <pc:spChg chg="add del">
          <ac:chgData name="English, Robert (LABOR)" userId="S::robert.english@labor.ny.gov::a28bfe8f-da3c-4756-99ed-728b10c8bcc4" providerId="AD" clId="Web-{DABED855-3D8F-FE4F-C36D-2C2E2F44EA7D}" dt="2024-07-12T15:52:23.721" v="307"/>
          <ac:spMkLst>
            <pc:docMk/>
            <pc:sldMk cId="771153255" sldId="257"/>
            <ac:spMk id="8" creationId="{CB972422-B794-4FA8-BCC6-BAF6938A1B53}"/>
          </ac:spMkLst>
        </pc:spChg>
        <pc:spChg chg="add del">
          <ac:chgData name="English, Robert (LABOR)" userId="S::robert.english@labor.ny.gov::a28bfe8f-da3c-4756-99ed-728b10c8bcc4" providerId="AD" clId="Web-{DABED855-3D8F-FE4F-C36D-2C2E2F44EA7D}" dt="2024-07-12T15:52:23.721" v="307"/>
          <ac:spMkLst>
            <pc:docMk/>
            <pc:sldMk cId="771153255" sldId="257"/>
            <ac:spMk id="10" creationId="{89DE9E2B-5611-49C8-862E-AD4D43A8AA6D}"/>
          </ac:spMkLst>
        </pc:spChg>
        <pc:spChg chg="add del">
          <ac:chgData name="English, Robert (LABOR)" userId="S::robert.english@labor.ny.gov::a28bfe8f-da3c-4756-99ed-728b10c8bcc4" providerId="AD" clId="Web-{DABED855-3D8F-FE4F-C36D-2C2E2F44EA7D}" dt="2024-07-12T15:52:23.721" v="307"/>
          <ac:spMkLst>
            <pc:docMk/>
            <pc:sldMk cId="771153255" sldId="257"/>
            <ac:spMk id="14" creationId="{519C7155-1644-4C60-B0B5-32B1800D6044}"/>
          </ac:spMkLst>
        </pc:spChg>
        <pc:cxnChg chg="add del">
          <ac:chgData name="English, Robert (LABOR)" userId="S::robert.english@labor.ny.gov::a28bfe8f-da3c-4756-99ed-728b10c8bcc4" providerId="AD" clId="Web-{DABED855-3D8F-FE4F-C36D-2C2E2F44EA7D}" dt="2024-07-12T15:52:23.721" v="307"/>
          <ac:cxnSpMkLst>
            <pc:docMk/>
            <pc:sldMk cId="771153255" sldId="257"/>
            <ac:cxnSpMk id="12" creationId="{5296EC4F-8732-481B-94CB-C98E4EF297FF}"/>
          </ac:cxnSpMkLst>
        </pc:cxnChg>
      </pc:sldChg>
      <pc:sldChg chg="addSp delSp modSp mod setBg modClrScheme setClrOvrMap chgLayout">
        <pc:chgData name="English, Robert (LABOR)" userId="S::robert.english@labor.ny.gov::a28bfe8f-da3c-4756-99ed-728b10c8bcc4" providerId="AD" clId="Web-{DABED855-3D8F-FE4F-C36D-2C2E2F44EA7D}" dt="2024-07-12T15:49:13.892" v="295"/>
        <pc:sldMkLst>
          <pc:docMk/>
          <pc:sldMk cId="3405866226" sldId="261"/>
        </pc:sldMkLst>
        <pc:spChg chg="mod ord">
          <ac:chgData name="English, Robert (LABOR)" userId="S::robert.english@labor.ny.gov::a28bfe8f-da3c-4756-99ed-728b10c8bcc4" providerId="AD" clId="Web-{DABED855-3D8F-FE4F-C36D-2C2E2F44EA7D}" dt="2024-07-12T15:49:13.892" v="295"/>
          <ac:spMkLst>
            <pc:docMk/>
            <pc:sldMk cId="3405866226" sldId="261"/>
            <ac:spMk id="2" creationId="{0BE77431-B694-CCE6-2BC8-453BD9FFA183}"/>
          </ac:spMkLst>
        </pc:spChg>
        <pc:spChg chg="add mod ord">
          <ac:chgData name="English, Robert (LABOR)" userId="S::robert.english@labor.ny.gov::a28bfe8f-da3c-4756-99ed-728b10c8bcc4" providerId="AD" clId="Web-{DABED855-3D8F-FE4F-C36D-2C2E2F44EA7D}" dt="2024-07-12T15:49:13.892" v="295"/>
          <ac:spMkLst>
            <pc:docMk/>
            <pc:sldMk cId="3405866226" sldId="261"/>
            <ac:spMk id="3" creationId="{E5E967D5-48AD-43F6-3933-5F4A54CC5534}"/>
          </ac:spMkLst>
        </pc:spChg>
        <pc:spChg chg="add del mod ord">
          <ac:chgData name="English, Robert (LABOR)" userId="S::robert.english@labor.ny.gov::a28bfe8f-da3c-4756-99ed-728b10c8bcc4" providerId="AD" clId="Web-{DABED855-3D8F-FE4F-C36D-2C2E2F44EA7D}" dt="2024-07-12T15:48:44.455" v="291"/>
          <ac:spMkLst>
            <pc:docMk/>
            <pc:sldMk cId="3405866226" sldId="261"/>
            <ac:spMk id="4" creationId="{CA6F94A1-4129-6317-FE56-C324FBE78EE0}"/>
          </ac:spMkLst>
        </pc:spChg>
        <pc:spChg chg="add">
          <ac:chgData name="English, Robert (LABOR)" userId="S::robert.english@labor.ny.gov::a28bfe8f-da3c-4756-99ed-728b10c8bcc4" providerId="AD" clId="Web-{DABED855-3D8F-FE4F-C36D-2C2E2F44EA7D}" dt="2024-07-12T15:49:13.892" v="295"/>
          <ac:spMkLst>
            <pc:docMk/>
            <pc:sldMk cId="3405866226" sldId="261"/>
            <ac:spMk id="10" creationId="{4025239F-A6FB-43A8-BD4A-3FB7C0B48DF5}"/>
          </ac:spMkLst>
        </pc:spChg>
        <pc:spChg chg="add">
          <ac:chgData name="English, Robert (LABOR)" userId="S::robert.english@labor.ny.gov::a28bfe8f-da3c-4756-99ed-728b10c8bcc4" providerId="AD" clId="Web-{DABED855-3D8F-FE4F-C36D-2C2E2F44EA7D}" dt="2024-07-12T15:49:13.892" v="295"/>
          <ac:spMkLst>
            <pc:docMk/>
            <pc:sldMk cId="3405866226" sldId="261"/>
            <ac:spMk id="12" creationId="{9A457F22-2034-4200-B6E4-5B8372AAC226}"/>
          </ac:spMkLst>
        </pc:spChg>
        <pc:spChg chg="add">
          <ac:chgData name="English, Robert (LABOR)" userId="S::robert.english@labor.ny.gov::a28bfe8f-da3c-4756-99ed-728b10c8bcc4" providerId="AD" clId="Web-{DABED855-3D8F-FE4F-C36D-2C2E2F44EA7D}" dt="2024-07-12T15:49:13.892" v="295"/>
          <ac:spMkLst>
            <pc:docMk/>
            <pc:sldMk cId="3405866226" sldId="261"/>
            <ac:spMk id="14" creationId="{A9DA7986-F4F5-4F92-94A3-343B2D72001D}"/>
          </ac:spMkLst>
        </pc:spChg>
        <pc:spChg chg="add">
          <ac:chgData name="English, Robert (LABOR)" userId="S::robert.english@labor.ny.gov::a28bfe8f-da3c-4756-99ed-728b10c8bcc4" providerId="AD" clId="Web-{DABED855-3D8F-FE4F-C36D-2C2E2F44EA7D}" dt="2024-07-12T15:49:13.892" v="295"/>
          <ac:spMkLst>
            <pc:docMk/>
            <pc:sldMk cId="3405866226" sldId="261"/>
            <ac:spMk id="16" creationId="{428E76FD-76EE-4DE6-BBA4-EEA6E4B98CD0}"/>
          </ac:spMkLst>
        </pc:spChg>
        <pc:picChg chg="add mod ord">
          <ac:chgData name="English, Robert (LABOR)" userId="S::robert.english@labor.ny.gov::a28bfe8f-da3c-4756-99ed-728b10c8bcc4" providerId="AD" clId="Web-{DABED855-3D8F-FE4F-C36D-2C2E2F44EA7D}" dt="2024-07-12T15:49:13.892" v="295"/>
          <ac:picMkLst>
            <pc:docMk/>
            <pc:sldMk cId="3405866226" sldId="261"/>
            <ac:picMk id="5" creationId="{05CF8A6C-D7EF-093F-B43B-56BB4424B3FC}"/>
          </ac:picMkLst>
        </pc:picChg>
      </pc:sldChg>
    </pc:docChg>
  </pc:docChgLst>
  <pc:docChgLst>
    <pc:chgData name="English, Robert (LABOR)" userId="S::robert.english@labor.ny.gov::a28bfe8f-da3c-4756-99ed-728b10c8bcc4" providerId="AD" clId="Web-{DC695A55-CB88-E3AB-6828-5BB6874D30AB}"/>
    <pc:docChg chg="modSld">
      <pc:chgData name="English, Robert (LABOR)" userId="S::robert.english@labor.ny.gov::a28bfe8f-da3c-4756-99ed-728b10c8bcc4" providerId="AD" clId="Web-{DC695A55-CB88-E3AB-6828-5BB6874D30AB}" dt="2024-07-19T15:40:41.882" v="617" actId="20577"/>
      <pc:docMkLst>
        <pc:docMk/>
      </pc:docMkLst>
      <pc:sldChg chg="addSp modSp">
        <pc:chgData name="English, Robert (LABOR)" userId="S::robert.english@labor.ny.gov::a28bfe8f-da3c-4756-99ed-728b10c8bcc4" providerId="AD" clId="Web-{DC695A55-CB88-E3AB-6828-5BB6874D30AB}" dt="2024-07-19T15:38:24.836" v="601" actId="20577"/>
        <pc:sldMkLst>
          <pc:docMk/>
          <pc:sldMk cId="295726381" sldId="267"/>
        </pc:sldMkLst>
        <pc:spChg chg="add mod">
          <ac:chgData name="English, Robert (LABOR)" userId="S::robert.english@labor.ny.gov::a28bfe8f-da3c-4756-99ed-728b10c8bcc4" providerId="AD" clId="Web-{DC695A55-CB88-E3AB-6828-5BB6874D30AB}" dt="2024-07-19T15:38:24.836" v="601" actId="20577"/>
          <ac:spMkLst>
            <pc:docMk/>
            <pc:sldMk cId="295726381" sldId="267"/>
            <ac:spMk id="3" creationId="{9BDCB5EC-77DB-25E3-A358-CC86BA98F480}"/>
          </ac:spMkLst>
        </pc:spChg>
      </pc:sldChg>
      <pc:sldChg chg="modSp">
        <pc:chgData name="English, Robert (LABOR)" userId="S::robert.english@labor.ny.gov::a28bfe8f-da3c-4756-99ed-728b10c8bcc4" providerId="AD" clId="Web-{DC695A55-CB88-E3AB-6828-5BB6874D30AB}" dt="2024-07-19T15:40:41.882" v="617" actId="20577"/>
        <pc:sldMkLst>
          <pc:docMk/>
          <pc:sldMk cId="1974308030" sldId="268"/>
        </pc:sldMkLst>
        <pc:spChg chg="mod">
          <ac:chgData name="English, Robert (LABOR)" userId="S::robert.english@labor.ny.gov::a28bfe8f-da3c-4756-99ed-728b10c8bcc4" providerId="AD" clId="Web-{DC695A55-CB88-E3AB-6828-5BB6874D30AB}" dt="2024-07-19T15:40:41.882" v="617" actId="20577"/>
          <ac:spMkLst>
            <pc:docMk/>
            <pc:sldMk cId="1974308030" sldId="268"/>
            <ac:spMk id="3" creationId="{80B089FC-1CE8-4082-63DC-ED892141B581}"/>
          </ac:spMkLst>
        </pc:spChg>
      </pc:sldChg>
    </pc:docChg>
  </pc:docChgLst>
  <pc:docChgLst>
    <pc:chgData name="English, Robert (LABOR)" userId="S::robert.english@labor.ny.gov::a28bfe8f-da3c-4756-99ed-728b10c8bcc4" providerId="AD" clId="Web-{9797A611-B37A-99B4-DB14-48FD9933CCFE}"/>
    <pc:docChg chg="modSld">
      <pc:chgData name="English, Robert (LABOR)" userId="S::robert.english@labor.ny.gov::a28bfe8f-da3c-4756-99ed-728b10c8bcc4" providerId="AD" clId="Web-{9797A611-B37A-99B4-DB14-48FD9933CCFE}" dt="2024-07-16T14:41:46.992" v="270" actId="20577"/>
      <pc:docMkLst>
        <pc:docMk/>
      </pc:docMkLst>
      <pc:sldChg chg="addSp delSp modSp">
        <pc:chgData name="English, Robert (LABOR)" userId="S::robert.english@labor.ny.gov::a28bfe8f-da3c-4756-99ed-728b10c8bcc4" providerId="AD" clId="Web-{9797A611-B37A-99B4-DB14-48FD9933CCFE}" dt="2024-07-16T14:41:46.992" v="270" actId="20577"/>
        <pc:sldMkLst>
          <pc:docMk/>
          <pc:sldMk cId="4275040334" sldId="263"/>
        </pc:sldMkLst>
        <pc:spChg chg="add del">
          <ac:chgData name="English, Robert (LABOR)" userId="S::robert.english@labor.ny.gov::a28bfe8f-da3c-4756-99ed-728b10c8bcc4" providerId="AD" clId="Web-{9797A611-B37A-99B4-DB14-48FD9933CCFE}" dt="2024-07-16T14:25:51.315" v="1"/>
          <ac:spMkLst>
            <pc:docMk/>
            <pc:sldMk cId="4275040334" sldId="263"/>
            <ac:spMk id="3" creationId="{6B793CD1-09B1-7130-0B0C-508DA1B72B7C}"/>
          </ac:spMkLst>
        </pc:spChg>
        <pc:spChg chg="add del">
          <ac:chgData name="English, Robert (LABOR)" userId="S::robert.english@labor.ny.gov::a28bfe8f-da3c-4756-99ed-728b10c8bcc4" providerId="AD" clId="Web-{9797A611-B37A-99B4-DB14-48FD9933CCFE}" dt="2024-07-16T14:26:07.284" v="3"/>
          <ac:spMkLst>
            <pc:docMk/>
            <pc:sldMk cId="4275040334" sldId="263"/>
            <ac:spMk id="4" creationId="{76194831-B15D-9735-8C36-361251B631A2}"/>
          </ac:spMkLst>
        </pc:spChg>
        <pc:spChg chg="add del mod">
          <ac:chgData name="English, Robert (LABOR)" userId="S::robert.english@labor.ny.gov::a28bfe8f-da3c-4756-99ed-728b10c8bcc4" providerId="AD" clId="Web-{9797A611-B37A-99B4-DB14-48FD9933CCFE}" dt="2024-07-16T14:26:29.565" v="6"/>
          <ac:spMkLst>
            <pc:docMk/>
            <pc:sldMk cId="4275040334" sldId="263"/>
            <ac:spMk id="5" creationId="{13EF778B-2859-7282-FC49-7267599DED16}"/>
          </ac:spMkLst>
        </pc:spChg>
        <pc:spChg chg="add mod">
          <ac:chgData name="English, Robert (LABOR)" userId="S::robert.english@labor.ny.gov::a28bfe8f-da3c-4756-99ed-728b10c8bcc4" providerId="AD" clId="Web-{9797A611-B37A-99B4-DB14-48FD9933CCFE}" dt="2024-07-16T14:41:46.992" v="270" actId="20577"/>
          <ac:spMkLst>
            <pc:docMk/>
            <pc:sldMk cId="4275040334" sldId="263"/>
            <ac:spMk id="6" creationId="{CCF4D073-6BB2-E979-B368-2841C59523E8}"/>
          </ac:spMkLst>
        </pc:spChg>
      </pc:sldChg>
    </pc:docChg>
  </pc:docChgLst>
  <pc:docChgLst>
    <pc:chgData name="Huff, Heather (LABOR)" userId="S::heather.huff@labor.ny.gov::e3d25bf5-8ea0-4b22-89c4-512b202668eb" providerId="AD" clId="Web-{07FABEB1-7FED-8261-CBF5-43B9E41F8903}"/>
    <pc:docChg chg="modSld">
      <pc:chgData name="Huff, Heather (LABOR)" userId="S::heather.huff@labor.ny.gov::e3d25bf5-8ea0-4b22-89c4-512b202668eb" providerId="AD" clId="Web-{07FABEB1-7FED-8261-CBF5-43B9E41F8903}" dt="2024-07-29T15:31:22.629" v="293" actId="1076"/>
      <pc:docMkLst>
        <pc:docMk/>
      </pc:docMkLst>
      <pc:sldChg chg="addSp modSp">
        <pc:chgData name="Huff, Heather (LABOR)" userId="S::heather.huff@labor.ny.gov::e3d25bf5-8ea0-4b22-89c4-512b202668eb" providerId="AD" clId="Web-{07FABEB1-7FED-8261-CBF5-43B9E41F8903}" dt="2024-07-29T14:17:41.283" v="9" actId="1076"/>
        <pc:sldMkLst>
          <pc:docMk/>
          <pc:sldMk cId="183186817" sldId="258"/>
        </pc:sldMkLst>
        <pc:picChg chg="add mod">
          <ac:chgData name="Huff, Heather (LABOR)" userId="S::heather.huff@labor.ny.gov::e3d25bf5-8ea0-4b22-89c4-512b202668eb" providerId="AD" clId="Web-{07FABEB1-7FED-8261-CBF5-43B9E41F8903}" dt="2024-07-29T14:17:41.283" v="9" actId="1076"/>
          <ac:picMkLst>
            <pc:docMk/>
            <pc:sldMk cId="183186817" sldId="258"/>
            <ac:picMk id="2" creationId="{0744DE8F-31CC-69F7-4B1D-D818326F943C}"/>
          </ac:picMkLst>
        </pc:picChg>
      </pc:sldChg>
      <pc:sldChg chg="addSp modSp">
        <pc:chgData name="Huff, Heather (LABOR)" userId="S::heather.huff@labor.ny.gov::e3d25bf5-8ea0-4b22-89c4-512b202668eb" providerId="AD" clId="Web-{07FABEB1-7FED-8261-CBF5-43B9E41F8903}" dt="2024-07-29T14:17:15.454" v="3" actId="1076"/>
        <pc:sldMkLst>
          <pc:docMk/>
          <pc:sldMk cId="1143019285" sldId="260"/>
        </pc:sldMkLst>
        <pc:picChg chg="add mod">
          <ac:chgData name="Huff, Heather (LABOR)" userId="S::heather.huff@labor.ny.gov::e3d25bf5-8ea0-4b22-89c4-512b202668eb" providerId="AD" clId="Web-{07FABEB1-7FED-8261-CBF5-43B9E41F8903}" dt="2024-07-29T14:17:15.454" v="3" actId="1076"/>
          <ac:picMkLst>
            <pc:docMk/>
            <pc:sldMk cId="1143019285" sldId="260"/>
            <ac:picMk id="4" creationId="{1073B58F-C8DC-13A4-6E46-B8CD92752160}"/>
          </ac:picMkLst>
        </pc:picChg>
      </pc:sldChg>
      <pc:sldChg chg="addSp modSp">
        <pc:chgData name="Huff, Heather (LABOR)" userId="S::heather.huff@labor.ny.gov::e3d25bf5-8ea0-4b22-89c4-512b202668eb" providerId="AD" clId="Web-{07FABEB1-7FED-8261-CBF5-43B9E41F8903}" dt="2024-07-29T14:18:21.050" v="15" actId="1076"/>
        <pc:sldMkLst>
          <pc:docMk/>
          <pc:sldMk cId="1273716656" sldId="262"/>
        </pc:sldMkLst>
        <pc:spChg chg="mod">
          <ac:chgData name="Huff, Heather (LABOR)" userId="S::heather.huff@labor.ny.gov::e3d25bf5-8ea0-4b22-89c4-512b202668eb" providerId="AD" clId="Web-{07FABEB1-7FED-8261-CBF5-43B9E41F8903}" dt="2024-07-29T14:18:18.503" v="14" actId="20577"/>
          <ac:spMkLst>
            <pc:docMk/>
            <pc:sldMk cId="1273716656" sldId="262"/>
            <ac:spMk id="2" creationId="{63D40726-41E5-2BEB-5162-98711205F824}"/>
          </ac:spMkLst>
        </pc:spChg>
        <pc:picChg chg="add mod">
          <ac:chgData name="Huff, Heather (LABOR)" userId="S::heather.huff@labor.ny.gov::e3d25bf5-8ea0-4b22-89c4-512b202668eb" providerId="AD" clId="Web-{07FABEB1-7FED-8261-CBF5-43B9E41F8903}" dt="2024-07-29T14:18:21.050" v="15" actId="1076"/>
          <ac:picMkLst>
            <pc:docMk/>
            <pc:sldMk cId="1273716656" sldId="262"/>
            <ac:picMk id="3" creationId="{49B720F1-5AEA-F31E-50A8-E7A35C6E514E}"/>
          </ac:picMkLst>
        </pc:picChg>
      </pc:sldChg>
      <pc:sldChg chg="addSp modSp">
        <pc:chgData name="Huff, Heather (LABOR)" userId="S::heather.huff@labor.ny.gov::e3d25bf5-8ea0-4b22-89c4-512b202668eb" providerId="AD" clId="Web-{07FABEB1-7FED-8261-CBF5-43B9E41F8903}" dt="2024-07-29T14:29:57.156" v="66" actId="20577"/>
        <pc:sldMkLst>
          <pc:docMk/>
          <pc:sldMk cId="4275040334" sldId="263"/>
        </pc:sldMkLst>
        <pc:spChg chg="mod">
          <ac:chgData name="Huff, Heather (LABOR)" userId="S::heather.huff@labor.ny.gov::e3d25bf5-8ea0-4b22-89c4-512b202668eb" providerId="AD" clId="Web-{07FABEB1-7FED-8261-CBF5-43B9E41F8903}" dt="2024-07-29T14:29:57.156" v="66" actId="20577"/>
          <ac:spMkLst>
            <pc:docMk/>
            <pc:sldMk cId="4275040334" sldId="263"/>
            <ac:spMk id="6" creationId="{CCF4D073-6BB2-E979-B368-2841C59523E8}"/>
          </ac:spMkLst>
        </pc:spChg>
        <pc:picChg chg="add mod">
          <ac:chgData name="Huff, Heather (LABOR)" userId="S::heather.huff@labor.ny.gov::e3d25bf5-8ea0-4b22-89c4-512b202668eb" providerId="AD" clId="Web-{07FABEB1-7FED-8261-CBF5-43B9E41F8903}" dt="2024-07-29T14:18:46.207" v="21" actId="1076"/>
          <ac:picMkLst>
            <pc:docMk/>
            <pc:sldMk cId="4275040334" sldId="263"/>
            <ac:picMk id="3" creationId="{9D17FA02-5FB0-1A6A-A5F5-B1C734197F02}"/>
          </ac:picMkLst>
        </pc:picChg>
      </pc:sldChg>
      <pc:sldChg chg="addSp modSp">
        <pc:chgData name="Huff, Heather (LABOR)" userId="S::heather.huff@labor.ny.gov::e3d25bf5-8ea0-4b22-89c4-512b202668eb" providerId="AD" clId="Web-{07FABEB1-7FED-8261-CBF5-43B9E41F8903}" dt="2024-07-29T14:19:15.021" v="23" actId="1076"/>
        <pc:sldMkLst>
          <pc:docMk/>
          <pc:sldMk cId="4018007919" sldId="265"/>
        </pc:sldMkLst>
        <pc:picChg chg="add mod">
          <ac:chgData name="Huff, Heather (LABOR)" userId="S::heather.huff@labor.ny.gov::e3d25bf5-8ea0-4b22-89c4-512b202668eb" providerId="AD" clId="Web-{07FABEB1-7FED-8261-CBF5-43B9E41F8903}" dt="2024-07-29T14:19:15.021" v="23" actId="1076"/>
          <ac:picMkLst>
            <pc:docMk/>
            <pc:sldMk cId="4018007919" sldId="265"/>
            <ac:picMk id="3" creationId="{E0013777-AB41-3A96-F9B8-3A87438CDE3B}"/>
          </ac:picMkLst>
        </pc:picChg>
      </pc:sldChg>
      <pc:sldChg chg="addSp modSp mod setBg">
        <pc:chgData name="Huff, Heather (LABOR)" userId="S::heather.huff@labor.ny.gov::e3d25bf5-8ea0-4b22-89c4-512b202668eb" providerId="AD" clId="Web-{07FABEB1-7FED-8261-CBF5-43B9E41F8903}" dt="2024-07-29T14:27:44.057" v="64" actId="20577"/>
        <pc:sldMkLst>
          <pc:docMk/>
          <pc:sldMk cId="3010663507" sldId="269"/>
        </pc:sldMkLst>
        <pc:spChg chg="mod">
          <ac:chgData name="Huff, Heather (LABOR)" userId="S::heather.huff@labor.ny.gov::e3d25bf5-8ea0-4b22-89c4-512b202668eb" providerId="AD" clId="Web-{07FABEB1-7FED-8261-CBF5-43B9E41F8903}" dt="2024-07-29T14:27:26.556" v="61"/>
          <ac:spMkLst>
            <pc:docMk/>
            <pc:sldMk cId="3010663507" sldId="269"/>
            <ac:spMk id="2" creationId="{9D1AD41C-3F3F-035D-6BC0-19D3F3A642A4}"/>
          </ac:spMkLst>
        </pc:spChg>
        <pc:spChg chg="mod ord">
          <ac:chgData name="Huff, Heather (LABOR)" userId="S::heather.huff@labor.ny.gov::e3d25bf5-8ea0-4b22-89c4-512b202668eb" providerId="AD" clId="Web-{07FABEB1-7FED-8261-CBF5-43B9E41F8903}" dt="2024-07-29T14:27:44.057" v="64" actId="20577"/>
          <ac:spMkLst>
            <pc:docMk/>
            <pc:sldMk cId="3010663507" sldId="269"/>
            <ac:spMk id="3" creationId="{A22DEB70-FC5D-E5FF-40E2-075976B14474}"/>
          </ac:spMkLst>
        </pc:spChg>
        <pc:picChg chg="add mod">
          <ac:chgData name="Huff, Heather (LABOR)" userId="S::heather.huff@labor.ny.gov::e3d25bf5-8ea0-4b22-89c4-512b202668eb" providerId="AD" clId="Web-{07FABEB1-7FED-8261-CBF5-43B9E41F8903}" dt="2024-07-29T14:27:26.556" v="61"/>
          <ac:picMkLst>
            <pc:docMk/>
            <pc:sldMk cId="3010663507" sldId="269"/>
            <ac:picMk id="4" creationId="{B88F4D17-161E-65B7-C020-1C0D3AA98402}"/>
          </ac:picMkLst>
        </pc:picChg>
      </pc:sldChg>
      <pc:sldChg chg="addSp delSp modSp mod setBg setClrOvrMap">
        <pc:chgData name="Huff, Heather (LABOR)" userId="S::heather.huff@labor.ny.gov::e3d25bf5-8ea0-4b22-89c4-512b202668eb" providerId="AD" clId="Web-{07FABEB1-7FED-8261-CBF5-43B9E41F8903}" dt="2024-07-29T14:21:11.400" v="44" actId="1076"/>
        <pc:sldMkLst>
          <pc:docMk/>
          <pc:sldMk cId="2156359399" sldId="272"/>
        </pc:sldMkLst>
        <pc:spChg chg="mod">
          <ac:chgData name="Huff, Heather (LABOR)" userId="S::heather.huff@labor.ny.gov::e3d25bf5-8ea0-4b22-89c4-512b202668eb" providerId="AD" clId="Web-{07FABEB1-7FED-8261-CBF5-43B9E41F8903}" dt="2024-07-29T14:20:54.587" v="37"/>
          <ac:spMkLst>
            <pc:docMk/>
            <pc:sldMk cId="2156359399" sldId="272"/>
            <ac:spMk id="2" creationId="{4288FC07-9142-0E98-24C6-8090BCAF9274}"/>
          </ac:spMkLst>
        </pc:spChg>
        <pc:spChg chg="mod ord">
          <ac:chgData name="Huff, Heather (LABOR)" userId="S::heather.huff@labor.ny.gov::e3d25bf5-8ea0-4b22-89c4-512b202668eb" providerId="AD" clId="Web-{07FABEB1-7FED-8261-CBF5-43B9E41F8903}" dt="2024-07-29T14:21:11.400" v="44" actId="1076"/>
          <ac:spMkLst>
            <pc:docMk/>
            <pc:sldMk cId="2156359399" sldId="272"/>
            <ac:spMk id="3" creationId="{F8871531-B8D0-DDBB-7058-D5C17A129F19}"/>
          </ac:spMkLst>
        </pc:spChg>
        <pc:spChg chg="del">
          <ac:chgData name="Huff, Heather (LABOR)" userId="S::heather.huff@labor.ny.gov::e3d25bf5-8ea0-4b22-89c4-512b202668eb" providerId="AD" clId="Web-{07FABEB1-7FED-8261-CBF5-43B9E41F8903}" dt="2024-07-29T14:20:54.587" v="37"/>
          <ac:spMkLst>
            <pc:docMk/>
            <pc:sldMk cId="2156359399" sldId="272"/>
            <ac:spMk id="8" creationId="{1A6D86F0-98E0-4468-9315-41BF7B0F2E68}"/>
          </ac:spMkLst>
        </pc:spChg>
        <pc:spChg chg="del">
          <ac:chgData name="Huff, Heather (LABOR)" userId="S::heather.huff@labor.ny.gov::e3d25bf5-8ea0-4b22-89c4-512b202668eb" providerId="AD" clId="Web-{07FABEB1-7FED-8261-CBF5-43B9E41F8903}" dt="2024-07-29T14:20:54.587" v="37"/>
          <ac:spMkLst>
            <pc:docMk/>
            <pc:sldMk cId="2156359399" sldId="272"/>
            <ac:spMk id="10" creationId="{CE957058-57AD-46A9-BAE9-7145CB3504F9}"/>
          </ac:spMkLst>
        </pc:spChg>
        <pc:picChg chg="add mod">
          <ac:chgData name="Huff, Heather (LABOR)" userId="S::heather.huff@labor.ny.gov::e3d25bf5-8ea0-4b22-89c4-512b202668eb" providerId="AD" clId="Web-{07FABEB1-7FED-8261-CBF5-43B9E41F8903}" dt="2024-07-29T14:20:54.587" v="37"/>
          <ac:picMkLst>
            <pc:docMk/>
            <pc:sldMk cId="2156359399" sldId="272"/>
            <ac:picMk id="4" creationId="{DCCD8ECD-D8DB-3CF6-E870-0D4E84FD23F3}"/>
          </ac:picMkLst>
        </pc:picChg>
      </pc:sldChg>
      <pc:sldChg chg="addSp modSp">
        <pc:chgData name="Huff, Heather (LABOR)" userId="S::heather.huff@labor.ny.gov::e3d25bf5-8ea0-4b22-89c4-512b202668eb" providerId="AD" clId="Web-{07FABEB1-7FED-8261-CBF5-43B9E41F8903}" dt="2024-07-29T14:21:48.699" v="49" actId="1076"/>
        <pc:sldMkLst>
          <pc:docMk/>
          <pc:sldMk cId="1956014016" sldId="273"/>
        </pc:sldMkLst>
        <pc:picChg chg="add mod">
          <ac:chgData name="Huff, Heather (LABOR)" userId="S::heather.huff@labor.ny.gov::e3d25bf5-8ea0-4b22-89c4-512b202668eb" providerId="AD" clId="Web-{07FABEB1-7FED-8261-CBF5-43B9E41F8903}" dt="2024-07-29T14:21:48.699" v="49" actId="1076"/>
          <ac:picMkLst>
            <pc:docMk/>
            <pc:sldMk cId="1956014016" sldId="273"/>
            <ac:picMk id="4" creationId="{718F8837-CC03-F2BE-43EF-7BE77B2E28FD}"/>
          </ac:picMkLst>
        </pc:picChg>
      </pc:sldChg>
      <pc:sldChg chg="addSp delSp modSp">
        <pc:chgData name="Huff, Heather (LABOR)" userId="S::heather.huff@labor.ny.gov::e3d25bf5-8ea0-4b22-89c4-512b202668eb" providerId="AD" clId="Web-{07FABEB1-7FED-8261-CBF5-43B9E41F8903}" dt="2024-07-29T14:22:13.497" v="52" actId="1076"/>
        <pc:sldMkLst>
          <pc:docMk/>
          <pc:sldMk cId="2568480163" sldId="274"/>
        </pc:sldMkLst>
        <pc:picChg chg="add del mod">
          <ac:chgData name="Huff, Heather (LABOR)" userId="S::heather.huff@labor.ny.gov::e3d25bf5-8ea0-4b22-89c4-512b202668eb" providerId="AD" clId="Web-{07FABEB1-7FED-8261-CBF5-43B9E41F8903}" dt="2024-07-29T14:22:08.481" v="51"/>
          <ac:picMkLst>
            <pc:docMk/>
            <pc:sldMk cId="2568480163" sldId="274"/>
            <ac:picMk id="4" creationId="{ACFE5F60-B76A-9C97-6801-6F0CB4F1CC24}"/>
          </ac:picMkLst>
        </pc:picChg>
        <pc:picChg chg="mod">
          <ac:chgData name="Huff, Heather (LABOR)" userId="S::heather.huff@labor.ny.gov::e3d25bf5-8ea0-4b22-89c4-512b202668eb" providerId="AD" clId="Web-{07FABEB1-7FED-8261-CBF5-43B9E41F8903}" dt="2024-07-29T14:22:13.497" v="52" actId="1076"/>
          <ac:picMkLst>
            <pc:docMk/>
            <pc:sldMk cId="2568480163" sldId="274"/>
            <ac:picMk id="5" creationId="{45A9D4BD-8C77-FCE6-FBFA-CD436DD50FE5}"/>
          </ac:picMkLst>
        </pc:picChg>
      </pc:sldChg>
      <pc:sldChg chg="addSp modSp">
        <pc:chgData name="Huff, Heather (LABOR)" userId="S::heather.huff@labor.ny.gov::e3d25bf5-8ea0-4b22-89c4-512b202668eb" providerId="AD" clId="Web-{07FABEB1-7FED-8261-CBF5-43B9E41F8903}" dt="2024-07-29T14:43:52.939" v="281" actId="20577"/>
        <pc:sldMkLst>
          <pc:docMk/>
          <pc:sldMk cId="3188705956" sldId="275"/>
        </pc:sldMkLst>
        <pc:spChg chg="mod">
          <ac:chgData name="Huff, Heather (LABOR)" userId="S::heather.huff@labor.ny.gov::e3d25bf5-8ea0-4b22-89c4-512b202668eb" providerId="AD" clId="Web-{07FABEB1-7FED-8261-CBF5-43B9E41F8903}" dt="2024-07-29T14:43:52.939" v="281" actId="20577"/>
          <ac:spMkLst>
            <pc:docMk/>
            <pc:sldMk cId="3188705956" sldId="275"/>
            <ac:spMk id="3" creationId="{F61EE294-FB4D-9905-0C8C-47DB885112DF}"/>
          </ac:spMkLst>
        </pc:spChg>
        <pc:picChg chg="add mod">
          <ac:chgData name="Huff, Heather (LABOR)" userId="S::heather.huff@labor.ny.gov::e3d25bf5-8ea0-4b22-89c4-512b202668eb" providerId="AD" clId="Web-{07FABEB1-7FED-8261-CBF5-43B9E41F8903}" dt="2024-07-29T14:22:35.044" v="56" actId="14100"/>
          <ac:picMkLst>
            <pc:docMk/>
            <pc:sldMk cId="3188705956" sldId="275"/>
            <ac:picMk id="4" creationId="{449F2A33-7A45-BEAC-7A9F-A92AF5DF0A6D}"/>
          </ac:picMkLst>
        </pc:picChg>
      </pc:sldChg>
      <pc:sldChg chg="addSp modSp">
        <pc:chgData name="Huff, Heather (LABOR)" userId="S::heather.huff@labor.ny.gov::e3d25bf5-8ea0-4b22-89c4-512b202668eb" providerId="AD" clId="Web-{07FABEB1-7FED-8261-CBF5-43B9E41F8903}" dt="2024-07-29T14:43:05.984" v="279" actId="20577"/>
        <pc:sldMkLst>
          <pc:docMk/>
          <pc:sldMk cId="937720842" sldId="276"/>
        </pc:sldMkLst>
        <pc:spChg chg="mod">
          <ac:chgData name="Huff, Heather (LABOR)" userId="S::heather.huff@labor.ny.gov::e3d25bf5-8ea0-4b22-89c4-512b202668eb" providerId="AD" clId="Web-{07FABEB1-7FED-8261-CBF5-43B9E41F8903}" dt="2024-07-29T14:43:05.984" v="279" actId="20577"/>
          <ac:spMkLst>
            <pc:docMk/>
            <pc:sldMk cId="937720842" sldId="276"/>
            <ac:spMk id="3" creationId="{2B692BD3-393D-3CF6-E184-0F83C811FD87}"/>
          </ac:spMkLst>
        </pc:spChg>
        <pc:picChg chg="add mod">
          <ac:chgData name="Huff, Heather (LABOR)" userId="S::heather.huff@labor.ny.gov::e3d25bf5-8ea0-4b22-89c4-512b202668eb" providerId="AD" clId="Web-{07FABEB1-7FED-8261-CBF5-43B9E41F8903}" dt="2024-07-29T14:22:49.826" v="60" actId="1076"/>
          <ac:picMkLst>
            <pc:docMk/>
            <pc:sldMk cId="937720842" sldId="276"/>
            <ac:picMk id="4" creationId="{9CF9DBD2-F46F-A593-B623-3B3CF3709292}"/>
          </ac:picMkLst>
        </pc:picChg>
      </pc:sldChg>
      <pc:sldChg chg="modSp">
        <pc:chgData name="Huff, Heather (LABOR)" userId="S::heather.huff@labor.ny.gov::e3d25bf5-8ea0-4b22-89c4-512b202668eb" providerId="AD" clId="Web-{07FABEB1-7FED-8261-CBF5-43B9E41F8903}" dt="2024-07-29T14:35:39.966" v="246" actId="1076"/>
        <pc:sldMkLst>
          <pc:docMk/>
          <pc:sldMk cId="596075072" sldId="278"/>
        </pc:sldMkLst>
        <pc:spChg chg="mod">
          <ac:chgData name="Huff, Heather (LABOR)" userId="S::heather.huff@labor.ny.gov::e3d25bf5-8ea0-4b22-89c4-512b202668eb" providerId="AD" clId="Web-{07FABEB1-7FED-8261-CBF5-43B9E41F8903}" dt="2024-07-29T14:35:39.966" v="246" actId="1076"/>
          <ac:spMkLst>
            <pc:docMk/>
            <pc:sldMk cId="596075072" sldId="278"/>
            <ac:spMk id="3" creationId="{0DD58CA3-31B3-4828-C54D-38712AE4862E}"/>
          </ac:spMkLst>
        </pc:spChg>
      </pc:sldChg>
      <pc:sldChg chg="addSp delSp modSp mod setBg setClrOvrMap">
        <pc:chgData name="Huff, Heather (LABOR)" userId="S::heather.huff@labor.ny.gov::e3d25bf5-8ea0-4b22-89c4-512b202668eb" providerId="AD" clId="Web-{07FABEB1-7FED-8261-CBF5-43B9E41F8903}" dt="2024-07-29T14:31:52.191" v="117" actId="20577"/>
        <pc:sldMkLst>
          <pc:docMk/>
          <pc:sldMk cId="612220855" sldId="279"/>
        </pc:sldMkLst>
        <pc:spChg chg="mod">
          <ac:chgData name="Huff, Heather (LABOR)" userId="S::heather.huff@labor.ny.gov::e3d25bf5-8ea0-4b22-89c4-512b202668eb" providerId="AD" clId="Web-{07FABEB1-7FED-8261-CBF5-43B9E41F8903}" dt="2024-07-29T14:19:43.225" v="32"/>
          <ac:spMkLst>
            <pc:docMk/>
            <pc:sldMk cId="612220855" sldId="279"/>
            <ac:spMk id="2" creationId="{5FC326BB-817A-DDD9-5FFC-E8F2C0B040C7}"/>
          </ac:spMkLst>
        </pc:spChg>
        <pc:spChg chg="mod ord">
          <ac:chgData name="Huff, Heather (LABOR)" userId="S::heather.huff@labor.ny.gov::e3d25bf5-8ea0-4b22-89c4-512b202668eb" providerId="AD" clId="Web-{07FABEB1-7FED-8261-CBF5-43B9E41F8903}" dt="2024-07-29T14:31:52.191" v="117" actId="20577"/>
          <ac:spMkLst>
            <pc:docMk/>
            <pc:sldMk cId="612220855" sldId="279"/>
            <ac:spMk id="4" creationId="{0FCA41A2-710B-703D-DC63-A022E0A72F14}"/>
          </ac:spMkLst>
        </pc:spChg>
        <pc:spChg chg="add del">
          <ac:chgData name="Huff, Heather (LABOR)" userId="S::heather.huff@labor.ny.gov::e3d25bf5-8ea0-4b22-89c4-512b202668eb" providerId="AD" clId="Web-{07FABEB1-7FED-8261-CBF5-43B9E41F8903}" dt="2024-07-29T14:19:40.475" v="29"/>
          <ac:spMkLst>
            <pc:docMk/>
            <pc:sldMk cId="612220855" sldId="279"/>
            <ac:spMk id="9" creationId="{4025239F-A6FB-43A8-BD4A-3FB7C0B48DF5}"/>
          </ac:spMkLst>
        </pc:spChg>
        <pc:spChg chg="add del">
          <ac:chgData name="Huff, Heather (LABOR)" userId="S::heather.huff@labor.ny.gov::e3d25bf5-8ea0-4b22-89c4-512b202668eb" providerId="AD" clId="Web-{07FABEB1-7FED-8261-CBF5-43B9E41F8903}" dt="2024-07-29T14:19:40.475" v="29"/>
          <ac:spMkLst>
            <pc:docMk/>
            <pc:sldMk cId="612220855" sldId="279"/>
            <ac:spMk id="11" creationId="{9A457F22-2034-4200-B6E4-5B8372AAC226}"/>
          </ac:spMkLst>
        </pc:spChg>
        <pc:spChg chg="add del">
          <ac:chgData name="Huff, Heather (LABOR)" userId="S::heather.huff@labor.ny.gov::e3d25bf5-8ea0-4b22-89c4-512b202668eb" providerId="AD" clId="Web-{07FABEB1-7FED-8261-CBF5-43B9E41F8903}" dt="2024-07-29T14:19:40.475" v="29"/>
          <ac:spMkLst>
            <pc:docMk/>
            <pc:sldMk cId="612220855" sldId="279"/>
            <ac:spMk id="13" creationId="{A9DA7986-F4F5-4F92-94A3-343B2D72001D}"/>
          </ac:spMkLst>
        </pc:spChg>
        <pc:spChg chg="add del">
          <ac:chgData name="Huff, Heather (LABOR)" userId="S::heather.huff@labor.ny.gov::e3d25bf5-8ea0-4b22-89c4-512b202668eb" providerId="AD" clId="Web-{07FABEB1-7FED-8261-CBF5-43B9E41F8903}" dt="2024-07-29T14:19:40.475" v="29"/>
          <ac:spMkLst>
            <pc:docMk/>
            <pc:sldMk cId="612220855" sldId="279"/>
            <ac:spMk id="15" creationId="{428E76FD-76EE-4DE6-BBA4-EEA6E4B98CD0}"/>
          </ac:spMkLst>
        </pc:spChg>
        <pc:spChg chg="add del">
          <ac:chgData name="Huff, Heather (LABOR)" userId="S::heather.huff@labor.ny.gov::e3d25bf5-8ea0-4b22-89c4-512b202668eb" providerId="AD" clId="Web-{07FABEB1-7FED-8261-CBF5-43B9E41F8903}" dt="2024-07-29T14:19:43.210" v="31"/>
          <ac:spMkLst>
            <pc:docMk/>
            <pc:sldMk cId="612220855" sldId="279"/>
            <ac:spMk id="17" creationId="{4025239F-A6FB-43A8-BD4A-3FB7C0B48DF5}"/>
          </ac:spMkLst>
        </pc:spChg>
        <pc:spChg chg="add">
          <ac:chgData name="Huff, Heather (LABOR)" userId="S::heather.huff@labor.ny.gov::e3d25bf5-8ea0-4b22-89c4-512b202668eb" providerId="AD" clId="Web-{07FABEB1-7FED-8261-CBF5-43B9E41F8903}" dt="2024-07-29T14:19:43.225" v="32"/>
          <ac:spMkLst>
            <pc:docMk/>
            <pc:sldMk cId="612220855" sldId="279"/>
            <ac:spMk id="19" creationId="{4025239F-A6FB-43A8-BD4A-3FB7C0B48DF5}"/>
          </ac:spMkLst>
        </pc:spChg>
        <pc:spChg chg="add">
          <ac:chgData name="Huff, Heather (LABOR)" userId="S::heather.huff@labor.ny.gov::e3d25bf5-8ea0-4b22-89c4-512b202668eb" providerId="AD" clId="Web-{07FABEB1-7FED-8261-CBF5-43B9E41F8903}" dt="2024-07-29T14:19:43.225" v="32"/>
          <ac:spMkLst>
            <pc:docMk/>
            <pc:sldMk cId="612220855" sldId="279"/>
            <ac:spMk id="20" creationId="{9F5EF35B-201C-44F0-B571-2B74F952707D}"/>
          </ac:spMkLst>
        </pc:spChg>
        <pc:spChg chg="add">
          <ac:chgData name="Huff, Heather (LABOR)" userId="S::heather.huff@labor.ny.gov::e3d25bf5-8ea0-4b22-89c4-512b202668eb" providerId="AD" clId="Web-{07FABEB1-7FED-8261-CBF5-43B9E41F8903}" dt="2024-07-29T14:19:43.225" v="32"/>
          <ac:spMkLst>
            <pc:docMk/>
            <pc:sldMk cId="612220855" sldId="279"/>
            <ac:spMk id="21" creationId="{4BF33555-1B12-49B5-BADE-CEAB32216861}"/>
          </ac:spMkLst>
        </pc:spChg>
        <pc:picChg chg="add mod">
          <ac:chgData name="Huff, Heather (LABOR)" userId="S::heather.huff@labor.ny.gov::e3d25bf5-8ea0-4b22-89c4-512b202668eb" providerId="AD" clId="Web-{07FABEB1-7FED-8261-CBF5-43B9E41F8903}" dt="2024-07-29T14:19:43.225" v="32"/>
          <ac:picMkLst>
            <pc:docMk/>
            <pc:sldMk cId="612220855" sldId="279"/>
            <ac:picMk id="3" creationId="{87FEA0E7-0AB2-CFAF-BBDD-CBD067DD3848}"/>
          </ac:picMkLst>
        </pc:picChg>
      </pc:sldChg>
      <pc:sldChg chg="modSp">
        <pc:chgData name="Huff, Heather (LABOR)" userId="S::heather.huff@labor.ny.gov::e3d25bf5-8ea0-4b22-89c4-512b202668eb" providerId="AD" clId="Web-{07FABEB1-7FED-8261-CBF5-43B9E41F8903}" dt="2024-07-29T15:31:22.629" v="293" actId="1076"/>
        <pc:sldMkLst>
          <pc:docMk/>
          <pc:sldMk cId="2026494003" sldId="282"/>
        </pc:sldMkLst>
        <pc:spChg chg="mod">
          <ac:chgData name="Huff, Heather (LABOR)" userId="S::heather.huff@labor.ny.gov::e3d25bf5-8ea0-4b22-89c4-512b202668eb" providerId="AD" clId="Web-{07FABEB1-7FED-8261-CBF5-43B9E41F8903}" dt="2024-07-29T15:31:22.629" v="293" actId="1076"/>
          <ac:spMkLst>
            <pc:docMk/>
            <pc:sldMk cId="2026494003" sldId="282"/>
            <ac:spMk id="2" creationId="{00000000-0000-0000-0000-000000000000}"/>
          </ac:spMkLst>
        </pc:spChg>
        <pc:spChg chg="mod">
          <ac:chgData name="Huff, Heather (LABOR)" userId="S::heather.huff@labor.ny.gov::e3d25bf5-8ea0-4b22-89c4-512b202668eb" providerId="AD" clId="Web-{07FABEB1-7FED-8261-CBF5-43B9E41F8903}" dt="2024-07-29T15:31:07.317" v="291" actId="20577"/>
          <ac:spMkLst>
            <pc:docMk/>
            <pc:sldMk cId="2026494003" sldId="282"/>
            <ac:spMk id="3" creationId="{00000000-0000-0000-0000-000000000000}"/>
          </ac:spMkLst>
        </pc:spChg>
        <pc:spChg chg="mod">
          <ac:chgData name="Huff, Heather (LABOR)" userId="S::heather.huff@labor.ny.gov::e3d25bf5-8ea0-4b22-89c4-512b202668eb" providerId="AD" clId="Web-{07FABEB1-7FED-8261-CBF5-43B9E41F8903}" dt="2024-07-29T15:28:47.739" v="283" actId="20577"/>
          <ac:spMkLst>
            <pc:docMk/>
            <pc:sldMk cId="2026494003" sldId="282"/>
            <ac:spMk id="4" creationId="{00000000-0000-0000-0000-000000000000}"/>
          </ac:spMkLst>
        </pc:spChg>
      </pc:sldChg>
    </pc:docChg>
  </pc:docChgLst>
  <pc:docChgLst>
    <pc:chgData name="Brown, Edmund (LABOR)" userId="S::edmund.brown@labor.ny.gov::da642872-586d-48e7-a8b0-2fcec31629b3" providerId="AD" clId="Web-{14CC3D0B-56C6-E5C4-29FB-D052337D8616}"/>
    <pc:docChg chg="modSld">
      <pc:chgData name="Brown, Edmund (LABOR)" userId="S::edmund.brown@labor.ny.gov::da642872-586d-48e7-a8b0-2fcec31629b3" providerId="AD" clId="Web-{14CC3D0B-56C6-E5C4-29FB-D052337D8616}" dt="2024-07-10T15:47:32.046" v="15" actId="20577"/>
      <pc:docMkLst>
        <pc:docMk/>
      </pc:docMkLst>
      <pc:sldChg chg="modSp">
        <pc:chgData name="Brown, Edmund (LABOR)" userId="S::edmund.brown@labor.ny.gov::da642872-586d-48e7-a8b0-2fcec31629b3" providerId="AD" clId="Web-{14CC3D0B-56C6-E5C4-29FB-D052337D8616}" dt="2024-07-10T15:47:32.046" v="15" actId="20577"/>
        <pc:sldMkLst>
          <pc:docMk/>
          <pc:sldMk cId="109857222" sldId="256"/>
        </pc:sldMkLst>
        <pc:spChg chg="mod">
          <ac:chgData name="Brown, Edmund (LABOR)" userId="S::edmund.brown@labor.ny.gov::da642872-586d-48e7-a8b0-2fcec31629b3" providerId="AD" clId="Web-{14CC3D0B-56C6-E5C4-29FB-D052337D8616}" dt="2024-07-10T15:47:32.046" v="15" actId="20577"/>
          <ac:spMkLst>
            <pc:docMk/>
            <pc:sldMk cId="109857222" sldId="256"/>
            <ac:spMk id="2" creationId="{00000000-0000-0000-0000-000000000000}"/>
          </ac:spMkLst>
        </pc:spChg>
      </pc:sldChg>
    </pc:docChg>
  </pc:docChgLst>
  <pc:docChgLst>
    <pc:chgData name="Creamer, Patrick (LABOR)" userId="S::patrick.creamer@labor.ny.gov::674f0c6b-a2d1-4a38-a1a1-1a97b2d43abd" providerId="AD" clId="Web-{F1A0786F-EB91-63CC-D79B-6B08D4B34C9D}"/>
    <pc:docChg chg="addSld modSld">
      <pc:chgData name="Creamer, Patrick (LABOR)" userId="S::patrick.creamer@labor.ny.gov::674f0c6b-a2d1-4a38-a1a1-1a97b2d43abd" providerId="AD" clId="Web-{F1A0786F-EB91-63CC-D79B-6B08D4B34C9D}" dt="2024-07-12T15:36:00.670" v="190" actId="20577"/>
      <pc:docMkLst>
        <pc:docMk/>
      </pc:docMkLst>
      <pc:sldChg chg="addSp delSp modSp new">
        <pc:chgData name="Creamer, Patrick (LABOR)" userId="S::patrick.creamer@labor.ny.gov::674f0c6b-a2d1-4a38-a1a1-1a97b2d43abd" providerId="AD" clId="Web-{F1A0786F-EB91-63CC-D79B-6B08D4B34C9D}" dt="2024-07-12T15:25:40.842" v="176"/>
        <pc:sldMkLst>
          <pc:docMk/>
          <pc:sldMk cId="183186817" sldId="258"/>
        </pc:sldMkLst>
        <pc:spChg chg="del">
          <ac:chgData name="Creamer, Patrick (LABOR)" userId="S::patrick.creamer@labor.ny.gov::674f0c6b-a2d1-4a38-a1a1-1a97b2d43abd" providerId="AD" clId="Web-{F1A0786F-EB91-63CC-D79B-6B08D4B34C9D}" dt="2024-07-12T15:24:10.530" v="160"/>
          <ac:spMkLst>
            <pc:docMk/>
            <pc:sldMk cId="183186817" sldId="258"/>
            <ac:spMk id="2" creationId="{7EA15A02-8A75-8E94-7DD4-6C0945A77077}"/>
          </ac:spMkLst>
        </pc:spChg>
        <pc:spChg chg="add del">
          <ac:chgData name="Creamer, Patrick (LABOR)" userId="S::patrick.creamer@labor.ny.gov::674f0c6b-a2d1-4a38-a1a1-1a97b2d43abd" providerId="AD" clId="Web-{F1A0786F-EB91-63CC-D79B-6B08D4B34C9D}" dt="2024-07-12T15:24:02.561" v="159"/>
          <ac:spMkLst>
            <pc:docMk/>
            <pc:sldMk cId="183186817" sldId="258"/>
            <ac:spMk id="3" creationId="{DED71990-9616-6D12-3FEC-0C65762CD9A3}"/>
          </ac:spMkLst>
        </pc:spChg>
        <pc:graphicFrameChg chg="add del mod ord modGraphic">
          <ac:chgData name="Creamer, Patrick (LABOR)" userId="S::patrick.creamer@labor.ny.gov::674f0c6b-a2d1-4a38-a1a1-1a97b2d43abd" providerId="AD" clId="Web-{F1A0786F-EB91-63CC-D79B-6B08D4B34C9D}" dt="2024-07-12T15:23:58.967" v="158"/>
          <ac:graphicFrameMkLst>
            <pc:docMk/>
            <pc:sldMk cId="183186817" sldId="258"/>
            <ac:graphicFrameMk id="5" creationId="{91B55A7D-9676-9963-B643-A7781541C0A1}"/>
          </ac:graphicFrameMkLst>
        </pc:graphicFrameChg>
        <pc:graphicFrameChg chg="add mod ord modGraphic">
          <ac:chgData name="Creamer, Patrick (LABOR)" userId="S::patrick.creamer@labor.ny.gov::674f0c6b-a2d1-4a38-a1a1-1a97b2d43abd" providerId="AD" clId="Web-{F1A0786F-EB91-63CC-D79B-6B08D4B34C9D}" dt="2024-07-12T15:25:40.842" v="176"/>
          <ac:graphicFrameMkLst>
            <pc:docMk/>
            <pc:sldMk cId="183186817" sldId="258"/>
            <ac:graphicFrameMk id="7" creationId="{0861D9F3-DE83-5D00-9CE4-C969D402D57B}"/>
          </ac:graphicFrameMkLst>
        </pc:graphicFrameChg>
      </pc:sldChg>
      <pc:sldChg chg="addSp delSp modSp new mod setBg">
        <pc:chgData name="Creamer, Patrick (LABOR)" userId="S::patrick.creamer@labor.ny.gov::674f0c6b-a2d1-4a38-a1a1-1a97b2d43abd" providerId="AD" clId="Web-{F1A0786F-EB91-63CC-D79B-6B08D4B34C9D}" dt="2024-07-12T15:36:00.670" v="190" actId="20577"/>
        <pc:sldMkLst>
          <pc:docMk/>
          <pc:sldMk cId="3169145627" sldId="259"/>
        </pc:sldMkLst>
        <pc:spChg chg="mod">
          <ac:chgData name="Creamer, Patrick (LABOR)" userId="S::patrick.creamer@labor.ny.gov::674f0c6b-a2d1-4a38-a1a1-1a97b2d43abd" providerId="AD" clId="Web-{F1A0786F-EB91-63CC-D79B-6B08D4B34C9D}" dt="2024-07-12T15:17:32.030" v="154"/>
          <ac:spMkLst>
            <pc:docMk/>
            <pc:sldMk cId="3169145627" sldId="259"/>
            <ac:spMk id="2" creationId="{E8A48DC3-A619-CA2B-C9D1-7B684A98FA1A}"/>
          </ac:spMkLst>
        </pc:spChg>
        <pc:spChg chg="mod">
          <ac:chgData name="Creamer, Patrick (LABOR)" userId="S::patrick.creamer@labor.ny.gov::674f0c6b-a2d1-4a38-a1a1-1a97b2d43abd" providerId="AD" clId="Web-{F1A0786F-EB91-63CC-D79B-6B08D4B34C9D}" dt="2024-07-12T15:36:00.670" v="190" actId="20577"/>
          <ac:spMkLst>
            <pc:docMk/>
            <pc:sldMk cId="3169145627" sldId="259"/>
            <ac:spMk id="3" creationId="{6D565A4D-852A-097D-8CAF-D39E1467EC6A}"/>
          </ac:spMkLst>
        </pc:spChg>
        <pc:spChg chg="del">
          <ac:chgData name="Creamer, Patrick (LABOR)" userId="S::patrick.creamer@labor.ny.gov::674f0c6b-a2d1-4a38-a1a1-1a97b2d43abd" providerId="AD" clId="Web-{F1A0786F-EB91-63CC-D79B-6B08D4B34C9D}" dt="2024-07-12T15:16:39.030" v="152"/>
          <ac:spMkLst>
            <pc:docMk/>
            <pc:sldMk cId="3169145627" sldId="259"/>
            <ac:spMk id="4" creationId="{6DCC5E57-4270-E651-59D4-B0F2D415C6A6}"/>
          </ac:spMkLst>
        </pc:spChg>
        <pc:spChg chg="add">
          <ac:chgData name="Creamer, Patrick (LABOR)" userId="S::patrick.creamer@labor.ny.gov::674f0c6b-a2d1-4a38-a1a1-1a97b2d43abd" providerId="AD" clId="Web-{F1A0786F-EB91-63CC-D79B-6B08D4B34C9D}" dt="2024-07-12T15:17:32.030" v="154"/>
          <ac:spMkLst>
            <pc:docMk/>
            <pc:sldMk cId="3169145627" sldId="259"/>
            <ac:spMk id="10" creationId="{C4D9C4F3-3A51-4F45-8A5D-AAD196BF7D23}"/>
          </ac:spMkLst>
        </pc:spChg>
        <pc:picChg chg="add mod">
          <ac:chgData name="Creamer, Patrick (LABOR)" userId="S::patrick.creamer@labor.ny.gov::674f0c6b-a2d1-4a38-a1a1-1a97b2d43abd" providerId="AD" clId="Web-{F1A0786F-EB91-63CC-D79B-6B08D4B34C9D}" dt="2024-07-12T15:17:32.030" v="154"/>
          <ac:picMkLst>
            <pc:docMk/>
            <pc:sldMk cId="3169145627" sldId="259"/>
            <ac:picMk id="5" creationId="{1DAD921C-D313-482D-A010-C731F4DEBD1C}"/>
          </ac:picMkLst>
        </pc:picChg>
      </pc:sldChg>
    </pc:docChg>
  </pc:docChgLst>
  <pc:docChgLst>
    <pc:chgData name="English, Robert (LABOR)" userId="S::robert.english@labor.ny.gov::a28bfe8f-da3c-4756-99ed-728b10c8bcc4" providerId="AD" clId="Web-{08C2325B-198E-34D6-2055-449F85ECC50F}"/>
    <pc:docChg chg="modSld">
      <pc:chgData name="English, Robert (LABOR)" userId="S::robert.english@labor.ny.gov::a28bfe8f-da3c-4756-99ed-728b10c8bcc4" providerId="AD" clId="Web-{08C2325B-198E-34D6-2055-449F85ECC50F}" dt="2024-07-16T14:45:00.579" v="15" actId="20577"/>
      <pc:docMkLst>
        <pc:docMk/>
      </pc:docMkLst>
      <pc:sldChg chg="modSp">
        <pc:chgData name="English, Robert (LABOR)" userId="S::robert.english@labor.ny.gov::a28bfe8f-da3c-4756-99ed-728b10c8bcc4" providerId="AD" clId="Web-{08C2325B-198E-34D6-2055-449F85ECC50F}" dt="2024-07-16T14:45:00.579" v="15" actId="20577"/>
        <pc:sldMkLst>
          <pc:docMk/>
          <pc:sldMk cId="4275040334" sldId="263"/>
        </pc:sldMkLst>
        <pc:spChg chg="mod">
          <ac:chgData name="English, Robert (LABOR)" userId="S::robert.english@labor.ny.gov::a28bfe8f-da3c-4756-99ed-728b10c8bcc4" providerId="AD" clId="Web-{08C2325B-198E-34D6-2055-449F85ECC50F}" dt="2024-07-16T14:45:00.579" v="15" actId="20577"/>
          <ac:spMkLst>
            <pc:docMk/>
            <pc:sldMk cId="4275040334" sldId="263"/>
            <ac:spMk id="6" creationId="{CCF4D073-6BB2-E979-B368-2841C59523E8}"/>
          </ac:spMkLst>
        </pc:spChg>
      </pc:sldChg>
    </pc:docChg>
  </pc:docChgLst>
  <pc:docChgLst>
    <pc:chgData name="Brown, Edmund (LABOR)" userId="S::edmund.brown@labor.ny.gov::da642872-586d-48e7-a8b0-2fcec31629b3" providerId="AD" clId="Web-{57D39ECC-5657-8E82-0050-36031EC8C533}"/>
    <pc:docChg chg="addSld delSld sldOrd">
      <pc:chgData name="Brown, Edmund (LABOR)" userId="S::edmund.brown@labor.ny.gov::da642872-586d-48e7-a8b0-2fcec31629b3" providerId="AD" clId="Web-{57D39ECC-5657-8E82-0050-36031EC8C533}" dt="2024-07-26T16:02:22.864" v="3"/>
      <pc:docMkLst>
        <pc:docMk/>
      </pc:docMkLst>
      <pc:sldChg chg="add">
        <pc:chgData name="Brown, Edmund (LABOR)" userId="S::edmund.brown@labor.ny.gov::da642872-586d-48e7-a8b0-2fcec31629b3" providerId="AD" clId="Web-{57D39ECC-5657-8E82-0050-36031EC8C533}" dt="2024-07-26T16:02:14.848" v="2"/>
        <pc:sldMkLst>
          <pc:docMk/>
          <pc:sldMk cId="0" sldId="266"/>
        </pc:sldMkLst>
      </pc:sldChg>
      <pc:sldChg chg="new del ord">
        <pc:chgData name="Brown, Edmund (LABOR)" userId="S::edmund.brown@labor.ny.gov::da642872-586d-48e7-a8b0-2fcec31629b3" providerId="AD" clId="Web-{57D39ECC-5657-8E82-0050-36031EC8C533}" dt="2024-07-26T16:02:22.864" v="3"/>
        <pc:sldMkLst>
          <pc:docMk/>
          <pc:sldMk cId="1334202738" sldId="281"/>
        </pc:sldMkLst>
      </pc:sldChg>
    </pc:docChg>
  </pc:docChgLst>
  <pc:docChgLst>
    <pc:chgData name="Creamer, Patrick (LABOR)" userId="S::patrick.creamer@labor.ny.gov::674f0c6b-a2d1-4a38-a1a1-1a97b2d43abd" providerId="AD" clId="Web-{16DA1169-7CF4-5FEF-C1FE-FE7800D9474F}"/>
    <pc:docChg chg="modSld">
      <pc:chgData name="Creamer, Patrick (LABOR)" userId="S::patrick.creamer@labor.ny.gov::674f0c6b-a2d1-4a38-a1a1-1a97b2d43abd" providerId="AD" clId="Web-{16DA1169-7CF4-5FEF-C1FE-FE7800D9474F}" dt="2024-07-29T15:44:32.414" v="852" actId="1076"/>
      <pc:docMkLst>
        <pc:docMk/>
      </pc:docMkLst>
      <pc:sldChg chg="addSp delSp modSp">
        <pc:chgData name="Creamer, Patrick (LABOR)" userId="S::patrick.creamer@labor.ny.gov::674f0c6b-a2d1-4a38-a1a1-1a97b2d43abd" providerId="AD" clId="Web-{16DA1169-7CF4-5FEF-C1FE-FE7800D9474F}" dt="2024-07-29T15:44:32.414" v="852" actId="1076"/>
        <pc:sldMkLst>
          <pc:docMk/>
          <pc:sldMk cId="0" sldId="266"/>
        </pc:sldMkLst>
        <pc:spChg chg="mod">
          <ac:chgData name="Creamer, Patrick (LABOR)" userId="S::patrick.creamer@labor.ny.gov::674f0c6b-a2d1-4a38-a1a1-1a97b2d43abd" providerId="AD" clId="Web-{16DA1169-7CF4-5FEF-C1FE-FE7800D9474F}" dt="2024-07-29T15:34:55.773" v="780" actId="1076"/>
          <ac:spMkLst>
            <pc:docMk/>
            <pc:sldMk cId="0" sldId="266"/>
            <ac:spMk id="4" creationId="{00000000-0000-0000-0000-000000000000}"/>
          </ac:spMkLst>
        </pc:spChg>
        <pc:spChg chg="mod">
          <ac:chgData name="Creamer, Patrick (LABOR)" userId="S::patrick.creamer@labor.ny.gov::674f0c6b-a2d1-4a38-a1a1-1a97b2d43abd" providerId="AD" clId="Web-{16DA1169-7CF4-5FEF-C1FE-FE7800D9474F}" dt="2024-07-29T15:33:39.945" v="769" actId="1076"/>
          <ac:spMkLst>
            <pc:docMk/>
            <pc:sldMk cId="0" sldId="266"/>
            <ac:spMk id="14" creationId="{00000000-0000-0000-0000-000000000000}"/>
          </ac:spMkLst>
        </pc:spChg>
        <pc:spChg chg="mod">
          <ac:chgData name="Creamer, Patrick (LABOR)" userId="S::patrick.creamer@labor.ny.gov::674f0c6b-a2d1-4a38-a1a1-1a97b2d43abd" providerId="AD" clId="Web-{16DA1169-7CF4-5FEF-C1FE-FE7800D9474F}" dt="2024-07-29T15:36:28.210" v="809" actId="20577"/>
          <ac:spMkLst>
            <pc:docMk/>
            <pc:sldMk cId="0" sldId="266"/>
            <ac:spMk id="17" creationId="{00000000-0000-0000-0000-000000000000}"/>
          </ac:spMkLst>
        </pc:spChg>
        <pc:spChg chg="mod">
          <ac:chgData name="Creamer, Patrick (LABOR)" userId="S::patrick.creamer@labor.ny.gov::674f0c6b-a2d1-4a38-a1a1-1a97b2d43abd" providerId="AD" clId="Web-{16DA1169-7CF4-5FEF-C1FE-FE7800D9474F}" dt="2024-07-29T15:01:12.803" v="587" actId="20577"/>
          <ac:spMkLst>
            <pc:docMk/>
            <pc:sldMk cId="0" sldId="266"/>
            <ac:spMk id="26" creationId="{00000000-0000-0000-0000-000000000000}"/>
          </ac:spMkLst>
        </pc:spChg>
        <pc:spChg chg="mod">
          <ac:chgData name="Creamer, Patrick (LABOR)" userId="S::patrick.creamer@labor.ny.gov::674f0c6b-a2d1-4a38-a1a1-1a97b2d43abd" providerId="AD" clId="Web-{16DA1169-7CF4-5FEF-C1FE-FE7800D9474F}" dt="2024-07-29T14:09:53.175" v="96" actId="20577"/>
          <ac:spMkLst>
            <pc:docMk/>
            <pc:sldMk cId="0" sldId="266"/>
            <ac:spMk id="29" creationId="{00000000-0000-0000-0000-000000000000}"/>
          </ac:spMkLst>
        </pc:spChg>
        <pc:spChg chg="mod">
          <ac:chgData name="Creamer, Patrick (LABOR)" userId="S::patrick.creamer@labor.ny.gov::674f0c6b-a2d1-4a38-a1a1-1a97b2d43abd" providerId="AD" clId="Web-{16DA1169-7CF4-5FEF-C1FE-FE7800D9474F}" dt="2024-07-29T15:30:33.882" v="735" actId="20577"/>
          <ac:spMkLst>
            <pc:docMk/>
            <pc:sldMk cId="0" sldId="266"/>
            <ac:spMk id="32" creationId="{00000000-0000-0000-0000-000000000000}"/>
          </ac:spMkLst>
        </pc:spChg>
        <pc:spChg chg="mod">
          <ac:chgData name="Creamer, Patrick (LABOR)" userId="S::patrick.creamer@labor.ny.gov::674f0c6b-a2d1-4a38-a1a1-1a97b2d43abd" providerId="AD" clId="Web-{16DA1169-7CF4-5FEF-C1FE-FE7800D9474F}" dt="2024-07-29T15:43:23.070" v="846" actId="20577"/>
          <ac:spMkLst>
            <pc:docMk/>
            <pc:sldMk cId="0" sldId="266"/>
            <ac:spMk id="38" creationId="{00000000-0000-0000-0000-000000000000}"/>
          </ac:spMkLst>
        </pc:spChg>
        <pc:spChg chg="mod">
          <ac:chgData name="Creamer, Patrick (LABOR)" userId="S::patrick.creamer@labor.ny.gov::674f0c6b-a2d1-4a38-a1a1-1a97b2d43abd" providerId="AD" clId="Web-{16DA1169-7CF4-5FEF-C1FE-FE7800D9474F}" dt="2024-07-29T15:41:29.711" v="826" actId="1076"/>
          <ac:spMkLst>
            <pc:docMk/>
            <pc:sldMk cId="0" sldId="266"/>
            <ac:spMk id="41" creationId="{00000000-0000-0000-0000-000000000000}"/>
          </ac:spMkLst>
        </pc:spChg>
        <pc:spChg chg="mod">
          <ac:chgData name="Creamer, Patrick (LABOR)" userId="S::patrick.creamer@labor.ny.gov::674f0c6b-a2d1-4a38-a1a1-1a97b2d43abd" providerId="AD" clId="Web-{16DA1169-7CF4-5FEF-C1FE-FE7800D9474F}" dt="2024-07-29T15:36:43.773" v="811" actId="1076"/>
          <ac:spMkLst>
            <pc:docMk/>
            <pc:sldMk cId="0" sldId="266"/>
            <ac:spMk id="44" creationId="{00000000-0000-0000-0000-000000000000}"/>
          </ac:spMkLst>
        </pc:spChg>
        <pc:spChg chg="mod">
          <ac:chgData name="Creamer, Patrick (LABOR)" userId="S::patrick.creamer@labor.ny.gov::674f0c6b-a2d1-4a38-a1a1-1a97b2d43abd" providerId="AD" clId="Web-{16DA1169-7CF4-5FEF-C1FE-FE7800D9474F}" dt="2024-07-29T15:28:13.960" v="713" actId="1076"/>
          <ac:spMkLst>
            <pc:docMk/>
            <pc:sldMk cId="0" sldId="266"/>
            <ac:spMk id="54" creationId="{00000000-0000-0000-0000-000000000000}"/>
          </ac:spMkLst>
        </pc:spChg>
        <pc:spChg chg="mod">
          <ac:chgData name="Creamer, Patrick (LABOR)" userId="S::patrick.creamer@labor.ny.gov::674f0c6b-a2d1-4a38-a1a1-1a97b2d43abd" providerId="AD" clId="Web-{16DA1169-7CF4-5FEF-C1FE-FE7800D9474F}" dt="2024-07-29T15:00:49.943" v="585" actId="1076"/>
          <ac:spMkLst>
            <pc:docMk/>
            <pc:sldMk cId="0" sldId="266"/>
            <ac:spMk id="58" creationId="{00000000-0000-0000-0000-000000000000}"/>
          </ac:spMkLst>
        </pc:spChg>
        <pc:spChg chg="mod">
          <ac:chgData name="Creamer, Patrick (LABOR)" userId="S::patrick.creamer@labor.ny.gov::674f0c6b-a2d1-4a38-a1a1-1a97b2d43abd" providerId="AD" clId="Web-{16DA1169-7CF4-5FEF-C1FE-FE7800D9474F}" dt="2024-07-29T15:18:12.678" v="654" actId="1076"/>
          <ac:spMkLst>
            <pc:docMk/>
            <pc:sldMk cId="0" sldId="266"/>
            <ac:spMk id="61" creationId="{00000000-0000-0000-0000-000000000000}"/>
          </ac:spMkLst>
        </pc:spChg>
        <pc:spChg chg="mod">
          <ac:chgData name="Creamer, Patrick (LABOR)" userId="S::patrick.creamer@labor.ny.gov::674f0c6b-a2d1-4a38-a1a1-1a97b2d43abd" providerId="AD" clId="Web-{16DA1169-7CF4-5FEF-C1FE-FE7800D9474F}" dt="2024-07-29T15:42:15.414" v="832" actId="20577"/>
          <ac:spMkLst>
            <pc:docMk/>
            <pc:sldMk cId="0" sldId="266"/>
            <ac:spMk id="70" creationId="{00000000-0000-0000-0000-000000000000}"/>
          </ac:spMkLst>
        </pc:spChg>
        <pc:spChg chg="add del mod">
          <ac:chgData name="Creamer, Patrick (LABOR)" userId="S::patrick.creamer@labor.ny.gov::674f0c6b-a2d1-4a38-a1a1-1a97b2d43abd" providerId="AD" clId="Web-{16DA1169-7CF4-5FEF-C1FE-FE7800D9474F}" dt="2024-07-29T15:11:55.428" v="597"/>
          <ac:spMkLst>
            <pc:docMk/>
            <pc:sldMk cId="0" sldId="266"/>
            <ac:spMk id="72" creationId="{1287CE23-3B38-C383-D1C9-0C0859FF154E}"/>
          </ac:spMkLst>
        </pc:spChg>
        <pc:spChg chg="mod">
          <ac:chgData name="Creamer, Patrick (LABOR)" userId="S::patrick.creamer@labor.ny.gov::674f0c6b-a2d1-4a38-a1a1-1a97b2d43abd" providerId="AD" clId="Web-{16DA1169-7CF4-5FEF-C1FE-FE7800D9474F}" dt="2024-07-29T15:12:12.631" v="606" actId="20577"/>
          <ac:spMkLst>
            <pc:docMk/>
            <pc:sldMk cId="0" sldId="266"/>
            <ac:spMk id="75" creationId="{9B6D7DD4-A8D9-CDEB-67A7-7CD7EEF611BE}"/>
          </ac:spMkLst>
        </pc:spChg>
        <pc:spChg chg="mod">
          <ac:chgData name="Creamer, Patrick (LABOR)" userId="S::patrick.creamer@labor.ny.gov::674f0c6b-a2d1-4a38-a1a1-1a97b2d43abd" providerId="AD" clId="Web-{16DA1169-7CF4-5FEF-C1FE-FE7800D9474F}" dt="2024-07-29T15:20:21.288" v="659" actId="20577"/>
          <ac:spMkLst>
            <pc:docMk/>
            <pc:sldMk cId="0" sldId="266"/>
            <ac:spMk id="78" creationId="{9B9992C5-717D-7880-C85A-557BB6BDCF55}"/>
          </ac:spMkLst>
        </pc:spChg>
        <pc:spChg chg="mod">
          <ac:chgData name="Creamer, Patrick (LABOR)" userId="S::patrick.creamer@labor.ny.gov::674f0c6b-a2d1-4a38-a1a1-1a97b2d43abd" providerId="AD" clId="Web-{16DA1169-7CF4-5FEF-C1FE-FE7800D9474F}" dt="2024-07-29T15:16:58.272" v="650" actId="20577"/>
          <ac:spMkLst>
            <pc:docMk/>
            <pc:sldMk cId="0" sldId="266"/>
            <ac:spMk id="81" creationId="{086E24CC-676B-38B9-DC67-5FA3D3D9D0BB}"/>
          </ac:spMkLst>
        </pc:spChg>
        <pc:spChg chg="mod">
          <ac:chgData name="Creamer, Patrick (LABOR)" userId="S::patrick.creamer@labor.ny.gov::674f0c6b-a2d1-4a38-a1a1-1a97b2d43abd" providerId="AD" clId="Web-{16DA1169-7CF4-5FEF-C1FE-FE7800D9474F}" dt="2024-07-29T15:21:35.382" v="683" actId="20577"/>
          <ac:spMkLst>
            <pc:docMk/>
            <pc:sldMk cId="0" sldId="266"/>
            <ac:spMk id="84" creationId="{6C16CEEE-6723-7875-22D4-3DA7E071B80C}"/>
          </ac:spMkLst>
        </pc:spChg>
        <pc:spChg chg="mod">
          <ac:chgData name="Creamer, Patrick (LABOR)" userId="S::patrick.creamer@labor.ny.gov::674f0c6b-a2d1-4a38-a1a1-1a97b2d43abd" providerId="AD" clId="Web-{16DA1169-7CF4-5FEF-C1FE-FE7800D9474F}" dt="2024-07-29T15:33:25.101" v="768" actId="20577"/>
          <ac:spMkLst>
            <pc:docMk/>
            <pc:sldMk cId="0" sldId="266"/>
            <ac:spMk id="87" creationId="{4699AFC4-09AE-A267-E72B-5B3211DF80E6}"/>
          </ac:spMkLst>
        </pc:spChg>
        <pc:spChg chg="mod">
          <ac:chgData name="Creamer, Patrick (LABOR)" userId="S::patrick.creamer@labor.ny.gov::674f0c6b-a2d1-4a38-a1a1-1a97b2d43abd" providerId="AD" clId="Web-{16DA1169-7CF4-5FEF-C1FE-FE7800D9474F}" dt="2024-07-29T15:35:33.632" v="802" actId="20577"/>
          <ac:spMkLst>
            <pc:docMk/>
            <pc:sldMk cId="0" sldId="266"/>
            <ac:spMk id="90" creationId="{C7C8C049-1767-360F-689C-FDA1483B0C3C}"/>
          </ac:spMkLst>
        </pc:spChg>
        <pc:grpChg chg="mod">
          <ac:chgData name="Creamer, Patrick (LABOR)" userId="S::patrick.creamer@labor.ny.gov::674f0c6b-a2d1-4a38-a1a1-1a97b2d43abd" providerId="AD" clId="Web-{16DA1169-7CF4-5FEF-C1FE-FE7800D9474F}" dt="2024-07-29T15:35:41.585" v="803" actId="1076"/>
          <ac:grpSpMkLst>
            <pc:docMk/>
            <pc:sldMk cId="0" sldId="266"/>
            <ac:grpSpMk id="3" creationId="{00000000-0000-0000-0000-000000000000}"/>
          </ac:grpSpMkLst>
        </pc:grpChg>
        <pc:grpChg chg="mod">
          <ac:chgData name="Creamer, Patrick (LABOR)" userId="S::patrick.creamer@labor.ny.gov::674f0c6b-a2d1-4a38-a1a1-1a97b2d43abd" providerId="AD" clId="Web-{16DA1169-7CF4-5FEF-C1FE-FE7800D9474F}" dt="2024-07-29T15:35:53.382" v="805" actId="1076"/>
          <ac:grpSpMkLst>
            <pc:docMk/>
            <pc:sldMk cId="0" sldId="266"/>
            <ac:grpSpMk id="6" creationId="{00000000-0000-0000-0000-000000000000}"/>
          </ac:grpSpMkLst>
        </pc:grpChg>
        <pc:grpChg chg="mod">
          <ac:chgData name="Creamer, Patrick (LABOR)" userId="S::patrick.creamer@labor.ny.gov::674f0c6b-a2d1-4a38-a1a1-1a97b2d43abd" providerId="AD" clId="Web-{16DA1169-7CF4-5FEF-C1FE-FE7800D9474F}" dt="2024-07-29T15:36:37.710" v="810" actId="1076"/>
          <ac:grpSpMkLst>
            <pc:docMk/>
            <pc:sldMk cId="0" sldId="266"/>
            <ac:grpSpMk id="9" creationId="{00000000-0000-0000-0000-000000000000}"/>
          </ac:grpSpMkLst>
        </pc:grpChg>
        <pc:grpChg chg="mod">
          <ac:chgData name="Creamer, Patrick (LABOR)" userId="S::patrick.creamer@labor.ny.gov::674f0c6b-a2d1-4a38-a1a1-1a97b2d43abd" providerId="AD" clId="Web-{16DA1169-7CF4-5FEF-C1FE-FE7800D9474F}" dt="2024-07-29T15:33:48.023" v="770" actId="1076"/>
          <ac:grpSpMkLst>
            <pc:docMk/>
            <pc:sldMk cId="0" sldId="266"/>
            <ac:grpSpMk id="12" creationId="{00000000-0000-0000-0000-000000000000}"/>
          </ac:grpSpMkLst>
        </pc:grpChg>
        <pc:grpChg chg="mod">
          <ac:chgData name="Creamer, Patrick (LABOR)" userId="S::patrick.creamer@labor.ny.gov::674f0c6b-a2d1-4a38-a1a1-1a97b2d43abd" providerId="AD" clId="Web-{16DA1169-7CF4-5FEF-C1FE-FE7800D9474F}" dt="2024-07-29T15:37:40.710" v="818" actId="1076"/>
          <ac:grpSpMkLst>
            <pc:docMk/>
            <pc:sldMk cId="0" sldId="266"/>
            <ac:grpSpMk id="15" creationId="{00000000-0000-0000-0000-000000000000}"/>
          </ac:grpSpMkLst>
        </pc:grpChg>
        <pc:grpChg chg="mod">
          <ac:chgData name="Creamer, Patrick (LABOR)" userId="S::patrick.creamer@labor.ny.gov::674f0c6b-a2d1-4a38-a1a1-1a97b2d43abd" providerId="AD" clId="Web-{16DA1169-7CF4-5FEF-C1FE-FE7800D9474F}" dt="2024-07-29T15:18:41.554" v="656" actId="1076"/>
          <ac:grpSpMkLst>
            <pc:docMk/>
            <pc:sldMk cId="0" sldId="266"/>
            <ac:grpSpMk id="21" creationId="{00000000-0000-0000-0000-000000000000}"/>
          </ac:grpSpMkLst>
        </pc:grpChg>
        <pc:grpChg chg="mod">
          <ac:chgData name="Creamer, Patrick (LABOR)" userId="S::patrick.creamer@labor.ny.gov::674f0c6b-a2d1-4a38-a1a1-1a97b2d43abd" providerId="AD" clId="Web-{16DA1169-7CF4-5FEF-C1FE-FE7800D9474F}" dt="2024-07-29T15:34:00.742" v="772" actId="1076"/>
          <ac:grpSpMkLst>
            <pc:docMk/>
            <pc:sldMk cId="0" sldId="266"/>
            <ac:grpSpMk id="27" creationId="{00000000-0000-0000-0000-000000000000}"/>
          </ac:grpSpMkLst>
        </pc:grpChg>
        <pc:grpChg chg="mod">
          <ac:chgData name="Creamer, Patrick (LABOR)" userId="S::patrick.creamer@labor.ny.gov::674f0c6b-a2d1-4a38-a1a1-1a97b2d43abd" providerId="AD" clId="Web-{16DA1169-7CF4-5FEF-C1FE-FE7800D9474F}" dt="2024-07-29T15:41:44.414" v="828" actId="1076"/>
          <ac:grpSpMkLst>
            <pc:docMk/>
            <pc:sldMk cId="0" sldId="266"/>
            <ac:grpSpMk id="30" creationId="{00000000-0000-0000-0000-000000000000}"/>
          </ac:grpSpMkLst>
        </pc:grpChg>
        <pc:grpChg chg="mod">
          <ac:chgData name="Creamer, Patrick (LABOR)" userId="S::patrick.creamer@labor.ny.gov::674f0c6b-a2d1-4a38-a1a1-1a97b2d43abd" providerId="AD" clId="Web-{16DA1169-7CF4-5FEF-C1FE-FE7800D9474F}" dt="2024-07-29T15:35:50.039" v="804" actId="1076"/>
          <ac:grpSpMkLst>
            <pc:docMk/>
            <pc:sldMk cId="0" sldId="266"/>
            <ac:grpSpMk id="33" creationId="{00000000-0000-0000-0000-000000000000}"/>
          </ac:grpSpMkLst>
        </pc:grpChg>
        <pc:grpChg chg="mod">
          <ac:chgData name="Creamer, Patrick (LABOR)" userId="S::patrick.creamer@labor.ny.gov::674f0c6b-a2d1-4a38-a1a1-1a97b2d43abd" providerId="AD" clId="Web-{16DA1169-7CF4-5FEF-C1FE-FE7800D9474F}" dt="2024-07-29T15:43:30.148" v="847" actId="1076"/>
          <ac:grpSpMkLst>
            <pc:docMk/>
            <pc:sldMk cId="0" sldId="266"/>
            <ac:grpSpMk id="36" creationId="{00000000-0000-0000-0000-000000000000}"/>
          </ac:grpSpMkLst>
        </pc:grpChg>
        <pc:grpChg chg="mod">
          <ac:chgData name="Creamer, Patrick (LABOR)" userId="S::patrick.creamer@labor.ny.gov::674f0c6b-a2d1-4a38-a1a1-1a97b2d43abd" providerId="AD" clId="Web-{16DA1169-7CF4-5FEF-C1FE-FE7800D9474F}" dt="2024-07-29T15:41:40.679" v="827" actId="1076"/>
          <ac:grpSpMkLst>
            <pc:docMk/>
            <pc:sldMk cId="0" sldId="266"/>
            <ac:grpSpMk id="39" creationId="{00000000-0000-0000-0000-000000000000}"/>
          </ac:grpSpMkLst>
        </pc:grpChg>
        <pc:grpChg chg="mod">
          <ac:chgData name="Creamer, Patrick (LABOR)" userId="S::patrick.creamer@labor.ny.gov::674f0c6b-a2d1-4a38-a1a1-1a97b2d43abd" providerId="AD" clId="Web-{16DA1169-7CF4-5FEF-C1FE-FE7800D9474F}" dt="2024-07-29T15:36:50.710" v="812" actId="1076"/>
          <ac:grpSpMkLst>
            <pc:docMk/>
            <pc:sldMk cId="0" sldId="266"/>
            <ac:grpSpMk id="42" creationId="{00000000-0000-0000-0000-000000000000}"/>
          </ac:grpSpMkLst>
        </pc:grpChg>
        <pc:grpChg chg="mod">
          <ac:chgData name="Creamer, Patrick (LABOR)" userId="S::patrick.creamer@labor.ny.gov::674f0c6b-a2d1-4a38-a1a1-1a97b2d43abd" providerId="AD" clId="Web-{16DA1169-7CF4-5FEF-C1FE-FE7800D9474F}" dt="2024-07-29T15:37:18.085" v="815" actId="1076"/>
          <ac:grpSpMkLst>
            <pc:docMk/>
            <pc:sldMk cId="0" sldId="266"/>
            <ac:grpSpMk id="45" creationId="{00000000-0000-0000-0000-000000000000}"/>
          </ac:grpSpMkLst>
        </pc:grpChg>
        <pc:grpChg chg="mod">
          <ac:chgData name="Creamer, Patrick (LABOR)" userId="S::patrick.creamer@labor.ny.gov::674f0c6b-a2d1-4a38-a1a1-1a97b2d43abd" providerId="AD" clId="Web-{16DA1169-7CF4-5FEF-C1FE-FE7800D9474F}" dt="2024-07-29T15:34:04.335" v="773" actId="1076"/>
          <ac:grpSpMkLst>
            <pc:docMk/>
            <pc:sldMk cId="0" sldId="266"/>
            <ac:grpSpMk id="48" creationId="{00000000-0000-0000-0000-000000000000}"/>
          </ac:grpSpMkLst>
        </pc:grpChg>
        <pc:grpChg chg="mod">
          <ac:chgData name="Creamer, Patrick (LABOR)" userId="S::patrick.creamer@labor.ny.gov::674f0c6b-a2d1-4a38-a1a1-1a97b2d43abd" providerId="AD" clId="Web-{16DA1169-7CF4-5FEF-C1FE-FE7800D9474F}" dt="2024-07-29T15:44:03.054" v="848" actId="14100"/>
          <ac:grpSpMkLst>
            <pc:docMk/>
            <pc:sldMk cId="0" sldId="266"/>
            <ac:grpSpMk id="51" creationId="{00000000-0000-0000-0000-000000000000}"/>
          </ac:grpSpMkLst>
        </pc:grpChg>
        <pc:grpChg chg="mod">
          <ac:chgData name="Creamer, Patrick (LABOR)" userId="S::patrick.creamer@labor.ny.gov::674f0c6b-a2d1-4a38-a1a1-1a97b2d43abd" providerId="AD" clId="Web-{16DA1169-7CF4-5FEF-C1FE-FE7800D9474F}" dt="2024-07-29T15:15:08.225" v="642" actId="1076"/>
          <ac:grpSpMkLst>
            <pc:docMk/>
            <pc:sldMk cId="0" sldId="266"/>
            <ac:grpSpMk id="56" creationId="{00000000-0000-0000-0000-000000000000}"/>
          </ac:grpSpMkLst>
        </pc:grpChg>
        <pc:grpChg chg="mod">
          <ac:chgData name="Creamer, Patrick (LABOR)" userId="S::patrick.creamer@labor.ny.gov::674f0c6b-a2d1-4a38-a1a1-1a97b2d43abd" providerId="AD" clId="Web-{16DA1169-7CF4-5FEF-C1FE-FE7800D9474F}" dt="2024-07-29T15:37:31.992" v="817" actId="1076"/>
          <ac:grpSpMkLst>
            <pc:docMk/>
            <pc:sldMk cId="0" sldId="266"/>
            <ac:grpSpMk id="59" creationId="{00000000-0000-0000-0000-000000000000}"/>
          </ac:grpSpMkLst>
        </pc:grpChg>
        <pc:grpChg chg="mod">
          <ac:chgData name="Creamer, Patrick (LABOR)" userId="S::patrick.creamer@labor.ny.gov::674f0c6b-a2d1-4a38-a1a1-1a97b2d43abd" providerId="AD" clId="Web-{16DA1169-7CF4-5FEF-C1FE-FE7800D9474F}" dt="2024-07-29T15:41:21.601" v="825" actId="1076"/>
          <ac:grpSpMkLst>
            <pc:docMk/>
            <pc:sldMk cId="0" sldId="266"/>
            <ac:grpSpMk id="62" creationId="{00000000-0000-0000-0000-000000000000}"/>
          </ac:grpSpMkLst>
        </pc:grpChg>
        <pc:grpChg chg="mod">
          <ac:chgData name="Creamer, Patrick (LABOR)" userId="S::patrick.creamer@labor.ny.gov::674f0c6b-a2d1-4a38-a1a1-1a97b2d43abd" providerId="AD" clId="Web-{16DA1169-7CF4-5FEF-C1FE-FE7800D9474F}" dt="2024-07-29T15:15:20.397" v="644" actId="1076"/>
          <ac:grpSpMkLst>
            <pc:docMk/>
            <pc:sldMk cId="0" sldId="266"/>
            <ac:grpSpMk id="65" creationId="{00000000-0000-0000-0000-000000000000}"/>
          </ac:grpSpMkLst>
        </pc:grpChg>
        <pc:grpChg chg="mod">
          <ac:chgData name="Creamer, Patrick (LABOR)" userId="S::patrick.creamer@labor.ny.gov::674f0c6b-a2d1-4a38-a1a1-1a97b2d43abd" providerId="AD" clId="Web-{16DA1169-7CF4-5FEF-C1FE-FE7800D9474F}" dt="2024-07-29T15:44:32.414" v="852" actId="1076"/>
          <ac:grpSpMkLst>
            <pc:docMk/>
            <pc:sldMk cId="0" sldId="266"/>
            <ac:grpSpMk id="68" creationId="{00000000-0000-0000-0000-000000000000}"/>
          </ac:grpSpMkLst>
        </pc:grpChg>
        <pc:grpChg chg="add mod">
          <ac:chgData name="Creamer, Patrick (LABOR)" userId="S::patrick.creamer@labor.ny.gov::674f0c6b-a2d1-4a38-a1a1-1a97b2d43abd" providerId="AD" clId="Web-{16DA1169-7CF4-5FEF-C1FE-FE7800D9474F}" dt="2024-07-29T15:33:55.882" v="771" actId="1076"/>
          <ac:grpSpMkLst>
            <pc:docMk/>
            <pc:sldMk cId="0" sldId="266"/>
            <ac:grpSpMk id="73" creationId="{65A00143-57F2-C0E6-F9C4-D8CAE926E798}"/>
          </ac:grpSpMkLst>
        </pc:grpChg>
        <pc:grpChg chg="add mod">
          <ac:chgData name="Creamer, Patrick (LABOR)" userId="S::patrick.creamer@labor.ny.gov::674f0c6b-a2d1-4a38-a1a1-1a97b2d43abd" providerId="AD" clId="Web-{16DA1169-7CF4-5FEF-C1FE-FE7800D9474F}" dt="2024-07-29T15:20:33.772" v="660" actId="14100"/>
          <ac:grpSpMkLst>
            <pc:docMk/>
            <pc:sldMk cId="0" sldId="266"/>
            <ac:grpSpMk id="76" creationId="{3C1184C3-DF60-AE3A-5DAD-7F1D2E5DFEF3}"/>
          </ac:grpSpMkLst>
        </pc:grpChg>
        <pc:grpChg chg="add mod">
          <ac:chgData name="Creamer, Patrick (LABOR)" userId="S::patrick.creamer@labor.ny.gov::674f0c6b-a2d1-4a38-a1a1-1a97b2d43abd" providerId="AD" clId="Web-{16DA1169-7CF4-5FEF-C1FE-FE7800D9474F}" dt="2024-07-29T15:36:53.757" v="813" actId="1076"/>
          <ac:grpSpMkLst>
            <pc:docMk/>
            <pc:sldMk cId="0" sldId="266"/>
            <ac:grpSpMk id="79" creationId="{3BA7ED09-D5C5-013F-9161-9EF2DC91C7DC}"/>
          </ac:grpSpMkLst>
        </pc:grpChg>
        <pc:grpChg chg="add mod">
          <ac:chgData name="Creamer, Patrick (LABOR)" userId="S::patrick.creamer@labor.ny.gov::674f0c6b-a2d1-4a38-a1a1-1a97b2d43abd" providerId="AD" clId="Web-{16DA1169-7CF4-5FEF-C1FE-FE7800D9474F}" dt="2024-07-29T15:38:06.492" v="823" actId="1076"/>
          <ac:grpSpMkLst>
            <pc:docMk/>
            <pc:sldMk cId="0" sldId="266"/>
            <ac:grpSpMk id="82" creationId="{278AA4BC-6A0A-686D-D9BB-04CB447A94C8}"/>
          </ac:grpSpMkLst>
        </pc:grpChg>
        <pc:grpChg chg="add mod">
          <ac:chgData name="Creamer, Patrick (LABOR)" userId="S::patrick.creamer@labor.ny.gov::674f0c6b-a2d1-4a38-a1a1-1a97b2d43abd" providerId="AD" clId="Web-{16DA1169-7CF4-5FEF-C1FE-FE7800D9474F}" dt="2024-07-29T15:33:00.835" v="764" actId="14100"/>
          <ac:grpSpMkLst>
            <pc:docMk/>
            <pc:sldMk cId="0" sldId="266"/>
            <ac:grpSpMk id="85" creationId="{E628A82B-36EF-FD2A-AD7B-870599F3C74F}"/>
          </ac:grpSpMkLst>
        </pc:grpChg>
        <pc:grpChg chg="add mod">
          <ac:chgData name="Creamer, Patrick (LABOR)" userId="S::patrick.creamer@labor.ny.gov::674f0c6b-a2d1-4a38-a1a1-1a97b2d43abd" providerId="AD" clId="Web-{16DA1169-7CF4-5FEF-C1FE-FE7800D9474F}" dt="2024-07-29T15:34:45.679" v="777" actId="1076"/>
          <ac:grpSpMkLst>
            <pc:docMk/>
            <pc:sldMk cId="0" sldId="266"/>
            <ac:grpSpMk id="88" creationId="{E7010C2E-3080-44EF-94D9-5ABDB1B2D9EF}"/>
          </ac:grpSpMkLst>
        </pc:grpChg>
      </pc:sldChg>
      <pc:sldChg chg="addSp delSp modSp">
        <pc:chgData name="Creamer, Patrick (LABOR)" userId="S::patrick.creamer@labor.ny.gov::674f0c6b-a2d1-4a38-a1a1-1a97b2d43abd" providerId="AD" clId="Web-{16DA1169-7CF4-5FEF-C1FE-FE7800D9474F}" dt="2024-07-29T14:56:43.849" v="582" actId="1076"/>
        <pc:sldMkLst>
          <pc:docMk/>
          <pc:sldMk cId="3010663507" sldId="269"/>
        </pc:sldMkLst>
        <pc:spChg chg="mod">
          <ac:chgData name="Creamer, Patrick (LABOR)" userId="S::patrick.creamer@labor.ny.gov::674f0c6b-a2d1-4a38-a1a1-1a97b2d43abd" providerId="AD" clId="Web-{16DA1169-7CF4-5FEF-C1FE-FE7800D9474F}" dt="2024-07-29T14:46:19.004" v="579" actId="20577"/>
          <ac:spMkLst>
            <pc:docMk/>
            <pc:sldMk cId="3010663507" sldId="269"/>
            <ac:spMk id="2" creationId="{9D1AD41C-3F3F-035D-6BC0-19D3F3A642A4}"/>
          </ac:spMkLst>
        </pc:spChg>
        <pc:spChg chg="mod">
          <ac:chgData name="Creamer, Patrick (LABOR)" userId="S::patrick.creamer@labor.ny.gov::674f0c6b-a2d1-4a38-a1a1-1a97b2d43abd" providerId="AD" clId="Web-{16DA1169-7CF4-5FEF-C1FE-FE7800D9474F}" dt="2024-07-29T14:40:16.019" v="578"/>
          <ac:spMkLst>
            <pc:docMk/>
            <pc:sldMk cId="3010663507" sldId="269"/>
            <ac:spMk id="3" creationId="{A22DEB70-FC5D-E5FF-40E2-075976B14474}"/>
          </ac:spMkLst>
        </pc:spChg>
        <pc:spChg chg="add del">
          <ac:chgData name="Creamer, Patrick (LABOR)" userId="S::patrick.creamer@labor.ny.gov::674f0c6b-a2d1-4a38-a1a1-1a97b2d43abd" providerId="AD" clId="Web-{16DA1169-7CF4-5FEF-C1FE-FE7800D9474F}" dt="2024-07-29T14:40:16.019" v="577"/>
          <ac:spMkLst>
            <pc:docMk/>
            <pc:sldMk cId="3010663507" sldId="269"/>
            <ac:spMk id="10" creationId="{E96FC08F-E9E6-492C-951B-052826DD5701}"/>
          </ac:spMkLst>
        </pc:spChg>
        <pc:spChg chg="add">
          <ac:chgData name="Creamer, Patrick (LABOR)" userId="S::patrick.creamer@labor.ny.gov::674f0c6b-a2d1-4a38-a1a1-1a97b2d43abd" providerId="AD" clId="Web-{16DA1169-7CF4-5FEF-C1FE-FE7800D9474F}" dt="2024-07-29T14:40:16.019" v="578"/>
          <ac:spMkLst>
            <pc:docMk/>
            <pc:sldMk cId="3010663507" sldId="269"/>
            <ac:spMk id="12" creationId="{AF008B56-05A2-4799-8236-CEB9EF374014}"/>
          </ac:spMkLst>
        </pc:spChg>
        <pc:spChg chg="add">
          <ac:chgData name="Creamer, Patrick (LABOR)" userId="S::patrick.creamer@labor.ny.gov::674f0c6b-a2d1-4a38-a1a1-1a97b2d43abd" providerId="AD" clId="Web-{16DA1169-7CF4-5FEF-C1FE-FE7800D9474F}" dt="2024-07-29T14:40:16.019" v="578"/>
          <ac:spMkLst>
            <pc:docMk/>
            <pc:sldMk cId="3010663507" sldId="269"/>
            <ac:spMk id="13" creationId="{C14D3828-515C-4F9A-9C64-3677518532F0}"/>
          </ac:spMkLst>
        </pc:spChg>
        <pc:picChg chg="mod ord">
          <ac:chgData name="Creamer, Patrick (LABOR)" userId="S::patrick.creamer@labor.ny.gov::674f0c6b-a2d1-4a38-a1a1-1a97b2d43abd" providerId="AD" clId="Web-{16DA1169-7CF4-5FEF-C1FE-FE7800D9474F}" dt="2024-07-29T14:56:43.849" v="582" actId="1076"/>
          <ac:picMkLst>
            <pc:docMk/>
            <pc:sldMk cId="3010663507" sldId="269"/>
            <ac:picMk id="4" creationId="{B88F4D17-161E-65B7-C020-1C0D3AA98402}"/>
          </ac:picMkLst>
        </pc:picChg>
        <pc:picChg chg="add mod ord">
          <ac:chgData name="Creamer, Patrick (LABOR)" userId="S::patrick.creamer@labor.ny.gov::674f0c6b-a2d1-4a38-a1a1-1a97b2d43abd" providerId="AD" clId="Web-{16DA1169-7CF4-5FEF-C1FE-FE7800D9474F}" dt="2024-07-29T14:40:16.019" v="578"/>
          <ac:picMkLst>
            <pc:docMk/>
            <pc:sldMk cId="3010663507" sldId="269"/>
            <ac:picMk id="5" creationId="{72413D0E-D820-D2BA-9617-AEAD0013ABF1}"/>
          </ac:picMkLst>
        </pc:picChg>
      </pc:sldChg>
      <pc:sldChg chg="addSp delSp modSp mod setBg setClrOvrMap">
        <pc:chgData name="Creamer, Patrick (LABOR)" userId="S::patrick.creamer@labor.ny.gov::674f0c6b-a2d1-4a38-a1a1-1a97b2d43abd" providerId="AD" clId="Web-{16DA1169-7CF4-5FEF-C1FE-FE7800D9474F}" dt="2024-07-29T14:37:54.144" v="574" actId="14100"/>
        <pc:sldMkLst>
          <pc:docMk/>
          <pc:sldMk cId="1250123867" sldId="271"/>
        </pc:sldMkLst>
        <pc:spChg chg="mod">
          <ac:chgData name="Creamer, Patrick (LABOR)" userId="S::patrick.creamer@labor.ny.gov::674f0c6b-a2d1-4a38-a1a1-1a97b2d43abd" providerId="AD" clId="Web-{16DA1169-7CF4-5FEF-C1FE-FE7800D9474F}" dt="2024-07-29T14:17:03.987" v="100"/>
          <ac:spMkLst>
            <pc:docMk/>
            <pc:sldMk cId="1250123867" sldId="271"/>
            <ac:spMk id="2" creationId="{9C296D8A-22FB-5089-019D-B58929A61AC2}"/>
          </ac:spMkLst>
        </pc:spChg>
        <pc:spChg chg="mod ord">
          <ac:chgData name="Creamer, Patrick (LABOR)" userId="S::patrick.creamer@labor.ny.gov::674f0c6b-a2d1-4a38-a1a1-1a97b2d43abd" providerId="AD" clId="Web-{16DA1169-7CF4-5FEF-C1FE-FE7800D9474F}" dt="2024-07-29T14:37:54.144" v="574" actId="14100"/>
          <ac:spMkLst>
            <pc:docMk/>
            <pc:sldMk cId="1250123867" sldId="271"/>
            <ac:spMk id="3" creationId="{FE9ECE1D-D59E-FC76-5A07-D07B75E0434C}"/>
          </ac:spMkLst>
        </pc:spChg>
        <pc:spChg chg="del">
          <ac:chgData name="Creamer, Patrick (LABOR)" userId="S::patrick.creamer@labor.ny.gov::674f0c6b-a2d1-4a38-a1a1-1a97b2d43abd" providerId="AD" clId="Web-{16DA1169-7CF4-5FEF-C1FE-FE7800D9474F}" dt="2024-07-29T14:17:03.987" v="100"/>
          <ac:spMkLst>
            <pc:docMk/>
            <pc:sldMk cId="1250123867" sldId="271"/>
            <ac:spMk id="8" creationId="{1A6D86F0-98E0-4468-9315-41BF7B0F2E68}"/>
          </ac:spMkLst>
        </pc:spChg>
        <pc:spChg chg="del">
          <ac:chgData name="Creamer, Patrick (LABOR)" userId="S::patrick.creamer@labor.ny.gov::674f0c6b-a2d1-4a38-a1a1-1a97b2d43abd" providerId="AD" clId="Web-{16DA1169-7CF4-5FEF-C1FE-FE7800D9474F}" dt="2024-07-29T14:17:03.987" v="100"/>
          <ac:spMkLst>
            <pc:docMk/>
            <pc:sldMk cId="1250123867" sldId="271"/>
            <ac:spMk id="10" creationId="{CE957058-57AD-46A9-BAE9-7145CB3504F9}"/>
          </ac:spMkLst>
        </pc:spChg>
        <pc:picChg chg="add del mod">
          <ac:chgData name="Creamer, Patrick (LABOR)" userId="S::patrick.creamer@labor.ny.gov::674f0c6b-a2d1-4a38-a1a1-1a97b2d43abd" providerId="AD" clId="Web-{16DA1169-7CF4-5FEF-C1FE-FE7800D9474F}" dt="2024-07-29T14:37:20.206" v="568"/>
          <ac:picMkLst>
            <pc:docMk/>
            <pc:sldMk cId="1250123867" sldId="271"/>
            <ac:picMk id="5" creationId="{3A7DAEEF-08E1-CDDC-1293-A6D99872F368}"/>
          </ac:picMkLst>
        </pc:picChg>
        <pc:picChg chg="add mod">
          <ac:chgData name="Creamer, Patrick (LABOR)" userId="S::patrick.creamer@labor.ny.gov::674f0c6b-a2d1-4a38-a1a1-1a97b2d43abd" providerId="AD" clId="Web-{16DA1169-7CF4-5FEF-C1FE-FE7800D9474F}" dt="2024-07-29T14:37:48.862" v="573" actId="1076"/>
          <ac:picMkLst>
            <pc:docMk/>
            <pc:sldMk cId="1250123867" sldId="271"/>
            <ac:picMk id="6" creationId="{9E8F8315-5C60-18AA-DDF7-1368E671FF82}"/>
          </ac:picMkLst>
        </pc:picChg>
        <pc:picChg chg="add mod">
          <ac:chgData name="Creamer, Patrick (LABOR)" userId="S::patrick.creamer@labor.ny.gov::674f0c6b-a2d1-4a38-a1a1-1a97b2d43abd" providerId="AD" clId="Web-{16DA1169-7CF4-5FEF-C1FE-FE7800D9474F}" dt="2024-07-29T14:37:28.144" v="570" actId="14100"/>
          <ac:picMkLst>
            <pc:docMk/>
            <pc:sldMk cId="1250123867" sldId="271"/>
            <ac:picMk id="7" creationId="{AB2B9757-D438-D2EA-EB82-9FA0151DC757}"/>
          </ac:picMkLst>
        </pc:picChg>
      </pc:sldChg>
    </pc:docChg>
  </pc:docChgLst>
  <pc:docChgLst>
    <pc:chgData name="Brown, Edmund (LABOR)" userId="S::edmund.brown@labor.ny.gov::da642872-586d-48e7-a8b0-2fcec31629b3" providerId="AD" clId="Web-{2AEBA148-CEFC-EF99-57FA-230140B277FB}"/>
    <pc:docChg chg="addSld delSld modSld">
      <pc:chgData name="Brown, Edmund (LABOR)" userId="S::edmund.brown@labor.ny.gov::da642872-586d-48e7-a8b0-2fcec31629b3" providerId="AD" clId="Web-{2AEBA148-CEFC-EF99-57FA-230140B277FB}" dt="2024-07-29T14:47:59.264" v="3"/>
      <pc:docMkLst>
        <pc:docMk/>
      </pc:docMkLst>
      <pc:sldChg chg="modSp">
        <pc:chgData name="Brown, Edmund (LABOR)" userId="S::edmund.brown@labor.ny.gov::da642872-586d-48e7-a8b0-2fcec31629b3" providerId="AD" clId="Web-{2AEBA148-CEFC-EF99-57FA-230140B277FB}" dt="2024-07-29T14:28:37.094" v="1" actId="20577"/>
        <pc:sldMkLst>
          <pc:docMk/>
          <pc:sldMk cId="2568480163" sldId="274"/>
        </pc:sldMkLst>
        <pc:spChg chg="mod">
          <ac:chgData name="Brown, Edmund (LABOR)" userId="S::edmund.brown@labor.ny.gov::da642872-586d-48e7-a8b0-2fcec31629b3" providerId="AD" clId="Web-{2AEBA148-CEFC-EF99-57FA-230140B277FB}" dt="2024-07-29T14:28:37.094" v="1" actId="20577"/>
          <ac:spMkLst>
            <pc:docMk/>
            <pc:sldMk cId="2568480163" sldId="274"/>
            <ac:spMk id="3" creationId="{E2548D2F-7E52-D2B9-D77B-9BF38FCB2A7F}"/>
          </ac:spMkLst>
        </pc:spChg>
      </pc:sldChg>
      <pc:sldChg chg="new del">
        <pc:chgData name="Brown, Edmund (LABOR)" userId="S::edmund.brown@labor.ny.gov::da642872-586d-48e7-a8b0-2fcec31629b3" providerId="AD" clId="Web-{2AEBA148-CEFC-EF99-57FA-230140B277FB}" dt="2024-07-29T14:47:59.264" v="3"/>
        <pc:sldMkLst>
          <pc:docMk/>
          <pc:sldMk cId="4091594672" sldId="284"/>
        </pc:sldMkLst>
      </pc:sldChg>
    </pc:docChg>
  </pc:docChgLst>
  <pc:docChgLst>
    <pc:chgData name="Huff, Heather (LABOR)" userId="S::heather.huff@labor.ny.gov::e3d25bf5-8ea0-4b22-89c4-512b202668eb" providerId="AD" clId="Web-{AE8B7219-9CCE-869B-8499-01AFA3F5DD44}"/>
    <pc:docChg chg="addSld modSld addMainMaster delMainMaster">
      <pc:chgData name="Huff, Heather (LABOR)" userId="S::heather.huff@labor.ny.gov::e3d25bf5-8ea0-4b22-89c4-512b202668eb" providerId="AD" clId="Web-{AE8B7219-9CCE-869B-8499-01AFA3F5DD44}" dt="2024-07-10T19:49:50.761" v="15" actId="20577"/>
      <pc:docMkLst>
        <pc:docMk/>
      </pc:docMkLst>
      <pc:sldChg chg="modSp mod modClrScheme chgLayout">
        <pc:chgData name="Huff, Heather (LABOR)" userId="S::heather.huff@labor.ny.gov::e3d25bf5-8ea0-4b22-89c4-512b202668eb" providerId="AD" clId="Web-{AE8B7219-9CCE-869B-8499-01AFA3F5DD44}" dt="2024-07-10T19:41:17.091" v="5"/>
        <pc:sldMkLst>
          <pc:docMk/>
          <pc:sldMk cId="109857222" sldId="256"/>
        </pc:sldMkLst>
        <pc:spChg chg="mod ord">
          <ac:chgData name="Huff, Heather (LABOR)" userId="S::heather.huff@labor.ny.gov::e3d25bf5-8ea0-4b22-89c4-512b202668eb" providerId="AD" clId="Web-{AE8B7219-9CCE-869B-8499-01AFA3F5DD44}" dt="2024-07-10T19:41:17.091" v="5"/>
          <ac:spMkLst>
            <pc:docMk/>
            <pc:sldMk cId="109857222" sldId="256"/>
            <ac:spMk id="2" creationId="{00000000-0000-0000-0000-000000000000}"/>
          </ac:spMkLst>
        </pc:spChg>
        <pc:spChg chg="mod ord">
          <ac:chgData name="Huff, Heather (LABOR)" userId="S::heather.huff@labor.ny.gov::e3d25bf5-8ea0-4b22-89c4-512b202668eb" providerId="AD" clId="Web-{AE8B7219-9CCE-869B-8499-01AFA3F5DD44}" dt="2024-07-10T19:41:17.091" v="5"/>
          <ac:spMkLst>
            <pc:docMk/>
            <pc:sldMk cId="109857222" sldId="256"/>
            <ac:spMk id="3" creationId="{00000000-0000-0000-0000-000000000000}"/>
          </ac:spMkLst>
        </pc:spChg>
      </pc:sldChg>
      <pc:sldChg chg="modSp new">
        <pc:chgData name="Huff, Heather (LABOR)" userId="S::heather.huff@labor.ny.gov::e3d25bf5-8ea0-4b22-89c4-512b202668eb" providerId="AD" clId="Web-{AE8B7219-9CCE-869B-8499-01AFA3F5DD44}" dt="2024-07-10T19:49:50.761" v="15" actId="20577"/>
        <pc:sldMkLst>
          <pc:docMk/>
          <pc:sldMk cId="771153255" sldId="257"/>
        </pc:sldMkLst>
        <pc:spChg chg="mod">
          <ac:chgData name="Huff, Heather (LABOR)" userId="S::heather.huff@labor.ny.gov::e3d25bf5-8ea0-4b22-89c4-512b202668eb" providerId="AD" clId="Web-{AE8B7219-9CCE-869B-8499-01AFA3F5DD44}" dt="2024-07-10T19:49:50.761" v="15" actId="20577"/>
          <ac:spMkLst>
            <pc:docMk/>
            <pc:sldMk cId="771153255" sldId="257"/>
            <ac:spMk id="2" creationId="{5A5D25A6-DA19-2340-49A8-E8C6202259CC}"/>
          </ac:spMkLst>
        </pc:spChg>
      </pc:sldChg>
      <pc:sldMasterChg chg="del delSldLayout">
        <pc:chgData name="Huff, Heather (LABOR)" userId="S::heather.huff@labor.ny.gov::e3d25bf5-8ea0-4b22-89c4-512b202668eb" providerId="AD" clId="Web-{AE8B7219-9CCE-869B-8499-01AFA3F5DD44}" dt="2024-07-10T19:40:51.513" v="0"/>
        <pc:sldMasterMkLst>
          <pc:docMk/>
          <pc:sldMasterMk cId="2460954070" sldId="2147483660"/>
        </pc:sldMasterMkLst>
        <pc:sldLayoutChg chg="del">
          <pc:chgData name="Huff, Heather (LABOR)" userId="S::heather.huff@labor.ny.gov::e3d25bf5-8ea0-4b22-89c4-512b202668eb" providerId="AD" clId="Web-{AE8B7219-9CCE-869B-8499-01AFA3F5DD44}" dt="2024-07-10T19:40:51.513" v="0"/>
          <pc:sldLayoutMkLst>
            <pc:docMk/>
            <pc:sldMasterMk cId="2460954070" sldId="2147483660"/>
            <pc:sldLayoutMk cId="2385387890" sldId="2147483661"/>
          </pc:sldLayoutMkLst>
        </pc:sldLayoutChg>
        <pc:sldLayoutChg chg="del">
          <pc:chgData name="Huff, Heather (LABOR)" userId="S::heather.huff@labor.ny.gov::e3d25bf5-8ea0-4b22-89c4-512b202668eb" providerId="AD" clId="Web-{AE8B7219-9CCE-869B-8499-01AFA3F5DD44}" dt="2024-07-10T19:40:51.513" v="0"/>
          <pc:sldLayoutMkLst>
            <pc:docMk/>
            <pc:sldMasterMk cId="2460954070" sldId="2147483660"/>
            <pc:sldLayoutMk cId="949138452" sldId="2147483662"/>
          </pc:sldLayoutMkLst>
        </pc:sldLayoutChg>
        <pc:sldLayoutChg chg="del">
          <pc:chgData name="Huff, Heather (LABOR)" userId="S::heather.huff@labor.ny.gov::e3d25bf5-8ea0-4b22-89c4-512b202668eb" providerId="AD" clId="Web-{AE8B7219-9CCE-869B-8499-01AFA3F5DD44}" dt="2024-07-10T19:40:51.513" v="0"/>
          <pc:sldLayoutMkLst>
            <pc:docMk/>
            <pc:sldMasterMk cId="2460954070" sldId="2147483660"/>
            <pc:sldLayoutMk cId="2591524520" sldId="2147483663"/>
          </pc:sldLayoutMkLst>
        </pc:sldLayoutChg>
        <pc:sldLayoutChg chg="del">
          <pc:chgData name="Huff, Heather (LABOR)" userId="S::heather.huff@labor.ny.gov::e3d25bf5-8ea0-4b22-89c4-512b202668eb" providerId="AD" clId="Web-{AE8B7219-9CCE-869B-8499-01AFA3F5DD44}" dt="2024-07-10T19:40:51.513" v="0"/>
          <pc:sldLayoutMkLst>
            <pc:docMk/>
            <pc:sldMasterMk cId="2460954070" sldId="2147483660"/>
            <pc:sldLayoutMk cId="1203092039" sldId="2147483664"/>
          </pc:sldLayoutMkLst>
        </pc:sldLayoutChg>
        <pc:sldLayoutChg chg="del">
          <pc:chgData name="Huff, Heather (LABOR)" userId="S::heather.huff@labor.ny.gov::e3d25bf5-8ea0-4b22-89c4-512b202668eb" providerId="AD" clId="Web-{AE8B7219-9CCE-869B-8499-01AFA3F5DD44}" dt="2024-07-10T19:40:51.513" v="0"/>
          <pc:sldLayoutMkLst>
            <pc:docMk/>
            <pc:sldMasterMk cId="2460954070" sldId="2147483660"/>
            <pc:sldLayoutMk cId="3733172339" sldId="2147483665"/>
          </pc:sldLayoutMkLst>
        </pc:sldLayoutChg>
        <pc:sldLayoutChg chg="del">
          <pc:chgData name="Huff, Heather (LABOR)" userId="S::heather.huff@labor.ny.gov::e3d25bf5-8ea0-4b22-89c4-512b202668eb" providerId="AD" clId="Web-{AE8B7219-9CCE-869B-8499-01AFA3F5DD44}" dt="2024-07-10T19:40:51.513" v="0"/>
          <pc:sldLayoutMkLst>
            <pc:docMk/>
            <pc:sldMasterMk cId="2460954070" sldId="2147483660"/>
            <pc:sldLayoutMk cId="3210312558" sldId="2147483666"/>
          </pc:sldLayoutMkLst>
        </pc:sldLayoutChg>
        <pc:sldLayoutChg chg="del">
          <pc:chgData name="Huff, Heather (LABOR)" userId="S::heather.huff@labor.ny.gov::e3d25bf5-8ea0-4b22-89c4-512b202668eb" providerId="AD" clId="Web-{AE8B7219-9CCE-869B-8499-01AFA3F5DD44}" dt="2024-07-10T19:40:51.513" v="0"/>
          <pc:sldLayoutMkLst>
            <pc:docMk/>
            <pc:sldMasterMk cId="2460954070" sldId="2147483660"/>
            <pc:sldLayoutMk cId="3146388984" sldId="2147483667"/>
          </pc:sldLayoutMkLst>
        </pc:sldLayoutChg>
        <pc:sldLayoutChg chg="del">
          <pc:chgData name="Huff, Heather (LABOR)" userId="S::heather.huff@labor.ny.gov::e3d25bf5-8ea0-4b22-89c4-512b202668eb" providerId="AD" clId="Web-{AE8B7219-9CCE-869B-8499-01AFA3F5DD44}" dt="2024-07-10T19:40:51.513" v="0"/>
          <pc:sldLayoutMkLst>
            <pc:docMk/>
            <pc:sldMasterMk cId="2460954070" sldId="2147483660"/>
            <pc:sldLayoutMk cId="3171841454" sldId="2147483668"/>
          </pc:sldLayoutMkLst>
        </pc:sldLayoutChg>
        <pc:sldLayoutChg chg="del">
          <pc:chgData name="Huff, Heather (LABOR)" userId="S::heather.huff@labor.ny.gov::e3d25bf5-8ea0-4b22-89c4-512b202668eb" providerId="AD" clId="Web-{AE8B7219-9CCE-869B-8499-01AFA3F5DD44}" dt="2024-07-10T19:40:51.513" v="0"/>
          <pc:sldLayoutMkLst>
            <pc:docMk/>
            <pc:sldMasterMk cId="2460954070" sldId="2147483660"/>
            <pc:sldLayoutMk cId="1718958274" sldId="2147483669"/>
          </pc:sldLayoutMkLst>
        </pc:sldLayoutChg>
        <pc:sldLayoutChg chg="del">
          <pc:chgData name="Huff, Heather (LABOR)" userId="S::heather.huff@labor.ny.gov::e3d25bf5-8ea0-4b22-89c4-512b202668eb" providerId="AD" clId="Web-{AE8B7219-9CCE-869B-8499-01AFA3F5DD44}" dt="2024-07-10T19:40:51.513" v="0"/>
          <pc:sldLayoutMkLst>
            <pc:docMk/>
            <pc:sldMasterMk cId="2460954070" sldId="2147483660"/>
            <pc:sldLayoutMk cId="2202905451" sldId="2147483670"/>
          </pc:sldLayoutMkLst>
        </pc:sldLayoutChg>
        <pc:sldLayoutChg chg="del">
          <pc:chgData name="Huff, Heather (LABOR)" userId="S::heather.huff@labor.ny.gov::e3d25bf5-8ea0-4b22-89c4-512b202668eb" providerId="AD" clId="Web-{AE8B7219-9CCE-869B-8499-01AFA3F5DD44}" dt="2024-07-10T19:40:51.513" v="0"/>
          <pc:sldLayoutMkLst>
            <pc:docMk/>
            <pc:sldMasterMk cId="2460954070" sldId="2147483660"/>
            <pc:sldLayoutMk cId="3479445657" sldId="2147483671"/>
          </pc:sldLayoutMkLst>
        </pc:sldLayoutChg>
      </pc:sldMasterChg>
      <pc:sldMasterChg chg="add del addSldLayout delSldLayout modSldLayout">
        <pc:chgData name="Huff, Heather (LABOR)" userId="S::heather.huff@labor.ny.gov::e3d25bf5-8ea0-4b22-89c4-512b202668eb" providerId="AD" clId="Web-{AE8B7219-9CCE-869B-8499-01AFA3F5DD44}" dt="2024-07-10T19:40:57.373" v="1"/>
        <pc:sldMasterMkLst>
          <pc:docMk/>
          <pc:sldMasterMk cId="1036698424" sldId="2147483672"/>
        </pc:sldMasterMkLst>
        <pc:sldLayoutChg chg="add del mod replId">
          <pc:chgData name="Huff, Heather (LABOR)" userId="S::heather.huff@labor.ny.gov::e3d25bf5-8ea0-4b22-89c4-512b202668eb" providerId="AD" clId="Web-{AE8B7219-9CCE-869B-8499-01AFA3F5DD44}" dt="2024-07-10T19:40:57.373" v="1"/>
          <pc:sldLayoutMkLst>
            <pc:docMk/>
            <pc:sldMasterMk cId="1036698424" sldId="2147483672"/>
            <pc:sldLayoutMk cId="1218277477" sldId="2147483673"/>
          </pc:sldLayoutMkLst>
        </pc:sldLayoutChg>
        <pc:sldLayoutChg chg="add del mod replId">
          <pc:chgData name="Huff, Heather (LABOR)" userId="S::heather.huff@labor.ny.gov::e3d25bf5-8ea0-4b22-89c4-512b202668eb" providerId="AD" clId="Web-{AE8B7219-9CCE-869B-8499-01AFA3F5DD44}" dt="2024-07-10T19:40:57.373" v="1"/>
          <pc:sldLayoutMkLst>
            <pc:docMk/>
            <pc:sldMasterMk cId="1036698424" sldId="2147483672"/>
            <pc:sldLayoutMk cId="2279518871" sldId="2147483674"/>
          </pc:sldLayoutMkLst>
        </pc:sldLayoutChg>
        <pc:sldLayoutChg chg="add del mod replId">
          <pc:chgData name="Huff, Heather (LABOR)" userId="S::heather.huff@labor.ny.gov::e3d25bf5-8ea0-4b22-89c4-512b202668eb" providerId="AD" clId="Web-{AE8B7219-9CCE-869B-8499-01AFA3F5DD44}" dt="2024-07-10T19:40:57.373" v="1"/>
          <pc:sldLayoutMkLst>
            <pc:docMk/>
            <pc:sldMasterMk cId="1036698424" sldId="2147483672"/>
            <pc:sldLayoutMk cId="1587756873" sldId="2147483675"/>
          </pc:sldLayoutMkLst>
        </pc:sldLayoutChg>
        <pc:sldLayoutChg chg="add del mod replId">
          <pc:chgData name="Huff, Heather (LABOR)" userId="S::heather.huff@labor.ny.gov::e3d25bf5-8ea0-4b22-89c4-512b202668eb" providerId="AD" clId="Web-{AE8B7219-9CCE-869B-8499-01AFA3F5DD44}" dt="2024-07-10T19:40:57.373" v="1"/>
          <pc:sldLayoutMkLst>
            <pc:docMk/>
            <pc:sldMasterMk cId="1036698424" sldId="2147483672"/>
            <pc:sldLayoutMk cId="2773328142" sldId="2147483676"/>
          </pc:sldLayoutMkLst>
        </pc:sldLayoutChg>
        <pc:sldLayoutChg chg="add del mod replId">
          <pc:chgData name="Huff, Heather (LABOR)" userId="S::heather.huff@labor.ny.gov::e3d25bf5-8ea0-4b22-89c4-512b202668eb" providerId="AD" clId="Web-{AE8B7219-9CCE-869B-8499-01AFA3F5DD44}" dt="2024-07-10T19:40:57.373" v="1"/>
          <pc:sldLayoutMkLst>
            <pc:docMk/>
            <pc:sldMasterMk cId="1036698424" sldId="2147483672"/>
            <pc:sldLayoutMk cId="1239398825" sldId="2147483677"/>
          </pc:sldLayoutMkLst>
        </pc:sldLayoutChg>
        <pc:sldLayoutChg chg="add del mod replId">
          <pc:chgData name="Huff, Heather (LABOR)" userId="S::heather.huff@labor.ny.gov::e3d25bf5-8ea0-4b22-89c4-512b202668eb" providerId="AD" clId="Web-{AE8B7219-9CCE-869B-8499-01AFA3F5DD44}" dt="2024-07-10T19:40:57.373" v="1"/>
          <pc:sldLayoutMkLst>
            <pc:docMk/>
            <pc:sldMasterMk cId="1036698424" sldId="2147483672"/>
            <pc:sldLayoutMk cId="1294453701" sldId="2147483678"/>
          </pc:sldLayoutMkLst>
        </pc:sldLayoutChg>
        <pc:sldLayoutChg chg="add del mod replId">
          <pc:chgData name="Huff, Heather (LABOR)" userId="S::heather.huff@labor.ny.gov::e3d25bf5-8ea0-4b22-89c4-512b202668eb" providerId="AD" clId="Web-{AE8B7219-9CCE-869B-8499-01AFA3F5DD44}" dt="2024-07-10T19:40:57.373" v="1"/>
          <pc:sldLayoutMkLst>
            <pc:docMk/>
            <pc:sldMasterMk cId="1036698424" sldId="2147483672"/>
            <pc:sldLayoutMk cId="3102195520" sldId="2147483679"/>
          </pc:sldLayoutMkLst>
        </pc:sldLayoutChg>
        <pc:sldLayoutChg chg="add del mod replId">
          <pc:chgData name="Huff, Heather (LABOR)" userId="S::heather.huff@labor.ny.gov::e3d25bf5-8ea0-4b22-89c4-512b202668eb" providerId="AD" clId="Web-{AE8B7219-9CCE-869B-8499-01AFA3F5DD44}" dt="2024-07-10T19:40:57.373" v="1"/>
          <pc:sldLayoutMkLst>
            <pc:docMk/>
            <pc:sldMasterMk cId="1036698424" sldId="2147483672"/>
            <pc:sldLayoutMk cId="697584184" sldId="2147483680"/>
          </pc:sldLayoutMkLst>
        </pc:sldLayoutChg>
        <pc:sldLayoutChg chg="add del mod replId">
          <pc:chgData name="Huff, Heather (LABOR)" userId="S::heather.huff@labor.ny.gov::e3d25bf5-8ea0-4b22-89c4-512b202668eb" providerId="AD" clId="Web-{AE8B7219-9CCE-869B-8499-01AFA3F5DD44}" dt="2024-07-10T19:40:57.373" v="1"/>
          <pc:sldLayoutMkLst>
            <pc:docMk/>
            <pc:sldMasterMk cId="1036698424" sldId="2147483672"/>
            <pc:sldLayoutMk cId="69264290" sldId="2147483681"/>
          </pc:sldLayoutMkLst>
        </pc:sldLayoutChg>
        <pc:sldLayoutChg chg="add del mod replId">
          <pc:chgData name="Huff, Heather (LABOR)" userId="S::heather.huff@labor.ny.gov::e3d25bf5-8ea0-4b22-89c4-512b202668eb" providerId="AD" clId="Web-{AE8B7219-9CCE-869B-8499-01AFA3F5DD44}" dt="2024-07-10T19:40:57.373" v="1"/>
          <pc:sldLayoutMkLst>
            <pc:docMk/>
            <pc:sldMasterMk cId="1036698424" sldId="2147483672"/>
            <pc:sldLayoutMk cId="3301908581" sldId="2147483682"/>
          </pc:sldLayoutMkLst>
        </pc:sldLayoutChg>
        <pc:sldLayoutChg chg="add del mod replId">
          <pc:chgData name="Huff, Heather (LABOR)" userId="S::heather.huff@labor.ny.gov::e3d25bf5-8ea0-4b22-89c4-512b202668eb" providerId="AD" clId="Web-{AE8B7219-9CCE-869B-8499-01AFA3F5DD44}" dt="2024-07-10T19:40:57.373" v="1"/>
          <pc:sldLayoutMkLst>
            <pc:docMk/>
            <pc:sldMasterMk cId="1036698424" sldId="2147483672"/>
            <pc:sldLayoutMk cId="3286256353" sldId="2147483683"/>
          </pc:sldLayoutMkLst>
        </pc:sldLayoutChg>
      </pc:sldMasterChg>
      <pc:sldMasterChg chg="add del addSldLayout delSldLayout modSldLayout">
        <pc:chgData name="Huff, Heather (LABOR)" userId="S::heather.huff@labor.ny.gov::e3d25bf5-8ea0-4b22-89c4-512b202668eb" providerId="AD" clId="Web-{AE8B7219-9CCE-869B-8499-01AFA3F5DD44}" dt="2024-07-10T19:41:03.638" v="2"/>
        <pc:sldMasterMkLst>
          <pc:docMk/>
          <pc:sldMasterMk cId="3235684361" sldId="2147483684"/>
        </pc:sldMasterMkLst>
        <pc:sldLayoutChg chg="add del mod replId">
          <pc:chgData name="Huff, Heather (LABOR)" userId="S::heather.huff@labor.ny.gov::e3d25bf5-8ea0-4b22-89c4-512b202668eb" providerId="AD" clId="Web-{AE8B7219-9CCE-869B-8499-01AFA3F5DD44}" dt="2024-07-10T19:41:03.638" v="2"/>
          <pc:sldLayoutMkLst>
            <pc:docMk/>
            <pc:sldMasterMk cId="3235684361" sldId="2147483684"/>
            <pc:sldLayoutMk cId="1054899097" sldId="2147483685"/>
          </pc:sldLayoutMkLst>
        </pc:sldLayoutChg>
        <pc:sldLayoutChg chg="add del mod replId">
          <pc:chgData name="Huff, Heather (LABOR)" userId="S::heather.huff@labor.ny.gov::e3d25bf5-8ea0-4b22-89c4-512b202668eb" providerId="AD" clId="Web-{AE8B7219-9CCE-869B-8499-01AFA3F5DD44}" dt="2024-07-10T19:41:03.638" v="2"/>
          <pc:sldLayoutMkLst>
            <pc:docMk/>
            <pc:sldMasterMk cId="3235684361" sldId="2147483684"/>
            <pc:sldLayoutMk cId="4262132730" sldId="2147483686"/>
          </pc:sldLayoutMkLst>
        </pc:sldLayoutChg>
        <pc:sldLayoutChg chg="add del mod replId">
          <pc:chgData name="Huff, Heather (LABOR)" userId="S::heather.huff@labor.ny.gov::e3d25bf5-8ea0-4b22-89c4-512b202668eb" providerId="AD" clId="Web-{AE8B7219-9CCE-869B-8499-01AFA3F5DD44}" dt="2024-07-10T19:41:03.638" v="2"/>
          <pc:sldLayoutMkLst>
            <pc:docMk/>
            <pc:sldMasterMk cId="3235684361" sldId="2147483684"/>
            <pc:sldLayoutMk cId="1040838187" sldId="2147483687"/>
          </pc:sldLayoutMkLst>
        </pc:sldLayoutChg>
        <pc:sldLayoutChg chg="add del mod replId">
          <pc:chgData name="Huff, Heather (LABOR)" userId="S::heather.huff@labor.ny.gov::e3d25bf5-8ea0-4b22-89c4-512b202668eb" providerId="AD" clId="Web-{AE8B7219-9CCE-869B-8499-01AFA3F5DD44}" dt="2024-07-10T19:41:03.638" v="2"/>
          <pc:sldLayoutMkLst>
            <pc:docMk/>
            <pc:sldMasterMk cId="3235684361" sldId="2147483684"/>
            <pc:sldLayoutMk cId="3698394417" sldId="2147483688"/>
          </pc:sldLayoutMkLst>
        </pc:sldLayoutChg>
        <pc:sldLayoutChg chg="add del mod replId">
          <pc:chgData name="Huff, Heather (LABOR)" userId="S::heather.huff@labor.ny.gov::e3d25bf5-8ea0-4b22-89c4-512b202668eb" providerId="AD" clId="Web-{AE8B7219-9CCE-869B-8499-01AFA3F5DD44}" dt="2024-07-10T19:41:03.638" v="2"/>
          <pc:sldLayoutMkLst>
            <pc:docMk/>
            <pc:sldMasterMk cId="3235684361" sldId="2147483684"/>
            <pc:sldLayoutMk cId="2018430545" sldId="2147483689"/>
          </pc:sldLayoutMkLst>
        </pc:sldLayoutChg>
        <pc:sldLayoutChg chg="add del mod replId">
          <pc:chgData name="Huff, Heather (LABOR)" userId="S::heather.huff@labor.ny.gov::e3d25bf5-8ea0-4b22-89c4-512b202668eb" providerId="AD" clId="Web-{AE8B7219-9CCE-869B-8499-01AFA3F5DD44}" dt="2024-07-10T19:41:03.638" v="2"/>
          <pc:sldLayoutMkLst>
            <pc:docMk/>
            <pc:sldMasterMk cId="3235684361" sldId="2147483684"/>
            <pc:sldLayoutMk cId="999214952" sldId="2147483690"/>
          </pc:sldLayoutMkLst>
        </pc:sldLayoutChg>
        <pc:sldLayoutChg chg="add del mod replId">
          <pc:chgData name="Huff, Heather (LABOR)" userId="S::heather.huff@labor.ny.gov::e3d25bf5-8ea0-4b22-89c4-512b202668eb" providerId="AD" clId="Web-{AE8B7219-9CCE-869B-8499-01AFA3F5DD44}" dt="2024-07-10T19:41:03.638" v="2"/>
          <pc:sldLayoutMkLst>
            <pc:docMk/>
            <pc:sldMasterMk cId="3235684361" sldId="2147483684"/>
            <pc:sldLayoutMk cId="2198129718" sldId="2147483691"/>
          </pc:sldLayoutMkLst>
        </pc:sldLayoutChg>
        <pc:sldLayoutChg chg="add del mod replId">
          <pc:chgData name="Huff, Heather (LABOR)" userId="S::heather.huff@labor.ny.gov::e3d25bf5-8ea0-4b22-89c4-512b202668eb" providerId="AD" clId="Web-{AE8B7219-9CCE-869B-8499-01AFA3F5DD44}" dt="2024-07-10T19:41:03.638" v="2"/>
          <pc:sldLayoutMkLst>
            <pc:docMk/>
            <pc:sldMasterMk cId="3235684361" sldId="2147483684"/>
            <pc:sldLayoutMk cId="811066937" sldId="2147483692"/>
          </pc:sldLayoutMkLst>
        </pc:sldLayoutChg>
        <pc:sldLayoutChg chg="add del mod replId">
          <pc:chgData name="Huff, Heather (LABOR)" userId="S::heather.huff@labor.ny.gov::e3d25bf5-8ea0-4b22-89c4-512b202668eb" providerId="AD" clId="Web-{AE8B7219-9CCE-869B-8499-01AFA3F5DD44}" dt="2024-07-10T19:41:03.638" v="2"/>
          <pc:sldLayoutMkLst>
            <pc:docMk/>
            <pc:sldMasterMk cId="3235684361" sldId="2147483684"/>
            <pc:sldLayoutMk cId="179355927" sldId="2147483693"/>
          </pc:sldLayoutMkLst>
        </pc:sldLayoutChg>
        <pc:sldLayoutChg chg="add del mod replId">
          <pc:chgData name="Huff, Heather (LABOR)" userId="S::heather.huff@labor.ny.gov::e3d25bf5-8ea0-4b22-89c4-512b202668eb" providerId="AD" clId="Web-{AE8B7219-9CCE-869B-8499-01AFA3F5DD44}" dt="2024-07-10T19:41:03.638" v="2"/>
          <pc:sldLayoutMkLst>
            <pc:docMk/>
            <pc:sldMasterMk cId="3235684361" sldId="2147483684"/>
            <pc:sldLayoutMk cId="1657632050" sldId="2147483694"/>
          </pc:sldLayoutMkLst>
        </pc:sldLayoutChg>
        <pc:sldLayoutChg chg="add del mod replId">
          <pc:chgData name="Huff, Heather (LABOR)" userId="S::heather.huff@labor.ny.gov::e3d25bf5-8ea0-4b22-89c4-512b202668eb" providerId="AD" clId="Web-{AE8B7219-9CCE-869B-8499-01AFA3F5DD44}" dt="2024-07-10T19:41:03.638" v="2"/>
          <pc:sldLayoutMkLst>
            <pc:docMk/>
            <pc:sldMasterMk cId="3235684361" sldId="2147483684"/>
            <pc:sldLayoutMk cId="108435910" sldId="2147483695"/>
          </pc:sldLayoutMkLst>
        </pc:sldLayoutChg>
      </pc:sldMasterChg>
      <pc:sldMasterChg chg="add del addSldLayout delSldLayout modSldLayout">
        <pc:chgData name="Huff, Heather (LABOR)" userId="S::heather.huff@labor.ny.gov::e3d25bf5-8ea0-4b22-89c4-512b202668eb" providerId="AD" clId="Web-{AE8B7219-9CCE-869B-8499-01AFA3F5DD44}" dt="2024-07-10T19:41:08.044" v="3"/>
        <pc:sldMasterMkLst>
          <pc:docMk/>
          <pc:sldMasterMk cId="2630548555" sldId="2147483696"/>
        </pc:sldMasterMkLst>
        <pc:sldLayoutChg chg="add del mod replId">
          <pc:chgData name="Huff, Heather (LABOR)" userId="S::heather.huff@labor.ny.gov::e3d25bf5-8ea0-4b22-89c4-512b202668eb" providerId="AD" clId="Web-{AE8B7219-9CCE-869B-8499-01AFA3F5DD44}" dt="2024-07-10T19:41:08.044" v="3"/>
          <pc:sldLayoutMkLst>
            <pc:docMk/>
            <pc:sldMasterMk cId="2630548555" sldId="2147483696"/>
            <pc:sldLayoutMk cId="2680510274" sldId="2147483697"/>
          </pc:sldLayoutMkLst>
        </pc:sldLayoutChg>
        <pc:sldLayoutChg chg="add del mod replId">
          <pc:chgData name="Huff, Heather (LABOR)" userId="S::heather.huff@labor.ny.gov::e3d25bf5-8ea0-4b22-89c4-512b202668eb" providerId="AD" clId="Web-{AE8B7219-9CCE-869B-8499-01AFA3F5DD44}" dt="2024-07-10T19:41:08.044" v="3"/>
          <pc:sldLayoutMkLst>
            <pc:docMk/>
            <pc:sldMasterMk cId="2630548555" sldId="2147483696"/>
            <pc:sldLayoutMk cId="2923749775" sldId="2147483698"/>
          </pc:sldLayoutMkLst>
        </pc:sldLayoutChg>
        <pc:sldLayoutChg chg="add del mod replId">
          <pc:chgData name="Huff, Heather (LABOR)" userId="S::heather.huff@labor.ny.gov::e3d25bf5-8ea0-4b22-89c4-512b202668eb" providerId="AD" clId="Web-{AE8B7219-9CCE-869B-8499-01AFA3F5DD44}" dt="2024-07-10T19:41:08.044" v="3"/>
          <pc:sldLayoutMkLst>
            <pc:docMk/>
            <pc:sldMasterMk cId="2630548555" sldId="2147483696"/>
            <pc:sldLayoutMk cId="2447091030" sldId="2147483699"/>
          </pc:sldLayoutMkLst>
        </pc:sldLayoutChg>
        <pc:sldLayoutChg chg="add del mod replId">
          <pc:chgData name="Huff, Heather (LABOR)" userId="S::heather.huff@labor.ny.gov::e3d25bf5-8ea0-4b22-89c4-512b202668eb" providerId="AD" clId="Web-{AE8B7219-9CCE-869B-8499-01AFA3F5DD44}" dt="2024-07-10T19:41:08.044" v="3"/>
          <pc:sldLayoutMkLst>
            <pc:docMk/>
            <pc:sldMasterMk cId="2630548555" sldId="2147483696"/>
            <pc:sldLayoutMk cId="1108494299" sldId="2147483700"/>
          </pc:sldLayoutMkLst>
        </pc:sldLayoutChg>
        <pc:sldLayoutChg chg="add del mod replId">
          <pc:chgData name="Huff, Heather (LABOR)" userId="S::heather.huff@labor.ny.gov::e3d25bf5-8ea0-4b22-89c4-512b202668eb" providerId="AD" clId="Web-{AE8B7219-9CCE-869B-8499-01AFA3F5DD44}" dt="2024-07-10T19:41:08.044" v="3"/>
          <pc:sldLayoutMkLst>
            <pc:docMk/>
            <pc:sldMasterMk cId="2630548555" sldId="2147483696"/>
            <pc:sldLayoutMk cId="849630903" sldId="2147483701"/>
          </pc:sldLayoutMkLst>
        </pc:sldLayoutChg>
        <pc:sldLayoutChg chg="add del mod replId">
          <pc:chgData name="Huff, Heather (LABOR)" userId="S::heather.huff@labor.ny.gov::e3d25bf5-8ea0-4b22-89c4-512b202668eb" providerId="AD" clId="Web-{AE8B7219-9CCE-869B-8499-01AFA3F5DD44}" dt="2024-07-10T19:41:08.044" v="3"/>
          <pc:sldLayoutMkLst>
            <pc:docMk/>
            <pc:sldMasterMk cId="2630548555" sldId="2147483696"/>
            <pc:sldLayoutMk cId="2690712640" sldId="2147483702"/>
          </pc:sldLayoutMkLst>
        </pc:sldLayoutChg>
        <pc:sldLayoutChg chg="add del mod replId">
          <pc:chgData name="Huff, Heather (LABOR)" userId="S::heather.huff@labor.ny.gov::e3d25bf5-8ea0-4b22-89c4-512b202668eb" providerId="AD" clId="Web-{AE8B7219-9CCE-869B-8499-01AFA3F5DD44}" dt="2024-07-10T19:41:08.044" v="3"/>
          <pc:sldLayoutMkLst>
            <pc:docMk/>
            <pc:sldMasterMk cId="2630548555" sldId="2147483696"/>
            <pc:sldLayoutMk cId="3455510001" sldId="2147483703"/>
          </pc:sldLayoutMkLst>
        </pc:sldLayoutChg>
        <pc:sldLayoutChg chg="add del mod replId">
          <pc:chgData name="Huff, Heather (LABOR)" userId="S::heather.huff@labor.ny.gov::e3d25bf5-8ea0-4b22-89c4-512b202668eb" providerId="AD" clId="Web-{AE8B7219-9CCE-869B-8499-01AFA3F5DD44}" dt="2024-07-10T19:41:08.044" v="3"/>
          <pc:sldLayoutMkLst>
            <pc:docMk/>
            <pc:sldMasterMk cId="2630548555" sldId="2147483696"/>
            <pc:sldLayoutMk cId="3538222356" sldId="2147483704"/>
          </pc:sldLayoutMkLst>
        </pc:sldLayoutChg>
        <pc:sldLayoutChg chg="add del mod replId">
          <pc:chgData name="Huff, Heather (LABOR)" userId="S::heather.huff@labor.ny.gov::e3d25bf5-8ea0-4b22-89c4-512b202668eb" providerId="AD" clId="Web-{AE8B7219-9CCE-869B-8499-01AFA3F5DD44}" dt="2024-07-10T19:41:08.044" v="3"/>
          <pc:sldLayoutMkLst>
            <pc:docMk/>
            <pc:sldMasterMk cId="2630548555" sldId="2147483696"/>
            <pc:sldLayoutMk cId="254208130" sldId="2147483705"/>
          </pc:sldLayoutMkLst>
        </pc:sldLayoutChg>
        <pc:sldLayoutChg chg="add del mod replId">
          <pc:chgData name="Huff, Heather (LABOR)" userId="S::heather.huff@labor.ny.gov::e3d25bf5-8ea0-4b22-89c4-512b202668eb" providerId="AD" clId="Web-{AE8B7219-9CCE-869B-8499-01AFA3F5DD44}" dt="2024-07-10T19:41:08.044" v="3"/>
          <pc:sldLayoutMkLst>
            <pc:docMk/>
            <pc:sldMasterMk cId="2630548555" sldId="2147483696"/>
            <pc:sldLayoutMk cId="1866637702" sldId="2147483706"/>
          </pc:sldLayoutMkLst>
        </pc:sldLayoutChg>
        <pc:sldLayoutChg chg="add del mod replId">
          <pc:chgData name="Huff, Heather (LABOR)" userId="S::heather.huff@labor.ny.gov::e3d25bf5-8ea0-4b22-89c4-512b202668eb" providerId="AD" clId="Web-{AE8B7219-9CCE-869B-8499-01AFA3F5DD44}" dt="2024-07-10T19:41:08.044" v="3"/>
          <pc:sldLayoutMkLst>
            <pc:docMk/>
            <pc:sldMasterMk cId="2630548555" sldId="2147483696"/>
            <pc:sldLayoutMk cId="2489527912" sldId="2147483707"/>
          </pc:sldLayoutMkLst>
        </pc:sldLayoutChg>
        <pc:sldLayoutChg chg="add del mod replId">
          <pc:chgData name="Huff, Heather (LABOR)" userId="S::heather.huff@labor.ny.gov::e3d25bf5-8ea0-4b22-89c4-512b202668eb" providerId="AD" clId="Web-{AE8B7219-9CCE-869B-8499-01AFA3F5DD44}" dt="2024-07-10T19:41:08.044" v="3"/>
          <pc:sldLayoutMkLst>
            <pc:docMk/>
            <pc:sldMasterMk cId="2630548555" sldId="2147483696"/>
            <pc:sldLayoutMk cId="1601520354" sldId="2147483708"/>
          </pc:sldLayoutMkLst>
        </pc:sldLayoutChg>
        <pc:sldLayoutChg chg="add del mod replId">
          <pc:chgData name="Huff, Heather (LABOR)" userId="S::heather.huff@labor.ny.gov::e3d25bf5-8ea0-4b22-89c4-512b202668eb" providerId="AD" clId="Web-{AE8B7219-9CCE-869B-8499-01AFA3F5DD44}" dt="2024-07-10T19:41:08.044" v="3"/>
          <pc:sldLayoutMkLst>
            <pc:docMk/>
            <pc:sldMasterMk cId="2630548555" sldId="2147483696"/>
            <pc:sldLayoutMk cId="2557540981" sldId="2147483709"/>
          </pc:sldLayoutMkLst>
        </pc:sldLayoutChg>
        <pc:sldLayoutChg chg="add del mod replId">
          <pc:chgData name="Huff, Heather (LABOR)" userId="S::heather.huff@labor.ny.gov::e3d25bf5-8ea0-4b22-89c4-512b202668eb" providerId="AD" clId="Web-{AE8B7219-9CCE-869B-8499-01AFA3F5DD44}" dt="2024-07-10T19:41:08.044" v="3"/>
          <pc:sldLayoutMkLst>
            <pc:docMk/>
            <pc:sldMasterMk cId="2630548555" sldId="2147483696"/>
            <pc:sldLayoutMk cId="119425943" sldId="2147483710"/>
          </pc:sldLayoutMkLst>
        </pc:sldLayoutChg>
        <pc:sldLayoutChg chg="add del mod replId">
          <pc:chgData name="Huff, Heather (LABOR)" userId="S::heather.huff@labor.ny.gov::e3d25bf5-8ea0-4b22-89c4-512b202668eb" providerId="AD" clId="Web-{AE8B7219-9CCE-869B-8499-01AFA3F5DD44}" dt="2024-07-10T19:41:08.044" v="3"/>
          <pc:sldLayoutMkLst>
            <pc:docMk/>
            <pc:sldMasterMk cId="2630548555" sldId="2147483696"/>
            <pc:sldLayoutMk cId="590373616" sldId="2147483711"/>
          </pc:sldLayoutMkLst>
        </pc:sldLayoutChg>
        <pc:sldLayoutChg chg="add del mod replId">
          <pc:chgData name="Huff, Heather (LABOR)" userId="S::heather.huff@labor.ny.gov::e3d25bf5-8ea0-4b22-89c4-512b202668eb" providerId="AD" clId="Web-{AE8B7219-9CCE-869B-8499-01AFA3F5DD44}" dt="2024-07-10T19:41:08.044" v="3"/>
          <pc:sldLayoutMkLst>
            <pc:docMk/>
            <pc:sldMasterMk cId="2630548555" sldId="2147483696"/>
            <pc:sldLayoutMk cId="658129281" sldId="2147483712"/>
          </pc:sldLayoutMkLst>
        </pc:sldLayoutChg>
        <pc:sldLayoutChg chg="add del mod replId">
          <pc:chgData name="Huff, Heather (LABOR)" userId="S::heather.huff@labor.ny.gov::e3d25bf5-8ea0-4b22-89c4-512b202668eb" providerId="AD" clId="Web-{AE8B7219-9CCE-869B-8499-01AFA3F5DD44}" dt="2024-07-10T19:41:08.044" v="3"/>
          <pc:sldLayoutMkLst>
            <pc:docMk/>
            <pc:sldMasterMk cId="2630548555" sldId="2147483696"/>
            <pc:sldLayoutMk cId="3380788521" sldId="2147483713"/>
          </pc:sldLayoutMkLst>
        </pc:sldLayoutChg>
      </pc:sldMasterChg>
      <pc:sldMasterChg chg="add del addSldLayout delSldLayout modSldLayout">
        <pc:chgData name="Huff, Heather (LABOR)" userId="S::heather.huff@labor.ny.gov::e3d25bf5-8ea0-4b22-89c4-512b202668eb" providerId="AD" clId="Web-{AE8B7219-9CCE-869B-8499-01AFA3F5DD44}" dt="2024-07-10T19:41:13.013" v="4"/>
        <pc:sldMasterMkLst>
          <pc:docMk/>
          <pc:sldMasterMk cId="3511362379" sldId="2147483714"/>
        </pc:sldMasterMkLst>
        <pc:sldLayoutChg chg="add del mod replId">
          <pc:chgData name="Huff, Heather (LABOR)" userId="S::heather.huff@labor.ny.gov::e3d25bf5-8ea0-4b22-89c4-512b202668eb" providerId="AD" clId="Web-{AE8B7219-9CCE-869B-8499-01AFA3F5DD44}" dt="2024-07-10T19:41:13.013" v="4"/>
          <pc:sldLayoutMkLst>
            <pc:docMk/>
            <pc:sldMasterMk cId="3511362379" sldId="2147483714"/>
            <pc:sldLayoutMk cId="2283603195" sldId="2147483715"/>
          </pc:sldLayoutMkLst>
        </pc:sldLayoutChg>
        <pc:sldLayoutChg chg="add del mod replId">
          <pc:chgData name="Huff, Heather (LABOR)" userId="S::heather.huff@labor.ny.gov::e3d25bf5-8ea0-4b22-89c4-512b202668eb" providerId="AD" clId="Web-{AE8B7219-9CCE-869B-8499-01AFA3F5DD44}" dt="2024-07-10T19:41:13.013" v="4"/>
          <pc:sldLayoutMkLst>
            <pc:docMk/>
            <pc:sldMasterMk cId="3511362379" sldId="2147483714"/>
            <pc:sldLayoutMk cId="1683405967" sldId="2147483716"/>
          </pc:sldLayoutMkLst>
        </pc:sldLayoutChg>
        <pc:sldLayoutChg chg="add del mod replId">
          <pc:chgData name="Huff, Heather (LABOR)" userId="S::heather.huff@labor.ny.gov::e3d25bf5-8ea0-4b22-89c4-512b202668eb" providerId="AD" clId="Web-{AE8B7219-9CCE-869B-8499-01AFA3F5DD44}" dt="2024-07-10T19:41:13.013" v="4"/>
          <pc:sldLayoutMkLst>
            <pc:docMk/>
            <pc:sldMasterMk cId="3511362379" sldId="2147483714"/>
            <pc:sldLayoutMk cId="823727668" sldId="2147483717"/>
          </pc:sldLayoutMkLst>
        </pc:sldLayoutChg>
        <pc:sldLayoutChg chg="add del mod replId">
          <pc:chgData name="Huff, Heather (LABOR)" userId="S::heather.huff@labor.ny.gov::e3d25bf5-8ea0-4b22-89c4-512b202668eb" providerId="AD" clId="Web-{AE8B7219-9CCE-869B-8499-01AFA3F5DD44}" dt="2024-07-10T19:41:13.013" v="4"/>
          <pc:sldLayoutMkLst>
            <pc:docMk/>
            <pc:sldMasterMk cId="3511362379" sldId="2147483714"/>
            <pc:sldLayoutMk cId="4009823407" sldId="2147483718"/>
          </pc:sldLayoutMkLst>
        </pc:sldLayoutChg>
        <pc:sldLayoutChg chg="add del mod replId">
          <pc:chgData name="Huff, Heather (LABOR)" userId="S::heather.huff@labor.ny.gov::e3d25bf5-8ea0-4b22-89c4-512b202668eb" providerId="AD" clId="Web-{AE8B7219-9CCE-869B-8499-01AFA3F5DD44}" dt="2024-07-10T19:41:13.013" v="4"/>
          <pc:sldLayoutMkLst>
            <pc:docMk/>
            <pc:sldMasterMk cId="3511362379" sldId="2147483714"/>
            <pc:sldLayoutMk cId="2046572009" sldId="2147483719"/>
          </pc:sldLayoutMkLst>
        </pc:sldLayoutChg>
        <pc:sldLayoutChg chg="add del mod replId">
          <pc:chgData name="Huff, Heather (LABOR)" userId="S::heather.huff@labor.ny.gov::e3d25bf5-8ea0-4b22-89c4-512b202668eb" providerId="AD" clId="Web-{AE8B7219-9CCE-869B-8499-01AFA3F5DD44}" dt="2024-07-10T19:41:13.013" v="4"/>
          <pc:sldLayoutMkLst>
            <pc:docMk/>
            <pc:sldMasterMk cId="3511362379" sldId="2147483714"/>
            <pc:sldLayoutMk cId="3020385744" sldId="2147483720"/>
          </pc:sldLayoutMkLst>
        </pc:sldLayoutChg>
        <pc:sldLayoutChg chg="add del mod replId">
          <pc:chgData name="Huff, Heather (LABOR)" userId="S::heather.huff@labor.ny.gov::e3d25bf5-8ea0-4b22-89c4-512b202668eb" providerId="AD" clId="Web-{AE8B7219-9CCE-869B-8499-01AFA3F5DD44}" dt="2024-07-10T19:41:13.013" v="4"/>
          <pc:sldLayoutMkLst>
            <pc:docMk/>
            <pc:sldMasterMk cId="3511362379" sldId="2147483714"/>
            <pc:sldLayoutMk cId="1955832850" sldId="2147483721"/>
          </pc:sldLayoutMkLst>
        </pc:sldLayoutChg>
        <pc:sldLayoutChg chg="add del mod replId">
          <pc:chgData name="Huff, Heather (LABOR)" userId="S::heather.huff@labor.ny.gov::e3d25bf5-8ea0-4b22-89c4-512b202668eb" providerId="AD" clId="Web-{AE8B7219-9CCE-869B-8499-01AFA3F5DD44}" dt="2024-07-10T19:41:13.013" v="4"/>
          <pc:sldLayoutMkLst>
            <pc:docMk/>
            <pc:sldMasterMk cId="3511362379" sldId="2147483714"/>
            <pc:sldLayoutMk cId="3167614643" sldId="2147483722"/>
          </pc:sldLayoutMkLst>
        </pc:sldLayoutChg>
        <pc:sldLayoutChg chg="add del mod replId">
          <pc:chgData name="Huff, Heather (LABOR)" userId="S::heather.huff@labor.ny.gov::e3d25bf5-8ea0-4b22-89c4-512b202668eb" providerId="AD" clId="Web-{AE8B7219-9CCE-869B-8499-01AFA3F5DD44}" dt="2024-07-10T19:41:13.013" v="4"/>
          <pc:sldLayoutMkLst>
            <pc:docMk/>
            <pc:sldMasterMk cId="3511362379" sldId="2147483714"/>
            <pc:sldLayoutMk cId="3067134353" sldId="2147483723"/>
          </pc:sldLayoutMkLst>
        </pc:sldLayoutChg>
        <pc:sldLayoutChg chg="add del mod replId">
          <pc:chgData name="Huff, Heather (LABOR)" userId="S::heather.huff@labor.ny.gov::e3d25bf5-8ea0-4b22-89c4-512b202668eb" providerId="AD" clId="Web-{AE8B7219-9CCE-869B-8499-01AFA3F5DD44}" dt="2024-07-10T19:41:13.013" v="4"/>
          <pc:sldLayoutMkLst>
            <pc:docMk/>
            <pc:sldMasterMk cId="3511362379" sldId="2147483714"/>
            <pc:sldLayoutMk cId="597448023" sldId="2147483724"/>
          </pc:sldLayoutMkLst>
        </pc:sldLayoutChg>
        <pc:sldLayoutChg chg="add del mod replId">
          <pc:chgData name="Huff, Heather (LABOR)" userId="S::heather.huff@labor.ny.gov::e3d25bf5-8ea0-4b22-89c4-512b202668eb" providerId="AD" clId="Web-{AE8B7219-9CCE-869B-8499-01AFA3F5DD44}" dt="2024-07-10T19:41:13.013" v="4"/>
          <pc:sldLayoutMkLst>
            <pc:docMk/>
            <pc:sldMasterMk cId="3511362379" sldId="2147483714"/>
            <pc:sldLayoutMk cId="2511720046" sldId="2147483725"/>
          </pc:sldLayoutMkLst>
        </pc:sldLayoutChg>
        <pc:sldLayoutChg chg="add del mod replId">
          <pc:chgData name="Huff, Heather (LABOR)" userId="S::heather.huff@labor.ny.gov::e3d25bf5-8ea0-4b22-89c4-512b202668eb" providerId="AD" clId="Web-{AE8B7219-9CCE-869B-8499-01AFA3F5DD44}" dt="2024-07-10T19:41:13.013" v="4"/>
          <pc:sldLayoutMkLst>
            <pc:docMk/>
            <pc:sldMasterMk cId="3511362379" sldId="2147483714"/>
            <pc:sldLayoutMk cId="1721753682" sldId="2147483726"/>
          </pc:sldLayoutMkLst>
        </pc:sldLayoutChg>
        <pc:sldLayoutChg chg="add del mod replId">
          <pc:chgData name="Huff, Heather (LABOR)" userId="S::heather.huff@labor.ny.gov::e3d25bf5-8ea0-4b22-89c4-512b202668eb" providerId="AD" clId="Web-{AE8B7219-9CCE-869B-8499-01AFA3F5DD44}" dt="2024-07-10T19:41:13.013" v="4"/>
          <pc:sldLayoutMkLst>
            <pc:docMk/>
            <pc:sldMasterMk cId="3511362379" sldId="2147483714"/>
            <pc:sldLayoutMk cId="3411518732" sldId="2147483727"/>
          </pc:sldLayoutMkLst>
        </pc:sldLayoutChg>
        <pc:sldLayoutChg chg="add del mod replId">
          <pc:chgData name="Huff, Heather (LABOR)" userId="S::heather.huff@labor.ny.gov::e3d25bf5-8ea0-4b22-89c4-512b202668eb" providerId="AD" clId="Web-{AE8B7219-9CCE-869B-8499-01AFA3F5DD44}" dt="2024-07-10T19:41:13.013" v="4"/>
          <pc:sldLayoutMkLst>
            <pc:docMk/>
            <pc:sldMasterMk cId="3511362379" sldId="2147483714"/>
            <pc:sldLayoutMk cId="4274146940" sldId="2147483728"/>
          </pc:sldLayoutMkLst>
        </pc:sldLayoutChg>
        <pc:sldLayoutChg chg="add del mod replId">
          <pc:chgData name="Huff, Heather (LABOR)" userId="S::heather.huff@labor.ny.gov::e3d25bf5-8ea0-4b22-89c4-512b202668eb" providerId="AD" clId="Web-{AE8B7219-9CCE-869B-8499-01AFA3F5DD44}" dt="2024-07-10T19:41:13.013" v="4"/>
          <pc:sldLayoutMkLst>
            <pc:docMk/>
            <pc:sldMasterMk cId="3511362379" sldId="2147483714"/>
            <pc:sldLayoutMk cId="4108802541" sldId="2147483729"/>
          </pc:sldLayoutMkLst>
        </pc:sldLayoutChg>
        <pc:sldLayoutChg chg="add del mod replId">
          <pc:chgData name="Huff, Heather (LABOR)" userId="S::heather.huff@labor.ny.gov::e3d25bf5-8ea0-4b22-89c4-512b202668eb" providerId="AD" clId="Web-{AE8B7219-9CCE-869B-8499-01AFA3F5DD44}" dt="2024-07-10T19:41:13.013" v="4"/>
          <pc:sldLayoutMkLst>
            <pc:docMk/>
            <pc:sldMasterMk cId="3511362379" sldId="2147483714"/>
            <pc:sldLayoutMk cId="1541081929" sldId="2147483730"/>
          </pc:sldLayoutMkLst>
        </pc:sldLayoutChg>
        <pc:sldLayoutChg chg="add del mod replId">
          <pc:chgData name="Huff, Heather (LABOR)" userId="S::heather.huff@labor.ny.gov::e3d25bf5-8ea0-4b22-89c4-512b202668eb" providerId="AD" clId="Web-{AE8B7219-9CCE-869B-8499-01AFA3F5DD44}" dt="2024-07-10T19:41:13.013" v="4"/>
          <pc:sldLayoutMkLst>
            <pc:docMk/>
            <pc:sldMasterMk cId="3511362379" sldId="2147483714"/>
            <pc:sldLayoutMk cId="3004289737" sldId="2147483731"/>
          </pc:sldLayoutMkLst>
        </pc:sldLayoutChg>
      </pc:sldMasterChg>
      <pc:sldMasterChg chg="add del addSldLayout delSldLayout modSldLayout">
        <pc:chgData name="Huff, Heather (LABOR)" userId="S::heather.huff@labor.ny.gov::e3d25bf5-8ea0-4b22-89c4-512b202668eb" providerId="AD" clId="Web-{AE8B7219-9CCE-869B-8499-01AFA3F5DD44}" dt="2024-07-10T19:41:17.091" v="5"/>
        <pc:sldMasterMkLst>
          <pc:docMk/>
          <pc:sldMasterMk cId="2954063508" sldId="2147483732"/>
        </pc:sldMasterMkLst>
        <pc:sldLayoutChg chg="add del mod replId">
          <pc:chgData name="Huff, Heather (LABOR)" userId="S::heather.huff@labor.ny.gov::e3d25bf5-8ea0-4b22-89c4-512b202668eb" providerId="AD" clId="Web-{AE8B7219-9CCE-869B-8499-01AFA3F5DD44}" dt="2024-07-10T19:41:17.091" v="5"/>
          <pc:sldLayoutMkLst>
            <pc:docMk/>
            <pc:sldMasterMk cId="2954063508" sldId="2147483732"/>
            <pc:sldLayoutMk cId="649201913" sldId="2147483733"/>
          </pc:sldLayoutMkLst>
        </pc:sldLayoutChg>
        <pc:sldLayoutChg chg="add del mod replId">
          <pc:chgData name="Huff, Heather (LABOR)" userId="S::heather.huff@labor.ny.gov::e3d25bf5-8ea0-4b22-89c4-512b202668eb" providerId="AD" clId="Web-{AE8B7219-9CCE-869B-8499-01AFA3F5DD44}" dt="2024-07-10T19:41:17.091" v="5"/>
          <pc:sldLayoutMkLst>
            <pc:docMk/>
            <pc:sldMasterMk cId="2954063508" sldId="2147483732"/>
            <pc:sldLayoutMk cId="2045762574" sldId="2147483734"/>
          </pc:sldLayoutMkLst>
        </pc:sldLayoutChg>
        <pc:sldLayoutChg chg="add del mod replId">
          <pc:chgData name="Huff, Heather (LABOR)" userId="S::heather.huff@labor.ny.gov::e3d25bf5-8ea0-4b22-89c4-512b202668eb" providerId="AD" clId="Web-{AE8B7219-9CCE-869B-8499-01AFA3F5DD44}" dt="2024-07-10T19:41:17.091" v="5"/>
          <pc:sldLayoutMkLst>
            <pc:docMk/>
            <pc:sldMasterMk cId="2954063508" sldId="2147483732"/>
            <pc:sldLayoutMk cId="4174622965" sldId="2147483735"/>
          </pc:sldLayoutMkLst>
        </pc:sldLayoutChg>
        <pc:sldLayoutChg chg="add del mod replId">
          <pc:chgData name="Huff, Heather (LABOR)" userId="S::heather.huff@labor.ny.gov::e3d25bf5-8ea0-4b22-89c4-512b202668eb" providerId="AD" clId="Web-{AE8B7219-9CCE-869B-8499-01AFA3F5DD44}" dt="2024-07-10T19:41:17.091" v="5"/>
          <pc:sldLayoutMkLst>
            <pc:docMk/>
            <pc:sldMasterMk cId="2954063508" sldId="2147483732"/>
            <pc:sldLayoutMk cId="1154907883" sldId="2147483736"/>
          </pc:sldLayoutMkLst>
        </pc:sldLayoutChg>
        <pc:sldLayoutChg chg="add del mod replId">
          <pc:chgData name="Huff, Heather (LABOR)" userId="S::heather.huff@labor.ny.gov::e3d25bf5-8ea0-4b22-89c4-512b202668eb" providerId="AD" clId="Web-{AE8B7219-9CCE-869B-8499-01AFA3F5DD44}" dt="2024-07-10T19:41:17.091" v="5"/>
          <pc:sldLayoutMkLst>
            <pc:docMk/>
            <pc:sldMasterMk cId="2954063508" sldId="2147483732"/>
            <pc:sldLayoutMk cId="1220699831" sldId="2147483737"/>
          </pc:sldLayoutMkLst>
        </pc:sldLayoutChg>
        <pc:sldLayoutChg chg="add del mod replId">
          <pc:chgData name="Huff, Heather (LABOR)" userId="S::heather.huff@labor.ny.gov::e3d25bf5-8ea0-4b22-89c4-512b202668eb" providerId="AD" clId="Web-{AE8B7219-9CCE-869B-8499-01AFA3F5DD44}" dt="2024-07-10T19:41:17.091" v="5"/>
          <pc:sldLayoutMkLst>
            <pc:docMk/>
            <pc:sldMasterMk cId="2954063508" sldId="2147483732"/>
            <pc:sldLayoutMk cId="3328537882" sldId="2147483738"/>
          </pc:sldLayoutMkLst>
        </pc:sldLayoutChg>
        <pc:sldLayoutChg chg="add del mod replId">
          <pc:chgData name="Huff, Heather (LABOR)" userId="S::heather.huff@labor.ny.gov::e3d25bf5-8ea0-4b22-89c4-512b202668eb" providerId="AD" clId="Web-{AE8B7219-9CCE-869B-8499-01AFA3F5DD44}" dt="2024-07-10T19:41:17.091" v="5"/>
          <pc:sldLayoutMkLst>
            <pc:docMk/>
            <pc:sldMasterMk cId="2954063508" sldId="2147483732"/>
            <pc:sldLayoutMk cId="530128220" sldId="2147483739"/>
          </pc:sldLayoutMkLst>
        </pc:sldLayoutChg>
        <pc:sldLayoutChg chg="add del mod replId">
          <pc:chgData name="Huff, Heather (LABOR)" userId="S::heather.huff@labor.ny.gov::e3d25bf5-8ea0-4b22-89c4-512b202668eb" providerId="AD" clId="Web-{AE8B7219-9CCE-869B-8499-01AFA3F5DD44}" dt="2024-07-10T19:41:17.091" v="5"/>
          <pc:sldLayoutMkLst>
            <pc:docMk/>
            <pc:sldMasterMk cId="2954063508" sldId="2147483732"/>
            <pc:sldLayoutMk cId="1921618377" sldId="2147483740"/>
          </pc:sldLayoutMkLst>
        </pc:sldLayoutChg>
        <pc:sldLayoutChg chg="add del mod replId">
          <pc:chgData name="Huff, Heather (LABOR)" userId="S::heather.huff@labor.ny.gov::e3d25bf5-8ea0-4b22-89c4-512b202668eb" providerId="AD" clId="Web-{AE8B7219-9CCE-869B-8499-01AFA3F5DD44}" dt="2024-07-10T19:41:17.091" v="5"/>
          <pc:sldLayoutMkLst>
            <pc:docMk/>
            <pc:sldMasterMk cId="2954063508" sldId="2147483732"/>
            <pc:sldLayoutMk cId="1987125726" sldId="2147483741"/>
          </pc:sldLayoutMkLst>
        </pc:sldLayoutChg>
        <pc:sldLayoutChg chg="add del mod replId">
          <pc:chgData name="Huff, Heather (LABOR)" userId="S::heather.huff@labor.ny.gov::e3d25bf5-8ea0-4b22-89c4-512b202668eb" providerId="AD" clId="Web-{AE8B7219-9CCE-869B-8499-01AFA3F5DD44}" dt="2024-07-10T19:41:17.091" v="5"/>
          <pc:sldLayoutMkLst>
            <pc:docMk/>
            <pc:sldMasterMk cId="2954063508" sldId="2147483732"/>
            <pc:sldLayoutMk cId="3738539642" sldId="2147483742"/>
          </pc:sldLayoutMkLst>
        </pc:sldLayoutChg>
        <pc:sldLayoutChg chg="add del mod replId">
          <pc:chgData name="Huff, Heather (LABOR)" userId="S::heather.huff@labor.ny.gov::e3d25bf5-8ea0-4b22-89c4-512b202668eb" providerId="AD" clId="Web-{AE8B7219-9CCE-869B-8499-01AFA3F5DD44}" dt="2024-07-10T19:41:17.091" v="5"/>
          <pc:sldLayoutMkLst>
            <pc:docMk/>
            <pc:sldMasterMk cId="2954063508" sldId="2147483732"/>
            <pc:sldLayoutMk cId="3125760043" sldId="2147483743"/>
          </pc:sldLayoutMkLst>
        </pc:sldLayoutChg>
      </pc:sldMasterChg>
      <pc:sldMasterChg chg="add addSldLayout modSldLayout">
        <pc:chgData name="Huff, Heather (LABOR)" userId="S::heather.huff@labor.ny.gov::e3d25bf5-8ea0-4b22-89c4-512b202668eb" providerId="AD" clId="Web-{AE8B7219-9CCE-869B-8499-01AFA3F5DD44}" dt="2024-07-10T19:41:17.091" v="5"/>
        <pc:sldMasterMkLst>
          <pc:docMk/>
          <pc:sldMasterMk cId="2491432911" sldId="2147483744"/>
        </pc:sldMasterMkLst>
        <pc:sldLayoutChg chg="add mod replId">
          <pc:chgData name="Huff, Heather (LABOR)" userId="S::heather.huff@labor.ny.gov::e3d25bf5-8ea0-4b22-89c4-512b202668eb" providerId="AD" clId="Web-{AE8B7219-9CCE-869B-8499-01AFA3F5DD44}" dt="2024-07-10T19:41:17.091" v="5"/>
          <pc:sldLayoutMkLst>
            <pc:docMk/>
            <pc:sldMasterMk cId="2491432911" sldId="2147483744"/>
            <pc:sldLayoutMk cId="947975615" sldId="2147483745"/>
          </pc:sldLayoutMkLst>
        </pc:sldLayoutChg>
        <pc:sldLayoutChg chg="add mod replId">
          <pc:chgData name="Huff, Heather (LABOR)" userId="S::heather.huff@labor.ny.gov::e3d25bf5-8ea0-4b22-89c4-512b202668eb" providerId="AD" clId="Web-{AE8B7219-9CCE-869B-8499-01AFA3F5DD44}" dt="2024-07-10T19:41:17.091" v="5"/>
          <pc:sldLayoutMkLst>
            <pc:docMk/>
            <pc:sldMasterMk cId="2491432911" sldId="2147483744"/>
            <pc:sldLayoutMk cId="2263826592" sldId="2147483746"/>
          </pc:sldLayoutMkLst>
        </pc:sldLayoutChg>
        <pc:sldLayoutChg chg="add mod replId">
          <pc:chgData name="Huff, Heather (LABOR)" userId="S::heather.huff@labor.ny.gov::e3d25bf5-8ea0-4b22-89c4-512b202668eb" providerId="AD" clId="Web-{AE8B7219-9CCE-869B-8499-01AFA3F5DD44}" dt="2024-07-10T19:41:17.091" v="5"/>
          <pc:sldLayoutMkLst>
            <pc:docMk/>
            <pc:sldMasterMk cId="2491432911" sldId="2147483744"/>
            <pc:sldLayoutMk cId="1909024426" sldId="2147483747"/>
          </pc:sldLayoutMkLst>
        </pc:sldLayoutChg>
        <pc:sldLayoutChg chg="add mod replId">
          <pc:chgData name="Huff, Heather (LABOR)" userId="S::heather.huff@labor.ny.gov::e3d25bf5-8ea0-4b22-89c4-512b202668eb" providerId="AD" clId="Web-{AE8B7219-9CCE-869B-8499-01AFA3F5DD44}" dt="2024-07-10T19:41:17.091" v="5"/>
          <pc:sldLayoutMkLst>
            <pc:docMk/>
            <pc:sldMasterMk cId="2491432911" sldId="2147483744"/>
            <pc:sldLayoutMk cId="403084765" sldId="2147483748"/>
          </pc:sldLayoutMkLst>
        </pc:sldLayoutChg>
        <pc:sldLayoutChg chg="add mod replId">
          <pc:chgData name="Huff, Heather (LABOR)" userId="S::heather.huff@labor.ny.gov::e3d25bf5-8ea0-4b22-89c4-512b202668eb" providerId="AD" clId="Web-{AE8B7219-9CCE-869B-8499-01AFA3F5DD44}" dt="2024-07-10T19:41:17.091" v="5"/>
          <pc:sldLayoutMkLst>
            <pc:docMk/>
            <pc:sldMasterMk cId="2491432911" sldId="2147483744"/>
            <pc:sldLayoutMk cId="3540451334" sldId="2147483749"/>
          </pc:sldLayoutMkLst>
        </pc:sldLayoutChg>
        <pc:sldLayoutChg chg="add mod replId">
          <pc:chgData name="Huff, Heather (LABOR)" userId="S::heather.huff@labor.ny.gov::e3d25bf5-8ea0-4b22-89c4-512b202668eb" providerId="AD" clId="Web-{AE8B7219-9CCE-869B-8499-01AFA3F5DD44}" dt="2024-07-10T19:41:17.091" v="5"/>
          <pc:sldLayoutMkLst>
            <pc:docMk/>
            <pc:sldMasterMk cId="2491432911" sldId="2147483744"/>
            <pc:sldLayoutMk cId="2849555277" sldId="2147483750"/>
          </pc:sldLayoutMkLst>
        </pc:sldLayoutChg>
        <pc:sldLayoutChg chg="add mod replId">
          <pc:chgData name="Huff, Heather (LABOR)" userId="S::heather.huff@labor.ny.gov::e3d25bf5-8ea0-4b22-89c4-512b202668eb" providerId="AD" clId="Web-{AE8B7219-9CCE-869B-8499-01AFA3F5DD44}" dt="2024-07-10T19:41:17.091" v="5"/>
          <pc:sldLayoutMkLst>
            <pc:docMk/>
            <pc:sldMasterMk cId="2491432911" sldId="2147483744"/>
            <pc:sldLayoutMk cId="1076983163" sldId="2147483751"/>
          </pc:sldLayoutMkLst>
        </pc:sldLayoutChg>
        <pc:sldLayoutChg chg="add mod replId">
          <pc:chgData name="Huff, Heather (LABOR)" userId="S::heather.huff@labor.ny.gov::e3d25bf5-8ea0-4b22-89c4-512b202668eb" providerId="AD" clId="Web-{AE8B7219-9CCE-869B-8499-01AFA3F5DD44}" dt="2024-07-10T19:41:17.091" v="5"/>
          <pc:sldLayoutMkLst>
            <pc:docMk/>
            <pc:sldMasterMk cId="2491432911" sldId="2147483744"/>
            <pc:sldLayoutMk cId="295426503" sldId="2147483752"/>
          </pc:sldLayoutMkLst>
        </pc:sldLayoutChg>
        <pc:sldLayoutChg chg="add mod replId">
          <pc:chgData name="Huff, Heather (LABOR)" userId="S::heather.huff@labor.ny.gov::e3d25bf5-8ea0-4b22-89c4-512b202668eb" providerId="AD" clId="Web-{AE8B7219-9CCE-869B-8499-01AFA3F5DD44}" dt="2024-07-10T19:41:17.091" v="5"/>
          <pc:sldLayoutMkLst>
            <pc:docMk/>
            <pc:sldMasterMk cId="2491432911" sldId="2147483744"/>
            <pc:sldLayoutMk cId="3442147763" sldId="2147483753"/>
          </pc:sldLayoutMkLst>
        </pc:sldLayoutChg>
        <pc:sldLayoutChg chg="add mod replId">
          <pc:chgData name="Huff, Heather (LABOR)" userId="S::heather.huff@labor.ny.gov::e3d25bf5-8ea0-4b22-89c4-512b202668eb" providerId="AD" clId="Web-{AE8B7219-9CCE-869B-8499-01AFA3F5DD44}" dt="2024-07-10T19:41:17.091" v="5"/>
          <pc:sldLayoutMkLst>
            <pc:docMk/>
            <pc:sldMasterMk cId="2491432911" sldId="2147483744"/>
            <pc:sldLayoutMk cId="3752664010" sldId="2147483754"/>
          </pc:sldLayoutMkLst>
        </pc:sldLayoutChg>
        <pc:sldLayoutChg chg="add mod replId">
          <pc:chgData name="Huff, Heather (LABOR)" userId="S::heather.huff@labor.ny.gov::e3d25bf5-8ea0-4b22-89c4-512b202668eb" providerId="AD" clId="Web-{AE8B7219-9CCE-869B-8499-01AFA3F5DD44}" dt="2024-07-10T19:41:17.091" v="5"/>
          <pc:sldLayoutMkLst>
            <pc:docMk/>
            <pc:sldMasterMk cId="2491432911" sldId="2147483744"/>
            <pc:sldLayoutMk cId="2154078916" sldId="2147483755"/>
          </pc:sldLayoutMkLst>
        </pc:sldLayoutChg>
      </pc:sldMasterChg>
    </pc:docChg>
  </pc:docChgLst>
  <pc:docChgLst>
    <pc:chgData name="Huff, Heather (LABOR)" userId="S::heather.huff@labor.ny.gov::e3d25bf5-8ea0-4b22-89c4-512b202668eb" providerId="AD" clId="Web-{2C972E24-A943-13B3-3CB3-20B926ED9935}"/>
    <pc:docChg chg="addSld delSld modSld sldOrd">
      <pc:chgData name="Huff, Heather (LABOR)" userId="S::heather.huff@labor.ny.gov::e3d25bf5-8ea0-4b22-89c4-512b202668eb" providerId="AD" clId="Web-{2C972E24-A943-13B3-3CB3-20B926ED9935}" dt="2024-07-26T16:04:39.854" v="1468"/>
      <pc:docMkLst>
        <pc:docMk/>
      </pc:docMkLst>
      <pc:sldChg chg="ord">
        <pc:chgData name="Huff, Heather (LABOR)" userId="S::heather.huff@labor.ny.gov::e3d25bf5-8ea0-4b22-89c4-512b202668eb" providerId="AD" clId="Web-{2C972E24-A943-13B3-3CB3-20B926ED9935}" dt="2024-07-26T14:59:16.357" v="495"/>
        <pc:sldMkLst>
          <pc:docMk/>
          <pc:sldMk cId="183186817" sldId="258"/>
        </pc:sldMkLst>
      </pc:sldChg>
      <pc:sldChg chg="del">
        <pc:chgData name="Huff, Heather (LABOR)" userId="S::heather.huff@labor.ny.gov::e3d25bf5-8ea0-4b22-89c4-512b202668eb" providerId="AD" clId="Web-{2C972E24-A943-13B3-3CB3-20B926ED9935}" dt="2024-07-26T13:49:47.081" v="0"/>
        <pc:sldMkLst>
          <pc:docMk/>
          <pc:sldMk cId="3169145627" sldId="259"/>
        </pc:sldMkLst>
      </pc:sldChg>
      <pc:sldChg chg="addSp modSp mod setBg setClrOvrMap">
        <pc:chgData name="Huff, Heather (LABOR)" userId="S::heather.huff@labor.ny.gov::e3d25bf5-8ea0-4b22-89c4-512b202668eb" providerId="AD" clId="Web-{2C972E24-A943-13B3-3CB3-20B926ED9935}" dt="2024-07-26T15:10:20.711" v="522" actId="20577"/>
        <pc:sldMkLst>
          <pc:docMk/>
          <pc:sldMk cId="1143019285" sldId="260"/>
        </pc:sldMkLst>
        <pc:spChg chg="mod">
          <ac:chgData name="Huff, Heather (LABOR)" userId="S::heather.huff@labor.ny.gov::e3d25bf5-8ea0-4b22-89c4-512b202668eb" providerId="AD" clId="Web-{2C972E24-A943-13B3-3CB3-20B926ED9935}" dt="2024-07-26T14:59:06.279" v="494"/>
          <ac:spMkLst>
            <pc:docMk/>
            <pc:sldMk cId="1143019285" sldId="260"/>
            <ac:spMk id="2" creationId="{4420B32F-78E8-E81B-1D09-016C452421E1}"/>
          </ac:spMkLst>
        </pc:spChg>
        <pc:spChg chg="mod">
          <ac:chgData name="Huff, Heather (LABOR)" userId="S::heather.huff@labor.ny.gov::e3d25bf5-8ea0-4b22-89c4-512b202668eb" providerId="AD" clId="Web-{2C972E24-A943-13B3-3CB3-20B926ED9935}" dt="2024-07-26T15:10:20.711" v="522" actId="20577"/>
          <ac:spMkLst>
            <pc:docMk/>
            <pc:sldMk cId="1143019285" sldId="260"/>
            <ac:spMk id="3" creationId="{9D3517FF-DFF2-8CAB-5DB6-1FD95226E1BD}"/>
          </ac:spMkLst>
        </pc:spChg>
        <pc:spChg chg="add">
          <ac:chgData name="Huff, Heather (LABOR)" userId="S::heather.huff@labor.ny.gov::e3d25bf5-8ea0-4b22-89c4-512b202668eb" providerId="AD" clId="Web-{2C972E24-A943-13B3-3CB3-20B926ED9935}" dt="2024-07-26T14:59:06.279" v="494"/>
          <ac:spMkLst>
            <pc:docMk/>
            <pc:sldMk cId="1143019285" sldId="260"/>
            <ac:spMk id="8" creationId="{1A6D86F0-98E0-4468-9315-41BF7B0F2E68}"/>
          </ac:spMkLst>
        </pc:spChg>
        <pc:spChg chg="add">
          <ac:chgData name="Huff, Heather (LABOR)" userId="S::heather.huff@labor.ny.gov::e3d25bf5-8ea0-4b22-89c4-512b202668eb" providerId="AD" clId="Web-{2C972E24-A943-13B3-3CB3-20B926ED9935}" dt="2024-07-26T14:59:06.279" v="494"/>
          <ac:spMkLst>
            <pc:docMk/>
            <pc:sldMk cId="1143019285" sldId="260"/>
            <ac:spMk id="10" creationId="{CE957058-57AD-46A9-BAE9-7145CB3504F9}"/>
          </ac:spMkLst>
        </pc:spChg>
      </pc:sldChg>
      <pc:sldChg chg="addSp modSp mod setBg setClrOvrMap">
        <pc:chgData name="Huff, Heather (LABOR)" userId="S::heather.huff@labor.ny.gov::e3d25bf5-8ea0-4b22-89c4-512b202668eb" providerId="AD" clId="Web-{2C972E24-A943-13B3-3CB3-20B926ED9935}" dt="2024-07-26T14:58:11.311" v="493" actId="14100"/>
        <pc:sldMkLst>
          <pc:docMk/>
          <pc:sldMk cId="1273716656" sldId="262"/>
        </pc:sldMkLst>
        <pc:spChg chg="mod">
          <ac:chgData name="Huff, Heather (LABOR)" userId="S::heather.huff@labor.ny.gov::e3d25bf5-8ea0-4b22-89c4-512b202668eb" providerId="AD" clId="Web-{2C972E24-A943-13B3-3CB3-20B926ED9935}" dt="2024-07-26T14:52:50.126" v="428"/>
          <ac:spMkLst>
            <pc:docMk/>
            <pc:sldMk cId="1273716656" sldId="262"/>
            <ac:spMk id="2" creationId="{63D40726-41E5-2BEB-5162-98711205F824}"/>
          </ac:spMkLst>
        </pc:spChg>
        <pc:spChg chg="mod">
          <ac:chgData name="Huff, Heather (LABOR)" userId="S::heather.huff@labor.ny.gov::e3d25bf5-8ea0-4b22-89c4-512b202668eb" providerId="AD" clId="Web-{2C972E24-A943-13B3-3CB3-20B926ED9935}" dt="2024-07-26T14:58:11.311" v="493" actId="14100"/>
          <ac:spMkLst>
            <pc:docMk/>
            <pc:sldMk cId="1273716656" sldId="262"/>
            <ac:spMk id="5" creationId="{3D79CA99-DC7B-05D4-DF2F-455A0D55FFB2}"/>
          </ac:spMkLst>
        </pc:spChg>
        <pc:spChg chg="add">
          <ac:chgData name="Huff, Heather (LABOR)" userId="S::heather.huff@labor.ny.gov::e3d25bf5-8ea0-4b22-89c4-512b202668eb" providerId="AD" clId="Web-{2C972E24-A943-13B3-3CB3-20B926ED9935}" dt="2024-07-26T14:52:50.126" v="428"/>
          <ac:spMkLst>
            <pc:docMk/>
            <pc:sldMk cId="1273716656" sldId="262"/>
            <ac:spMk id="10" creationId="{049D8DFA-139C-473F-838D-D33ABE8856C7}"/>
          </ac:spMkLst>
        </pc:spChg>
        <pc:spChg chg="add">
          <ac:chgData name="Huff, Heather (LABOR)" userId="S::heather.huff@labor.ny.gov::e3d25bf5-8ea0-4b22-89c4-512b202668eb" providerId="AD" clId="Web-{2C972E24-A943-13B3-3CB3-20B926ED9935}" dt="2024-07-26T14:52:50.126" v="428"/>
          <ac:spMkLst>
            <pc:docMk/>
            <pc:sldMk cId="1273716656" sldId="262"/>
            <ac:spMk id="12" creationId="{1A6D86F0-98E0-4468-9315-41BF7B0F2E68}"/>
          </ac:spMkLst>
        </pc:spChg>
        <pc:spChg chg="add">
          <ac:chgData name="Huff, Heather (LABOR)" userId="S::heather.huff@labor.ny.gov::e3d25bf5-8ea0-4b22-89c4-512b202668eb" providerId="AD" clId="Web-{2C972E24-A943-13B3-3CB3-20B926ED9935}" dt="2024-07-26T14:52:50.126" v="428"/>
          <ac:spMkLst>
            <pc:docMk/>
            <pc:sldMk cId="1273716656" sldId="262"/>
            <ac:spMk id="14" creationId="{CE957058-57AD-46A9-BAE9-7145CB3504F9}"/>
          </ac:spMkLst>
        </pc:spChg>
      </pc:sldChg>
      <pc:sldChg chg="del">
        <pc:chgData name="Huff, Heather (LABOR)" userId="S::heather.huff@labor.ny.gov::e3d25bf5-8ea0-4b22-89c4-512b202668eb" providerId="AD" clId="Web-{2C972E24-A943-13B3-3CB3-20B926ED9935}" dt="2024-07-26T14:05:10.261" v="20"/>
        <pc:sldMkLst>
          <pc:docMk/>
          <pc:sldMk cId="1883431612" sldId="264"/>
        </pc:sldMkLst>
      </pc:sldChg>
      <pc:sldChg chg="addSp modSp mod setBg setClrOvrMap">
        <pc:chgData name="Huff, Heather (LABOR)" userId="S::heather.huff@labor.ny.gov::e3d25bf5-8ea0-4b22-89c4-512b202668eb" providerId="AD" clId="Web-{2C972E24-A943-13B3-3CB3-20B926ED9935}" dt="2024-07-26T15:51:15.220" v="1209" actId="20577"/>
        <pc:sldMkLst>
          <pc:docMk/>
          <pc:sldMk cId="4018007919" sldId="265"/>
        </pc:sldMkLst>
        <pc:spChg chg="mod">
          <ac:chgData name="Huff, Heather (LABOR)" userId="S::heather.huff@labor.ny.gov::e3d25bf5-8ea0-4b22-89c4-512b202668eb" providerId="AD" clId="Web-{2C972E24-A943-13B3-3CB3-20B926ED9935}" dt="2024-07-26T14:50:07.768" v="346"/>
          <ac:spMkLst>
            <pc:docMk/>
            <pc:sldMk cId="4018007919" sldId="265"/>
            <ac:spMk id="2" creationId="{5FC326BB-817A-DDD9-5FFC-E8F2C0B040C7}"/>
          </ac:spMkLst>
        </pc:spChg>
        <pc:spChg chg="mod">
          <ac:chgData name="Huff, Heather (LABOR)" userId="S::heather.huff@labor.ny.gov::e3d25bf5-8ea0-4b22-89c4-512b202668eb" providerId="AD" clId="Web-{2C972E24-A943-13B3-3CB3-20B926ED9935}" dt="2024-07-26T15:51:15.220" v="1209" actId="20577"/>
          <ac:spMkLst>
            <pc:docMk/>
            <pc:sldMk cId="4018007919" sldId="265"/>
            <ac:spMk id="4" creationId="{0FCA41A2-710B-703D-DC63-A022E0A72F14}"/>
          </ac:spMkLst>
        </pc:spChg>
        <pc:spChg chg="add">
          <ac:chgData name="Huff, Heather (LABOR)" userId="S::heather.huff@labor.ny.gov::e3d25bf5-8ea0-4b22-89c4-512b202668eb" providerId="AD" clId="Web-{2C972E24-A943-13B3-3CB3-20B926ED9935}" dt="2024-07-26T14:50:07.768" v="346"/>
          <ac:spMkLst>
            <pc:docMk/>
            <pc:sldMk cId="4018007919" sldId="265"/>
            <ac:spMk id="9" creationId="{049D8DFA-139C-473F-838D-D33ABE8856C7}"/>
          </ac:spMkLst>
        </pc:spChg>
        <pc:spChg chg="add">
          <ac:chgData name="Huff, Heather (LABOR)" userId="S::heather.huff@labor.ny.gov::e3d25bf5-8ea0-4b22-89c4-512b202668eb" providerId="AD" clId="Web-{2C972E24-A943-13B3-3CB3-20B926ED9935}" dt="2024-07-26T14:50:07.768" v="346"/>
          <ac:spMkLst>
            <pc:docMk/>
            <pc:sldMk cId="4018007919" sldId="265"/>
            <ac:spMk id="11" creationId="{1A6D86F0-98E0-4468-9315-41BF7B0F2E68}"/>
          </ac:spMkLst>
        </pc:spChg>
        <pc:spChg chg="add">
          <ac:chgData name="Huff, Heather (LABOR)" userId="S::heather.huff@labor.ny.gov::e3d25bf5-8ea0-4b22-89c4-512b202668eb" providerId="AD" clId="Web-{2C972E24-A943-13B3-3CB3-20B926ED9935}" dt="2024-07-26T14:50:07.768" v="346"/>
          <ac:spMkLst>
            <pc:docMk/>
            <pc:sldMk cId="4018007919" sldId="265"/>
            <ac:spMk id="13" creationId="{CE957058-57AD-46A9-BAE9-7145CB3504F9}"/>
          </ac:spMkLst>
        </pc:spChg>
      </pc:sldChg>
      <pc:sldChg chg="modSp mod setBg">
        <pc:chgData name="Huff, Heather (LABOR)" userId="S::heather.huff@labor.ny.gov::e3d25bf5-8ea0-4b22-89c4-512b202668eb" providerId="AD" clId="Web-{2C972E24-A943-13B3-3CB3-20B926ED9935}" dt="2024-07-26T16:04:39.854" v="1468"/>
        <pc:sldMkLst>
          <pc:docMk/>
          <pc:sldMk cId="0" sldId="266"/>
        </pc:sldMkLst>
        <pc:spChg chg="mod">
          <ac:chgData name="Huff, Heather (LABOR)" userId="S::heather.huff@labor.ny.gov::e3d25bf5-8ea0-4b22-89c4-512b202668eb" providerId="AD" clId="Web-{2C972E24-A943-13B3-3CB3-20B926ED9935}" dt="2024-07-26T16:04:11.104" v="1467" actId="1076"/>
          <ac:spMkLst>
            <pc:docMk/>
            <pc:sldMk cId="0" sldId="266"/>
            <ac:spMk id="2" creationId="{00000000-0000-0000-0000-000000000000}"/>
          </ac:spMkLst>
        </pc:spChg>
        <pc:spChg chg="mod">
          <ac:chgData name="Huff, Heather (LABOR)" userId="S::heather.huff@labor.ny.gov::e3d25bf5-8ea0-4b22-89c4-512b202668eb" providerId="AD" clId="Web-{2C972E24-A943-13B3-3CB3-20B926ED9935}" dt="2024-07-26T16:03:34.933" v="1463" actId="688"/>
          <ac:spMkLst>
            <pc:docMk/>
            <pc:sldMk cId="0" sldId="266"/>
            <ac:spMk id="58" creationId="{00000000-0000-0000-0000-000000000000}"/>
          </ac:spMkLst>
        </pc:spChg>
        <pc:grpChg chg="mod">
          <ac:chgData name="Huff, Heather (LABOR)" userId="S::heather.huff@labor.ny.gov::e3d25bf5-8ea0-4b22-89c4-512b202668eb" providerId="AD" clId="Web-{2C972E24-A943-13B3-3CB3-20B926ED9935}" dt="2024-07-26T16:04:09.698" v="1466" actId="14100"/>
          <ac:grpSpMkLst>
            <pc:docMk/>
            <pc:sldMk cId="0" sldId="266"/>
            <ac:grpSpMk id="6" creationId="{00000000-0000-0000-0000-000000000000}"/>
          </ac:grpSpMkLst>
        </pc:grpChg>
        <pc:grpChg chg="mod">
          <ac:chgData name="Huff, Heather (LABOR)" userId="S::heather.huff@labor.ny.gov::e3d25bf5-8ea0-4b22-89c4-512b202668eb" providerId="AD" clId="Web-{2C972E24-A943-13B3-3CB3-20B926ED9935}" dt="2024-07-26T16:03:48.120" v="1464" actId="14100"/>
          <ac:grpSpMkLst>
            <pc:docMk/>
            <pc:sldMk cId="0" sldId="266"/>
            <ac:grpSpMk id="36" creationId="{00000000-0000-0000-0000-000000000000}"/>
          </ac:grpSpMkLst>
        </pc:grpChg>
        <pc:grpChg chg="mod">
          <ac:chgData name="Huff, Heather (LABOR)" userId="S::heather.huff@labor.ny.gov::e3d25bf5-8ea0-4b22-89c4-512b202668eb" providerId="AD" clId="Web-{2C972E24-A943-13B3-3CB3-20B926ED9935}" dt="2024-07-26T16:03:30.027" v="1462" actId="14100"/>
          <ac:grpSpMkLst>
            <pc:docMk/>
            <pc:sldMk cId="0" sldId="266"/>
            <ac:grpSpMk id="56" creationId="{00000000-0000-0000-0000-000000000000}"/>
          </ac:grpSpMkLst>
        </pc:grpChg>
      </pc:sldChg>
      <pc:sldChg chg="addSp modSp mod setBg setClrOvrMap modShow">
        <pc:chgData name="Huff, Heather (LABOR)" userId="S::heather.huff@labor.ny.gov::e3d25bf5-8ea0-4b22-89c4-512b202668eb" providerId="AD" clId="Web-{2C972E24-A943-13B3-3CB3-20B926ED9935}" dt="2024-07-26T14:49:51.549" v="345" actId="20577"/>
        <pc:sldMkLst>
          <pc:docMk/>
          <pc:sldMk cId="295726381" sldId="267"/>
        </pc:sldMkLst>
        <pc:spChg chg="mod">
          <ac:chgData name="Huff, Heather (LABOR)" userId="S::heather.huff@labor.ny.gov::e3d25bf5-8ea0-4b22-89c4-512b202668eb" providerId="AD" clId="Web-{2C972E24-A943-13B3-3CB3-20B926ED9935}" dt="2024-07-26T14:48:09.097" v="303"/>
          <ac:spMkLst>
            <pc:docMk/>
            <pc:sldMk cId="295726381" sldId="267"/>
            <ac:spMk id="2" creationId="{E200A2A4-8A2F-5472-3688-29DC28F5CC4F}"/>
          </ac:spMkLst>
        </pc:spChg>
        <pc:spChg chg="mod">
          <ac:chgData name="Huff, Heather (LABOR)" userId="S::heather.huff@labor.ny.gov::e3d25bf5-8ea0-4b22-89c4-512b202668eb" providerId="AD" clId="Web-{2C972E24-A943-13B3-3CB3-20B926ED9935}" dt="2024-07-26T14:49:51.549" v="345" actId="20577"/>
          <ac:spMkLst>
            <pc:docMk/>
            <pc:sldMk cId="295726381" sldId="267"/>
            <ac:spMk id="3" creationId="{9BDCB5EC-77DB-25E3-A358-CC86BA98F480}"/>
          </ac:spMkLst>
        </pc:spChg>
        <pc:spChg chg="add">
          <ac:chgData name="Huff, Heather (LABOR)" userId="S::heather.huff@labor.ny.gov::e3d25bf5-8ea0-4b22-89c4-512b202668eb" providerId="AD" clId="Web-{2C972E24-A943-13B3-3CB3-20B926ED9935}" dt="2024-07-26T14:48:09.097" v="303"/>
          <ac:spMkLst>
            <pc:docMk/>
            <pc:sldMk cId="295726381" sldId="267"/>
            <ac:spMk id="8" creationId="{049D8DFA-139C-473F-838D-D33ABE8856C7}"/>
          </ac:spMkLst>
        </pc:spChg>
        <pc:spChg chg="add">
          <ac:chgData name="Huff, Heather (LABOR)" userId="S::heather.huff@labor.ny.gov::e3d25bf5-8ea0-4b22-89c4-512b202668eb" providerId="AD" clId="Web-{2C972E24-A943-13B3-3CB3-20B926ED9935}" dt="2024-07-26T14:48:09.097" v="303"/>
          <ac:spMkLst>
            <pc:docMk/>
            <pc:sldMk cId="295726381" sldId="267"/>
            <ac:spMk id="10" creationId="{1A6D86F0-98E0-4468-9315-41BF7B0F2E68}"/>
          </ac:spMkLst>
        </pc:spChg>
        <pc:spChg chg="add">
          <ac:chgData name="Huff, Heather (LABOR)" userId="S::heather.huff@labor.ny.gov::e3d25bf5-8ea0-4b22-89c4-512b202668eb" providerId="AD" clId="Web-{2C972E24-A943-13B3-3CB3-20B926ED9935}" dt="2024-07-26T14:48:09.097" v="303"/>
          <ac:spMkLst>
            <pc:docMk/>
            <pc:sldMk cId="295726381" sldId="267"/>
            <ac:spMk id="12" creationId="{CE957058-57AD-46A9-BAE9-7145CB3504F9}"/>
          </ac:spMkLst>
        </pc:spChg>
      </pc:sldChg>
      <pc:sldChg chg="addSp delSp modSp mod setBg setClrOvrMap">
        <pc:chgData name="Huff, Heather (LABOR)" userId="S::heather.huff@labor.ny.gov::e3d25bf5-8ea0-4b22-89c4-512b202668eb" providerId="AD" clId="Web-{2C972E24-A943-13B3-3CB3-20B926ED9935}" dt="2024-07-26T14:44:27.958" v="274" actId="20577"/>
        <pc:sldMkLst>
          <pc:docMk/>
          <pc:sldMk cId="1974308030" sldId="268"/>
        </pc:sldMkLst>
        <pc:spChg chg="mod">
          <ac:chgData name="Huff, Heather (LABOR)" userId="S::heather.huff@labor.ny.gov::e3d25bf5-8ea0-4b22-89c4-512b202668eb" providerId="AD" clId="Web-{2C972E24-A943-13B3-3CB3-20B926ED9935}" dt="2024-07-26T14:43:00.006" v="255"/>
          <ac:spMkLst>
            <pc:docMk/>
            <pc:sldMk cId="1974308030" sldId="268"/>
            <ac:spMk id="2" creationId="{AC7F801D-C4E4-AB45-8C44-A16C5ED2F2EF}"/>
          </ac:spMkLst>
        </pc:spChg>
        <pc:spChg chg="mod">
          <ac:chgData name="Huff, Heather (LABOR)" userId="S::heather.huff@labor.ny.gov::e3d25bf5-8ea0-4b22-89c4-512b202668eb" providerId="AD" clId="Web-{2C972E24-A943-13B3-3CB3-20B926ED9935}" dt="2024-07-26T14:44:27.958" v="274" actId="20577"/>
          <ac:spMkLst>
            <pc:docMk/>
            <pc:sldMk cId="1974308030" sldId="268"/>
            <ac:spMk id="3" creationId="{80B089FC-1CE8-4082-63DC-ED892141B581}"/>
          </ac:spMkLst>
        </pc:spChg>
        <pc:spChg chg="add del">
          <ac:chgData name="Huff, Heather (LABOR)" userId="S::heather.huff@labor.ny.gov::e3d25bf5-8ea0-4b22-89c4-512b202668eb" providerId="AD" clId="Web-{2C972E24-A943-13B3-3CB3-20B926ED9935}" dt="2024-07-26T14:42:59.991" v="254"/>
          <ac:spMkLst>
            <pc:docMk/>
            <pc:sldMk cId="1974308030" sldId="268"/>
            <ac:spMk id="8" creationId="{CB972422-B794-4FA8-BCC6-BAF6938A1B53}"/>
          </ac:spMkLst>
        </pc:spChg>
        <pc:spChg chg="add del">
          <ac:chgData name="Huff, Heather (LABOR)" userId="S::heather.huff@labor.ny.gov::e3d25bf5-8ea0-4b22-89c4-512b202668eb" providerId="AD" clId="Web-{2C972E24-A943-13B3-3CB3-20B926ED9935}" dt="2024-07-26T14:42:59.991" v="254"/>
          <ac:spMkLst>
            <pc:docMk/>
            <pc:sldMk cId="1974308030" sldId="268"/>
            <ac:spMk id="10" creationId="{89DE9E2B-5611-49C8-862E-AD4D43A8AA6D}"/>
          </ac:spMkLst>
        </pc:spChg>
        <pc:spChg chg="add del">
          <ac:chgData name="Huff, Heather (LABOR)" userId="S::heather.huff@labor.ny.gov::e3d25bf5-8ea0-4b22-89c4-512b202668eb" providerId="AD" clId="Web-{2C972E24-A943-13B3-3CB3-20B926ED9935}" dt="2024-07-26T14:42:59.991" v="254"/>
          <ac:spMkLst>
            <pc:docMk/>
            <pc:sldMk cId="1974308030" sldId="268"/>
            <ac:spMk id="14" creationId="{519C7155-1644-4C60-B0B5-32B1800D6044}"/>
          </ac:spMkLst>
        </pc:spChg>
        <pc:spChg chg="add">
          <ac:chgData name="Huff, Heather (LABOR)" userId="S::heather.huff@labor.ny.gov::e3d25bf5-8ea0-4b22-89c4-512b202668eb" providerId="AD" clId="Web-{2C972E24-A943-13B3-3CB3-20B926ED9935}" dt="2024-07-26T14:43:00.006" v="255"/>
          <ac:spMkLst>
            <pc:docMk/>
            <pc:sldMk cId="1974308030" sldId="268"/>
            <ac:spMk id="16" creationId="{1A6D86F0-98E0-4468-9315-41BF7B0F2E68}"/>
          </ac:spMkLst>
        </pc:spChg>
        <pc:spChg chg="add">
          <ac:chgData name="Huff, Heather (LABOR)" userId="S::heather.huff@labor.ny.gov::e3d25bf5-8ea0-4b22-89c4-512b202668eb" providerId="AD" clId="Web-{2C972E24-A943-13B3-3CB3-20B926ED9935}" dt="2024-07-26T14:43:00.006" v="255"/>
          <ac:spMkLst>
            <pc:docMk/>
            <pc:sldMk cId="1974308030" sldId="268"/>
            <ac:spMk id="17" creationId="{CE957058-57AD-46A9-BAE9-7145CB3504F9}"/>
          </ac:spMkLst>
        </pc:spChg>
        <pc:cxnChg chg="add del">
          <ac:chgData name="Huff, Heather (LABOR)" userId="S::heather.huff@labor.ny.gov::e3d25bf5-8ea0-4b22-89c4-512b202668eb" providerId="AD" clId="Web-{2C972E24-A943-13B3-3CB3-20B926ED9935}" dt="2024-07-26T14:42:59.991" v="254"/>
          <ac:cxnSpMkLst>
            <pc:docMk/>
            <pc:sldMk cId="1974308030" sldId="268"/>
            <ac:cxnSpMk id="12" creationId="{5296EC4F-8732-481B-94CB-C98E4EF297FF}"/>
          </ac:cxnSpMkLst>
        </pc:cxnChg>
      </pc:sldChg>
      <pc:sldChg chg="modSp">
        <pc:chgData name="Huff, Heather (LABOR)" userId="S::heather.huff@labor.ny.gov::e3d25bf5-8ea0-4b22-89c4-512b202668eb" providerId="AD" clId="Web-{2C972E24-A943-13B3-3CB3-20B926ED9935}" dt="2024-07-26T14:46:12.864" v="299" actId="1076"/>
        <pc:sldMkLst>
          <pc:docMk/>
          <pc:sldMk cId="3212858538" sldId="270"/>
        </pc:sldMkLst>
        <pc:spChg chg="mod">
          <ac:chgData name="Huff, Heather (LABOR)" userId="S::heather.huff@labor.ny.gov::e3d25bf5-8ea0-4b22-89c4-512b202668eb" providerId="AD" clId="Web-{2C972E24-A943-13B3-3CB3-20B926ED9935}" dt="2024-07-26T14:46:12.864" v="299" actId="1076"/>
          <ac:spMkLst>
            <pc:docMk/>
            <pc:sldMk cId="3212858538" sldId="270"/>
            <ac:spMk id="3" creationId="{4B89F51D-D40E-DDAF-E12F-6A188FBE6C4F}"/>
          </ac:spMkLst>
        </pc:spChg>
      </pc:sldChg>
      <pc:sldChg chg="addSp modSp mod setBg setClrOvrMap">
        <pc:chgData name="Huff, Heather (LABOR)" userId="S::heather.huff@labor.ny.gov::e3d25bf5-8ea0-4b22-89c4-512b202668eb" providerId="AD" clId="Web-{2C972E24-A943-13B3-3CB3-20B926ED9935}" dt="2024-07-26T15:50:45.768" v="1206" actId="20577"/>
        <pc:sldMkLst>
          <pc:docMk/>
          <pc:sldMk cId="1250123867" sldId="271"/>
        </pc:sldMkLst>
        <pc:spChg chg="mod">
          <ac:chgData name="Huff, Heather (LABOR)" userId="S::heather.huff@labor.ny.gov::e3d25bf5-8ea0-4b22-89c4-512b202668eb" providerId="AD" clId="Web-{2C972E24-A943-13B3-3CB3-20B926ED9935}" dt="2024-07-26T14:42:44.975" v="252"/>
          <ac:spMkLst>
            <pc:docMk/>
            <pc:sldMk cId="1250123867" sldId="271"/>
            <ac:spMk id="2" creationId="{9C296D8A-22FB-5089-019D-B58929A61AC2}"/>
          </ac:spMkLst>
        </pc:spChg>
        <pc:spChg chg="mod">
          <ac:chgData name="Huff, Heather (LABOR)" userId="S::heather.huff@labor.ny.gov::e3d25bf5-8ea0-4b22-89c4-512b202668eb" providerId="AD" clId="Web-{2C972E24-A943-13B3-3CB3-20B926ED9935}" dt="2024-07-26T15:50:45.768" v="1206" actId="20577"/>
          <ac:spMkLst>
            <pc:docMk/>
            <pc:sldMk cId="1250123867" sldId="271"/>
            <ac:spMk id="3" creationId="{FE9ECE1D-D59E-FC76-5A07-D07B75E0434C}"/>
          </ac:spMkLst>
        </pc:spChg>
        <pc:spChg chg="add">
          <ac:chgData name="Huff, Heather (LABOR)" userId="S::heather.huff@labor.ny.gov::e3d25bf5-8ea0-4b22-89c4-512b202668eb" providerId="AD" clId="Web-{2C972E24-A943-13B3-3CB3-20B926ED9935}" dt="2024-07-26T14:42:44.975" v="252"/>
          <ac:spMkLst>
            <pc:docMk/>
            <pc:sldMk cId="1250123867" sldId="271"/>
            <ac:spMk id="8" creationId="{1A6D86F0-98E0-4468-9315-41BF7B0F2E68}"/>
          </ac:spMkLst>
        </pc:spChg>
        <pc:spChg chg="add">
          <ac:chgData name="Huff, Heather (LABOR)" userId="S::heather.huff@labor.ny.gov::e3d25bf5-8ea0-4b22-89c4-512b202668eb" providerId="AD" clId="Web-{2C972E24-A943-13B3-3CB3-20B926ED9935}" dt="2024-07-26T14:42:44.975" v="252"/>
          <ac:spMkLst>
            <pc:docMk/>
            <pc:sldMk cId="1250123867" sldId="271"/>
            <ac:spMk id="10" creationId="{CE957058-57AD-46A9-BAE9-7145CB3504F9}"/>
          </ac:spMkLst>
        </pc:spChg>
      </pc:sldChg>
      <pc:sldChg chg="addSp modSp mod setBg setClrOvrMap">
        <pc:chgData name="Huff, Heather (LABOR)" userId="S::heather.huff@labor.ny.gov::e3d25bf5-8ea0-4b22-89c4-512b202668eb" providerId="AD" clId="Web-{2C972E24-A943-13B3-3CB3-20B926ED9935}" dt="2024-07-26T15:21:42.939" v="773" actId="20577"/>
        <pc:sldMkLst>
          <pc:docMk/>
          <pc:sldMk cId="2156359399" sldId="272"/>
        </pc:sldMkLst>
        <pc:spChg chg="mod">
          <ac:chgData name="Huff, Heather (LABOR)" userId="S::heather.huff@labor.ny.gov::e3d25bf5-8ea0-4b22-89c4-512b202668eb" providerId="AD" clId="Web-{2C972E24-A943-13B3-3CB3-20B926ED9935}" dt="2024-07-26T15:21:42.939" v="773" actId="20577"/>
          <ac:spMkLst>
            <pc:docMk/>
            <pc:sldMk cId="2156359399" sldId="272"/>
            <ac:spMk id="2" creationId="{4288FC07-9142-0E98-24C6-8090BCAF9274}"/>
          </ac:spMkLst>
        </pc:spChg>
        <pc:spChg chg="mod">
          <ac:chgData name="Huff, Heather (LABOR)" userId="S::heather.huff@labor.ny.gov::e3d25bf5-8ea0-4b22-89c4-512b202668eb" providerId="AD" clId="Web-{2C972E24-A943-13B3-3CB3-20B926ED9935}" dt="2024-07-26T15:11:53.007" v="532" actId="20577"/>
          <ac:spMkLst>
            <pc:docMk/>
            <pc:sldMk cId="2156359399" sldId="272"/>
            <ac:spMk id="3" creationId="{F8871531-B8D0-DDBB-7058-D5C17A129F19}"/>
          </ac:spMkLst>
        </pc:spChg>
        <pc:spChg chg="add">
          <ac:chgData name="Huff, Heather (LABOR)" userId="S::heather.huff@labor.ny.gov::e3d25bf5-8ea0-4b22-89c4-512b202668eb" providerId="AD" clId="Web-{2C972E24-A943-13B3-3CB3-20B926ED9935}" dt="2024-07-26T14:42:37.584" v="251"/>
          <ac:spMkLst>
            <pc:docMk/>
            <pc:sldMk cId="2156359399" sldId="272"/>
            <ac:spMk id="8" creationId="{1A6D86F0-98E0-4468-9315-41BF7B0F2E68}"/>
          </ac:spMkLst>
        </pc:spChg>
        <pc:spChg chg="add mod">
          <ac:chgData name="Huff, Heather (LABOR)" userId="S::heather.huff@labor.ny.gov::e3d25bf5-8ea0-4b22-89c4-512b202668eb" providerId="AD" clId="Web-{2C972E24-A943-13B3-3CB3-20B926ED9935}" dt="2024-07-26T15:11:36.382" v="526" actId="20577"/>
          <ac:spMkLst>
            <pc:docMk/>
            <pc:sldMk cId="2156359399" sldId="272"/>
            <ac:spMk id="10" creationId="{CE957058-57AD-46A9-BAE9-7145CB3504F9}"/>
          </ac:spMkLst>
        </pc:spChg>
      </pc:sldChg>
      <pc:sldChg chg="modSp">
        <pc:chgData name="Huff, Heather (LABOR)" userId="S::heather.huff@labor.ny.gov::e3d25bf5-8ea0-4b22-89c4-512b202668eb" providerId="AD" clId="Web-{2C972E24-A943-13B3-3CB3-20B926ED9935}" dt="2024-07-26T15:19:51.424" v="751" actId="20577"/>
        <pc:sldMkLst>
          <pc:docMk/>
          <pc:sldMk cId="1956014016" sldId="273"/>
        </pc:sldMkLst>
        <pc:spChg chg="mod">
          <ac:chgData name="Huff, Heather (LABOR)" userId="S::heather.huff@labor.ny.gov::e3d25bf5-8ea0-4b22-89c4-512b202668eb" providerId="AD" clId="Web-{2C972E24-A943-13B3-3CB3-20B926ED9935}" dt="2024-07-26T15:19:51.424" v="751" actId="20577"/>
          <ac:spMkLst>
            <pc:docMk/>
            <pc:sldMk cId="1956014016" sldId="273"/>
            <ac:spMk id="3" creationId="{9A07246F-BE9E-D708-2ACE-BC37AA29D0FA}"/>
          </ac:spMkLst>
        </pc:spChg>
      </pc:sldChg>
      <pc:sldChg chg="addSp modSp mod setBg setClrOvrMap">
        <pc:chgData name="Huff, Heather (LABOR)" userId="S::heather.huff@labor.ny.gov::e3d25bf5-8ea0-4b22-89c4-512b202668eb" providerId="AD" clId="Web-{2C972E24-A943-13B3-3CB3-20B926ED9935}" dt="2024-07-26T15:37:04.775" v="1180" actId="1076"/>
        <pc:sldMkLst>
          <pc:docMk/>
          <pc:sldMk cId="2568480163" sldId="274"/>
        </pc:sldMkLst>
        <pc:spChg chg="mod">
          <ac:chgData name="Huff, Heather (LABOR)" userId="S::heather.huff@labor.ny.gov::e3d25bf5-8ea0-4b22-89c4-512b202668eb" providerId="AD" clId="Web-{2C972E24-A943-13B3-3CB3-20B926ED9935}" dt="2024-07-26T14:42:31.694" v="250"/>
          <ac:spMkLst>
            <pc:docMk/>
            <pc:sldMk cId="2568480163" sldId="274"/>
            <ac:spMk id="2" creationId="{25EEC0A4-B3BF-9D8B-403E-A8910D594C77}"/>
          </ac:spMkLst>
        </pc:spChg>
        <pc:spChg chg="mod">
          <ac:chgData name="Huff, Heather (LABOR)" userId="S::heather.huff@labor.ny.gov::e3d25bf5-8ea0-4b22-89c4-512b202668eb" providerId="AD" clId="Web-{2C972E24-A943-13B3-3CB3-20B926ED9935}" dt="2024-07-26T15:37:04.775" v="1180" actId="1076"/>
          <ac:spMkLst>
            <pc:docMk/>
            <pc:sldMk cId="2568480163" sldId="274"/>
            <ac:spMk id="3" creationId="{E2548D2F-7E52-D2B9-D77B-9BF38FCB2A7F}"/>
          </ac:spMkLst>
        </pc:spChg>
        <pc:spChg chg="add">
          <ac:chgData name="Huff, Heather (LABOR)" userId="S::heather.huff@labor.ny.gov::e3d25bf5-8ea0-4b22-89c4-512b202668eb" providerId="AD" clId="Web-{2C972E24-A943-13B3-3CB3-20B926ED9935}" dt="2024-07-26T14:42:31.694" v="250"/>
          <ac:spMkLst>
            <pc:docMk/>
            <pc:sldMk cId="2568480163" sldId="274"/>
            <ac:spMk id="8" creationId="{1A6D86F0-98E0-4468-9315-41BF7B0F2E68}"/>
          </ac:spMkLst>
        </pc:spChg>
        <pc:spChg chg="add">
          <ac:chgData name="Huff, Heather (LABOR)" userId="S::heather.huff@labor.ny.gov::e3d25bf5-8ea0-4b22-89c4-512b202668eb" providerId="AD" clId="Web-{2C972E24-A943-13B3-3CB3-20B926ED9935}" dt="2024-07-26T14:42:31.694" v="250"/>
          <ac:spMkLst>
            <pc:docMk/>
            <pc:sldMk cId="2568480163" sldId="274"/>
            <ac:spMk id="10" creationId="{CE957058-57AD-46A9-BAE9-7145CB3504F9}"/>
          </ac:spMkLst>
        </pc:spChg>
      </pc:sldChg>
      <pc:sldChg chg="modSp">
        <pc:chgData name="Huff, Heather (LABOR)" userId="S::heather.huff@labor.ny.gov::e3d25bf5-8ea0-4b22-89c4-512b202668eb" providerId="AD" clId="Web-{2C972E24-A943-13B3-3CB3-20B926ED9935}" dt="2024-07-26T15:35:30.041" v="1163" actId="20577"/>
        <pc:sldMkLst>
          <pc:docMk/>
          <pc:sldMk cId="3188705956" sldId="275"/>
        </pc:sldMkLst>
        <pc:spChg chg="mod">
          <ac:chgData name="Huff, Heather (LABOR)" userId="S::heather.huff@labor.ny.gov::e3d25bf5-8ea0-4b22-89c4-512b202668eb" providerId="AD" clId="Web-{2C972E24-A943-13B3-3CB3-20B926ED9935}" dt="2024-07-26T15:35:30.041" v="1163" actId="20577"/>
          <ac:spMkLst>
            <pc:docMk/>
            <pc:sldMk cId="3188705956" sldId="275"/>
            <ac:spMk id="3" creationId="{F61EE294-FB4D-9905-0C8C-47DB885112DF}"/>
          </ac:spMkLst>
        </pc:spChg>
      </pc:sldChg>
      <pc:sldChg chg="addSp modSp mod setBg setClrOvrMap">
        <pc:chgData name="Huff, Heather (LABOR)" userId="S::heather.huff@labor.ny.gov::e3d25bf5-8ea0-4b22-89c4-512b202668eb" providerId="AD" clId="Web-{2C972E24-A943-13B3-3CB3-20B926ED9935}" dt="2024-07-26T15:34:20.511" v="1116" actId="20577"/>
        <pc:sldMkLst>
          <pc:docMk/>
          <pc:sldMk cId="937720842" sldId="276"/>
        </pc:sldMkLst>
        <pc:spChg chg="mod">
          <ac:chgData name="Huff, Heather (LABOR)" userId="S::heather.huff@labor.ny.gov::e3d25bf5-8ea0-4b22-89c4-512b202668eb" providerId="AD" clId="Web-{2C972E24-A943-13B3-3CB3-20B926ED9935}" dt="2024-07-26T14:38:09.165" v="120"/>
          <ac:spMkLst>
            <pc:docMk/>
            <pc:sldMk cId="937720842" sldId="276"/>
            <ac:spMk id="2" creationId="{F7FF0480-0B68-9825-8D10-9A2AC34F2B9A}"/>
          </ac:spMkLst>
        </pc:spChg>
        <pc:spChg chg="mod">
          <ac:chgData name="Huff, Heather (LABOR)" userId="S::heather.huff@labor.ny.gov::e3d25bf5-8ea0-4b22-89c4-512b202668eb" providerId="AD" clId="Web-{2C972E24-A943-13B3-3CB3-20B926ED9935}" dt="2024-07-26T15:34:20.511" v="1116" actId="20577"/>
          <ac:spMkLst>
            <pc:docMk/>
            <pc:sldMk cId="937720842" sldId="276"/>
            <ac:spMk id="3" creationId="{2B692BD3-393D-3CF6-E184-0F83C811FD87}"/>
          </ac:spMkLst>
        </pc:spChg>
        <pc:spChg chg="add">
          <ac:chgData name="Huff, Heather (LABOR)" userId="S::heather.huff@labor.ny.gov::e3d25bf5-8ea0-4b22-89c4-512b202668eb" providerId="AD" clId="Web-{2C972E24-A943-13B3-3CB3-20B926ED9935}" dt="2024-07-26T14:38:09.165" v="120"/>
          <ac:spMkLst>
            <pc:docMk/>
            <pc:sldMk cId="937720842" sldId="276"/>
            <ac:spMk id="8" creationId="{1A6D86F0-98E0-4468-9315-41BF7B0F2E68}"/>
          </ac:spMkLst>
        </pc:spChg>
        <pc:spChg chg="add">
          <ac:chgData name="Huff, Heather (LABOR)" userId="S::heather.huff@labor.ny.gov::e3d25bf5-8ea0-4b22-89c4-512b202668eb" providerId="AD" clId="Web-{2C972E24-A943-13B3-3CB3-20B926ED9935}" dt="2024-07-26T14:38:09.165" v="120"/>
          <ac:spMkLst>
            <pc:docMk/>
            <pc:sldMk cId="937720842" sldId="276"/>
            <ac:spMk id="10" creationId="{CE957058-57AD-46A9-BAE9-7145CB3504F9}"/>
          </ac:spMkLst>
        </pc:spChg>
      </pc:sldChg>
      <pc:sldChg chg="modSp">
        <pc:chgData name="Huff, Heather (LABOR)" userId="S::heather.huff@labor.ny.gov::e3d25bf5-8ea0-4b22-89c4-512b202668eb" providerId="AD" clId="Web-{2C972E24-A943-13B3-3CB3-20B926ED9935}" dt="2024-07-26T14:41:13.601" v="201" actId="20577"/>
        <pc:sldMkLst>
          <pc:docMk/>
          <pc:sldMk cId="967030149" sldId="277"/>
        </pc:sldMkLst>
        <pc:spChg chg="mod">
          <ac:chgData name="Huff, Heather (LABOR)" userId="S::heather.huff@labor.ny.gov::e3d25bf5-8ea0-4b22-89c4-512b202668eb" providerId="AD" clId="Web-{2C972E24-A943-13B3-3CB3-20B926ED9935}" dt="2024-07-26T14:41:13.601" v="201" actId="20577"/>
          <ac:spMkLst>
            <pc:docMk/>
            <pc:sldMk cId="967030149" sldId="277"/>
            <ac:spMk id="3" creationId="{43E26C64-1F82-5CD0-F130-A40DBBEDA66D}"/>
          </ac:spMkLst>
        </pc:spChg>
      </pc:sldChg>
      <pc:sldChg chg="modSp">
        <pc:chgData name="Huff, Heather (LABOR)" userId="S::heather.huff@labor.ny.gov::e3d25bf5-8ea0-4b22-89c4-512b202668eb" providerId="AD" clId="Web-{2C972E24-A943-13B3-3CB3-20B926ED9935}" dt="2024-07-26T16:02:49.339" v="1459" actId="20577"/>
        <pc:sldMkLst>
          <pc:docMk/>
          <pc:sldMk cId="596075072" sldId="278"/>
        </pc:sldMkLst>
        <pc:spChg chg="mod">
          <ac:chgData name="Huff, Heather (LABOR)" userId="S::heather.huff@labor.ny.gov::e3d25bf5-8ea0-4b22-89c4-512b202668eb" providerId="AD" clId="Web-{2C972E24-A943-13B3-3CB3-20B926ED9935}" dt="2024-07-26T16:02:49.339" v="1459" actId="20577"/>
          <ac:spMkLst>
            <pc:docMk/>
            <pc:sldMk cId="596075072" sldId="278"/>
            <ac:spMk id="3" creationId="{0DD58CA3-31B3-4828-C54D-38712AE4862E}"/>
          </ac:spMkLst>
        </pc:spChg>
      </pc:sldChg>
      <pc:sldChg chg="addSp delSp modSp new">
        <pc:chgData name="Huff, Heather (LABOR)" userId="S::heather.huff@labor.ny.gov::e3d25bf5-8ea0-4b22-89c4-512b202668eb" providerId="AD" clId="Web-{2C972E24-A943-13B3-3CB3-20B926ED9935}" dt="2024-07-26T14:28:47.670" v="118" actId="1076"/>
        <pc:sldMkLst>
          <pc:docMk/>
          <pc:sldMk cId="1827398448" sldId="280"/>
        </pc:sldMkLst>
        <pc:spChg chg="mod">
          <ac:chgData name="Huff, Heather (LABOR)" userId="S::heather.huff@labor.ny.gov::e3d25bf5-8ea0-4b22-89c4-512b202668eb" providerId="AD" clId="Web-{2C972E24-A943-13B3-3CB3-20B926ED9935}" dt="2024-07-26T14:14:46.037" v="36" actId="20577"/>
          <ac:spMkLst>
            <pc:docMk/>
            <pc:sldMk cId="1827398448" sldId="280"/>
            <ac:spMk id="2" creationId="{D59187A3-56F3-1400-2D31-6304273205EF}"/>
          </ac:spMkLst>
        </pc:spChg>
        <pc:spChg chg="del mod">
          <ac:chgData name="Huff, Heather (LABOR)" userId="S::heather.huff@labor.ny.gov::e3d25bf5-8ea0-4b22-89c4-512b202668eb" providerId="AD" clId="Web-{2C972E24-A943-13B3-3CB3-20B926ED9935}" dt="2024-07-26T13:57:19.218" v="11"/>
          <ac:spMkLst>
            <pc:docMk/>
            <pc:sldMk cId="1827398448" sldId="280"/>
            <ac:spMk id="3" creationId="{3A65DE06-24A7-A62C-79E9-B8D05A9B3AC3}"/>
          </ac:spMkLst>
        </pc:spChg>
        <pc:spChg chg="del mod">
          <ac:chgData name="Huff, Heather (LABOR)" userId="S::heather.huff@labor.ny.gov::e3d25bf5-8ea0-4b22-89c4-512b202668eb" providerId="AD" clId="Web-{2C972E24-A943-13B3-3CB3-20B926ED9935}" dt="2024-07-26T13:57:36.530" v="16"/>
          <ac:spMkLst>
            <pc:docMk/>
            <pc:sldMk cId="1827398448" sldId="280"/>
            <ac:spMk id="4" creationId="{5B38DB6B-3D0B-7601-FAD0-2DCE5E85C811}"/>
          </ac:spMkLst>
        </pc:spChg>
        <pc:picChg chg="add mod ord">
          <ac:chgData name="Huff, Heather (LABOR)" userId="S::heather.huff@labor.ny.gov::e3d25bf5-8ea0-4b22-89c4-512b202668eb" providerId="AD" clId="Web-{2C972E24-A943-13B3-3CB3-20B926ED9935}" dt="2024-07-26T13:57:29.296" v="15" actId="1076"/>
          <ac:picMkLst>
            <pc:docMk/>
            <pc:sldMk cId="1827398448" sldId="280"/>
            <ac:picMk id="5" creationId="{29A4A82B-7D1F-E82F-8DE9-96157FB7F3C4}"/>
          </ac:picMkLst>
        </pc:picChg>
        <pc:picChg chg="add mod ord">
          <ac:chgData name="Huff, Heather (LABOR)" userId="S::heather.huff@labor.ny.gov::e3d25bf5-8ea0-4b22-89c4-512b202668eb" providerId="AD" clId="Web-{2C972E24-A943-13B3-3CB3-20B926ED9935}" dt="2024-07-26T14:15:01.880" v="40" actId="1076"/>
          <ac:picMkLst>
            <pc:docMk/>
            <pc:sldMk cId="1827398448" sldId="280"/>
            <ac:picMk id="6" creationId="{F9E505DE-FFDB-CF5A-F103-A50878F845FF}"/>
          </ac:picMkLst>
        </pc:picChg>
        <pc:picChg chg="add mod">
          <ac:chgData name="Huff, Heather (LABOR)" userId="S::heather.huff@labor.ny.gov::e3d25bf5-8ea0-4b22-89c4-512b202668eb" providerId="AD" clId="Web-{2C972E24-A943-13B3-3CB3-20B926ED9935}" dt="2024-07-26T14:28:47.670" v="118" actId="1076"/>
          <ac:picMkLst>
            <pc:docMk/>
            <pc:sldMk cId="1827398448" sldId="280"/>
            <ac:picMk id="7" creationId="{4A40FD20-D09D-1E05-7FE0-408C3CF469E0}"/>
          </ac:picMkLst>
        </pc:picChg>
        <pc:picChg chg="add mod">
          <ac:chgData name="Huff, Heather (LABOR)" userId="S::heather.huff@labor.ny.gov::e3d25bf5-8ea0-4b22-89c4-512b202668eb" providerId="AD" clId="Web-{2C972E24-A943-13B3-3CB3-20B926ED9935}" dt="2024-07-26T14:24:25.375" v="95" actId="14100"/>
          <ac:picMkLst>
            <pc:docMk/>
            <pc:sldMk cId="1827398448" sldId="280"/>
            <ac:picMk id="8" creationId="{91FFD5C2-379F-E694-1190-264507A72221}"/>
          </ac:picMkLst>
        </pc:picChg>
        <pc:picChg chg="add mod">
          <ac:chgData name="Huff, Heather (LABOR)" userId="S::heather.huff@labor.ny.gov::e3d25bf5-8ea0-4b22-89c4-512b202668eb" providerId="AD" clId="Web-{2C972E24-A943-13B3-3CB3-20B926ED9935}" dt="2024-07-26T14:18:27.832" v="53" actId="1076"/>
          <ac:picMkLst>
            <pc:docMk/>
            <pc:sldMk cId="1827398448" sldId="280"/>
            <ac:picMk id="9" creationId="{2C0D82FC-4158-F3F5-81EE-F2163FEA5F01}"/>
          </ac:picMkLst>
        </pc:picChg>
        <pc:picChg chg="add mod">
          <ac:chgData name="Huff, Heather (LABOR)" userId="S::heather.huff@labor.ny.gov::e3d25bf5-8ea0-4b22-89c4-512b202668eb" providerId="AD" clId="Web-{2C972E24-A943-13B3-3CB3-20B926ED9935}" dt="2024-07-26T14:24:32.703" v="98" actId="1076"/>
          <ac:picMkLst>
            <pc:docMk/>
            <pc:sldMk cId="1827398448" sldId="280"/>
            <ac:picMk id="10" creationId="{3EFD0229-2395-F322-EB40-DF1D2A830877}"/>
          </ac:picMkLst>
        </pc:picChg>
        <pc:picChg chg="add mod">
          <ac:chgData name="Huff, Heather (LABOR)" userId="S::heather.huff@labor.ny.gov::e3d25bf5-8ea0-4b22-89c4-512b202668eb" providerId="AD" clId="Web-{2C972E24-A943-13B3-3CB3-20B926ED9935}" dt="2024-07-26T14:15:10.271" v="42" actId="1076"/>
          <ac:picMkLst>
            <pc:docMk/>
            <pc:sldMk cId="1827398448" sldId="280"/>
            <ac:picMk id="11" creationId="{01800806-781C-9C7D-FCD2-7AE15244F431}"/>
          </ac:picMkLst>
        </pc:picChg>
        <pc:picChg chg="add mod">
          <ac:chgData name="Huff, Heather (LABOR)" userId="S::heather.huff@labor.ny.gov::e3d25bf5-8ea0-4b22-89c4-512b202668eb" providerId="AD" clId="Web-{2C972E24-A943-13B3-3CB3-20B926ED9935}" dt="2024-07-26T14:21:30.127" v="84" actId="1076"/>
          <ac:picMkLst>
            <pc:docMk/>
            <pc:sldMk cId="1827398448" sldId="280"/>
            <ac:picMk id="12" creationId="{3252B362-4D7E-8B14-302E-0ABC808E19EA}"/>
          </ac:picMkLst>
        </pc:picChg>
        <pc:picChg chg="add mod">
          <ac:chgData name="Huff, Heather (LABOR)" userId="S::heather.huff@labor.ny.gov::e3d25bf5-8ea0-4b22-89c4-512b202668eb" providerId="AD" clId="Web-{2C972E24-A943-13B3-3CB3-20B926ED9935}" dt="2024-07-26T14:24:49.266" v="102" actId="1076"/>
          <ac:picMkLst>
            <pc:docMk/>
            <pc:sldMk cId="1827398448" sldId="280"/>
            <ac:picMk id="13" creationId="{08C36D54-DA08-6B88-6548-F6F032804420}"/>
          </ac:picMkLst>
        </pc:picChg>
        <pc:picChg chg="add mod">
          <ac:chgData name="Huff, Heather (LABOR)" userId="S::heather.huff@labor.ny.gov::e3d25bf5-8ea0-4b22-89c4-512b202668eb" providerId="AD" clId="Web-{2C972E24-A943-13B3-3CB3-20B926ED9935}" dt="2024-07-26T14:21:53.455" v="89" actId="1076"/>
          <ac:picMkLst>
            <pc:docMk/>
            <pc:sldMk cId="1827398448" sldId="280"/>
            <ac:picMk id="14" creationId="{238EC72C-F204-E6D9-C887-D49A612F46B5}"/>
          </ac:picMkLst>
        </pc:picChg>
        <pc:picChg chg="add mod">
          <ac:chgData name="Huff, Heather (LABOR)" userId="S::heather.huff@labor.ny.gov::e3d25bf5-8ea0-4b22-89c4-512b202668eb" providerId="AD" clId="Web-{2C972E24-A943-13B3-3CB3-20B926ED9935}" dt="2024-07-26T14:24:35.735" v="99" actId="1076"/>
          <ac:picMkLst>
            <pc:docMk/>
            <pc:sldMk cId="1827398448" sldId="280"/>
            <ac:picMk id="15" creationId="{D0BA45F6-11FE-8030-900E-2CECD5F86F46}"/>
          </ac:picMkLst>
        </pc:picChg>
        <pc:picChg chg="add mod">
          <ac:chgData name="Huff, Heather (LABOR)" userId="S::heather.huff@labor.ny.gov::e3d25bf5-8ea0-4b22-89c4-512b202668eb" providerId="AD" clId="Web-{2C972E24-A943-13B3-3CB3-20B926ED9935}" dt="2024-07-26T14:21:27.205" v="83" actId="1076"/>
          <ac:picMkLst>
            <pc:docMk/>
            <pc:sldMk cId="1827398448" sldId="280"/>
            <ac:picMk id="16" creationId="{B1CEA546-F90B-0685-EF92-BC6668575D62}"/>
          </ac:picMkLst>
        </pc:picChg>
        <pc:picChg chg="add mod">
          <ac:chgData name="Huff, Heather (LABOR)" userId="S::heather.huff@labor.ny.gov::e3d25bf5-8ea0-4b22-89c4-512b202668eb" providerId="AD" clId="Web-{2C972E24-A943-13B3-3CB3-20B926ED9935}" dt="2024-07-26T14:21:45.314" v="86" actId="1076"/>
          <ac:picMkLst>
            <pc:docMk/>
            <pc:sldMk cId="1827398448" sldId="280"/>
            <ac:picMk id="17" creationId="{737451D3-EA48-9AD5-8B72-30E79CED7A8C}"/>
          </ac:picMkLst>
        </pc:picChg>
        <pc:picChg chg="add mod">
          <ac:chgData name="Huff, Heather (LABOR)" userId="S::heather.huff@labor.ny.gov::e3d25bf5-8ea0-4b22-89c4-512b202668eb" providerId="AD" clId="Web-{2C972E24-A943-13B3-3CB3-20B926ED9935}" dt="2024-07-26T14:28:46.029" v="117" actId="1076"/>
          <ac:picMkLst>
            <pc:docMk/>
            <pc:sldMk cId="1827398448" sldId="280"/>
            <ac:picMk id="18" creationId="{499207A0-6F20-8B44-2DAD-052E82833F75}"/>
          </ac:picMkLst>
        </pc:picChg>
        <pc:picChg chg="add mod">
          <ac:chgData name="Huff, Heather (LABOR)" userId="S::heather.huff@labor.ny.gov::e3d25bf5-8ea0-4b22-89c4-512b202668eb" providerId="AD" clId="Web-{2C972E24-A943-13B3-3CB3-20B926ED9935}" dt="2024-07-26T14:24:44.234" v="101" actId="1076"/>
          <ac:picMkLst>
            <pc:docMk/>
            <pc:sldMk cId="1827398448" sldId="280"/>
            <ac:picMk id="19" creationId="{1A9B1778-416A-35B5-F2B3-E1A028D7AC82}"/>
          </ac:picMkLst>
        </pc:picChg>
        <pc:picChg chg="add mod">
          <ac:chgData name="Huff, Heather (LABOR)" userId="S::heather.huff@labor.ny.gov::e3d25bf5-8ea0-4b22-89c4-512b202668eb" providerId="AD" clId="Web-{2C972E24-A943-13B3-3CB3-20B926ED9935}" dt="2024-07-26T14:28:41.201" v="115" actId="1076"/>
          <ac:picMkLst>
            <pc:docMk/>
            <pc:sldMk cId="1827398448" sldId="280"/>
            <ac:picMk id="20" creationId="{6A64F252-4189-A50D-31CF-7452913AC795}"/>
          </ac:picMkLst>
        </pc:picChg>
      </pc:sldChg>
    </pc:docChg>
  </pc:docChgLst>
  <pc:docChgLst>
    <pc:chgData name="Brown, Edmund (LABOR)" userId="S::edmund.brown@labor.ny.gov::da642872-586d-48e7-a8b0-2fcec31629b3" providerId="AD" clId="Web-{FA7525BF-5523-C181-316E-F797C6CA8447}"/>
    <pc:docChg chg="addSld delSld modSld">
      <pc:chgData name="Brown, Edmund (LABOR)" userId="S::edmund.brown@labor.ny.gov::da642872-586d-48e7-a8b0-2fcec31629b3" providerId="AD" clId="Web-{FA7525BF-5523-C181-316E-F797C6CA8447}" dt="2024-07-22T14:57:42.055" v="47" actId="14100"/>
      <pc:docMkLst>
        <pc:docMk/>
      </pc:docMkLst>
      <pc:sldChg chg="modSp">
        <pc:chgData name="Brown, Edmund (LABOR)" userId="S::edmund.brown@labor.ny.gov::da642872-586d-48e7-a8b0-2fcec31629b3" providerId="AD" clId="Web-{FA7525BF-5523-C181-316E-F797C6CA8447}" dt="2024-07-22T14:55:10.275" v="44" actId="20577"/>
        <pc:sldMkLst>
          <pc:docMk/>
          <pc:sldMk cId="4018007919" sldId="265"/>
        </pc:sldMkLst>
        <pc:spChg chg="mod">
          <ac:chgData name="Brown, Edmund (LABOR)" userId="S::edmund.brown@labor.ny.gov::da642872-586d-48e7-a8b0-2fcec31629b3" providerId="AD" clId="Web-{FA7525BF-5523-C181-316E-F797C6CA8447}" dt="2024-07-22T14:55:10.275" v="44" actId="20577"/>
          <ac:spMkLst>
            <pc:docMk/>
            <pc:sldMk cId="4018007919" sldId="265"/>
            <ac:spMk id="4" creationId="{0FCA41A2-710B-703D-DC63-A022E0A72F14}"/>
          </ac:spMkLst>
        </pc:spChg>
      </pc:sldChg>
      <pc:sldChg chg="addSp delSp modSp del">
        <pc:chgData name="Brown, Edmund (LABOR)" userId="S::edmund.brown@labor.ny.gov::da642872-586d-48e7-a8b0-2fcec31629b3" providerId="AD" clId="Web-{FA7525BF-5523-C181-316E-F797C6CA8447}" dt="2024-07-22T14:50:16.668" v="15"/>
        <pc:sldMkLst>
          <pc:docMk/>
          <pc:sldMk cId="2750974746" sldId="266"/>
        </pc:sldMkLst>
        <pc:spChg chg="add del mod">
          <ac:chgData name="Brown, Edmund (LABOR)" userId="S::edmund.brown@labor.ny.gov::da642872-586d-48e7-a8b0-2fcec31629b3" providerId="AD" clId="Web-{FA7525BF-5523-C181-316E-F797C6CA8447}" dt="2024-07-22T14:49:38.872" v="7"/>
          <ac:spMkLst>
            <pc:docMk/>
            <pc:sldMk cId="2750974746" sldId="266"/>
            <ac:spMk id="3" creationId="{21DB0977-5F9A-1D12-9C15-54214C51877F}"/>
          </ac:spMkLst>
        </pc:spChg>
      </pc:sldChg>
      <pc:sldChg chg="modSp add replId">
        <pc:chgData name="Brown, Edmund (LABOR)" userId="S::edmund.brown@labor.ny.gov::da642872-586d-48e7-a8b0-2fcec31629b3" providerId="AD" clId="Web-{FA7525BF-5523-C181-316E-F797C6CA8447}" dt="2024-07-22T14:57:42.055" v="47" actId="14100"/>
        <pc:sldMkLst>
          <pc:docMk/>
          <pc:sldMk cId="612220855" sldId="279"/>
        </pc:sldMkLst>
        <pc:spChg chg="mod">
          <ac:chgData name="Brown, Edmund (LABOR)" userId="S::edmund.brown@labor.ny.gov::da642872-586d-48e7-a8b0-2fcec31629b3" providerId="AD" clId="Web-{FA7525BF-5523-C181-316E-F797C6CA8447}" dt="2024-07-22T14:50:12.293" v="14" actId="20577"/>
          <ac:spMkLst>
            <pc:docMk/>
            <pc:sldMk cId="612220855" sldId="279"/>
            <ac:spMk id="2" creationId="{5FC326BB-817A-DDD9-5FFC-E8F2C0B040C7}"/>
          </ac:spMkLst>
        </pc:spChg>
        <pc:spChg chg="mod">
          <ac:chgData name="Brown, Edmund (LABOR)" userId="S::edmund.brown@labor.ny.gov::da642872-586d-48e7-a8b0-2fcec31629b3" providerId="AD" clId="Web-{FA7525BF-5523-C181-316E-F797C6CA8447}" dt="2024-07-22T14:57:42.055" v="47" actId="14100"/>
          <ac:spMkLst>
            <pc:docMk/>
            <pc:sldMk cId="612220855" sldId="279"/>
            <ac:spMk id="4" creationId="{0FCA41A2-710B-703D-DC63-A022E0A72F14}"/>
          </ac:spMkLst>
        </pc:spChg>
      </pc:sldChg>
    </pc:docChg>
  </pc:docChgLst>
  <pc:docChgLst>
    <pc:chgData name="English, Robert (LABOR)" userId="S::robert.english@labor.ny.gov::a28bfe8f-da3c-4756-99ed-728b10c8bcc4" providerId="AD" clId="Web-{1FB3CA69-6B19-39AD-BCE0-69B126198316}"/>
    <pc:docChg chg="addSld delSld modSld addMainMaster delMainMaster">
      <pc:chgData name="English, Robert (LABOR)" userId="S::robert.english@labor.ny.gov::a28bfe8f-da3c-4756-99ed-728b10c8bcc4" providerId="AD" clId="Web-{1FB3CA69-6B19-39AD-BCE0-69B126198316}" dt="2024-07-29T15:34:09.855" v="190"/>
      <pc:docMkLst>
        <pc:docMk/>
      </pc:docMkLst>
      <pc:sldChg chg="addSp delSp modSp mod modClrScheme delDesignElem chgLayout">
        <pc:chgData name="English, Robert (LABOR)" userId="S::robert.english@labor.ny.gov::a28bfe8f-da3c-4756-99ed-728b10c8bcc4" providerId="AD" clId="Web-{1FB3CA69-6B19-39AD-BCE0-69B126198316}" dt="2024-07-29T15:34:09.855" v="190"/>
        <pc:sldMkLst>
          <pc:docMk/>
          <pc:sldMk cId="109857222" sldId="256"/>
        </pc:sldMkLst>
        <pc:spChg chg="mod ord">
          <ac:chgData name="English, Robert (LABOR)" userId="S::robert.english@labor.ny.gov::a28bfe8f-da3c-4756-99ed-728b10c8bcc4" providerId="AD" clId="Web-{1FB3CA69-6B19-39AD-BCE0-69B126198316}" dt="2024-07-29T15:34:09.855" v="190"/>
          <ac:spMkLst>
            <pc:docMk/>
            <pc:sldMk cId="109857222" sldId="256"/>
            <ac:spMk id="2" creationId="{00000000-0000-0000-0000-000000000000}"/>
          </ac:spMkLst>
        </pc:spChg>
        <pc:spChg chg="mod ord">
          <ac:chgData name="English, Robert (LABOR)" userId="S::robert.english@labor.ny.gov::a28bfe8f-da3c-4756-99ed-728b10c8bcc4" providerId="AD" clId="Web-{1FB3CA69-6B19-39AD-BCE0-69B126198316}" dt="2024-07-29T15:34:09.855" v="190"/>
          <ac:spMkLst>
            <pc:docMk/>
            <pc:sldMk cId="109857222" sldId="256"/>
            <ac:spMk id="3" creationId="{00000000-0000-0000-0000-000000000000}"/>
          </ac:spMkLst>
        </pc:spChg>
        <pc:spChg chg="add del">
          <ac:chgData name="English, Robert (LABOR)" userId="S::robert.english@labor.ny.gov::a28bfe8f-da3c-4756-99ed-728b10c8bcc4" providerId="AD" clId="Web-{1FB3CA69-6B19-39AD-BCE0-69B126198316}" dt="2024-07-29T15:34:09.855" v="190"/>
          <ac:spMkLst>
            <pc:docMk/>
            <pc:sldMk cId="109857222" sldId="256"/>
            <ac:spMk id="1035" creationId="{4551A43E-7088-412E-A6DF-23F2C11281B2}"/>
          </ac:spMkLst>
        </pc:spChg>
        <pc:spChg chg="add del">
          <ac:chgData name="English, Robert (LABOR)" userId="S::robert.english@labor.ny.gov::a28bfe8f-da3c-4756-99ed-728b10c8bcc4" providerId="AD" clId="Web-{1FB3CA69-6B19-39AD-BCE0-69B126198316}" dt="2024-07-29T15:34:09.855" v="190"/>
          <ac:spMkLst>
            <pc:docMk/>
            <pc:sldMk cId="109857222" sldId="256"/>
            <ac:spMk id="1037" creationId="{34459BEC-7041-4E67-BB9B-333ACA6029CE}"/>
          </ac:spMkLst>
        </pc:spChg>
        <pc:spChg chg="add del">
          <ac:chgData name="English, Robert (LABOR)" userId="S::robert.english@labor.ny.gov::a28bfe8f-da3c-4756-99ed-728b10c8bcc4" providerId="AD" clId="Web-{1FB3CA69-6B19-39AD-BCE0-69B126198316}" dt="2024-07-29T15:34:09.855" v="190"/>
          <ac:spMkLst>
            <pc:docMk/>
            <pc:sldMk cId="109857222" sldId="256"/>
            <ac:spMk id="1039" creationId="{1C2329F2-5CEA-49CC-9F1D-D9C21FC6CA28}"/>
          </ac:spMkLst>
        </pc:spChg>
        <pc:spChg chg="add del">
          <ac:chgData name="English, Robert (LABOR)" userId="S::robert.english@labor.ny.gov::a28bfe8f-da3c-4756-99ed-728b10c8bcc4" providerId="AD" clId="Web-{1FB3CA69-6B19-39AD-BCE0-69B126198316}" dt="2024-07-29T15:34:09.855" v="190"/>
          <ac:spMkLst>
            <pc:docMk/>
            <pc:sldMk cId="109857222" sldId="256"/>
            <ac:spMk id="1041" creationId="{0B7841EF-DD0E-4D94-A68E-DA25839D42AA}"/>
          </ac:spMkLst>
        </pc:spChg>
        <pc:spChg chg="add del">
          <ac:chgData name="English, Robert (LABOR)" userId="S::robert.english@labor.ny.gov::a28bfe8f-da3c-4756-99ed-728b10c8bcc4" providerId="AD" clId="Web-{1FB3CA69-6B19-39AD-BCE0-69B126198316}" dt="2024-07-29T15:34:09.855" v="190"/>
          <ac:spMkLst>
            <pc:docMk/>
            <pc:sldMk cId="109857222" sldId="256"/>
            <ac:spMk id="1043" creationId="{A8907863-955B-4203-8A69-1C67119437C3}"/>
          </ac:spMkLst>
        </pc:spChg>
      </pc:sldChg>
      <pc:sldChg chg="addSp delSp modSp mod setBg modClrScheme setClrOvrMap delDesignElem chgLayout">
        <pc:chgData name="English, Robert (LABOR)" userId="S::robert.english@labor.ny.gov::a28bfe8f-da3c-4756-99ed-728b10c8bcc4" providerId="AD" clId="Web-{1FB3CA69-6B19-39AD-BCE0-69B126198316}" dt="2024-07-29T15:34:09.855" v="190"/>
        <pc:sldMkLst>
          <pc:docMk/>
          <pc:sldMk cId="771153255" sldId="257"/>
        </pc:sldMkLst>
        <pc:spChg chg="mod ord">
          <ac:chgData name="English, Robert (LABOR)" userId="S::robert.english@labor.ny.gov::a28bfe8f-da3c-4756-99ed-728b10c8bcc4" providerId="AD" clId="Web-{1FB3CA69-6B19-39AD-BCE0-69B126198316}" dt="2024-07-29T15:34:09.855" v="190"/>
          <ac:spMkLst>
            <pc:docMk/>
            <pc:sldMk cId="771153255" sldId="257"/>
            <ac:spMk id="2" creationId="{5A5D25A6-DA19-2340-49A8-E8C6202259CC}"/>
          </ac:spMkLst>
        </pc:spChg>
        <pc:spChg chg="mod ord">
          <ac:chgData name="English, Robert (LABOR)" userId="S::robert.english@labor.ny.gov::a28bfe8f-da3c-4756-99ed-728b10c8bcc4" providerId="AD" clId="Web-{1FB3CA69-6B19-39AD-BCE0-69B126198316}" dt="2024-07-29T15:34:09.855" v="190"/>
          <ac:spMkLst>
            <pc:docMk/>
            <pc:sldMk cId="771153255" sldId="257"/>
            <ac:spMk id="3" creationId="{C94A94B0-F02E-C9F6-961F-B8F8A3D3A868}"/>
          </ac:spMkLst>
        </pc:spChg>
        <pc:spChg chg="add del">
          <ac:chgData name="English, Robert (LABOR)" userId="S::robert.english@labor.ny.gov::a28bfe8f-da3c-4756-99ed-728b10c8bcc4" providerId="AD" clId="Web-{1FB3CA69-6B19-39AD-BCE0-69B126198316}" dt="2024-07-29T15:34:09.855" v="190"/>
          <ac:spMkLst>
            <pc:docMk/>
            <pc:sldMk cId="771153255" sldId="257"/>
            <ac:spMk id="9" creationId="{FB2836FF-945C-48EA-A449-7EDFC73F6750}"/>
          </ac:spMkLst>
        </pc:spChg>
        <pc:spChg chg="add del">
          <ac:chgData name="English, Robert (LABOR)" userId="S::robert.english@labor.ny.gov::a28bfe8f-da3c-4756-99ed-728b10c8bcc4" providerId="AD" clId="Web-{1FB3CA69-6B19-39AD-BCE0-69B126198316}" dt="2024-07-29T15:34:09.855" v="190"/>
          <ac:spMkLst>
            <pc:docMk/>
            <pc:sldMk cId="771153255" sldId="257"/>
            <ac:spMk id="11" creationId="{83BC7947-FCF0-4F53-A871-5E847286C314}"/>
          </ac:spMkLst>
        </pc:spChg>
        <pc:spChg chg="add del">
          <ac:chgData name="English, Robert (LABOR)" userId="S::robert.english@labor.ny.gov::a28bfe8f-da3c-4756-99ed-728b10c8bcc4" providerId="AD" clId="Web-{1FB3CA69-6B19-39AD-BCE0-69B126198316}" dt="2024-07-29T15:34:09.855" v="190"/>
          <ac:spMkLst>
            <pc:docMk/>
            <pc:sldMk cId="771153255" sldId="257"/>
            <ac:spMk id="13" creationId="{C5E04DFB-DE39-4410-A457-DD1B62DE0640}"/>
          </ac:spMkLst>
        </pc:spChg>
        <pc:picChg chg="add mod">
          <ac:chgData name="English, Robert (LABOR)" userId="S::robert.english@labor.ny.gov::a28bfe8f-da3c-4756-99ed-728b10c8bcc4" providerId="AD" clId="Web-{1FB3CA69-6B19-39AD-BCE0-69B126198316}" dt="2024-07-29T15:25:38.382" v="176"/>
          <ac:picMkLst>
            <pc:docMk/>
            <pc:sldMk cId="771153255" sldId="257"/>
            <ac:picMk id="4" creationId="{2CC55E2A-12A1-CCB4-E688-94D83BB13538}"/>
          </ac:picMkLst>
        </pc:picChg>
      </pc:sldChg>
      <pc:sldChg chg="modSp mod modClrScheme chgLayout">
        <pc:chgData name="English, Robert (LABOR)" userId="S::robert.english@labor.ny.gov::a28bfe8f-da3c-4756-99ed-728b10c8bcc4" providerId="AD" clId="Web-{1FB3CA69-6B19-39AD-BCE0-69B126198316}" dt="2024-07-29T15:34:09.855" v="190"/>
        <pc:sldMkLst>
          <pc:docMk/>
          <pc:sldMk cId="183186817" sldId="258"/>
        </pc:sldMkLst>
        <pc:graphicFrameChg chg="mod ord">
          <ac:chgData name="English, Robert (LABOR)" userId="S::robert.english@labor.ny.gov::a28bfe8f-da3c-4756-99ed-728b10c8bcc4" providerId="AD" clId="Web-{1FB3CA69-6B19-39AD-BCE0-69B126198316}" dt="2024-07-29T15:34:09.855" v="190"/>
          <ac:graphicFrameMkLst>
            <pc:docMk/>
            <pc:sldMk cId="183186817" sldId="258"/>
            <ac:graphicFrameMk id="7" creationId="{0861D9F3-DE83-5D00-9CE4-C969D402D57B}"/>
          </ac:graphicFrameMkLst>
        </pc:graphicFrameChg>
      </pc:sldChg>
      <pc:sldChg chg="addSp delSp modSp mod modClrScheme delDesignElem chgLayout">
        <pc:chgData name="English, Robert (LABOR)" userId="S::robert.english@labor.ny.gov::a28bfe8f-da3c-4756-99ed-728b10c8bcc4" providerId="AD" clId="Web-{1FB3CA69-6B19-39AD-BCE0-69B126198316}" dt="2024-07-29T15:34:09.855" v="190"/>
        <pc:sldMkLst>
          <pc:docMk/>
          <pc:sldMk cId="1143019285" sldId="260"/>
        </pc:sldMkLst>
        <pc:spChg chg="mod ord">
          <ac:chgData name="English, Robert (LABOR)" userId="S::robert.english@labor.ny.gov::a28bfe8f-da3c-4756-99ed-728b10c8bcc4" providerId="AD" clId="Web-{1FB3CA69-6B19-39AD-BCE0-69B126198316}" dt="2024-07-29T15:34:09.855" v="190"/>
          <ac:spMkLst>
            <pc:docMk/>
            <pc:sldMk cId="1143019285" sldId="260"/>
            <ac:spMk id="2" creationId="{4420B32F-78E8-E81B-1D09-016C452421E1}"/>
          </ac:spMkLst>
        </pc:spChg>
        <pc:spChg chg="mod ord">
          <ac:chgData name="English, Robert (LABOR)" userId="S::robert.english@labor.ny.gov::a28bfe8f-da3c-4756-99ed-728b10c8bcc4" providerId="AD" clId="Web-{1FB3CA69-6B19-39AD-BCE0-69B126198316}" dt="2024-07-29T15:34:09.855" v="190"/>
          <ac:spMkLst>
            <pc:docMk/>
            <pc:sldMk cId="1143019285" sldId="260"/>
            <ac:spMk id="3" creationId="{9D3517FF-DFF2-8CAB-5DB6-1FD95226E1BD}"/>
          </ac:spMkLst>
        </pc:spChg>
        <pc:spChg chg="add del">
          <ac:chgData name="English, Robert (LABOR)" userId="S::robert.english@labor.ny.gov::a28bfe8f-da3c-4756-99ed-728b10c8bcc4" providerId="AD" clId="Web-{1FB3CA69-6B19-39AD-BCE0-69B126198316}" dt="2024-07-29T15:34:09.855" v="190"/>
          <ac:spMkLst>
            <pc:docMk/>
            <pc:sldMk cId="1143019285" sldId="260"/>
            <ac:spMk id="8" creationId="{1A6D86F0-98E0-4468-9315-41BF7B0F2E68}"/>
          </ac:spMkLst>
        </pc:spChg>
        <pc:spChg chg="add del">
          <ac:chgData name="English, Robert (LABOR)" userId="S::robert.english@labor.ny.gov::a28bfe8f-da3c-4756-99ed-728b10c8bcc4" providerId="AD" clId="Web-{1FB3CA69-6B19-39AD-BCE0-69B126198316}" dt="2024-07-29T15:34:09.855" v="190"/>
          <ac:spMkLst>
            <pc:docMk/>
            <pc:sldMk cId="1143019285" sldId="260"/>
            <ac:spMk id="10" creationId="{CE957058-57AD-46A9-BAE9-7145CB3504F9}"/>
          </ac:spMkLst>
        </pc:spChg>
      </pc:sldChg>
      <pc:sldChg chg="addSp delSp modSp mod modClrScheme delDesignElem chgLayout">
        <pc:chgData name="English, Robert (LABOR)" userId="S::robert.english@labor.ny.gov::a28bfe8f-da3c-4756-99ed-728b10c8bcc4" providerId="AD" clId="Web-{1FB3CA69-6B19-39AD-BCE0-69B126198316}" dt="2024-07-29T15:34:09.855" v="190"/>
        <pc:sldMkLst>
          <pc:docMk/>
          <pc:sldMk cId="3405866226" sldId="261"/>
        </pc:sldMkLst>
        <pc:spChg chg="mod ord">
          <ac:chgData name="English, Robert (LABOR)" userId="S::robert.english@labor.ny.gov::a28bfe8f-da3c-4756-99ed-728b10c8bcc4" providerId="AD" clId="Web-{1FB3CA69-6B19-39AD-BCE0-69B126198316}" dt="2024-07-29T15:34:09.855" v="190"/>
          <ac:spMkLst>
            <pc:docMk/>
            <pc:sldMk cId="3405866226" sldId="261"/>
            <ac:spMk id="2" creationId="{0BE77431-B694-CCE6-2BC8-453BD9FFA183}"/>
          </ac:spMkLst>
        </pc:spChg>
        <pc:spChg chg="mod ord">
          <ac:chgData name="English, Robert (LABOR)" userId="S::robert.english@labor.ny.gov::a28bfe8f-da3c-4756-99ed-728b10c8bcc4" providerId="AD" clId="Web-{1FB3CA69-6B19-39AD-BCE0-69B126198316}" dt="2024-07-29T15:34:09.855" v="190"/>
          <ac:spMkLst>
            <pc:docMk/>
            <pc:sldMk cId="3405866226" sldId="261"/>
            <ac:spMk id="3" creationId="{E5E967D5-48AD-43F6-3933-5F4A54CC5534}"/>
          </ac:spMkLst>
        </pc:spChg>
        <pc:spChg chg="add del">
          <ac:chgData name="English, Robert (LABOR)" userId="S::robert.english@labor.ny.gov::a28bfe8f-da3c-4756-99ed-728b10c8bcc4" providerId="AD" clId="Web-{1FB3CA69-6B19-39AD-BCE0-69B126198316}" dt="2024-07-29T15:34:09.855" v="190"/>
          <ac:spMkLst>
            <pc:docMk/>
            <pc:sldMk cId="3405866226" sldId="261"/>
            <ac:spMk id="10" creationId="{4025239F-A6FB-43A8-BD4A-3FB7C0B48DF5}"/>
          </ac:spMkLst>
        </pc:spChg>
        <pc:spChg chg="add del">
          <ac:chgData name="English, Robert (LABOR)" userId="S::robert.english@labor.ny.gov::a28bfe8f-da3c-4756-99ed-728b10c8bcc4" providerId="AD" clId="Web-{1FB3CA69-6B19-39AD-BCE0-69B126198316}" dt="2024-07-29T15:34:09.855" v="190"/>
          <ac:spMkLst>
            <pc:docMk/>
            <pc:sldMk cId="3405866226" sldId="261"/>
            <ac:spMk id="12" creationId="{9A457F22-2034-4200-B6E4-5B8372AAC226}"/>
          </ac:spMkLst>
        </pc:spChg>
        <pc:spChg chg="add del">
          <ac:chgData name="English, Robert (LABOR)" userId="S::robert.english@labor.ny.gov::a28bfe8f-da3c-4756-99ed-728b10c8bcc4" providerId="AD" clId="Web-{1FB3CA69-6B19-39AD-BCE0-69B126198316}" dt="2024-07-29T15:34:09.855" v="190"/>
          <ac:spMkLst>
            <pc:docMk/>
            <pc:sldMk cId="3405866226" sldId="261"/>
            <ac:spMk id="14" creationId="{A9DA7986-F4F5-4F92-94A3-343B2D72001D}"/>
          </ac:spMkLst>
        </pc:spChg>
        <pc:spChg chg="add del">
          <ac:chgData name="English, Robert (LABOR)" userId="S::robert.english@labor.ny.gov::a28bfe8f-da3c-4756-99ed-728b10c8bcc4" providerId="AD" clId="Web-{1FB3CA69-6B19-39AD-BCE0-69B126198316}" dt="2024-07-29T15:34:09.855" v="190"/>
          <ac:spMkLst>
            <pc:docMk/>
            <pc:sldMk cId="3405866226" sldId="261"/>
            <ac:spMk id="16" creationId="{428E76FD-76EE-4DE6-BBA4-EEA6E4B98CD0}"/>
          </ac:spMkLst>
        </pc:spChg>
        <pc:picChg chg="mod ord">
          <ac:chgData name="English, Robert (LABOR)" userId="S::robert.english@labor.ny.gov::a28bfe8f-da3c-4756-99ed-728b10c8bcc4" providerId="AD" clId="Web-{1FB3CA69-6B19-39AD-BCE0-69B126198316}" dt="2024-07-29T15:34:09.855" v="190"/>
          <ac:picMkLst>
            <pc:docMk/>
            <pc:sldMk cId="3405866226" sldId="261"/>
            <ac:picMk id="5" creationId="{05CF8A6C-D7EF-093F-B43B-56BB4424B3FC}"/>
          </ac:picMkLst>
        </pc:picChg>
      </pc:sldChg>
      <pc:sldChg chg="addSp delSp modSp mod modClrScheme delDesignElem chgLayout">
        <pc:chgData name="English, Robert (LABOR)" userId="S::robert.english@labor.ny.gov::a28bfe8f-da3c-4756-99ed-728b10c8bcc4" providerId="AD" clId="Web-{1FB3CA69-6B19-39AD-BCE0-69B126198316}" dt="2024-07-29T15:34:09.855" v="190"/>
        <pc:sldMkLst>
          <pc:docMk/>
          <pc:sldMk cId="1273716656" sldId="262"/>
        </pc:sldMkLst>
        <pc:spChg chg="mod ord">
          <ac:chgData name="English, Robert (LABOR)" userId="S::robert.english@labor.ny.gov::a28bfe8f-da3c-4756-99ed-728b10c8bcc4" providerId="AD" clId="Web-{1FB3CA69-6B19-39AD-BCE0-69B126198316}" dt="2024-07-29T15:34:09.855" v="190"/>
          <ac:spMkLst>
            <pc:docMk/>
            <pc:sldMk cId="1273716656" sldId="262"/>
            <ac:spMk id="2" creationId="{63D40726-41E5-2BEB-5162-98711205F824}"/>
          </ac:spMkLst>
        </pc:spChg>
        <pc:spChg chg="add del">
          <ac:chgData name="English, Robert (LABOR)" userId="S::robert.english@labor.ny.gov::a28bfe8f-da3c-4756-99ed-728b10c8bcc4" providerId="AD" clId="Web-{1FB3CA69-6B19-39AD-BCE0-69B126198316}" dt="2024-07-29T15:34:09.855" v="190"/>
          <ac:spMkLst>
            <pc:docMk/>
            <pc:sldMk cId="1273716656" sldId="262"/>
            <ac:spMk id="10" creationId="{049D8DFA-139C-473F-838D-D33ABE8856C7}"/>
          </ac:spMkLst>
        </pc:spChg>
        <pc:spChg chg="add del">
          <ac:chgData name="English, Robert (LABOR)" userId="S::robert.english@labor.ny.gov::a28bfe8f-da3c-4756-99ed-728b10c8bcc4" providerId="AD" clId="Web-{1FB3CA69-6B19-39AD-BCE0-69B126198316}" dt="2024-07-29T15:34:09.855" v="190"/>
          <ac:spMkLst>
            <pc:docMk/>
            <pc:sldMk cId="1273716656" sldId="262"/>
            <ac:spMk id="12" creationId="{1A6D86F0-98E0-4468-9315-41BF7B0F2E68}"/>
          </ac:spMkLst>
        </pc:spChg>
        <pc:spChg chg="add del">
          <ac:chgData name="English, Robert (LABOR)" userId="S::robert.english@labor.ny.gov::a28bfe8f-da3c-4756-99ed-728b10c8bcc4" providerId="AD" clId="Web-{1FB3CA69-6B19-39AD-BCE0-69B126198316}" dt="2024-07-29T15:34:09.855" v="190"/>
          <ac:spMkLst>
            <pc:docMk/>
            <pc:sldMk cId="1273716656" sldId="262"/>
            <ac:spMk id="14" creationId="{CE957058-57AD-46A9-BAE9-7145CB3504F9}"/>
          </ac:spMkLst>
        </pc:spChg>
      </pc:sldChg>
      <pc:sldChg chg="modSp mod modClrScheme chgLayout">
        <pc:chgData name="English, Robert (LABOR)" userId="S::robert.english@labor.ny.gov::a28bfe8f-da3c-4756-99ed-728b10c8bcc4" providerId="AD" clId="Web-{1FB3CA69-6B19-39AD-BCE0-69B126198316}" dt="2024-07-29T15:34:09.855" v="190"/>
        <pc:sldMkLst>
          <pc:docMk/>
          <pc:sldMk cId="4275040334" sldId="263"/>
        </pc:sldMkLst>
        <pc:spChg chg="mod ord">
          <ac:chgData name="English, Robert (LABOR)" userId="S::robert.english@labor.ny.gov::a28bfe8f-da3c-4756-99ed-728b10c8bcc4" providerId="AD" clId="Web-{1FB3CA69-6B19-39AD-BCE0-69B126198316}" dt="2024-07-29T15:34:09.855" v="190"/>
          <ac:spMkLst>
            <pc:docMk/>
            <pc:sldMk cId="4275040334" sldId="263"/>
            <ac:spMk id="2" creationId="{8FFC6164-1DAD-E2A3-25F6-D9E261F2B1E7}"/>
          </ac:spMkLst>
        </pc:spChg>
      </pc:sldChg>
      <pc:sldChg chg="addSp delSp modSp mod modClrScheme delDesignElem chgLayout">
        <pc:chgData name="English, Robert (LABOR)" userId="S::robert.english@labor.ny.gov::a28bfe8f-da3c-4756-99ed-728b10c8bcc4" providerId="AD" clId="Web-{1FB3CA69-6B19-39AD-BCE0-69B126198316}" dt="2024-07-29T15:34:09.855" v="190"/>
        <pc:sldMkLst>
          <pc:docMk/>
          <pc:sldMk cId="4018007919" sldId="265"/>
        </pc:sldMkLst>
        <pc:spChg chg="mod ord">
          <ac:chgData name="English, Robert (LABOR)" userId="S::robert.english@labor.ny.gov::a28bfe8f-da3c-4756-99ed-728b10c8bcc4" providerId="AD" clId="Web-{1FB3CA69-6B19-39AD-BCE0-69B126198316}" dt="2024-07-29T15:34:09.855" v="190"/>
          <ac:spMkLst>
            <pc:docMk/>
            <pc:sldMk cId="4018007919" sldId="265"/>
            <ac:spMk id="2" creationId="{5FC326BB-817A-DDD9-5FFC-E8F2C0B040C7}"/>
          </ac:spMkLst>
        </pc:spChg>
        <pc:spChg chg="add del">
          <ac:chgData name="English, Robert (LABOR)" userId="S::robert.english@labor.ny.gov::a28bfe8f-da3c-4756-99ed-728b10c8bcc4" providerId="AD" clId="Web-{1FB3CA69-6B19-39AD-BCE0-69B126198316}" dt="2024-07-29T15:34:09.855" v="190"/>
          <ac:spMkLst>
            <pc:docMk/>
            <pc:sldMk cId="4018007919" sldId="265"/>
            <ac:spMk id="9" creationId="{049D8DFA-139C-473F-838D-D33ABE8856C7}"/>
          </ac:spMkLst>
        </pc:spChg>
        <pc:spChg chg="add del">
          <ac:chgData name="English, Robert (LABOR)" userId="S::robert.english@labor.ny.gov::a28bfe8f-da3c-4756-99ed-728b10c8bcc4" providerId="AD" clId="Web-{1FB3CA69-6B19-39AD-BCE0-69B126198316}" dt="2024-07-29T15:34:09.855" v="190"/>
          <ac:spMkLst>
            <pc:docMk/>
            <pc:sldMk cId="4018007919" sldId="265"/>
            <ac:spMk id="11" creationId="{1A6D86F0-98E0-4468-9315-41BF7B0F2E68}"/>
          </ac:spMkLst>
        </pc:spChg>
        <pc:spChg chg="add del">
          <ac:chgData name="English, Robert (LABOR)" userId="S::robert.english@labor.ny.gov::a28bfe8f-da3c-4756-99ed-728b10c8bcc4" providerId="AD" clId="Web-{1FB3CA69-6B19-39AD-BCE0-69B126198316}" dt="2024-07-29T15:34:09.855" v="190"/>
          <ac:spMkLst>
            <pc:docMk/>
            <pc:sldMk cId="4018007919" sldId="265"/>
            <ac:spMk id="13" creationId="{CE957058-57AD-46A9-BAE9-7145CB3504F9}"/>
          </ac:spMkLst>
        </pc:spChg>
      </pc:sldChg>
      <pc:sldChg chg="mod modClrScheme chgLayout">
        <pc:chgData name="English, Robert (LABOR)" userId="S::robert.english@labor.ny.gov::a28bfe8f-da3c-4756-99ed-728b10c8bcc4" providerId="AD" clId="Web-{1FB3CA69-6B19-39AD-BCE0-69B126198316}" dt="2024-07-29T15:34:09.855" v="190"/>
        <pc:sldMkLst>
          <pc:docMk/>
          <pc:sldMk cId="0" sldId="266"/>
        </pc:sldMkLst>
      </pc:sldChg>
      <pc:sldChg chg="addSp delSp modSp mod setBg modClrScheme setClrOvrMap delDesignElem chgLayout">
        <pc:chgData name="English, Robert (LABOR)" userId="S::robert.english@labor.ny.gov::a28bfe8f-da3c-4756-99ed-728b10c8bcc4" providerId="AD" clId="Web-{1FB3CA69-6B19-39AD-BCE0-69B126198316}" dt="2024-07-29T15:34:09.855" v="190"/>
        <pc:sldMkLst>
          <pc:docMk/>
          <pc:sldMk cId="295726381" sldId="267"/>
        </pc:sldMkLst>
        <pc:spChg chg="mod ord">
          <ac:chgData name="English, Robert (LABOR)" userId="S::robert.english@labor.ny.gov::a28bfe8f-da3c-4756-99ed-728b10c8bcc4" providerId="AD" clId="Web-{1FB3CA69-6B19-39AD-BCE0-69B126198316}" dt="2024-07-29T15:34:09.855" v="190"/>
          <ac:spMkLst>
            <pc:docMk/>
            <pc:sldMk cId="295726381" sldId="267"/>
            <ac:spMk id="2" creationId="{E200A2A4-8A2F-5472-3688-29DC28F5CC4F}"/>
          </ac:spMkLst>
        </pc:spChg>
        <pc:spChg chg="mod ord">
          <ac:chgData name="English, Robert (LABOR)" userId="S::robert.english@labor.ny.gov::a28bfe8f-da3c-4756-99ed-728b10c8bcc4" providerId="AD" clId="Web-{1FB3CA69-6B19-39AD-BCE0-69B126198316}" dt="2024-07-29T14:21:46.230" v="58" actId="20577"/>
          <ac:spMkLst>
            <pc:docMk/>
            <pc:sldMk cId="295726381" sldId="267"/>
            <ac:spMk id="3" creationId="{9BDCB5EC-77DB-25E3-A358-CC86BA98F480}"/>
          </ac:spMkLst>
        </pc:spChg>
        <pc:spChg chg="add del">
          <ac:chgData name="English, Robert (LABOR)" userId="S::robert.english@labor.ny.gov::a28bfe8f-da3c-4756-99ed-728b10c8bcc4" providerId="AD" clId="Web-{1FB3CA69-6B19-39AD-BCE0-69B126198316}" dt="2024-07-29T14:18:57.825" v="9"/>
          <ac:spMkLst>
            <pc:docMk/>
            <pc:sldMk cId="295726381" sldId="267"/>
            <ac:spMk id="8" creationId="{049D8DFA-139C-473F-838D-D33ABE8856C7}"/>
          </ac:spMkLst>
        </pc:spChg>
        <pc:spChg chg="add del">
          <ac:chgData name="English, Robert (LABOR)" userId="S::robert.english@labor.ny.gov::a28bfe8f-da3c-4756-99ed-728b10c8bcc4" providerId="AD" clId="Web-{1FB3CA69-6B19-39AD-BCE0-69B126198316}" dt="2024-07-29T14:18:57.825" v="9"/>
          <ac:spMkLst>
            <pc:docMk/>
            <pc:sldMk cId="295726381" sldId="267"/>
            <ac:spMk id="10" creationId="{1A6D86F0-98E0-4468-9315-41BF7B0F2E68}"/>
          </ac:spMkLst>
        </pc:spChg>
        <pc:spChg chg="add del">
          <ac:chgData name="English, Robert (LABOR)" userId="S::robert.english@labor.ny.gov::a28bfe8f-da3c-4756-99ed-728b10c8bcc4" providerId="AD" clId="Web-{1FB3CA69-6B19-39AD-BCE0-69B126198316}" dt="2024-07-29T14:18:57.825" v="9"/>
          <ac:spMkLst>
            <pc:docMk/>
            <pc:sldMk cId="295726381" sldId="267"/>
            <ac:spMk id="12" creationId="{CE957058-57AD-46A9-BAE9-7145CB3504F9}"/>
          </ac:spMkLst>
        </pc:spChg>
        <pc:spChg chg="add del">
          <ac:chgData name="English, Robert (LABOR)" userId="S::robert.english@labor.ny.gov::a28bfe8f-da3c-4756-99ed-728b10c8bcc4" providerId="AD" clId="Web-{1FB3CA69-6B19-39AD-BCE0-69B126198316}" dt="2024-07-29T14:18:46.263" v="6"/>
          <ac:spMkLst>
            <pc:docMk/>
            <pc:sldMk cId="295726381" sldId="267"/>
            <ac:spMk id="17" creationId="{4025239F-A6FB-43A8-BD4A-3FB7C0B48DF5}"/>
          </ac:spMkLst>
        </pc:spChg>
        <pc:spChg chg="add del">
          <ac:chgData name="English, Robert (LABOR)" userId="S::robert.english@labor.ny.gov::a28bfe8f-da3c-4756-99ed-728b10c8bcc4" providerId="AD" clId="Web-{1FB3CA69-6B19-39AD-BCE0-69B126198316}" dt="2024-07-29T14:18:57.809" v="8"/>
          <ac:spMkLst>
            <pc:docMk/>
            <pc:sldMk cId="295726381" sldId="267"/>
            <ac:spMk id="19" creationId="{4025239F-A6FB-43A8-BD4A-3FB7C0B48DF5}"/>
          </ac:spMkLst>
        </pc:spChg>
        <pc:spChg chg="add del">
          <ac:chgData name="English, Robert (LABOR)" userId="S::robert.english@labor.ny.gov::a28bfe8f-da3c-4756-99ed-728b10c8bcc4" providerId="AD" clId="Web-{1FB3CA69-6B19-39AD-BCE0-69B126198316}" dt="2024-07-29T15:34:09.855" v="190"/>
          <ac:spMkLst>
            <pc:docMk/>
            <pc:sldMk cId="295726381" sldId="267"/>
            <ac:spMk id="21" creationId="{4025239F-A6FB-43A8-BD4A-3FB7C0B48DF5}"/>
          </ac:spMkLst>
        </pc:spChg>
        <pc:picChg chg="add mod">
          <ac:chgData name="English, Robert (LABOR)" userId="S::robert.english@labor.ny.gov::a28bfe8f-da3c-4756-99ed-728b10c8bcc4" providerId="AD" clId="Web-{1FB3CA69-6B19-39AD-BCE0-69B126198316}" dt="2024-07-29T14:19:09.450" v="10" actId="1076"/>
          <ac:picMkLst>
            <pc:docMk/>
            <pc:sldMk cId="295726381" sldId="267"/>
            <ac:picMk id="5" creationId="{5EC8BA8E-A8ED-4869-92A6-0C68BD5FC468}"/>
          </ac:picMkLst>
        </pc:picChg>
      </pc:sldChg>
      <pc:sldChg chg="addSp delSp modSp mod modClrScheme delDesignElem chgLayout">
        <pc:chgData name="English, Robert (LABOR)" userId="S::robert.english@labor.ny.gov::a28bfe8f-da3c-4756-99ed-728b10c8bcc4" providerId="AD" clId="Web-{1FB3CA69-6B19-39AD-BCE0-69B126198316}" dt="2024-07-29T15:34:09.855" v="190"/>
        <pc:sldMkLst>
          <pc:docMk/>
          <pc:sldMk cId="1974308030" sldId="268"/>
        </pc:sldMkLst>
        <pc:spChg chg="mod ord">
          <ac:chgData name="English, Robert (LABOR)" userId="S::robert.english@labor.ny.gov::a28bfe8f-da3c-4756-99ed-728b10c8bcc4" providerId="AD" clId="Web-{1FB3CA69-6B19-39AD-BCE0-69B126198316}" dt="2024-07-29T15:34:09.855" v="190"/>
          <ac:spMkLst>
            <pc:docMk/>
            <pc:sldMk cId="1974308030" sldId="268"/>
            <ac:spMk id="2" creationId="{AC7F801D-C4E4-AB45-8C44-A16C5ED2F2EF}"/>
          </ac:spMkLst>
        </pc:spChg>
        <pc:spChg chg="mod ord">
          <ac:chgData name="English, Robert (LABOR)" userId="S::robert.english@labor.ny.gov::a28bfe8f-da3c-4756-99ed-728b10c8bcc4" providerId="AD" clId="Web-{1FB3CA69-6B19-39AD-BCE0-69B126198316}" dt="2024-07-29T15:34:09.855" v="190"/>
          <ac:spMkLst>
            <pc:docMk/>
            <pc:sldMk cId="1974308030" sldId="268"/>
            <ac:spMk id="3" creationId="{80B089FC-1CE8-4082-63DC-ED892141B581}"/>
          </ac:spMkLst>
        </pc:spChg>
        <pc:spChg chg="add del">
          <ac:chgData name="English, Robert (LABOR)" userId="S::robert.english@labor.ny.gov::a28bfe8f-da3c-4756-99ed-728b10c8bcc4" providerId="AD" clId="Web-{1FB3CA69-6B19-39AD-BCE0-69B126198316}" dt="2024-07-29T15:34:09.855" v="190"/>
          <ac:spMkLst>
            <pc:docMk/>
            <pc:sldMk cId="1974308030" sldId="268"/>
            <ac:spMk id="16" creationId="{1A6D86F0-98E0-4468-9315-41BF7B0F2E68}"/>
          </ac:spMkLst>
        </pc:spChg>
        <pc:spChg chg="add del">
          <ac:chgData name="English, Robert (LABOR)" userId="S::robert.english@labor.ny.gov::a28bfe8f-da3c-4756-99ed-728b10c8bcc4" providerId="AD" clId="Web-{1FB3CA69-6B19-39AD-BCE0-69B126198316}" dt="2024-07-29T15:34:09.855" v="190"/>
          <ac:spMkLst>
            <pc:docMk/>
            <pc:sldMk cId="1974308030" sldId="268"/>
            <ac:spMk id="17" creationId="{CE957058-57AD-46A9-BAE9-7145CB3504F9}"/>
          </ac:spMkLst>
        </pc:spChg>
        <pc:picChg chg="add mod">
          <ac:chgData name="English, Robert (LABOR)" userId="S::robert.english@labor.ny.gov::a28bfe8f-da3c-4756-99ed-728b10c8bcc4" providerId="AD" clId="Web-{1FB3CA69-6B19-39AD-BCE0-69B126198316}" dt="2024-07-29T15:21:29.123" v="166" actId="1076"/>
          <ac:picMkLst>
            <pc:docMk/>
            <pc:sldMk cId="1974308030" sldId="268"/>
            <ac:picMk id="5" creationId="{F03732BE-E4E1-BD61-DAAE-8ECD5D2A34DE}"/>
          </ac:picMkLst>
        </pc:picChg>
      </pc:sldChg>
      <pc:sldChg chg="addSp delSp modSp mod modClrScheme delDesignElem chgLayout">
        <pc:chgData name="English, Robert (LABOR)" userId="S::robert.english@labor.ny.gov::a28bfe8f-da3c-4756-99ed-728b10c8bcc4" providerId="AD" clId="Web-{1FB3CA69-6B19-39AD-BCE0-69B126198316}" dt="2024-07-29T15:34:09.855" v="190"/>
        <pc:sldMkLst>
          <pc:docMk/>
          <pc:sldMk cId="3010663507" sldId="269"/>
        </pc:sldMkLst>
        <pc:spChg chg="mod ord">
          <ac:chgData name="English, Robert (LABOR)" userId="S::robert.english@labor.ny.gov::a28bfe8f-da3c-4756-99ed-728b10c8bcc4" providerId="AD" clId="Web-{1FB3CA69-6B19-39AD-BCE0-69B126198316}" dt="2024-07-29T15:34:09.855" v="190"/>
          <ac:spMkLst>
            <pc:docMk/>
            <pc:sldMk cId="3010663507" sldId="269"/>
            <ac:spMk id="2" creationId="{9D1AD41C-3F3F-035D-6BC0-19D3F3A642A4}"/>
          </ac:spMkLst>
        </pc:spChg>
        <pc:spChg chg="mod ord">
          <ac:chgData name="English, Robert (LABOR)" userId="S::robert.english@labor.ny.gov::a28bfe8f-da3c-4756-99ed-728b10c8bcc4" providerId="AD" clId="Web-{1FB3CA69-6B19-39AD-BCE0-69B126198316}" dt="2024-07-29T15:34:09.855" v="190"/>
          <ac:spMkLst>
            <pc:docMk/>
            <pc:sldMk cId="3010663507" sldId="269"/>
            <ac:spMk id="3" creationId="{A22DEB70-FC5D-E5FF-40E2-075976B14474}"/>
          </ac:spMkLst>
        </pc:spChg>
        <pc:spChg chg="add del">
          <ac:chgData name="English, Robert (LABOR)" userId="S::robert.english@labor.ny.gov::a28bfe8f-da3c-4756-99ed-728b10c8bcc4" providerId="AD" clId="Web-{1FB3CA69-6B19-39AD-BCE0-69B126198316}" dt="2024-07-29T15:34:09.855" v="190"/>
          <ac:spMkLst>
            <pc:docMk/>
            <pc:sldMk cId="3010663507" sldId="269"/>
            <ac:spMk id="12" creationId="{AF008B56-05A2-4799-8236-CEB9EF374014}"/>
          </ac:spMkLst>
        </pc:spChg>
        <pc:spChg chg="add del">
          <ac:chgData name="English, Robert (LABOR)" userId="S::robert.english@labor.ny.gov::a28bfe8f-da3c-4756-99ed-728b10c8bcc4" providerId="AD" clId="Web-{1FB3CA69-6B19-39AD-BCE0-69B126198316}" dt="2024-07-29T15:34:09.855" v="190"/>
          <ac:spMkLst>
            <pc:docMk/>
            <pc:sldMk cId="3010663507" sldId="269"/>
            <ac:spMk id="13" creationId="{C14D3828-515C-4F9A-9C64-3677518532F0}"/>
          </ac:spMkLst>
        </pc:spChg>
      </pc:sldChg>
      <pc:sldChg chg="addSp modSp mod setBg modClrScheme chgLayout">
        <pc:chgData name="English, Robert (LABOR)" userId="S::robert.english@labor.ny.gov::a28bfe8f-da3c-4756-99ed-728b10c8bcc4" providerId="AD" clId="Web-{1FB3CA69-6B19-39AD-BCE0-69B126198316}" dt="2024-07-29T15:34:09.855" v="190"/>
        <pc:sldMkLst>
          <pc:docMk/>
          <pc:sldMk cId="3212858538" sldId="270"/>
        </pc:sldMkLst>
        <pc:spChg chg="mod ord">
          <ac:chgData name="English, Robert (LABOR)" userId="S::robert.english@labor.ny.gov::a28bfe8f-da3c-4756-99ed-728b10c8bcc4" providerId="AD" clId="Web-{1FB3CA69-6B19-39AD-BCE0-69B126198316}" dt="2024-07-29T15:34:09.855" v="190"/>
          <ac:spMkLst>
            <pc:docMk/>
            <pc:sldMk cId="3212858538" sldId="270"/>
            <ac:spMk id="2" creationId="{D9181492-6E26-30FD-1FB6-6450E2BA8DFB}"/>
          </ac:spMkLst>
        </pc:spChg>
        <pc:spChg chg="mod ord">
          <ac:chgData name="English, Robert (LABOR)" userId="S::robert.english@labor.ny.gov::a28bfe8f-da3c-4756-99ed-728b10c8bcc4" providerId="AD" clId="Web-{1FB3CA69-6B19-39AD-BCE0-69B126198316}" dt="2024-07-29T15:34:09.855" v="190"/>
          <ac:spMkLst>
            <pc:docMk/>
            <pc:sldMk cId="3212858538" sldId="270"/>
            <ac:spMk id="3" creationId="{4B89F51D-D40E-DDAF-E12F-6A188FBE6C4F}"/>
          </ac:spMkLst>
        </pc:spChg>
        <pc:picChg chg="add mod">
          <ac:chgData name="English, Robert (LABOR)" userId="S::robert.english@labor.ny.gov::a28bfe8f-da3c-4756-99ed-728b10c8bcc4" providerId="AD" clId="Web-{1FB3CA69-6B19-39AD-BCE0-69B126198316}" dt="2024-07-29T14:17:46.998" v="2"/>
          <ac:picMkLst>
            <pc:docMk/>
            <pc:sldMk cId="3212858538" sldId="270"/>
            <ac:picMk id="5" creationId="{7A5A2F8F-FCE0-CDCA-21DB-3BB8DD079F14}"/>
          </ac:picMkLst>
        </pc:picChg>
      </pc:sldChg>
      <pc:sldChg chg="modSp mod modClrScheme chgLayout">
        <pc:chgData name="English, Robert (LABOR)" userId="S::robert.english@labor.ny.gov::a28bfe8f-da3c-4756-99ed-728b10c8bcc4" providerId="AD" clId="Web-{1FB3CA69-6B19-39AD-BCE0-69B126198316}" dt="2024-07-29T15:34:09.855" v="190"/>
        <pc:sldMkLst>
          <pc:docMk/>
          <pc:sldMk cId="1250123867" sldId="271"/>
        </pc:sldMkLst>
        <pc:spChg chg="mod ord">
          <ac:chgData name="English, Robert (LABOR)" userId="S::robert.english@labor.ny.gov::a28bfe8f-da3c-4756-99ed-728b10c8bcc4" providerId="AD" clId="Web-{1FB3CA69-6B19-39AD-BCE0-69B126198316}" dt="2024-07-29T15:34:09.855" v="190"/>
          <ac:spMkLst>
            <pc:docMk/>
            <pc:sldMk cId="1250123867" sldId="271"/>
            <ac:spMk id="2" creationId="{9C296D8A-22FB-5089-019D-B58929A61AC2}"/>
          </ac:spMkLst>
        </pc:spChg>
        <pc:spChg chg="mod ord">
          <ac:chgData name="English, Robert (LABOR)" userId="S::robert.english@labor.ny.gov::a28bfe8f-da3c-4756-99ed-728b10c8bcc4" providerId="AD" clId="Web-{1FB3CA69-6B19-39AD-BCE0-69B126198316}" dt="2024-07-29T15:34:09.855" v="190"/>
          <ac:spMkLst>
            <pc:docMk/>
            <pc:sldMk cId="1250123867" sldId="271"/>
            <ac:spMk id="3" creationId="{FE9ECE1D-D59E-FC76-5A07-D07B75E0434C}"/>
          </ac:spMkLst>
        </pc:spChg>
      </pc:sldChg>
      <pc:sldChg chg="modSp mod modClrScheme chgLayout">
        <pc:chgData name="English, Robert (LABOR)" userId="S::robert.english@labor.ny.gov::a28bfe8f-da3c-4756-99ed-728b10c8bcc4" providerId="AD" clId="Web-{1FB3CA69-6B19-39AD-BCE0-69B126198316}" dt="2024-07-29T15:34:09.855" v="190"/>
        <pc:sldMkLst>
          <pc:docMk/>
          <pc:sldMk cId="2156359399" sldId="272"/>
        </pc:sldMkLst>
        <pc:spChg chg="mod ord">
          <ac:chgData name="English, Robert (LABOR)" userId="S::robert.english@labor.ny.gov::a28bfe8f-da3c-4756-99ed-728b10c8bcc4" providerId="AD" clId="Web-{1FB3CA69-6B19-39AD-BCE0-69B126198316}" dt="2024-07-29T15:34:09.855" v="190"/>
          <ac:spMkLst>
            <pc:docMk/>
            <pc:sldMk cId="2156359399" sldId="272"/>
            <ac:spMk id="2" creationId="{4288FC07-9142-0E98-24C6-8090BCAF9274}"/>
          </ac:spMkLst>
        </pc:spChg>
        <pc:spChg chg="mod ord">
          <ac:chgData name="English, Robert (LABOR)" userId="S::robert.english@labor.ny.gov::a28bfe8f-da3c-4756-99ed-728b10c8bcc4" providerId="AD" clId="Web-{1FB3CA69-6B19-39AD-BCE0-69B126198316}" dt="2024-07-29T15:34:09.855" v="190"/>
          <ac:spMkLst>
            <pc:docMk/>
            <pc:sldMk cId="2156359399" sldId="272"/>
            <ac:spMk id="3" creationId="{F8871531-B8D0-DDBB-7058-D5C17A129F19}"/>
          </ac:spMkLst>
        </pc:spChg>
      </pc:sldChg>
      <pc:sldChg chg="modSp mod modClrScheme chgLayout">
        <pc:chgData name="English, Robert (LABOR)" userId="S::robert.english@labor.ny.gov::a28bfe8f-da3c-4756-99ed-728b10c8bcc4" providerId="AD" clId="Web-{1FB3CA69-6B19-39AD-BCE0-69B126198316}" dt="2024-07-29T15:34:09.855" v="190"/>
        <pc:sldMkLst>
          <pc:docMk/>
          <pc:sldMk cId="1956014016" sldId="273"/>
        </pc:sldMkLst>
        <pc:spChg chg="mod ord">
          <ac:chgData name="English, Robert (LABOR)" userId="S::robert.english@labor.ny.gov::a28bfe8f-da3c-4756-99ed-728b10c8bcc4" providerId="AD" clId="Web-{1FB3CA69-6B19-39AD-BCE0-69B126198316}" dt="2024-07-29T15:34:09.855" v="190"/>
          <ac:spMkLst>
            <pc:docMk/>
            <pc:sldMk cId="1956014016" sldId="273"/>
            <ac:spMk id="2" creationId="{89D0ADC2-300A-B943-FCF1-F21AD673CCD5}"/>
          </ac:spMkLst>
        </pc:spChg>
        <pc:spChg chg="mod ord">
          <ac:chgData name="English, Robert (LABOR)" userId="S::robert.english@labor.ny.gov::a28bfe8f-da3c-4756-99ed-728b10c8bcc4" providerId="AD" clId="Web-{1FB3CA69-6B19-39AD-BCE0-69B126198316}" dt="2024-07-29T15:34:09.855" v="190"/>
          <ac:spMkLst>
            <pc:docMk/>
            <pc:sldMk cId="1956014016" sldId="273"/>
            <ac:spMk id="3" creationId="{9A07246F-BE9E-D708-2ACE-BC37AA29D0FA}"/>
          </ac:spMkLst>
        </pc:spChg>
      </pc:sldChg>
      <pc:sldChg chg="addSp delSp modSp mod modClrScheme delDesignElem chgLayout">
        <pc:chgData name="English, Robert (LABOR)" userId="S::robert.english@labor.ny.gov::a28bfe8f-da3c-4756-99ed-728b10c8bcc4" providerId="AD" clId="Web-{1FB3CA69-6B19-39AD-BCE0-69B126198316}" dt="2024-07-29T15:34:09.855" v="190"/>
        <pc:sldMkLst>
          <pc:docMk/>
          <pc:sldMk cId="2568480163" sldId="274"/>
        </pc:sldMkLst>
        <pc:spChg chg="mod ord">
          <ac:chgData name="English, Robert (LABOR)" userId="S::robert.english@labor.ny.gov::a28bfe8f-da3c-4756-99ed-728b10c8bcc4" providerId="AD" clId="Web-{1FB3CA69-6B19-39AD-BCE0-69B126198316}" dt="2024-07-29T15:34:09.855" v="190"/>
          <ac:spMkLst>
            <pc:docMk/>
            <pc:sldMk cId="2568480163" sldId="274"/>
            <ac:spMk id="2" creationId="{25EEC0A4-B3BF-9D8B-403E-A8910D594C77}"/>
          </ac:spMkLst>
        </pc:spChg>
        <pc:spChg chg="mod ord">
          <ac:chgData name="English, Robert (LABOR)" userId="S::robert.english@labor.ny.gov::a28bfe8f-da3c-4756-99ed-728b10c8bcc4" providerId="AD" clId="Web-{1FB3CA69-6B19-39AD-BCE0-69B126198316}" dt="2024-07-29T15:34:09.855" v="190"/>
          <ac:spMkLst>
            <pc:docMk/>
            <pc:sldMk cId="2568480163" sldId="274"/>
            <ac:spMk id="3" creationId="{E2548D2F-7E52-D2B9-D77B-9BF38FCB2A7F}"/>
          </ac:spMkLst>
        </pc:spChg>
        <pc:spChg chg="add del">
          <ac:chgData name="English, Robert (LABOR)" userId="S::robert.english@labor.ny.gov::a28bfe8f-da3c-4756-99ed-728b10c8bcc4" providerId="AD" clId="Web-{1FB3CA69-6B19-39AD-BCE0-69B126198316}" dt="2024-07-29T15:34:09.855" v="190"/>
          <ac:spMkLst>
            <pc:docMk/>
            <pc:sldMk cId="2568480163" sldId="274"/>
            <ac:spMk id="8" creationId="{1A6D86F0-98E0-4468-9315-41BF7B0F2E68}"/>
          </ac:spMkLst>
        </pc:spChg>
        <pc:spChg chg="add del">
          <ac:chgData name="English, Robert (LABOR)" userId="S::robert.english@labor.ny.gov::a28bfe8f-da3c-4756-99ed-728b10c8bcc4" providerId="AD" clId="Web-{1FB3CA69-6B19-39AD-BCE0-69B126198316}" dt="2024-07-29T15:34:09.855" v="190"/>
          <ac:spMkLst>
            <pc:docMk/>
            <pc:sldMk cId="2568480163" sldId="274"/>
            <ac:spMk id="10" creationId="{CE957058-57AD-46A9-BAE9-7145CB3504F9}"/>
          </ac:spMkLst>
        </pc:spChg>
        <pc:picChg chg="add mod">
          <ac:chgData name="English, Robert (LABOR)" userId="S::robert.english@labor.ny.gov::a28bfe8f-da3c-4756-99ed-728b10c8bcc4" providerId="AD" clId="Web-{1FB3CA69-6B19-39AD-BCE0-69B126198316}" dt="2024-07-29T14:22:25.902" v="64" actId="1076"/>
          <ac:picMkLst>
            <pc:docMk/>
            <pc:sldMk cId="2568480163" sldId="274"/>
            <ac:picMk id="5" creationId="{45A9D4BD-8C77-FCE6-FBFA-CD436DD50FE5}"/>
          </ac:picMkLst>
        </pc:picChg>
      </pc:sldChg>
      <pc:sldChg chg="modSp mod modClrScheme chgLayout">
        <pc:chgData name="English, Robert (LABOR)" userId="S::robert.english@labor.ny.gov::a28bfe8f-da3c-4756-99ed-728b10c8bcc4" providerId="AD" clId="Web-{1FB3CA69-6B19-39AD-BCE0-69B126198316}" dt="2024-07-29T15:34:09.855" v="190"/>
        <pc:sldMkLst>
          <pc:docMk/>
          <pc:sldMk cId="3188705956" sldId="275"/>
        </pc:sldMkLst>
        <pc:spChg chg="mod ord">
          <ac:chgData name="English, Robert (LABOR)" userId="S::robert.english@labor.ny.gov::a28bfe8f-da3c-4756-99ed-728b10c8bcc4" providerId="AD" clId="Web-{1FB3CA69-6B19-39AD-BCE0-69B126198316}" dt="2024-07-29T15:34:09.855" v="190"/>
          <ac:spMkLst>
            <pc:docMk/>
            <pc:sldMk cId="3188705956" sldId="275"/>
            <ac:spMk id="2" creationId="{340A8CA3-BE6D-C4C8-CE65-EF628960EAB7}"/>
          </ac:spMkLst>
        </pc:spChg>
        <pc:spChg chg="mod ord">
          <ac:chgData name="English, Robert (LABOR)" userId="S::robert.english@labor.ny.gov::a28bfe8f-da3c-4756-99ed-728b10c8bcc4" providerId="AD" clId="Web-{1FB3CA69-6B19-39AD-BCE0-69B126198316}" dt="2024-07-29T15:34:09.855" v="190"/>
          <ac:spMkLst>
            <pc:docMk/>
            <pc:sldMk cId="3188705956" sldId="275"/>
            <ac:spMk id="3" creationId="{F61EE294-FB4D-9905-0C8C-47DB885112DF}"/>
          </ac:spMkLst>
        </pc:spChg>
      </pc:sldChg>
      <pc:sldChg chg="addSp delSp modSp mod modClrScheme delDesignElem chgLayout">
        <pc:chgData name="English, Robert (LABOR)" userId="S::robert.english@labor.ny.gov::a28bfe8f-da3c-4756-99ed-728b10c8bcc4" providerId="AD" clId="Web-{1FB3CA69-6B19-39AD-BCE0-69B126198316}" dt="2024-07-29T15:34:09.855" v="190"/>
        <pc:sldMkLst>
          <pc:docMk/>
          <pc:sldMk cId="937720842" sldId="276"/>
        </pc:sldMkLst>
        <pc:spChg chg="mod ord">
          <ac:chgData name="English, Robert (LABOR)" userId="S::robert.english@labor.ny.gov::a28bfe8f-da3c-4756-99ed-728b10c8bcc4" providerId="AD" clId="Web-{1FB3CA69-6B19-39AD-BCE0-69B126198316}" dt="2024-07-29T15:34:09.855" v="190"/>
          <ac:spMkLst>
            <pc:docMk/>
            <pc:sldMk cId="937720842" sldId="276"/>
            <ac:spMk id="2" creationId="{F7FF0480-0B68-9825-8D10-9A2AC34F2B9A}"/>
          </ac:spMkLst>
        </pc:spChg>
        <pc:spChg chg="mod ord">
          <ac:chgData name="English, Robert (LABOR)" userId="S::robert.english@labor.ny.gov::a28bfe8f-da3c-4756-99ed-728b10c8bcc4" providerId="AD" clId="Web-{1FB3CA69-6B19-39AD-BCE0-69B126198316}" dt="2024-07-29T15:34:09.855" v="190"/>
          <ac:spMkLst>
            <pc:docMk/>
            <pc:sldMk cId="937720842" sldId="276"/>
            <ac:spMk id="3" creationId="{2B692BD3-393D-3CF6-E184-0F83C811FD87}"/>
          </ac:spMkLst>
        </pc:spChg>
        <pc:spChg chg="add del">
          <ac:chgData name="English, Robert (LABOR)" userId="S::robert.english@labor.ny.gov::a28bfe8f-da3c-4756-99ed-728b10c8bcc4" providerId="AD" clId="Web-{1FB3CA69-6B19-39AD-BCE0-69B126198316}" dt="2024-07-29T15:34:09.855" v="190"/>
          <ac:spMkLst>
            <pc:docMk/>
            <pc:sldMk cId="937720842" sldId="276"/>
            <ac:spMk id="8" creationId="{1A6D86F0-98E0-4468-9315-41BF7B0F2E68}"/>
          </ac:spMkLst>
        </pc:spChg>
        <pc:spChg chg="add del">
          <ac:chgData name="English, Robert (LABOR)" userId="S::robert.english@labor.ny.gov::a28bfe8f-da3c-4756-99ed-728b10c8bcc4" providerId="AD" clId="Web-{1FB3CA69-6B19-39AD-BCE0-69B126198316}" dt="2024-07-29T15:34:09.855" v="190"/>
          <ac:spMkLst>
            <pc:docMk/>
            <pc:sldMk cId="937720842" sldId="276"/>
            <ac:spMk id="10" creationId="{CE957058-57AD-46A9-BAE9-7145CB3504F9}"/>
          </ac:spMkLst>
        </pc:spChg>
      </pc:sldChg>
      <pc:sldChg chg="addSp modSp mod modClrScheme chgLayout">
        <pc:chgData name="English, Robert (LABOR)" userId="S::robert.english@labor.ny.gov::a28bfe8f-da3c-4756-99ed-728b10c8bcc4" providerId="AD" clId="Web-{1FB3CA69-6B19-39AD-BCE0-69B126198316}" dt="2024-07-29T15:34:09.855" v="190"/>
        <pc:sldMkLst>
          <pc:docMk/>
          <pc:sldMk cId="967030149" sldId="277"/>
        </pc:sldMkLst>
        <pc:spChg chg="mod ord">
          <ac:chgData name="English, Robert (LABOR)" userId="S::robert.english@labor.ny.gov::a28bfe8f-da3c-4756-99ed-728b10c8bcc4" providerId="AD" clId="Web-{1FB3CA69-6B19-39AD-BCE0-69B126198316}" dt="2024-07-29T15:34:09.855" v="190"/>
          <ac:spMkLst>
            <pc:docMk/>
            <pc:sldMk cId="967030149" sldId="277"/>
            <ac:spMk id="2" creationId="{92C9D067-1D82-9AD2-E4E7-D0996FE0CF56}"/>
          </ac:spMkLst>
        </pc:spChg>
        <pc:spChg chg="mod ord">
          <ac:chgData name="English, Robert (LABOR)" userId="S::robert.english@labor.ny.gov::a28bfe8f-da3c-4756-99ed-728b10c8bcc4" providerId="AD" clId="Web-{1FB3CA69-6B19-39AD-BCE0-69B126198316}" dt="2024-07-29T15:34:09.855" v="190"/>
          <ac:spMkLst>
            <pc:docMk/>
            <pc:sldMk cId="967030149" sldId="277"/>
            <ac:spMk id="3" creationId="{43E26C64-1F82-5CD0-F130-A40DBBEDA66D}"/>
          </ac:spMkLst>
        </pc:spChg>
        <pc:picChg chg="add mod">
          <ac:chgData name="English, Robert (LABOR)" userId="S::robert.english@labor.ny.gov::a28bfe8f-da3c-4756-99ed-728b10c8bcc4" providerId="AD" clId="Web-{1FB3CA69-6B19-39AD-BCE0-69B126198316}" dt="2024-07-29T15:07:40.981" v="113" actId="1076"/>
          <ac:picMkLst>
            <pc:docMk/>
            <pc:sldMk cId="967030149" sldId="277"/>
            <ac:picMk id="4" creationId="{19C8752E-F319-F3E0-D2C8-7F13FA5ADB69}"/>
          </ac:picMkLst>
        </pc:picChg>
      </pc:sldChg>
      <pc:sldChg chg="addSp delSp modSp mod setBg modClrScheme setClrOvrMap delDesignElem chgLayout">
        <pc:chgData name="English, Robert (LABOR)" userId="S::robert.english@labor.ny.gov::a28bfe8f-da3c-4756-99ed-728b10c8bcc4" providerId="AD" clId="Web-{1FB3CA69-6B19-39AD-BCE0-69B126198316}" dt="2024-07-29T15:34:09.855" v="190"/>
        <pc:sldMkLst>
          <pc:docMk/>
          <pc:sldMk cId="596075072" sldId="278"/>
        </pc:sldMkLst>
        <pc:spChg chg="mod ord">
          <ac:chgData name="English, Robert (LABOR)" userId="S::robert.english@labor.ny.gov::a28bfe8f-da3c-4756-99ed-728b10c8bcc4" providerId="AD" clId="Web-{1FB3CA69-6B19-39AD-BCE0-69B126198316}" dt="2024-07-29T15:34:09.855" v="190"/>
          <ac:spMkLst>
            <pc:docMk/>
            <pc:sldMk cId="596075072" sldId="278"/>
            <ac:spMk id="2" creationId="{79566CF8-2FD9-1A10-1A89-432DFCE5309B}"/>
          </ac:spMkLst>
        </pc:spChg>
        <pc:spChg chg="mod ord">
          <ac:chgData name="English, Robert (LABOR)" userId="S::robert.english@labor.ny.gov::a28bfe8f-da3c-4756-99ed-728b10c8bcc4" providerId="AD" clId="Web-{1FB3CA69-6B19-39AD-BCE0-69B126198316}" dt="2024-07-29T15:34:09.855" v="190"/>
          <ac:spMkLst>
            <pc:docMk/>
            <pc:sldMk cId="596075072" sldId="278"/>
            <ac:spMk id="3" creationId="{0DD58CA3-31B3-4828-C54D-38712AE4862E}"/>
          </ac:spMkLst>
        </pc:spChg>
        <pc:spChg chg="add del">
          <ac:chgData name="English, Robert (LABOR)" userId="S::robert.english@labor.ny.gov::a28bfe8f-da3c-4756-99ed-728b10c8bcc4" providerId="AD" clId="Web-{1FB3CA69-6B19-39AD-BCE0-69B126198316}" dt="2024-07-29T15:34:09.855" v="190"/>
          <ac:spMkLst>
            <pc:docMk/>
            <pc:sldMk cId="596075072" sldId="278"/>
            <ac:spMk id="12" creationId="{9A457F22-2034-4200-B6E4-5B8372AAC226}"/>
          </ac:spMkLst>
        </pc:spChg>
        <pc:spChg chg="add del">
          <ac:chgData name="English, Robert (LABOR)" userId="S::robert.english@labor.ny.gov::a28bfe8f-da3c-4756-99ed-728b10c8bcc4" providerId="AD" clId="Web-{1FB3CA69-6B19-39AD-BCE0-69B126198316}" dt="2024-07-29T15:34:09.855" v="190"/>
          <ac:spMkLst>
            <pc:docMk/>
            <pc:sldMk cId="596075072" sldId="278"/>
            <ac:spMk id="14" creationId="{A9DA7986-F4F5-4F92-94A3-343B2D72001D}"/>
          </ac:spMkLst>
        </pc:spChg>
        <pc:spChg chg="add del">
          <ac:chgData name="English, Robert (LABOR)" userId="S::robert.english@labor.ny.gov::a28bfe8f-da3c-4756-99ed-728b10c8bcc4" providerId="AD" clId="Web-{1FB3CA69-6B19-39AD-BCE0-69B126198316}" dt="2024-07-29T15:34:09.855" v="190"/>
          <ac:spMkLst>
            <pc:docMk/>
            <pc:sldMk cId="596075072" sldId="278"/>
            <ac:spMk id="16" creationId="{428E76FD-76EE-4DE6-BBA4-EEA6E4B98CD0}"/>
          </ac:spMkLst>
        </pc:spChg>
        <pc:picChg chg="add del">
          <ac:chgData name="English, Robert (LABOR)" userId="S::robert.english@labor.ny.gov::a28bfe8f-da3c-4756-99ed-728b10c8bcc4" providerId="AD" clId="Web-{1FB3CA69-6B19-39AD-BCE0-69B126198316}" dt="2024-07-29T14:23:44.307" v="66"/>
          <ac:picMkLst>
            <pc:docMk/>
            <pc:sldMk cId="596075072" sldId="278"/>
            <ac:picMk id="5" creationId="{2469174A-6077-39DB-F6E9-EED316C1AEF3}"/>
          </ac:picMkLst>
        </pc:picChg>
        <pc:picChg chg="add mod">
          <ac:chgData name="English, Robert (LABOR)" userId="S::robert.english@labor.ny.gov::a28bfe8f-da3c-4756-99ed-728b10c8bcc4" providerId="AD" clId="Web-{1FB3CA69-6B19-39AD-BCE0-69B126198316}" dt="2024-07-29T14:24:23.854" v="72"/>
          <ac:picMkLst>
            <pc:docMk/>
            <pc:sldMk cId="596075072" sldId="278"/>
            <ac:picMk id="7" creationId="{90BE3D53-6D40-3F31-0A16-1D60002AF708}"/>
          </ac:picMkLst>
        </pc:picChg>
      </pc:sldChg>
      <pc:sldChg chg="addSp delSp modSp mod modClrScheme delDesignElem chgLayout">
        <pc:chgData name="English, Robert (LABOR)" userId="S::robert.english@labor.ny.gov::a28bfe8f-da3c-4756-99ed-728b10c8bcc4" providerId="AD" clId="Web-{1FB3CA69-6B19-39AD-BCE0-69B126198316}" dt="2024-07-29T15:34:09.855" v="190"/>
        <pc:sldMkLst>
          <pc:docMk/>
          <pc:sldMk cId="612220855" sldId="279"/>
        </pc:sldMkLst>
        <pc:spChg chg="mod ord">
          <ac:chgData name="English, Robert (LABOR)" userId="S::robert.english@labor.ny.gov::a28bfe8f-da3c-4756-99ed-728b10c8bcc4" providerId="AD" clId="Web-{1FB3CA69-6B19-39AD-BCE0-69B126198316}" dt="2024-07-29T15:34:09.855" v="190"/>
          <ac:spMkLst>
            <pc:docMk/>
            <pc:sldMk cId="612220855" sldId="279"/>
            <ac:spMk id="2" creationId="{5FC326BB-817A-DDD9-5FFC-E8F2C0B040C7}"/>
          </ac:spMkLst>
        </pc:spChg>
        <pc:spChg chg="add del">
          <ac:chgData name="English, Robert (LABOR)" userId="S::robert.english@labor.ny.gov::a28bfe8f-da3c-4756-99ed-728b10c8bcc4" providerId="AD" clId="Web-{1FB3CA69-6B19-39AD-BCE0-69B126198316}" dt="2024-07-29T15:34:09.855" v="190"/>
          <ac:spMkLst>
            <pc:docMk/>
            <pc:sldMk cId="612220855" sldId="279"/>
            <ac:spMk id="19" creationId="{4025239F-A6FB-43A8-BD4A-3FB7C0B48DF5}"/>
          </ac:spMkLst>
        </pc:spChg>
        <pc:spChg chg="add del">
          <ac:chgData name="English, Robert (LABOR)" userId="S::robert.english@labor.ny.gov::a28bfe8f-da3c-4756-99ed-728b10c8bcc4" providerId="AD" clId="Web-{1FB3CA69-6B19-39AD-BCE0-69B126198316}" dt="2024-07-29T15:34:09.855" v="190"/>
          <ac:spMkLst>
            <pc:docMk/>
            <pc:sldMk cId="612220855" sldId="279"/>
            <ac:spMk id="20" creationId="{9F5EF35B-201C-44F0-B571-2B74F952707D}"/>
          </ac:spMkLst>
        </pc:spChg>
        <pc:spChg chg="add del">
          <ac:chgData name="English, Robert (LABOR)" userId="S::robert.english@labor.ny.gov::a28bfe8f-da3c-4756-99ed-728b10c8bcc4" providerId="AD" clId="Web-{1FB3CA69-6B19-39AD-BCE0-69B126198316}" dt="2024-07-29T15:34:09.855" v="190"/>
          <ac:spMkLst>
            <pc:docMk/>
            <pc:sldMk cId="612220855" sldId="279"/>
            <ac:spMk id="21" creationId="{4BF33555-1B12-49B5-BADE-CEAB32216861}"/>
          </ac:spMkLst>
        </pc:spChg>
      </pc:sldChg>
      <pc:sldChg chg="addSp modSp mod modClrScheme chgLayout">
        <pc:chgData name="English, Robert (LABOR)" userId="S::robert.english@labor.ny.gov::a28bfe8f-da3c-4756-99ed-728b10c8bcc4" providerId="AD" clId="Web-{1FB3CA69-6B19-39AD-BCE0-69B126198316}" dt="2024-07-29T15:34:09.855" v="190"/>
        <pc:sldMkLst>
          <pc:docMk/>
          <pc:sldMk cId="1827398448" sldId="280"/>
        </pc:sldMkLst>
        <pc:spChg chg="mod ord">
          <ac:chgData name="English, Robert (LABOR)" userId="S::robert.english@labor.ny.gov::a28bfe8f-da3c-4756-99ed-728b10c8bcc4" providerId="AD" clId="Web-{1FB3CA69-6B19-39AD-BCE0-69B126198316}" dt="2024-07-29T15:34:09.855" v="190"/>
          <ac:spMkLst>
            <pc:docMk/>
            <pc:sldMk cId="1827398448" sldId="280"/>
            <ac:spMk id="2" creationId="{D59187A3-56F3-1400-2D31-6304273205EF}"/>
          </ac:spMkLst>
        </pc:spChg>
        <pc:picChg chg="add mod">
          <ac:chgData name="English, Robert (LABOR)" userId="S::robert.english@labor.ny.gov::a28bfe8f-da3c-4756-99ed-728b10c8bcc4" providerId="AD" clId="Web-{1FB3CA69-6B19-39AD-BCE0-69B126198316}" dt="2024-07-29T15:12:54.931" v="152" actId="1076"/>
          <ac:picMkLst>
            <pc:docMk/>
            <pc:sldMk cId="1827398448" sldId="280"/>
            <ac:picMk id="3" creationId="{C029DE2D-AC5B-9137-E336-7BA92D5C50EA}"/>
          </ac:picMkLst>
        </pc:picChg>
        <pc:picChg chg="add mod">
          <ac:chgData name="English, Robert (LABOR)" userId="S::robert.english@labor.ny.gov::a28bfe8f-da3c-4756-99ed-728b10c8bcc4" providerId="AD" clId="Web-{1FB3CA69-6B19-39AD-BCE0-69B126198316}" dt="2024-07-29T15:20:34.761" v="160" actId="1076"/>
          <ac:picMkLst>
            <pc:docMk/>
            <pc:sldMk cId="1827398448" sldId="280"/>
            <ac:picMk id="4" creationId="{39E82C8F-03F3-DFEF-F81A-99EB805793DA}"/>
          </ac:picMkLst>
        </pc:picChg>
        <pc:picChg chg="mod ord">
          <ac:chgData name="English, Robert (LABOR)" userId="S::robert.english@labor.ny.gov::a28bfe8f-da3c-4756-99ed-728b10c8bcc4" providerId="AD" clId="Web-{1FB3CA69-6B19-39AD-BCE0-69B126198316}" dt="2024-07-29T15:34:09.855" v="190"/>
          <ac:picMkLst>
            <pc:docMk/>
            <pc:sldMk cId="1827398448" sldId="280"/>
            <ac:picMk id="5" creationId="{29A4A82B-7D1F-E82F-8DE9-96157FB7F3C4}"/>
          </ac:picMkLst>
        </pc:picChg>
        <pc:picChg chg="mod ord">
          <ac:chgData name="English, Robert (LABOR)" userId="S::robert.english@labor.ny.gov::a28bfe8f-da3c-4756-99ed-728b10c8bcc4" providerId="AD" clId="Web-{1FB3CA69-6B19-39AD-BCE0-69B126198316}" dt="2024-07-29T15:34:09.855" v="190"/>
          <ac:picMkLst>
            <pc:docMk/>
            <pc:sldMk cId="1827398448" sldId="280"/>
            <ac:picMk id="6" creationId="{F9E505DE-FFDB-CF5A-F103-A50878F845FF}"/>
          </ac:picMkLst>
        </pc:picChg>
        <pc:picChg chg="mod">
          <ac:chgData name="English, Robert (LABOR)" userId="S::robert.english@labor.ny.gov::a28bfe8f-da3c-4756-99ed-728b10c8bcc4" providerId="AD" clId="Web-{1FB3CA69-6B19-39AD-BCE0-69B126198316}" dt="2024-07-29T15:11:44.568" v="140" actId="1076"/>
          <ac:picMkLst>
            <pc:docMk/>
            <pc:sldMk cId="1827398448" sldId="280"/>
            <ac:picMk id="7" creationId="{4A40FD20-D09D-1E05-7FE0-408C3CF469E0}"/>
          </ac:picMkLst>
        </pc:picChg>
        <pc:picChg chg="mod">
          <ac:chgData name="English, Robert (LABOR)" userId="S::robert.english@labor.ny.gov::a28bfe8f-da3c-4756-99ed-728b10c8bcc4" providerId="AD" clId="Web-{1FB3CA69-6B19-39AD-BCE0-69B126198316}" dt="2024-07-29T15:12:22.695" v="146" actId="14100"/>
          <ac:picMkLst>
            <pc:docMk/>
            <pc:sldMk cId="1827398448" sldId="280"/>
            <ac:picMk id="10" creationId="{3EFD0229-2395-F322-EB40-DF1D2A830877}"/>
          </ac:picMkLst>
        </pc:picChg>
        <pc:picChg chg="mod">
          <ac:chgData name="English, Robert (LABOR)" userId="S::robert.english@labor.ny.gov::a28bfe8f-da3c-4756-99ed-728b10c8bcc4" providerId="AD" clId="Web-{1FB3CA69-6B19-39AD-BCE0-69B126198316}" dt="2024-07-29T15:11:02.786" v="133" actId="1076"/>
          <ac:picMkLst>
            <pc:docMk/>
            <pc:sldMk cId="1827398448" sldId="280"/>
            <ac:picMk id="12" creationId="{3252B362-4D7E-8B14-302E-0ABC808E19EA}"/>
          </ac:picMkLst>
        </pc:picChg>
        <pc:picChg chg="mod">
          <ac:chgData name="English, Robert (LABOR)" userId="S::robert.english@labor.ny.gov::a28bfe8f-da3c-4756-99ed-728b10c8bcc4" providerId="AD" clId="Web-{1FB3CA69-6B19-39AD-BCE0-69B126198316}" dt="2024-07-29T15:11:30.412" v="138" actId="1076"/>
          <ac:picMkLst>
            <pc:docMk/>
            <pc:sldMk cId="1827398448" sldId="280"/>
            <ac:picMk id="13" creationId="{08C36D54-DA08-6B88-6548-F6F032804420}"/>
          </ac:picMkLst>
        </pc:picChg>
        <pc:picChg chg="mod">
          <ac:chgData name="English, Robert (LABOR)" userId="S::robert.english@labor.ny.gov::a28bfe8f-da3c-4756-99ed-728b10c8bcc4" providerId="AD" clId="Web-{1FB3CA69-6B19-39AD-BCE0-69B126198316}" dt="2024-07-29T15:12:46.274" v="149" actId="1076"/>
          <ac:picMkLst>
            <pc:docMk/>
            <pc:sldMk cId="1827398448" sldId="280"/>
            <ac:picMk id="14" creationId="{238EC72C-F204-E6D9-C887-D49A612F46B5}"/>
          </ac:picMkLst>
        </pc:picChg>
        <pc:picChg chg="mod">
          <ac:chgData name="English, Robert (LABOR)" userId="S::robert.english@labor.ny.gov::a28bfe8f-da3c-4756-99ed-728b10c8bcc4" providerId="AD" clId="Web-{1FB3CA69-6B19-39AD-BCE0-69B126198316}" dt="2024-07-29T15:13:01.462" v="153" actId="1076"/>
          <ac:picMkLst>
            <pc:docMk/>
            <pc:sldMk cId="1827398448" sldId="280"/>
            <ac:picMk id="15" creationId="{D0BA45F6-11FE-8030-900E-2CECD5F86F46}"/>
          </ac:picMkLst>
        </pc:picChg>
        <pc:picChg chg="mod">
          <ac:chgData name="English, Robert (LABOR)" userId="S::robert.english@labor.ny.gov::a28bfe8f-da3c-4756-99ed-728b10c8bcc4" providerId="AD" clId="Web-{1FB3CA69-6B19-39AD-BCE0-69B126198316}" dt="2024-07-29T15:11:05.989" v="134" actId="1076"/>
          <ac:picMkLst>
            <pc:docMk/>
            <pc:sldMk cId="1827398448" sldId="280"/>
            <ac:picMk id="16" creationId="{B1CEA546-F90B-0685-EF92-BC6668575D62}"/>
          </ac:picMkLst>
        </pc:picChg>
        <pc:picChg chg="mod">
          <ac:chgData name="English, Robert (LABOR)" userId="S::robert.english@labor.ny.gov::a28bfe8f-da3c-4756-99ed-728b10c8bcc4" providerId="AD" clId="Web-{1FB3CA69-6B19-39AD-BCE0-69B126198316}" dt="2024-07-29T15:20:26.980" v="159" actId="14100"/>
          <ac:picMkLst>
            <pc:docMk/>
            <pc:sldMk cId="1827398448" sldId="280"/>
            <ac:picMk id="17" creationId="{737451D3-EA48-9AD5-8B72-30E79CED7A8C}"/>
          </ac:picMkLst>
        </pc:picChg>
        <pc:picChg chg="mod">
          <ac:chgData name="English, Robert (LABOR)" userId="S::robert.english@labor.ny.gov::a28bfe8f-da3c-4756-99ed-728b10c8bcc4" providerId="AD" clId="Web-{1FB3CA69-6B19-39AD-BCE0-69B126198316}" dt="2024-07-29T15:11:24.833" v="137" actId="14100"/>
          <ac:picMkLst>
            <pc:docMk/>
            <pc:sldMk cId="1827398448" sldId="280"/>
            <ac:picMk id="18" creationId="{499207A0-6F20-8B44-2DAD-052E82833F75}"/>
          </ac:picMkLst>
        </pc:picChg>
        <pc:picChg chg="mod">
          <ac:chgData name="English, Robert (LABOR)" userId="S::robert.english@labor.ny.gov::a28bfe8f-da3c-4756-99ed-728b10c8bcc4" providerId="AD" clId="Web-{1FB3CA69-6B19-39AD-BCE0-69B126198316}" dt="2024-07-29T15:20:22.370" v="158" actId="14100"/>
          <ac:picMkLst>
            <pc:docMk/>
            <pc:sldMk cId="1827398448" sldId="280"/>
            <ac:picMk id="19" creationId="{1A9B1778-416A-35B5-F2B3-E1A028D7AC82}"/>
          </ac:picMkLst>
        </pc:picChg>
        <pc:picChg chg="mod">
          <ac:chgData name="English, Robert (LABOR)" userId="S::robert.english@labor.ny.gov::a28bfe8f-da3c-4756-99ed-728b10c8bcc4" providerId="AD" clId="Web-{1FB3CA69-6B19-39AD-BCE0-69B126198316}" dt="2024-07-29T15:12:51.899" v="151" actId="1076"/>
          <ac:picMkLst>
            <pc:docMk/>
            <pc:sldMk cId="1827398448" sldId="280"/>
            <ac:picMk id="20" creationId="{6A64F252-4189-A50D-31CF-7452913AC795}"/>
          </ac:picMkLst>
        </pc:picChg>
        <pc:picChg chg="add mod">
          <ac:chgData name="English, Robert (LABOR)" userId="S::robert.english@labor.ny.gov::a28bfe8f-da3c-4756-99ed-728b10c8bcc4" providerId="AD" clId="Web-{1FB3CA69-6B19-39AD-BCE0-69B126198316}" dt="2024-07-29T15:27:47.465" v="184" actId="1076"/>
          <ac:picMkLst>
            <pc:docMk/>
            <pc:sldMk cId="1827398448" sldId="280"/>
            <ac:picMk id="21" creationId="{0B2DBE06-0359-7F28-0E66-90FB7850F648}"/>
          </ac:picMkLst>
        </pc:picChg>
      </pc:sldChg>
      <pc:sldChg chg="new">
        <pc:chgData name="English, Robert (LABOR)" userId="S::robert.english@labor.ny.gov::a28bfe8f-da3c-4756-99ed-728b10c8bcc4" providerId="AD" clId="Web-{1FB3CA69-6B19-39AD-BCE0-69B126198316}" dt="2024-07-29T14:30:12.242" v="95"/>
        <pc:sldMkLst>
          <pc:docMk/>
          <pc:sldMk cId="261317814" sldId="281"/>
        </pc:sldMkLst>
      </pc:sldChg>
      <pc:sldChg chg="add mod modClrScheme chgLayout">
        <pc:chgData name="English, Robert (LABOR)" userId="S::robert.english@labor.ny.gov::a28bfe8f-da3c-4756-99ed-728b10c8bcc4" providerId="AD" clId="Web-{1FB3CA69-6B19-39AD-BCE0-69B126198316}" dt="2024-07-29T15:34:09.855" v="190"/>
        <pc:sldMkLst>
          <pc:docMk/>
          <pc:sldMk cId="2026494003" sldId="282"/>
        </pc:sldMkLst>
      </pc:sldChg>
      <pc:sldChg chg="add mod modClrScheme chgLayout">
        <pc:chgData name="English, Robert (LABOR)" userId="S::robert.english@labor.ny.gov::a28bfe8f-da3c-4756-99ed-728b10c8bcc4" providerId="AD" clId="Web-{1FB3CA69-6B19-39AD-BCE0-69B126198316}" dt="2024-07-29T15:34:09.855" v="190"/>
        <pc:sldMkLst>
          <pc:docMk/>
          <pc:sldMk cId="1822922455" sldId="283"/>
        </pc:sldMkLst>
      </pc:sldChg>
      <pc:sldChg chg="add del">
        <pc:chgData name="English, Robert (LABOR)" userId="S::robert.english@labor.ny.gov::a28bfe8f-da3c-4756-99ed-728b10c8bcc4" providerId="AD" clId="Web-{1FB3CA69-6B19-39AD-BCE0-69B126198316}" dt="2024-07-29T15:05:24.085" v="106"/>
        <pc:sldMkLst>
          <pc:docMk/>
          <pc:sldMk cId="485593815" sldId="284"/>
        </pc:sldMkLst>
      </pc:sldChg>
      <pc:sldChg chg="add del">
        <pc:chgData name="English, Robert (LABOR)" userId="S::robert.english@labor.ny.gov::a28bfe8f-da3c-4756-99ed-728b10c8bcc4" providerId="AD" clId="Web-{1FB3CA69-6B19-39AD-BCE0-69B126198316}" dt="2024-07-29T15:06:57.588" v="108"/>
        <pc:sldMkLst>
          <pc:docMk/>
          <pc:sldMk cId="2394643522" sldId="284"/>
        </pc:sldMkLst>
      </pc:sldChg>
      <pc:sldChg chg="modSp mod modClrScheme chgLayout">
        <pc:chgData name="English, Robert (LABOR)" userId="S::robert.english@labor.ny.gov::a28bfe8f-da3c-4756-99ed-728b10c8bcc4" providerId="AD" clId="Web-{1FB3CA69-6B19-39AD-BCE0-69B126198316}" dt="2024-07-29T15:34:09.855" v="190"/>
        <pc:sldMkLst>
          <pc:docMk/>
          <pc:sldMk cId="3585155256" sldId="284"/>
        </pc:sldMkLst>
        <pc:spChg chg="mod ord">
          <ac:chgData name="English, Robert (LABOR)" userId="S::robert.english@labor.ny.gov::a28bfe8f-da3c-4756-99ed-728b10c8bcc4" providerId="AD" clId="Web-{1FB3CA69-6B19-39AD-BCE0-69B126198316}" dt="2024-07-29T15:34:09.855" v="190"/>
          <ac:spMkLst>
            <pc:docMk/>
            <pc:sldMk cId="3585155256" sldId="284"/>
            <ac:spMk id="2" creationId="{489DE21E-C62F-1EC6-CF89-0E9A9E7DF248}"/>
          </ac:spMkLst>
        </pc:spChg>
        <pc:spChg chg="mod ord">
          <ac:chgData name="English, Robert (LABOR)" userId="S::robert.english@labor.ny.gov::a28bfe8f-da3c-4756-99ed-728b10c8bcc4" providerId="AD" clId="Web-{1FB3CA69-6B19-39AD-BCE0-69B126198316}" dt="2024-07-29T15:34:09.855" v="190"/>
          <ac:spMkLst>
            <pc:docMk/>
            <pc:sldMk cId="3585155256" sldId="284"/>
            <ac:spMk id="3" creationId="{D73E2A08-684B-44C9-CCCD-EE3D37421B39}"/>
          </ac:spMkLst>
        </pc:spChg>
      </pc:sldChg>
      <pc:sldChg chg="add del">
        <pc:chgData name="English, Robert (LABOR)" userId="S::robert.english@labor.ny.gov::a28bfe8f-da3c-4756-99ed-728b10c8bcc4" providerId="AD" clId="Web-{1FB3CA69-6B19-39AD-BCE0-69B126198316}" dt="2024-07-29T15:04:18.785" v="104"/>
        <pc:sldMkLst>
          <pc:docMk/>
          <pc:sldMk cId="3684553194" sldId="284"/>
        </pc:sldMkLst>
      </pc:sldChg>
      <pc:sldChg chg="new del">
        <pc:chgData name="English, Robert (LABOR)" userId="S::robert.english@labor.ny.gov::a28bfe8f-da3c-4756-99ed-728b10c8bcc4" providerId="AD" clId="Web-{1FB3CA69-6B19-39AD-BCE0-69B126198316}" dt="2024-07-29T15:23:41.112" v="172"/>
        <pc:sldMkLst>
          <pc:docMk/>
          <pc:sldMk cId="2957373199" sldId="285"/>
        </pc:sldMkLst>
      </pc:sldChg>
      <pc:sldChg chg="new del">
        <pc:chgData name="English, Robert (LABOR)" userId="S::robert.english@labor.ny.gov::a28bfe8f-da3c-4756-99ed-728b10c8bcc4" providerId="AD" clId="Web-{1FB3CA69-6B19-39AD-BCE0-69B126198316}" dt="2024-07-29T15:23:42.862" v="173"/>
        <pc:sldMkLst>
          <pc:docMk/>
          <pc:sldMk cId="4036635532" sldId="286"/>
        </pc:sldMkLst>
      </pc:sldChg>
      <pc:sldChg chg="add mod modClrScheme chgLayout">
        <pc:chgData name="English, Robert (LABOR)" userId="S::robert.english@labor.ny.gov::a28bfe8f-da3c-4756-99ed-728b10c8bcc4" providerId="AD" clId="Web-{1FB3CA69-6B19-39AD-BCE0-69B126198316}" dt="2024-07-29T15:34:09.855" v="190"/>
        <pc:sldMkLst>
          <pc:docMk/>
          <pc:sldMk cId="365596586" sldId="287"/>
        </pc:sldMkLst>
      </pc:sldChg>
      <pc:sldMasterChg chg="add del addSldLayout delSldLayout">
        <pc:chgData name="English, Robert (LABOR)" userId="S::robert.english@labor.ny.gov::a28bfe8f-da3c-4756-99ed-728b10c8bcc4" providerId="AD" clId="Web-{1FB3CA69-6B19-39AD-BCE0-69B126198316}" dt="2024-07-29T15:34:09.855" v="190"/>
        <pc:sldMasterMkLst>
          <pc:docMk/>
          <pc:sldMasterMk cId="2491432911" sldId="2147483744"/>
        </pc:sldMasterMkLst>
        <pc:sldLayoutChg chg="add del">
          <pc:chgData name="English, Robert (LABOR)" userId="S::robert.english@labor.ny.gov::a28bfe8f-da3c-4756-99ed-728b10c8bcc4" providerId="AD" clId="Web-{1FB3CA69-6B19-39AD-BCE0-69B126198316}" dt="2024-07-29T15:34:09.855" v="190"/>
          <pc:sldLayoutMkLst>
            <pc:docMk/>
            <pc:sldMasterMk cId="2491432911" sldId="2147483744"/>
            <pc:sldLayoutMk cId="947975615" sldId="2147483745"/>
          </pc:sldLayoutMkLst>
        </pc:sldLayoutChg>
        <pc:sldLayoutChg chg="add del">
          <pc:chgData name="English, Robert (LABOR)" userId="S::robert.english@labor.ny.gov::a28bfe8f-da3c-4756-99ed-728b10c8bcc4" providerId="AD" clId="Web-{1FB3CA69-6B19-39AD-BCE0-69B126198316}" dt="2024-07-29T15:34:09.855" v="190"/>
          <pc:sldLayoutMkLst>
            <pc:docMk/>
            <pc:sldMasterMk cId="2491432911" sldId="2147483744"/>
            <pc:sldLayoutMk cId="2263826592" sldId="2147483746"/>
          </pc:sldLayoutMkLst>
        </pc:sldLayoutChg>
        <pc:sldLayoutChg chg="add del">
          <pc:chgData name="English, Robert (LABOR)" userId="S::robert.english@labor.ny.gov::a28bfe8f-da3c-4756-99ed-728b10c8bcc4" providerId="AD" clId="Web-{1FB3CA69-6B19-39AD-BCE0-69B126198316}" dt="2024-07-29T15:34:09.855" v="190"/>
          <pc:sldLayoutMkLst>
            <pc:docMk/>
            <pc:sldMasterMk cId="2491432911" sldId="2147483744"/>
            <pc:sldLayoutMk cId="1909024426" sldId="2147483747"/>
          </pc:sldLayoutMkLst>
        </pc:sldLayoutChg>
        <pc:sldLayoutChg chg="add del">
          <pc:chgData name="English, Robert (LABOR)" userId="S::robert.english@labor.ny.gov::a28bfe8f-da3c-4756-99ed-728b10c8bcc4" providerId="AD" clId="Web-{1FB3CA69-6B19-39AD-BCE0-69B126198316}" dt="2024-07-29T15:34:09.855" v="190"/>
          <pc:sldLayoutMkLst>
            <pc:docMk/>
            <pc:sldMasterMk cId="2491432911" sldId="2147483744"/>
            <pc:sldLayoutMk cId="403084765" sldId="2147483748"/>
          </pc:sldLayoutMkLst>
        </pc:sldLayoutChg>
        <pc:sldLayoutChg chg="add del">
          <pc:chgData name="English, Robert (LABOR)" userId="S::robert.english@labor.ny.gov::a28bfe8f-da3c-4756-99ed-728b10c8bcc4" providerId="AD" clId="Web-{1FB3CA69-6B19-39AD-BCE0-69B126198316}" dt="2024-07-29T15:34:09.855" v="190"/>
          <pc:sldLayoutMkLst>
            <pc:docMk/>
            <pc:sldMasterMk cId="2491432911" sldId="2147483744"/>
            <pc:sldLayoutMk cId="3540451334" sldId="2147483749"/>
          </pc:sldLayoutMkLst>
        </pc:sldLayoutChg>
        <pc:sldLayoutChg chg="add del">
          <pc:chgData name="English, Robert (LABOR)" userId="S::robert.english@labor.ny.gov::a28bfe8f-da3c-4756-99ed-728b10c8bcc4" providerId="AD" clId="Web-{1FB3CA69-6B19-39AD-BCE0-69B126198316}" dt="2024-07-29T15:34:09.855" v="190"/>
          <pc:sldLayoutMkLst>
            <pc:docMk/>
            <pc:sldMasterMk cId="2491432911" sldId="2147483744"/>
            <pc:sldLayoutMk cId="2849555277" sldId="2147483750"/>
          </pc:sldLayoutMkLst>
        </pc:sldLayoutChg>
        <pc:sldLayoutChg chg="add del">
          <pc:chgData name="English, Robert (LABOR)" userId="S::robert.english@labor.ny.gov::a28bfe8f-da3c-4756-99ed-728b10c8bcc4" providerId="AD" clId="Web-{1FB3CA69-6B19-39AD-BCE0-69B126198316}" dt="2024-07-29T15:34:09.855" v="190"/>
          <pc:sldLayoutMkLst>
            <pc:docMk/>
            <pc:sldMasterMk cId="2491432911" sldId="2147483744"/>
            <pc:sldLayoutMk cId="1076983163" sldId="2147483751"/>
          </pc:sldLayoutMkLst>
        </pc:sldLayoutChg>
        <pc:sldLayoutChg chg="add del">
          <pc:chgData name="English, Robert (LABOR)" userId="S::robert.english@labor.ny.gov::a28bfe8f-da3c-4756-99ed-728b10c8bcc4" providerId="AD" clId="Web-{1FB3CA69-6B19-39AD-BCE0-69B126198316}" dt="2024-07-29T15:34:09.855" v="190"/>
          <pc:sldLayoutMkLst>
            <pc:docMk/>
            <pc:sldMasterMk cId="2491432911" sldId="2147483744"/>
            <pc:sldLayoutMk cId="295426503" sldId="2147483752"/>
          </pc:sldLayoutMkLst>
        </pc:sldLayoutChg>
        <pc:sldLayoutChg chg="add del">
          <pc:chgData name="English, Robert (LABOR)" userId="S::robert.english@labor.ny.gov::a28bfe8f-da3c-4756-99ed-728b10c8bcc4" providerId="AD" clId="Web-{1FB3CA69-6B19-39AD-BCE0-69B126198316}" dt="2024-07-29T15:34:09.855" v="190"/>
          <pc:sldLayoutMkLst>
            <pc:docMk/>
            <pc:sldMasterMk cId="2491432911" sldId="2147483744"/>
            <pc:sldLayoutMk cId="3442147763" sldId="2147483753"/>
          </pc:sldLayoutMkLst>
        </pc:sldLayoutChg>
        <pc:sldLayoutChg chg="add del">
          <pc:chgData name="English, Robert (LABOR)" userId="S::robert.english@labor.ny.gov::a28bfe8f-da3c-4756-99ed-728b10c8bcc4" providerId="AD" clId="Web-{1FB3CA69-6B19-39AD-BCE0-69B126198316}" dt="2024-07-29T15:34:09.855" v="190"/>
          <pc:sldLayoutMkLst>
            <pc:docMk/>
            <pc:sldMasterMk cId="2491432911" sldId="2147483744"/>
            <pc:sldLayoutMk cId="3752664010" sldId="2147483754"/>
          </pc:sldLayoutMkLst>
        </pc:sldLayoutChg>
        <pc:sldLayoutChg chg="add del">
          <pc:chgData name="English, Robert (LABOR)" userId="S::robert.english@labor.ny.gov::a28bfe8f-da3c-4756-99ed-728b10c8bcc4" providerId="AD" clId="Web-{1FB3CA69-6B19-39AD-BCE0-69B126198316}" dt="2024-07-29T15:34:09.855" v="190"/>
          <pc:sldLayoutMkLst>
            <pc:docMk/>
            <pc:sldMasterMk cId="2491432911" sldId="2147483744"/>
            <pc:sldLayoutMk cId="2154078916" sldId="2147483755"/>
          </pc:sldLayoutMkLst>
        </pc:sldLayoutChg>
      </pc:sldMasterChg>
      <pc:sldMasterChg chg="add del addSldLayout delSldLayout modSldLayout">
        <pc:chgData name="English, Robert (LABOR)" userId="S::robert.english@labor.ny.gov::a28bfe8f-da3c-4756-99ed-728b10c8bcc4" providerId="AD" clId="Web-{1FB3CA69-6B19-39AD-BCE0-69B126198316}" dt="2024-07-29T15:34:09.855" v="190"/>
        <pc:sldMasterMkLst>
          <pc:docMk/>
          <pc:sldMasterMk cId="1476956234" sldId="2147483756"/>
        </pc:sldMasterMkLst>
        <pc:sldLayoutChg chg="add del mod replId">
          <pc:chgData name="English, Robert (LABOR)" userId="S::robert.english@labor.ny.gov::a28bfe8f-da3c-4756-99ed-728b10c8bcc4" providerId="AD" clId="Web-{1FB3CA69-6B19-39AD-BCE0-69B126198316}" dt="2024-07-29T15:34:09.855" v="190"/>
          <pc:sldLayoutMkLst>
            <pc:docMk/>
            <pc:sldMasterMk cId="1476956234" sldId="2147483756"/>
            <pc:sldLayoutMk cId="3669822759" sldId="2147483757"/>
          </pc:sldLayoutMkLst>
        </pc:sldLayoutChg>
        <pc:sldLayoutChg chg="add del mod replId">
          <pc:chgData name="English, Robert (LABOR)" userId="S::robert.english@labor.ny.gov::a28bfe8f-da3c-4756-99ed-728b10c8bcc4" providerId="AD" clId="Web-{1FB3CA69-6B19-39AD-BCE0-69B126198316}" dt="2024-07-29T15:34:09.855" v="190"/>
          <pc:sldLayoutMkLst>
            <pc:docMk/>
            <pc:sldMasterMk cId="1476956234" sldId="2147483756"/>
            <pc:sldLayoutMk cId="3583162017" sldId="2147483758"/>
          </pc:sldLayoutMkLst>
        </pc:sldLayoutChg>
        <pc:sldLayoutChg chg="add del mod replId">
          <pc:chgData name="English, Robert (LABOR)" userId="S::robert.english@labor.ny.gov::a28bfe8f-da3c-4756-99ed-728b10c8bcc4" providerId="AD" clId="Web-{1FB3CA69-6B19-39AD-BCE0-69B126198316}" dt="2024-07-29T15:34:09.855" v="190"/>
          <pc:sldLayoutMkLst>
            <pc:docMk/>
            <pc:sldMasterMk cId="1476956234" sldId="2147483756"/>
            <pc:sldLayoutMk cId="387216751" sldId="2147483759"/>
          </pc:sldLayoutMkLst>
        </pc:sldLayoutChg>
        <pc:sldLayoutChg chg="add del mod replId">
          <pc:chgData name="English, Robert (LABOR)" userId="S::robert.english@labor.ny.gov::a28bfe8f-da3c-4756-99ed-728b10c8bcc4" providerId="AD" clId="Web-{1FB3CA69-6B19-39AD-BCE0-69B126198316}" dt="2024-07-29T15:34:09.855" v="190"/>
          <pc:sldLayoutMkLst>
            <pc:docMk/>
            <pc:sldMasterMk cId="1476956234" sldId="2147483756"/>
            <pc:sldLayoutMk cId="2158171656" sldId="2147483760"/>
          </pc:sldLayoutMkLst>
        </pc:sldLayoutChg>
        <pc:sldLayoutChg chg="add del mod replId">
          <pc:chgData name="English, Robert (LABOR)" userId="S::robert.english@labor.ny.gov::a28bfe8f-da3c-4756-99ed-728b10c8bcc4" providerId="AD" clId="Web-{1FB3CA69-6B19-39AD-BCE0-69B126198316}" dt="2024-07-29T15:34:09.855" v="190"/>
          <pc:sldLayoutMkLst>
            <pc:docMk/>
            <pc:sldMasterMk cId="1476956234" sldId="2147483756"/>
            <pc:sldLayoutMk cId="2000509584" sldId="2147483761"/>
          </pc:sldLayoutMkLst>
        </pc:sldLayoutChg>
        <pc:sldLayoutChg chg="add del mod replId">
          <pc:chgData name="English, Robert (LABOR)" userId="S::robert.english@labor.ny.gov::a28bfe8f-da3c-4756-99ed-728b10c8bcc4" providerId="AD" clId="Web-{1FB3CA69-6B19-39AD-BCE0-69B126198316}" dt="2024-07-29T15:34:09.855" v="190"/>
          <pc:sldLayoutMkLst>
            <pc:docMk/>
            <pc:sldMasterMk cId="1476956234" sldId="2147483756"/>
            <pc:sldLayoutMk cId="2151646896" sldId="2147483762"/>
          </pc:sldLayoutMkLst>
        </pc:sldLayoutChg>
        <pc:sldLayoutChg chg="add del mod replId">
          <pc:chgData name="English, Robert (LABOR)" userId="S::robert.english@labor.ny.gov::a28bfe8f-da3c-4756-99ed-728b10c8bcc4" providerId="AD" clId="Web-{1FB3CA69-6B19-39AD-BCE0-69B126198316}" dt="2024-07-29T15:34:09.855" v="190"/>
          <pc:sldLayoutMkLst>
            <pc:docMk/>
            <pc:sldMasterMk cId="1476956234" sldId="2147483756"/>
            <pc:sldLayoutMk cId="3471988046" sldId="2147483763"/>
          </pc:sldLayoutMkLst>
        </pc:sldLayoutChg>
        <pc:sldLayoutChg chg="add del mod replId">
          <pc:chgData name="English, Robert (LABOR)" userId="S::robert.english@labor.ny.gov::a28bfe8f-da3c-4756-99ed-728b10c8bcc4" providerId="AD" clId="Web-{1FB3CA69-6B19-39AD-BCE0-69B126198316}" dt="2024-07-29T15:34:09.855" v="190"/>
          <pc:sldLayoutMkLst>
            <pc:docMk/>
            <pc:sldMasterMk cId="1476956234" sldId="2147483756"/>
            <pc:sldLayoutMk cId="3668846459" sldId="2147483764"/>
          </pc:sldLayoutMkLst>
        </pc:sldLayoutChg>
        <pc:sldLayoutChg chg="add del mod replId">
          <pc:chgData name="English, Robert (LABOR)" userId="S::robert.english@labor.ny.gov::a28bfe8f-da3c-4756-99ed-728b10c8bcc4" providerId="AD" clId="Web-{1FB3CA69-6B19-39AD-BCE0-69B126198316}" dt="2024-07-29T15:34:09.855" v="190"/>
          <pc:sldLayoutMkLst>
            <pc:docMk/>
            <pc:sldMasterMk cId="1476956234" sldId="2147483756"/>
            <pc:sldLayoutMk cId="120413386" sldId="2147483765"/>
          </pc:sldLayoutMkLst>
        </pc:sldLayoutChg>
        <pc:sldLayoutChg chg="add del mod replId">
          <pc:chgData name="English, Robert (LABOR)" userId="S::robert.english@labor.ny.gov::a28bfe8f-da3c-4756-99ed-728b10c8bcc4" providerId="AD" clId="Web-{1FB3CA69-6B19-39AD-BCE0-69B126198316}" dt="2024-07-29T15:34:09.855" v="190"/>
          <pc:sldLayoutMkLst>
            <pc:docMk/>
            <pc:sldMasterMk cId="1476956234" sldId="2147483756"/>
            <pc:sldLayoutMk cId="1651228928" sldId="2147483766"/>
          </pc:sldLayoutMkLst>
        </pc:sldLayoutChg>
        <pc:sldLayoutChg chg="add del mod replId">
          <pc:chgData name="English, Robert (LABOR)" userId="S::robert.english@labor.ny.gov::a28bfe8f-da3c-4756-99ed-728b10c8bcc4" providerId="AD" clId="Web-{1FB3CA69-6B19-39AD-BCE0-69B126198316}" dt="2024-07-29T15:34:09.855" v="190"/>
          <pc:sldLayoutMkLst>
            <pc:docMk/>
            <pc:sldMasterMk cId="1476956234" sldId="2147483756"/>
            <pc:sldLayoutMk cId="2721756204" sldId="2147483767"/>
          </pc:sldLayoutMkLst>
        </pc:sldLayoutChg>
      </pc:sldMasterChg>
    </pc:docChg>
  </pc:docChgLst>
  <pc:docChgLst>
    <pc:chgData name="Brown, Edmund (LABOR)" userId="S::edmund.brown@labor.ny.gov::da642872-586d-48e7-a8b0-2fcec31629b3" providerId="AD" clId="Web-{1971A937-20D9-C12C-DEB7-698257D6D620}"/>
    <pc:docChg chg="delSld modSld">
      <pc:chgData name="Brown, Edmund (LABOR)" userId="S::edmund.brown@labor.ny.gov::da642872-586d-48e7-a8b0-2fcec31629b3" providerId="AD" clId="Web-{1971A937-20D9-C12C-DEB7-698257D6D620}" dt="2024-07-29T15:16:56.266" v="350" actId="20577"/>
      <pc:docMkLst>
        <pc:docMk/>
      </pc:docMkLst>
      <pc:sldChg chg="modSp">
        <pc:chgData name="Brown, Edmund (LABOR)" userId="S::edmund.brown@labor.ny.gov::da642872-586d-48e7-a8b0-2fcec31629b3" providerId="AD" clId="Web-{1971A937-20D9-C12C-DEB7-698257D6D620}" dt="2024-07-29T14:31:46.691" v="3" actId="20577"/>
        <pc:sldMkLst>
          <pc:docMk/>
          <pc:sldMk cId="295726381" sldId="267"/>
        </pc:sldMkLst>
        <pc:spChg chg="mod">
          <ac:chgData name="Brown, Edmund (LABOR)" userId="S::edmund.brown@labor.ny.gov::da642872-586d-48e7-a8b0-2fcec31629b3" providerId="AD" clId="Web-{1971A937-20D9-C12C-DEB7-698257D6D620}" dt="2024-07-29T14:31:46.691" v="3" actId="20577"/>
          <ac:spMkLst>
            <pc:docMk/>
            <pc:sldMk cId="295726381" sldId="267"/>
            <ac:spMk id="3" creationId="{9BDCB5EC-77DB-25E3-A358-CC86BA98F480}"/>
          </ac:spMkLst>
        </pc:spChg>
      </pc:sldChg>
      <pc:sldChg chg="modSp">
        <pc:chgData name="Brown, Edmund (LABOR)" userId="S::edmund.brown@labor.ny.gov::da642872-586d-48e7-a8b0-2fcec31629b3" providerId="AD" clId="Web-{1971A937-20D9-C12C-DEB7-698257D6D620}" dt="2024-07-29T14:35:20.567" v="7" actId="20577"/>
        <pc:sldMkLst>
          <pc:docMk/>
          <pc:sldMk cId="1974308030" sldId="268"/>
        </pc:sldMkLst>
        <pc:spChg chg="mod">
          <ac:chgData name="Brown, Edmund (LABOR)" userId="S::edmund.brown@labor.ny.gov::da642872-586d-48e7-a8b0-2fcec31629b3" providerId="AD" clId="Web-{1971A937-20D9-C12C-DEB7-698257D6D620}" dt="2024-07-29T14:35:20.567" v="7" actId="20577"/>
          <ac:spMkLst>
            <pc:docMk/>
            <pc:sldMk cId="1974308030" sldId="268"/>
            <ac:spMk id="3" creationId="{80B089FC-1CE8-4082-63DC-ED892141B581}"/>
          </ac:spMkLst>
        </pc:spChg>
      </pc:sldChg>
      <pc:sldChg chg="modSp">
        <pc:chgData name="Brown, Edmund (LABOR)" userId="S::edmund.brown@labor.ny.gov::da642872-586d-48e7-a8b0-2fcec31629b3" providerId="AD" clId="Web-{1971A937-20D9-C12C-DEB7-698257D6D620}" dt="2024-07-29T14:42:56.037" v="22" actId="20577"/>
        <pc:sldMkLst>
          <pc:docMk/>
          <pc:sldMk cId="3010663507" sldId="269"/>
        </pc:sldMkLst>
        <pc:spChg chg="mod">
          <ac:chgData name="Brown, Edmund (LABOR)" userId="S::edmund.brown@labor.ny.gov::da642872-586d-48e7-a8b0-2fcec31629b3" providerId="AD" clId="Web-{1971A937-20D9-C12C-DEB7-698257D6D620}" dt="2024-07-29T14:42:56.037" v="22" actId="20577"/>
          <ac:spMkLst>
            <pc:docMk/>
            <pc:sldMk cId="3010663507" sldId="269"/>
            <ac:spMk id="3" creationId="{A22DEB70-FC5D-E5FF-40E2-075976B14474}"/>
          </ac:spMkLst>
        </pc:spChg>
      </pc:sldChg>
      <pc:sldChg chg="modSp">
        <pc:chgData name="Brown, Edmund (LABOR)" userId="S::edmund.brown@labor.ny.gov::da642872-586d-48e7-a8b0-2fcec31629b3" providerId="AD" clId="Web-{1971A937-20D9-C12C-DEB7-698257D6D620}" dt="2024-07-29T14:36:16.864" v="11" actId="20577"/>
        <pc:sldMkLst>
          <pc:docMk/>
          <pc:sldMk cId="3212858538" sldId="270"/>
        </pc:sldMkLst>
        <pc:spChg chg="mod">
          <ac:chgData name="Brown, Edmund (LABOR)" userId="S::edmund.brown@labor.ny.gov::da642872-586d-48e7-a8b0-2fcec31629b3" providerId="AD" clId="Web-{1971A937-20D9-C12C-DEB7-698257D6D620}" dt="2024-07-29T14:36:16.864" v="11" actId="20577"/>
          <ac:spMkLst>
            <pc:docMk/>
            <pc:sldMk cId="3212858538" sldId="270"/>
            <ac:spMk id="3" creationId="{4B89F51D-D40E-DDAF-E12F-6A188FBE6C4F}"/>
          </ac:spMkLst>
        </pc:spChg>
      </pc:sldChg>
      <pc:sldChg chg="modSp">
        <pc:chgData name="Brown, Edmund (LABOR)" userId="S::edmund.brown@labor.ny.gov::da642872-586d-48e7-a8b0-2fcec31629b3" providerId="AD" clId="Web-{1971A937-20D9-C12C-DEB7-698257D6D620}" dt="2024-07-29T14:36:43.442" v="13" actId="20577"/>
        <pc:sldMkLst>
          <pc:docMk/>
          <pc:sldMk cId="1250123867" sldId="271"/>
        </pc:sldMkLst>
        <pc:spChg chg="mod">
          <ac:chgData name="Brown, Edmund (LABOR)" userId="S::edmund.brown@labor.ny.gov::da642872-586d-48e7-a8b0-2fcec31629b3" providerId="AD" clId="Web-{1971A937-20D9-C12C-DEB7-698257D6D620}" dt="2024-07-29T14:36:43.442" v="13" actId="20577"/>
          <ac:spMkLst>
            <pc:docMk/>
            <pc:sldMk cId="1250123867" sldId="271"/>
            <ac:spMk id="3" creationId="{FE9ECE1D-D59E-FC76-5A07-D07B75E0434C}"/>
          </ac:spMkLst>
        </pc:spChg>
      </pc:sldChg>
      <pc:sldChg chg="modSp">
        <pc:chgData name="Brown, Edmund (LABOR)" userId="S::edmund.brown@labor.ny.gov::da642872-586d-48e7-a8b0-2fcec31629b3" providerId="AD" clId="Web-{1971A937-20D9-C12C-DEB7-698257D6D620}" dt="2024-07-29T14:38:16.739" v="15" actId="20577"/>
        <pc:sldMkLst>
          <pc:docMk/>
          <pc:sldMk cId="2156359399" sldId="272"/>
        </pc:sldMkLst>
        <pc:spChg chg="mod">
          <ac:chgData name="Brown, Edmund (LABOR)" userId="S::edmund.brown@labor.ny.gov::da642872-586d-48e7-a8b0-2fcec31629b3" providerId="AD" clId="Web-{1971A937-20D9-C12C-DEB7-698257D6D620}" dt="2024-07-29T14:38:16.739" v="15" actId="20577"/>
          <ac:spMkLst>
            <pc:docMk/>
            <pc:sldMk cId="2156359399" sldId="272"/>
            <ac:spMk id="3" creationId="{F8871531-B8D0-DDBB-7058-D5C17A129F19}"/>
          </ac:spMkLst>
        </pc:spChg>
      </pc:sldChg>
      <pc:sldChg chg="modSp">
        <pc:chgData name="Brown, Edmund (LABOR)" userId="S::edmund.brown@labor.ny.gov::da642872-586d-48e7-a8b0-2fcec31629b3" providerId="AD" clId="Web-{1971A937-20D9-C12C-DEB7-698257D6D620}" dt="2024-07-29T15:16:56.266" v="350" actId="20577"/>
        <pc:sldMkLst>
          <pc:docMk/>
          <pc:sldMk cId="1956014016" sldId="273"/>
        </pc:sldMkLst>
        <pc:spChg chg="mod">
          <ac:chgData name="Brown, Edmund (LABOR)" userId="S::edmund.brown@labor.ny.gov::da642872-586d-48e7-a8b0-2fcec31629b3" providerId="AD" clId="Web-{1971A937-20D9-C12C-DEB7-698257D6D620}" dt="2024-07-29T15:16:56.266" v="350" actId="20577"/>
          <ac:spMkLst>
            <pc:docMk/>
            <pc:sldMk cId="1956014016" sldId="273"/>
            <ac:spMk id="3" creationId="{9A07246F-BE9E-D708-2ACE-BC37AA29D0FA}"/>
          </ac:spMkLst>
        </pc:spChg>
        <pc:picChg chg="mod">
          <ac:chgData name="Brown, Edmund (LABOR)" userId="S::edmund.brown@labor.ny.gov::da642872-586d-48e7-a8b0-2fcec31629b3" providerId="AD" clId="Web-{1971A937-20D9-C12C-DEB7-698257D6D620}" dt="2024-07-29T15:14:47.906" v="349" actId="1076"/>
          <ac:picMkLst>
            <pc:docMk/>
            <pc:sldMk cId="1956014016" sldId="273"/>
            <ac:picMk id="4" creationId="{718F8837-CC03-F2BE-43EF-7BE77B2E28FD}"/>
          </ac:picMkLst>
        </pc:picChg>
      </pc:sldChg>
      <pc:sldChg chg="modSp">
        <pc:chgData name="Brown, Edmund (LABOR)" userId="S::edmund.brown@labor.ny.gov::da642872-586d-48e7-a8b0-2fcec31629b3" providerId="AD" clId="Web-{1971A937-20D9-C12C-DEB7-698257D6D620}" dt="2024-07-29T15:03:38.325" v="269" actId="20577"/>
        <pc:sldMkLst>
          <pc:docMk/>
          <pc:sldMk cId="3188705956" sldId="275"/>
        </pc:sldMkLst>
        <pc:spChg chg="mod">
          <ac:chgData name="Brown, Edmund (LABOR)" userId="S::edmund.brown@labor.ny.gov::da642872-586d-48e7-a8b0-2fcec31629b3" providerId="AD" clId="Web-{1971A937-20D9-C12C-DEB7-698257D6D620}" dt="2024-07-29T15:03:38.325" v="269" actId="20577"/>
          <ac:spMkLst>
            <pc:docMk/>
            <pc:sldMk cId="3188705956" sldId="275"/>
            <ac:spMk id="3" creationId="{F61EE294-FB4D-9905-0C8C-47DB885112DF}"/>
          </ac:spMkLst>
        </pc:spChg>
      </pc:sldChg>
      <pc:sldChg chg="modSp">
        <pc:chgData name="Brown, Edmund (LABOR)" userId="S::edmund.brown@labor.ny.gov::da642872-586d-48e7-a8b0-2fcec31629b3" providerId="AD" clId="Web-{1971A937-20D9-C12C-DEB7-698257D6D620}" dt="2024-07-29T15:05:11.435" v="314" actId="20577"/>
        <pc:sldMkLst>
          <pc:docMk/>
          <pc:sldMk cId="937720842" sldId="276"/>
        </pc:sldMkLst>
        <pc:spChg chg="mod">
          <ac:chgData name="Brown, Edmund (LABOR)" userId="S::edmund.brown@labor.ny.gov::da642872-586d-48e7-a8b0-2fcec31629b3" providerId="AD" clId="Web-{1971A937-20D9-C12C-DEB7-698257D6D620}" dt="2024-07-29T15:05:11.435" v="314" actId="20577"/>
          <ac:spMkLst>
            <pc:docMk/>
            <pc:sldMk cId="937720842" sldId="276"/>
            <ac:spMk id="3" creationId="{2B692BD3-393D-3CF6-E184-0F83C811FD87}"/>
          </ac:spMkLst>
        </pc:spChg>
      </pc:sldChg>
      <pc:sldChg chg="modSp">
        <pc:chgData name="Brown, Edmund (LABOR)" userId="S::edmund.brown@labor.ny.gov::da642872-586d-48e7-a8b0-2fcec31629b3" providerId="AD" clId="Web-{1971A937-20D9-C12C-DEB7-698257D6D620}" dt="2024-07-29T15:04:53.044" v="312" actId="20577"/>
        <pc:sldMkLst>
          <pc:docMk/>
          <pc:sldMk cId="967030149" sldId="277"/>
        </pc:sldMkLst>
        <pc:spChg chg="mod">
          <ac:chgData name="Brown, Edmund (LABOR)" userId="S::edmund.brown@labor.ny.gov::da642872-586d-48e7-a8b0-2fcec31629b3" providerId="AD" clId="Web-{1971A937-20D9-C12C-DEB7-698257D6D620}" dt="2024-07-29T15:04:53.044" v="312" actId="20577"/>
          <ac:spMkLst>
            <pc:docMk/>
            <pc:sldMk cId="967030149" sldId="277"/>
            <ac:spMk id="3" creationId="{43E26C64-1F82-5CD0-F130-A40DBBEDA66D}"/>
          </ac:spMkLst>
        </pc:spChg>
      </pc:sldChg>
      <pc:sldChg chg="modSp">
        <pc:chgData name="Brown, Edmund (LABOR)" userId="S::edmund.brown@labor.ny.gov::da642872-586d-48e7-a8b0-2fcec31629b3" providerId="AD" clId="Web-{1971A937-20D9-C12C-DEB7-698257D6D620}" dt="2024-07-29T14:34:07.786" v="4" actId="20577"/>
        <pc:sldMkLst>
          <pc:docMk/>
          <pc:sldMk cId="596075072" sldId="278"/>
        </pc:sldMkLst>
        <pc:spChg chg="mod">
          <ac:chgData name="Brown, Edmund (LABOR)" userId="S::edmund.brown@labor.ny.gov::da642872-586d-48e7-a8b0-2fcec31629b3" providerId="AD" clId="Web-{1971A937-20D9-C12C-DEB7-698257D6D620}" dt="2024-07-29T14:34:07.786" v="4" actId="20577"/>
          <ac:spMkLst>
            <pc:docMk/>
            <pc:sldMk cId="596075072" sldId="278"/>
            <ac:spMk id="2" creationId="{79566CF8-2FD9-1A10-1A89-432DFCE5309B}"/>
          </ac:spMkLst>
        </pc:spChg>
      </pc:sldChg>
      <pc:sldChg chg="del">
        <pc:chgData name="Brown, Edmund (LABOR)" userId="S::edmund.brown@labor.ny.gov::da642872-586d-48e7-a8b0-2fcec31629b3" providerId="AD" clId="Web-{1971A937-20D9-C12C-DEB7-698257D6D620}" dt="2024-07-29T14:43:48.334" v="23"/>
        <pc:sldMkLst>
          <pc:docMk/>
          <pc:sldMk cId="261317814" sldId="281"/>
        </pc:sldMkLst>
      </pc:sldChg>
    </pc:docChg>
  </pc:docChgLst>
  <pc:docChgLst>
    <pc:chgData name="English, Robert (LABOR)" userId="S::robert.english@labor.ny.gov::a28bfe8f-da3c-4756-99ed-728b10c8bcc4" providerId="AD" clId="Web-{B69F236D-C01A-6E38-A8F3-9718D2F4D021}"/>
    <pc:docChg chg="modSld">
      <pc:chgData name="English, Robert (LABOR)" userId="S::robert.english@labor.ny.gov::a28bfe8f-da3c-4756-99ed-728b10c8bcc4" providerId="AD" clId="Web-{B69F236D-C01A-6E38-A8F3-9718D2F4D021}" dt="2024-07-26T16:04:23.467" v="940" actId="20577"/>
      <pc:docMkLst>
        <pc:docMk/>
      </pc:docMkLst>
      <pc:sldChg chg="modSp">
        <pc:chgData name="English, Robert (LABOR)" userId="S::robert.english@labor.ny.gov::a28bfe8f-da3c-4756-99ed-728b10c8bcc4" providerId="AD" clId="Web-{B69F236D-C01A-6E38-A8F3-9718D2F4D021}" dt="2024-07-26T14:57:15.798" v="623" actId="20577"/>
        <pc:sldMkLst>
          <pc:docMk/>
          <pc:sldMk cId="3010663507" sldId="269"/>
        </pc:sldMkLst>
        <pc:spChg chg="mod">
          <ac:chgData name="English, Robert (LABOR)" userId="S::robert.english@labor.ny.gov::a28bfe8f-da3c-4756-99ed-728b10c8bcc4" providerId="AD" clId="Web-{B69F236D-C01A-6E38-A8F3-9718D2F4D021}" dt="2024-07-26T14:54:27.294" v="479"/>
          <ac:spMkLst>
            <pc:docMk/>
            <pc:sldMk cId="3010663507" sldId="269"/>
            <ac:spMk id="2" creationId="{9D1AD41C-3F3F-035D-6BC0-19D3F3A642A4}"/>
          </ac:spMkLst>
        </pc:spChg>
        <pc:spChg chg="mod">
          <ac:chgData name="English, Robert (LABOR)" userId="S::robert.english@labor.ny.gov::a28bfe8f-da3c-4756-99ed-728b10c8bcc4" providerId="AD" clId="Web-{B69F236D-C01A-6E38-A8F3-9718D2F4D021}" dt="2024-07-26T14:57:15.798" v="623" actId="20577"/>
          <ac:spMkLst>
            <pc:docMk/>
            <pc:sldMk cId="3010663507" sldId="269"/>
            <ac:spMk id="3" creationId="{A22DEB70-FC5D-E5FF-40E2-075976B14474}"/>
          </ac:spMkLst>
        </pc:spChg>
      </pc:sldChg>
      <pc:sldChg chg="modSp">
        <pc:chgData name="English, Robert (LABOR)" userId="S::robert.english@labor.ny.gov::a28bfe8f-da3c-4756-99ed-728b10c8bcc4" providerId="AD" clId="Web-{B69F236D-C01A-6E38-A8F3-9718D2F4D021}" dt="2024-07-26T14:43:13.702" v="351" actId="20577"/>
        <pc:sldMkLst>
          <pc:docMk/>
          <pc:sldMk cId="3212858538" sldId="270"/>
        </pc:sldMkLst>
        <pc:spChg chg="mod">
          <ac:chgData name="English, Robert (LABOR)" userId="S::robert.english@labor.ny.gov::a28bfe8f-da3c-4756-99ed-728b10c8bcc4" providerId="AD" clId="Web-{B69F236D-C01A-6E38-A8F3-9718D2F4D021}" dt="2024-07-26T14:43:13.702" v="351" actId="20577"/>
          <ac:spMkLst>
            <pc:docMk/>
            <pc:sldMk cId="3212858538" sldId="270"/>
            <ac:spMk id="3" creationId="{4B89F51D-D40E-DDAF-E12F-6A188FBE6C4F}"/>
          </ac:spMkLst>
        </pc:spChg>
      </pc:sldChg>
      <pc:sldChg chg="addSp delSp modSp">
        <pc:chgData name="English, Robert (LABOR)" userId="S::robert.english@labor.ny.gov::a28bfe8f-da3c-4756-99ed-728b10c8bcc4" providerId="AD" clId="Web-{B69F236D-C01A-6E38-A8F3-9718D2F4D021}" dt="2024-07-26T15:10:11.674" v="854" actId="20577"/>
        <pc:sldMkLst>
          <pc:docMk/>
          <pc:sldMk cId="2156359399" sldId="272"/>
        </pc:sldMkLst>
        <pc:spChg chg="mod">
          <ac:chgData name="English, Robert (LABOR)" userId="S::robert.english@labor.ny.gov::a28bfe8f-da3c-4756-99ed-728b10c8bcc4" providerId="AD" clId="Web-{B69F236D-C01A-6E38-A8F3-9718D2F4D021}" dt="2024-07-26T15:10:11.674" v="854" actId="20577"/>
          <ac:spMkLst>
            <pc:docMk/>
            <pc:sldMk cId="2156359399" sldId="272"/>
            <ac:spMk id="3" creationId="{F8871531-B8D0-DDBB-7058-D5C17A129F19}"/>
          </ac:spMkLst>
        </pc:spChg>
        <pc:spChg chg="add del mod">
          <ac:chgData name="English, Robert (LABOR)" userId="S::robert.english@labor.ny.gov::a28bfe8f-da3c-4756-99ed-728b10c8bcc4" providerId="AD" clId="Web-{B69F236D-C01A-6E38-A8F3-9718D2F4D021}" dt="2024-07-26T14:59:47.535" v="661"/>
          <ac:spMkLst>
            <pc:docMk/>
            <pc:sldMk cId="2156359399" sldId="272"/>
            <ac:spMk id="4" creationId="{CA1633B8-7F2B-00D1-60E7-F6BC1BA7EE58}"/>
          </ac:spMkLst>
        </pc:spChg>
      </pc:sldChg>
      <pc:sldChg chg="modSp">
        <pc:chgData name="English, Robert (LABOR)" userId="S::robert.english@labor.ny.gov::a28bfe8f-da3c-4756-99ed-728b10c8bcc4" providerId="AD" clId="Web-{B69F236D-C01A-6E38-A8F3-9718D2F4D021}" dt="2024-07-26T16:04:23.467" v="940" actId="20577"/>
        <pc:sldMkLst>
          <pc:docMk/>
          <pc:sldMk cId="2568480163" sldId="274"/>
        </pc:sldMkLst>
        <pc:spChg chg="mod">
          <ac:chgData name="English, Robert (LABOR)" userId="S::robert.english@labor.ny.gov::a28bfe8f-da3c-4756-99ed-728b10c8bcc4" providerId="AD" clId="Web-{B69F236D-C01A-6E38-A8F3-9718D2F4D021}" dt="2024-07-26T16:04:23.467" v="940" actId="20577"/>
          <ac:spMkLst>
            <pc:docMk/>
            <pc:sldMk cId="2568480163" sldId="274"/>
            <ac:spMk id="3" creationId="{E2548D2F-7E52-D2B9-D77B-9BF38FCB2A7F}"/>
          </ac:spMkLst>
        </pc:spChg>
      </pc:sldChg>
    </pc:docChg>
  </pc:docChgLst>
  <pc:docChgLst>
    <pc:chgData name="Brown, Edmund (LABOR)" userId="S::edmund.brown@labor.ny.gov::da642872-586d-48e7-a8b0-2fcec31629b3" providerId="AD" clId="Web-{C0E0B840-56D7-2304-CC1B-8C2C21A47C1E}"/>
    <pc:docChg chg="modSld sldOrd">
      <pc:chgData name="Brown, Edmund (LABOR)" userId="S::edmund.brown@labor.ny.gov::da642872-586d-48e7-a8b0-2fcec31629b3" providerId="AD" clId="Web-{C0E0B840-56D7-2304-CC1B-8C2C21A47C1E}" dt="2024-07-19T14:50:13.594" v="353"/>
      <pc:docMkLst>
        <pc:docMk/>
      </pc:docMkLst>
      <pc:sldChg chg="modSp">
        <pc:chgData name="Brown, Edmund (LABOR)" userId="S::edmund.brown@labor.ny.gov::da642872-586d-48e7-a8b0-2fcec31629b3" providerId="AD" clId="Web-{C0E0B840-56D7-2304-CC1B-8C2C21A47C1E}" dt="2024-07-19T14:32:18.968" v="311" actId="20577"/>
        <pc:sldMkLst>
          <pc:docMk/>
          <pc:sldMk cId="183186817" sldId="258"/>
        </pc:sldMkLst>
        <pc:spChg chg="mod">
          <ac:chgData name="Brown, Edmund (LABOR)" userId="S::edmund.brown@labor.ny.gov::da642872-586d-48e7-a8b0-2fcec31629b3" providerId="AD" clId="Web-{C0E0B840-56D7-2304-CC1B-8C2C21A47C1E}" dt="2024-07-19T14:32:18.968" v="311" actId="20577"/>
          <ac:spMkLst>
            <pc:docMk/>
            <pc:sldMk cId="183186817" sldId="258"/>
            <ac:spMk id="4" creationId="{BCA8E8E3-AD2A-2C81-D537-F8BEA28750ED}"/>
          </ac:spMkLst>
        </pc:spChg>
      </pc:sldChg>
      <pc:sldChg chg="ord">
        <pc:chgData name="Brown, Edmund (LABOR)" userId="S::edmund.brown@labor.ny.gov::da642872-586d-48e7-a8b0-2fcec31629b3" providerId="AD" clId="Web-{C0E0B840-56D7-2304-CC1B-8C2C21A47C1E}" dt="2024-07-19T14:50:13.594" v="353"/>
        <pc:sldMkLst>
          <pc:docMk/>
          <pc:sldMk cId="3169145627" sldId="259"/>
        </pc:sldMkLst>
      </pc:sldChg>
      <pc:sldChg chg="modSp">
        <pc:chgData name="Brown, Edmund (LABOR)" userId="S::edmund.brown@labor.ny.gov::da642872-586d-48e7-a8b0-2fcec31629b3" providerId="AD" clId="Web-{C0E0B840-56D7-2304-CC1B-8C2C21A47C1E}" dt="2024-07-19T14:30:05.249" v="293" actId="20577"/>
        <pc:sldMkLst>
          <pc:docMk/>
          <pc:sldMk cId="1143019285" sldId="260"/>
        </pc:sldMkLst>
        <pc:spChg chg="mod">
          <ac:chgData name="Brown, Edmund (LABOR)" userId="S::edmund.brown@labor.ny.gov::da642872-586d-48e7-a8b0-2fcec31629b3" providerId="AD" clId="Web-{C0E0B840-56D7-2304-CC1B-8C2C21A47C1E}" dt="2024-07-19T14:30:05.249" v="293" actId="20577"/>
          <ac:spMkLst>
            <pc:docMk/>
            <pc:sldMk cId="1143019285" sldId="260"/>
            <ac:spMk id="3" creationId="{9D3517FF-DFF2-8CAB-5DB6-1FD95226E1BD}"/>
          </ac:spMkLst>
        </pc:spChg>
      </pc:sldChg>
      <pc:sldChg chg="modSp">
        <pc:chgData name="Brown, Edmund (LABOR)" userId="S::edmund.brown@labor.ny.gov::da642872-586d-48e7-a8b0-2fcec31629b3" providerId="AD" clId="Web-{C0E0B840-56D7-2304-CC1B-8C2C21A47C1E}" dt="2024-07-19T14:49:08.110" v="351" actId="14100"/>
        <pc:sldMkLst>
          <pc:docMk/>
          <pc:sldMk cId="1273716656" sldId="262"/>
        </pc:sldMkLst>
        <pc:spChg chg="mod">
          <ac:chgData name="Brown, Edmund (LABOR)" userId="S::edmund.brown@labor.ny.gov::da642872-586d-48e7-a8b0-2fcec31629b3" providerId="AD" clId="Web-{C0E0B840-56D7-2304-CC1B-8C2C21A47C1E}" dt="2024-07-19T14:49:08.110" v="351" actId="14100"/>
          <ac:spMkLst>
            <pc:docMk/>
            <pc:sldMk cId="1273716656" sldId="262"/>
            <ac:spMk id="5" creationId="{3D79CA99-DC7B-05D4-DF2F-455A0D55FFB2}"/>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7C1878-18A2-437D-B38F-15CAFC742CDE}" type="datetimeFigureOut">
              <a:t>7/29/2024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1E83936-37F7-4406-888C-B45C2A884F9B}" type="slidenum">
              <a:t>‹#›</a:t>
            </a:fld>
            <a:endParaRPr lang="en-US"/>
          </a:p>
        </p:txBody>
      </p:sp>
    </p:spTree>
    <p:extLst>
      <p:ext uri="{BB962C8B-B14F-4D97-AF65-F5344CB8AC3E}">
        <p14:creationId xmlns:p14="http://schemas.microsoft.com/office/powerpoint/2010/main" val="38528838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Each circle represents a soft skill employers require of their employees. I'm going to highlight some that are lacking the most:</a:t>
            </a:r>
          </a:p>
          <a:p>
            <a:endParaRPr lang="en-US"/>
          </a:p>
          <a:p>
            <a:r>
              <a:rPr lang="en-US"/>
              <a:t>-Punctuality &amp; Attendance: It begins with applicants not showing up on time to job interviews and then not coming to work. In these positions, you are part of a team and if you don't show up, the job cannot be done without you. </a:t>
            </a:r>
          </a:p>
          <a:p>
            <a:endParaRPr lang="en-US"/>
          </a:p>
          <a:p>
            <a:r>
              <a:rPr lang="en-US"/>
              <a:t>-English &amp; Reading Comprehension: For example, IBEW, the Electrical Union, requires all who apply to their apprenticeship program to take and pass an entrance exam with basic math and English skills. They are finding that 1/3 of their applicants are failing the exam due to their reading comprehension scores. I have a sample of the test to pass around to those who would like to view the requirements. </a:t>
            </a:r>
          </a:p>
          <a:p>
            <a:endParaRPr lang="en-US"/>
          </a:p>
          <a:p>
            <a:r>
              <a:rPr lang="en-US"/>
              <a:t>-Grit &amp; Resilience: Employers want someone who is coachable and hard working. They are finding that many employees shy away or quit when faced with hardships. They need to be able to cope with stress and learn from their mistakes in order to become successful. </a:t>
            </a:r>
          </a:p>
          <a:p>
            <a:endParaRPr lang="en-US"/>
          </a:p>
          <a:p>
            <a:r>
              <a:rPr lang="en-US"/>
              <a:t>-Interpersonal &amp; Communication Skills: Are lacking in job interviews, on the jobsite, and in written works like emails or note-taking. Even someone who works in electrical or HVAC, needs to have interpersonal skills to enter someone's home and explain their work process. That's why employers are thrilled when someone has food service or hospitality experience working with the public.</a:t>
            </a:r>
          </a:p>
          <a:p>
            <a:endParaRPr lang="en-US"/>
          </a:p>
          <a:p>
            <a:r>
              <a:rPr lang="en-US"/>
              <a:t>Next, Bob is going to share some resources that can help schools teach these career-readiness skills.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1. Whether it's an apprenticeship program or a job position, most interviewed businesses required a High School Diploma or GED.</a:t>
            </a:r>
          </a:p>
          <a:p>
            <a:r>
              <a:rPr lang="en-US"/>
              <a:t>2. These apprenticeship programs offered by most businesses are learn while you earn positions, which means no debt. One example is Rochester Regional Health's Isabella Graham Hart School of Nursing and College of Health which offer certificates and degrees in Practical Nursing, Registered Nursing, and Surgical Technology. Tuition is 100% covered if students agree to work for Rochester Regional Health for 3 years post-graduation. Another example is IBEW, the Electrical Union, who offers a 5-year paid training program. </a:t>
            </a:r>
          </a:p>
          <a:p>
            <a:r>
              <a:rPr lang="en-US"/>
              <a:t>3. Lastly, employers are telling us that the majority of job and apprenticeship applicants are lacking soft skills. </a:t>
            </a:r>
          </a:p>
          <a:p>
            <a:r>
              <a:rPr lang="en-US"/>
              <a:t>Next is a list of those soft skills according to our businesses...</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65759" y="2166364"/>
            <a:ext cx="11471565" cy="1739347"/>
          </a:xfrm>
        </p:spPr>
        <p:txBody>
          <a:bodyPr tIns="45720" bIns="45720" anchor="ctr">
            <a:normAutofit/>
          </a:bodyPr>
          <a:lstStyle>
            <a:lvl1pPr algn="ctr">
              <a:lnSpc>
                <a:spcPct val="80000"/>
              </a:lnSpc>
              <a:defRPr sz="6000" spc="150" baseline="0"/>
            </a:lvl1pPr>
          </a:lstStyle>
          <a:p>
            <a:r>
              <a:rPr lang="en-US"/>
              <a:t>Click to edit Master title style</a:t>
            </a:r>
          </a:p>
        </p:txBody>
      </p:sp>
      <p:sp>
        <p:nvSpPr>
          <p:cNvPr id="3" name="Subtitle 2"/>
          <p:cNvSpPr>
            <a:spLocks noGrp="1"/>
          </p:cNvSpPr>
          <p:nvPr>
            <p:ph type="subTitle" idx="1"/>
          </p:nvPr>
        </p:nvSpPr>
        <p:spPr>
          <a:xfrm>
            <a:off x="1524000" y="3996250"/>
            <a:ext cx="9144000" cy="1309255"/>
          </a:xfrm>
        </p:spPr>
        <p:txBody>
          <a:bodyPr>
            <a:normAutofit/>
          </a:bodyPr>
          <a:lstStyle>
            <a:lvl1pPr marL="0" indent="0" algn="ctr">
              <a:buNone/>
              <a:defRPr sz="2000"/>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p>
        </p:txBody>
      </p:sp>
      <p:sp>
        <p:nvSpPr>
          <p:cNvPr id="4" name="Date Placeholder 3"/>
          <p:cNvSpPr>
            <a:spLocks noGrp="1"/>
          </p:cNvSpPr>
          <p:nvPr>
            <p:ph type="dt" sz="half" idx="10"/>
          </p:nvPr>
        </p:nvSpPr>
        <p:spPr/>
        <p:txBody>
          <a:bodyPr/>
          <a:lstStyle/>
          <a:p>
            <a:fld id="{96DFF08F-DC6B-4601-B491-B0F83F6DD2DA}" type="datetimeFigureOut">
              <a:rPr lang="en-US" dirty="0"/>
              <a:t>7/29/2024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a:p>
        </p:txBody>
      </p:sp>
    </p:spTree>
    <p:extLst>
      <p:ext uri="{BB962C8B-B14F-4D97-AF65-F5344CB8AC3E}">
        <p14:creationId xmlns:p14="http://schemas.microsoft.com/office/powerpoint/2010/main" val="9479756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6DFF08F-DC6B-4601-B491-B0F83F6DD2DA}" type="datetimeFigureOut">
              <a:rPr lang="en-US" dirty="0"/>
              <a:t>7/29/2024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a:p>
        </p:txBody>
      </p:sp>
    </p:spTree>
    <p:extLst>
      <p:ext uri="{BB962C8B-B14F-4D97-AF65-F5344CB8AC3E}">
        <p14:creationId xmlns:p14="http://schemas.microsoft.com/office/powerpoint/2010/main" val="37526640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9019312" y="0"/>
            <a:ext cx="27432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9160624" y="274638"/>
            <a:ext cx="2402380" cy="58975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199" y="274638"/>
            <a:ext cx="7973291" cy="58975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422854"/>
            <a:ext cx="2743196" cy="365125"/>
          </a:xfrm>
        </p:spPr>
        <p:txBody>
          <a:bodyPr/>
          <a:lstStyle/>
          <a:p>
            <a:fld id="{96DFF08F-DC6B-4601-B491-B0F83F6DD2DA}" type="datetimeFigureOut">
              <a:rPr lang="en-US" dirty="0"/>
              <a:t>7/29/2024</a:t>
            </a:fld>
            <a:endParaRPr lang="en-US"/>
          </a:p>
        </p:txBody>
      </p:sp>
      <p:sp>
        <p:nvSpPr>
          <p:cNvPr id="5" name="Footer Placeholder 4"/>
          <p:cNvSpPr>
            <a:spLocks noGrp="1"/>
          </p:cNvSpPr>
          <p:nvPr>
            <p:ph type="ftr" sz="quarter" idx="11"/>
          </p:nvPr>
        </p:nvSpPr>
        <p:spPr>
          <a:xfrm>
            <a:off x="3776135" y="6422854"/>
            <a:ext cx="4279669" cy="365125"/>
          </a:xfrm>
        </p:spPr>
        <p:txBody>
          <a:bodyPr/>
          <a:lstStyle/>
          <a:p>
            <a:endParaRPr lang="en-US"/>
          </a:p>
        </p:txBody>
      </p:sp>
      <p:sp>
        <p:nvSpPr>
          <p:cNvPr id="6" name="Slide Number Placeholder 5"/>
          <p:cNvSpPr>
            <a:spLocks noGrp="1"/>
          </p:cNvSpPr>
          <p:nvPr>
            <p:ph type="sldNum" sz="quarter" idx="12"/>
          </p:nvPr>
        </p:nvSpPr>
        <p:spPr>
          <a:xfrm>
            <a:off x="8073048" y="6422854"/>
            <a:ext cx="879759" cy="365125"/>
          </a:xfrm>
        </p:spPr>
        <p:txBody>
          <a:bodyPr/>
          <a:lstStyle/>
          <a:p>
            <a:fld id="{4FAB73BC-B049-4115-A692-8D63A059BFB8}" type="slidenum">
              <a:rPr lang="en-US" dirty="0"/>
              <a:t>‹#›</a:t>
            </a:fld>
            <a:endParaRPr lang="en-US"/>
          </a:p>
        </p:txBody>
      </p:sp>
    </p:spTree>
    <p:extLst>
      <p:ext uri="{BB962C8B-B14F-4D97-AF65-F5344CB8AC3E}">
        <p14:creationId xmlns:p14="http://schemas.microsoft.com/office/powerpoint/2010/main" val="21540789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6DFF08F-DC6B-4601-B491-B0F83F6DD2DA}" type="datetimeFigureOut">
              <a:rPr lang="en-US" dirty="0"/>
              <a:t>7/29/2024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a:p>
        </p:txBody>
      </p:sp>
    </p:spTree>
    <p:extLst>
      <p:ext uri="{BB962C8B-B14F-4D97-AF65-F5344CB8AC3E}">
        <p14:creationId xmlns:p14="http://schemas.microsoft.com/office/powerpoint/2010/main" val="22638265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191" y="2208879"/>
            <a:ext cx="10515600" cy="1676400"/>
          </a:xfrm>
        </p:spPr>
        <p:txBody>
          <a:bodyPr anchor="ctr">
            <a:noAutofit/>
          </a:bodyPr>
          <a:lstStyle>
            <a:lvl1pPr algn="ctr">
              <a:lnSpc>
                <a:spcPct val="80000"/>
              </a:lnSpc>
              <a:defRPr sz="6000" b="0" spc="150" baseline="0">
                <a:solidFill>
                  <a:schemeClr val="bg1"/>
                </a:solidFill>
              </a:defRPr>
            </a:lvl1pPr>
          </a:lstStyle>
          <a:p>
            <a:r>
              <a:rPr lang="en-US"/>
              <a:t>Click to edit Master title style</a:t>
            </a:r>
          </a:p>
        </p:txBody>
      </p:sp>
      <p:sp>
        <p:nvSpPr>
          <p:cNvPr id="3" name="Text Placeholder 2"/>
          <p:cNvSpPr>
            <a:spLocks noGrp="1"/>
          </p:cNvSpPr>
          <p:nvPr>
            <p:ph type="body" idx="1"/>
          </p:nvPr>
        </p:nvSpPr>
        <p:spPr>
          <a:xfrm>
            <a:off x="833191" y="4010334"/>
            <a:ext cx="10515600" cy="1174639"/>
          </a:xfrm>
        </p:spPr>
        <p:txBody>
          <a:bodyPr anchor="t">
            <a:normAutofit/>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solidFill>
                  <a:schemeClr val="tx2"/>
                </a:solidFill>
              </a:defRPr>
            </a:lvl1pPr>
          </a:lstStyle>
          <a:p>
            <a:fld id="{96DFF08F-DC6B-4601-B491-B0F83F6DD2DA}" type="datetimeFigureOut">
              <a:rPr lang="en-US" dirty="0"/>
              <a:pPr/>
              <a:t>7/29/2024</a:t>
            </a:fld>
            <a:endParaRPr lang="en-US"/>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a:p>
        </p:txBody>
      </p:sp>
    </p:spTree>
    <p:extLst>
      <p:ext uri="{BB962C8B-B14F-4D97-AF65-F5344CB8AC3E}">
        <p14:creationId xmlns:p14="http://schemas.microsoft.com/office/powerpoint/2010/main" val="1909024426"/>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205344"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230391"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6DFF08F-DC6B-4601-B491-B0F83F6DD2DA}" type="datetimeFigureOut">
              <a:rPr lang="en-US" dirty="0"/>
              <a:t>7/29/2024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a:p>
        </p:txBody>
      </p:sp>
    </p:spTree>
    <p:extLst>
      <p:ext uri="{BB962C8B-B14F-4D97-AF65-F5344CB8AC3E}">
        <p14:creationId xmlns:p14="http://schemas.microsoft.com/office/powerpoint/2010/main" val="4030847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a:xfrm>
            <a:off x="1207008"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07008" y="2656566"/>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231230"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31230" y="2656564"/>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6DFF08F-DC6B-4601-B491-B0F83F6DD2DA}" type="datetimeFigureOut">
              <a:rPr lang="en-US" dirty="0"/>
              <a:t>7/29/2024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a:p>
        </p:txBody>
      </p:sp>
    </p:spTree>
    <p:extLst>
      <p:ext uri="{BB962C8B-B14F-4D97-AF65-F5344CB8AC3E}">
        <p14:creationId xmlns:p14="http://schemas.microsoft.com/office/powerpoint/2010/main" val="35404513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6DFF08F-DC6B-4601-B491-B0F83F6DD2DA}" type="datetimeFigureOut">
              <a:rPr lang="en-US" dirty="0"/>
              <a:t>7/29/2024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a:p>
        </p:txBody>
      </p:sp>
    </p:spTree>
    <p:extLst>
      <p:ext uri="{BB962C8B-B14F-4D97-AF65-F5344CB8AC3E}">
        <p14:creationId xmlns:p14="http://schemas.microsoft.com/office/powerpoint/2010/main" val="28495552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dirty="0"/>
              <a:t>7/29/2024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a:p>
        </p:txBody>
      </p:sp>
    </p:spTree>
    <p:extLst>
      <p:ext uri="{BB962C8B-B14F-4D97-AF65-F5344CB8AC3E}">
        <p14:creationId xmlns:p14="http://schemas.microsoft.com/office/powerpoint/2010/main" val="10769831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1207008" y="2120054"/>
            <a:ext cx="6126480" cy="4114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7789023" y="2147486"/>
            <a:ext cx="3200400" cy="3432319"/>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dirty="0"/>
              <a:t>7/29/2024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a:p>
        </p:txBody>
      </p:sp>
    </p:spTree>
    <p:extLst>
      <p:ext uri="{BB962C8B-B14F-4D97-AF65-F5344CB8AC3E}">
        <p14:creationId xmlns:p14="http://schemas.microsoft.com/office/powerpoint/2010/main" val="2954265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p>
        </p:txBody>
      </p:sp>
      <p:sp>
        <p:nvSpPr>
          <p:cNvPr id="3" name="Picture Placeholder 2"/>
          <p:cNvSpPr>
            <a:spLocks noGrp="1" noChangeAspect="1"/>
          </p:cNvSpPr>
          <p:nvPr>
            <p:ph type="pic" idx="1"/>
          </p:nvPr>
        </p:nvSpPr>
        <p:spPr>
          <a:xfrm>
            <a:off x="1280160" y="2211494"/>
            <a:ext cx="6126480" cy="3931920"/>
          </a:xfrm>
          <a:solidFill>
            <a:schemeClr val="tx2">
              <a:lumMod val="60000"/>
              <a:lumOff val="40000"/>
            </a:schemeClr>
          </a:solidFill>
        </p:spPr>
        <p:txBody>
          <a:bodyPr tIns="365760" anchor="t"/>
          <a:lstStyle>
            <a:lvl1pPr marL="0" indent="0" algn="ctr">
              <a:buNone/>
              <a:defRPr sz="3200">
                <a:solidFill>
                  <a:schemeClr val="tx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7790688" y="2150621"/>
            <a:ext cx="3200400" cy="3429000"/>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dirty="0"/>
              <a:t>7/29/2024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a:p>
        </p:txBody>
      </p:sp>
    </p:spTree>
    <p:extLst>
      <p:ext uri="{BB962C8B-B14F-4D97-AF65-F5344CB8AC3E}">
        <p14:creationId xmlns:p14="http://schemas.microsoft.com/office/powerpoint/2010/main" val="34421477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483" y="176109"/>
            <a:ext cx="12188952" cy="16459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02919" y="284176"/>
            <a:ext cx="9784080" cy="150876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1202919" y="2011680"/>
            <a:ext cx="9784080" cy="420624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202266" y="6422854"/>
            <a:ext cx="3000894" cy="365125"/>
          </a:xfrm>
          <a:prstGeom prst="rect">
            <a:avLst/>
          </a:prstGeom>
        </p:spPr>
        <p:txBody>
          <a:bodyPr vert="horz" lIns="91440" tIns="45720" rIns="45720" bIns="45720" rtlCol="0" anchor="ctr"/>
          <a:lstStyle>
            <a:lvl1pPr algn="l">
              <a:defRPr sz="1050">
                <a:solidFill>
                  <a:schemeClr val="tx1"/>
                </a:solidFill>
              </a:defRPr>
            </a:lvl1pPr>
          </a:lstStyle>
          <a:p>
            <a:fld id="{96DFF08F-DC6B-4601-B491-B0F83F6DD2DA}" type="datetimeFigureOut">
              <a:rPr lang="en-US" dirty="0"/>
              <a:pPr/>
              <a:t>7/29/2024</a:t>
            </a:fld>
            <a:endParaRPr lang="en-US"/>
          </a:p>
        </p:txBody>
      </p:sp>
      <p:sp>
        <p:nvSpPr>
          <p:cNvPr id="5" name="Footer Placeholder 4"/>
          <p:cNvSpPr>
            <a:spLocks noGrp="1"/>
          </p:cNvSpPr>
          <p:nvPr>
            <p:ph type="ftr" sz="quarter" idx="3"/>
          </p:nvPr>
        </p:nvSpPr>
        <p:spPr>
          <a:xfrm>
            <a:off x="5596471" y="6422854"/>
            <a:ext cx="5044440" cy="365125"/>
          </a:xfrm>
          <a:prstGeom prst="rect">
            <a:avLst/>
          </a:prstGeom>
        </p:spPr>
        <p:txBody>
          <a:bodyPr vert="horz" lIns="91440" tIns="45720" rIns="91440" bIns="45720" rtlCol="0" anchor="ctr"/>
          <a:lstStyle>
            <a:lvl1pPr algn="r">
              <a:defRPr sz="1050">
                <a:solidFill>
                  <a:schemeClr val="tx1"/>
                </a:solidFill>
              </a:defRPr>
            </a:lvl1pPr>
          </a:lstStyle>
          <a:p>
            <a:endParaRPr lang="en-US"/>
          </a:p>
        </p:txBody>
      </p:sp>
      <p:sp>
        <p:nvSpPr>
          <p:cNvPr id="6" name="Slide Number Placeholder 5"/>
          <p:cNvSpPr>
            <a:spLocks noGrp="1"/>
          </p:cNvSpPr>
          <p:nvPr>
            <p:ph type="sldNum" sz="quarter" idx="4"/>
          </p:nvPr>
        </p:nvSpPr>
        <p:spPr>
          <a:xfrm>
            <a:off x="10658927" y="6422854"/>
            <a:ext cx="946264" cy="365125"/>
          </a:xfrm>
          <a:prstGeom prst="rect">
            <a:avLst/>
          </a:prstGeom>
        </p:spPr>
        <p:txBody>
          <a:bodyPr vert="horz" lIns="45720" tIns="45720" rIns="91440" bIns="45720" rtlCol="0" anchor="ctr"/>
          <a:lstStyle>
            <a:lvl1pPr algn="l">
              <a:defRPr sz="1200" b="0">
                <a:solidFill>
                  <a:schemeClr val="tx1"/>
                </a:solidFill>
              </a:defRPr>
            </a:lvl1pPr>
          </a:lstStyle>
          <a:p>
            <a:fld id="{4FAB73BC-B049-4115-A692-8D63A059BFB8}" type="slidenum">
              <a:rPr lang="en-US" dirty="0"/>
              <a:pPr/>
              <a:t>‹#›</a:t>
            </a:fld>
            <a:endParaRPr lang="en-US"/>
          </a:p>
        </p:txBody>
      </p:sp>
    </p:spTree>
    <p:extLst>
      <p:ext uri="{BB962C8B-B14F-4D97-AF65-F5344CB8AC3E}">
        <p14:creationId xmlns:p14="http://schemas.microsoft.com/office/powerpoint/2010/main" val="2491432911"/>
      </p:ext>
    </p:extLst>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p:titleStyle>
    <p:body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hyperlink" Target="https://www3.erie.gov/socialservices/ecdss-job-opportunities" TargetMode="External"/><Relationship Id="rId2" Type="http://schemas.openxmlformats.org/officeDocument/2006/relationships/hyperlink" Target="https://www3.erie.gov/socialservices/" TargetMode="External"/><Relationship Id="rId1" Type="http://schemas.openxmlformats.org/officeDocument/2006/relationships/slideLayout" Target="../slideLayouts/slideLayout6.xml"/><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3" Type="http://schemas.openxmlformats.org/officeDocument/2006/relationships/hyperlink" Target="https://www.safran-group.com/jobs/united-states/lancaster-new-york-usa/first-shift-level-assembler-118350" TargetMode="External"/><Relationship Id="rId2" Type="http://schemas.openxmlformats.org/officeDocument/2006/relationships/hyperlink" Target="https://www.safran-group.com/locations/united-states/safran-aerosystems-lancaster-2077221" TargetMode="External"/><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hyperlink" Target="https://www.perrysicecream.com/careers/" TargetMode="External"/><Relationship Id="rId2" Type="http://schemas.openxmlformats.org/officeDocument/2006/relationships/hyperlink" Target="https://www.perrysicecream.com/" TargetMode="External"/><Relationship Id="rId1" Type="http://schemas.openxmlformats.org/officeDocument/2006/relationships/slideLayout" Target="../slideLayouts/slideLayout6.xml"/><Relationship Id="rId4" Type="http://schemas.openxmlformats.org/officeDocument/2006/relationships/image" Target="../media/image14.jpeg"/></Relationships>
</file>

<file path=ppt/slides/_rels/slide13.xml.rels><?xml version="1.0" encoding="UTF-8" standalone="yes"?>
<Relationships xmlns="http://schemas.openxmlformats.org/package/2006/relationships"><Relationship Id="rId3" Type="http://schemas.openxmlformats.org/officeDocument/2006/relationships/hyperlink" Target="https://www.rosina.com/consumers/consumer-brands/rosina/" TargetMode="External"/><Relationship Id="rId2" Type="http://schemas.openxmlformats.org/officeDocument/2006/relationships/hyperlink" Target="https://www.rosina.com/" TargetMode="External"/><Relationship Id="rId1" Type="http://schemas.openxmlformats.org/officeDocument/2006/relationships/slideLayout" Target="../slideLayouts/slideLayout6.xm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www.niagaracounty.com/worksource_one/index.php"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chbwv.com/Careers.htm" TargetMode="External"/><Relationship Id="rId2" Type="http://schemas.openxmlformats.org/officeDocument/2006/relationships/hyperlink" Target="https://www.energy.gov/em/west-valley-demonstration-project-wvdp" TargetMode="External"/><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16.xml.rels><?xml version="1.0" encoding="UTF-8" standalone="yes"?>
<Relationships xmlns="http://schemas.openxmlformats.org/package/2006/relationships"><Relationship Id="rId3" Type="http://schemas.openxmlformats.org/officeDocument/2006/relationships/hyperlink" Target="https://sealingdevices.com/" TargetMode="External"/><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hyperlink" Target="https://sealingdevices.com/careers/"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cassadaga.jobcorps.gov" TargetMode="External"/><Relationship Id="rId2" Type="http://schemas.openxmlformats.org/officeDocument/2006/relationships/hyperlink" Target="https://cassadaga.jobcorps.gov&#8203;" TargetMode="External"/><Relationship Id="rId1" Type="http://schemas.openxmlformats.org/officeDocument/2006/relationships/slideLayout" Target="../slideLayouts/slideLayout2.xml"/><Relationship Id="rId6" Type="http://schemas.openxmlformats.org/officeDocument/2006/relationships/image" Target="../media/image28.svg"/><Relationship Id="rId5" Type="http://schemas.openxmlformats.org/officeDocument/2006/relationships/image" Target="../media/image27.png"/><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hyperlink" Target="https://www.jmsmucker.com/about"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www.topsmarkets.com/aboutus/#:~:text=We%20are%20headquartered%20in%20Williamsville,Lancaster%20and%20West%20Seneca%2C%20NY." TargetMode="External"/><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hyperlink" Target="https://www.topsmarkets.com/Career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ualocal22.com/apprenticeship/" TargetMode="External"/><Relationship Id="rId2" Type="http://schemas.openxmlformats.org/officeDocument/2006/relationships/hyperlink" Target="https://ualocal22.com/about-us/" TargetMode="External"/><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s://northlandwtc.org/"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www.kaleidahealth.org/careers/" TargetMode="External"/><Relationship Id="rId2" Type="http://schemas.openxmlformats.org/officeDocument/2006/relationships/hyperlink" Target="https://www.kaleidahealth.org/" TargetMode="Externa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3.xml.rels><?xml version="1.0" encoding="UTF-8" standalone="yes"?>
<Relationships xmlns="http://schemas.openxmlformats.org/package/2006/relationships"><Relationship Id="rId3" Type="http://schemas.openxmlformats.org/officeDocument/2006/relationships/hyperlink" Target="https://www.moog.com/careers.html" TargetMode="External"/><Relationship Id="rId2" Type="http://schemas.openxmlformats.org/officeDocument/2006/relationships/hyperlink" Target="https://www.moog.com/" TargetMode="Externa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24.xml.rels><?xml version="1.0" encoding="UTF-8" standalone="yes"?>
<Relationships xmlns="http://schemas.openxmlformats.org/package/2006/relationships"><Relationship Id="rId3" Type="http://schemas.openxmlformats.org/officeDocument/2006/relationships/hyperlink" Target="https://jobs.dayforcehcm.com/en-US/arcnewyork/INTANDEM" TargetMode="External"/><Relationship Id="rId2" Type="http://schemas.openxmlformats.org/officeDocument/2006/relationships/hyperlink" Target="https://www.intandem.org/" TargetMode="External"/><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2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https://dol.ny.gov/career-centers" TargetMode="External"/><Relationship Id="rId7" Type="http://schemas.openxmlformats.org/officeDocument/2006/relationships/hyperlink" Target="https://statejobs.ny.gov/public/" TargetMode="External"/><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hyperlink" Target="https://www.cs.ny.gov/jobseeker/" TargetMode="External"/><Relationship Id="rId5" Type="http://schemas.openxmlformats.org/officeDocument/2006/relationships/hyperlink" Target="https://dol.ny.gov/jobzone" TargetMode="External"/><Relationship Id="rId4" Type="http://schemas.openxmlformats.org/officeDocument/2006/relationships/hyperlink" Target="https://www.youtube.com/user/NYSLabor"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onetonline.org" TargetMode="External"/><Relationship Id="rId2" Type="http://schemas.openxmlformats.org/officeDocument/2006/relationships/hyperlink" Target="https://careerzone.labor.ny.gov" TargetMode="External"/><Relationship Id="rId1" Type="http://schemas.openxmlformats.org/officeDocument/2006/relationships/slideLayout" Target="../slideLayouts/slideLayout4.xml"/><Relationship Id="rId6" Type="http://schemas.openxmlformats.org/officeDocument/2006/relationships/image" Target="../media/image7.jpeg"/><Relationship Id="rId5" Type="http://schemas.openxmlformats.org/officeDocument/2006/relationships/hyperlink" Target="https://viacharacter.org" TargetMode="External"/><Relationship Id="rId4" Type="http://schemas.openxmlformats.org/officeDocument/2006/relationships/hyperlink" Target="https://careervillage.org" TargetMode="External"/></Relationships>
</file>

<file path=ppt/slides/_rels/slide6.xml.rels><?xml version="1.0" encoding="UTF-8" standalone="yes"?>
<Relationships xmlns="http://schemas.openxmlformats.org/package/2006/relationships"><Relationship Id="rId8" Type="http://schemas.openxmlformats.org/officeDocument/2006/relationships/image" Target="../media/image14.jpeg"/><Relationship Id="rId13" Type="http://schemas.openxmlformats.org/officeDocument/2006/relationships/image" Target="../media/image19.png"/><Relationship Id="rId18" Type="http://schemas.openxmlformats.org/officeDocument/2006/relationships/image" Target="../media/image24.jpe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8.png"/><Relationship Id="rId17" Type="http://schemas.openxmlformats.org/officeDocument/2006/relationships/image" Target="../media/image23.png"/><Relationship Id="rId2" Type="http://schemas.openxmlformats.org/officeDocument/2006/relationships/image" Target="../media/image8.jpeg"/><Relationship Id="rId16" Type="http://schemas.openxmlformats.org/officeDocument/2006/relationships/image" Target="../media/image22.png"/><Relationship Id="rId20" Type="http://schemas.openxmlformats.org/officeDocument/2006/relationships/image" Target="../media/image6.jpeg"/><Relationship Id="rId1" Type="http://schemas.openxmlformats.org/officeDocument/2006/relationships/slideLayout" Target="../slideLayouts/slideLayout4.xml"/><Relationship Id="rId6" Type="http://schemas.openxmlformats.org/officeDocument/2006/relationships/image" Target="../media/image12.jpeg"/><Relationship Id="rId11" Type="http://schemas.openxmlformats.org/officeDocument/2006/relationships/image" Target="../media/image17.png"/><Relationship Id="rId5" Type="http://schemas.openxmlformats.org/officeDocument/2006/relationships/image" Target="../media/image11.png"/><Relationship Id="rId15" Type="http://schemas.openxmlformats.org/officeDocument/2006/relationships/image" Target="../media/image21.jpeg"/><Relationship Id="rId10" Type="http://schemas.openxmlformats.org/officeDocument/2006/relationships/image" Target="../media/image16.png"/><Relationship Id="rId19" Type="http://schemas.openxmlformats.org/officeDocument/2006/relationships/image" Target="../media/image25.jpeg"/><Relationship Id="rId4" Type="http://schemas.openxmlformats.org/officeDocument/2006/relationships/image" Target="../media/image10.png"/><Relationship Id="rId9" Type="http://schemas.openxmlformats.org/officeDocument/2006/relationships/image" Target="../media/image15.png"/><Relationship Id="rId14" Type="http://schemas.openxmlformats.org/officeDocument/2006/relationships/image" Target="../media/image20.png"/></Relationships>
</file>

<file path=ppt/slides/_rels/slide7.xml.rels><?xml version="1.0" encoding="UTF-8" standalone="yes"?>
<Relationships xmlns="http://schemas.openxmlformats.org/package/2006/relationships"><Relationship Id="rId3" Type="http://schemas.openxmlformats.org/officeDocument/2006/relationships/hyperlink" Target="https://evolutiondental.net/careers/" TargetMode="External"/><Relationship Id="rId2" Type="http://schemas.openxmlformats.org/officeDocument/2006/relationships/hyperlink" Target="https://evolutiondental.net/" TargetMode="Externa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hyperlink" Target="https://evolutiondentalacademy.com/"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www.workforcebuffalo.org/career-centers" TargetMode="External"/><Relationship Id="rId2" Type="http://schemas.openxmlformats.org/officeDocument/2006/relationships/hyperlink" Target="https://www.workforcebuffalo.org/" TargetMode="Externa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hyperlink" Target="https://jobs.spectrum.com/job/town-of-amherst/mobile-customer-service-representative/4673/67040252448" TargetMode="External"/><Relationship Id="rId2" Type="http://schemas.openxmlformats.org/officeDocument/2006/relationships/hyperlink" Target="https://www.spectrum.com/" TargetMode="External"/><Relationship Id="rId1" Type="http://schemas.openxmlformats.org/officeDocument/2006/relationships/slideLayout" Target="../slideLayouts/slideLayout6.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035" name="Rectangle 1034">
            <a:extLst>
              <a:ext uri="{FF2B5EF4-FFF2-40B4-BE49-F238E27FC236}">
                <a16:creationId xmlns:a16="http://schemas.microsoft.com/office/drawing/2014/main" id="{4551A43E-7088-412E-A6DF-23F2C11281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7" name="Rectangle 1036">
            <a:extLst>
              <a:ext uri="{FF2B5EF4-FFF2-40B4-BE49-F238E27FC236}">
                <a16:creationId xmlns:a16="http://schemas.microsoft.com/office/drawing/2014/main" id="{34459BEC-7041-4E67-BB9B-333ACA6029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3982720"/>
            <a:ext cx="12188952"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2" name="Title 1"/>
          <p:cNvSpPr>
            <a:spLocks noGrp="1"/>
          </p:cNvSpPr>
          <p:nvPr>
            <p:ph type="ctrTitle"/>
          </p:nvPr>
        </p:nvSpPr>
        <p:spPr>
          <a:xfrm>
            <a:off x="365759" y="4119880"/>
            <a:ext cx="11471565" cy="1739347"/>
          </a:xfrm>
        </p:spPr>
        <p:txBody>
          <a:bodyPr>
            <a:normAutofit/>
          </a:bodyPr>
          <a:lstStyle/>
          <a:p>
            <a:r>
              <a:rPr lang="en-US">
                <a:cs typeface="Calibri Light"/>
              </a:rPr>
              <a:t>Western New York</a:t>
            </a:r>
            <a:br>
              <a:rPr lang="en-US">
                <a:cs typeface="Calibri Light"/>
              </a:rPr>
            </a:br>
            <a:r>
              <a:rPr lang="en-US">
                <a:cs typeface="Calibri Light"/>
              </a:rPr>
              <a:t>Region </a:t>
            </a:r>
            <a:endParaRPr lang="en-US"/>
          </a:p>
        </p:txBody>
      </p:sp>
      <p:sp>
        <p:nvSpPr>
          <p:cNvPr id="3" name="Subtitle 2"/>
          <p:cNvSpPr>
            <a:spLocks noGrp="1"/>
          </p:cNvSpPr>
          <p:nvPr>
            <p:ph type="subTitle" idx="1"/>
          </p:nvPr>
        </p:nvSpPr>
        <p:spPr>
          <a:xfrm>
            <a:off x="1524000" y="5891639"/>
            <a:ext cx="9144000" cy="488841"/>
          </a:xfrm>
        </p:spPr>
        <p:txBody>
          <a:bodyPr>
            <a:normAutofit/>
          </a:bodyPr>
          <a:lstStyle/>
          <a:p>
            <a:endParaRPr lang="en-US"/>
          </a:p>
        </p:txBody>
      </p:sp>
      <p:sp>
        <p:nvSpPr>
          <p:cNvPr id="1039" name="Rectangle 1038">
            <a:extLst>
              <a:ext uri="{FF2B5EF4-FFF2-40B4-BE49-F238E27FC236}">
                <a16:creationId xmlns:a16="http://schemas.microsoft.com/office/drawing/2014/main" id="{1C2329F2-5CEA-49CC-9F1D-D9C21FC6CA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7963" y="616626"/>
            <a:ext cx="3178530" cy="318262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Career Training | Workforce Development ...">
            <a:extLst>
              <a:ext uri="{FF2B5EF4-FFF2-40B4-BE49-F238E27FC236}">
                <a16:creationId xmlns:a16="http://schemas.microsoft.com/office/drawing/2014/main" id="{9BE98E9D-BD33-32D6-4B55-4E1D4937D149}"/>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rot="21600000">
            <a:off x="1445080" y="889930"/>
            <a:ext cx="2624296" cy="2636011"/>
          </a:xfrm>
          <a:prstGeom prst="rect">
            <a:avLst/>
          </a:prstGeom>
          <a:noFill/>
          <a:extLst>
            <a:ext uri="{909E8E84-426E-40DD-AFC4-6F175D3DCCD1}">
              <a14:hiddenFill xmlns:a14="http://schemas.microsoft.com/office/drawing/2010/main">
                <a:solidFill>
                  <a:srgbClr val="FFFFFF"/>
                </a:solidFill>
              </a14:hiddenFill>
            </a:ext>
          </a:extLst>
        </p:spPr>
      </p:pic>
      <p:sp>
        <p:nvSpPr>
          <p:cNvPr id="1041" name="Rectangle 1040">
            <a:extLst>
              <a:ext uri="{FF2B5EF4-FFF2-40B4-BE49-F238E27FC236}">
                <a16:creationId xmlns:a16="http://schemas.microsoft.com/office/drawing/2014/main" id="{0B7841EF-DD0E-4D94-A68E-DA25839D42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06113" y="616626"/>
            <a:ext cx="3178530" cy="318262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8" name="Picture 4" descr="WNY Jobs Postings (Official wnyjobs.com ...">
            <a:extLst>
              <a:ext uri="{FF2B5EF4-FFF2-40B4-BE49-F238E27FC236}">
                <a16:creationId xmlns:a16="http://schemas.microsoft.com/office/drawing/2014/main" id="{1B9417F4-0C67-9B67-E4AE-41EB6CDBABB4}"/>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783230" y="895788"/>
            <a:ext cx="2624296" cy="2624296"/>
          </a:xfrm>
          <a:prstGeom prst="rect">
            <a:avLst/>
          </a:prstGeom>
          <a:noFill/>
          <a:extLst>
            <a:ext uri="{909E8E84-426E-40DD-AFC4-6F175D3DCCD1}">
              <a14:hiddenFill xmlns:a14="http://schemas.microsoft.com/office/drawing/2010/main">
                <a:solidFill>
                  <a:srgbClr val="FFFFFF"/>
                </a:solidFill>
              </a14:hiddenFill>
            </a:ext>
          </a:extLst>
        </p:spPr>
      </p:pic>
      <p:sp>
        <p:nvSpPr>
          <p:cNvPr id="1043" name="Rectangle 1042">
            <a:extLst>
              <a:ext uri="{FF2B5EF4-FFF2-40B4-BE49-F238E27FC236}">
                <a16:creationId xmlns:a16="http://schemas.microsoft.com/office/drawing/2014/main" id="{A8907863-955B-4203-8A69-1C67119437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44263" y="616626"/>
            <a:ext cx="3178530" cy="318262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0" name="Picture 6" descr="NEW YORK STATE DEPARTMENT OF LABOR ...">
            <a:extLst>
              <a:ext uri="{FF2B5EF4-FFF2-40B4-BE49-F238E27FC236}">
                <a16:creationId xmlns:a16="http://schemas.microsoft.com/office/drawing/2014/main" id="{00E59882-3E91-1FA9-4926-84A7FCE8DE3B}"/>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8122625" y="880904"/>
            <a:ext cx="2624296" cy="26242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857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FC6164-1DAD-E2A3-25F6-D9E261F2B1E7}"/>
              </a:ext>
            </a:extLst>
          </p:cNvPr>
          <p:cNvSpPr>
            <a:spLocks noGrp="1"/>
          </p:cNvSpPr>
          <p:nvPr>
            <p:ph type="title"/>
          </p:nvPr>
        </p:nvSpPr>
        <p:spPr/>
        <p:txBody>
          <a:bodyPr/>
          <a:lstStyle/>
          <a:p>
            <a:pPr algn="ctr"/>
            <a:r>
              <a:rPr lang="en-US">
                <a:solidFill>
                  <a:schemeClr val="bg2">
                    <a:lumMod val="50000"/>
                  </a:schemeClr>
                </a:solidFill>
                <a:latin typeface="Calibri" panose="020F0502020204030204" pitchFamily="34" charset="0"/>
                <a:cs typeface="Calibri" panose="020F0502020204030204" pitchFamily="34" charset="0"/>
              </a:rPr>
              <a:t>DEPARTMENTS OF ERIE COUNTY </a:t>
            </a:r>
          </a:p>
        </p:txBody>
      </p:sp>
      <p:sp>
        <p:nvSpPr>
          <p:cNvPr id="6" name="TextBox 5">
            <a:extLst>
              <a:ext uri="{FF2B5EF4-FFF2-40B4-BE49-F238E27FC236}">
                <a16:creationId xmlns:a16="http://schemas.microsoft.com/office/drawing/2014/main" id="{CCF4D073-6BB2-E979-B368-2841C59523E8}"/>
              </a:ext>
            </a:extLst>
          </p:cNvPr>
          <p:cNvSpPr txBox="1"/>
          <p:nvPr/>
        </p:nvSpPr>
        <p:spPr>
          <a:xfrm>
            <a:off x="469704" y="1794921"/>
            <a:ext cx="11259044" cy="563231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a:t>Organization:</a:t>
            </a:r>
            <a:r>
              <a:rPr lang="en-US" sz="2400"/>
              <a:t> </a:t>
            </a:r>
            <a:r>
              <a:rPr lang="en-US" sz="2800">
                <a:solidFill>
                  <a:schemeClr val="bg1"/>
                </a:solidFill>
                <a:hlinkClick r:id="rId2">
                  <a:extLst>
                    <a:ext uri="{A12FA001-AC4F-418D-AE19-62706E023703}">
                      <ahyp:hlinkClr xmlns:ahyp="http://schemas.microsoft.com/office/drawing/2018/hyperlinkcolor" val="tx"/>
                    </a:ext>
                  </a:extLst>
                </a:hlinkClick>
              </a:rPr>
              <a:t>Erie County Department of Social Services</a:t>
            </a:r>
            <a:endParaRPr lang="en-US" sz="2800">
              <a:solidFill>
                <a:schemeClr val="bg1"/>
              </a:solidFill>
            </a:endParaRPr>
          </a:p>
          <a:p>
            <a:endParaRPr lang="en-US" sz="2400"/>
          </a:p>
          <a:p>
            <a:r>
              <a:rPr lang="en-US" sz="2800"/>
              <a:t>Address</a:t>
            </a:r>
            <a:r>
              <a:rPr lang="en-US" sz="2400"/>
              <a:t>: </a:t>
            </a:r>
            <a:r>
              <a:rPr lang="en-US" sz="2400">
                <a:solidFill>
                  <a:schemeClr val="bg1"/>
                </a:solidFill>
              </a:rPr>
              <a:t>Rath Building -158 Pearl St, Buffalo, NY</a:t>
            </a:r>
            <a:endParaRPr lang="en-US">
              <a:solidFill>
                <a:schemeClr val="bg1"/>
              </a:solidFill>
            </a:endParaRPr>
          </a:p>
          <a:p>
            <a:endParaRPr lang="en-US" sz="2400"/>
          </a:p>
          <a:p>
            <a:r>
              <a:rPr lang="en-US" sz="2800"/>
              <a:t>Summary of organization</a:t>
            </a:r>
            <a:r>
              <a:rPr lang="en-US" sz="2400"/>
              <a:t>: </a:t>
            </a:r>
            <a:r>
              <a:rPr lang="en-US" sz="2400">
                <a:solidFill>
                  <a:schemeClr val="bg1"/>
                </a:solidFill>
              </a:rPr>
              <a:t>County office which offers several public services to area residents, such as SNAP assistance, Temporary Housing, Homeless placements, Child care/Foster care, Emergency Services, HEAP, Youth Services.</a:t>
            </a:r>
            <a:endParaRPr lang="en-US">
              <a:solidFill>
                <a:schemeClr val="bg1"/>
              </a:solidFill>
            </a:endParaRPr>
          </a:p>
          <a:p>
            <a:endParaRPr lang="en-US" sz="2800"/>
          </a:p>
          <a:p>
            <a:r>
              <a:rPr lang="en-US" sz="2800"/>
              <a:t>Preferred skills/qualifications: </a:t>
            </a:r>
            <a:r>
              <a:rPr lang="en-US" sz="2400">
                <a:solidFill>
                  <a:schemeClr val="bg1"/>
                </a:solidFill>
              </a:rPr>
              <a:t>High school diploma/GED, Civil Service exam, teamwork, and  communication skills.</a:t>
            </a:r>
            <a:endParaRPr lang="en-US">
              <a:solidFill>
                <a:schemeClr val="bg1"/>
              </a:solidFill>
            </a:endParaRPr>
          </a:p>
          <a:p>
            <a:endParaRPr lang="en-US" sz="2400"/>
          </a:p>
          <a:p>
            <a:r>
              <a:rPr lang="en-US" sz="2800"/>
              <a:t>Available Careers:  </a:t>
            </a:r>
            <a:r>
              <a:rPr lang="en-US" sz="2800">
                <a:hlinkClick r:id="rId3"/>
              </a:rPr>
              <a:t>ERIE SOCIAL SERVICES CAREERS</a:t>
            </a:r>
            <a:r>
              <a:rPr lang="en-US" sz="2800"/>
              <a:t> </a:t>
            </a:r>
            <a:endParaRPr lang="en-US" sz="2800">
              <a:solidFill>
                <a:schemeClr val="bg1"/>
              </a:solidFill>
            </a:endParaRPr>
          </a:p>
          <a:p>
            <a:endParaRPr lang="en-US" sz="2400">
              <a:solidFill>
                <a:schemeClr val="bg1"/>
              </a:solidFill>
            </a:endParaRPr>
          </a:p>
          <a:p>
            <a:endParaRPr lang="en-US" sz="2400"/>
          </a:p>
        </p:txBody>
      </p:sp>
      <p:pic>
        <p:nvPicPr>
          <p:cNvPr id="3" name="Picture 2">
            <a:extLst>
              <a:ext uri="{FF2B5EF4-FFF2-40B4-BE49-F238E27FC236}">
                <a16:creationId xmlns:a16="http://schemas.microsoft.com/office/drawing/2014/main" id="{9D17FA02-5FB0-1A6A-A5F5-B1C734197F02}"/>
              </a:ext>
            </a:extLst>
          </p:cNvPr>
          <p:cNvPicPr>
            <a:picLocks noChangeAspect="1"/>
          </p:cNvPicPr>
          <p:nvPr/>
        </p:nvPicPr>
        <p:blipFill>
          <a:blip r:embed="rId4"/>
          <a:stretch>
            <a:fillRect/>
          </a:stretch>
        </p:blipFill>
        <p:spPr>
          <a:xfrm>
            <a:off x="9512508" y="874426"/>
            <a:ext cx="2348459" cy="2398426"/>
          </a:xfrm>
          <a:prstGeom prst="rect">
            <a:avLst/>
          </a:prstGeom>
        </p:spPr>
      </p:pic>
    </p:spTree>
    <p:extLst>
      <p:ext uri="{BB962C8B-B14F-4D97-AF65-F5344CB8AC3E}">
        <p14:creationId xmlns:p14="http://schemas.microsoft.com/office/powerpoint/2010/main" val="42750403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49D8DFA-139C-473F-838D-D33ABE8856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3" y="176109"/>
            <a:ext cx="12188952" cy="16459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1A6D86F0-98E0-4468-9315-41BF7B0F2E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FC326BB-817A-DDD9-5FFC-E8F2C0B040C7}"/>
              </a:ext>
            </a:extLst>
          </p:cNvPr>
          <p:cNvSpPr>
            <a:spLocks noGrp="1"/>
          </p:cNvSpPr>
          <p:nvPr>
            <p:ph type="title"/>
          </p:nvPr>
        </p:nvSpPr>
        <p:spPr>
          <a:xfrm>
            <a:off x="622570" y="838646"/>
            <a:ext cx="3709991" cy="5180709"/>
          </a:xfrm>
        </p:spPr>
        <p:txBody>
          <a:bodyPr vert="horz" lIns="91440" tIns="45720" rIns="91440" bIns="45720" rtlCol="0" anchor="ctr">
            <a:normAutofit/>
          </a:bodyPr>
          <a:lstStyle/>
          <a:p>
            <a:r>
              <a:rPr lang="en-US" sz="3600"/>
              <a:t>SAFRAN AEROSYSTEMS </a:t>
            </a:r>
          </a:p>
        </p:txBody>
      </p:sp>
      <p:sp useBgFill="1">
        <p:nvSpPr>
          <p:cNvPr id="13" name="Rectangle 12">
            <a:extLst>
              <a:ext uri="{FF2B5EF4-FFF2-40B4-BE49-F238E27FC236}">
                <a16:creationId xmlns:a16="http://schemas.microsoft.com/office/drawing/2014/main" id="{CE957058-57AD-46A9-BAE9-7145CB3504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4295" y="-2"/>
            <a:ext cx="7537703"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0FCA41A2-710B-703D-DC63-A022E0A72F14}"/>
              </a:ext>
            </a:extLst>
          </p:cNvPr>
          <p:cNvSpPr txBox="1"/>
          <p:nvPr/>
        </p:nvSpPr>
        <p:spPr>
          <a:xfrm>
            <a:off x="5163671" y="838647"/>
            <a:ext cx="5823328" cy="5180708"/>
          </a:xfrm>
          <a:prstGeom prst="rect">
            <a:avLst/>
          </a:prstGeom>
        </p:spPr>
        <p:txBody>
          <a:bodyPr rot="0" spcFirstLastPara="0" vertOverflow="overflow" horzOverflow="overflow" vert="horz" lIns="91440" tIns="45720" rIns="91440" bIns="45720" numCol="1" spcCol="0" rtlCol="0" fromWordArt="0" anchor="ctr" anchorCtr="0" forceAA="0" compatLnSpc="1">
            <a:prstTxWarp prst="textNoShape">
              <a:avLst/>
            </a:prstTxWarp>
            <a:normAutofit fontScale="92500" lnSpcReduction="10000"/>
          </a:bodyPr>
          <a:lstStyle/>
          <a:p>
            <a:pPr indent="-182880">
              <a:lnSpc>
                <a:spcPct val="90000"/>
              </a:lnSpc>
              <a:spcAft>
                <a:spcPts val="600"/>
              </a:spcAft>
              <a:buClr>
                <a:schemeClr val="tx1"/>
              </a:buClr>
              <a:buFont typeface="Wingdings" pitchFamily="2" charset="2"/>
              <a:buChar char=""/>
            </a:pPr>
            <a:r>
              <a:rPr lang="en-US" sz="2000" b="1">
                <a:solidFill>
                  <a:schemeClr val="tx2"/>
                </a:solidFill>
              </a:rPr>
              <a:t>Company:</a:t>
            </a:r>
            <a:r>
              <a:rPr lang="en-US" sz="2000">
                <a:solidFill>
                  <a:schemeClr val="tx2"/>
                </a:solidFill>
              </a:rPr>
              <a:t> </a:t>
            </a:r>
            <a:r>
              <a:rPr lang="en-US" sz="2000">
                <a:solidFill>
                  <a:schemeClr val="tx2"/>
                </a:solidFill>
                <a:hlinkClick r:id="rId2">
                  <a:extLst>
                    <a:ext uri="{A12FA001-AC4F-418D-AE19-62706E023703}">
                      <ahyp:hlinkClr xmlns:ahyp="http://schemas.microsoft.com/office/drawing/2018/hyperlinkcolor" val="tx"/>
                    </a:ext>
                  </a:extLst>
                </a:hlinkClick>
              </a:rPr>
              <a:t>Safran Aerosystems</a:t>
            </a:r>
            <a:r>
              <a:rPr lang="en-US" sz="2000">
                <a:solidFill>
                  <a:schemeClr val="tx2"/>
                </a:solidFill>
              </a:rPr>
              <a:t> </a:t>
            </a:r>
          </a:p>
          <a:p>
            <a:pPr indent="-182880">
              <a:lnSpc>
                <a:spcPct val="90000"/>
              </a:lnSpc>
              <a:spcAft>
                <a:spcPts val="600"/>
              </a:spcAft>
              <a:buClr>
                <a:schemeClr val="tx1"/>
              </a:buClr>
              <a:buFont typeface="Wingdings" pitchFamily="2" charset="2"/>
              <a:buChar char=""/>
            </a:pPr>
            <a:endParaRPr lang="en-US" sz="2000">
              <a:solidFill>
                <a:schemeClr val="tx2"/>
              </a:solidFill>
            </a:endParaRPr>
          </a:p>
          <a:p>
            <a:pPr indent="-182880">
              <a:lnSpc>
                <a:spcPct val="90000"/>
              </a:lnSpc>
              <a:spcAft>
                <a:spcPts val="600"/>
              </a:spcAft>
              <a:buClr>
                <a:schemeClr val="tx1"/>
              </a:buClr>
              <a:buFont typeface="Wingdings" pitchFamily="2" charset="2"/>
              <a:buChar char=""/>
            </a:pPr>
            <a:r>
              <a:rPr lang="en-US" sz="2000" b="1">
                <a:solidFill>
                  <a:schemeClr val="tx2"/>
                </a:solidFill>
              </a:rPr>
              <a:t>Address: </a:t>
            </a:r>
            <a:r>
              <a:rPr lang="en-US" sz="2000">
                <a:solidFill>
                  <a:schemeClr val="tx2"/>
                </a:solidFill>
              </a:rPr>
              <a:t>225 Erie Street, Lancaster NY 14086</a:t>
            </a:r>
          </a:p>
          <a:p>
            <a:pPr indent="-182880">
              <a:lnSpc>
                <a:spcPct val="90000"/>
              </a:lnSpc>
              <a:spcAft>
                <a:spcPts val="600"/>
              </a:spcAft>
              <a:buClr>
                <a:schemeClr val="tx1"/>
              </a:buClr>
              <a:buFont typeface="Wingdings" pitchFamily="2" charset="2"/>
              <a:buChar char=""/>
            </a:pPr>
            <a:endParaRPr lang="en-US" sz="2000">
              <a:solidFill>
                <a:schemeClr val="tx2"/>
              </a:solidFill>
            </a:endParaRPr>
          </a:p>
          <a:p>
            <a:pPr indent="-182880">
              <a:lnSpc>
                <a:spcPct val="90000"/>
              </a:lnSpc>
              <a:spcAft>
                <a:spcPts val="600"/>
              </a:spcAft>
              <a:buClr>
                <a:schemeClr val="tx1"/>
              </a:buClr>
              <a:buFont typeface="Wingdings" pitchFamily="2" charset="2"/>
              <a:buChar char=""/>
            </a:pPr>
            <a:r>
              <a:rPr lang="en-US" sz="2000" b="1">
                <a:solidFill>
                  <a:schemeClr val="tx2"/>
                </a:solidFill>
              </a:rPr>
              <a:t>Summary of Business:  </a:t>
            </a:r>
            <a:r>
              <a:rPr lang="en-US" sz="2000">
                <a:solidFill>
                  <a:schemeClr val="tx2"/>
                </a:solidFill>
              </a:rPr>
              <a:t>Contribute to safer and more sustainable aviation. Within the Safran Aerosystems, Safran Oxygen systems business located in Lancaster, New York. This company designs oxygen systems and equipment to ensure the safety of crew  and passengers onboard  civil, military aircraft and helicopters.</a:t>
            </a:r>
          </a:p>
          <a:p>
            <a:pPr indent="-182880">
              <a:lnSpc>
                <a:spcPct val="90000"/>
              </a:lnSpc>
              <a:spcAft>
                <a:spcPts val="600"/>
              </a:spcAft>
              <a:buClr>
                <a:schemeClr val="tx1"/>
              </a:buClr>
              <a:buFont typeface="Wingdings" pitchFamily="2" charset="2"/>
              <a:buChar char=""/>
            </a:pPr>
            <a:endParaRPr lang="en-US" sz="2000">
              <a:solidFill>
                <a:schemeClr val="tx2"/>
              </a:solidFill>
            </a:endParaRPr>
          </a:p>
          <a:p>
            <a:pPr indent="-182880">
              <a:lnSpc>
                <a:spcPct val="90000"/>
              </a:lnSpc>
              <a:spcAft>
                <a:spcPts val="600"/>
              </a:spcAft>
              <a:buClr>
                <a:schemeClr val="tx1"/>
              </a:buClr>
              <a:buFont typeface="Wingdings" pitchFamily="2" charset="2"/>
              <a:buChar char=""/>
            </a:pPr>
            <a:r>
              <a:rPr lang="en-US" sz="2000" b="1">
                <a:solidFill>
                  <a:schemeClr val="tx2"/>
                </a:solidFill>
              </a:rPr>
              <a:t>Preferred skills/qualifications:</a:t>
            </a:r>
          </a:p>
          <a:p>
            <a:pPr>
              <a:lnSpc>
                <a:spcPct val="90000"/>
              </a:lnSpc>
              <a:spcAft>
                <a:spcPts val="600"/>
              </a:spcAft>
              <a:buClr>
                <a:schemeClr val="tx1"/>
              </a:buClr>
            </a:pPr>
            <a:r>
              <a:rPr lang="en-US" sz="2000">
                <a:solidFill>
                  <a:schemeClr val="tx2"/>
                </a:solidFill>
              </a:rPr>
              <a:t> - High school diploma/GED</a:t>
            </a:r>
            <a:endParaRPr lang="en-US">
              <a:solidFill>
                <a:schemeClr val="tx2"/>
              </a:solidFill>
            </a:endParaRPr>
          </a:p>
          <a:p>
            <a:pPr>
              <a:lnSpc>
                <a:spcPct val="90000"/>
              </a:lnSpc>
              <a:spcAft>
                <a:spcPts val="600"/>
              </a:spcAft>
            </a:pPr>
            <a:r>
              <a:rPr lang="en-US" sz="2000">
                <a:solidFill>
                  <a:schemeClr val="tx2"/>
                </a:solidFill>
              </a:rPr>
              <a:t> - Communication</a:t>
            </a:r>
            <a:endParaRPr lang="en-US">
              <a:solidFill>
                <a:schemeClr val="tx2"/>
              </a:solidFill>
            </a:endParaRPr>
          </a:p>
          <a:p>
            <a:pPr>
              <a:lnSpc>
                <a:spcPct val="90000"/>
              </a:lnSpc>
              <a:spcAft>
                <a:spcPts val="600"/>
              </a:spcAft>
            </a:pPr>
            <a:r>
              <a:rPr lang="en-US" sz="2000">
                <a:solidFill>
                  <a:schemeClr val="tx2"/>
                </a:solidFill>
              </a:rPr>
              <a:t> -  Motivated and willing to learn </a:t>
            </a:r>
            <a:endParaRPr lang="en-US">
              <a:solidFill>
                <a:schemeClr val="tx2"/>
              </a:solidFill>
            </a:endParaRPr>
          </a:p>
          <a:p>
            <a:pPr>
              <a:lnSpc>
                <a:spcPct val="90000"/>
              </a:lnSpc>
              <a:spcAft>
                <a:spcPts val="600"/>
              </a:spcAft>
              <a:buClr>
                <a:schemeClr val="tx1"/>
              </a:buClr>
            </a:pPr>
            <a:endParaRPr lang="en-US" sz="2000">
              <a:solidFill>
                <a:schemeClr val="tx2"/>
              </a:solidFill>
            </a:endParaRPr>
          </a:p>
          <a:p>
            <a:pPr indent="-182880">
              <a:lnSpc>
                <a:spcPct val="90000"/>
              </a:lnSpc>
              <a:spcAft>
                <a:spcPts val="600"/>
              </a:spcAft>
              <a:buClr>
                <a:schemeClr val="tx1"/>
              </a:buClr>
              <a:buFont typeface="Wingdings" pitchFamily="2" charset="2"/>
              <a:buChar char=""/>
            </a:pPr>
            <a:r>
              <a:rPr lang="en-US" sz="2000" b="1">
                <a:solidFill>
                  <a:schemeClr val="tx2"/>
                </a:solidFill>
              </a:rPr>
              <a:t>Available Careers: </a:t>
            </a:r>
            <a:r>
              <a:rPr lang="en-US" sz="2000">
                <a:solidFill>
                  <a:schemeClr val="tx2"/>
                </a:solidFill>
                <a:hlinkClick r:id="rId3">
                  <a:extLst>
                    <a:ext uri="{A12FA001-AC4F-418D-AE19-62706E023703}">
                      <ahyp:hlinkClr xmlns:ahyp="http://schemas.microsoft.com/office/drawing/2018/hyperlinkcolor" val="tx"/>
                    </a:ext>
                  </a:extLst>
                </a:hlinkClick>
              </a:rPr>
              <a:t>CAREERS</a:t>
            </a:r>
          </a:p>
          <a:p>
            <a:pPr indent="-182880">
              <a:lnSpc>
                <a:spcPct val="90000"/>
              </a:lnSpc>
              <a:spcAft>
                <a:spcPts val="600"/>
              </a:spcAft>
              <a:buClr>
                <a:schemeClr val="tx1"/>
              </a:buClr>
              <a:buFont typeface="Wingdings" pitchFamily="2" charset="2"/>
              <a:buChar char=""/>
            </a:pPr>
            <a:endParaRPr lang="en-US" sz="2000">
              <a:solidFill>
                <a:schemeClr val="tx2"/>
              </a:solidFill>
            </a:endParaRPr>
          </a:p>
          <a:p>
            <a:pPr indent="-182880">
              <a:lnSpc>
                <a:spcPct val="90000"/>
              </a:lnSpc>
              <a:spcAft>
                <a:spcPts val="600"/>
              </a:spcAft>
              <a:buClr>
                <a:schemeClr val="tx1"/>
              </a:buClr>
              <a:buFont typeface="Wingdings" pitchFamily="2" charset="2"/>
              <a:buChar char=""/>
            </a:pPr>
            <a:endParaRPr lang="en-US" sz="2000">
              <a:solidFill>
                <a:schemeClr val="tx2"/>
              </a:solidFill>
            </a:endParaRPr>
          </a:p>
          <a:p>
            <a:pPr indent="-182880">
              <a:lnSpc>
                <a:spcPct val="90000"/>
              </a:lnSpc>
              <a:spcAft>
                <a:spcPts val="600"/>
              </a:spcAft>
              <a:buClr>
                <a:schemeClr val="tx1"/>
              </a:buClr>
              <a:buFont typeface="Wingdings" pitchFamily="2" charset="2"/>
              <a:buChar char=""/>
            </a:pPr>
            <a:endParaRPr lang="en-US" sz="2000">
              <a:solidFill>
                <a:schemeClr val="tx2"/>
              </a:solidFill>
            </a:endParaRPr>
          </a:p>
        </p:txBody>
      </p:sp>
      <p:pic>
        <p:nvPicPr>
          <p:cNvPr id="3" name="Picture 2">
            <a:extLst>
              <a:ext uri="{FF2B5EF4-FFF2-40B4-BE49-F238E27FC236}">
                <a16:creationId xmlns:a16="http://schemas.microsoft.com/office/drawing/2014/main" id="{E0013777-AB41-3A96-F9B8-3A87438CDE3B}"/>
              </a:ext>
            </a:extLst>
          </p:cNvPr>
          <p:cNvPicPr>
            <a:picLocks noChangeAspect="1"/>
          </p:cNvPicPr>
          <p:nvPr/>
        </p:nvPicPr>
        <p:blipFill>
          <a:blip r:embed="rId4"/>
          <a:stretch>
            <a:fillRect/>
          </a:stretch>
        </p:blipFill>
        <p:spPr>
          <a:xfrm>
            <a:off x="907217" y="642703"/>
            <a:ext cx="2857500" cy="1600200"/>
          </a:xfrm>
          <a:prstGeom prst="rect">
            <a:avLst/>
          </a:prstGeom>
        </p:spPr>
      </p:pic>
    </p:spTree>
    <p:extLst>
      <p:ext uri="{BB962C8B-B14F-4D97-AF65-F5344CB8AC3E}">
        <p14:creationId xmlns:p14="http://schemas.microsoft.com/office/powerpoint/2010/main" val="4018007919"/>
      </p:ext>
    </p:extLst>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4025239F-A6FB-43A8-BD4A-3FB7C0B48D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176109"/>
            <a:ext cx="12188952" cy="16459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Rectangle 19">
            <a:extLst>
              <a:ext uri="{FF2B5EF4-FFF2-40B4-BE49-F238E27FC236}">
                <a16:creationId xmlns:a16="http://schemas.microsoft.com/office/drawing/2014/main" id="{9F5EF35B-201C-44F0-B571-2B74F95270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088"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FC326BB-817A-DDD9-5FFC-E8F2C0B040C7}"/>
              </a:ext>
            </a:extLst>
          </p:cNvPr>
          <p:cNvSpPr>
            <a:spLocks noGrp="1"/>
          </p:cNvSpPr>
          <p:nvPr>
            <p:ph type="title"/>
          </p:nvPr>
        </p:nvSpPr>
        <p:spPr>
          <a:xfrm>
            <a:off x="643467" y="816722"/>
            <a:ext cx="5598957" cy="990024"/>
          </a:xfrm>
        </p:spPr>
        <p:txBody>
          <a:bodyPr vert="horz" lIns="91440" tIns="45720" rIns="91440" bIns="45720" rtlCol="0" anchor="ctr">
            <a:normAutofit/>
          </a:bodyPr>
          <a:lstStyle/>
          <a:p>
            <a:pPr algn="ctr"/>
            <a:r>
              <a:rPr lang="en-US" sz="2400">
                <a:solidFill>
                  <a:schemeClr val="bg1"/>
                </a:solidFill>
              </a:rPr>
              <a:t>PeRRY'S ICE CREAM</a:t>
            </a:r>
          </a:p>
        </p:txBody>
      </p:sp>
      <p:sp>
        <p:nvSpPr>
          <p:cNvPr id="4" name="TextBox 3">
            <a:extLst>
              <a:ext uri="{FF2B5EF4-FFF2-40B4-BE49-F238E27FC236}">
                <a16:creationId xmlns:a16="http://schemas.microsoft.com/office/drawing/2014/main" id="{0FCA41A2-710B-703D-DC63-A022E0A72F14}"/>
              </a:ext>
            </a:extLst>
          </p:cNvPr>
          <p:cNvSpPr txBox="1"/>
          <p:nvPr/>
        </p:nvSpPr>
        <p:spPr>
          <a:xfrm>
            <a:off x="643467" y="2011680"/>
            <a:ext cx="5598957" cy="4206240"/>
          </a:xfrm>
          <a:prstGeom prst="rect">
            <a:avLst/>
          </a:prstGeom>
        </p:spPr>
        <p:txBody>
          <a:bodyPr rot="0" spcFirstLastPara="0" vertOverflow="overflow" horzOverflow="overflow" vert="horz" lIns="91440" tIns="45720" rIns="91440" bIns="45720" numCol="1" spcCol="0" rtlCol="0" fromWordArt="0" anchor="t" anchorCtr="0" forceAA="0" compatLnSpc="1">
            <a:prstTxWarp prst="textNoShape">
              <a:avLst/>
            </a:prstTxWarp>
            <a:normAutofit fontScale="92500" lnSpcReduction="20000"/>
          </a:bodyPr>
          <a:lstStyle/>
          <a:p>
            <a:pPr indent="-182880">
              <a:lnSpc>
                <a:spcPct val="90000"/>
              </a:lnSpc>
              <a:spcAft>
                <a:spcPts val="600"/>
              </a:spcAft>
              <a:buClr>
                <a:schemeClr val="tx1"/>
              </a:buClr>
              <a:buFont typeface="Wingdings" pitchFamily="2" charset="2"/>
              <a:buChar char=""/>
            </a:pPr>
            <a:r>
              <a:rPr lang="en-US" sz="1700" b="1">
                <a:solidFill>
                  <a:schemeClr val="bg1"/>
                </a:solidFill>
              </a:rPr>
              <a:t>Company:</a:t>
            </a:r>
            <a:r>
              <a:rPr lang="en-US" sz="1700">
                <a:solidFill>
                  <a:schemeClr val="bg1"/>
                </a:solidFill>
              </a:rPr>
              <a:t> </a:t>
            </a:r>
            <a:r>
              <a:rPr lang="en-US" sz="1700">
                <a:solidFill>
                  <a:schemeClr val="bg1"/>
                </a:solidFill>
                <a:hlinkClick r:id="rId2">
                  <a:extLst>
                    <a:ext uri="{A12FA001-AC4F-418D-AE19-62706E023703}">
                      <ahyp:hlinkClr xmlns:ahyp="http://schemas.microsoft.com/office/drawing/2018/hyperlinkcolor" val="tx"/>
                    </a:ext>
                  </a:extLst>
                </a:hlinkClick>
              </a:rPr>
              <a:t>PERRY'S ICE CREAM</a:t>
            </a:r>
            <a:endParaRPr lang="en-US" sz="1700">
              <a:solidFill>
                <a:schemeClr val="bg1"/>
              </a:solidFill>
            </a:endParaRPr>
          </a:p>
          <a:p>
            <a:pPr indent="-182880">
              <a:lnSpc>
                <a:spcPct val="90000"/>
              </a:lnSpc>
              <a:spcAft>
                <a:spcPts val="600"/>
              </a:spcAft>
              <a:buClr>
                <a:schemeClr val="tx1"/>
              </a:buClr>
              <a:buFont typeface="Wingdings" pitchFamily="2" charset="2"/>
              <a:buChar char=""/>
            </a:pPr>
            <a:endParaRPr lang="en-US" sz="1700">
              <a:solidFill>
                <a:schemeClr val="bg1"/>
              </a:solidFill>
            </a:endParaRPr>
          </a:p>
          <a:p>
            <a:pPr indent="-182880">
              <a:lnSpc>
                <a:spcPct val="90000"/>
              </a:lnSpc>
              <a:spcAft>
                <a:spcPts val="600"/>
              </a:spcAft>
              <a:buClr>
                <a:schemeClr val="tx1"/>
              </a:buClr>
              <a:buFont typeface="Wingdings" pitchFamily="2" charset="2"/>
              <a:buChar char=""/>
            </a:pPr>
            <a:r>
              <a:rPr lang="en-US" sz="1700" b="1">
                <a:solidFill>
                  <a:schemeClr val="bg1"/>
                </a:solidFill>
              </a:rPr>
              <a:t>Address:</a:t>
            </a:r>
            <a:r>
              <a:rPr lang="en-US" sz="1700">
                <a:solidFill>
                  <a:schemeClr val="bg1"/>
                </a:solidFill>
              </a:rPr>
              <a:t> 1 Ice Cream Plaza, Akron NY  14001</a:t>
            </a:r>
          </a:p>
          <a:p>
            <a:pPr indent="-182880">
              <a:lnSpc>
                <a:spcPct val="90000"/>
              </a:lnSpc>
              <a:spcAft>
                <a:spcPts val="600"/>
              </a:spcAft>
              <a:buClr>
                <a:schemeClr val="tx1"/>
              </a:buClr>
              <a:buFont typeface="Wingdings" pitchFamily="2" charset="2"/>
              <a:buChar char=""/>
            </a:pPr>
            <a:endParaRPr lang="en-US" sz="1700">
              <a:solidFill>
                <a:schemeClr val="bg1"/>
              </a:solidFill>
            </a:endParaRPr>
          </a:p>
          <a:p>
            <a:pPr indent="-182880">
              <a:lnSpc>
                <a:spcPct val="90000"/>
              </a:lnSpc>
              <a:spcAft>
                <a:spcPts val="600"/>
              </a:spcAft>
              <a:buClr>
                <a:schemeClr val="tx1"/>
              </a:buClr>
              <a:buFont typeface="Wingdings" pitchFamily="2" charset="2"/>
              <a:buChar char=""/>
            </a:pPr>
            <a:r>
              <a:rPr lang="en-US" sz="1700" b="1">
                <a:solidFill>
                  <a:schemeClr val="bg1"/>
                </a:solidFill>
              </a:rPr>
              <a:t>Summary of business:</a:t>
            </a:r>
            <a:r>
              <a:rPr lang="en-US" sz="1700">
                <a:solidFill>
                  <a:schemeClr val="bg1"/>
                </a:solidFill>
              </a:rPr>
              <a:t> </a:t>
            </a:r>
          </a:p>
          <a:p>
            <a:pPr>
              <a:lnSpc>
                <a:spcPct val="90000"/>
              </a:lnSpc>
              <a:spcAft>
                <a:spcPts val="600"/>
              </a:spcAft>
              <a:buClr>
                <a:schemeClr val="tx1"/>
              </a:buClr>
            </a:pPr>
            <a:r>
              <a:rPr lang="en-US" sz="1700">
                <a:solidFill>
                  <a:schemeClr val="bg1"/>
                </a:solidFill>
              </a:rPr>
              <a:t> Perry’s Ice Cream is a Great Lakes regional brand. Founded in 1918 by H. Morton Perry, Perry’s is a fourth generation, family owned and led business deploying a three-pillar strategy to diversify its business model: the traditional manufacturing and marketing of Perry’s branded ice cream, a distribution system that covers more than 100,000 square miles .</a:t>
            </a:r>
            <a:endParaRPr lang="en-US">
              <a:solidFill>
                <a:schemeClr val="bg1"/>
              </a:solidFill>
            </a:endParaRPr>
          </a:p>
          <a:p>
            <a:pPr>
              <a:lnSpc>
                <a:spcPct val="90000"/>
              </a:lnSpc>
              <a:spcAft>
                <a:spcPts val="600"/>
              </a:spcAft>
              <a:buClr>
                <a:schemeClr val="tx1"/>
              </a:buClr>
            </a:pPr>
            <a:endParaRPr lang="en-US" sz="1700">
              <a:solidFill>
                <a:schemeClr val="bg1"/>
              </a:solidFill>
            </a:endParaRPr>
          </a:p>
          <a:p>
            <a:pPr indent="-182880">
              <a:lnSpc>
                <a:spcPct val="90000"/>
              </a:lnSpc>
              <a:spcAft>
                <a:spcPts val="600"/>
              </a:spcAft>
              <a:buClr>
                <a:schemeClr val="tx1"/>
              </a:buClr>
              <a:buFont typeface="Wingdings" pitchFamily="2" charset="2"/>
              <a:buChar char=""/>
            </a:pPr>
            <a:r>
              <a:rPr lang="en-US" sz="1700" b="1">
                <a:solidFill>
                  <a:schemeClr val="bg1"/>
                </a:solidFill>
              </a:rPr>
              <a:t>Preferred skills/qualifications:</a:t>
            </a:r>
          </a:p>
          <a:p>
            <a:pPr>
              <a:lnSpc>
                <a:spcPct val="90000"/>
              </a:lnSpc>
              <a:spcAft>
                <a:spcPts val="600"/>
              </a:spcAft>
              <a:buClr>
                <a:schemeClr val="tx1"/>
              </a:buClr>
            </a:pPr>
            <a:r>
              <a:rPr lang="en-US" sz="1700">
                <a:solidFill>
                  <a:schemeClr val="bg1"/>
                </a:solidFill>
              </a:rPr>
              <a:t>        - High school diploma/GED</a:t>
            </a:r>
            <a:endParaRPr lang="en-US">
              <a:solidFill>
                <a:schemeClr val="bg1"/>
              </a:solidFill>
            </a:endParaRPr>
          </a:p>
          <a:p>
            <a:pPr>
              <a:lnSpc>
                <a:spcPct val="90000"/>
              </a:lnSpc>
              <a:spcAft>
                <a:spcPts val="600"/>
              </a:spcAft>
            </a:pPr>
            <a:r>
              <a:rPr lang="en-US" sz="1700">
                <a:solidFill>
                  <a:schemeClr val="bg1"/>
                </a:solidFill>
              </a:rPr>
              <a:t>         - Communication</a:t>
            </a:r>
            <a:endParaRPr lang="en-US">
              <a:solidFill>
                <a:schemeClr val="bg1"/>
              </a:solidFill>
            </a:endParaRPr>
          </a:p>
          <a:p>
            <a:pPr>
              <a:lnSpc>
                <a:spcPct val="90000"/>
              </a:lnSpc>
              <a:spcAft>
                <a:spcPts val="600"/>
              </a:spcAft>
            </a:pPr>
            <a:r>
              <a:rPr lang="en-US" sz="1700">
                <a:solidFill>
                  <a:schemeClr val="bg1"/>
                </a:solidFill>
              </a:rPr>
              <a:t>          - Motivated and willing to learn</a:t>
            </a:r>
            <a:endParaRPr lang="en-US">
              <a:solidFill>
                <a:schemeClr val="bg1"/>
              </a:solidFill>
            </a:endParaRPr>
          </a:p>
          <a:p>
            <a:pPr indent="-182880">
              <a:lnSpc>
                <a:spcPct val="90000"/>
              </a:lnSpc>
              <a:spcAft>
                <a:spcPts val="600"/>
              </a:spcAft>
              <a:buClr>
                <a:schemeClr val="tx1"/>
              </a:buClr>
              <a:buFont typeface="Wingdings" pitchFamily="2" charset="2"/>
              <a:buChar char=""/>
            </a:pPr>
            <a:endParaRPr lang="en-US" sz="1700">
              <a:solidFill>
                <a:schemeClr val="bg1"/>
              </a:solidFill>
            </a:endParaRPr>
          </a:p>
          <a:p>
            <a:pPr indent="-182880">
              <a:lnSpc>
                <a:spcPct val="90000"/>
              </a:lnSpc>
              <a:spcAft>
                <a:spcPts val="600"/>
              </a:spcAft>
              <a:buClr>
                <a:schemeClr val="tx1"/>
              </a:buClr>
              <a:buFont typeface="Wingdings" pitchFamily="2" charset="2"/>
              <a:buChar char=""/>
            </a:pPr>
            <a:r>
              <a:rPr lang="en-US" sz="1700" b="1">
                <a:solidFill>
                  <a:schemeClr val="bg1"/>
                </a:solidFill>
              </a:rPr>
              <a:t>Available Careers: </a:t>
            </a:r>
            <a:r>
              <a:rPr lang="en-US" sz="1700">
                <a:solidFill>
                  <a:schemeClr val="bg1"/>
                </a:solidFill>
                <a:hlinkClick r:id="rId3">
                  <a:extLst>
                    <a:ext uri="{A12FA001-AC4F-418D-AE19-62706E023703}">
                      <ahyp:hlinkClr xmlns:ahyp="http://schemas.microsoft.com/office/drawing/2018/hyperlinkcolor" val="tx"/>
                    </a:ext>
                  </a:extLst>
                </a:hlinkClick>
              </a:rPr>
              <a:t>CAREERS</a:t>
            </a:r>
          </a:p>
          <a:p>
            <a:pPr indent="-182880">
              <a:lnSpc>
                <a:spcPct val="90000"/>
              </a:lnSpc>
              <a:spcAft>
                <a:spcPts val="600"/>
              </a:spcAft>
              <a:buClr>
                <a:schemeClr val="tx1"/>
              </a:buClr>
              <a:buFont typeface="Wingdings" pitchFamily="2" charset="2"/>
              <a:buChar char=""/>
            </a:pPr>
            <a:endParaRPr lang="en-US" sz="1700">
              <a:solidFill>
                <a:schemeClr val="bg1"/>
              </a:solidFill>
            </a:endParaRPr>
          </a:p>
          <a:p>
            <a:pPr indent="-182880">
              <a:lnSpc>
                <a:spcPct val="90000"/>
              </a:lnSpc>
              <a:spcAft>
                <a:spcPts val="600"/>
              </a:spcAft>
              <a:buClr>
                <a:schemeClr val="tx1"/>
              </a:buClr>
              <a:buFont typeface="Wingdings" pitchFamily="2" charset="2"/>
              <a:buChar char=""/>
            </a:pPr>
            <a:endParaRPr lang="en-US" sz="1700">
              <a:solidFill>
                <a:schemeClr val="bg1"/>
              </a:solidFill>
            </a:endParaRPr>
          </a:p>
          <a:p>
            <a:pPr indent="-182880">
              <a:lnSpc>
                <a:spcPct val="90000"/>
              </a:lnSpc>
              <a:spcAft>
                <a:spcPts val="600"/>
              </a:spcAft>
              <a:buClr>
                <a:schemeClr val="tx1"/>
              </a:buClr>
              <a:buFont typeface="Wingdings" pitchFamily="2" charset="2"/>
              <a:buChar char=""/>
            </a:pPr>
            <a:endParaRPr lang="en-US" sz="1700">
              <a:solidFill>
                <a:schemeClr val="bg1"/>
              </a:solidFill>
            </a:endParaRPr>
          </a:p>
        </p:txBody>
      </p:sp>
      <p:sp>
        <p:nvSpPr>
          <p:cNvPr id="21" name="Rectangle 20">
            <a:extLst>
              <a:ext uri="{FF2B5EF4-FFF2-40B4-BE49-F238E27FC236}">
                <a16:creationId xmlns:a16="http://schemas.microsoft.com/office/drawing/2014/main" id="{4BF33555-1B12-49B5-BADE-CEAB322168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91186" y="0"/>
            <a:ext cx="530081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87FEA0E7-0AB2-CFAF-BBDD-CBD067DD3848}"/>
              </a:ext>
            </a:extLst>
          </p:cNvPr>
          <p:cNvPicPr>
            <a:picLocks noChangeAspect="1"/>
          </p:cNvPicPr>
          <p:nvPr/>
        </p:nvPicPr>
        <p:blipFill>
          <a:blip r:embed="rId4"/>
          <a:stretch>
            <a:fillRect/>
          </a:stretch>
        </p:blipFill>
        <p:spPr>
          <a:xfrm>
            <a:off x="7534654" y="1508688"/>
            <a:ext cx="4013879" cy="4013879"/>
          </a:xfrm>
          <a:prstGeom prst="rect">
            <a:avLst/>
          </a:prstGeom>
        </p:spPr>
      </p:pic>
    </p:spTree>
    <p:extLst>
      <p:ext uri="{BB962C8B-B14F-4D97-AF65-F5344CB8AC3E}">
        <p14:creationId xmlns:p14="http://schemas.microsoft.com/office/powerpoint/2010/main" val="612220855"/>
      </p:ext>
    </p:extLst>
  </p:cSld>
  <p:clrMapOvr>
    <a:overrideClrMapping bg1="lt1" tx1="dk1" bg2="lt2" tx2="dk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4025239F-A6FB-43A8-BD4A-3FB7C0B48D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176109"/>
            <a:ext cx="12188952" cy="16459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E200A2A4-8A2F-5472-3688-29DC28F5CC4F}"/>
              </a:ext>
            </a:extLst>
          </p:cNvPr>
          <p:cNvSpPr>
            <a:spLocks noGrp="1"/>
          </p:cNvSpPr>
          <p:nvPr>
            <p:ph type="title"/>
          </p:nvPr>
        </p:nvSpPr>
        <p:spPr>
          <a:xfrm>
            <a:off x="1202919" y="284176"/>
            <a:ext cx="9784080" cy="1508760"/>
          </a:xfrm>
        </p:spPr>
        <p:txBody>
          <a:bodyPr vert="horz" lIns="91440" tIns="45720" rIns="91440" bIns="45720" rtlCol="0" anchor="ctr">
            <a:normAutofit/>
          </a:bodyPr>
          <a:lstStyle/>
          <a:p>
            <a:r>
              <a:rPr lang="en-US"/>
              <a:t>ROSINA’s Food products</a:t>
            </a:r>
          </a:p>
        </p:txBody>
      </p:sp>
      <p:sp>
        <p:nvSpPr>
          <p:cNvPr id="3" name="TextBox 2">
            <a:extLst>
              <a:ext uri="{FF2B5EF4-FFF2-40B4-BE49-F238E27FC236}">
                <a16:creationId xmlns:a16="http://schemas.microsoft.com/office/drawing/2014/main" id="{9BDCB5EC-77DB-25E3-A358-CC86BA98F480}"/>
              </a:ext>
            </a:extLst>
          </p:cNvPr>
          <p:cNvSpPr txBox="1"/>
          <p:nvPr/>
        </p:nvSpPr>
        <p:spPr>
          <a:xfrm>
            <a:off x="164834" y="2011680"/>
            <a:ext cx="8326053" cy="4593485"/>
          </a:xfrm>
          <a:prstGeom prst="rect">
            <a:avLst/>
          </a:prstGeom>
        </p:spPr>
        <p:txBody>
          <a:bodyPr rot="0" spcFirstLastPara="0" vertOverflow="overflow" horzOverflow="overflow" vert="horz" lIns="91440" tIns="45720" rIns="91440" bIns="45720" numCol="1" spcCol="0" rtlCol="0" fromWordArt="0" anchor="t" anchorCtr="0" forceAA="0" compatLnSpc="1">
            <a:prstTxWarp prst="textNoShape">
              <a:avLst/>
            </a:prstTxWarp>
            <a:noAutofit/>
          </a:bodyPr>
          <a:lstStyle/>
          <a:p>
            <a:pPr>
              <a:lnSpc>
                <a:spcPct val="90000"/>
              </a:lnSpc>
              <a:spcAft>
                <a:spcPts val="600"/>
              </a:spcAft>
              <a:buClr>
                <a:schemeClr val="tx1"/>
              </a:buClr>
            </a:pPr>
            <a:r>
              <a:rPr lang="en-US" sz="1300" b="1"/>
              <a:t>Company: </a:t>
            </a:r>
            <a:r>
              <a:rPr lang="en-US" sz="1300"/>
              <a:t> </a:t>
            </a:r>
            <a:r>
              <a:rPr lang="en-US" sz="2000"/>
              <a:t> </a:t>
            </a:r>
            <a:r>
              <a:rPr lang="en-US" sz="2000">
                <a:hlinkClick r:id="rId2"/>
              </a:rPr>
              <a:t>Rosina's Food Products</a:t>
            </a:r>
            <a:endParaRPr lang="en-US" sz="2000" b="1"/>
          </a:p>
          <a:p>
            <a:pPr indent="-182880">
              <a:lnSpc>
                <a:spcPct val="90000"/>
              </a:lnSpc>
              <a:spcAft>
                <a:spcPts val="600"/>
              </a:spcAft>
              <a:buClr>
                <a:schemeClr val="tx1"/>
              </a:buClr>
              <a:buFont typeface="Wingdings" pitchFamily="2" charset="2"/>
              <a:buChar char=""/>
            </a:pPr>
            <a:endParaRPr lang="en-US" sz="1300"/>
          </a:p>
          <a:p>
            <a:pPr>
              <a:lnSpc>
                <a:spcPct val="90000"/>
              </a:lnSpc>
              <a:spcAft>
                <a:spcPts val="600"/>
              </a:spcAft>
              <a:buClr>
                <a:schemeClr val="tx1"/>
              </a:buClr>
            </a:pPr>
            <a:r>
              <a:rPr lang="en-US" sz="1300" b="1"/>
              <a:t>Address: </a:t>
            </a:r>
            <a:r>
              <a:rPr lang="en-US" sz="1300"/>
              <a:t>  170 French Rd, Buffalo, NY 14227</a:t>
            </a:r>
          </a:p>
          <a:p>
            <a:pPr indent="-182880">
              <a:lnSpc>
                <a:spcPct val="90000"/>
              </a:lnSpc>
              <a:spcAft>
                <a:spcPts val="600"/>
              </a:spcAft>
              <a:buClr>
                <a:schemeClr val="tx1"/>
              </a:buClr>
              <a:buFont typeface="Wingdings" pitchFamily="2" charset="2"/>
              <a:buChar char=""/>
            </a:pPr>
            <a:endParaRPr lang="en-US" sz="1300"/>
          </a:p>
          <a:p>
            <a:pPr>
              <a:lnSpc>
                <a:spcPct val="90000"/>
              </a:lnSpc>
              <a:spcAft>
                <a:spcPts val="600"/>
              </a:spcAft>
              <a:buClr>
                <a:schemeClr val="tx1"/>
              </a:buClr>
            </a:pPr>
            <a:r>
              <a:rPr lang="en-US" sz="1300" b="1"/>
              <a:t>Summary of Business:</a:t>
            </a:r>
            <a:r>
              <a:rPr lang="en-US" sz="1300"/>
              <a:t>  Rosina's is a food manufacturing business. They produce frozen meatballs and various frozen pastas. </a:t>
            </a:r>
            <a:r>
              <a:rPr lang="en-US" sz="1300" b="1"/>
              <a:t>  </a:t>
            </a:r>
          </a:p>
          <a:p>
            <a:pPr indent="-182880">
              <a:lnSpc>
                <a:spcPct val="90000"/>
              </a:lnSpc>
              <a:spcAft>
                <a:spcPts val="600"/>
              </a:spcAft>
              <a:buClr>
                <a:schemeClr val="tx1"/>
              </a:buClr>
              <a:buFont typeface="Wingdings" pitchFamily="2" charset="2"/>
              <a:buChar char=""/>
            </a:pPr>
            <a:endParaRPr lang="en-US" sz="1300" b="1"/>
          </a:p>
          <a:p>
            <a:pPr>
              <a:lnSpc>
                <a:spcPct val="90000"/>
              </a:lnSpc>
              <a:spcAft>
                <a:spcPts val="600"/>
              </a:spcAft>
              <a:buClr>
                <a:schemeClr val="tx1"/>
              </a:buClr>
            </a:pPr>
            <a:r>
              <a:rPr lang="en-US" sz="1300" b="1"/>
              <a:t>Preferred employee skills/traits:  </a:t>
            </a:r>
            <a:br>
              <a:rPr lang="en-US" sz="1300"/>
            </a:br>
            <a:r>
              <a:rPr lang="en-US" sz="1300"/>
              <a:t>        -Teamwork </a:t>
            </a:r>
          </a:p>
          <a:p>
            <a:pPr>
              <a:lnSpc>
                <a:spcPct val="90000"/>
              </a:lnSpc>
              <a:spcAft>
                <a:spcPts val="600"/>
              </a:spcAft>
              <a:buClr>
                <a:schemeClr val="tx1"/>
              </a:buClr>
            </a:pPr>
            <a:r>
              <a:rPr lang="en-US" sz="1300"/>
              <a:t>      - Attention to detail</a:t>
            </a:r>
          </a:p>
          <a:p>
            <a:pPr>
              <a:lnSpc>
                <a:spcPct val="90000"/>
              </a:lnSpc>
              <a:spcAft>
                <a:spcPts val="600"/>
              </a:spcAft>
              <a:buClr>
                <a:schemeClr val="tx1"/>
              </a:buClr>
            </a:pPr>
            <a:r>
              <a:rPr lang="en-US" sz="1300"/>
              <a:t>       - Communication Skills </a:t>
            </a:r>
          </a:p>
          <a:p>
            <a:pPr indent="-182880">
              <a:lnSpc>
                <a:spcPct val="90000"/>
              </a:lnSpc>
              <a:spcAft>
                <a:spcPts val="600"/>
              </a:spcAft>
              <a:buClr>
                <a:schemeClr val="tx1"/>
              </a:buClr>
              <a:buFont typeface="Wingdings" pitchFamily="2" charset="2"/>
              <a:buChar char=""/>
            </a:pPr>
            <a:endParaRPr lang="en-US" sz="1300"/>
          </a:p>
          <a:p>
            <a:pPr>
              <a:lnSpc>
                <a:spcPct val="90000"/>
              </a:lnSpc>
              <a:spcAft>
                <a:spcPts val="600"/>
              </a:spcAft>
              <a:buClr>
                <a:schemeClr val="tx1"/>
              </a:buClr>
            </a:pPr>
            <a:r>
              <a:rPr lang="en-US" sz="1300" b="1"/>
              <a:t>Available careers:</a:t>
            </a:r>
            <a:r>
              <a:rPr lang="en-US" sz="1300"/>
              <a:t> </a:t>
            </a:r>
            <a:r>
              <a:rPr lang="en-US" sz="2000">
                <a:hlinkClick r:id="rId3">
                  <a:extLst>
                    <a:ext uri="{A12FA001-AC4F-418D-AE19-62706E023703}">
                      <ahyp:hlinkClr xmlns:ahyp="http://schemas.microsoft.com/office/drawing/2018/hyperlinkcolor" val="tx"/>
                    </a:ext>
                  </a:extLst>
                </a:hlinkClick>
              </a:rPr>
              <a:t>Rosina Meatballs | Rosina Food Products</a:t>
            </a:r>
            <a:endParaRPr lang="en-US" sz="2000"/>
          </a:p>
          <a:p>
            <a:pPr indent="-182880">
              <a:lnSpc>
                <a:spcPct val="90000"/>
              </a:lnSpc>
              <a:spcAft>
                <a:spcPts val="600"/>
              </a:spcAft>
              <a:buClr>
                <a:schemeClr val="tx1"/>
              </a:buClr>
              <a:buFont typeface="Wingdings" pitchFamily="2" charset="2"/>
              <a:buChar char=""/>
            </a:pPr>
            <a:endParaRPr lang="en-US" sz="1300"/>
          </a:p>
          <a:p>
            <a:pPr>
              <a:lnSpc>
                <a:spcPct val="90000"/>
              </a:lnSpc>
              <a:spcAft>
                <a:spcPts val="600"/>
              </a:spcAft>
              <a:buClr>
                <a:schemeClr val="tx1"/>
              </a:buClr>
            </a:pPr>
            <a:r>
              <a:rPr lang="en-US" sz="1300" b="1"/>
              <a:t>Company Benefits:</a:t>
            </a:r>
            <a:r>
              <a:rPr lang="en-US" sz="1300"/>
              <a:t> On the job training with advancement opportunities. The annual salary is just one component of Rosina’s total compensation package. Other rewards may include incentive compensation bonuses. Additionally, Rosina provides a variety of benefits to employees, including health insurance coverage, life and disability insurance, a retirement savings plan, paid holidays and paid time off. Compensation ranges may differ but will be commensurate with job duties and relevant work experience.</a:t>
            </a:r>
          </a:p>
        </p:txBody>
      </p:sp>
      <p:pic>
        <p:nvPicPr>
          <p:cNvPr id="5" name="Picture 4">
            <a:extLst>
              <a:ext uri="{FF2B5EF4-FFF2-40B4-BE49-F238E27FC236}">
                <a16:creationId xmlns:a16="http://schemas.microsoft.com/office/drawing/2014/main" id="{5EC8BA8E-A8ED-4869-92A6-0C68BD5FC468}"/>
              </a:ext>
            </a:extLst>
          </p:cNvPr>
          <p:cNvPicPr>
            <a:picLocks noChangeAspect="1"/>
          </p:cNvPicPr>
          <p:nvPr/>
        </p:nvPicPr>
        <p:blipFill>
          <a:blip r:embed="rId4"/>
          <a:stretch>
            <a:fillRect/>
          </a:stretch>
        </p:blipFill>
        <p:spPr>
          <a:xfrm>
            <a:off x="8643009" y="3305325"/>
            <a:ext cx="3045384" cy="1626850"/>
          </a:xfrm>
          <a:prstGeom prst="rect">
            <a:avLst/>
          </a:prstGeom>
        </p:spPr>
      </p:pic>
    </p:spTree>
    <p:extLst>
      <p:ext uri="{BB962C8B-B14F-4D97-AF65-F5344CB8AC3E}">
        <p14:creationId xmlns:p14="http://schemas.microsoft.com/office/powerpoint/2010/main" val="2957263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9A457F22-2034-4200-B6E4-5B8372AAC22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16338"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A9DA7986-F4F5-4F92-94A3-343B2D7200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76981"/>
            <a:ext cx="4686300" cy="16395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9566CF8-2FD9-1A10-1A89-432DFCE5309B}"/>
              </a:ext>
            </a:extLst>
          </p:cNvPr>
          <p:cNvSpPr>
            <a:spLocks noGrp="1"/>
          </p:cNvSpPr>
          <p:nvPr>
            <p:ph type="title"/>
          </p:nvPr>
        </p:nvSpPr>
        <p:spPr>
          <a:xfrm>
            <a:off x="634277" y="284176"/>
            <a:ext cx="3670874" cy="1508760"/>
          </a:xfrm>
        </p:spPr>
        <p:txBody>
          <a:bodyPr>
            <a:normAutofit/>
          </a:bodyPr>
          <a:lstStyle/>
          <a:p>
            <a:r>
              <a:rPr lang="en-US" sz="3100">
                <a:solidFill>
                  <a:schemeClr val="tx2"/>
                </a:solidFill>
                <a:hlinkClick r:id="rId2">
                  <a:extLst>
                    <a:ext uri="{A12FA001-AC4F-418D-AE19-62706E023703}">
                      <ahyp:hlinkClr xmlns:ahyp="http://schemas.microsoft.com/office/drawing/2018/hyperlinkcolor" val="tx"/>
                    </a:ext>
                  </a:extLst>
                </a:hlinkClick>
              </a:rPr>
              <a:t>Niagara County Workforce &amp; Training</a:t>
            </a:r>
            <a:endParaRPr lang="en-US" sz="3100">
              <a:solidFill>
                <a:schemeClr val="tx2"/>
              </a:solidFill>
            </a:endParaRPr>
          </a:p>
        </p:txBody>
      </p:sp>
      <p:sp>
        <p:nvSpPr>
          <p:cNvPr id="3" name="Content Placeholder 2">
            <a:extLst>
              <a:ext uri="{FF2B5EF4-FFF2-40B4-BE49-F238E27FC236}">
                <a16:creationId xmlns:a16="http://schemas.microsoft.com/office/drawing/2014/main" id="{0DD58CA3-31B3-4828-C54D-38712AE4862E}"/>
              </a:ext>
            </a:extLst>
          </p:cNvPr>
          <p:cNvSpPr>
            <a:spLocks noGrp="1"/>
          </p:cNvSpPr>
          <p:nvPr>
            <p:ph idx="1"/>
          </p:nvPr>
        </p:nvSpPr>
        <p:spPr>
          <a:xfrm>
            <a:off x="301158" y="1798768"/>
            <a:ext cx="4092313" cy="4864330"/>
          </a:xfrm>
        </p:spPr>
        <p:txBody>
          <a:bodyPr vert="horz" lIns="91440" tIns="45720" rIns="91440" bIns="45720" rtlCol="0" anchor="t">
            <a:normAutofit/>
          </a:bodyPr>
          <a:lstStyle/>
          <a:p>
            <a:r>
              <a:rPr lang="en-US" sz="2000">
                <a:solidFill>
                  <a:schemeClr val="bg1"/>
                </a:solidFill>
              </a:rPr>
              <a:t>Company: Niagara County Workforce Development &amp; Training </a:t>
            </a:r>
          </a:p>
          <a:p>
            <a:r>
              <a:rPr lang="en-US" sz="2000">
                <a:solidFill>
                  <a:schemeClr val="bg1"/>
                </a:solidFill>
              </a:rPr>
              <a:t>Address: 1001 Eleventh Street, Niagara Falls NY 14301</a:t>
            </a:r>
          </a:p>
          <a:p>
            <a:r>
              <a:rPr lang="en-US" sz="2000">
                <a:solidFill>
                  <a:schemeClr val="bg1"/>
                </a:solidFill>
              </a:rPr>
              <a:t>Summary of Business: Source for employment, re-employment and recruitment assistance.  </a:t>
            </a:r>
          </a:p>
          <a:p>
            <a:r>
              <a:rPr lang="en-US" sz="2000">
                <a:solidFill>
                  <a:schemeClr val="bg1"/>
                </a:solidFill>
              </a:rPr>
              <a:t>Preferred Skills/Qualifications: </a:t>
            </a:r>
          </a:p>
          <a:p>
            <a:pPr marL="0" indent="0" algn="ctr">
              <a:buNone/>
            </a:pPr>
            <a:r>
              <a:rPr lang="en-US" sz="1600">
                <a:solidFill>
                  <a:schemeClr val="bg1"/>
                </a:solidFill>
              </a:rPr>
              <a:t>    - High School Diploma/GED</a:t>
            </a:r>
          </a:p>
          <a:p>
            <a:pPr marL="0" indent="0" algn="ctr">
              <a:buNone/>
            </a:pPr>
            <a:r>
              <a:rPr lang="en-US" sz="1600">
                <a:solidFill>
                  <a:schemeClr val="bg1"/>
                </a:solidFill>
              </a:rPr>
              <a:t>    -  Communication Skills</a:t>
            </a:r>
          </a:p>
          <a:p>
            <a:pPr marL="0" indent="0" algn="ctr">
              <a:buNone/>
            </a:pPr>
            <a:r>
              <a:rPr lang="en-US" sz="1600">
                <a:solidFill>
                  <a:schemeClr val="bg1"/>
                </a:solidFill>
              </a:rPr>
              <a:t>    - Motivated to learn and try new things</a:t>
            </a:r>
          </a:p>
          <a:p>
            <a:pPr lvl="1">
              <a:buFont typeface="Calibri" pitchFamily="2" charset="2"/>
              <a:buChar char="-"/>
            </a:pPr>
            <a:endParaRPr lang="en-US" sz="1800">
              <a:solidFill>
                <a:schemeClr val="bg1"/>
              </a:solidFill>
            </a:endParaRPr>
          </a:p>
          <a:p>
            <a:pPr lvl="1">
              <a:buFont typeface="Calibri" pitchFamily="2" charset="2"/>
              <a:buChar char="-"/>
            </a:pPr>
            <a:endParaRPr lang="en-US" sz="1700">
              <a:solidFill>
                <a:schemeClr val="bg1"/>
              </a:solidFill>
            </a:endParaRPr>
          </a:p>
          <a:p>
            <a:pPr marL="0" indent="0">
              <a:buNone/>
            </a:pPr>
            <a:endParaRPr lang="en-US" sz="1700">
              <a:solidFill>
                <a:schemeClr val="bg1"/>
              </a:solidFill>
            </a:endParaRPr>
          </a:p>
          <a:p>
            <a:endParaRPr lang="en-US" sz="1700">
              <a:solidFill>
                <a:schemeClr val="bg1"/>
              </a:solidFill>
            </a:endParaRPr>
          </a:p>
        </p:txBody>
      </p:sp>
      <p:sp>
        <p:nvSpPr>
          <p:cNvPr id="16" name="Rectangle 15">
            <a:extLst>
              <a:ext uri="{FF2B5EF4-FFF2-40B4-BE49-F238E27FC236}">
                <a16:creationId xmlns:a16="http://schemas.microsoft.com/office/drawing/2014/main" id="{428E76FD-76EE-4DE6-BBA4-EEA6E4B98C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25190" y="0"/>
            <a:ext cx="7566810" cy="6858000"/>
          </a:xfrm>
          <a:prstGeom prst="rect">
            <a:avLst/>
          </a:prstGeom>
          <a:solidFill>
            <a:schemeClr val="bg1"/>
          </a:solidFill>
          <a:ln>
            <a:no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90BE3D53-6D40-3F31-0A16-1D60002AF708}"/>
              </a:ext>
            </a:extLst>
          </p:cNvPr>
          <p:cNvPicPr>
            <a:picLocks noChangeAspect="1"/>
          </p:cNvPicPr>
          <p:nvPr/>
        </p:nvPicPr>
        <p:blipFill>
          <a:blip r:embed="rId3"/>
          <a:stretch>
            <a:fillRect/>
          </a:stretch>
        </p:blipFill>
        <p:spPr>
          <a:xfrm>
            <a:off x="5594526" y="598634"/>
            <a:ext cx="5619286" cy="5619286"/>
          </a:xfrm>
          <a:prstGeom prst="rect">
            <a:avLst/>
          </a:prstGeom>
        </p:spPr>
      </p:pic>
    </p:spTree>
    <p:extLst>
      <p:ext uri="{BB962C8B-B14F-4D97-AF65-F5344CB8AC3E}">
        <p14:creationId xmlns:p14="http://schemas.microsoft.com/office/powerpoint/2010/main" val="596075072"/>
      </p:ext>
    </p:extLst>
  </p:cSld>
  <p:clrMapOvr>
    <a:overrideClrMapping bg1="lt1" tx1="dk1" bg2="lt2" tx2="dk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A6D86F0-98E0-4468-9315-41BF7B0F2E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C7F801D-C4E4-AB45-8C44-A16C5ED2F2EF}"/>
              </a:ext>
            </a:extLst>
          </p:cNvPr>
          <p:cNvSpPr>
            <a:spLocks noGrp="1"/>
          </p:cNvSpPr>
          <p:nvPr>
            <p:ph type="title"/>
          </p:nvPr>
        </p:nvSpPr>
        <p:spPr>
          <a:xfrm>
            <a:off x="622570" y="838646"/>
            <a:ext cx="3709991" cy="5180709"/>
          </a:xfrm>
        </p:spPr>
        <p:txBody>
          <a:bodyPr>
            <a:normAutofit/>
          </a:bodyPr>
          <a:lstStyle/>
          <a:p>
            <a:r>
              <a:rPr lang="en-US" sz="3600">
                <a:latin typeface="Calibri" panose="020F0502020204030204" pitchFamily="34" charset="0"/>
                <a:cs typeface="Calibri" panose="020F0502020204030204" pitchFamily="34" charset="0"/>
              </a:rPr>
              <a:t>West valley demonstration project</a:t>
            </a:r>
          </a:p>
        </p:txBody>
      </p:sp>
      <p:sp useBgFill="1">
        <p:nvSpPr>
          <p:cNvPr id="17" name="Rectangle 16">
            <a:extLst>
              <a:ext uri="{FF2B5EF4-FFF2-40B4-BE49-F238E27FC236}">
                <a16:creationId xmlns:a16="http://schemas.microsoft.com/office/drawing/2014/main" id="{CE957058-57AD-46A9-BAE9-7145CB3504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4295" y="-2"/>
            <a:ext cx="7537703"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0B089FC-1CE8-4082-63DC-ED892141B581}"/>
              </a:ext>
            </a:extLst>
          </p:cNvPr>
          <p:cNvSpPr>
            <a:spLocks noGrp="1"/>
          </p:cNvSpPr>
          <p:nvPr>
            <p:ph idx="1"/>
          </p:nvPr>
        </p:nvSpPr>
        <p:spPr>
          <a:xfrm>
            <a:off x="4920617" y="451961"/>
            <a:ext cx="6410511" cy="6267942"/>
          </a:xfrm>
        </p:spPr>
        <p:txBody>
          <a:bodyPr vert="horz" lIns="91440" tIns="45720" rIns="91440" bIns="45720" rtlCol="0" anchor="ctr">
            <a:normAutofit lnSpcReduction="10000"/>
          </a:bodyPr>
          <a:lstStyle/>
          <a:p>
            <a:pPr marL="0" indent="0">
              <a:spcBef>
                <a:spcPts val="0"/>
              </a:spcBef>
              <a:spcAft>
                <a:spcPts val="0"/>
              </a:spcAft>
              <a:buNone/>
            </a:pPr>
            <a:r>
              <a:rPr lang="en-US" sz="2000" b="1">
                <a:solidFill>
                  <a:schemeClr val="tx2"/>
                </a:solidFill>
                <a:latin typeface="Times New Roman"/>
                <a:cs typeface="Times New Roman"/>
              </a:rPr>
              <a:t>Company:</a:t>
            </a:r>
            <a:r>
              <a:rPr lang="en-US" sz="2000">
                <a:solidFill>
                  <a:schemeClr val="tx2"/>
                </a:solidFill>
                <a:latin typeface="Times New Roman"/>
                <a:cs typeface="Times New Roman"/>
              </a:rPr>
              <a:t>  </a:t>
            </a:r>
            <a:r>
              <a:rPr lang="en-US" sz="2000">
                <a:solidFill>
                  <a:schemeClr val="tx2"/>
                </a:solidFill>
                <a:latin typeface="Times New Roman"/>
                <a:cs typeface="Times New Roman"/>
                <a:hlinkClick r:id="rId2">
                  <a:extLst>
                    <a:ext uri="{A12FA001-AC4F-418D-AE19-62706E023703}">
                      <ahyp:hlinkClr xmlns:ahyp="http://schemas.microsoft.com/office/drawing/2018/hyperlinkcolor" val="tx"/>
                    </a:ext>
                  </a:extLst>
                </a:hlinkClick>
              </a:rPr>
              <a:t>West Valley Demonstration Project</a:t>
            </a:r>
            <a:endParaRPr lang="en-US" sz="2000">
              <a:solidFill>
                <a:schemeClr val="tx2"/>
              </a:solidFill>
              <a:latin typeface="Times New Roman"/>
              <a:cs typeface="Times New Roman"/>
            </a:endParaRPr>
          </a:p>
          <a:p>
            <a:pPr marL="0" indent="0">
              <a:spcBef>
                <a:spcPts val="0"/>
              </a:spcBef>
              <a:spcAft>
                <a:spcPts val="0"/>
              </a:spcAft>
              <a:buNone/>
            </a:pPr>
            <a:endParaRPr lang="en-US" sz="2000">
              <a:solidFill>
                <a:schemeClr val="tx2"/>
              </a:solidFill>
              <a:latin typeface="Times New Roman"/>
              <a:cs typeface="Times New Roman"/>
            </a:endParaRPr>
          </a:p>
          <a:p>
            <a:pPr marL="0" indent="0">
              <a:spcBef>
                <a:spcPts val="0"/>
              </a:spcBef>
              <a:spcAft>
                <a:spcPts val="0"/>
              </a:spcAft>
              <a:buNone/>
            </a:pPr>
            <a:r>
              <a:rPr lang="en-US" sz="2000" b="1">
                <a:solidFill>
                  <a:schemeClr val="tx2"/>
                </a:solidFill>
                <a:latin typeface="Times New Roman"/>
                <a:cs typeface="Times New Roman"/>
              </a:rPr>
              <a:t>Address:</a:t>
            </a:r>
            <a:r>
              <a:rPr lang="en-US" sz="2000">
                <a:solidFill>
                  <a:schemeClr val="tx2"/>
                </a:solidFill>
                <a:latin typeface="Times New Roman"/>
                <a:cs typeface="Times New Roman"/>
              </a:rPr>
              <a:t>   10282 Rock Springs Rd, West Valley, NY 14171</a:t>
            </a:r>
          </a:p>
          <a:p>
            <a:pPr marL="0" indent="0">
              <a:spcBef>
                <a:spcPts val="0"/>
              </a:spcBef>
              <a:spcAft>
                <a:spcPts val="0"/>
              </a:spcAft>
              <a:buNone/>
            </a:pPr>
            <a:endParaRPr lang="en-US" sz="2000">
              <a:solidFill>
                <a:schemeClr val="tx2"/>
              </a:solidFill>
              <a:latin typeface="Times New Roman"/>
              <a:cs typeface="Times New Roman"/>
            </a:endParaRPr>
          </a:p>
          <a:p>
            <a:pPr marL="0" indent="0">
              <a:spcBef>
                <a:spcPts val="0"/>
              </a:spcBef>
              <a:spcAft>
                <a:spcPts val="0"/>
              </a:spcAft>
              <a:buNone/>
            </a:pPr>
            <a:r>
              <a:rPr lang="en-US" sz="2000" b="1">
                <a:solidFill>
                  <a:schemeClr val="tx2"/>
                </a:solidFill>
                <a:latin typeface="Times New Roman"/>
                <a:cs typeface="Times New Roman"/>
              </a:rPr>
              <a:t>Summary of Business: </a:t>
            </a:r>
            <a:r>
              <a:rPr lang="en-US" sz="2000">
                <a:solidFill>
                  <a:schemeClr val="tx2"/>
                </a:solidFill>
                <a:latin typeface="Times New Roman"/>
                <a:cs typeface="Times New Roman"/>
              </a:rPr>
              <a:t> Safely dismantling and cleaning of the former nuclear waste processing plant in West Valley, NY   </a:t>
            </a:r>
          </a:p>
          <a:p>
            <a:pPr marL="0" indent="0">
              <a:spcBef>
                <a:spcPts val="0"/>
              </a:spcBef>
              <a:spcAft>
                <a:spcPts val="0"/>
              </a:spcAft>
              <a:buNone/>
            </a:pPr>
            <a:endParaRPr lang="en-US" sz="2000">
              <a:solidFill>
                <a:schemeClr val="tx2"/>
              </a:solidFill>
              <a:latin typeface="Times New Roman"/>
              <a:cs typeface="Times New Roman"/>
            </a:endParaRPr>
          </a:p>
          <a:p>
            <a:pPr marL="0" indent="0">
              <a:spcBef>
                <a:spcPts val="0"/>
              </a:spcBef>
              <a:spcAft>
                <a:spcPts val="0"/>
              </a:spcAft>
              <a:buNone/>
            </a:pPr>
            <a:r>
              <a:rPr lang="en-US" sz="2000" b="1">
                <a:solidFill>
                  <a:schemeClr val="tx2"/>
                </a:solidFill>
                <a:latin typeface="Times New Roman"/>
                <a:cs typeface="Times New Roman"/>
              </a:rPr>
              <a:t>Preferred employee skills/traits:  </a:t>
            </a:r>
          </a:p>
          <a:p>
            <a:pPr marL="0" indent="0">
              <a:spcBef>
                <a:spcPts val="0"/>
              </a:spcBef>
              <a:spcAft>
                <a:spcPts val="0"/>
              </a:spcAft>
              <a:buNone/>
            </a:pPr>
            <a:r>
              <a:rPr lang="en-US" sz="2000">
                <a:solidFill>
                  <a:schemeClr val="tx2"/>
                </a:solidFill>
                <a:latin typeface="Times New Roman"/>
                <a:cs typeface="Times New Roman"/>
              </a:rPr>
              <a:t>-Teamwork </a:t>
            </a:r>
            <a:endParaRPr lang="en-US" sz="2000">
              <a:solidFill>
                <a:schemeClr val="tx2"/>
              </a:solidFill>
              <a:latin typeface="Corbel" panose="020B0503020204020204"/>
              <a:cs typeface="Times New Roman"/>
            </a:endParaRPr>
          </a:p>
          <a:p>
            <a:pPr marL="0" indent="0">
              <a:spcBef>
                <a:spcPts val="0"/>
              </a:spcBef>
              <a:spcAft>
                <a:spcPts val="0"/>
              </a:spcAft>
              <a:buNone/>
            </a:pPr>
            <a:r>
              <a:rPr lang="en-US" sz="2000">
                <a:solidFill>
                  <a:schemeClr val="tx2"/>
                </a:solidFill>
                <a:latin typeface="Times New Roman"/>
                <a:cs typeface="Times New Roman"/>
              </a:rPr>
              <a:t>-Attention to detail </a:t>
            </a:r>
            <a:endParaRPr lang="en-US" sz="2000">
              <a:solidFill>
                <a:schemeClr val="tx2"/>
              </a:solidFill>
              <a:latin typeface="Corbel" panose="020B0503020204020204"/>
              <a:cs typeface="Times New Roman"/>
            </a:endParaRPr>
          </a:p>
          <a:p>
            <a:pPr marL="0" indent="0">
              <a:spcBef>
                <a:spcPts val="0"/>
              </a:spcBef>
              <a:spcAft>
                <a:spcPts val="0"/>
              </a:spcAft>
              <a:buNone/>
            </a:pPr>
            <a:r>
              <a:rPr lang="en-US" sz="2000">
                <a:solidFill>
                  <a:schemeClr val="tx2"/>
                </a:solidFill>
                <a:latin typeface="Times New Roman"/>
                <a:cs typeface="Times New Roman"/>
              </a:rPr>
              <a:t>-Communication Skills </a:t>
            </a:r>
            <a:endParaRPr lang="en-US" sz="2000">
              <a:solidFill>
                <a:schemeClr val="tx2"/>
              </a:solidFill>
            </a:endParaRPr>
          </a:p>
          <a:p>
            <a:pPr marL="0" indent="0">
              <a:spcBef>
                <a:spcPts val="0"/>
              </a:spcBef>
              <a:spcAft>
                <a:spcPts val="0"/>
              </a:spcAft>
              <a:buNone/>
            </a:pPr>
            <a:endParaRPr lang="en-US" sz="2000">
              <a:solidFill>
                <a:schemeClr val="tx2"/>
              </a:solidFill>
              <a:latin typeface="Times New Roman"/>
              <a:cs typeface="Times New Roman"/>
            </a:endParaRPr>
          </a:p>
          <a:p>
            <a:pPr marL="0" indent="0">
              <a:spcBef>
                <a:spcPts val="0"/>
              </a:spcBef>
              <a:spcAft>
                <a:spcPts val="0"/>
              </a:spcAft>
              <a:buNone/>
            </a:pPr>
            <a:r>
              <a:rPr lang="en-US" sz="2000" b="1">
                <a:solidFill>
                  <a:schemeClr val="tx2"/>
                </a:solidFill>
                <a:latin typeface="Times New Roman"/>
                <a:cs typeface="Times New Roman"/>
              </a:rPr>
              <a:t>Available careers: </a:t>
            </a:r>
            <a:r>
              <a:rPr lang="en-US" sz="2000">
                <a:solidFill>
                  <a:schemeClr val="tx2"/>
                </a:solidFill>
                <a:latin typeface="Times New Roman"/>
                <a:ea typeface="+mn-lt"/>
                <a:cs typeface="+mn-lt"/>
                <a:hlinkClick r:id="rId3">
                  <a:extLst>
                    <a:ext uri="{A12FA001-AC4F-418D-AE19-62706E023703}">
                      <ahyp:hlinkClr xmlns:ahyp="http://schemas.microsoft.com/office/drawing/2018/hyperlinkcolor" val="tx"/>
                    </a:ext>
                  </a:extLst>
                </a:hlinkClick>
              </a:rPr>
              <a:t>Careers - CHBWV</a:t>
            </a:r>
            <a:endParaRPr lang="en-US" sz="2000">
              <a:solidFill>
                <a:schemeClr val="tx2"/>
              </a:solidFill>
              <a:latin typeface="Times New Roman"/>
              <a:ea typeface="+mn-lt"/>
              <a:cs typeface="Times New Roman"/>
            </a:endParaRPr>
          </a:p>
          <a:p>
            <a:pPr marL="0" indent="0">
              <a:spcBef>
                <a:spcPts val="0"/>
              </a:spcBef>
              <a:spcAft>
                <a:spcPts val="0"/>
              </a:spcAft>
              <a:buNone/>
            </a:pPr>
            <a:endParaRPr lang="en-US" sz="2000">
              <a:solidFill>
                <a:schemeClr val="tx2"/>
              </a:solidFill>
              <a:latin typeface="Times New Roman"/>
              <a:cs typeface="Times New Roman"/>
            </a:endParaRPr>
          </a:p>
          <a:p>
            <a:pPr marL="0" indent="0">
              <a:spcBef>
                <a:spcPts val="0"/>
              </a:spcBef>
              <a:spcAft>
                <a:spcPts val="0"/>
              </a:spcAft>
              <a:buNone/>
            </a:pPr>
            <a:r>
              <a:rPr lang="en-US" sz="2000" b="1">
                <a:solidFill>
                  <a:schemeClr val="tx2"/>
                </a:solidFill>
                <a:latin typeface="Times New Roman"/>
                <a:cs typeface="Times New Roman"/>
              </a:rPr>
              <a:t>Company Benefits:</a:t>
            </a:r>
            <a:r>
              <a:rPr lang="en-US" sz="2000">
                <a:solidFill>
                  <a:schemeClr val="tx2"/>
                </a:solidFill>
                <a:latin typeface="Times New Roman"/>
                <a:cs typeface="Times New Roman"/>
              </a:rPr>
              <a:t> On the job training with advancement opportunities, </a:t>
            </a:r>
            <a:r>
              <a:rPr lang="en-US" sz="2000" i="1">
                <a:solidFill>
                  <a:schemeClr val="tx2"/>
                </a:solidFill>
                <a:latin typeface="Times New Roman"/>
                <a:cs typeface="Arial"/>
              </a:rPr>
              <a:t>c</a:t>
            </a:r>
            <a:r>
              <a:rPr lang="en-US" sz="2000">
                <a:solidFill>
                  <a:schemeClr val="tx2"/>
                </a:solidFill>
                <a:latin typeface="Times New Roman"/>
                <a:cs typeface="Arial"/>
              </a:rPr>
              <a:t>ompetitive pay and opportunity for variable pay incentives, extensive benefit offerings focused on your physical, financial, and emotional wellness, 401(k) employer match and enhanced employer contributions - up to 9% total company contribution!, 4-day workweek (10 hours per day), tuition reimbursement &amp; professional development, atmosphere fostering work life balance.</a:t>
            </a:r>
            <a:endParaRPr lang="en-US" sz="2000">
              <a:solidFill>
                <a:schemeClr val="tx2"/>
              </a:solidFill>
              <a:latin typeface="Times New Roman"/>
              <a:cs typeface="Times New Roman"/>
            </a:endParaRPr>
          </a:p>
          <a:p>
            <a:pPr marL="0" indent="0">
              <a:spcBef>
                <a:spcPts val="0"/>
              </a:spcBef>
              <a:spcAft>
                <a:spcPts val="0"/>
              </a:spcAft>
              <a:buNone/>
            </a:pPr>
            <a:endParaRPr lang="en-US" sz="1700">
              <a:solidFill>
                <a:schemeClr val="tx2"/>
              </a:solidFill>
              <a:latin typeface="Times New Roman"/>
              <a:cs typeface="Times New Roman"/>
            </a:endParaRPr>
          </a:p>
          <a:p>
            <a:pPr marL="0" indent="0">
              <a:buNone/>
            </a:pPr>
            <a:endParaRPr lang="en-US" sz="1700">
              <a:solidFill>
                <a:schemeClr val="tx2"/>
              </a:solidFill>
            </a:endParaRPr>
          </a:p>
        </p:txBody>
      </p:sp>
      <p:pic>
        <p:nvPicPr>
          <p:cNvPr id="5" name="Picture 4">
            <a:extLst>
              <a:ext uri="{FF2B5EF4-FFF2-40B4-BE49-F238E27FC236}">
                <a16:creationId xmlns:a16="http://schemas.microsoft.com/office/drawing/2014/main" id="{F03732BE-E4E1-BD61-DAAE-8ECD5D2A34DE}"/>
              </a:ext>
            </a:extLst>
          </p:cNvPr>
          <p:cNvPicPr>
            <a:picLocks noChangeAspect="1"/>
          </p:cNvPicPr>
          <p:nvPr/>
        </p:nvPicPr>
        <p:blipFill>
          <a:blip r:embed="rId4"/>
          <a:stretch>
            <a:fillRect/>
          </a:stretch>
        </p:blipFill>
        <p:spPr>
          <a:xfrm>
            <a:off x="-16595" y="4127790"/>
            <a:ext cx="4674464" cy="1050057"/>
          </a:xfrm>
          <a:prstGeom prst="rect">
            <a:avLst/>
          </a:prstGeom>
        </p:spPr>
      </p:pic>
    </p:spTree>
    <p:extLst>
      <p:ext uri="{BB962C8B-B14F-4D97-AF65-F5344CB8AC3E}">
        <p14:creationId xmlns:p14="http://schemas.microsoft.com/office/powerpoint/2010/main" val="1974308030"/>
      </p:ext>
    </p:extLst>
  </p:cSld>
  <p:clrMapOvr>
    <a:overrideClrMapping bg1="lt1" tx1="dk1" bg2="lt2" tx2="dk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181492-6E26-30FD-1FB6-6450E2BA8DFB}"/>
              </a:ext>
            </a:extLst>
          </p:cNvPr>
          <p:cNvSpPr>
            <a:spLocks noGrp="1"/>
          </p:cNvSpPr>
          <p:nvPr>
            <p:ph type="title"/>
          </p:nvPr>
        </p:nvSpPr>
        <p:spPr>
          <a:xfrm>
            <a:off x="1202919" y="284176"/>
            <a:ext cx="9784080" cy="1508760"/>
          </a:xfrm>
        </p:spPr>
        <p:txBody>
          <a:bodyPr>
            <a:normAutofit/>
          </a:bodyPr>
          <a:lstStyle/>
          <a:p>
            <a:r>
              <a:rPr lang="en-US">
                <a:latin typeface="Calibri" panose="020F0502020204030204" pitchFamily="34" charset="0"/>
                <a:cs typeface="Calibri" panose="020F0502020204030204" pitchFamily="34" charset="0"/>
              </a:rPr>
              <a:t>Sealing devices inc.</a:t>
            </a:r>
          </a:p>
        </p:txBody>
      </p:sp>
      <p:pic>
        <p:nvPicPr>
          <p:cNvPr id="5" name="Picture 4">
            <a:extLst>
              <a:ext uri="{FF2B5EF4-FFF2-40B4-BE49-F238E27FC236}">
                <a16:creationId xmlns:a16="http://schemas.microsoft.com/office/drawing/2014/main" id="{7A5A2F8F-FCE0-CDCA-21DB-3BB8DD079F14}"/>
              </a:ext>
            </a:extLst>
          </p:cNvPr>
          <p:cNvPicPr>
            <a:picLocks noChangeAspect="1"/>
          </p:cNvPicPr>
          <p:nvPr/>
        </p:nvPicPr>
        <p:blipFill>
          <a:blip r:embed="rId2"/>
          <a:stretch>
            <a:fillRect/>
          </a:stretch>
        </p:blipFill>
        <p:spPr>
          <a:xfrm>
            <a:off x="1311486" y="2483632"/>
            <a:ext cx="3045384" cy="3045384"/>
          </a:xfrm>
          <a:prstGeom prst="rect">
            <a:avLst/>
          </a:prstGeom>
        </p:spPr>
      </p:pic>
      <p:sp>
        <p:nvSpPr>
          <p:cNvPr id="3" name="Content Placeholder 2">
            <a:extLst>
              <a:ext uri="{FF2B5EF4-FFF2-40B4-BE49-F238E27FC236}">
                <a16:creationId xmlns:a16="http://schemas.microsoft.com/office/drawing/2014/main" id="{4B89F51D-D40E-DDAF-E12F-6A188FBE6C4F}"/>
              </a:ext>
            </a:extLst>
          </p:cNvPr>
          <p:cNvSpPr>
            <a:spLocks noGrp="1"/>
          </p:cNvSpPr>
          <p:nvPr>
            <p:ph idx="1"/>
          </p:nvPr>
        </p:nvSpPr>
        <p:spPr>
          <a:xfrm>
            <a:off x="4772025" y="2011680"/>
            <a:ext cx="6524625" cy="4206240"/>
          </a:xfrm>
        </p:spPr>
        <p:txBody>
          <a:bodyPr vert="horz" lIns="91440" tIns="45720" rIns="91440" bIns="45720" rtlCol="0" anchor="t">
            <a:normAutofit/>
          </a:bodyPr>
          <a:lstStyle/>
          <a:p>
            <a:pPr marL="0" indent="0">
              <a:spcBef>
                <a:spcPts val="0"/>
              </a:spcBef>
              <a:spcAft>
                <a:spcPts val="0"/>
              </a:spcAft>
              <a:buNone/>
            </a:pPr>
            <a:r>
              <a:rPr lang="en-US" sz="1500" b="1">
                <a:latin typeface="Times New Roman"/>
                <a:cs typeface="Times New Roman"/>
              </a:rPr>
              <a:t>Company: </a:t>
            </a:r>
            <a:r>
              <a:rPr lang="en-US" sz="1500">
                <a:latin typeface="Times New Roman"/>
                <a:cs typeface="Times New Roman"/>
              </a:rPr>
              <a:t>  </a:t>
            </a:r>
            <a:r>
              <a:rPr lang="en-US" sz="2000">
                <a:latin typeface="Times New Roman"/>
                <a:cs typeface="Times New Roman"/>
                <a:hlinkClick r:id="rId3"/>
              </a:rPr>
              <a:t>Sealing Devices Inc</a:t>
            </a:r>
            <a:endParaRPr lang="en-US" sz="2000">
              <a:latin typeface="Times New Roman"/>
              <a:cs typeface="Times New Roman"/>
            </a:endParaRPr>
          </a:p>
          <a:p>
            <a:pPr marL="0" indent="0">
              <a:spcBef>
                <a:spcPts val="0"/>
              </a:spcBef>
              <a:spcAft>
                <a:spcPts val="0"/>
              </a:spcAft>
              <a:buNone/>
            </a:pPr>
            <a:endParaRPr lang="en-US" sz="1500">
              <a:latin typeface="Times New Roman"/>
              <a:cs typeface="Times New Roman"/>
            </a:endParaRPr>
          </a:p>
          <a:p>
            <a:pPr marL="0" indent="0">
              <a:spcBef>
                <a:spcPts val="0"/>
              </a:spcBef>
              <a:spcAft>
                <a:spcPts val="0"/>
              </a:spcAft>
              <a:buNone/>
            </a:pPr>
            <a:r>
              <a:rPr lang="en-US" sz="1500" b="1">
                <a:latin typeface="Times New Roman"/>
                <a:cs typeface="Times New Roman"/>
              </a:rPr>
              <a:t>Address: </a:t>
            </a:r>
            <a:r>
              <a:rPr lang="en-US" sz="1500">
                <a:latin typeface="Times New Roman"/>
                <a:cs typeface="Times New Roman"/>
              </a:rPr>
              <a:t>  4400 Walden Ave, Lancaster, NY 14086</a:t>
            </a:r>
          </a:p>
          <a:p>
            <a:pPr marL="0" indent="0">
              <a:spcBef>
                <a:spcPts val="0"/>
              </a:spcBef>
              <a:spcAft>
                <a:spcPts val="0"/>
              </a:spcAft>
              <a:buNone/>
            </a:pPr>
            <a:endParaRPr lang="en-US" sz="1500">
              <a:latin typeface="Times New Roman"/>
              <a:cs typeface="Times New Roman"/>
            </a:endParaRPr>
          </a:p>
          <a:p>
            <a:pPr marL="0" indent="0">
              <a:spcBef>
                <a:spcPts val="0"/>
              </a:spcBef>
              <a:spcAft>
                <a:spcPts val="0"/>
              </a:spcAft>
              <a:buNone/>
            </a:pPr>
            <a:r>
              <a:rPr lang="en-US" sz="1500" b="1">
                <a:latin typeface="Times New Roman"/>
                <a:cs typeface="Times New Roman"/>
              </a:rPr>
              <a:t>Summary of Business: </a:t>
            </a:r>
            <a:r>
              <a:rPr lang="en-US" sz="1500">
                <a:latin typeface="Times New Roman"/>
                <a:cs typeface="Times New Roman"/>
              </a:rPr>
              <a:t> Design and manufacture gaskets, sealing and adhesive products, rubber molding, sponge and foams  </a:t>
            </a:r>
          </a:p>
          <a:p>
            <a:pPr marL="0" indent="0">
              <a:spcBef>
                <a:spcPts val="0"/>
              </a:spcBef>
              <a:spcAft>
                <a:spcPts val="0"/>
              </a:spcAft>
              <a:buNone/>
            </a:pPr>
            <a:endParaRPr lang="en-US" sz="1500">
              <a:latin typeface="Times New Roman"/>
              <a:cs typeface="Times New Roman"/>
            </a:endParaRPr>
          </a:p>
          <a:p>
            <a:pPr marL="0" indent="0">
              <a:spcBef>
                <a:spcPts val="0"/>
              </a:spcBef>
              <a:spcAft>
                <a:spcPts val="0"/>
              </a:spcAft>
              <a:buNone/>
            </a:pPr>
            <a:r>
              <a:rPr lang="en-US" sz="1500" b="1">
                <a:latin typeface="Times New Roman"/>
                <a:cs typeface="Times New Roman"/>
              </a:rPr>
              <a:t>Preferred employee skills/traits:  </a:t>
            </a:r>
          </a:p>
          <a:p>
            <a:pPr marL="0" indent="0">
              <a:spcBef>
                <a:spcPts val="0"/>
              </a:spcBef>
              <a:spcAft>
                <a:spcPts val="0"/>
              </a:spcAft>
              <a:buNone/>
            </a:pPr>
            <a:r>
              <a:rPr lang="en-US" sz="1500">
                <a:latin typeface="Times New Roman"/>
                <a:cs typeface="Times New Roman"/>
              </a:rPr>
              <a:t>-Teamwork </a:t>
            </a:r>
          </a:p>
          <a:p>
            <a:pPr marL="0" indent="0">
              <a:spcBef>
                <a:spcPts val="0"/>
              </a:spcBef>
              <a:spcAft>
                <a:spcPts val="0"/>
              </a:spcAft>
              <a:buNone/>
            </a:pPr>
            <a:r>
              <a:rPr lang="en-US" sz="1500">
                <a:latin typeface="Times New Roman"/>
                <a:cs typeface="Times New Roman"/>
              </a:rPr>
              <a:t>-Attention to detail </a:t>
            </a:r>
          </a:p>
          <a:p>
            <a:pPr marL="0" indent="0">
              <a:spcBef>
                <a:spcPts val="0"/>
              </a:spcBef>
              <a:spcAft>
                <a:spcPts val="0"/>
              </a:spcAft>
              <a:buNone/>
            </a:pPr>
            <a:r>
              <a:rPr lang="en-US" sz="1500">
                <a:latin typeface="Times New Roman"/>
                <a:cs typeface="Times New Roman"/>
              </a:rPr>
              <a:t>-Communication Skills </a:t>
            </a:r>
          </a:p>
          <a:p>
            <a:pPr marL="0" indent="0">
              <a:spcBef>
                <a:spcPts val="0"/>
              </a:spcBef>
              <a:spcAft>
                <a:spcPts val="0"/>
              </a:spcAft>
              <a:buNone/>
            </a:pPr>
            <a:endParaRPr lang="en-US" sz="1500">
              <a:latin typeface="Times New Roman"/>
              <a:cs typeface="Times New Roman"/>
            </a:endParaRPr>
          </a:p>
          <a:p>
            <a:pPr marL="0" indent="0">
              <a:spcBef>
                <a:spcPts val="0"/>
              </a:spcBef>
              <a:spcAft>
                <a:spcPts val="0"/>
              </a:spcAft>
              <a:buNone/>
            </a:pPr>
            <a:r>
              <a:rPr lang="en-US" sz="1500" b="1">
                <a:latin typeface="Times New Roman"/>
                <a:cs typeface="Times New Roman"/>
              </a:rPr>
              <a:t>Available Careers:  </a:t>
            </a:r>
            <a:r>
              <a:rPr lang="en-US" sz="2000">
                <a:ea typeface="+mn-lt"/>
                <a:cs typeface="+mn-lt"/>
                <a:hlinkClick r:id="rId4"/>
              </a:rPr>
              <a:t>Employment Opportunities | Sealing Devices</a:t>
            </a:r>
            <a:endParaRPr lang="en-US" sz="2000">
              <a:latin typeface="Corbel"/>
              <a:cs typeface="Times New Roman"/>
            </a:endParaRPr>
          </a:p>
          <a:p>
            <a:pPr marL="0" indent="0">
              <a:spcBef>
                <a:spcPts val="0"/>
              </a:spcBef>
              <a:spcAft>
                <a:spcPts val="0"/>
              </a:spcAft>
              <a:buNone/>
            </a:pPr>
            <a:endParaRPr lang="en-US" sz="1500">
              <a:latin typeface="Corbel"/>
              <a:cs typeface="Times New Roman"/>
            </a:endParaRPr>
          </a:p>
          <a:p>
            <a:pPr marL="0" indent="0">
              <a:spcBef>
                <a:spcPts val="0"/>
              </a:spcBef>
              <a:spcAft>
                <a:spcPts val="0"/>
              </a:spcAft>
              <a:buNone/>
            </a:pPr>
            <a:r>
              <a:rPr lang="en-US" sz="1500" b="1">
                <a:latin typeface="Times New Roman"/>
                <a:cs typeface="Times New Roman"/>
              </a:rPr>
              <a:t>Company Benefits</a:t>
            </a:r>
            <a:r>
              <a:rPr lang="en-US" sz="1500">
                <a:latin typeface="Times New Roman"/>
                <a:cs typeface="Times New Roman"/>
              </a:rPr>
              <a:t>: On the job training with advancement opportunities, </a:t>
            </a:r>
            <a:r>
              <a:rPr lang="en-US" sz="1500" i="1">
                <a:latin typeface="Times New Roman"/>
                <a:cs typeface="Times New Roman"/>
              </a:rPr>
              <a:t>c</a:t>
            </a:r>
            <a:r>
              <a:rPr lang="en-US" sz="1500">
                <a:latin typeface="Times New Roman"/>
                <a:cs typeface="Times New Roman"/>
              </a:rPr>
              <a:t>ompetitive pay, extensive benefit offerings including profit sharing, 401(k), medical, dental, vision, life insurance, atmosphere fostering work life balance.</a:t>
            </a:r>
          </a:p>
          <a:p>
            <a:pPr marL="0" indent="0">
              <a:buNone/>
            </a:pPr>
            <a:endParaRPr lang="en-US" sz="1500"/>
          </a:p>
        </p:txBody>
      </p:sp>
    </p:spTree>
    <p:extLst>
      <p:ext uri="{BB962C8B-B14F-4D97-AF65-F5344CB8AC3E}">
        <p14:creationId xmlns:p14="http://schemas.microsoft.com/office/powerpoint/2010/main" val="32128585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296D8A-22FB-5089-019D-B58929A61AC2}"/>
              </a:ext>
            </a:extLst>
          </p:cNvPr>
          <p:cNvSpPr>
            <a:spLocks noGrp="1"/>
          </p:cNvSpPr>
          <p:nvPr>
            <p:ph type="title"/>
          </p:nvPr>
        </p:nvSpPr>
        <p:spPr>
          <a:xfrm>
            <a:off x="1202919" y="284176"/>
            <a:ext cx="9784080" cy="1508760"/>
          </a:xfrm>
        </p:spPr>
        <p:txBody>
          <a:bodyPr>
            <a:normAutofit/>
          </a:bodyPr>
          <a:lstStyle/>
          <a:p>
            <a:r>
              <a:rPr lang="en-US">
                <a:latin typeface="Calibri" panose="020F0502020204030204" pitchFamily="34" charset="0"/>
                <a:cs typeface="Calibri" panose="020F0502020204030204" pitchFamily="34" charset="0"/>
              </a:rPr>
              <a:t>Cassadaga job corps </a:t>
            </a:r>
          </a:p>
        </p:txBody>
      </p:sp>
      <p:sp>
        <p:nvSpPr>
          <p:cNvPr id="3" name="Content Placeholder 2">
            <a:extLst>
              <a:ext uri="{FF2B5EF4-FFF2-40B4-BE49-F238E27FC236}">
                <a16:creationId xmlns:a16="http://schemas.microsoft.com/office/drawing/2014/main" id="{FE9ECE1D-D59E-FC76-5A07-D07B75E0434C}"/>
              </a:ext>
            </a:extLst>
          </p:cNvPr>
          <p:cNvSpPr>
            <a:spLocks noGrp="1"/>
          </p:cNvSpPr>
          <p:nvPr>
            <p:ph idx="1"/>
          </p:nvPr>
        </p:nvSpPr>
        <p:spPr>
          <a:xfrm>
            <a:off x="4208808" y="2011680"/>
            <a:ext cx="7706276" cy="4846760"/>
          </a:xfrm>
        </p:spPr>
        <p:txBody>
          <a:bodyPr vert="horz" lIns="91440" tIns="45720" rIns="91440" bIns="45720" rtlCol="0" anchor="t">
            <a:normAutofit fontScale="92500" lnSpcReduction="20000"/>
          </a:bodyPr>
          <a:lstStyle/>
          <a:p>
            <a:r>
              <a:rPr lang="en-US"/>
              <a:t>Organization: </a:t>
            </a:r>
            <a:r>
              <a:rPr lang="en-US">
                <a:solidFill>
                  <a:schemeClr val="bg1"/>
                </a:solidFill>
                <a:hlinkClick r:id="rId2">
                  <a:extLst>
                    <a:ext uri="{A12FA001-AC4F-418D-AE19-62706E023703}">
                      <ahyp:hlinkClr xmlns:ahyp="http://schemas.microsoft.com/office/drawing/2018/hyperlinkcolor" val="tx"/>
                    </a:ext>
                  </a:extLst>
                </a:hlinkClick>
              </a:rPr>
              <a:t>Cassadaga Job Corps</a:t>
            </a:r>
            <a:endParaRPr lang="en-US">
              <a:solidFill>
                <a:schemeClr val="bg1"/>
              </a:solidFill>
            </a:endParaRPr>
          </a:p>
          <a:p>
            <a:r>
              <a:rPr lang="en-US"/>
              <a:t>Address: </a:t>
            </a:r>
            <a:r>
              <a:rPr lang="en-US">
                <a:solidFill>
                  <a:schemeClr val="bg1"/>
                </a:solidFill>
              </a:rPr>
              <a:t>8115 Glasgow Road,</a:t>
            </a:r>
            <a:r>
              <a:rPr lang="en-US">
                <a:solidFill>
                  <a:schemeClr val="bg1"/>
                </a:solidFill>
                <a:ea typeface="+mn-lt"/>
                <a:cs typeface="+mn-lt"/>
              </a:rPr>
              <a:t> Cassadaga, NY 14718</a:t>
            </a:r>
            <a:endParaRPr lang="en-US">
              <a:solidFill>
                <a:schemeClr val="bg1"/>
              </a:solidFill>
            </a:endParaRPr>
          </a:p>
          <a:p>
            <a:r>
              <a:rPr lang="en-US"/>
              <a:t>Summary of Organization: </a:t>
            </a:r>
            <a:r>
              <a:rPr lang="en-US">
                <a:solidFill>
                  <a:schemeClr val="bg1"/>
                </a:solidFill>
                <a:ea typeface="+mn-lt"/>
                <a:cs typeface="+mn-lt"/>
              </a:rPr>
              <a:t>Job Corps provides free career training and education for low-income 16- through 24-year-olds. Here, students earn their HS diploma or GED if necessary and get the experience they need to begin a career or apprenticeship, go on to college, or join the military.</a:t>
            </a:r>
            <a:endParaRPr lang="en-US">
              <a:solidFill>
                <a:schemeClr val="bg1"/>
              </a:solidFill>
            </a:endParaRPr>
          </a:p>
          <a:p>
            <a:r>
              <a:rPr lang="en-US">
                <a:ea typeface="+mn-lt"/>
                <a:cs typeface="+mn-lt"/>
              </a:rPr>
              <a:t>Training Programs Available:</a:t>
            </a:r>
            <a:r>
              <a:rPr lang="en-US">
                <a:solidFill>
                  <a:schemeClr val="bg1"/>
                </a:solidFill>
                <a:ea typeface="+mn-lt"/>
                <a:cs typeface="+mn-lt"/>
              </a:rPr>
              <a:t> Pre-Apprentice Carpentry, Electrical, Painting, and Plumbing, Certified Nurse Assistant (CAN), Security and Protective Services, Advance Training: Licensed Practical Nursing (LPN)</a:t>
            </a:r>
          </a:p>
          <a:p>
            <a:r>
              <a:rPr lang="en-US">
                <a:ea typeface="+mn-lt"/>
                <a:cs typeface="+mn-lt"/>
              </a:rPr>
              <a:t>Students focus on Career Success Standards (CSS): </a:t>
            </a:r>
            <a:r>
              <a:rPr lang="en-US">
                <a:solidFill>
                  <a:schemeClr val="bg1"/>
                </a:solidFill>
                <a:ea typeface="+mn-lt"/>
                <a:cs typeface="+mn-lt"/>
              </a:rPr>
              <a:t>Workplace Relationships and Ethics, Personal Growth and Development, Information Management, Career and Personal Planning, Communication, Interpersonal Skills, Multicultural Awareness, Independent Living, Problem Solving, Continuous Learning</a:t>
            </a:r>
            <a:endParaRPr lang="en-US">
              <a:solidFill>
                <a:schemeClr val="bg1"/>
              </a:solidFill>
            </a:endParaRPr>
          </a:p>
          <a:p>
            <a:r>
              <a:rPr lang="en-US"/>
              <a:t>Website</a:t>
            </a:r>
            <a:r>
              <a:rPr lang="en-US">
                <a:ea typeface="+mn-lt"/>
                <a:cs typeface="+mn-lt"/>
              </a:rPr>
              <a:t>: </a:t>
            </a:r>
            <a:r>
              <a:rPr lang="en-US">
                <a:ea typeface="+mn-lt"/>
                <a:cs typeface="+mn-lt"/>
                <a:hlinkClick r:id="rId3">
                  <a:extLst>
                    <a:ext uri="{A12FA001-AC4F-418D-AE19-62706E023703}">
                      <ahyp:hlinkClr xmlns:ahyp="http://schemas.microsoft.com/office/drawing/2018/hyperlinkcolor" val="tx"/>
                    </a:ext>
                  </a:extLst>
                </a:hlinkClick>
              </a:rPr>
              <a:t>https://cassadaga.jobcorps.gov</a:t>
            </a:r>
            <a:endParaRPr lang="en-US">
              <a:ea typeface="+mn-lt"/>
              <a:cs typeface="+mn-lt"/>
            </a:endParaRPr>
          </a:p>
          <a:p>
            <a:endParaRPr lang="en-US"/>
          </a:p>
        </p:txBody>
      </p:sp>
      <p:pic>
        <p:nvPicPr>
          <p:cNvPr id="6" name="Picture 5" descr="Logo">
            <a:extLst>
              <a:ext uri="{FF2B5EF4-FFF2-40B4-BE49-F238E27FC236}">
                <a16:creationId xmlns:a16="http://schemas.microsoft.com/office/drawing/2014/main" id="{9E8F8315-5C60-18AA-DDF7-1368E671FF82}"/>
              </a:ext>
            </a:extLst>
          </p:cNvPr>
          <p:cNvPicPr>
            <a:picLocks noChangeAspect="1"/>
          </p:cNvPicPr>
          <p:nvPr/>
        </p:nvPicPr>
        <p:blipFill>
          <a:blip r:embed="rId4"/>
          <a:stretch>
            <a:fillRect/>
          </a:stretch>
        </p:blipFill>
        <p:spPr>
          <a:xfrm>
            <a:off x="1709529" y="4300027"/>
            <a:ext cx="2290417" cy="2178381"/>
          </a:xfrm>
          <a:prstGeom prst="rect">
            <a:avLst/>
          </a:prstGeom>
        </p:spPr>
      </p:pic>
      <p:pic>
        <p:nvPicPr>
          <p:cNvPr id="7" name="Graphic 6" descr="Logo">
            <a:extLst>
              <a:ext uri="{FF2B5EF4-FFF2-40B4-BE49-F238E27FC236}">
                <a16:creationId xmlns:a16="http://schemas.microsoft.com/office/drawing/2014/main" id="{AB2B9757-D438-D2EA-EB82-9FA0151DC75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90318" y="2127733"/>
            <a:ext cx="1958146" cy="2216011"/>
          </a:xfrm>
          <a:prstGeom prst="rect">
            <a:avLst/>
          </a:prstGeom>
        </p:spPr>
      </p:pic>
    </p:spTree>
    <p:extLst>
      <p:ext uri="{BB962C8B-B14F-4D97-AF65-F5344CB8AC3E}">
        <p14:creationId xmlns:p14="http://schemas.microsoft.com/office/powerpoint/2010/main" val="12501238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1AD41C-3F3F-035D-6BC0-19D3F3A642A4}"/>
              </a:ext>
            </a:extLst>
          </p:cNvPr>
          <p:cNvSpPr>
            <a:spLocks noGrp="1"/>
          </p:cNvSpPr>
          <p:nvPr>
            <p:ph type="title"/>
          </p:nvPr>
        </p:nvSpPr>
        <p:spPr>
          <a:xfrm>
            <a:off x="1202919" y="284176"/>
            <a:ext cx="9784080" cy="1508760"/>
          </a:xfrm>
        </p:spPr>
        <p:txBody>
          <a:bodyPr>
            <a:normAutofit/>
          </a:bodyPr>
          <a:lstStyle/>
          <a:p>
            <a:r>
              <a:rPr lang="en-US" err="1">
                <a:latin typeface="Calibri"/>
                <a:cs typeface="Calibri"/>
              </a:rPr>
              <a:t>Smuckers</a:t>
            </a:r>
            <a:r>
              <a:rPr lang="en-US">
                <a:latin typeface="Calibri"/>
                <a:cs typeface="Calibri"/>
              </a:rPr>
              <a:t>/</a:t>
            </a:r>
            <a:r>
              <a:rPr lang="en-US" err="1">
                <a:latin typeface="Calibri"/>
                <a:cs typeface="Calibri"/>
              </a:rPr>
              <a:t>milkbone</a:t>
            </a:r>
          </a:p>
        </p:txBody>
      </p:sp>
      <p:sp>
        <p:nvSpPr>
          <p:cNvPr id="13" name="Rectangle 12">
            <a:extLst>
              <a:ext uri="{FF2B5EF4-FFF2-40B4-BE49-F238E27FC236}">
                <a16:creationId xmlns:a16="http://schemas.microsoft.com/office/drawing/2014/main" id="{C14D3828-515C-4F9A-9C64-367751853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0763" y="2204720"/>
            <a:ext cx="2708031" cy="3149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Milk-Bone logo">
            <a:extLst>
              <a:ext uri="{FF2B5EF4-FFF2-40B4-BE49-F238E27FC236}">
                <a16:creationId xmlns:a16="http://schemas.microsoft.com/office/drawing/2014/main" id="{72413D0E-D820-D2BA-9617-AEAD0013ABF1}"/>
              </a:ext>
            </a:extLst>
          </p:cNvPr>
          <p:cNvPicPr>
            <a:picLocks noChangeAspect="1"/>
          </p:cNvPicPr>
          <p:nvPr/>
        </p:nvPicPr>
        <p:blipFill>
          <a:blip r:embed="rId2"/>
          <a:stretch>
            <a:fillRect/>
          </a:stretch>
        </p:blipFill>
        <p:spPr>
          <a:xfrm>
            <a:off x="671629" y="3264490"/>
            <a:ext cx="2386298" cy="1030056"/>
          </a:xfrm>
          <a:prstGeom prst="rect">
            <a:avLst/>
          </a:prstGeom>
        </p:spPr>
      </p:pic>
      <p:sp>
        <p:nvSpPr>
          <p:cNvPr id="12" name="Rectangle 11">
            <a:extLst>
              <a:ext uri="{FF2B5EF4-FFF2-40B4-BE49-F238E27FC236}">
                <a16:creationId xmlns:a16="http://schemas.microsoft.com/office/drawing/2014/main" id="{AF008B56-05A2-4799-8236-CEB9EF3740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86927" y="2204720"/>
            <a:ext cx="2708031" cy="3149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B88F4D17-161E-65B7-C020-1C0D3AA98402}"/>
              </a:ext>
            </a:extLst>
          </p:cNvPr>
          <p:cNvPicPr>
            <a:picLocks noChangeAspect="1"/>
          </p:cNvPicPr>
          <p:nvPr/>
        </p:nvPicPr>
        <p:blipFill>
          <a:blip r:embed="rId3"/>
          <a:stretch>
            <a:fillRect/>
          </a:stretch>
        </p:blipFill>
        <p:spPr>
          <a:xfrm>
            <a:off x="3555115" y="3032776"/>
            <a:ext cx="2377678" cy="1360960"/>
          </a:xfrm>
          <a:prstGeom prst="rect">
            <a:avLst/>
          </a:prstGeom>
        </p:spPr>
      </p:pic>
      <p:sp>
        <p:nvSpPr>
          <p:cNvPr id="3" name="Content Placeholder 2">
            <a:extLst>
              <a:ext uri="{FF2B5EF4-FFF2-40B4-BE49-F238E27FC236}">
                <a16:creationId xmlns:a16="http://schemas.microsoft.com/office/drawing/2014/main" id="{A22DEB70-FC5D-E5FF-40E2-075976B14474}"/>
              </a:ext>
            </a:extLst>
          </p:cNvPr>
          <p:cNvSpPr>
            <a:spLocks noGrp="1"/>
          </p:cNvSpPr>
          <p:nvPr>
            <p:ph idx="1"/>
          </p:nvPr>
        </p:nvSpPr>
        <p:spPr>
          <a:xfrm>
            <a:off x="6431280" y="2204720"/>
            <a:ext cx="5173911" cy="4218134"/>
          </a:xfrm>
        </p:spPr>
        <p:txBody>
          <a:bodyPr vert="horz" lIns="91440" tIns="45720" rIns="91440" bIns="45720" rtlCol="0" anchor="t">
            <a:normAutofit/>
          </a:bodyPr>
          <a:lstStyle/>
          <a:p>
            <a:pPr marL="0" indent="0">
              <a:spcBef>
                <a:spcPts val="0"/>
              </a:spcBef>
              <a:spcAft>
                <a:spcPts val="0"/>
              </a:spcAft>
              <a:buNone/>
            </a:pPr>
            <a:r>
              <a:rPr lang="en-US" sz="1700" b="1">
                <a:latin typeface="Times New Roman"/>
                <a:cs typeface="Times New Roman"/>
              </a:rPr>
              <a:t>Company: </a:t>
            </a:r>
            <a:r>
              <a:rPr lang="en-US" sz="1700">
                <a:latin typeface="Times New Roman"/>
                <a:cs typeface="Times New Roman"/>
              </a:rPr>
              <a:t>  </a:t>
            </a:r>
            <a:r>
              <a:rPr lang="en-US" sz="2000">
                <a:latin typeface="Times New Roman"/>
                <a:cs typeface="Times New Roman"/>
                <a:hlinkClick r:id="rId4"/>
              </a:rPr>
              <a:t>J.M. Smuckers/Milk-bone</a:t>
            </a:r>
            <a:endParaRPr lang="en-US" sz="2000">
              <a:latin typeface="Times New Roman"/>
              <a:cs typeface="Times New Roman"/>
            </a:endParaRPr>
          </a:p>
          <a:p>
            <a:pPr marL="0" indent="0">
              <a:spcBef>
                <a:spcPts val="0"/>
              </a:spcBef>
              <a:spcAft>
                <a:spcPts val="0"/>
              </a:spcAft>
              <a:buNone/>
            </a:pPr>
            <a:endParaRPr lang="en-US" sz="1700">
              <a:latin typeface="Times New Roman"/>
              <a:cs typeface="Times New Roman"/>
            </a:endParaRPr>
          </a:p>
          <a:p>
            <a:pPr marL="0" indent="0">
              <a:spcBef>
                <a:spcPts val="0"/>
              </a:spcBef>
              <a:spcAft>
                <a:spcPts val="0"/>
              </a:spcAft>
              <a:buNone/>
            </a:pPr>
            <a:r>
              <a:rPr lang="en-US" sz="1700" b="1">
                <a:latin typeface="Times New Roman"/>
                <a:cs typeface="Times New Roman"/>
              </a:rPr>
              <a:t>Address: </a:t>
            </a:r>
            <a:r>
              <a:rPr lang="en-US" sz="1700">
                <a:latin typeface="Times New Roman"/>
                <a:cs typeface="Times New Roman"/>
              </a:rPr>
              <a:t>  243 Urban St, Buffalo, NY 14211</a:t>
            </a:r>
          </a:p>
          <a:p>
            <a:pPr marL="0" indent="0">
              <a:spcBef>
                <a:spcPts val="0"/>
              </a:spcBef>
              <a:spcAft>
                <a:spcPts val="0"/>
              </a:spcAft>
              <a:buNone/>
            </a:pPr>
            <a:endParaRPr lang="en-US" sz="1700">
              <a:latin typeface="Times New Roman"/>
              <a:cs typeface="Times New Roman"/>
            </a:endParaRPr>
          </a:p>
          <a:p>
            <a:pPr marL="0" indent="0">
              <a:spcBef>
                <a:spcPts val="0"/>
              </a:spcBef>
              <a:spcAft>
                <a:spcPts val="0"/>
              </a:spcAft>
              <a:buNone/>
            </a:pPr>
            <a:r>
              <a:rPr lang="en-US" sz="1700" b="1">
                <a:latin typeface="Times New Roman"/>
                <a:cs typeface="Times New Roman"/>
              </a:rPr>
              <a:t>Summary of Business: </a:t>
            </a:r>
            <a:r>
              <a:rPr lang="en-US" sz="1700">
                <a:latin typeface="Times New Roman"/>
                <a:cs typeface="Times New Roman"/>
              </a:rPr>
              <a:t> Making dog biscuits</a:t>
            </a:r>
          </a:p>
          <a:p>
            <a:pPr marL="0" indent="0">
              <a:spcBef>
                <a:spcPts val="0"/>
              </a:spcBef>
              <a:spcAft>
                <a:spcPts val="0"/>
              </a:spcAft>
              <a:buNone/>
            </a:pPr>
            <a:endParaRPr lang="en-US" sz="1700">
              <a:latin typeface="Times New Roman"/>
              <a:cs typeface="Times New Roman"/>
            </a:endParaRPr>
          </a:p>
          <a:p>
            <a:pPr marL="0" indent="0">
              <a:spcBef>
                <a:spcPts val="0"/>
              </a:spcBef>
              <a:spcAft>
                <a:spcPts val="0"/>
              </a:spcAft>
              <a:buNone/>
            </a:pPr>
            <a:r>
              <a:rPr lang="en-US" sz="1700" b="1">
                <a:latin typeface="Times New Roman"/>
                <a:cs typeface="Times New Roman"/>
              </a:rPr>
              <a:t>Preferred employee skills/traits:  </a:t>
            </a:r>
            <a:endParaRPr lang="en-US" sz="1700">
              <a:latin typeface="Times New Roman"/>
              <a:cs typeface="Times New Roman"/>
            </a:endParaRPr>
          </a:p>
          <a:p>
            <a:pPr marL="0" indent="0">
              <a:spcBef>
                <a:spcPts val="0"/>
              </a:spcBef>
              <a:spcAft>
                <a:spcPts val="0"/>
              </a:spcAft>
              <a:buNone/>
            </a:pPr>
            <a:r>
              <a:rPr lang="en-US" sz="1700">
                <a:latin typeface="Times New Roman"/>
                <a:cs typeface="Times New Roman"/>
              </a:rPr>
              <a:t>-Teamwork </a:t>
            </a:r>
          </a:p>
          <a:p>
            <a:pPr marL="0" indent="0">
              <a:spcBef>
                <a:spcPts val="0"/>
              </a:spcBef>
              <a:spcAft>
                <a:spcPts val="0"/>
              </a:spcAft>
              <a:buNone/>
            </a:pPr>
            <a:r>
              <a:rPr lang="en-US" sz="1700">
                <a:latin typeface="Times New Roman"/>
                <a:cs typeface="Times New Roman"/>
              </a:rPr>
              <a:t>-Attention to detail </a:t>
            </a:r>
          </a:p>
          <a:p>
            <a:pPr marL="0" indent="0">
              <a:spcBef>
                <a:spcPts val="0"/>
              </a:spcBef>
              <a:spcAft>
                <a:spcPts val="0"/>
              </a:spcAft>
              <a:buNone/>
            </a:pPr>
            <a:r>
              <a:rPr lang="en-US" sz="1700">
                <a:latin typeface="Times New Roman"/>
                <a:cs typeface="Times New Roman"/>
              </a:rPr>
              <a:t>-Communication and Math Skills </a:t>
            </a:r>
          </a:p>
          <a:p>
            <a:pPr marL="0" indent="0">
              <a:spcBef>
                <a:spcPts val="0"/>
              </a:spcBef>
              <a:spcAft>
                <a:spcPts val="0"/>
              </a:spcAft>
              <a:buNone/>
            </a:pPr>
            <a:endParaRPr lang="en-US" sz="1700">
              <a:latin typeface="Times New Roman"/>
              <a:cs typeface="Times New Roman"/>
            </a:endParaRPr>
          </a:p>
          <a:p>
            <a:pPr marL="0" indent="0">
              <a:spcBef>
                <a:spcPts val="0"/>
              </a:spcBef>
              <a:spcAft>
                <a:spcPts val="0"/>
              </a:spcAft>
              <a:buNone/>
            </a:pPr>
            <a:r>
              <a:rPr lang="en-US" sz="1700" b="1">
                <a:latin typeface="Times New Roman"/>
                <a:cs typeface="Times New Roman"/>
              </a:rPr>
              <a:t>Available Careers:  </a:t>
            </a:r>
            <a:r>
              <a:rPr lang="en-US" sz="1700">
                <a:latin typeface="Times New Roman"/>
                <a:cs typeface="Times New Roman"/>
              </a:rPr>
              <a:t>Joshua</a:t>
            </a:r>
            <a:r>
              <a:rPr lang="en-US" sz="1700" b="1">
                <a:latin typeface="Times New Roman"/>
                <a:cs typeface="Times New Roman"/>
              </a:rPr>
              <a:t> </a:t>
            </a:r>
            <a:r>
              <a:rPr lang="en-US" sz="1700">
                <a:latin typeface="Times New Roman"/>
                <a:cs typeface="Times New Roman"/>
              </a:rPr>
              <a:t>Siemens, HR Manager 716-891-6523</a:t>
            </a:r>
            <a:endParaRPr lang="en-US" sz="1700"/>
          </a:p>
          <a:p>
            <a:pPr marL="0" indent="0">
              <a:spcBef>
                <a:spcPts val="0"/>
              </a:spcBef>
              <a:spcAft>
                <a:spcPts val="0"/>
              </a:spcAft>
              <a:buNone/>
            </a:pPr>
            <a:endParaRPr lang="en-US" sz="1700"/>
          </a:p>
          <a:p>
            <a:pPr marL="0" indent="0">
              <a:spcBef>
                <a:spcPts val="0"/>
              </a:spcBef>
              <a:spcAft>
                <a:spcPts val="0"/>
              </a:spcAft>
              <a:buNone/>
            </a:pPr>
            <a:r>
              <a:rPr lang="en-US" sz="1700" b="1">
                <a:latin typeface="Times New Roman"/>
                <a:cs typeface="Times New Roman"/>
              </a:rPr>
              <a:t>Company Benefits</a:t>
            </a:r>
            <a:r>
              <a:rPr lang="en-US" sz="1700">
                <a:latin typeface="Times New Roman"/>
                <a:cs typeface="Times New Roman"/>
              </a:rPr>
              <a:t>: On the job training with advancement opportunities, </a:t>
            </a:r>
            <a:r>
              <a:rPr lang="en-US" sz="1700" i="1">
                <a:latin typeface="Times New Roman"/>
                <a:cs typeface="Times New Roman"/>
              </a:rPr>
              <a:t>c</a:t>
            </a:r>
            <a:r>
              <a:rPr lang="en-US" sz="1700">
                <a:latin typeface="Times New Roman"/>
                <a:cs typeface="Times New Roman"/>
              </a:rPr>
              <a:t>ompetitive pay, 401(k), medical, employee discounts on </a:t>
            </a:r>
            <a:r>
              <a:rPr lang="en-US" sz="1700" err="1">
                <a:latin typeface="Times New Roman"/>
                <a:cs typeface="Times New Roman"/>
              </a:rPr>
              <a:t>Smuckers</a:t>
            </a:r>
            <a:r>
              <a:rPr lang="en-US" sz="1700">
                <a:latin typeface="Times New Roman"/>
                <a:cs typeface="Times New Roman"/>
              </a:rPr>
              <a:t> products.</a:t>
            </a:r>
          </a:p>
          <a:p>
            <a:pPr marL="0" indent="0">
              <a:buNone/>
            </a:pPr>
            <a:endParaRPr lang="en-US" sz="1700"/>
          </a:p>
          <a:p>
            <a:pPr marL="0" indent="0">
              <a:buNone/>
            </a:pPr>
            <a:endParaRPr lang="en-US" sz="1700"/>
          </a:p>
        </p:txBody>
      </p:sp>
    </p:spTree>
    <p:extLst>
      <p:ext uri="{BB962C8B-B14F-4D97-AF65-F5344CB8AC3E}">
        <p14:creationId xmlns:p14="http://schemas.microsoft.com/office/powerpoint/2010/main" val="30106635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88FC07-9142-0E98-24C6-8090BCAF9274}"/>
              </a:ext>
            </a:extLst>
          </p:cNvPr>
          <p:cNvSpPr>
            <a:spLocks noGrp="1"/>
          </p:cNvSpPr>
          <p:nvPr>
            <p:ph type="title"/>
          </p:nvPr>
        </p:nvSpPr>
        <p:spPr>
          <a:xfrm>
            <a:off x="1202919" y="284176"/>
            <a:ext cx="9784080" cy="1508760"/>
          </a:xfrm>
        </p:spPr>
        <p:txBody>
          <a:bodyPr>
            <a:normAutofit/>
          </a:bodyPr>
          <a:lstStyle/>
          <a:p>
            <a:r>
              <a:rPr lang="en-US">
                <a:latin typeface="Calibri"/>
                <a:cs typeface="Calibri"/>
              </a:rPr>
              <a:t>Tops supermarkets/</a:t>
            </a:r>
            <a:br>
              <a:rPr lang="en-US">
                <a:latin typeface="Calibri"/>
                <a:cs typeface="Calibri"/>
              </a:rPr>
            </a:br>
            <a:r>
              <a:rPr lang="en-US">
                <a:latin typeface="Calibri"/>
                <a:cs typeface="Calibri"/>
              </a:rPr>
              <a:t>distribution center </a:t>
            </a:r>
            <a:endParaRPr lang="en-US">
              <a:latin typeface="Calibri" panose="020F0502020204030204" pitchFamily="34" charset="0"/>
              <a:cs typeface="Calibri" panose="020F0502020204030204" pitchFamily="34" charset="0"/>
            </a:endParaRPr>
          </a:p>
        </p:txBody>
      </p:sp>
      <p:pic>
        <p:nvPicPr>
          <p:cNvPr id="4" name="Picture 3">
            <a:extLst>
              <a:ext uri="{FF2B5EF4-FFF2-40B4-BE49-F238E27FC236}">
                <a16:creationId xmlns:a16="http://schemas.microsoft.com/office/drawing/2014/main" id="{DCCD8ECD-D8DB-3CF6-E870-0D4E84FD23F3}"/>
              </a:ext>
            </a:extLst>
          </p:cNvPr>
          <p:cNvPicPr>
            <a:picLocks noChangeAspect="1"/>
          </p:cNvPicPr>
          <p:nvPr/>
        </p:nvPicPr>
        <p:blipFill>
          <a:blip r:embed="rId2"/>
          <a:stretch>
            <a:fillRect/>
          </a:stretch>
        </p:blipFill>
        <p:spPr>
          <a:xfrm>
            <a:off x="1202918" y="2120054"/>
            <a:ext cx="6130569" cy="4079615"/>
          </a:xfrm>
          <a:prstGeom prst="rect">
            <a:avLst/>
          </a:prstGeom>
        </p:spPr>
      </p:pic>
      <p:sp>
        <p:nvSpPr>
          <p:cNvPr id="3" name="Content Placeholder 2">
            <a:extLst>
              <a:ext uri="{FF2B5EF4-FFF2-40B4-BE49-F238E27FC236}">
                <a16:creationId xmlns:a16="http://schemas.microsoft.com/office/drawing/2014/main" id="{F8871531-B8D0-DDBB-7058-D5C17A129F19}"/>
              </a:ext>
            </a:extLst>
          </p:cNvPr>
          <p:cNvSpPr>
            <a:spLocks noGrp="1"/>
          </p:cNvSpPr>
          <p:nvPr>
            <p:ph idx="1"/>
          </p:nvPr>
        </p:nvSpPr>
        <p:spPr>
          <a:xfrm>
            <a:off x="7642411" y="1865815"/>
            <a:ext cx="4341910" cy="4598635"/>
          </a:xfrm>
        </p:spPr>
        <p:txBody>
          <a:bodyPr vert="horz" lIns="91440" tIns="45720" rIns="91440" bIns="45720" rtlCol="0" anchor="t">
            <a:noAutofit/>
          </a:bodyPr>
          <a:lstStyle/>
          <a:p>
            <a:pPr marL="0" indent="0">
              <a:spcBef>
                <a:spcPts val="0"/>
              </a:spcBef>
              <a:spcAft>
                <a:spcPts val="0"/>
              </a:spcAft>
              <a:buNone/>
            </a:pPr>
            <a:r>
              <a:rPr lang="en-US" sz="1600" b="1">
                <a:latin typeface="Times New Roman"/>
                <a:cs typeface="Times New Roman"/>
              </a:rPr>
              <a:t>Company: </a:t>
            </a:r>
            <a:r>
              <a:rPr lang="en-US" sz="1600">
                <a:latin typeface="Times New Roman"/>
                <a:cs typeface="Times New Roman"/>
              </a:rPr>
              <a:t>  </a:t>
            </a:r>
            <a:r>
              <a:rPr lang="en-US" sz="1600">
                <a:latin typeface="Times New Roman"/>
                <a:cs typeface="Times New Roman"/>
                <a:hlinkClick r:id="rId3"/>
              </a:rPr>
              <a:t>Tops  Distribution/Supermarkets</a:t>
            </a:r>
            <a:r>
              <a:rPr lang="en-US" sz="1600">
                <a:latin typeface="Times New Roman"/>
                <a:cs typeface="Times New Roman"/>
              </a:rPr>
              <a:t> </a:t>
            </a:r>
          </a:p>
          <a:p>
            <a:pPr marL="0" indent="0">
              <a:spcBef>
                <a:spcPts val="0"/>
              </a:spcBef>
              <a:spcAft>
                <a:spcPts val="0"/>
              </a:spcAft>
              <a:buNone/>
            </a:pPr>
            <a:endParaRPr lang="en-US" sz="1600">
              <a:latin typeface="Times New Roman"/>
              <a:cs typeface="Times New Roman"/>
            </a:endParaRPr>
          </a:p>
          <a:p>
            <a:pPr marL="0" indent="0">
              <a:spcBef>
                <a:spcPts val="0"/>
              </a:spcBef>
              <a:spcAft>
                <a:spcPts val="0"/>
              </a:spcAft>
              <a:buNone/>
            </a:pPr>
            <a:endParaRPr lang="en-US" sz="1600">
              <a:latin typeface="Times New Roman"/>
              <a:cs typeface="Times New Roman"/>
            </a:endParaRPr>
          </a:p>
          <a:p>
            <a:pPr marL="0" indent="0">
              <a:spcBef>
                <a:spcPts val="0"/>
              </a:spcBef>
              <a:spcAft>
                <a:spcPts val="0"/>
              </a:spcAft>
              <a:buNone/>
            </a:pPr>
            <a:r>
              <a:rPr lang="en-US" sz="1600" b="1">
                <a:latin typeface="Times New Roman"/>
                <a:cs typeface="Times New Roman"/>
              </a:rPr>
              <a:t>Address: </a:t>
            </a:r>
            <a:r>
              <a:rPr lang="en-US" sz="1600">
                <a:latin typeface="Times New Roman"/>
                <a:cs typeface="Times New Roman"/>
              </a:rPr>
              <a:t>  5873 Genessee St, Lancaster, NY 14086 </a:t>
            </a:r>
          </a:p>
          <a:p>
            <a:pPr marL="0" indent="0">
              <a:spcBef>
                <a:spcPts val="0"/>
              </a:spcBef>
              <a:spcAft>
                <a:spcPts val="0"/>
              </a:spcAft>
              <a:buNone/>
            </a:pPr>
            <a:endParaRPr lang="en-US" sz="1600">
              <a:latin typeface="Times New Roman"/>
              <a:cs typeface="Times New Roman"/>
            </a:endParaRPr>
          </a:p>
          <a:p>
            <a:pPr marL="0" indent="0">
              <a:spcBef>
                <a:spcPts val="0"/>
              </a:spcBef>
              <a:spcAft>
                <a:spcPts val="0"/>
              </a:spcAft>
              <a:buNone/>
            </a:pPr>
            <a:endParaRPr lang="en-US" sz="1600">
              <a:latin typeface="Times New Roman"/>
              <a:cs typeface="Times New Roman"/>
            </a:endParaRPr>
          </a:p>
          <a:p>
            <a:pPr marL="0" indent="0">
              <a:spcBef>
                <a:spcPts val="0"/>
              </a:spcBef>
              <a:spcAft>
                <a:spcPts val="0"/>
              </a:spcAft>
              <a:buNone/>
            </a:pPr>
            <a:r>
              <a:rPr lang="en-US" sz="1600" b="1">
                <a:latin typeface="Times New Roman"/>
                <a:cs typeface="Times New Roman"/>
              </a:rPr>
              <a:t>Summary of Business: </a:t>
            </a:r>
            <a:r>
              <a:rPr lang="en-US" sz="1600">
                <a:latin typeface="Times New Roman"/>
                <a:cs typeface="Times New Roman"/>
              </a:rPr>
              <a:t>  </a:t>
            </a:r>
          </a:p>
          <a:p>
            <a:pPr marL="0" indent="0">
              <a:spcBef>
                <a:spcPts val="0"/>
              </a:spcBef>
              <a:spcAft>
                <a:spcPts val="0"/>
              </a:spcAft>
              <a:buNone/>
            </a:pPr>
            <a:endParaRPr lang="en-US" sz="1600">
              <a:latin typeface="Times New Roman"/>
              <a:cs typeface="Times New Roman"/>
            </a:endParaRPr>
          </a:p>
          <a:p>
            <a:pPr marL="0" indent="0">
              <a:spcBef>
                <a:spcPts val="0"/>
              </a:spcBef>
              <a:spcAft>
                <a:spcPts val="0"/>
              </a:spcAft>
              <a:buNone/>
            </a:pPr>
            <a:endParaRPr lang="en-US" sz="1600">
              <a:latin typeface="Times New Roman"/>
              <a:cs typeface="Times New Roman"/>
            </a:endParaRPr>
          </a:p>
          <a:p>
            <a:pPr marL="0" indent="0">
              <a:spcBef>
                <a:spcPts val="0"/>
              </a:spcBef>
              <a:spcAft>
                <a:spcPts val="0"/>
              </a:spcAft>
              <a:buNone/>
            </a:pPr>
            <a:r>
              <a:rPr lang="en-US" sz="1600" b="1">
                <a:latin typeface="Times New Roman"/>
                <a:cs typeface="Times New Roman"/>
              </a:rPr>
              <a:t>Preferred employee skills/traits:  </a:t>
            </a:r>
            <a:r>
              <a:rPr lang="en-US" sz="1600">
                <a:latin typeface="Times New Roman"/>
                <a:cs typeface="Times New Roman"/>
              </a:rPr>
              <a:t> </a:t>
            </a:r>
          </a:p>
          <a:p>
            <a:pPr marL="0" indent="0">
              <a:spcBef>
                <a:spcPts val="0"/>
              </a:spcBef>
              <a:spcAft>
                <a:spcPts val="0"/>
              </a:spcAft>
              <a:buNone/>
            </a:pPr>
            <a:endParaRPr lang="en-US" sz="1600">
              <a:latin typeface="Times New Roman"/>
              <a:cs typeface="Times New Roman"/>
            </a:endParaRPr>
          </a:p>
          <a:p>
            <a:pPr marL="0" indent="0">
              <a:spcBef>
                <a:spcPts val="0"/>
              </a:spcBef>
              <a:spcAft>
                <a:spcPts val="0"/>
              </a:spcAft>
              <a:buNone/>
            </a:pPr>
            <a:r>
              <a:rPr lang="en-US" sz="1600">
                <a:latin typeface="Times New Roman"/>
                <a:cs typeface="Times New Roman"/>
              </a:rPr>
              <a:t>-Teamwork  </a:t>
            </a:r>
          </a:p>
          <a:p>
            <a:pPr marL="0" indent="0">
              <a:spcBef>
                <a:spcPts val="0"/>
              </a:spcBef>
              <a:spcAft>
                <a:spcPts val="0"/>
              </a:spcAft>
              <a:buNone/>
            </a:pPr>
            <a:endParaRPr lang="en-US" sz="1600">
              <a:latin typeface="Times New Roman"/>
              <a:cs typeface="Times New Roman"/>
            </a:endParaRPr>
          </a:p>
          <a:p>
            <a:pPr marL="0" indent="0">
              <a:spcBef>
                <a:spcPts val="0"/>
              </a:spcBef>
              <a:spcAft>
                <a:spcPts val="0"/>
              </a:spcAft>
              <a:buNone/>
            </a:pPr>
            <a:r>
              <a:rPr lang="en-US" sz="1600">
                <a:latin typeface="Times New Roman"/>
                <a:cs typeface="Times New Roman"/>
              </a:rPr>
              <a:t>-Attention to detail  </a:t>
            </a:r>
          </a:p>
          <a:p>
            <a:pPr marL="0" indent="0">
              <a:spcBef>
                <a:spcPts val="0"/>
              </a:spcBef>
              <a:spcAft>
                <a:spcPts val="0"/>
              </a:spcAft>
              <a:buNone/>
            </a:pPr>
            <a:endParaRPr lang="en-US" sz="1600">
              <a:latin typeface="Times New Roman"/>
              <a:cs typeface="Times New Roman"/>
            </a:endParaRPr>
          </a:p>
          <a:p>
            <a:pPr marL="0" indent="0">
              <a:spcBef>
                <a:spcPts val="0"/>
              </a:spcBef>
              <a:spcAft>
                <a:spcPts val="0"/>
              </a:spcAft>
              <a:buNone/>
            </a:pPr>
            <a:r>
              <a:rPr lang="en-US" sz="1600">
                <a:latin typeface="Times New Roman"/>
                <a:cs typeface="Times New Roman"/>
              </a:rPr>
              <a:t>-Communication Skills and Physical stamina  </a:t>
            </a:r>
          </a:p>
          <a:p>
            <a:pPr marL="0" indent="0">
              <a:spcBef>
                <a:spcPts val="0"/>
              </a:spcBef>
              <a:spcAft>
                <a:spcPts val="0"/>
              </a:spcAft>
              <a:buNone/>
            </a:pPr>
            <a:endParaRPr lang="en-US" sz="1600">
              <a:latin typeface="Times New Roman"/>
              <a:cs typeface="Times New Roman"/>
            </a:endParaRPr>
          </a:p>
          <a:p>
            <a:pPr marL="0" indent="0">
              <a:spcBef>
                <a:spcPts val="0"/>
              </a:spcBef>
              <a:spcAft>
                <a:spcPts val="0"/>
              </a:spcAft>
              <a:buNone/>
            </a:pPr>
            <a:endParaRPr lang="en-US" sz="1600">
              <a:latin typeface="Times New Roman"/>
              <a:cs typeface="Times New Roman"/>
            </a:endParaRPr>
          </a:p>
          <a:p>
            <a:pPr marL="0" indent="0">
              <a:spcBef>
                <a:spcPts val="0"/>
              </a:spcBef>
              <a:spcAft>
                <a:spcPts val="0"/>
              </a:spcAft>
              <a:buNone/>
            </a:pPr>
            <a:r>
              <a:rPr lang="en-US" sz="1600" b="1">
                <a:latin typeface="Times New Roman"/>
                <a:cs typeface="Times New Roman"/>
              </a:rPr>
              <a:t>Available Careers: </a:t>
            </a:r>
            <a:r>
              <a:rPr lang="en-US" sz="1600">
                <a:ea typeface="+mn-lt"/>
                <a:cs typeface="+mn-lt"/>
                <a:hlinkClick r:id="rId4">
                  <a:extLst>
                    <a:ext uri="{A12FA001-AC4F-418D-AE19-62706E023703}">
                      <ahyp:hlinkClr xmlns:ahyp="http://schemas.microsoft.com/office/drawing/2018/hyperlinkcolor" val="tx"/>
                    </a:ext>
                  </a:extLst>
                </a:hlinkClick>
              </a:rPr>
              <a:t>Tops Friendly Markets - Careers (topsmarkets.com)</a:t>
            </a:r>
            <a:r>
              <a:rPr lang="en-US" sz="1600" b="1">
                <a:latin typeface="Times New Roman"/>
                <a:cs typeface="Times New Roman"/>
              </a:rPr>
              <a:t> </a:t>
            </a:r>
          </a:p>
          <a:p>
            <a:pPr marL="0" indent="0">
              <a:spcBef>
                <a:spcPts val="0"/>
              </a:spcBef>
              <a:spcAft>
                <a:spcPts val="0"/>
              </a:spcAft>
              <a:buNone/>
            </a:pPr>
            <a:endParaRPr lang="en-US" sz="1600" b="1">
              <a:latin typeface="Times New Roman"/>
              <a:cs typeface="Times New Roman"/>
            </a:endParaRPr>
          </a:p>
          <a:p>
            <a:pPr marL="0" indent="0">
              <a:spcBef>
                <a:spcPts val="0"/>
              </a:spcBef>
              <a:spcAft>
                <a:spcPts val="0"/>
              </a:spcAft>
              <a:buNone/>
            </a:pPr>
            <a:endParaRPr lang="en-US" sz="1600" b="1">
              <a:latin typeface="Times New Roman"/>
              <a:cs typeface="Times New Roman"/>
            </a:endParaRPr>
          </a:p>
          <a:p>
            <a:pPr marL="0" indent="0">
              <a:spcBef>
                <a:spcPts val="0"/>
              </a:spcBef>
              <a:spcAft>
                <a:spcPts val="0"/>
              </a:spcAft>
              <a:buNone/>
            </a:pPr>
            <a:r>
              <a:rPr lang="en-US" sz="1600" b="1">
                <a:latin typeface="Times New Roman"/>
                <a:cs typeface="Times New Roman"/>
              </a:rPr>
              <a:t>Company Benefits</a:t>
            </a:r>
            <a:r>
              <a:rPr lang="en-US" sz="1600">
                <a:latin typeface="Times New Roman"/>
                <a:cs typeface="Times New Roman"/>
              </a:rPr>
              <a:t>: On the job training with advancement opportunities, </a:t>
            </a:r>
            <a:r>
              <a:rPr lang="en-US" sz="1600" i="1">
                <a:latin typeface="Times New Roman"/>
                <a:cs typeface="Times New Roman"/>
              </a:rPr>
              <a:t>c</a:t>
            </a:r>
            <a:r>
              <a:rPr lang="en-US" sz="1600">
                <a:latin typeface="Times New Roman"/>
                <a:cs typeface="Times New Roman"/>
              </a:rPr>
              <a:t>ompetitive pay, 401(k), medical insurance plans. </a:t>
            </a:r>
            <a:endParaRPr lang="en-US" sz="1600"/>
          </a:p>
          <a:p>
            <a:pPr marL="0" indent="0">
              <a:buNone/>
            </a:pPr>
            <a:endParaRPr lang="en-US" sz="1400">
              <a:latin typeface="Times New Roman"/>
              <a:cs typeface="Times New Roman"/>
            </a:endParaRPr>
          </a:p>
        </p:txBody>
      </p:sp>
    </p:spTree>
    <p:extLst>
      <p:ext uri="{BB962C8B-B14F-4D97-AF65-F5344CB8AC3E}">
        <p14:creationId xmlns:p14="http://schemas.microsoft.com/office/powerpoint/2010/main" val="21563593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9DE21E-C62F-1EC6-CF89-0E9A9E7DF248}"/>
              </a:ext>
            </a:extLst>
          </p:cNvPr>
          <p:cNvSpPr>
            <a:spLocks noGrp="1"/>
          </p:cNvSpPr>
          <p:nvPr>
            <p:ph type="title"/>
          </p:nvPr>
        </p:nvSpPr>
        <p:spPr/>
        <p:txBody>
          <a:bodyPr/>
          <a:lstStyle/>
          <a:p>
            <a:r>
              <a:rPr lang="en-US"/>
              <a:t>WNY AREA 2024 </a:t>
            </a:r>
            <a:r>
              <a:rPr lang="en-US" err="1"/>
              <a:t>TEacher</a:t>
            </a:r>
            <a:r>
              <a:rPr lang="en-US"/>
              <a:t> Ambassadors</a:t>
            </a:r>
          </a:p>
        </p:txBody>
      </p:sp>
      <p:sp>
        <p:nvSpPr>
          <p:cNvPr id="3" name="Content Placeholder 2">
            <a:extLst>
              <a:ext uri="{FF2B5EF4-FFF2-40B4-BE49-F238E27FC236}">
                <a16:creationId xmlns:a16="http://schemas.microsoft.com/office/drawing/2014/main" id="{D73E2A08-684B-44C9-CCCD-EE3D37421B39}"/>
              </a:ext>
            </a:extLst>
          </p:cNvPr>
          <p:cNvSpPr>
            <a:spLocks noGrp="1"/>
          </p:cNvSpPr>
          <p:nvPr>
            <p:ph idx="1"/>
          </p:nvPr>
        </p:nvSpPr>
        <p:spPr/>
        <p:txBody>
          <a:bodyPr vert="horz" lIns="91440" tIns="45720" rIns="91440" bIns="45720" rtlCol="0" anchor="t">
            <a:normAutofit/>
          </a:bodyPr>
          <a:lstStyle/>
          <a:p>
            <a:r>
              <a:rPr lang="en-US" sz="2800" b="1"/>
              <a:t>Patrick Creamer</a:t>
            </a:r>
            <a:r>
              <a:rPr lang="en-US" sz="2800"/>
              <a:t>- Niagara Wheatfield Central School District </a:t>
            </a:r>
          </a:p>
          <a:p>
            <a:r>
              <a:rPr lang="en-US" sz="2800" b="1"/>
              <a:t>Heather Huff</a:t>
            </a:r>
            <a:r>
              <a:rPr lang="en-US" sz="2800"/>
              <a:t>- Alexander Central School District </a:t>
            </a:r>
          </a:p>
          <a:p>
            <a:r>
              <a:rPr lang="en-US" sz="2800" b="1"/>
              <a:t>Robert English</a:t>
            </a:r>
            <a:r>
              <a:rPr lang="en-US" sz="2800"/>
              <a:t>- North Collins Central School District </a:t>
            </a:r>
          </a:p>
          <a:p>
            <a:r>
              <a:rPr lang="en-US" sz="2800" b="1"/>
              <a:t>Edmond Brown</a:t>
            </a:r>
            <a:r>
              <a:rPr lang="en-US" sz="2800"/>
              <a:t>- Lakeshore Central School District </a:t>
            </a:r>
          </a:p>
          <a:p>
            <a:pPr marL="0" indent="0">
              <a:buNone/>
            </a:pPr>
            <a:endParaRPr lang="en-US" sz="2800"/>
          </a:p>
          <a:p>
            <a:pPr marL="0" indent="0">
              <a:buNone/>
            </a:pPr>
            <a:endParaRPr lang="en-US" sz="2800"/>
          </a:p>
        </p:txBody>
      </p:sp>
    </p:spTree>
    <p:extLst>
      <p:ext uri="{BB962C8B-B14F-4D97-AF65-F5344CB8AC3E}">
        <p14:creationId xmlns:p14="http://schemas.microsoft.com/office/powerpoint/2010/main" val="35851552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D0ADC2-300A-B943-FCF1-F21AD673CCD5}"/>
              </a:ext>
            </a:extLst>
          </p:cNvPr>
          <p:cNvSpPr>
            <a:spLocks noGrp="1"/>
          </p:cNvSpPr>
          <p:nvPr>
            <p:ph type="title"/>
          </p:nvPr>
        </p:nvSpPr>
        <p:spPr>
          <a:xfrm>
            <a:off x="917205" y="314998"/>
            <a:ext cx="10355508" cy="1508760"/>
          </a:xfrm>
        </p:spPr>
        <p:txBody>
          <a:bodyPr/>
          <a:lstStyle/>
          <a:p>
            <a:pPr algn="ctr"/>
            <a:r>
              <a:rPr lang="en-US">
                <a:solidFill>
                  <a:schemeClr val="bg2">
                    <a:lumMod val="50000"/>
                  </a:schemeClr>
                </a:solidFill>
                <a:latin typeface="Calibri" panose="020F0502020204030204" pitchFamily="34" charset="0"/>
                <a:cs typeface="Calibri" panose="020F0502020204030204" pitchFamily="34" charset="0"/>
              </a:rPr>
              <a:t>Plumbers &amp; steamfitters training center </a:t>
            </a:r>
          </a:p>
        </p:txBody>
      </p:sp>
      <p:sp>
        <p:nvSpPr>
          <p:cNvPr id="3" name="Content Placeholder 2">
            <a:extLst>
              <a:ext uri="{FF2B5EF4-FFF2-40B4-BE49-F238E27FC236}">
                <a16:creationId xmlns:a16="http://schemas.microsoft.com/office/drawing/2014/main" id="{9A07246F-BE9E-D708-2ACE-BC37AA29D0FA}"/>
              </a:ext>
            </a:extLst>
          </p:cNvPr>
          <p:cNvSpPr>
            <a:spLocks noGrp="1"/>
          </p:cNvSpPr>
          <p:nvPr>
            <p:ph idx="1"/>
          </p:nvPr>
        </p:nvSpPr>
        <p:spPr/>
        <p:txBody>
          <a:bodyPr vert="horz" lIns="91440" tIns="45720" rIns="91440" bIns="45720" rtlCol="0" anchor="t">
            <a:normAutofit/>
          </a:bodyPr>
          <a:lstStyle/>
          <a:p>
            <a:r>
              <a:rPr lang="en-US"/>
              <a:t>Company: </a:t>
            </a:r>
            <a:r>
              <a:rPr lang="en-US">
                <a:hlinkClick r:id="rId2"/>
              </a:rPr>
              <a:t>U.A. Plumbers &amp; Steamfitters  Local 22</a:t>
            </a:r>
            <a:endParaRPr lang="en-US"/>
          </a:p>
          <a:p>
            <a:r>
              <a:rPr lang="en-US"/>
              <a:t>Address: 120 Gardenville Parkway West, Buffalo NY 14224</a:t>
            </a:r>
          </a:p>
          <a:p>
            <a:r>
              <a:rPr lang="en-US"/>
              <a:t>Summary of Business: </a:t>
            </a:r>
            <a:r>
              <a:rPr lang="en-US" sz="2000">
                <a:solidFill>
                  <a:srgbClr val="666666"/>
                </a:solidFill>
                <a:ea typeface="+mn-lt"/>
                <a:cs typeface="+mn-lt"/>
              </a:rPr>
              <a:t>Plumbers &amp; Steamfitters Local 22 was formed when the three prominent locals of the United Association merged on October 1st, 1997. This local union has more than 100 years of service in the Western New York area. We are a proud union with a Western New York jurisdiction from the Canadian border to the Pennsylvania state line. Local 22 is a full-service union and supplies Journeypersons for such work as:</a:t>
            </a:r>
          </a:p>
          <a:p>
            <a:r>
              <a:rPr lang="en-US"/>
              <a:t>Apprenticeship Program: </a:t>
            </a:r>
            <a:r>
              <a:rPr lang="en-US">
                <a:hlinkClick r:id="rId3"/>
              </a:rPr>
              <a:t>Apprenticeship</a:t>
            </a:r>
          </a:p>
          <a:p>
            <a:pPr marL="0" indent="0">
              <a:buNone/>
            </a:pPr>
            <a:br>
              <a:rPr lang="en-US"/>
            </a:br>
            <a:endParaRPr lang="en-US"/>
          </a:p>
          <a:p>
            <a:endParaRPr lang="en-US"/>
          </a:p>
          <a:p>
            <a:endParaRPr lang="en-US"/>
          </a:p>
          <a:p>
            <a:endParaRPr lang="en-US"/>
          </a:p>
        </p:txBody>
      </p:sp>
      <p:pic>
        <p:nvPicPr>
          <p:cNvPr id="4" name="Picture 3">
            <a:extLst>
              <a:ext uri="{FF2B5EF4-FFF2-40B4-BE49-F238E27FC236}">
                <a16:creationId xmlns:a16="http://schemas.microsoft.com/office/drawing/2014/main" id="{718F8837-CC03-F2BE-43EF-7BE77B2E28FD}"/>
              </a:ext>
            </a:extLst>
          </p:cNvPr>
          <p:cNvPicPr>
            <a:picLocks noChangeAspect="1"/>
          </p:cNvPicPr>
          <p:nvPr/>
        </p:nvPicPr>
        <p:blipFill>
          <a:blip r:embed="rId4"/>
          <a:stretch>
            <a:fillRect/>
          </a:stretch>
        </p:blipFill>
        <p:spPr>
          <a:xfrm rot="240000">
            <a:off x="7706408" y="4618375"/>
            <a:ext cx="2526157" cy="2152187"/>
          </a:xfrm>
          <a:prstGeom prst="rect">
            <a:avLst/>
          </a:prstGeom>
        </p:spPr>
      </p:pic>
    </p:spTree>
    <p:extLst>
      <p:ext uri="{BB962C8B-B14F-4D97-AF65-F5344CB8AC3E}">
        <p14:creationId xmlns:p14="http://schemas.microsoft.com/office/powerpoint/2010/main" val="19560140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A6D86F0-98E0-4468-9315-41BF7B0F2E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5EEC0A4-B3BF-9D8B-403E-A8910D594C77}"/>
              </a:ext>
            </a:extLst>
          </p:cNvPr>
          <p:cNvSpPr>
            <a:spLocks noGrp="1"/>
          </p:cNvSpPr>
          <p:nvPr>
            <p:ph type="title"/>
          </p:nvPr>
        </p:nvSpPr>
        <p:spPr>
          <a:xfrm>
            <a:off x="622570" y="838646"/>
            <a:ext cx="3709991" cy="5180709"/>
          </a:xfrm>
        </p:spPr>
        <p:txBody>
          <a:bodyPr>
            <a:normAutofit/>
          </a:bodyPr>
          <a:lstStyle/>
          <a:p>
            <a:r>
              <a:rPr lang="en-US" sz="3600">
                <a:latin typeface="Calibri" panose="020F0502020204030204" pitchFamily="34" charset="0"/>
                <a:cs typeface="Calibri" panose="020F0502020204030204" pitchFamily="34" charset="0"/>
              </a:rPr>
              <a:t>Northland training center </a:t>
            </a:r>
          </a:p>
        </p:txBody>
      </p:sp>
      <p:sp useBgFill="1">
        <p:nvSpPr>
          <p:cNvPr id="10" name="Rectangle 9">
            <a:extLst>
              <a:ext uri="{FF2B5EF4-FFF2-40B4-BE49-F238E27FC236}">
                <a16:creationId xmlns:a16="http://schemas.microsoft.com/office/drawing/2014/main" id="{CE957058-57AD-46A9-BAE9-7145CB3504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4295" y="-2"/>
            <a:ext cx="7537703"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E2548D2F-7E52-D2B9-D77B-9BF38FCB2A7F}"/>
              </a:ext>
            </a:extLst>
          </p:cNvPr>
          <p:cNvSpPr>
            <a:spLocks noGrp="1"/>
          </p:cNvSpPr>
          <p:nvPr>
            <p:ph idx="1"/>
          </p:nvPr>
        </p:nvSpPr>
        <p:spPr>
          <a:xfrm>
            <a:off x="4947582" y="1339065"/>
            <a:ext cx="5823328" cy="5180708"/>
          </a:xfrm>
        </p:spPr>
        <p:txBody>
          <a:bodyPr anchor="ctr">
            <a:normAutofit fontScale="92500" lnSpcReduction="20000"/>
          </a:bodyPr>
          <a:lstStyle/>
          <a:p>
            <a:endParaRPr lang="en-US" sz="2000" b="1">
              <a:solidFill>
                <a:schemeClr val="tx2"/>
              </a:solidFill>
            </a:endParaRPr>
          </a:p>
          <a:p>
            <a:endParaRPr lang="en-US" sz="2000" b="1">
              <a:solidFill>
                <a:schemeClr val="tx2"/>
              </a:solidFill>
            </a:endParaRPr>
          </a:p>
          <a:p>
            <a:endParaRPr lang="en-US" sz="2000" b="1">
              <a:solidFill>
                <a:schemeClr val="tx2"/>
              </a:solidFill>
            </a:endParaRPr>
          </a:p>
          <a:p>
            <a:r>
              <a:rPr lang="en-US" sz="2000" b="1">
                <a:solidFill>
                  <a:schemeClr val="tx2"/>
                </a:solidFill>
              </a:rPr>
              <a:t>Company:</a:t>
            </a:r>
            <a:r>
              <a:rPr lang="en-US" sz="2000">
                <a:solidFill>
                  <a:schemeClr val="tx2"/>
                </a:solidFill>
              </a:rPr>
              <a:t> </a:t>
            </a:r>
            <a:r>
              <a:rPr lang="en-US" sz="2000">
                <a:solidFill>
                  <a:schemeClr val="tx2"/>
                </a:solidFill>
                <a:hlinkClick r:id="rId2">
                  <a:extLst>
                    <a:ext uri="{A12FA001-AC4F-418D-AE19-62706E023703}">
                      <ahyp:hlinkClr xmlns:ahyp="http://schemas.microsoft.com/office/drawing/2018/hyperlinkcolor" val="tx"/>
                    </a:ext>
                  </a:extLst>
                </a:hlinkClick>
              </a:rPr>
              <a:t>Northland Training Center</a:t>
            </a:r>
            <a:r>
              <a:rPr lang="en-US" sz="2000">
                <a:solidFill>
                  <a:schemeClr val="tx2"/>
                </a:solidFill>
              </a:rPr>
              <a:t> </a:t>
            </a:r>
            <a:endParaRPr lang="en-US">
              <a:solidFill>
                <a:schemeClr val="tx2"/>
              </a:solidFill>
            </a:endParaRPr>
          </a:p>
          <a:p>
            <a:r>
              <a:rPr lang="en-US" sz="2000" b="1">
                <a:solidFill>
                  <a:schemeClr val="tx2"/>
                </a:solidFill>
              </a:rPr>
              <a:t>Address: </a:t>
            </a:r>
            <a:r>
              <a:rPr lang="en-US" sz="2000">
                <a:solidFill>
                  <a:schemeClr val="tx2"/>
                </a:solidFill>
              </a:rPr>
              <a:t>683 Northland Avenue Buffalo, NY 14211</a:t>
            </a:r>
          </a:p>
          <a:p>
            <a:r>
              <a:rPr lang="en-US" sz="2000" b="1">
                <a:solidFill>
                  <a:schemeClr val="tx2"/>
                </a:solidFill>
              </a:rPr>
              <a:t>Summary of Business:</a:t>
            </a:r>
            <a:r>
              <a:rPr lang="en-US" sz="2000">
                <a:solidFill>
                  <a:schemeClr val="tx2"/>
                </a:solidFill>
              </a:rPr>
              <a:t> </a:t>
            </a:r>
            <a:r>
              <a:rPr lang="en-US" sz="1800">
                <a:solidFill>
                  <a:schemeClr val="tx2"/>
                </a:solidFill>
                <a:ea typeface="+mn-lt"/>
                <a:cs typeface="+mn-lt"/>
              </a:rPr>
              <a:t>At Northland, you’ll participate in an industry awareness activity to learn about careers in advanced manufacturing and energy. Through our SUNY educational partners, Northland offers for-credit, certificate and Associate Degree programs as core offerings, as well as shorter one-semester and two-semester certificate programs. Once you’ve completed your coursework, our Career Coaches and Placement Specialists will work with you to obtain employment.  Support continues for three years after being hired full-time.</a:t>
            </a:r>
          </a:p>
          <a:p>
            <a:r>
              <a:rPr lang="en-US" sz="2000" b="1">
                <a:solidFill>
                  <a:schemeClr val="tx2"/>
                </a:solidFill>
              </a:rPr>
              <a:t>Participate Requirements: </a:t>
            </a:r>
            <a:r>
              <a:rPr lang="en-US" sz="1800">
                <a:solidFill>
                  <a:schemeClr val="tx2"/>
                </a:solidFill>
                <a:ea typeface="+mn-lt"/>
                <a:cs typeface="+mn-lt"/>
              </a:rPr>
              <a:t>Northland Workforce Training Center is uniquely designed for individuals 18 years or older to reduce all the major barriers that prohibit students from enrolling and completing post-secondary education, such as transportation, childcare, academic readiness and affordability.</a:t>
            </a:r>
            <a:r>
              <a:rPr lang="en-US" sz="1800" b="1">
                <a:solidFill>
                  <a:schemeClr val="tx2"/>
                </a:solidFill>
              </a:rPr>
              <a:t> </a:t>
            </a:r>
          </a:p>
          <a:p>
            <a:pPr marL="0" indent="0">
              <a:buNone/>
            </a:pPr>
            <a:endParaRPr lang="en-US" sz="2000" b="1">
              <a:solidFill>
                <a:schemeClr val="tx2"/>
              </a:solidFill>
            </a:endParaRPr>
          </a:p>
          <a:p>
            <a:pPr marL="0" indent="0">
              <a:buNone/>
            </a:pPr>
            <a:endParaRPr lang="en-US" sz="2000" b="1">
              <a:solidFill>
                <a:schemeClr val="tx2"/>
              </a:solidFill>
            </a:endParaRPr>
          </a:p>
          <a:p>
            <a:endParaRPr lang="en-US" sz="2000" b="1">
              <a:solidFill>
                <a:schemeClr val="tx2"/>
              </a:solidFill>
            </a:endParaRPr>
          </a:p>
          <a:p>
            <a:endParaRPr lang="en-US" sz="2000" b="1">
              <a:solidFill>
                <a:schemeClr val="tx2"/>
              </a:solidFill>
            </a:endParaRPr>
          </a:p>
          <a:p>
            <a:endParaRPr lang="en-US" sz="2000" b="1">
              <a:solidFill>
                <a:schemeClr val="tx2"/>
              </a:solidFill>
            </a:endParaRPr>
          </a:p>
          <a:p>
            <a:endParaRPr lang="en-US" sz="2000">
              <a:solidFill>
                <a:schemeClr val="tx2"/>
              </a:solidFill>
            </a:endParaRPr>
          </a:p>
          <a:p>
            <a:endParaRPr lang="en-US" sz="2000">
              <a:solidFill>
                <a:schemeClr val="tx2"/>
              </a:solidFill>
            </a:endParaRPr>
          </a:p>
          <a:p>
            <a:endParaRPr lang="en-US" sz="2000">
              <a:solidFill>
                <a:schemeClr val="tx2"/>
              </a:solidFill>
            </a:endParaRPr>
          </a:p>
          <a:p>
            <a:endParaRPr lang="en-US" sz="2000">
              <a:solidFill>
                <a:schemeClr val="tx2"/>
              </a:solidFill>
            </a:endParaRPr>
          </a:p>
        </p:txBody>
      </p:sp>
      <p:pic>
        <p:nvPicPr>
          <p:cNvPr id="5" name="Picture 4">
            <a:extLst>
              <a:ext uri="{FF2B5EF4-FFF2-40B4-BE49-F238E27FC236}">
                <a16:creationId xmlns:a16="http://schemas.microsoft.com/office/drawing/2014/main" id="{45A9D4BD-8C77-FCE6-FBFA-CD436DD50FE5}"/>
              </a:ext>
            </a:extLst>
          </p:cNvPr>
          <p:cNvPicPr>
            <a:picLocks noChangeAspect="1"/>
          </p:cNvPicPr>
          <p:nvPr/>
        </p:nvPicPr>
        <p:blipFill>
          <a:blip r:embed="rId3"/>
          <a:stretch>
            <a:fillRect/>
          </a:stretch>
        </p:blipFill>
        <p:spPr>
          <a:xfrm>
            <a:off x="5143395" y="4982359"/>
            <a:ext cx="5973618" cy="1541607"/>
          </a:xfrm>
          <a:prstGeom prst="rect">
            <a:avLst/>
          </a:prstGeom>
        </p:spPr>
      </p:pic>
    </p:spTree>
    <p:extLst>
      <p:ext uri="{BB962C8B-B14F-4D97-AF65-F5344CB8AC3E}">
        <p14:creationId xmlns:p14="http://schemas.microsoft.com/office/powerpoint/2010/main" val="2568480163"/>
      </p:ext>
    </p:extLst>
  </p:cSld>
  <p:clrMapOvr>
    <a:overrideClrMapping bg1="lt1" tx1="dk1" bg2="lt2" tx2="dk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0A8CA3-BE6D-C4C8-CE65-EF628960EAB7}"/>
              </a:ext>
            </a:extLst>
          </p:cNvPr>
          <p:cNvSpPr>
            <a:spLocks noGrp="1"/>
          </p:cNvSpPr>
          <p:nvPr>
            <p:ph type="title"/>
          </p:nvPr>
        </p:nvSpPr>
        <p:spPr/>
        <p:txBody>
          <a:bodyPr/>
          <a:lstStyle/>
          <a:p>
            <a:pPr algn="ctr"/>
            <a:r>
              <a:rPr lang="en-US">
                <a:solidFill>
                  <a:schemeClr val="bg2">
                    <a:lumMod val="50000"/>
                  </a:schemeClr>
                </a:solidFill>
                <a:latin typeface="Calibri" panose="020F0502020204030204" pitchFamily="34" charset="0"/>
                <a:cs typeface="Calibri" panose="020F0502020204030204" pitchFamily="34" charset="0"/>
              </a:rPr>
              <a:t>Kaleida Health Center </a:t>
            </a:r>
          </a:p>
        </p:txBody>
      </p:sp>
      <p:sp>
        <p:nvSpPr>
          <p:cNvPr id="3" name="Content Placeholder 2">
            <a:extLst>
              <a:ext uri="{FF2B5EF4-FFF2-40B4-BE49-F238E27FC236}">
                <a16:creationId xmlns:a16="http://schemas.microsoft.com/office/drawing/2014/main" id="{F61EE294-FB4D-9905-0C8C-47DB885112DF}"/>
              </a:ext>
            </a:extLst>
          </p:cNvPr>
          <p:cNvSpPr>
            <a:spLocks noGrp="1"/>
          </p:cNvSpPr>
          <p:nvPr>
            <p:ph idx="1"/>
          </p:nvPr>
        </p:nvSpPr>
        <p:spPr/>
        <p:txBody>
          <a:bodyPr vert="horz" lIns="91440" tIns="45720" rIns="91440" bIns="45720" rtlCol="0" anchor="t">
            <a:normAutofit/>
          </a:bodyPr>
          <a:lstStyle/>
          <a:p>
            <a:r>
              <a:rPr lang="en-US"/>
              <a:t>Company: </a:t>
            </a:r>
            <a:r>
              <a:rPr lang="en-US">
                <a:hlinkClick r:id="rId2"/>
              </a:rPr>
              <a:t>Kaleida Health</a:t>
            </a:r>
            <a:r>
              <a:rPr lang="en-US"/>
              <a:t> </a:t>
            </a:r>
          </a:p>
          <a:p>
            <a:r>
              <a:rPr lang="en-US"/>
              <a:t>Address: </a:t>
            </a:r>
            <a:r>
              <a:rPr lang="en-US" sz="1800"/>
              <a:t> </a:t>
            </a:r>
            <a:r>
              <a:rPr lang="en-US" sz="2000">
                <a:solidFill>
                  <a:srgbClr val="1F497D"/>
                </a:solidFill>
                <a:latin typeface="Calibri"/>
                <a:cs typeface="Calibri"/>
              </a:rPr>
              <a:t>1031 Michigan Ave Buffalo, NY 14203</a:t>
            </a:r>
            <a:endParaRPr lang="en-US" sz="2000"/>
          </a:p>
          <a:p>
            <a:r>
              <a:rPr lang="en-US"/>
              <a:t>Summary of Business: </a:t>
            </a:r>
          </a:p>
          <a:p>
            <a:r>
              <a:rPr lang="en-US"/>
              <a:t>Preferred  Employee Skills/Traits:</a:t>
            </a:r>
          </a:p>
          <a:p>
            <a:r>
              <a:rPr lang="en-US"/>
              <a:t>Available Careers: </a:t>
            </a:r>
            <a:r>
              <a:rPr lang="en-US">
                <a:hlinkClick r:id="rId3"/>
              </a:rPr>
              <a:t>Kaleida Health Careers</a:t>
            </a:r>
          </a:p>
          <a:p>
            <a:endParaRPr lang="en-US"/>
          </a:p>
          <a:p>
            <a:endParaRPr lang="en-US"/>
          </a:p>
        </p:txBody>
      </p:sp>
      <p:pic>
        <p:nvPicPr>
          <p:cNvPr id="4" name="Picture 3">
            <a:extLst>
              <a:ext uri="{FF2B5EF4-FFF2-40B4-BE49-F238E27FC236}">
                <a16:creationId xmlns:a16="http://schemas.microsoft.com/office/drawing/2014/main" id="{449F2A33-7A45-BEAC-7A9F-A92AF5DF0A6D}"/>
              </a:ext>
            </a:extLst>
          </p:cNvPr>
          <p:cNvPicPr>
            <a:picLocks noChangeAspect="1"/>
          </p:cNvPicPr>
          <p:nvPr/>
        </p:nvPicPr>
        <p:blipFill>
          <a:blip r:embed="rId4"/>
          <a:stretch>
            <a:fillRect/>
          </a:stretch>
        </p:blipFill>
        <p:spPr>
          <a:xfrm rot="180000">
            <a:off x="8356587" y="4660129"/>
            <a:ext cx="3409637" cy="1714343"/>
          </a:xfrm>
          <a:prstGeom prst="rect">
            <a:avLst/>
          </a:prstGeom>
        </p:spPr>
      </p:pic>
    </p:spTree>
    <p:extLst>
      <p:ext uri="{BB962C8B-B14F-4D97-AF65-F5344CB8AC3E}">
        <p14:creationId xmlns:p14="http://schemas.microsoft.com/office/powerpoint/2010/main" val="31887059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A6D86F0-98E0-4468-9315-41BF7B0F2E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7FF0480-0B68-9825-8D10-9A2AC34F2B9A}"/>
              </a:ext>
            </a:extLst>
          </p:cNvPr>
          <p:cNvSpPr>
            <a:spLocks noGrp="1"/>
          </p:cNvSpPr>
          <p:nvPr>
            <p:ph type="title"/>
          </p:nvPr>
        </p:nvSpPr>
        <p:spPr>
          <a:xfrm>
            <a:off x="622570" y="838646"/>
            <a:ext cx="3709991" cy="5180709"/>
          </a:xfrm>
        </p:spPr>
        <p:txBody>
          <a:bodyPr>
            <a:normAutofit/>
          </a:bodyPr>
          <a:lstStyle/>
          <a:p>
            <a:r>
              <a:rPr lang="en-US" sz="3600">
                <a:latin typeface="Calibri" panose="020F0502020204030204" pitchFamily="34" charset="0"/>
                <a:cs typeface="Calibri" panose="020F0502020204030204" pitchFamily="34" charset="0"/>
              </a:rPr>
              <a:t>Moog </a:t>
            </a:r>
          </a:p>
        </p:txBody>
      </p:sp>
      <p:sp useBgFill="1">
        <p:nvSpPr>
          <p:cNvPr id="10" name="Rectangle 9">
            <a:extLst>
              <a:ext uri="{FF2B5EF4-FFF2-40B4-BE49-F238E27FC236}">
                <a16:creationId xmlns:a16="http://schemas.microsoft.com/office/drawing/2014/main" id="{CE957058-57AD-46A9-BAE9-7145CB3504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4295" y="-2"/>
            <a:ext cx="7537703"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2B692BD3-393D-3CF6-E184-0F83C811FD87}"/>
              </a:ext>
            </a:extLst>
          </p:cNvPr>
          <p:cNvSpPr>
            <a:spLocks noGrp="1"/>
          </p:cNvSpPr>
          <p:nvPr>
            <p:ph idx="1"/>
          </p:nvPr>
        </p:nvSpPr>
        <p:spPr>
          <a:xfrm>
            <a:off x="4879343" y="261002"/>
            <a:ext cx="7004849" cy="6481647"/>
          </a:xfrm>
        </p:spPr>
        <p:txBody>
          <a:bodyPr anchor="ctr">
            <a:normAutofit/>
          </a:bodyPr>
          <a:lstStyle/>
          <a:p>
            <a:r>
              <a:rPr lang="en-US" sz="2000" b="1">
                <a:solidFill>
                  <a:schemeClr val="tx2"/>
                </a:solidFill>
              </a:rPr>
              <a:t>Company: </a:t>
            </a:r>
            <a:r>
              <a:rPr lang="en-US" sz="2400">
                <a:solidFill>
                  <a:schemeClr val="tx2"/>
                </a:solidFill>
                <a:hlinkClick r:id="rId2">
                  <a:extLst>
                    <a:ext uri="{A12FA001-AC4F-418D-AE19-62706E023703}">
                      <ahyp:hlinkClr xmlns:ahyp="http://schemas.microsoft.com/office/drawing/2018/hyperlinkcolor" val="tx"/>
                    </a:ext>
                  </a:extLst>
                </a:hlinkClick>
              </a:rPr>
              <a:t>Moog</a:t>
            </a:r>
            <a:r>
              <a:rPr lang="en-US" sz="2400">
                <a:solidFill>
                  <a:schemeClr val="tx2"/>
                </a:solidFill>
              </a:rPr>
              <a:t> </a:t>
            </a:r>
          </a:p>
          <a:p>
            <a:r>
              <a:rPr lang="en-US" sz="2000" b="1">
                <a:solidFill>
                  <a:schemeClr val="tx2"/>
                </a:solidFill>
              </a:rPr>
              <a:t>Address:</a:t>
            </a:r>
            <a:r>
              <a:rPr lang="en-US" sz="2000">
                <a:solidFill>
                  <a:schemeClr val="tx2"/>
                </a:solidFill>
              </a:rPr>
              <a:t> 500 Jamison Road East Aurora, NY 14052</a:t>
            </a:r>
          </a:p>
          <a:p>
            <a:r>
              <a:rPr lang="en-US" sz="2000" b="1">
                <a:solidFill>
                  <a:schemeClr val="tx2"/>
                </a:solidFill>
              </a:rPr>
              <a:t>Summary of Business:" </a:t>
            </a:r>
            <a:r>
              <a:rPr lang="en-US" sz="2000">
                <a:solidFill>
                  <a:schemeClr val="tx2"/>
                </a:solidFill>
                <a:ea typeface="+mn-lt"/>
                <a:cs typeface="+mn-lt"/>
              </a:rPr>
              <a:t>As global leaders in motion control across land, sea, air, and space, we pioneer advanced solutions, including both hardware and software, to drive innovation in customer products. Our dedication and cutting-edge technology positively impact millions, playing a vital role in creating a healthier, safer, and more sustainable world."</a:t>
            </a:r>
            <a:endParaRPr lang="en-US" sz="2000">
              <a:solidFill>
                <a:schemeClr val="tx2"/>
              </a:solidFill>
            </a:endParaRPr>
          </a:p>
          <a:p>
            <a:r>
              <a:rPr lang="en-US" sz="2000" b="1">
                <a:solidFill>
                  <a:schemeClr val="tx2"/>
                </a:solidFill>
              </a:rPr>
              <a:t>Preferred Employee Skills &amp; Abilities: </a:t>
            </a:r>
          </a:p>
          <a:p>
            <a:r>
              <a:rPr lang="en-US" sz="2000" b="1">
                <a:solidFill>
                  <a:schemeClr val="tx2"/>
                </a:solidFill>
              </a:rPr>
              <a:t>Available Careers: </a:t>
            </a:r>
            <a:r>
              <a:rPr lang="en-US" sz="2000">
                <a:solidFill>
                  <a:schemeClr val="tx2"/>
                </a:solidFill>
                <a:hlinkClick r:id="rId3">
                  <a:extLst>
                    <a:ext uri="{A12FA001-AC4F-418D-AE19-62706E023703}">
                      <ahyp:hlinkClr xmlns:ahyp="http://schemas.microsoft.com/office/drawing/2018/hyperlinkcolor" val="tx"/>
                    </a:ext>
                  </a:extLst>
                </a:hlinkClick>
              </a:rPr>
              <a:t>MOOG CAREERS</a:t>
            </a:r>
            <a:endParaRPr lang="en-US" sz="2000">
              <a:solidFill>
                <a:schemeClr val="tx2"/>
              </a:solidFill>
              <a:ea typeface="+mn-lt"/>
              <a:cs typeface="+mn-lt"/>
            </a:endParaRPr>
          </a:p>
          <a:p>
            <a:pPr marL="0" indent="0">
              <a:buNone/>
            </a:pPr>
            <a:endParaRPr lang="en-US" sz="2000" b="1">
              <a:solidFill>
                <a:schemeClr val="tx2"/>
              </a:solidFill>
            </a:endParaRPr>
          </a:p>
          <a:p>
            <a:endParaRPr lang="en-US" sz="2000">
              <a:solidFill>
                <a:srgbClr val="2C2C2C"/>
              </a:solidFill>
            </a:endParaRPr>
          </a:p>
          <a:p>
            <a:endParaRPr lang="en-US" sz="2000">
              <a:solidFill>
                <a:srgbClr val="099BDD"/>
              </a:solidFill>
            </a:endParaRPr>
          </a:p>
        </p:txBody>
      </p:sp>
      <p:pic>
        <p:nvPicPr>
          <p:cNvPr id="4" name="Picture 3">
            <a:extLst>
              <a:ext uri="{FF2B5EF4-FFF2-40B4-BE49-F238E27FC236}">
                <a16:creationId xmlns:a16="http://schemas.microsoft.com/office/drawing/2014/main" id="{9CF9DBD2-F46F-A593-B623-3B3CF3709292}"/>
              </a:ext>
            </a:extLst>
          </p:cNvPr>
          <p:cNvPicPr>
            <a:picLocks noChangeAspect="1"/>
          </p:cNvPicPr>
          <p:nvPr/>
        </p:nvPicPr>
        <p:blipFill>
          <a:blip r:embed="rId4"/>
          <a:stretch>
            <a:fillRect/>
          </a:stretch>
        </p:blipFill>
        <p:spPr>
          <a:xfrm>
            <a:off x="621467" y="2089255"/>
            <a:ext cx="3041754" cy="3079229"/>
          </a:xfrm>
          <a:prstGeom prst="rect">
            <a:avLst/>
          </a:prstGeom>
        </p:spPr>
      </p:pic>
    </p:spTree>
    <p:extLst>
      <p:ext uri="{BB962C8B-B14F-4D97-AF65-F5344CB8AC3E}">
        <p14:creationId xmlns:p14="http://schemas.microsoft.com/office/powerpoint/2010/main" val="937720842"/>
      </p:ext>
    </p:extLst>
  </p:cSld>
  <p:clrMapOvr>
    <a:overrideClrMapping bg1="lt1" tx1="dk1" bg2="lt2" tx2="dk2" accent1="accent1" accent2="accent2" accent3="accent3" accent4="accent4" accent5="accent5" accent6="accent6" hlink="hlink" folHlink="folHlink"/>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C9D067-1D82-9AD2-E4E7-D0996FE0CF56}"/>
              </a:ext>
            </a:extLst>
          </p:cNvPr>
          <p:cNvSpPr>
            <a:spLocks noGrp="1"/>
          </p:cNvSpPr>
          <p:nvPr>
            <p:ph type="title"/>
          </p:nvPr>
        </p:nvSpPr>
        <p:spPr/>
        <p:txBody>
          <a:bodyPr/>
          <a:lstStyle/>
          <a:p>
            <a:pPr algn="ctr"/>
            <a:r>
              <a:rPr lang="en-US" err="1">
                <a:solidFill>
                  <a:schemeClr val="bg2">
                    <a:lumMod val="50000"/>
                  </a:schemeClr>
                </a:solidFill>
                <a:latin typeface="Calibri"/>
                <a:cs typeface="Calibri"/>
              </a:rPr>
              <a:t>Intandum</a:t>
            </a:r>
            <a:r>
              <a:rPr lang="en-US">
                <a:solidFill>
                  <a:schemeClr val="bg2">
                    <a:lumMod val="50000"/>
                  </a:schemeClr>
                </a:solidFill>
                <a:latin typeface="Calibri"/>
                <a:cs typeface="Calibri"/>
              </a:rPr>
              <a:t> -Niagara county </a:t>
            </a:r>
            <a:endParaRPr lang="en-US">
              <a:solidFill>
                <a:schemeClr val="bg2">
                  <a:lumMod val="50000"/>
                </a:schemeClr>
              </a:solidFill>
            </a:endParaRPr>
          </a:p>
        </p:txBody>
      </p:sp>
      <p:sp>
        <p:nvSpPr>
          <p:cNvPr id="3" name="Content Placeholder 2">
            <a:extLst>
              <a:ext uri="{FF2B5EF4-FFF2-40B4-BE49-F238E27FC236}">
                <a16:creationId xmlns:a16="http://schemas.microsoft.com/office/drawing/2014/main" id="{43E26C64-1F82-5CD0-F130-A40DBBEDA66D}"/>
              </a:ext>
            </a:extLst>
          </p:cNvPr>
          <p:cNvSpPr>
            <a:spLocks noGrp="1"/>
          </p:cNvSpPr>
          <p:nvPr>
            <p:ph idx="1"/>
          </p:nvPr>
        </p:nvSpPr>
        <p:spPr/>
        <p:txBody>
          <a:bodyPr vert="horz" lIns="91440" tIns="45720" rIns="91440" bIns="45720" rtlCol="0" anchor="t">
            <a:normAutofit fontScale="92500"/>
          </a:bodyPr>
          <a:lstStyle/>
          <a:p>
            <a:r>
              <a:rPr lang="en-US"/>
              <a:t>Company: </a:t>
            </a:r>
            <a:r>
              <a:rPr lang="en-US">
                <a:hlinkClick r:id="rId2"/>
              </a:rPr>
              <a:t>Intandum- Niagara County</a:t>
            </a:r>
            <a:r>
              <a:rPr lang="en-US"/>
              <a:t> </a:t>
            </a:r>
          </a:p>
          <a:p>
            <a:r>
              <a:rPr lang="en-US"/>
              <a:t>Address: </a:t>
            </a:r>
            <a:r>
              <a:rPr lang="en-US" sz="2000"/>
              <a:t> </a:t>
            </a:r>
            <a:r>
              <a:rPr lang="en-US" sz="1800">
                <a:solidFill>
                  <a:srgbClr val="242424"/>
                </a:solidFill>
                <a:latin typeface="Arial"/>
                <a:cs typeface="Arial"/>
              </a:rPr>
              <a:t>2510 Niagara Falls Blvd Niagara Falls, NY</a:t>
            </a:r>
          </a:p>
          <a:p>
            <a:r>
              <a:rPr lang="en-US">
                <a:solidFill>
                  <a:srgbClr val="FFFFFF"/>
                </a:solidFill>
                <a:latin typeface="Corbel"/>
                <a:cs typeface="Arial"/>
              </a:rPr>
              <a:t>Summary of Business: </a:t>
            </a:r>
            <a:r>
              <a:rPr lang="en-US">
                <a:solidFill>
                  <a:srgbClr val="000000"/>
                </a:solidFill>
                <a:ea typeface="+mn-lt"/>
                <a:cs typeface="+mn-lt"/>
              </a:rPr>
              <a:t>Our vision is to be the service provider of choice for people with disabilities in Western New York, through the operation of results-driven services that provide successful outcomes and high satisfaction. We will accomplish this through the operation of innovative and fiscally responsible businesses and service models</a:t>
            </a:r>
            <a:r>
              <a:rPr lang="en-US" sz="1500">
                <a:solidFill>
                  <a:srgbClr val="000000"/>
                </a:solidFill>
                <a:ea typeface="+mn-lt"/>
                <a:cs typeface="+mn-lt"/>
              </a:rPr>
              <a:t>.</a:t>
            </a:r>
          </a:p>
          <a:p>
            <a:r>
              <a:rPr lang="en-US">
                <a:solidFill>
                  <a:srgbClr val="FFFFFF"/>
                </a:solidFill>
                <a:latin typeface="Corbel"/>
                <a:cs typeface="Arial"/>
              </a:rPr>
              <a:t>Preferred Employee Skills/Traits:</a:t>
            </a:r>
          </a:p>
          <a:p>
            <a:r>
              <a:rPr lang="en-US">
                <a:solidFill>
                  <a:srgbClr val="FFFFFF"/>
                </a:solidFill>
                <a:latin typeface="Corbel"/>
                <a:cs typeface="Arial"/>
              </a:rPr>
              <a:t>Available Careers:  </a:t>
            </a:r>
            <a:r>
              <a:rPr lang="en-US" sz="2400">
                <a:solidFill>
                  <a:srgbClr val="FFFFFF"/>
                </a:solidFill>
                <a:latin typeface="Corbel"/>
                <a:cs typeface="Arial"/>
                <a:hlinkClick r:id="rId3"/>
              </a:rPr>
              <a:t>CAREERS</a:t>
            </a:r>
            <a:endParaRPr lang="en-US" sz="2400">
              <a:solidFill>
                <a:srgbClr val="FFFFFF"/>
              </a:solidFill>
              <a:latin typeface="Corbel"/>
              <a:cs typeface="Arial"/>
            </a:endParaRPr>
          </a:p>
          <a:p>
            <a:endParaRPr lang="en-US" sz="1800">
              <a:solidFill>
                <a:srgbClr val="242424"/>
              </a:solidFill>
              <a:latin typeface="Arial"/>
              <a:cs typeface="Arial"/>
            </a:endParaRPr>
          </a:p>
          <a:p>
            <a:endParaRPr lang="en-US" sz="1200">
              <a:solidFill>
                <a:srgbClr val="FFFFFF"/>
              </a:solidFill>
              <a:latin typeface="Corbel"/>
              <a:cs typeface="Arial"/>
            </a:endParaRPr>
          </a:p>
          <a:p>
            <a:pPr marL="0" indent="0">
              <a:buNone/>
            </a:pPr>
            <a:r>
              <a:rPr lang="en-US" sz="1200">
                <a:solidFill>
                  <a:srgbClr val="FFFFFF"/>
                </a:solidFill>
                <a:latin typeface="Corbel"/>
                <a:cs typeface="Arial"/>
              </a:rPr>
              <a:t>:</a:t>
            </a:r>
            <a:endParaRPr lang="en-US">
              <a:solidFill>
                <a:srgbClr val="FFFFFF"/>
              </a:solidFill>
              <a:latin typeface="Corbel"/>
              <a:cs typeface="Arial"/>
            </a:endParaRPr>
          </a:p>
        </p:txBody>
      </p:sp>
      <p:pic>
        <p:nvPicPr>
          <p:cNvPr id="4" name="Picture 3" descr="intandem_hero_rectangle_color-300x113.jpg (300×113)">
            <a:extLst>
              <a:ext uri="{FF2B5EF4-FFF2-40B4-BE49-F238E27FC236}">
                <a16:creationId xmlns:a16="http://schemas.microsoft.com/office/drawing/2014/main" id="{19C8752E-F319-F3E0-D2C8-7F13FA5ADB69}"/>
              </a:ext>
            </a:extLst>
          </p:cNvPr>
          <p:cNvPicPr>
            <a:picLocks noChangeAspect="1"/>
          </p:cNvPicPr>
          <p:nvPr/>
        </p:nvPicPr>
        <p:blipFill>
          <a:blip r:embed="rId4"/>
          <a:stretch>
            <a:fillRect/>
          </a:stretch>
        </p:blipFill>
        <p:spPr>
          <a:xfrm>
            <a:off x="6433129" y="4644182"/>
            <a:ext cx="4163290" cy="1575908"/>
          </a:xfrm>
          <a:prstGeom prst="rect">
            <a:avLst/>
          </a:prstGeom>
        </p:spPr>
      </p:pic>
    </p:spTree>
    <p:extLst>
      <p:ext uri="{BB962C8B-B14F-4D97-AF65-F5344CB8AC3E}">
        <p14:creationId xmlns:p14="http://schemas.microsoft.com/office/powerpoint/2010/main" val="9670301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Freeform 2"/>
          <p:cNvSpPr/>
          <p:nvPr/>
        </p:nvSpPr>
        <p:spPr>
          <a:xfrm>
            <a:off x="56866" y="443552"/>
            <a:ext cx="12192000" cy="6858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3"/>
            <a:stretch>
              <a:fillRect t="-9222" b="-9222"/>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grpSp>
        <p:nvGrpSpPr>
          <p:cNvPr id="3" name="Group 3"/>
          <p:cNvGrpSpPr/>
          <p:nvPr/>
        </p:nvGrpSpPr>
        <p:grpSpPr>
          <a:xfrm>
            <a:off x="4128935" y="5665395"/>
            <a:ext cx="1528602" cy="1528602"/>
            <a:chOff x="0" y="0"/>
            <a:chExt cx="812800" cy="812800"/>
          </a:xfrm>
        </p:grpSpPr>
        <p:sp>
          <p:nvSpPr>
            <p:cNvPr id="4" name="Freeform 4"/>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4AAD"/>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TextBox 5"/>
            <p:cNvSpPr txBox="1"/>
            <p:nvPr/>
          </p:nvSpPr>
          <p:spPr>
            <a:xfrm>
              <a:off x="76200" y="28575"/>
              <a:ext cx="660400" cy="708025"/>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2333"/>
                </a:lnSpc>
              </a:pPr>
              <a:r>
                <a:rPr lang="en-US" sz="1600">
                  <a:solidFill>
                    <a:srgbClr val="FFFFFF"/>
                  </a:solidFill>
                  <a:latin typeface="TT Drugs Bold"/>
                  <a:ea typeface="TT Drugs Bold"/>
                  <a:cs typeface="TT Drugs Bold"/>
                  <a:sym typeface="TT Drugs Bold"/>
                </a:rPr>
                <a:t>Willingness to Learn</a:t>
              </a:r>
            </a:p>
          </p:txBody>
        </p:sp>
      </p:grpSp>
      <p:grpSp>
        <p:nvGrpSpPr>
          <p:cNvPr id="6" name="Group 6"/>
          <p:cNvGrpSpPr/>
          <p:nvPr/>
        </p:nvGrpSpPr>
        <p:grpSpPr>
          <a:xfrm>
            <a:off x="201251" y="5579574"/>
            <a:ext cx="1784615" cy="1841479"/>
            <a:chOff x="0" y="0"/>
            <a:chExt cx="812800" cy="812800"/>
          </a:xfrm>
        </p:grpSpPr>
        <p:sp>
          <p:nvSpPr>
            <p:cNvPr id="7" name="Freeform 7"/>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003780">
                    <a:alpha val="100000"/>
                  </a:srgbClr>
                </a:gs>
                <a:gs pos="100000">
                  <a:srgbClr val="011F47">
                    <a:alpha val="100000"/>
                  </a:srgbClr>
                </a:gs>
              </a:gsLst>
              <a:lin ang="5400000"/>
            </a:gra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8" name="TextBox 8"/>
            <p:cNvSpPr txBox="1"/>
            <p:nvPr/>
          </p:nvSpPr>
          <p:spPr>
            <a:xfrm>
              <a:off x="76200" y="19050"/>
              <a:ext cx="660400" cy="717550"/>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2613"/>
                </a:lnSpc>
              </a:pPr>
              <a:r>
                <a:rPr lang="en-US" sz="1866">
                  <a:solidFill>
                    <a:srgbClr val="FFFFFF"/>
                  </a:solidFill>
                  <a:latin typeface="TT Drugs Bold"/>
                  <a:ea typeface="TT Drugs Bold"/>
                  <a:cs typeface="TT Drugs Bold"/>
                  <a:sym typeface="TT Drugs Bold"/>
                </a:rPr>
                <a:t>Punctuality &amp; Attendance</a:t>
              </a:r>
            </a:p>
          </p:txBody>
        </p:sp>
      </p:grpSp>
      <p:grpSp>
        <p:nvGrpSpPr>
          <p:cNvPr id="9" name="Group 9"/>
          <p:cNvGrpSpPr/>
          <p:nvPr/>
        </p:nvGrpSpPr>
        <p:grpSpPr>
          <a:xfrm>
            <a:off x="9137806" y="1430086"/>
            <a:ext cx="1445998" cy="1490171"/>
            <a:chOff x="0" y="0"/>
            <a:chExt cx="812800" cy="812800"/>
          </a:xfrm>
        </p:grpSpPr>
        <p:sp>
          <p:nvSpPr>
            <p:cNvPr id="10" name="Freeform 10"/>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003780">
                    <a:alpha val="100000"/>
                  </a:srgbClr>
                </a:gs>
                <a:gs pos="100000">
                  <a:srgbClr val="011F47">
                    <a:alpha val="100000"/>
                  </a:srgbClr>
                </a:gs>
              </a:gsLst>
              <a:lin ang="0"/>
            </a:gra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11" name="TextBox 11"/>
            <p:cNvSpPr txBox="1"/>
            <p:nvPr/>
          </p:nvSpPr>
          <p:spPr>
            <a:xfrm>
              <a:off x="76200" y="28575"/>
              <a:ext cx="660400" cy="708025"/>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959"/>
                </a:lnSpc>
              </a:pPr>
              <a:r>
                <a:rPr lang="en-US" sz="1399">
                  <a:solidFill>
                    <a:srgbClr val="FFFFFF"/>
                  </a:solidFill>
                  <a:latin typeface="TT Drugs Bold"/>
                  <a:ea typeface="TT Drugs Bold"/>
                  <a:cs typeface="TT Drugs Bold"/>
                  <a:sym typeface="TT Drugs Bold"/>
                </a:rPr>
                <a:t>Reliability</a:t>
              </a:r>
            </a:p>
          </p:txBody>
        </p:sp>
      </p:grpSp>
      <p:grpSp>
        <p:nvGrpSpPr>
          <p:cNvPr id="12" name="Group 12"/>
          <p:cNvGrpSpPr/>
          <p:nvPr/>
        </p:nvGrpSpPr>
        <p:grpSpPr>
          <a:xfrm>
            <a:off x="122340" y="4371847"/>
            <a:ext cx="1404845" cy="1432351"/>
            <a:chOff x="0" y="-15914"/>
            <a:chExt cx="812800" cy="828714"/>
          </a:xfrm>
        </p:grpSpPr>
        <p:sp>
          <p:nvSpPr>
            <p:cNvPr id="13" name="Freeform 1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97B2"/>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14" name="TextBox 14"/>
            <p:cNvSpPr txBox="1"/>
            <p:nvPr/>
          </p:nvSpPr>
          <p:spPr>
            <a:xfrm>
              <a:off x="127315" y="-15914"/>
              <a:ext cx="570949" cy="765293"/>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3546"/>
                </a:lnSpc>
              </a:pPr>
              <a:r>
                <a:rPr lang="en-US" sz="2500">
                  <a:solidFill>
                    <a:srgbClr val="FFFFFF"/>
                  </a:solidFill>
                  <a:latin typeface="TT Drugs Bold"/>
                  <a:ea typeface="TT Drugs Bold"/>
                  <a:cs typeface="TT Drugs Bold"/>
                  <a:sym typeface="TT Drugs Bold"/>
                </a:rPr>
                <a:t>Teamwork</a:t>
              </a:r>
              <a:endParaRPr lang="en-US" sz="2533">
                <a:solidFill>
                  <a:srgbClr val="FFFFFF"/>
                </a:solidFill>
                <a:latin typeface="TT Drugs Bold"/>
                <a:ea typeface="TT Drugs Bold"/>
                <a:cs typeface="TT Drugs Bold"/>
                <a:sym typeface="TT Drugs Bold"/>
              </a:endParaRPr>
            </a:p>
          </p:txBody>
        </p:sp>
      </p:grpSp>
      <p:grpSp>
        <p:nvGrpSpPr>
          <p:cNvPr id="15" name="Group 15"/>
          <p:cNvGrpSpPr/>
          <p:nvPr/>
        </p:nvGrpSpPr>
        <p:grpSpPr>
          <a:xfrm>
            <a:off x="8129392" y="4565739"/>
            <a:ext cx="1651739" cy="1651739"/>
            <a:chOff x="0" y="0"/>
            <a:chExt cx="812800" cy="812800"/>
          </a:xfrm>
        </p:grpSpPr>
        <p:sp>
          <p:nvSpPr>
            <p:cNvPr id="16" name="Freeform 1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5271FF"/>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17" name="TextBox 17"/>
            <p:cNvSpPr txBox="1"/>
            <p:nvPr/>
          </p:nvSpPr>
          <p:spPr>
            <a:xfrm>
              <a:off x="10987" y="23141"/>
              <a:ext cx="769087" cy="697157"/>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2239"/>
                </a:lnSpc>
              </a:pPr>
              <a:r>
                <a:rPr lang="en-US" sz="1800">
                  <a:solidFill>
                    <a:srgbClr val="FFFFFF"/>
                  </a:solidFill>
                  <a:latin typeface="TT Drugs Bold"/>
                  <a:ea typeface="TT Drugs Bold"/>
                  <a:cs typeface="TT Drugs Bold"/>
                  <a:sym typeface="TT Drugs Bold"/>
                </a:rPr>
                <a:t>Multitasking</a:t>
              </a:r>
            </a:p>
          </p:txBody>
        </p:sp>
      </p:grpSp>
      <p:grpSp>
        <p:nvGrpSpPr>
          <p:cNvPr id="18" name="Group 18"/>
          <p:cNvGrpSpPr/>
          <p:nvPr/>
        </p:nvGrpSpPr>
        <p:grpSpPr>
          <a:xfrm>
            <a:off x="10521339" y="1959390"/>
            <a:ext cx="1512764" cy="1512764"/>
            <a:chOff x="0" y="0"/>
            <a:chExt cx="812800" cy="812800"/>
          </a:xfrm>
        </p:grpSpPr>
        <p:sp>
          <p:nvSpPr>
            <p:cNvPr id="19" name="Freeform 19"/>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5271FF"/>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20" name="TextBox 20"/>
            <p:cNvSpPr txBox="1"/>
            <p:nvPr/>
          </p:nvSpPr>
          <p:spPr>
            <a:xfrm>
              <a:off x="76200" y="28575"/>
              <a:ext cx="660400" cy="708025"/>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2146"/>
                </a:lnSpc>
              </a:pPr>
              <a:r>
                <a:rPr lang="en-US" sz="1533">
                  <a:solidFill>
                    <a:srgbClr val="FFFFFF"/>
                  </a:solidFill>
                  <a:latin typeface="TT Drugs Bold"/>
                  <a:ea typeface="TT Drugs Bold"/>
                  <a:cs typeface="TT Drugs Bold"/>
                  <a:sym typeface="TT Drugs Bold"/>
                </a:rPr>
                <a:t>Detailed Notetaking</a:t>
              </a:r>
            </a:p>
          </p:txBody>
        </p:sp>
      </p:grpSp>
      <p:grpSp>
        <p:nvGrpSpPr>
          <p:cNvPr id="21" name="Group 21"/>
          <p:cNvGrpSpPr/>
          <p:nvPr/>
        </p:nvGrpSpPr>
        <p:grpSpPr>
          <a:xfrm>
            <a:off x="-225571" y="1262923"/>
            <a:ext cx="1822255" cy="1822255"/>
            <a:chOff x="0" y="0"/>
            <a:chExt cx="812800" cy="812800"/>
          </a:xfrm>
        </p:grpSpPr>
        <p:sp>
          <p:nvSpPr>
            <p:cNvPr id="22" name="Freeform 2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003780">
                    <a:alpha val="100000"/>
                  </a:srgbClr>
                </a:gs>
                <a:gs pos="100000">
                  <a:srgbClr val="011F47">
                    <a:alpha val="100000"/>
                  </a:srgbClr>
                </a:gs>
              </a:gsLst>
              <a:lin ang="0"/>
            </a:gra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23" name="TextBox 23"/>
            <p:cNvSpPr txBox="1"/>
            <p:nvPr/>
          </p:nvSpPr>
          <p:spPr>
            <a:xfrm>
              <a:off x="76200" y="19050"/>
              <a:ext cx="660400" cy="717550"/>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2613"/>
                </a:lnSpc>
              </a:pPr>
              <a:r>
                <a:rPr lang="en-US" sz="1866">
                  <a:solidFill>
                    <a:srgbClr val="FFFFFF"/>
                  </a:solidFill>
                  <a:latin typeface="TT Drugs Bold"/>
                  <a:ea typeface="TT Drugs Bold"/>
                  <a:cs typeface="TT Drugs Bold"/>
                  <a:sym typeface="TT Drugs Bold"/>
                </a:rPr>
                <a:t>Technical Writing</a:t>
              </a:r>
            </a:p>
          </p:txBody>
        </p:sp>
      </p:grpSp>
      <p:grpSp>
        <p:nvGrpSpPr>
          <p:cNvPr id="24" name="Group 24"/>
          <p:cNvGrpSpPr/>
          <p:nvPr/>
        </p:nvGrpSpPr>
        <p:grpSpPr>
          <a:xfrm>
            <a:off x="9976808" y="-331647"/>
            <a:ext cx="2379819" cy="2379819"/>
            <a:chOff x="0" y="0"/>
            <a:chExt cx="812800" cy="812800"/>
          </a:xfrm>
        </p:grpSpPr>
        <p:sp>
          <p:nvSpPr>
            <p:cNvPr id="25" name="Freeform 25"/>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5CE1E6"/>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26" name="TextBox 26"/>
            <p:cNvSpPr txBox="1"/>
            <p:nvPr/>
          </p:nvSpPr>
          <p:spPr>
            <a:xfrm>
              <a:off x="76200" y="19050"/>
              <a:ext cx="660400" cy="717550"/>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2613"/>
                </a:lnSpc>
              </a:pPr>
              <a:r>
                <a:rPr lang="en-US" sz="2000">
                  <a:solidFill>
                    <a:srgbClr val="FFFFFF"/>
                  </a:solidFill>
                  <a:latin typeface="TT Drugs Bold"/>
                  <a:ea typeface="TT Drugs Bold"/>
                  <a:cs typeface="TT Drugs Bold"/>
                  <a:sym typeface="TT Drugs Bold"/>
                </a:rPr>
                <a:t>Communication</a:t>
              </a:r>
              <a:endParaRPr lang="en-US" sz="2000">
                <a:solidFill>
                  <a:srgbClr val="FFFFFF"/>
                </a:solidFill>
                <a:latin typeface="TT Drugs Bold"/>
                <a:ea typeface="TT Drugs Bold"/>
                <a:cs typeface="TT Drugs Bold"/>
              </a:endParaRPr>
            </a:p>
            <a:p>
              <a:pPr algn="ctr">
                <a:lnSpc>
                  <a:spcPts val="2613"/>
                </a:lnSpc>
              </a:pPr>
              <a:r>
                <a:rPr lang="en-US" sz="2000">
                  <a:solidFill>
                    <a:srgbClr val="FFFFFF"/>
                  </a:solidFill>
                  <a:latin typeface="TT Drugs Bold"/>
                  <a:ea typeface="TT Drugs Bold"/>
                  <a:cs typeface="TT Drugs Bold"/>
                  <a:sym typeface="TT Drugs Bold"/>
                </a:rPr>
                <a:t>Skills</a:t>
              </a:r>
              <a:endParaRPr lang="en-US" sz="2000">
                <a:solidFill>
                  <a:srgbClr val="FFFFFF"/>
                </a:solidFill>
                <a:latin typeface="TT Drugs Bold"/>
                <a:ea typeface="TT Drugs Bold"/>
                <a:cs typeface="TT Drugs Bold"/>
              </a:endParaRPr>
            </a:p>
          </p:txBody>
        </p:sp>
      </p:grpSp>
      <p:grpSp>
        <p:nvGrpSpPr>
          <p:cNvPr id="27" name="Group 27"/>
          <p:cNvGrpSpPr/>
          <p:nvPr/>
        </p:nvGrpSpPr>
        <p:grpSpPr>
          <a:xfrm>
            <a:off x="1643957" y="123295"/>
            <a:ext cx="1926641" cy="1893510"/>
            <a:chOff x="0" y="0"/>
            <a:chExt cx="812800" cy="812800"/>
          </a:xfrm>
        </p:grpSpPr>
        <p:sp>
          <p:nvSpPr>
            <p:cNvPr id="28" name="Freeform 28"/>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97B2"/>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29" name="TextBox 29"/>
            <p:cNvSpPr txBox="1"/>
            <p:nvPr/>
          </p:nvSpPr>
          <p:spPr>
            <a:xfrm>
              <a:off x="76200" y="28575"/>
              <a:ext cx="660400" cy="708025"/>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2146"/>
                </a:lnSpc>
              </a:pPr>
              <a:r>
                <a:rPr lang="en-US" sz="1500">
                  <a:solidFill>
                    <a:srgbClr val="FFFFFF"/>
                  </a:solidFill>
                  <a:latin typeface="TT Drugs Bold"/>
                  <a:ea typeface="TT Drugs Bold"/>
                  <a:cs typeface="TT Drugs Bold"/>
                  <a:sym typeface="TT Drugs Bold"/>
                </a:rPr>
                <a:t>Computer Skills (MS Word/Excel)</a:t>
              </a:r>
            </a:p>
          </p:txBody>
        </p:sp>
      </p:grpSp>
      <p:grpSp>
        <p:nvGrpSpPr>
          <p:cNvPr id="30" name="Group 30"/>
          <p:cNvGrpSpPr/>
          <p:nvPr/>
        </p:nvGrpSpPr>
        <p:grpSpPr>
          <a:xfrm>
            <a:off x="5906770" y="5394872"/>
            <a:ext cx="1805729" cy="1849903"/>
            <a:chOff x="0" y="0"/>
            <a:chExt cx="812800" cy="812800"/>
          </a:xfrm>
        </p:grpSpPr>
        <p:sp>
          <p:nvSpPr>
            <p:cNvPr id="31" name="Freeform 31"/>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003780">
                    <a:alpha val="100000"/>
                  </a:srgbClr>
                </a:gs>
                <a:gs pos="100000">
                  <a:srgbClr val="011F47">
                    <a:alpha val="100000"/>
                  </a:srgbClr>
                </a:gs>
              </a:gsLst>
              <a:lin ang="5400000"/>
            </a:gra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2" name="TextBox 32"/>
            <p:cNvSpPr txBox="1"/>
            <p:nvPr/>
          </p:nvSpPr>
          <p:spPr>
            <a:xfrm>
              <a:off x="76200" y="19050"/>
              <a:ext cx="660400" cy="717550"/>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2613"/>
                </a:lnSpc>
              </a:pPr>
              <a:r>
                <a:rPr lang="en-US" sz="1850">
                  <a:solidFill>
                    <a:srgbClr val="FFFFFF"/>
                  </a:solidFill>
                  <a:latin typeface="TT Drugs Bold"/>
                  <a:ea typeface="TT Drugs Bold"/>
                  <a:cs typeface="TT Drugs Bold"/>
                  <a:sym typeface="TT Drugs Bold"/>
                </a:rPr>
                <a:t>Decision making</a:t>
              </a:r>
              <a:endParaRPr lang="en-US" sz="1866">
                <a:solidFill>
                  <a:srgbClr val="FFFFFF"/>
                </a:solidFill>
                <a:latin typeface="TT Drugs Bold"/>
                <a:ea typeface="TT Drugs Bold"/>
                <a:cs typeface="TT Drugs Bold"/>
                <a:sym typeface="TT Drugs Bold"/>
              </a:endParaRPr>
            </a:p>
          </p:txBody>
        </p:sp>
      </p:grpSp>
      <p:grpSp>
        <p:nvGrpSpPr>
          <p:cNvPr id="33" name="Group 33"/>
          <p:cNvGrpSpPr/>
          <p:nvPr/>
        </p:nvGrpSpPr>
        <p:grpSpPr>
          <a:xfrm>
            <a:off x="1916352" y="5556733"/>
            <a:ext cx="2018619" cy="2018619"/>
            <a:chOff x="0" y="0"/>
            <a:chExt cx="812800" cy="812800"/>
          </a:xfrm>
        </p:grpSpPr>
        <p:sp>
          <p:nvSpPr>
            <p:cNvPr id="34" name="Freeform 34"/>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5271FF"/>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5" name="TextBox 35"/>
            <p:cNvSpPr txBox="1"/>
            <p:nvPr/>
          </p:nvSpPr>
          <p:spPr>
            <a:xfrm>
              <a:off x="76200" y="28575"/>
              <a:ext cx="660400" cy="708025"/>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2146"/>
                </a:lnSpc>
              </a:pPr>
              <a:r>
                <a:rPr lang="en-US" sz="1533">
                  <a:solidFill>
                    <a:srgbClr val="FFFFFF"/>
                  </a:solidFill>
                  <a:latin typeface="TT Drugs Bold"/>
                  <a:ea typeface="TT Drugs Bold"/>
                  <a:cs typeface="TT Drugs Bold"/>
                  <a:sym typeface="TT Drugs Bold"/>
                </a:rPr>
                <a:t>English &amp; Reading Comprehension</a:t>
              </a:r>
            </a:p>
          </p:txBody>
        </p:sp>
      </p:grpSp>
      <p:grpSp>
        <p:nvGrpSpPr>
          <p:cNvPr id="36" name="Group 36"/>
          <p:cNvGrpSpPr/>
          <p:nvPr/>
        </p:nvGrpSpPr>
        <p:grpSpPr>
          <a:xfrm>
            <a:off x="3606859" y="-263083"/>
            <a:ext cx="2052303" cy="1893079"/>
            <a:chOff x="0" y="0"/>
            <a:chExt cx="812800" cy="812800"/>
          </a:xfrm>
        </p:grpSpPr>
        <p:sp>
          <p:nvSpPr>
            <p:cNvPr id="37" name="Freeform 37"/>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62F56"/>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8" name="TextBox 38"/>
            <p:cNvSpPr txBox="1"/>
            <p:nvPr/>
          </p:nvSpPr>
          <p:spPr>
            <a:xfrm>
              <a:off x="76200" y="19050"/>
              <a:ext cx="660400" cy="717550"/>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2426"/>
                </a:lnSpc>
              </a:pPr>
              <a:r>
                <a:rPr lang="en-US" sz="1700">
                  <a:solidFill>
                    <a:srgbClr val="FFFFFF"/>
                  </a:solidFill>
                  <a:latin typeface="TT Drugs Bold"/>
                  <a:ea typeface="TT Drugs Bold"/>
                  <a:cs typeface="TT Drugs Bold"/>
                  <a:sym typeface="TT Drugs Bold"/>
                </a:rPr>
                <a:t>Learning from Failure and Mistakes</a:t>
              </a:r>
            </a:p>
          </p:txBody>
        </p:sp>
      </p:grpSp>
      <p:grpSp>
        <p:nvGrpSpPr>
          <p:cNvPr id="39" name="Group 39"/>
          <p:cNvGrpSpPr/>
          <p:nvPr/>
        </p:nvGrpSpPr>
        <p:grpSpPr>
          <a:xfrm>
            <a:off x="8263791" y="5658925"/>
            <a:ext cx="1638912" cy="1638912"/>
            <a:chOff x="0" y="0"/>
            <a:chExt cx="812800" cy="812800"/>
          </a:xfrm>
        </p:grpSpPr>
        <p:sp>
          <p:nvSpPr>
            <p:cNvPr id="40" name="Freeform 40"/>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4AAD"/>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41" name="TextBox 41"/>
            <p:cNvSpPr txBox="1"/>
            <p:nvPr/>
          </p:nvSpPr>
          <p:spPr>
            <a:xfrm>
              <a:off x="81677" y="38100"/>
              <a:ext cx="660400" cy="698500"/>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2053"/>
                </a:lnSpc>
              </a:pPr>
              <a:r>
                <a:rPr lang="en-US" sz="1466">
                  <a:solidFill>
                    <a:srgbClr val="FFFFFF"/>
                  </a:solidFill>
                  <a:latin typeface="TT Drugs Bold"/>
                  <a:ea typeface="TT Drugs Bold"/>
                  <a:cs typeface="TT Drugs Bold"/>
                  <a:sym typeface="TT Drugs Bold"/>
                </a:rPr>
                <a:t>Interpersonal Skills</a:t>
              </a:r>
            </a:p>
          </p:txBody>
        </p:sp>
      </p:grpSp>
      <p:grpSp>
        <p:nvGrpSpPr>
          <p:cNvPr id="42" name="Group 42"/>
          <p:cNvGrpSpPr/>
          <p:nvPr/>
        </p:nvGrpSpPr>
        <p:grpSpPr>
          <a:xfrm>
            <a:off x="7614576" y="1441130"/>
            <a:ext cx="1427534" cy="1416490"/>
            <a:chOff x="0" y="0"/>
            <a:chExt cx="812800" cy="812800"/>
          </a:xfrm>
        </p:grpSpPr>
        <p:sp>
          <p:nvSpPr>
            <p:cNvPr id="43" name="Freeform 4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5CE1E6"/>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44" name="TextBox 44"/>
            <p:cNvSpPr txBox="1"/>
            <p:nvPr/>
          </p:nvSpPr>
          <p:spPr>
            <a:xfrm>
              <a:off x="76200" y="28575"/>
              <a:ext cx="660400" cy="708025"/>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2146"/>
                </a:lnSpc>
              </a:pPr>
              <a:r>
                <a:rPr lang="en-US" sz="1533">
                  <a:solidFill>
                    <a:srgbClr val="FFFFFF"/>
                  </a:solidFill>
                  <a:latin typeface="TT Drugs Bold"/>
                  <a:ea typeface="TT Drugs Bold"/>
                  <a:cs typeface="TT Drugs Bold"/>
                  <a:sym typeface="TT Drugs Bold"/>
                </a:rPr>
                <a:t>Leadership</a:t>
              </a:r>
            </a:p>
            <a:p>
              <a:pPr algn="ctr">
                <a:lnSpc>
                  <a:spcPts val="2146"/>
                </a:lnSpc>
              </a:pPr>
              <a:r>
                <a:rPr lang="en-US" sz="1533">
                  <a:solidFill>
                    <a:srgbClr val="FFFFFF"/>
                  </a:solidFill>
                  <a:latin typeface="TT Drugs Bold"/>
                  <a:ea typeface="TT Drugs Bold"/>
                  <a:cs typeface="TT Drugs Bold"/>
                  <a:sym typeface="TT Drugs Bold"/>
                </a:rPr>
                <a:t>Skills</a:t>
              </a:r>
            </a:p>
          </p:txBody>
        </p:sp>
      </p:grpSp>
      <p:grpSp>
        <p:nvGrpSpPr>
          <p:cNvPr id="45" name="Group 45"/>
          <p:cNvGrpSpPr/>
          <p:nvPr/>
        </p:nvGrpSpPr>
        <p:grpSpPr>
          <a:xfrm>
            <a:off x="6730329" y="4609726"/>
            <a:ext cx="1438506" cy="1438506"/>
            <a:chOff x="0" y="0"/>
            <a:chExt cx="812800" cy="812800"/>
          </a:xfrm>
        </p:grpSpPr>
        <p:sp>
          <p:nvSpPr>
            <p:cNvPr id="46" name="Freeform 4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5CE1E6"/>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47" name="TextBox 47"/>
            <p:cNvSpPr txBox="1"/>
            <p:nvPr/>
          </p:nvSpPr>
          <p:spPr>
            <a:xfrm>
              <a:off x="76200" y="19050"/>
              <a:ext cx="660400" cy="717550"/>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2799"/>
                </a:lnSpc>
              </a:pPr>
              <a:r>
                <a:rPr lang="en-US" sz="1999">
                  <a:solidFill>
                    <a:srgbClr val="FFFFFF"/>
                  </a:solidFill>
                  <a:latin typeface="TT Drugs Bold"/>
                  <a:ea typeface="TT Drugs Bold"/>
                  <a:cs typeface="TT Drugs Bold"/>
                  <a:sym typeface="TT Drugs Bold"/>
                </a:rPr>
                <a:t>Data Analysis</a:t>
              </a:r>
            </a:p>
          </p:txBody>
        </p:sp>
      </p:grpSp>
      <p:grpSp>
        <p:nvGrpSpPr>
          <p:cNvPr id="48" name="Group 48"/>
          <p:cNvGrpSpPr/>
          <p:nvPr/>
        </p:nvGrpSpPr>
        <p:grpSpPr>
          <a:xfrm>
            <a:off x="233090" y="158126"/>
            <a:ext cx="1593195" cy="1593195"/>
            <a:chOff x="0" y="0"/>
            <a:chExt cx="812800" cy="812800"/>
          </a:xfrm>
        </p:grpSpPr>
        <p:sp>
          <p:nvSpPr>
            <p:cNvPr id="49" name="Freeform 49"/>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5CE1E6"/>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0" name="TextBox 50"/>
            <p:cNvSpPr txBox="1"/>
            <p:nvPr/>
          </p:nvSpPr>
          <p:spPr>
            <a:xfrm>
              <a:off x="76200" y="19050"/>
              <a:ext cx="660400" cy="717550"/>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2613"/>
                </a:lnSpc>
              </a:pPr>
              <a:r>
                <a:rPr lang="en-US" sz="1866">
                  <a:solidFill>
                    <a:srgbClr val="FFFFFF"/>
                  </a:solidFill>
                  <a:latin typeface="TT Drugs Bold"/>
                  <a:ea typeface="TT Drugs Bold"/>
                  <a:cs typeface="TT Drugs Bold"/>
                  <a:sym typeface="TT Drugs Bold"/>
                </a:rPr>
                <a:t>Taking Criticism</a:t>
              </a:r>
            </a:p>
          </p:txBody>
        </p:sp>
      </p:grpSp>
      <p:grpSp>
        <p:nvGrpSpPr>
          <p:cNvPr id="51" name="Group 51"/>
          <p:cNvGrpSpPr/>
          <p:nvPr/>
        </p:nvGrpSpPr>
        <p:grpSpPr>
          <a:xfrm>
            <a:off x="2916966" y="1260909"/>
            <a:ext cx="1644966" cy="1633922"/>
            <a:chOff x="0" y="0"/>
            <a:chExt cx="812800" cy="812800"/>
          </a:xfrm>
        </p:grpSpPr>
        <p:sp>
          <p:nvSpPr>
            <p:cNvPr id="52" name="Freeform 5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5271FF"/>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3" name="TextBox 53"/>
            <p:cNvSpPr txBox="1"/>
            <p:nvPr/>
          </p:nvSpPr>
          <p:spPr>
            <a:xfrm>
              <a:off x="76200" y="28575"/>
              <a:ext cx="660400" cy="708025"/>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2146"/>
                </a:lnSpc>
              </a:pPr>
              <a:r>
                <a:rPr lang="en-US" sz="1533">
                  <a:solidFill>
                    <a:srgbClr val="FFFFFF"/>
                  </a:solidFill>
                  <a:latin typeface="TT Drugs Bold"/>
                  <a:ea typeface="TT Drugs Bold"/>
                  <a:cs typeface="TT Drugs Bold"/>
                  <a:sym typeface="TT Drugs Bold"/>
                </a:rPr>
                <a:t>Basic Math Skills</a:t>
              </a:r>
            </a:p>
          </p:txBody>
        </p:sp>
      </p:grpSp>
      <p:sp>
        <p:nvSpPr>
          <p:cNvPr id="54" name="TextBox 54"/>
          <p:cNvSpPr txBox="1"/>
          <p:nvPr/>
        </p:nvSpPr>
        <p:spPr>
          <a:xfrm>
            <a:off x="1828598" y="2865308"/>
            <a:ext cx="8692742" cy="768478"/>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5755"/>
              </a:lnSpc>
            </a:pPr>
            <a:r>
              <a:rPr lang="en-US" sz="5755">
                <a:solidFill>
                  <a:srgbClr val="000000"/>
                </a:solidFill>
                <a:latin typeface="Shrikhand"/>
                <a:ea typeface="Shrikhand"/>
                <a:cs typeface="Shrikhand"/>
                <a:sym typeface="Shrikhand"/>
              </a:rPr>
              <a:t>SOFT SKILLS NEEDED</a:t>
            </a:r>
          </a:p>
        </p:txBody>
      </p:sp>
      <p:sp>
        <p:nvSpPr>
          <p:cNvPr id="55" name="TextBox 55"/>
          <p:cNvSpPr txBox="1"/>
          <p:nvPr/>
        </p:nvSpPr>
        <p:spPr>
          <a:xfrm>
            <a:off x="2322314" y="3506363"/>
            <a:ext cx="7340997" cy="1070187"/>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4134"/>
              </a:lnSpc>
            </a:pPr>
            <a:r>
              <a:rPr lang="en-US" sz="4134">
                <a:solidFill>
                  <a:srgbClr val="000000"/>
                </a:solidFill>
                <a:latin typeface="Lora"/>
                <a:ea typeface="Lora"/>
                <a:cs typeface="Lora"/>
                <a:sym typeface="Lora"/>
              </a:rPr>
              <a:t>according to local businesses &amp; often lacking in new hires.</a:t>
            </a:r>
          </a:p>
        </p:txBody>
      </p:sp>
      <p:grpSp>
        <p:nvGrpSpPr>
          <p:cNvPr id="56" name="Group 56"/>
          <p:cNvGrpSpPr/>
          <p:nvPr/>
        </p:nvGrpSpPr>
        <p:grpSpPr>
          <a:xfrm>
            <a:off x="8261779" y="13881"/>
            <a:ext cx="1519221" cy="1394117"/>
            <a:chOff x="0" y="0"/>
            <a:chExt cx="812800" cy="812800"/>
          </a:xfrm>
        </p:grpSpPr>
        <p:sp>
          <p:nvSpPr>
            <p:cNvPr id="57" name="Freeform 57"/>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5271FF"/>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8" name="TextBox 58"/>
            <p:cNvSpPr txBox="1"/>
            <p:nvPr/>
          </p:nvSpPr>
          <p:spPr>
            <a:xfrm>
              <a:off x="75319" y="171169"/>
              <a:ext cx="666485" cy="565431"/>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2706"/>
                </a:lnSpc>
              </a:pPr>
              <a:r>
                <a:rPr lang="en-US" sz="1933">
                  <a:solidFill>
                    <a:srgbClr val="FFFFFF"/>
                  </a:solidFill>
                  <a:latin typeface="TT Drugs Bold"/>
                  <a:ea typeface="TT Drugs Bold"/>
                  <a:cs typeface="TT Drugs Bold"/>
                  <a:sym typeface="TT Drugs Bold"/>
                </a:rPr>
                <a:t>Critical Thinking</a:t>
              </a:r>
            </a:p>
          </p:txBody>
        </p:sp>
      </p:grpSp>
      <p:grpSp>
        <p:nvGrpSpPr>
          <p:cNvPr id="59" name="Group 59"/>
          <p:cNvGrpSpPr/>
          <p:nvPr/>
        </p:nvGrpSpPr>
        <p:grpSpPr>
          <a:xfrm>
            <a:off x="9446722" y="3943862"/>
            <a:ext cx="1716055" cy="1716055"/>
            <a:chOff x="0" y="0"/>
            <a:chExt cx="812800" cy="812800"/>
          </a:xfrm>
        </p:grpSpPr>
        <p:sp>
          <p:nvSpPr>
            <p:cNvPr id="60" name="Freeform 60"/>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97B2"/>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61" name="TextBox 61"/>
            <p:cNvSpPr txBox="1"/>
            <p:nvPr/>
          </p:nvSpPr>
          <p:spPr>
            <a:xfrm>
              <a:off x="76199" y="50434"/>
              <a:ext cx="660400" cy="717550"/>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2986"/>
                </a:lnSpc>
              </a:pPr>
              <a:r>
                <a:rPr lang="en-US" sz="2133">
                  <a:solidFill>
                    <a:srgbClr val="FFFFFF"/>
                  </a:solidFill>
                  <a:latin typeface="TT Drugs Bold"/>
                  <a:ea typeface="TT Drugs Bold"/>
                  <a:cs typeface="TT Drugs Bold"/>
                  <a:sym typeface="TT Drugs Bold"/>
                </a:rPr>
                <a:t>Problem Solving</a:t>
              </a:r>
            </a:p>
          </p:txBody>
        </p:sp>
      </p:grpSp>
      <p:grpSp>
        <p:nvGrpSpPr>
          <p:cNvPr id="62" name="Group 62"/>
          <p:cNvGrpSpPr/>
          <p:nvPr/>
        </p:nvGrpSpPr>
        <p:grpSpPr>
          <a:xfrm>
            <a:off x="10077346" y="5263067"/>
            <a:ext cx="2045873" cy="2045873"/>
            <a:chOff x="0" y="0"/>
            <a:chExt cx="812800" cy="812800"/>
          </a:xfrm>
        </p:grpSpPr>
        <p:sp>
          <p:nvSpPr>
            <p:cNvPr id="63" name="Freeform 6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003780">
                    <a:alpha val="100000"/>
                  </a:srgbClr>
                </a:gs>
                <a:gs pos="100000">
                  <a:srgbClr val="011F47">
                    <a:alpha val="100000"/>
                  </a:srgbClr>
                </a:gs>
              </a:gsLst>
              <a:lin ang="0"/>
            </a:gra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64" name="TextBox 64"/>
            <p:cNvSpPr txBox="1"/>
            <p:nvPr/>
          </p:nvSpPr>
          <p:spPr>
            <a:xfrm>
              <a:off x="76200" y="19050"/>
              <a:ext cx="660400" cy="717550"/>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2613"/>
                </a:lnSpc>
              </a:pPr>
              <a:r>
                <a:rPr lang="en-US" sz="1866">
                  <a:solidFill>
                    <a:srgbClr val="FFFFFF"/>
                  </a:solidFill>
                  <a:latin typeface="TT Drugs Bold"/>
                  <a:ea typeface="TT Drugs Bold"/>
                  <a:cs typeface="TT Drugs Bold"/>
                  <a:sym typeface="TT Drugs Bold"/>
                </a:rPr>
                <a:t>Resilience</a:t>
              </a:r>
            </a:p>
          </p:txBody>
        </p:sp>
      </p:grpSp>
      <p:grpSp>
        <p:nvGrpSpPr>
          <p:cNvPr id="65" name="Group 65"/>
          <p:cNvGrpSpPr/>
          <p:nvPr/>
        </p:nvGrpSpPr>
        <p:grpSpPr>
          <a:xfrm>
            <a:off x="6942386" y="-214993"/>
            <a:ext cx="1542161" cy="1542161"/>
            <a:chOff x="0" y="0"/>
            <a:chExt cx="812800" cy="812800"/>
          </a:xfrm>
        </p:grpSpPr>
        <p:sp>
          <p:nvSpPr>
            <p:cNvPr id="66" name="Freeform 6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97B2"/>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67" name="TextBox 67"/>
            <p:cNvSpPr txBox="1"/>
            <p:nvPr/>
          </p:nvSpPr>
          <p:spPr>
            <a:xfrm>
              <a:off x="76200" y="0"/>
              <a:ext cx="660400" cy="736600"/>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3733"/>
                </a:lnSpc>
              </a:pPr>
              <a:r>
                <a:rPr lang="en-US" sz="2666">
                  <a:solidFill>
                    <a:srgbClr val="FFFFFF"/>
                  </a:solidFill>
                  <a:latin typeface="TT Drugs Bold"/>
                  <a:ea typeface="TT Drugs Bold"/>
                  <a:cs typeface="TT Drugs Bold"/>
                  <a:sym typeface="TT Drugs Bold"/>
                </a:rPr>
                <a:t>Grit</a:t>
              </a:r>
            </a:p>
          </p:txBody>
        </p:sp>
      </p:grpSp>
      <p:grpSp>
        <p:nvGrpSpPr>
          <p:cNvPr id="68" name="Group 68"/>
          <p:cNvGrpSpPr/>
          <p:nvPr/>
        </p:nvGrpSpPr>
        <p:grpSpPr>
          <a:xfrm>
            <a:off x="4789319" y="4539046"/>
            <a:ext cx="1562995" cy="1592381"/>
            <a:chOff x="-9542" y="0"/>
            <a:chExt cx="826169" cy="812800"/>
          </a:xfrm>
        </p:grpSpPr>
        <p:sp>
          <p:nvSpPr>
            <p:cNvPr id="69" name="Freeform 69"/>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97B2"/>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70" name="TextBox 70"/>
            <p:cNvSpPr txBox="1"/>
            <p:nvPr/>
          </p:nvSpPr>
          <p:spPr>
            <a:xfrm>
              <a:off x="-9542" y="4043"/>
              <a:ext cx="826169" cy="738233"/>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866"/>
                </a:lnSpc>
              </a:pPr>
              <a:r>
                <a:rPr lang="en-US" sz="1800">
                  <a:solidFill>
                    <a:srgbClr val="FFFFFF"/>
                  </a:solidFill>
                  <a:latin typeface="TT Drugs Bold"/>
                  <a:ea typeface="TT Drugs Bold"/>
                  <a:cs typeface="TT Drugs Bold"/>
                  <a:sym typeface="TT Drugs Bold"/>
                </a:rPr>
                <a:t>Coachable</a:t>
              </a:r>
            </a:p>
          </p:txBody>
        </p:sp>
      </p:grpSp>
      <p:grpSp>
        <p:nvGrpSpPr>
          <p:cNvPr id="73" name="Group 45">
            <a:extLst>
              <a:ext uri="{FF2B5EF4-FFF2-40B4-BE49-F238E27FC236}">
                <a16:creationId xmlns:a16="http://schemas.microsoft.com/office/drawing/2014/main" id="{65A00143-57F2-C0E6-F9C4-D8CAE926E798}"/>
              </a:ext>
            </a:extLst>
          </p:cNvPr>
          <p:cNvGrpSpPr/>
          <p:nvPr/>
        </p:nvGrpSpPr>
        <p:grpSpPr>
          <a:xfrm>
            <a:off x="1528851" y="4333638"/>
            <a:ext cx="1438506" cy="1438506"/>
            <a:chOff x="0" y="0"/>
            <a:chExt cx="812800" cy="812800"/>
          </a:xfrm>
        </p:grpSpPr>
        <p:sp>
          <p:nvSpPr>
            <p:cNvPr id="74" name="Freeform 46">
              <a:extLst>
                <a:ext uri="{FF2B5EF4-FFF2-40B4-BE49-F238E27FC236}">
                  <a16:creationId xmlns:a16="http://schemas.microsoft.com/office/drawing/2014/main" id="{C0C85054-0572-4E1F-44E8-64E0A7C3BBD5}"/>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5CE1E6"/>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75" name="TextBox 47">
              <a:extLst>
                <a:ext uri="{FF2B5EF4-FFF2-40B4-BE49-F238E27FC236}">
                  <a16:creationId xmlns:a16="http://schemas.microsoft.com/office/drawing/2014/main" id="{9B6D7DD4-A8D9-CDEB-67A7-7CD7EEF611BE}"/>
                </a:ext>
              </a:extLst>
            </p:cNvPr>
            <p:cNvSpPr txBox="1"/>
            <p:nvPr/>
          </p:nvSpPr>
          <p:spPr>
            <a:xfrm>
              <a:off x="76200" y="19050"/>
              <a:ext cx="660400" cy="717550"/>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2799"/>
                </a:lnSpc>
              </a:pPr>
              <a:r>
                <a:rPr lang="en-US" sz="1950">
                  <a:solidFill>
                    <a:srgbClr val="FFFFFF"/>
                  </a:solidFill>
                  <a:latin typeface="TT Drugs Bold"/>
                  <a:ea typeface="TT Drugs Bold"/>
                  <a:cs typeface="TT Drugs Bold"/>
                  <a:sym typeface="TT Drugs Bold"/>
                </a:rPr>
                <a:t>Curiosity</a:t>
              </a:r>
              <a:endParaRPr lang="en-US" sz="1950">
                <a:solidFill>
                  <a:srgbClr val="FFFFFF"/>
                </a:solidFill>
                <a:latin typeface="TT Drugs Bold"/>
                <a:ea typeface="TT Drugs Bold"/>
                <a:cs typeface="TT Drugs Bold"/>
              </a:endParaRPr>
            </a:p>
          </p:txBody>
        </p:sp>
      </p:grpSp>
      <p:grpSp>
        <p:nvGrpSpPr>
          <p:cNvPr id="76" name="Group 65">
            <a:extLst>
              <a:ext uri="{FF2B5EF4-FFF2-40B4-BE49-F238E27FC236}">
                <a16:creationId xmlns:a16="http://schemas.microsoft.com/office/drawing/2014/main" id="{3C1184C3-DF60-AE3A-5DAD-7F1D2E5DFEF3}"/>
              </a:ext>
            </a:extLst>
          </p:cNvPr>
          <p:cNvGrpSpPr/>
          <p:nvPr/>
        </p:nvGrpSpPr>
        <p:grpSpPr>
          <a:xfrm>
            <a:off x="4888299" y="1331094"/>
            <a:ext cx="1674682" cy="1575290"/>
            <a:chOff x="0" y="0"/>
            <a:chExt cx="812800" cy="812800"/>
          </a:xfrm>
        </p:grpSpPr>
        <p:sp>
          <p:nvSpPr>
            <p:cNvPr id="77" name="Freeform 66">
              <a:extLst>
                <a:ext uri="{FF2B5EF4-FFF2-40B4-BE49-F238E27FC236}">
                  <a16:creationId xmlns:a16="http://schemas.microsoft.com/office/drawing/2014/main" id="{D0C5FE26-20CC-1B23-6D70-94D2C2E84910}"/>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97B2"/>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78" name="TextBox 67">
              <a:extLst>
                <a:ext uri="{FF2B5EF4-FFF2-40B4-BE49-F238E27FC236}">
                  <a16:creationId xmlns:a16="http://schemas.microsoft.com/office/drawing/2014/main" id="{9B9992C5-717D-7880-C85A-557BB6BDCF55}"/>
                </a:ext>
              </a:extLst>
            </p:cNvPr>
            <p:cNvSpPr txBox="1"/>
            <p:nvPr/>
          </p:nvSpPr>
          <p:spPr>
            <a:xfrm>
              <a:off x="76200" y="0"/>
              <a:ext cx="660400" cy="736600"/>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r>
                <a:rPr lang="en-US" sz="1600">
                  <a:solidFill>
                    <a:srgbClr val="FFFFFF"/>
                  </a:solidFill>
                  <a:latin typeface="TT Drugs Bold"/>
                  <a:ea typeface="TT Drugs Bold"/>
                  <a:cs typeface="TT Drugs Bold"/>
                </a:rPr>
                <a:t>Project Management</a:t>
              </a:r>
            </a:p>
          </p:txBody>
        </p:sp>
      </p:grpSp>
      <p:grpSp>
        <p:nvGrpSpPr>
          <p:cNvPr id="79" name="Group 15">
            <a:extLst>
              <a:ext uri="{FF2B5EF4-FFF2-40B4-BE49-F238E27FC236}">
                <a16:creationId xmlns:a16="http://schemas.microsoft.com/office/drawing/2014/main" id="{3BA7ED09-D5C5-013F-9161-9EF2DC91C7DC}"/>
              </a:ext>
            </a:extLst>
          </p:cNvPr>
          <p:cNvGrpSpPr/>
          <p:nvPr/>
        </p:nvGrpSpPr>
        <p:grpSpPr>
          <a:xfrm>
            <a:off x="6152610" y="689478"/>
            <a:ext cx="1651739" cy="1651739"/>
            <a:chOff x="0" y="0"/>
            <a:chExt cx="812800" cy="812800"/>
          </a:xfrm>
        </p:grpSpPr>
        <p:sp>
          <p:nvSpPr>
            <p:cNvPr id="80" name="Freeform 16">
              <a:extLst>
                <a:ext uri="{FF2B5EF4-FFF2-40B4-BE49-F238E27FC236}">
                  <a16:creationId xmlns:a16="http://schemas.microsoft.com/office/drawing/2014/main" id="{299AE9C8-FCA7-31FE-0D8A-087C7FBCA274}"/>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5271FF"/>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81" name="TextBox 17">
              <a:extLst>
                <a:ext uri="{FF2B5EF4-FFF2-40B4-BE49-F238E27FC236}">
                  <a16:creationId xmlns:a16="http://schemas.microsoft.com/office/drawing/2014/main" id="{086E24CC-676B-38B9-DC67-5FA3D3D9D0BB}"/>
                </a:ext>
              </a:extLst>
            </p:cNvPr>
            <p:cNvSpPr txBox="1"/>
            <p:nvPr/>
          </p:nvSpPr>
          <p:spPr>
            <a:xfrm>
              <a:off x="76200" y="28575"/>
              <a:ext cx="660400" cy="708025"/>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2239"/>
                </a:lnSpc>
              </a:pPr>
              <a:r>
                <a:rPr lang="en-US" sz="2000">
                  <a:solidFill>
                    <a:srgbClr val="FFFFFF"/>
                  </a:solidFill>
                  <a:latin typeface="TT Drugs Bold"/>
                  <a:ea typeface="TT Drugs Bold"/>
                  <a:cs typeface="TT Drugs Bold"/>
                  <a:sym typeface="TT Drugs Bold"/>
                </a:rPr>
                <a:t>Empathy</a:t>
              </a:r>
            </a:p>
          </p:txBody>
        </p:sp>
      </p:grpSp>
      <p:grpSp>
        <p:nvGrpSpPr>
          <p:cNvPr id="82" name="Group 24">
            <a:extLst>
              <a:ext uri="{FF2B5EF4-FFF2-40B4-BE49-F238E27FC236}">
                <a16:creationId xmlns:a16="http://schemas.microsoft.com/office/drawing/2014/main" id="{278AA4BC-6A0A-686D-D9BB-04CB447A94C8}"/>
              </a:ext>
            </a:extLst>
          </p:cNvPr>
          <p:cNvGrpSpPr/>
          <p:nvPr/>
        </p:nvGrpSpPr>
        <p:grpSpPr>
          <a:xfrm>
            <a:off x="10915504" y="3434180"/>
            <a:ext cx="1441123" cy="1352775"/>
            <a:chOff x="0" y="0"/>
            <a:chExt cx="812800" cy="812800"/>
          </a:xfrm>
        </p:grpSpPr>
        <p:sp>
          <p:nvSpPr>
            <p:cNvPr id="83" name="Freeform 25">
              <a:extLst>
                <a:ext uri="{FF2B5EF4-FFF2-40B4-BE49-F238E27FC236}">
                  <a16:creationId xmlns:a16="http://schemas.microsoft.com/office/drawing/2014/main" id="{C573E999-1547-42B9-118A-4393995B544E}"/>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5CE1E6"/>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84" name="TextBox 26">
              <a:extLst>
                <a:ext uri="{FF2B5EF4-FFF2-40B4-BE49-F238E27FC236}">
                  <a16:creationId xmlns:a16="http://schemas.microsoft.com/office/drawing/2014/main" id="{6C16CEEE-6723-7875-22D4-3DA7E071B80C}"/>
                </a:ext>
              </a:extLst>
            </p:cNvPr>
            <p:cNvSpPr txBox="1"/>
            <p:nvPr/>
          </p:nvSpPr>
          <p:spPr>
            <a:xfrm>
              <a:off x="76200" y="19050"/>
              <a:ext cx="660400" cy="717550"/>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2613"/>
                </a:lnSpc>
              </a:pPr>
              <a:r>
                <a:rPr lang="en-US" sz="2000">
                  <a:solidFill>
                    <a:srgbClr val="FFFFFF"/>
                  </a:solidFill>
                  <a:latin typeface="TT Drugs Bold"/>
                  <a:ea typeface="TT Drugs Bold"/>
                  <a:cs typeface="TT Drugs Bold"/>
                </a:rPr>
                <a:t>Tech</a:t>
              </a:r>
            </a:p>
            <a:p>
              <a:pPr algn="ctr">
                <a:lnSpc>
                  <a:spcPts val="2613"/>
                </a:lnSpc>
              </a:pPr>
              <a:r>
                <a:rPr lang="en-US" sz="2000">
                  <a:solidFill>
                    <a:srgbClr val="FFFFFF"/>
                  </a:solidFill>
                  <a:latin typeface="TT Drugs Bold"/>
                  <a:ea typeface="TT Drugs Bold"/>
                  <a:cs typeface="TT Drugs Bold"/>
                  <a:sym typeface="TT Drugs Bold"/>
                </a:rPr>
                <a:t>Skills</a:t>
              </a:r>
              <a:endParaRPr lang="en-US" sz="2000">
                <a:solidFill>
                  <a:srgbClr val="FFFFFF"/>
                </a:solidFill>
                <a:latin typeface="TT Drugs Bold"/>
                <a:ea typeface="TT Drugs Bold"/>
                <a:cs typeface="TT Drugs Bold"/>
              </a:endParaRPr>
            </a:p>
          </p:txBody>
        </p:sp>
      </p:grpSp>
      <p:grpSp>
        <p:nvGrpSpPr>
          <p:cNvPr id="85" name="Group 33">
            <a:extLst>
              <a:ext uri="{FF2B5EF4-FFF2-40B4-BE49-F238E27FC236}">
                <a16:creationId xmlns:a16="http://schemas.microsoft.com/office/drawing/2014/main" id="{E628A82B-36EF-FD2A-AD7B-870599F3C74F}"/>
              </a:ext>
            </a:extLst>
          </p:cNvPr>
          <p:cNvGrpSpPr/>
          <p:nvPr/>
        </p:nvGrpSpPr>
        <p:grpSpPr>
          <a:xfrm>
            <a:off x="-1983" y="2685426"/>
            <a:ext cx="1990069" cy="1919227"/>
            <a:chOff x="-26693" y="0"/>
            <a:chExt cx="842801" cy="812800"/>
          </a:xfrm>
        </p:grpSpPr>
        <p:sp>
          <p:nvSpPr>
            <p:cNvPr id="86" name="Freeform 34">
              <a:extLst>
                <a:ext uri="{FF2B5EF4-FFF2-40B4-BE49-F238E27FC236}">
                  <a16:creationId xmlns:a16="http://schemas.microsoft.com/office/drawing/2014/main" id="{299F7E9E-154A-1A3D-CA0E-36BFC1CE2F39}"/>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5271FF"/>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87" name="TextBox 35">
              <a:extLst>
                <a:ext uri="{FF2B5EF4-FFF2-40B4-BE49-F238E27FC236}">
                  <a16:creationId xmlns:a16="http://schemas.microsoft.com/office/drawing/2014/main" id="{4699AFC4-09AE-A267-E72B-5B3211DF80E6}"/>
                </a:ext>
              </a:extLst>
            </p:cNvPr>
            <p:cNvSpPr txBox="1"/>
            <p:nvPr/>
          </p:nvSpPr>
          <p:spPr>
            <a:xfrm>
              <a:off x="-26693" y="37929"/>
              <a:ext cx="842801" cy="675287"/>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2146"/>
                </a:lnSpc>
              </a:pPr>
              <a:r>
                <a:rPr lang="en-US" sz="2400">
                  <a:solidFill>
                    <a:srgbClr val="FFFFFF"/>
                  </a:solidFill>
                  <a:latin typeface="TT Drugs Bold"/>
                  <a:ea typeface="TT Drugs Bold"/>
                  <a:cs typeface="TT Drugs Bold"/>
                  <a:sym typeface="TT Drugs Bold"/>
                </a:rPr>
                <a:t>Organization</a:t>
              </a:r>
              <a:endParaRPr lang="en-US" sz="2400">
                <a:solidFill>
                  <a:srgbClr val="FFFFFF"/>
                </a:solidFill>
                <a:latin typeface="TT Drugs Bold"/>
                <a:ea typeface="TT Drugs Bold"/>
                <a:cs typeface="TT Drugs Bold"/>
              </a:endParaRPr>
            </a:p>
          </p:txBody>
        </p:sp>
      </p:grpSp>
      <p:grpSp>
        <p:nvGrpSpPr>
          <p:cNvPr id="88" name="Group 39">
            <a:extLst>
              <a:ext uri="{FF2B5EF4-FFF2-40B4-BE49-F238E27FC236}">
                <a16:creationId xmlns:a16="http://schemas.microsoft.com/office/drawing/2014/main" id="{E7010C2E-3080-44EF-94D9-5ABDB1B2D9EF}"/>
              </a:ext>
            </a:extLst>
          </p:cNvPr>
          <p:cNvGrpSpPr/>
          <p:nvPr/>
        </p:nvGrpSpPr>
        <p:grpSpPr>
          <a:xfrm>
            <a:off x="3051268" y="4477273"/>
            <a:ext cx="1638912" cy="1638912"/>
            <a:chOff x="0" y="0"/>
            <a:chExt cx="812800" cy="812800"/>
          </a:xfrm>
        </p:grpSpPr>
        <p:sp>
          <p:nvSpPr>
            <p:cNvPr id="89" name="Freeform 40">
              <a:extLst>
                <a:ext uri="{FF2B5EF4-FFF2-40B4-BE49-F238E27FC236}">
                  <a16:creationId xmlns:a16="http://schemas.microsoft.com/office/drawing/2014/main" id="{799D843E-886C-E0E7-D381-EE528015A3CA}"/>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4AAD"/>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90" name="TextBox 41">
              <a:extLst>
                <a:ext uri="{FF2B5EF4-FFF2-40B4-BE49-F238E27FC236}">
                  <a16:creationId xmlns:a16="http://schemas.microsoft.com/office/drawing/2014/main" id="{C7C8C049-1767-360F-689C-FDA1483B0C3C}"/>
                </a:ext>
              </a:extLst>
            </p:cNvPr>
            <p:cNvSpPr txBox="1"/>
            <p:nvPr/>
          </p:nvSpPr>
          <p:spPr>
            <a:xfrm>
              <a:off x="76200" y="38100"/>
              <a:ext cx="660400" cy="698500"/>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2053"/>
                </a:lnSpc>
              </a:pPr>
              <a:r>
                <a:rPr lang="en-US" sz="1450">
                  <a:solidFill>
                    <a:srgbClr val="FFFFFF"/>
                  </a:solidFill>
                  <a:latin typeface="TT Drugs Bold"/>
                  <a:sym typeface="TT Drugs Bold"/>
                </a:rPr>
                <a:t>Accuracy and Measurement</a:t>
              </a:r>
              <a:endParaRPr lang="en-US"/>
            </a:p>
          </p:txBody>
        </p:sp>
      </p:gr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2192000" cy="6858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3"/>
            <a:stretch>
              <a:fillRect t="-9222" b="-9222"/>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 name="TextBox 3"/>
          <p:cNvSpPr txBox="1"/>
          <p:nvPr/>
        </p:nvSpPr>
        <p:spPr>
          <a:xfrm>
            <a:off x="0" y="247016"/>
            <a:ext cx="12192000" cy="830677"/>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lvl="0" indent="0" algn="ctr">
              <a:lnSpc>
                <a:spcPts val="6906"/>
              </a:lnSpc>
              <a:spcBef>
                <a:spcPct val="0"/>
              </a:spcBef>
            </a:pPr>
            <a:r>
              <a:rPr lang="en-US" sz="4933">
                <a:solidFill>
                  <a:srgbClr val="00357B"/>
                </a:solidFill>
                <a:latin typeface="Arimo Bold"/>
                <a:ea typeface="Arimo Bold"/>
                <a:cs typeface="Arimo Bold"/>
                <a:sym typeface="Arimo Bold"/>
              </a:rPr>
              <a:t>What our local businesses are saying:</a:t>
            </a:r>
          </a:p>
        </p:txBody>
      </p:sp>
      <p:sp>
        <p:nvSpPr>
          <p:cNvPr id="4" name="AutoShape 4"/>
          <p:cNvSpPr/>
          <p:nvPr/>
        </p:nvSpPr>
        <p:spPr>
          <a:xfrm flipH="1">
            <a:off x="2248532" y="1118659"/>
            <a:ext cx="1209465" cy="2503702"/>
          </a:xfrm>
          <a:prstGeom prst="line">
            <a:avLst/>
          </a:prstGeom>
          <a:ln w="114300" cap="flat">
            <a:gradFill>
              <a:gsLst>
                <a:gs pos="0">
                  <a:srgbClr val="FF8A01">
                    <a:alpha val="100000"/>
                  </a:srgbClr>
                </a:gs>
                <a:gs pos="100000">
                  <a:srgbClr val="FFCF01">
                    <a:alpha val="100000"/>
                  </a:srgbClr>
                </a:gs>
              </a:gsLst>
              <a:lin ang="2700000"/>
            </a:gradFill>
            <a:prstDash val="solid"/>
            <a:headEnd type="none" w="sm" len="sm"/>
            <a:tailEnd type="arrow" w="med"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AutoShape 5"/>
          <p:cNvSpPr/>
          <p:nvPr/>
        </p:nvSpPr>
        <p:spPr>
          <a:xfrm>
            <a:off x="9302759" y="1118659"/>
            <a:ext cx="788767" cy="2503702"/>
          </a:xfrm>
          <a:prstGeom prst="line">
            <a:avLst/>
          </a:prstGeom>
          <a:ln w="114300" cap="flat">
            <a:gradFill>
              <a:gsLst>
                <a:gs pos="0">
                  <a:srgbClr val="FF8A01">
                    <a:alpha val="100000"/>
                  </a:srgbClr>
                </a:gs>
                <a:gs pos="100000">
                  <a:srgbClr val="FFCF01">
                    <a:alpha val="100000"/>
                  </a:srgbClr>
                </a:gs>
              </a:gsLst>
              <a:lin ang="2700000"/>
            </a:gradFill>
            <a:prstDash val="solid"/>
            <a:headEnd type="none" w="sm" len="sm"/>
            <a:tailEnd type="arrow" w="med"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6" name="AutoShape 6"/>
          <p:cNvSpPr/>
          <p:nvPr/>
        </p:nvSpPr>
        <p:spPr>
          <a:xfrm>
            <a:off x="6096000" y="1118659"/>
            <a:ext cx="210978" cy="3681941"/>
          </a:xfrm>
          <a:prstGeom prst="line">
            <a:avLst/>
          </a:prstGeom>
          <a:ln w="114300" cap="flat">
            <a:gradFill>
              <a:gsLst>
                <a:gs pos="0">
                  <a:srgbClr val="FF8A01">
                    <a:alpha val="100000"/>
                  </a:srgbClr>
                </a:gs>
                <a:gs pos="100000">
                  <a:srgbClr val="FFCF01">
                    <a:alpha val="100000"/>
                  </a:srgbClr>
                </a:gs>
              </a:gsLst>
              <a:lin ang="2700000"/>
            </a:gradFill>
            <a:prstDash val="solid"/>
            <a:headEnd type="none" w="sm" len="sm"/>
            <a:tailEnd type="arrow" w="med"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7" name="TextBox 7"/>
          <p:cNvSpPr txBox="1"/>
          <p:nvPr/>
        </p:nvSpPr>
        <p:spPr>
          <a:xfrm>
            <a:off x="685800" y="3552511"/>
            <a:ext cx="3125465" cy="2029036"/>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4014"/>
              </a:lnSpc>
            </a:pPr>
            <a:r>
              <a:rPr lang="en-US" sz="2867">
                <a:solidFill>
                  <a:srgbClr val="00357B"/>
                </a:solidFill>
                <a:latin typeface="Arimo Bold"/>
                <a:ea typeface="Arimo Bold"/>
                <a:cs typeface="Arimo Bold"/>
                <a:sym typeface="Arimo Bold"/>
              </a:rPr>
              <a:t>At least a High School Diploma or GED Required</a:t>
            </a:r>
          </a:p>
          <a:p>
            <a:pPr algn="ctr">
              <a:lnSpc>
                <a:spcPts val="4014"/>
              </a:lnSpc>
            </a:pPr>
            <a:endParaRPr lang="en-US" sz="2867">
              <a:solidFill>
                <a:srgbClr val="00357B"/>
              </a:solidFill>
              <a:latin typeface="Arimo Bold"/>
              <a:ea typeface="Arimo Bold"/>
              <a:cs typeface="Arimo Bold"/>
              <a:sym typeface="Arimo Bold"/>
            </a:endParaRPr>
          </a:p>
        </p:txBody>
      </p:sp>
      <p:sp>
        <p:nvSpPr>
          <p:cNvPr id="8" name="TextBox 8"/>
          <p:cNvSpPr txBox="1"/>
          <p:nvPr/>
        </p:nvSpPr>
        <p:spPr>
          <a:xfrm>
            <a:off x="4004211" y="4724400"/>
            <a:ext cx="4605534" cy="2038350"/>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4200"/>
              </a:lnSpc>
            </a:pPr>
            <a:r>
              <a:rPr lang="en-US" sz="3000">
                <a:solidFill>
                  <a:srgbClr val="00357B"/>
                </a:solidFill>
                <a:latin typeface="Arimo Bold"/>
                <a:ea typeface="Arimo Bold"/>
                <a:cs typeface="Arimo Bold"/>
                <a:sym typeface="Arimo Bold"/>
              </a:rPr>
              <a:t>Offer apprenticeship opportunities</a:t>
            </a:r>
          </a:p>
          <a:p>
            <a:pPr algn="ctr">
              <a:lnSpc>
                <a:spcPts val="3454"/>
              </a:lnSpc>
            </a:pPr>
            <a:r>
              <a:rPr lang="en-US" sz="2467">
                <a:solidFill>
                  <a:srgbClr val="00357B"/>
                </a:solidFill>
                <a:latin typeface="Arimo Bold"/>
                <a:ea typeface="Arimo Bold"/>
                <a:cs typeface="Arimo Bold"/>
                <a:sym typeface="Arimo Bold"/>
              </a:rPr>
              <a:t>(learn while earn) </a:t>
            </a:r>
          </a:p>
          <a:p>
            <a:pPr algn="ctr">
              <a:lnSpc>
                <a:spcPts val="4200"/>
              </a:lnSpc>
            </a:pPr>
            <a:endParaRPr lang="en-US" sz="2467">
              <a:solidFill>
                <a:srgbClr val="00357B"/>
              </a:solidFill>
              <a:latin typeface="Arimo Bold"/>
              <a:ea typeface="Arimo Bold"/>
              <a:cs typeface="Arimo Bold"/>
              <a:sym typeface="Arimo Bold"/>
            </a:endParaRPr>
          </a:p>
        </p:txBody>
      </p:sp>
      <p:sp>
        <p:nvSpPr>
          <p:cNvPr id="9" name="TextBox 9"/>
          <p:cNvSpPr txBox="1"/>
          <p:nvPr/>
        </p:nvSpPr>
        <p:spPr>
          <a:xfrm>
            <a:off x="8609745" y="3552511"/>
            <a:ext cx="2963562" cy="1018677"/>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4076"/>
              </a:lnSpc>
            </a:pPr>
            <a:r>
              <a:rPr lang="en-US" sz="2911">
                <a:solidFill>
                  <a:srgbClr val="00357B"/>
                </a:solidFill>
                <a:latin typeface="Arimo Bold"/>
                <a:ea typeface="Arimo Bold"/>
                <a:cs typeface="Arimo Bold"/>
                <a:sym typeface="Arimo Bold"/>
              </a:rPr>
              <a:t>Applicants are lacking soft skills</a:t>
            </a:r>
          </a:p>
        </p:txBody>
      </p:sp>
    </p:spTree>
    <p:extLst>
      <p:ext uri="{BB962C8B-B14F-4D97-AF65-F5344CB8AC3E}">
        <p14:creationId xmlns:p14="http://schemas.microsoft.com/office/powerpoint/2010/main" val="18229224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002852" y="1828087"/>
            <a:ext cx="5353520" cy="4142407"/>
          </a:xfrm>
          <a:custGeom>
            <a:avLst/>
            <a:gdLst/>
            <a:ahLst/>
            <a:cxnLst/>
            <a:rect l="l" t="t" r="r" b="b"/>
            <a:pathLst>
              <a:path w="9526265" h="7255756">
                <a:moveTo>
                  <a:pt x="0" y="0"/>
                </a:moveTo>
                <a:lnTo>
                  <a:pt x="9526266" y="0"/>
                </a:lnTo>
                <a:lnTo>
                  <a:pt x="9526266" y="7255756"/>
                </a:lnTo>
                <a:lnTo>
                  <a:pt x="0" y="7255756"/>
                </a:lnTo>
                <a:lnTo>
                  <a:pt x="0" y="0"/>
                </a:lnTo>
                <a:close/>
              </a:path>
            </a:pathLst>
          </a:custGeom>
          <a:blipFill>
            <a:blip r:embed="rId2"/>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 name="TextBox 3"/>
          <p:cNvSpPr txBox="1"/>
          <p:nvPr/>
        </p:nvSpPr>
        <p:spPr>
          <a:xfrm>
            <a:off x="7157447" y="1303279"/>
            <a:ext cx="5034553" cy="6328539"/>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l">
              <a:lnSpc>
                <a:spcPts val="2324"/>
              </a:lnSpc>
              <a:spcBef>
                <a:spcPct val="0"/>
              </a:spcBef>
            </a:pPr>
            <a:r>
              <a:rPr lang="en-US" sz="1650">
                <a:solidFill>
                  <a:srgbClr val="000000"/>
                </a:solidFill>
                <a:latin typeface="Bahnschrift"/>
                <a:ea typeface="TT Drugs Bold"/>
                <a:cs typeface="TT Drugs Bold"/>
                <a:sym typeface="TT Drugs Bold"/>
              </a:rPr>
              <a:t>From April 2023 to April 2024, largest gains in:</a:t>
            </a:r>
            <a:endParaRPr lang="en-US">
              <a:latin typeface="Bahnschrift"/>
            </a:endParaRPr>
          </a:p>
          <a:p>
            <a:pPr marL="358140" lvl="1" indent="-179070" algn="l">
              <a:lnSpc>
                <a:spcPts val="2324"/>
              </a:lnSpc>
              <a:buFont typeface="Arial"/>
              <a:buChar char="•"/>
            </a:pPr>
            <a:r>
              <a:rPr lang="en-US" sz="1650">
                <a:solidFill>
                  <a:srgbClr val="000000"/>
                </a:solidFill>
                <a:latin typeface="Bahnschrift"/>
                <a:ea typeface="TT Drugs"/>
                <a:cs typeface="TT Drugs"/>
                <a:sym typeface="TT Drugs"/>
              </a:rPr>
              <a:t>Education and health services (+4800)</a:t>
            </a:r>
            <a:endParaRPr lang="en-US" sz="1650">
              <a:solidFill>
                <a:srgbClr val="000000"/>
              </a:solidFill>
              <a:latin typeface="Bahnschrift"/>
              <a:ea typeface="TT Drugs"/>
              <a:cs typeface="TT Drugs"/>
            </a:endParaRPr>
          </a:p>
          <a:p>
            <a:pPr marL="358140" lvl="1" indent="-179070" algn="l">
              <a:lnSpc>
                <a:spcPts val="2324"/>
              </a:lnSpc>
              <a:buFont typeface="Arial"/>
              <a:buChar char="•"/>
            </a:pPr>
            <a:r>
              <a:rPr lang="en-US" sz="1650">
                <a:solidFill>
                  <a:srgbClr val="000000"/>
                </a:solidFill>
                <a:latin typeface="Bahnschrift"/>
                <a:ea typeface="TT Drugs"/>
                <a:cs typeface="TT Drugs"/>
                <a:sym typeface="TT Drugs"/>
              </a:rPr>
              <a:t>Leisure and hospitality (+1600)</a:t>
            </a:r>
            <a:endParaRPr lang="en-US" sz="1650">
              <a:solidFill>
                <a:srgbClr val="000000"/>
              </a:solidFill>
              <a:latin typeface="Bahnschrift"/>
              <a:ea typeface="TT Drugs"/>
              <a:cs typeface="TT Drugs"/>
            </a:endParaRPr>
          </a:p>
          <a:p>
            <a:pPr marL="358140" lvl="1" indent="-179070" algn="l">
              <a:lnSpc>
                <a:spcPts val="2324"/>
              </a:lnSpc>
              <a:buFont typeface="Arial"/>
              <a:buChar char="•"/>
            </a:pPr>
            <a:r>
              <a:rPr lang="en-US" sz="1650">
                <a:solidFill>
                  <a:srgbClr val="000000"/>
                </a:solidFill>
                <a:latin typeface="Bahnschrift"/>
                <a:ea typeface="TT Drugs"/>
                <a:cs typeface="TT Drugs"/>
                <a:sym typeface="TT Drugs"/>
              </a:rPr>
              <a:t>Financial Activities (+800)</a:t>
            </a:r>
            <a:endParaRPr lang="en-US" sz="1650">
              <a:solidFill>
                <a:srgbClr val="000000"/>
              </a:solidFill>
              <a:latin typeface="Bahnschrift"/>
              <a:ea typeface="TT Drugs"/>
              <a:cs typeface="TT Drugs"/>
            </a:endParaRPr>
          </a:p>
          <a:p>
            <a:pPr marL="358140" lvl="1" indent="-179070" algn="l">
              <a:lnSpc>
                <a:spcPts val="2324"/>
              </a:lnSpc>
              <a:buFont typeface="Arial"/>
              <a:buChar char="•"/>
            </a:pPr>
            <a:r>
              <a:rPr lang="en-US" sz="1650">
                <a:solidFill>
                  <a:srgbClr val="000000"/>
                </a:solidFill>
                <a:latin typeface="Bahnschrift"/>
                <a:ea typeface="TT Drugs"/>
                <a:cs typeface="TT Drugs"/>
                <a:sym typeface="TT Drugs"/>
              </a:rPr>
              <a:t>Trade, Transportation &amp; Utilities (+800)</a:t>
            </a:r>
            <a:endParaRPr lang="en-US" sz="1650">
              <a:solidFill>
                <a:srgbClr val="000000"/>
              </a:solidFill>
              <a:latin typeface="Bahnschrift"/>
              <a:ea typeface="TT Drugs"/>
              <a:cs typeface="TT Drugs"/>
            </a:endParaRPr>
          </a:p>
          <a:p>
            <a:pPr algn="l">
              <a:lnSpc>
                <a:spcPts val="2324"/>
              </a:lnSpc>
            </a:pPr>
            <a:endParaRPr lang="en-US" sz="1660">
              <a:solidFill>
                <a:srgbClr val="000000"/>
              </a:solidFill>
              <a:latin typeface="TT Drugs"/>
              <a:ea typeface="TT Drugs"/>
              <a:cs typeface="TT Drugs"/>
              <a:sym typeface="TT Drugs"/>
            </a:endParaRPr>
          </a:p>
          <a:p>
            <a:pPr algn="l">
              <a:lnSpc>
                <a:spcPts val="2324"/>
              </a:lnSpc>
            </a:pPr>
            <a:r>
              <a:rPr lang="en-US" sz="1650">
                <a:solidFill>
                  <a:srgbClr val="000000"/>
                </a:solidFill>
                <a:latin typeface="Bahnschrift"/>
                <a:ea typeface="TT Drugs Bold"/>
                <a:cs typeface="TT Drugs Bold"/>
                <a:sym typeface="TT Drugs Bold"/>
              </a:rPr>
              <a:t>Losses occurred in:</a:t>
            </a:r>
            <a:endParaRPr lang="en-US" sz="1650">
              <a:solidFill>
                <a:srgbClr val="000000"/>
              </a:solidFill>
              <a:latin typeface="Bahnschrift"/>
              <a:ea typeface="TT Drugs Bold"/>
              <a:cs typeface="TT Drugs Bold"/>
            </a:endParaRPr>
          </a:p>
          <a:p>
            <a:pPr marL="358140" lvl="1" indent="-179070" algn="l">
              <a:lnSpc>
                <a:spcPts val="2324"/>
              </a:lnSpc>
              <a:buFont typeface="Arial"/>
              <a:buChar char="•"/>
            </a:pPr>
            <a:r>
              <a:rPr lang="en-US" sz="1650">
                <a:solidFill>
                  <a:srgbClr val="000000"/>
                </a:solidFill>
                <a:latin typeface="Bahnschrift"/>
                <a:ea typeface="TT Drugs"/>
                <a:cs typeface="TT Drugs"/>
                <a:sym typeface="TT Drugs"/>
              </a:rPr>
              <a:t>Professional &amp; Business Services (-1500)</a:t>
            </a:r>
            <a:endParaRPr lang="en-US" sz="1650">
              <a:solidFill>
                <a:srgbClr val="000000"/>
              </a:solidFill>
              <a:latin typeface="Bahnschrift"/>
              <a:ea typeface="TT Drugs"/>
              <a:cs typeface="TT Drugs"/>
            </a:endParaRPr>
          </a:p>
          <a:p>
            <a:pPr marL="358140" lvl="1" indent="-179070" algn="l">
              <a:lnSpc>
                <a:spcPts val="2324"/>
              </a:lnSpc>
              <a:buFont typeface="Arial"/>
              <a:buChar char="•"/>
            </a:pPr>
            <a:r>
              <a:rPr lang="en-US" sz="1650">
                <a:solidFill>
                  <a:srgbClr val="000000"/>
                </a:solidFill>
                <a:latin typeface="Bahnschrift"/>
                <a:ea typeface="TT Drugs"/>
                <a:cs typeface="TT Drugs"/>
                <a:sym typeface="TT Drugs"/>
              </a:rPr>
              <a:t>Information (-1500)</a:t>
            </a:r>
            <a:endParaRPr lang="en-US" sz="1650">
              <a:solidFill>
                <a:srgbClr val="000000"/>
              </a:solidFill>
              <a:latin typeface="Bahnschrift"/>
              <a:ea typeface="TT Drugs"/>
              <a:cs typeface="TT Drugs"/>
            </a:endParaRPr>
          </a:p>
          <a:p>
            <a:pPr marL="358140" lvl="1" indent="-179070" algn="l">
              <a:lnSpc>
                <a:spcPts val="2324"/>
              </a:lnSpc>
              <a:buFont typeface="Arial"/>
              <a:buChar char="•"/>
            </a:pPr>
            <a:r>
              <a:rPr lang="en-US" sz="1650">
                <a:solidFill>
                  <a:srgbClr val="000000"/>
                </a:solidFill>
                <a:latin typeface="Bahnschrift"/>
                <a:ea typeface="TT Drugs"/>
                <a:cs typeface="TT Drugs"/>
                <a:sym typeface="TT Drugs"/>
              </a:rPr>
              <a:t>Manufacturing (-200)*</a:t>
            </a:r>
            <a:endParaRPr lang="en-US" sz="1650">
              <a:solidFill>
                <a:srgbClr val="000000"/>
              </a:solidFill>
              <a:latin typeface="Bahnschrift"/>
              <a:ea typeface="TT Drugs"/>
              <a:cs typeface="TT Drugs"/>
            </a:endParaRPr>
          </a:p>
          <a:p>
            <a:pPr algn="l">
              <a:lnSpc>
                <a:spcPts val="2324"/>
              </a:lnSpc>
            </a:pPr>
            <a:endParaRPr lang="en-US" sz="1660">
              <a:solidFill>
                <a:srgbClr val="000000"/>
              </a:solidFill>
              <a:latin typeface="TT Drugs"/>
              <a:ea typeface="TT Drugs"/>
              <a:cs typeface="TT Drugs"/>
              <a:sym typeface="TT Drugs"/>
            </a:endParaRPr>
          </a:p>
          <a:p>
            <a:pPr>
              <a:lnSpc>
                <a:spcPts val="2324"/>
              </a:lnSpc>
            </a:pPr>
            <a:r>
              <a:rPr lang="en-US" sz="1650">
                <a:solidFill>
                  <a:srgbClr val="000000"/>
                </a:solidFill>
                <a:latin typeface="Bahnschrift"/>
                <a:ea typeface="TT Drugs"/>
                <a:cs typeface="TT Drugs"/>
                <a:sym typeface="TT Drugs"/>
              </a:rPr>
              <a:t>*Loss in manufacturing jobs strongly correlated with lack of qualified workers </a:t>
            </a:r>
            <a:endParaRPr lang="en-US" sz="1650">
              <a:solidFill>
                <a:srgbClr val="000000"/>
              </a:solidFill>
              <a:latin typeface="Bahnschrift"/>
              <a:ea typeface="TT Drugs"/>
              <a:cs typeface="TT Drugs"/>
            </a:endParaRPr>
          </a:p>
          <a:p>
            <a:pPr algn="l">
              <a:lnSpc>
                <a:spcPts val="2324"/>
              </a:lnSpc>
            </a:pPr>
            <a:endParaRPr lang="en-US" sz="1650">
              <a:solidFill>
                <a:srgbClr val="000000"/>
              </a:solidFill>
              <a:latin typeface="Bahnschrift"/>
              <a:ea typeface="TT Drugs"/>
              <a:cs typeface="TT Drugs"/>
            </a:endParaRPr>
          </a:p>
          <a:p>
            <a:pPr algn="l">
              <a:lnSpc>
                <a:spcPts val="2324"/>
              </a:lnSpc>
            </a:pPr>
            <a:endParaRPr lang="en-US" sz="1650">
              <a:solidFill>
                <a:srgbClr val="000000"/>
              </a:solidFill>
              <a:latin typeface="Bahnschrift"/>
              <a:ea typeface="TT Drugs"/>
              <a:cs typeface="TT Drugs"/>
            </a:endParaRPr>
          </a:p>
          <a:p>
            <a:pPr algn="ctr">
              <a:lnSpc>
                <a:spcPts val="1951"/>
              </a:lnSpc>
            </a:pPr>
            <a:r>
              <a:rPr lang="en-US" sz="1350">
                <a:solidFill>
                  <a:srgbClr val="000000"/>
                </a:solidFill>
                <a:latin typeface="Bahnschrift"/>
                <a:ea typeface="TT Drugs Bold Italics"/>
                <a:cs typeface="TT Drugs Bold Italics"/>
                <a:sym typeface="TT Drugs Bold Italics"/>
              </a:rPr>
              <a:t>Data from June 2024 Issue of the Employment in New York State Newsletter</a:t>
            </a:r>
            <a:endParaRPr lang="en-US" sz="1350">
              <a:solidFill>
                <a:srgbClr val="000000"/>
              </a:solidFill>
              <a:latin typeface="Bahnschrift"/>
              <a:ea typeface="TT Drugs Bold Italics"/>
              <a:cs typeface="TT Drugs Bold Italics"/>
            </a:endParaRPr>
          </a:p>
          <a:p>
            <a:pPr algn="l">
              <a:lnSpc>
                <a:spcPts val="2324"/>
              </a:lnSpc>
            </a:pPr>
            <a:endParaRPr lang="en-US" sz="1350">
              <a:solidFill>
                <a:srgbClr val="000000"/>
              </a:solidFill>
              <a:latin typeface="Bahnschrift"/>
              <a:ea typeface="TT Drugs Bold Italics"/>
              <a:cs typeface="TT Drugs Bold Italics"/>
            </a:endParaRPr>
          </a:p>
          <a:p>
            <a:pPr algn="l">
              <a:lnSpc>
                <a:spcPts val="2324"/>
              </a:lnSpc>
            </a:pPr>
            <a:endParaRPr lang="en-US" sz="1393">
              <a:solidFill>
                <a:srgbClr val="000000"/>
              </a:solidFill>
              <a:latin typeface="TT Drugs Bold Italics"/>
              <a:ea typeface="TT Drugs Bold Italics"/>
              <a:cs typeface="TT Drugs Bold Italics"/>
              <a:sym typeface="TT Drugs Bold Italics"/>
            </a:endParaRPr>
          </a:p>
          <a:p>
            <a:pPr algn="l">
              <a:lnSpc>
                <a:spcPts val="2324"/>
              </a:lnSpc>
              <a:spcBef>
                <a:spcPct val="0"/>
              </a:spcBef>
            </a:pPr>
            <a:endParaRPr lang="en-US" sz="1393">
              <a:solidFill>
                <a:srgbClr val="000000"/>
              </a:solidFill>
              <a:latin typeface="TT Drugs Bold Italics"/>
              <a:ea typeface="TT Drugs Bold Italics"/>
              <a:cs typeface="TT Drugs Bold Italics"/>
              <a:sym typeface="TT Drugs Bold Italics"/>
            </a:endParaRPr>
          </a:p>
          <a:p>
            <a:pPr algn="l">
              <a:lnSpc>
                <a:spcPts val="2324"/>
              </a:lnSpc>
              <a:spcBef>
                <a:spcPct val="0"/>
              </a:spcBef>
            </a:pPr>
            <a:endParaRPr lang="en-US" sz="1393">
              <a:solidFill>
                <a:srgbClr val="000000"/>
              </a:solidFill>
              <a:latin typeface="TT Drugs Bold Italics"/>
              <a:ea typeface="TT Drugs Bold Italics"/>
              <a:cs typeface="TT Drugs Bold Italics"/>
              <a:sym typeface="TT Drugs Bold Italics"/>
            </a:endParaRPr>
          </a:p>
          <a:p>
            <a:pPr algn="l">
              <a:lnSpc>
                <a:spcPts val="2324"/>
              </a:lnSpc>
              <a:spcBef>
                <a:spcPct val="0"/>
              </a:spcBef>
            </a:pPr>
            <a:endParaRPr lang="en-US" sz="1393">
              <a:solidFill>
                <a:srgbClr val="000000"/>
              </a:solidFill>
              <a:latin typeface="TT Drugs Bold Italics"/>
              <a:ea typeface="TT Drugs Bold Italics"/>
              <a:cs typeface="TT Drugs Bold Italics"/>
              <a:sym typeface="TT Drugs Bold Italics"/>
            </a:endParaRPr>
          </a:p>
        </p:txBody>
      </p:sp>
      <p:sp>
        <p:nvSpPr>
          <p:cNvPr id="4" name="TextBox 4"/>
          <p:cNvSpPr txBox="1"/>
          <p:nvPr/>
        </p:nvSpPr>
        <p:spPr>
          <a:xfrm>
            <a:off x="1655211" y="169209"/>
            <a:ext cx="8027798" cy="1133741"/>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9236"/>
              </a:lnSpc>
            </a:pPr>
            <a:r>
              <a:rPr lang="en-US" sz="6550">
                <a:latin typeface="Canva Sans Bold"/>
                <a:ea typeface="Canva Sans Bold"/>
                <a:cs typeface="Canva Sans Bold"/>
                <a:sym typeface="Canva Sans Bold"/>
              </a:rPr>
              <a:t>Labor Needs</a:t>
            </a:r>
          </a:p>
        </p:txBody>
      </p:sp>
    </p:spTree>
    <p:extLst>
      <p:ext uri="{BB962C8B-B14F-4D97-AF65-F5344CB8AC3E}">
        <p14:creationId xmlns:p14="http://schemas.microsoft.com/office/powerpoint/2010/main" val="20264940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2192000" cy="6858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9222" b="-9222"/>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grpSp>
        <p:nvGrpSpPr>
          <p:cNvPr id="3" name="Group 3"/>
          <p:cNvGrpSpPr/>
          <p:nvPr/>
        </p:nvGrpSpPr>
        <p:grpSpPr>
          <a:xfrm>
            <a:off x="3907568" y="2037488"/>
            <a:ext cx="4611954" cy="4496839"/>
            <a:chOff x="0" y="0"/>
            <a:chExt cx="1204349" cy="1174288"/>
          </a:xfrm>
        </p:grpSpPr>
        <p:sp>
          <p:nvSpPr>
            <p:cNvPr id="4" name="Freeform 4"/>
            <p:cNvSpPr/>
            <p:nvPr/>
          </p:nvSpPr>
          <p:spPr>
            <a:xfrm>
              <a:off x="0" y="0"/>
              <a:ext cx="1204349" cy="1174288"/>
            </a:xfrm>
            <a:custGeom>
              <a:avLst/>
              <a:gdLst/>
              <a:ahLst/>
              <a:cxnLst/>
              <a:rect l="l" t="t" r="r" b="b"/>
              <a:pathLst>
                <a:path w="1204349" h="1174288">
                  <a:moveTo>
                    <a:pt x="602174" y="0"/>
                  </a:moveTo>
                  <a:cubicBezTo>
                    <a:pt x="269603" y="0"/>
                    <a:pt x="0" y="262873"/>
                    <a:pt x="0" y="587144"/>
                  </a:cubicBezTo>
                  <a:cubicBezTo>
                    <a:pt x="0" y="911415"/>
                    <a:pt x="269603" y="1174288"/>
                    <a:pt x="602174" y="1174288"/>
                  </a:cubicBezTo>
                  <a:cubicBezTo>
                    <a:pt x="934746" y="1174288"/>
                    <a:pt x="1204349" y="911415"/>
                    <a:pt x="1204349" y="587144"/>
                  </a:cubicBezTo>
                  <a:cubicBezTo>
                    <a:pt x="1204349" y="262873"/>
                    <a:pt x="934746" y="0"/>
                    <a:pt x="602174" y="0"/>
                  </a:cubicBezTo>
                  <a:close/>
                </a:path>
              </a:pathLst>
            </a:custGeom>
            <a:gradFill rotWithShape="1">
              <a:gsLst>
                <a:gs pos="0">
                  <a:srgbClr val="003780">
                    <a:alpha val="100000"/>
                  </a:srgbClr>
                </a:gs>
                <a:gs pos="100000">
                  <a:srgbClr val="011F47">
                    <a:alpha val="100000"/>
                  </a:srgbClr>
                </a:gs>
              </a:gsLst>
              <a:lin ang="5400000"/>
            </a:gra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TextBox 5"/>
            <p:cNvSpPr txBox="1"/>
            <p:nvPr/>
          </p:nvSpPr>
          <p:spPr>
            <a:xfrm>
              <a:off x="112908" y="71990"/>
              <a:ext cx="978533" cy="992209"/>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80"/>
                </a:lnSpc>
              </a:pPr>
              <a:endParaRPr sz="800"/>
            </a:p>
          </p:txBody>
        </p:sp>
      </p:grpSp>
      <p:grpSp>
        <p:nvGrpSpPr>
          <p:cNvPr id="6" name="Group 6"/>
          <p:cNvGrpSpPr/>
          <p:nvPr/>
        </p:nvGrpSpPr>
        <p:grpSpPr>
          <a:xfrm>
            <a:off x="7932071" y="2037488"/>
            <a:ext cx="4416723" cy="4306481"/>
            <a:chOff x="0" y="0"/>
            <a:chExt cx="1204349" cy="1174288"/>
          </a:xfrm>
        </p:grpSpPr>
        <p:sp>
          <p:nvSpPr>
            <p:cNvPr id="7" name="Freeform 7"/>
            <p:cNvSpPr/>
            <p:nvPr/>
          </p:nvSpPr>
          <p:spPr>
            <a:xfrm>
              <a:off x="0" y="0"/>
              <a:ext cx="1204349" cy="1174288"/>
            </a:xfrm>
            <a:custGeom>
              <a:avLst/>
              <a:gdLst/>
              <a:ahLst/>
              <a:cxnLst/>
              <a:rect l="l" t="t" r="r" b="b"/>
              <a:pathLst>
                <a:path w="1204349" h="1174288">
                  <a:moveTo>
                    <a:pt x="602174" y="0"/>
                  </a:moveTo>
                  <a:cubicBezTo>
                    <a:pt x="269603" y="0"/>
                    <a:pt x="0" y="262873"/>
                    <a:pt x="0" y="587144"/>
                  </a:cubicBezTo>
                  <a:cubicBezTo>
                    <a:pt x="0" y="911415"/>
                    <a:pt x="269603" y="1174288"/>
                    <a:pt x="602174" y="1174288"/>
                  </a:cubicBezTo>
                  <a:cubicBezTo>
                    <a:pt x="934746" y="1174288"/>
                    <a:pt x="1204349" y="911415"/>
                    <a:pt x="1204349" y="587144"/>
                  </a:cubicBezTo>
                  <a:cubicBezTo>
                    <a:pt x="1204349" y="262873"/>
                    <a:pt x="934746" y="0"/>
                    <a:pt x="602174" y="0"/>
                  </a:cubicBezTo>
                  <a:close/>
                </a:path>
              </a:pathLst>
            </a:custGeom>
            <a:gradFill rotWithShape="1">
              <a:gsLst>
                <a:gs pos="0">
                  <a:srgbClr val="FFCF01">
                    <a:alpha val="79000"/>
                  </a:srgbClr>
                </a:gs>
                <a:gs pos="100000">
                  <a:srgbClr val="FF8A01">
                    <a:alpha val="79000"/>
                  </a:srgbClr>
                </a:gs>
              </a:gsLst>
              <a:lin ang="5400000"/>
            </a:gra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8" name="TextBox 8"/>
            <p:cNvSpPr txBox="1"/>
            <p:nvPr/>
          </p:nvSpPr>
          <p:spPr>
            <a:xfrm>
              <a:off x="112908" y="71990"/>
              <a:ext cx="978533" cy="992209"/>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80"/>
                </a:lnSpc>
              </a:pPr>
              <a:endParaRPr sz="800"/>
            </a:p>
          </p:txBody>
        </p:sp>
      </p:grpSp>
      <p:grpSp>
        <p:nvGrpSpPr>
          <p:cNvPr id="9" name="Group 9"/>
          <p:cNvGrpSpPr/>
          <p:nvPr/>
        </p:nvGrpSpPr>
        <p:grpSpPr>
          <a:xfrm>
            <a:off x="-199200" y="1954790"/>
            <a:ext cx="4501538" cy="4389179"/>
            <a:chOff x="0" y="0"/>
            <a:chExt cx="1204349" cy="1174288"/>
          </a:xfrm>
        </p:grpSpPr>
        <p:sp>
          <p:nvSpPr>
            <p:cNvPr id="10" name="Freeform 10"/>
            <p:cNvSpPr/>
            <p:nvPr/>
          </p:nvSpPr>
          <p:spPr>
            <a:xfrm>
              <a:off x="0" y="0"/>
              <a:ext cx="1204349" cy="1174288"/>
            </a:xfrm>
            <a:custGeom>
              <a:avLst/>
              <a:gdLst/>
              <a:ahLst/>
              <a:cxnLst/>
              <a:rect l="l" t="t" r="r" b="b"/>
              <a:pathLst>
                <a:path w="1204349" h="1174288">
                  <a:moveTo>
                    <a:pt x="602174" y="0"/>
                  </a:moveTo>
                  <a:cubicBezTo>
                    <a:pt x="269603" y="0"/>
                    <a:pt x="0" y="262873"/>
                    <a:pt x="0" y="587144"/>
                  </a:cubicBezTo>
                  <a:cubicBezTo>
                    <a:pt x="0" y="911415"/>
                    <a:pt x="269603" y="1174288"/>
                    <a:pt x="602174" y="1174288"/>
                  </a:cubicBezTo>
                  <a:cubicBezTo>
                    <a:pt x="934746" y="1174288"/>
                    <a:pt x="1204349" y="911415"/>
                    <a:pt x="1204349" y="587144"/>
                  </a:cubicBezTo>
                  <a:cubicBezTo>
                    <a:pt x="1204349" y="262873"/>
                    <a:pt x="934746" y="0"/>
                    <a:pt x="602174" y="0"/>
                  </a:cubicBezTo>
                  <a:close/>
                </a:path>
              </a:pathLst>
            </a:custGeom>
            <a:gradFill rotWithShape="1">
              <a:gsLst>
                <a:gs pos="0">
                  <a:srgbClr val="FF8A01">
                    <a:alpha val="79000"/>
                  </a:srgbClr>
                </a:gs>
                <a:gs pos="100000">
                  <a:srgbClr val="FFCF01">
                    <a:alpha val="79000"/>
                  </a:srgbClr>
                </a:gs>
              </a:gsLst>
              <a:lin ang="2700000"/>
            </a:gra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11" name="TextBox 11"/>
            <p:cNvSpPr txBox="1"/>
            <p:nvPr/>
          </p:nvSpPr>
          <p:spPr>
            <a:xfrm>
              <a:off x="112908" y="71990"/>
              <a:ext cx="978533" cy="992209"/>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80"/>
                </a:lnSpc>
              </a:pPr>
              <a:endParaRPr sz="800"/>
            </a:p>
          </p:txBody>
        </p:sp>
      </p:grpSp>
      <p:sp>
        <p:nvSpPr>
          <p:cNvPr id="12" name="TextBox 12"/>
          <p:cNvSpPr txBox="1"/>
          <p:nvPr/>
        </p:nvSpPr>
        <p:spPr>
          <a:xfrm>
            <a:off x="195570" y="232335"/>
            <a:ext cx="11800862" cy="1203995"/>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4736"/>
              </a:lnSpc>
            </a:pPr>
            <a:r>
              <a:rPr lang="en-US" sz="4014">
                <a:solidFill>
                  <a:srgbClr val="00357B"/>
                </a:solidFill>
                <a:latin typeface="TT Drugs Bold"/>
                <a:ea typeface="TT Drugs Bold"/>
                <a:cs typeface="TT Drugs Bold"/>
                <a:sym typeface="TT Drugs Bold"/>
              </a:rPr>
              <a:t>WHAT IS THE NYS DEPARTMENT OF LABOR TEACHER AMBASSADOR PROGRAM?</a:t>
            </a:r>
          </a:p>
        </p:txBody>
      </p:sp>
      <p:sp>
        <p:nvSpPr>
          <p:cNvPr id="13" name="TextBox 13"/>
          <p:cNvSpPr txBox="1"/>
          <p:nvPr/>
        </p:nvSpPr>
        <p:spPr>
          <a:xfrm>
            <a:off x="195570" y="1386509"/>
            <a:ext cx="11800862" cy="497953"/>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4054"/>
              </a:lnSpc>
            </a:pPr>
            <a:r>
              <a:rPr lang="en-US" sz="2895">
                <a:solidFill>
                  <a:srgbClr val="00357B"/>
                </a:solidFill>
                <a:latin typeface="Canva Sans"/>
                <a:ea typeface="Canva Sans"/>
                <a:cs typeface="Canva Sans"/>
                <a:sym typeface="Canva Sans"/>
              </a:rPr>
              <a:t>This 4-week summer program included 60+ educators across NYS.</a:t>
            </a:r>
          </a:p>
        </p:txBody>
      </p:sp>
      <p:sp>
        <p:nvSpPr>
          <p:cNvPr id="14" name="TextBox 14"/>
          <p:cNvSpPr txBox="1"/>
          <p:nvPr/>
        </p:nvSpPr>
        <p:spPr>
          <a:xfrm>
            <a:off x="4357545" y="2304917"/>
            <a:ext cx="3711999" cy="970279"/>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3920"/>
              </a:lnSpc>
            </a:pPr>
            <a:r>
              <a:rPr lang="en-US" sz="2800">
                <a:solidFill>
                  <a:srgbClr val="FFFFFF"/>
                </a:solidFill>
                <a:latin typeface="Canva Sans Bold"/>
                <a:ea typeface="Canva Sans Bold"/>
                <a:cs typeface="Canva Sans Bold"/>
                <a:sym typeface="Canva Sans Bold"/>
              </a:rPr>
              <a:t>Professional</a:t>
            </a:r>
            <a:r>
              <a:rPr lang="en-US" sz="2800">
                <a:solidFill>
                  <a:srgbClr val="00357B"/>
                </a:solidFill>
                <a:latin typeface="Canva Sans Bold"/>
                <a:ea typeface="Canva Sans Bold"/>
                <a:cs typeface="Canva Sans Bold"/>
                <a:sym typeface="Canva Sans Bold"/>
              </a:rPr>
              <a:t> </a:t>
            </a:r>
            <a:r>
              <a:rPr lang="en-US" sz="2800">
                <a:solidFill>
                  <a:srgbClr val="FFFFFF"/>
                </a:solidFill>
                <a:latin typeface="Canva Sans Bold"/>
                <a:ea typeface="Canva Sans Bold"/>
                <a:cs typeface="Canva Sans Bold"/>
                <a:sym typeface="Canva Sans Bold"/>
              </a:rPr>
              <a:t>Development</a:t>
            </a:r>
          </a:p>
        </p:txBody>
      </p:sp>
      <p:sp>
        <p:nvSpPr>
          <p:cNvPr id="15" name="TextBox 15"/>
          <p:cNvSpPr txBox="1"/>
          <p:nvPr/>
        </p:nvSpPr>
        <p:spPr>
          <a:xfrm>
            <a:off x="195569" y="2494357"/>
            <a:ext cx="3711999" cy="552027"/>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4574"/>
              </a:lnSpc>
            </a:pPr>
            <a:r>
              <a:rPr lang="en-US" sz="3267">
                <a:solidFill>
                  <a:srgbClr val="00357B"/>
                </a:solidFill>
                <a:latin typeface="Canva Sans Bold"/>
                <a:ea typeface="Canva Sans Bold"/>
                <a:cs typeface="Canva Sans Bold"/>
                <a:sym typeface="Canva Sans Bold"/>
              </a:rPr>
              <a:t>Site Visits</a:t>
            </a:r>
          </a:p>
        </p:txBody>
      </p:sp>
      <p:sp>
        <p:nvSpPr>
          <p:cNvPr id="16" name="TextBox 16"/>
          <p:cNvSpPr txBox="1"/>
          <p:nvPr/>
        </p:nvSpPr>
        <p:spPr>
          <a:xfrm>
            <a:off x="8401977" y="2521441"/>
            <a:ext cx="3476909" cy="536860"/>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4359"/>
              </a:lnSpc>
            </a:pPr>
            <a:r>
              <a:rPr lang="en-US" sz="3113">
                <a:solidFill>
                  <a:srgbClr val="00357B"/>
                </a:solidFill>
                <a:latin typeface="Canva Sans Bold"/>
                <a:ea typeface="Canva Sans Bold"/>
                <a:cs typeface="Canva Sans Bold"/>
                <a:sym typeface="Canva Sans Bold"/>
              </a:rPr>
              <a:t>Outcome &amp; Goal</a:t>
            </a:r>
          </a:p>
        </p:txBody>
      </p:sp>
      <p:sp>
        <p:nvSpPr>
          <p:cNvPr id="17" name="TextBox 17"/>
          <p:cNvSpPr txBox="1"/>
          <p:nvPr/>
        </p:nvSpPr>
        <p:spPr>
          <a:xfrm>
            <a:off x="72134" y="3270119"/>
            <a:ext cx="3958870" cy="1615570"/>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3173"/>
              </a:lnSpc>
            </a:pPr>
            <a:r>
              <a:rPr lang="en-US" sz="2266">
                <a:solidFill>
                  <a:srgbClr val="00357B"/>
                </a:solidFill>
                <a:latin typeface="Canva Sans Bold"/>
                <a:ea typeface="Canva Sans Bold"/>
                <a:cs typeface="Canva Sans Bold"/>
                <a:sym typeface="Canva Sans Bold"/>
              </a:rPr>
              <a:t>Local businesses shared what they look for in job candidates, apprenticeship opportunities, and goals for the future.</a:t>
            </a:r>
          </a:p>
        </p:txBody>
      </p:sp>
      <p:sp>
        <p:nvSpPr>
          <p:cNvPr id="18" name="TextBox 18"/>
          <p:cNvSpPr txBox="1"/>
          <p:nvPr/>
        </p:nvSpPr>
        <p:spPr>
          <a:xfrm>
            <a:off x="4234110" y="3384550"/>
            <a:ext cx="3958870" cy="1615570"/>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3173"/>
              </a:lnSpc>
            </a:pPr>
            <a:r>
              <a:rPr lang="en-US" sz="2266">
                <a:solidFill>
                  <a:srgbClr val="F4F7FA"/>
                </a:solidFill>
                <a:latin typeface="Canva Sans Bold"/>
                <a:ea typeface="Canva Sans Bold"/>
                <a:cs typeface="Canva Sans Bold"/>
                <a:sym typeface="Canva Sans Bold"/>
              </a:rPr>
              <a:t>Educators gained insight into the NYSDOL’s operation, workforce development programs, and labor market data.</a:t>
            </a:r>
          </a:p>
        </p:txBody>
      </p:sp>
      <p:sp>
        <p:nvSpPr>
          <p:cNvPr id="19" name="TextBox 19"/>
          <p:cNvSpPr txBox="1"/>
          <p:nvPr/>
        </p:nvSpPr>
        <p:spPr>
          <a:xfrm>
            <a:off x="8160997" y="3384550"/>
            <a:ext cx="3958870" cy="1615570"/>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3173"/>
              </a:lnSpc>
            </a:pPr>
            <a:r>
              <a:rPr lang="en-US" sz="2266">
                <a:solidFill>
                  <a:srgbClr val="00357B"/>
                </a:solidFill>
                <a:latin typeface="Canva Sans Bold"/>
                <a:ea typeface="Canva Sans Bold"/>
                <a:cs typeface="Canva Sans Bold"/>
                <a:sym typeface="Canva Sans Bold"/>
              </a:rPr>
              <a:t>We developed 21st-century career-readiness curricula to implement in our districts (i.e. lesson plans, presentations)</a:t>
            </a:r>
          </a:p>
        </p:txBody>
      </p:sp>
    </p:spTree>
    <p:extLst>
      <p:ext uri="{BB962C8B-B14F-4D97-AF65-F5344CB8AC3E}">
        <p14:creationId xmlns:p14="http://schemas.microsoft.com/office/powerpoint/2010/main" val="3655965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B2836FF-945C-48EA-A449-7EDFC73F67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19691" y="0"/>
            <a:ext cx="6069743"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11" name="Rectangle 10">
            <a:extLst>
              <a:ext uri="{FF2B5EF4-FFF2-40B4-BE49-F238E27FC236}">
                <a16:creationId xmlns:a16="http://schemas.microsoft.com/office/drawing/2014/main" id="{83BC7947-FCF0-4F53-A871-5E847286C3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125497" cy="6858000"/>
          </a:xfrm>
          <a:prstGeom prst="rect">
            <a:avLst/>
          </a:prstGeom>
          <a:solidFill>
            <a:schemeClr val="bg1"/>
          </a:solidFill>
          <a:ln>
            <a:no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C5E04DFB-DE39-4410-A457-DD1B62DE06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19691" y="176109"/>
            <a:ext cx="6069743" cy="16459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2" name="Title 1">
            <a:extLst>
              <a:ext uri="{FF2B5EF4-FFF2-40B4-BE49-F238E27FC236}">
                <a16:creationId xmlns:a16="http://schemas.microsoft.com/office/drawing/2014/main" id="{5A5D25A6-DA19-2340-49A8-E8C6202259CC}"/>
              </a:ext>
            </a:extLst>
          </p:cNvPr>
          <p:cNvSpPr>
            <a:spLocks noGrp="1"/>
          </p:cNvSpPr>
          <p:nvPr>
            <p:ph type="title"/>
          </p:nvPr>
        </p:nvSpPr>
        <p:spPr>
          <a:xfrm>
            <a:off x="6449961" y="284176"/>
            <a:ext cx="5094980" cy="1508760"/>
          </a:xfrm>
        </p:spPr>
        <p:txBody>
          <a:bodyPr>
            <a:normAutofit/>
          </a:bodyPr>
          <a:lstStyle/>
          <a:p>
            <a:pPr algn="ctr"/>
            <a:r>
              <a:rPr lang="en-US">
                <a:solidFill>
                  <a:schemeClr val="tx2"/>
                </a:solidFill>
                <a:latin typeface="Calibri" panose="020F0502020204030204" pitchFamily="34" charset="0"/>
                <a:cs typeface="Calibri" panose="020F0502020204030204" pitchFamily="34" charset="0"/>
              </a:rPr>
              <a:t>Department of Labor Resources</a:t>
            </a:r>
            <a:endParaRPr lang="en-US"/>
          </a:p>
        </p:txBody>
      </p:sp>
      <p:pic>
        <p:nvPicPr>
          <p:cNvPr id="4" name="Picture 3" descr="258s.jpg (258×258)">
            <a:extLst>
              <a:ext uri="{FF2B5EF4-FFF2-40B4-BE49-F238E27FC236}">
                <a16:creationId xmlns:a16="http://schemas.microsoft.com/office/drawing/2014/main" id="{2CC55E2A-12A1-CCB4-E688-94D83BB13538}"/>
              </a:ext>
            </a:extLst>
          </p:cNvPr>
          <p:cNvPicPr>
            <a:picLocks noChangeAspect="1"/>
          </p:cNvPicPr>
          <p:nvPr/>
        </p:nvPicPr>
        <p:blipFill>
          <a:blip r:embed="rId2"/>
          <a:stretch>
            <a:fillRect/>
          </a:stretch>
        </p:blipFill>
        <p:spPr>
          <a:xfrm>
            <a:off x="634275" y="982706"/>
            <a:ext cx="4851141" cy="4851141"/>
          </a:xfrm>
          <a:prstGeom prst="rect">
            <a:avLst/>
          </a:prstGeom>
        </p:spPr>
      </p:pic>
      <p:sp>
        <p:nvSpPr>
          <p:cNvPr id="3" name="Content Placeholder 2">
            <a:extLst>
              <a:ext uri="{FF2B5EF4-FFF2-40B4-BE49-F238E27FC236}">
                <a16:creationId xmlns:a16="http://schemas.microsoft.com/office/drawing/2014/main" id="{C94A94B0-F02E-C9F6-961F-B8F8A3D3A868}"/>
              </a:ext>
            </a:extLst>
          </p:cNvPr>
          <p:cNvSpPr>
            <a:spLocks noGrp="1"/>
          </p:cNvSpPr>
          <p:nvPr>
            <p:ph idx="1"/>
          </p:nvPr>
        </p:nvSpPr>
        <p:spPr>
          <a:xfrm>
            <a:off x="6454363" y="2011680"/>
            <a:ext cx="5527607" cy="4206240"/>
          </a:xfrm>
        </p:spPr>
        <p:txBody>
          <a:bodyPr vert="horz" lIns="91440" tIns="45720" rIns="91440" bIns="45720" rtlCol="0">
            <a:normAutofit/>
          </a:bodyPr>
          <a:lstStyle/>
          <a:p>
            <a:r>
              <a:rPr lang="en-US" sz="1500">
                <a:solidFill>
                  <a:schemeClr val="bg1"/>
                </a:solidFill>
              </a:rPr>
              <a:t>Local Career Centers: </a:t>
            </a:r>
            <a:r>
              <a:rPr lang="en-US" sz="1500">
                <a:solidFill>
                  <a:schemeClr val="bg1"/>
                </a:solidFill>
                <a:hlinkClick r:id="rId3"/>
              </a:rPr>
              <a:t>https://dol.ny.gov/career-centers</a:t>
            </a:r>
            <a:endParaRPr lang="en-US" sz="1500">
              <a:solidFill>
                <a:schemeClr val="bg1"/>
              </a:solidFill>
            </a:endParaRPr>
          </a:p>
          <a:p>
            <a:pPr marL="0" indent="0">
              <a:buNone/>
            </a:pPr>
            <a:r>
              <a:rPr lang="en-US" sz="1500">
                <a:solidFill>
                  <a:schemeClr val="bg1"/>
                </a:solidFill>
              </a:rPr>
              <a:t> 	-  Provide assistive tech for Students with Disabilities</a:t>
            </a:r>
          </a:p>
          <a:p>
            <a:pPr marL="0" indent="0">
              <a:buNone/>
            </a:pPr>
            <a:r>
              <a:rPr lang="en-US" sz="1500">
                <a:solidFill>
                  <a:schemeClr val="bg1"/>
                </a:solidFill>
              </a:rPr>
              <a:t>	-  Resume task force/ cover letters</a:t>
            </a:r>
          </a:p>
          <a:p>
            <a:r>
              <a:rPr lang="en-US" sz="1500">
                <a:solidFill>
                  <a:schemeClr val="bg1"/>
                </a:solidFill>
              </a:rPr>
              <a:t> NYS Department of Labor You tube Channel: </a:t>
            </a:r>
            <a:r>
              <a:rPr lang="en-US" sz="1500">
                <a:solidFill>
                  <a:schemeClr val="bg1"/>
                </a:solidFill>
                <a:hlinkClick r:id="rId4"/>
              </a:rPr>
              <a:t>https://www.youtube.com/user/NYSLabor</a:t>
            </a:r>
            <a:endParaRPr lang="en-US" sz="1500">
              <a:solidFill>
                <a:schemeClr val="bg1"/>
              </a:solidFill>
            </a:endParaRPr>
          </a:p>
          <a:p>
            <a:r>
              <a:rPr lang="en-US" sz="1500">
                <a:solidFill>
                  <a:schemeClr val="bg1"/>
                </a:solidFill>
              </a:rPr>
              <a:t> Find Career Opportunities: </a:t>
            </a:r>
            <a:r>
              <a:rPr lang="en-US" sz="1500">
                <a:solidFill>
                  <a:schemeClr val="bg1"/>
                </a:solidFill>
                <a:hlinkClick r:id="rId5"/>
              </a:rPr>
              <a:t>https://dol.ny.gov/jobzone</a:t>
            </a:r>
            <a:endParaRPr lang="en-US" sz="1500">
              <a:solidFill>
                <a:schemeClr val="bg1"/>
              </a:solidFill>
              <a:ea typeface="+mn-lt"/>
              <a:cs typeface="+mn-lt"/>
            </a:endParaRPr>
          </a:p>
          <a:p>
            <a:r>
              <a:rPr lang="en-US" sz="1500">
                <a:solidFill>
                  <a:schemeClr val="bg1"/>
                </a:solidFill>
              </a:rPr>
              <a:t>Civil Service Tests &amp; Jobs: </a:t>
            </a:r>
          </a:p>
          <a:p>
            <a:pPr marL="0" indent="0">
              <a:buNone/>
            </a:pPr>
            <a:r>
              <a:rPr lang="en-US" sz="1500">
                <a:solidFill>
                  <a:schemeClr val="bg1"/>
                </a:solidFill>
              </a:rPr>
              <a:t>	- </a:t>
            </a:r>
            <a:r>
              <a:rPr lang="en-US" sz="1500">
                <a:solidFill>
                  <a:schemeClr val="bg1"/>
                </a:solidFill>
                <a:hlinkClick r:id="rId6"/>
              </a:rPr>
              <a:t>https://www.cs.ny.gov/jobseeker/</a:t>
            </a:r>
            <a:endParaRPr lang="en-US" sz="1500">
              <a:solidFill>
                <a:schemeClr val="bg1"/>
              </a:solidFill>
            </a:endParaRPr>
          </a:p>
          <a:p>
            <a:pPr marL="0" indent="0">
              <a:buNone/>
            </a:pPr>
            <a:r>
              <a:rPr lang="en-US" sz="1500">
                <a:solidFill>
                  <a:schemeClr val="bg1"/>
                </a:solidFill>
              </a:rPr>
              <a:t>	- </a:t>
            </a:r>
            <a:r>
              <a:rPr lang="en-US" sz="1500">
                <a:solidFill>
                  <a:schemeClr val="bg1"/>
                </a:solidFill>
                <a:hlinkClick r:id="rId7"/>
              </a:rPr>
              <a:t>https://statejobs.ny.gov/public/</a:t>
            </a:r>
            <a:endParaRPr lang="en-US" sz="1500">
              <a:solidFill>
                <a:schemeClr val="bg1"/>
              </a:solidFill>
            </a:endParaRPr>
          </a:p>
          <a:p>
            <a:pPr marL="0" indent="0">
              <a:buNone/>
            </a:pPr>
            <a:r>
              <a:rPr lang="en-US" sz="1500">
                <a:solidFill>
                  <a:schemeClr val="bg1"/>
                </a:solidFill>
              </a:rPr>
              <a:t>	- Contact: Adam Dolce (518) 593-5515 </a:t>
            </a:r>
          </a:p>
          <a:p>
            <a:pPr marL="0" indent="0">
              <a:buNone/>
            </a:pPr>
            <a:endParaRPr lang="en-US" sz="1500">
              <a:solidFill>
                <a:schemeClr val="bg1"/>
              </a:solidFill>
            </a:endParaRPr>
          </a:p>
          <a:p>
            <a:endParaRPr lang="en-US" sz="1500">
              <a:solidFill>
                <a:schemeClr val="bg1"/>
              </a:solidFill>
            </a:endParaRPr>
          </a:p>
        </p:txBody>
      </p:sp>
    </p:spTree>
    <p:extLst>
      <p:ext uri="{BB962C8B-B14F-4D97-AF65-F5344CB8AC3E}">
        <p14:creationId xmlns:p14="http://schemas.microsoft.com/office/powerpoint/2010/main" val="771153255"/>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025239F-A6FB-43A8-BD4A-3FB7C0B48D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176109"/>
            <a:ext cx="12188952" cy="16459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a16="http://schemas.microsoft.com/office/drawing/2014/main" id="{9A457F22-2034-4200-B6E4-5B8372AAC22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16338"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A9DA7986-F4F5-4F92-94A3-343B2D7200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76981"/>
            <a:ext cx="4686300" cy="16395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BE77431-B694-CCE6-2BC8-453BD9FFA183}"/>
              </a:ext>
            </a:extLst>
          </p:cNvPr>
          <p:cNvSpPr>
            <a:spLocks noGrp="1"/>
          </p:cNvSpPr>
          <p:nvPr>
            <p:ph type="title"/>
          </p:nvPr>
        </p:nvSpPr>
        <p:spPr>
          <a:xfrm>
            <a:off x="634277" y="284176"/>
            <a:ext cx="3670874" cy="1508760"/>
          </a:xfrm>
        </p:spPr>
        <p:txBody>
          <a:bodyPr vert="horz" lIns="91440" tIns="45720" rIns="91440" bIns="45720" rtlCol="0" anchor="ctr">
            <a:normAutofit/>
          </a:bodyPr>
          <a:lstStyle/>
          <a:p>
            <a:pPr algn="ctr"/>
            <a:r>
              <a:rPr lang="en-US">
                <a:solidFill>
                  <a:schemeClr val="tx2"/>
                </a:solidFill>
              </a:rPr>
              <a:t>Career Development</a:t>
            </a:r>
            <a:endParaRPr lang="en-US"/>
          </a:p>
        </p:txBody>
      </p:sp>
      <p:sp>
        <p:nvSpPr>
          <p:cNvPr id="3" name="Content Placeholder 2">
            <a:extLst>
              <a:ext uri="{FF2B5EF4-FFF2-40B4-BE49-F238E27FC236}">
                <a16:creationId xmlns:a16="http://schemas.microsoft.com/office/drawing/2014/main" id="{E5E967D5-48AD-43F6-3933-5F4A54CC5534}"/>
              </a:ext>
            </a:extLst>
          </p:cNvPr>
          <p:cNvSpPr>
            <a:spLocks noGrp="1"/>
          </p:cNvSpPr>
          <p:nvPr>
            <p:ph sz="half" idx="1"/>
          </p:nvPr>
        </p:nvSpPr>
        <p:spPr>
          <a:xfrm>
            <a:off x="634277" y="2011680"/>
            <a:ext cx="3676678" cy="4206240"/>
          </a:xfrm>
        </p:spPr>
        <p:txBody>
          <a:bodyPr vert="horz" lIns="91440" tIns="45720" rIns="91440" bIns="45720" rtlCol="0">
            <a:normAutofit/>
          </a:bodyPr>
          <a:lstStyle/>
          <a:p>
            <a:r>
              <a:rPr lang="en-US">
                <a:solidFill>
                  <a:schemeClr val="bg1"/>
                </a:solidFill>
              </a:rPr>
              <a:t>Career Zone- </a:t>
            </a:r>
            <a:r>
              <a:rPr lang="en-US">
                <a:solidFill>
                  <a:schemeClr val="bg1"/>
                </a:solidFill>
                <a:hlinkClick r:id="rId2"/>
              </a:rPr>
              <a:t>https://careerzone.labor.ny.gov</a:t>
            </a:r>
          </a:p>
          <a:p>
            <a:r>
              <a:rPr lang="en-US">
                <a:solidFill>
                  <a:schemeClr val="bg1"/>
                </a:solidFill>
              </a:rPr>
              <a:t>ONET- </a:t>
            </a:r>
            <a:r>
              <a:rPr lang="en-US">
                <a:solidFill>
                  <a:schemeClr val="bg1"/>
                </a:solidFill>
                <a:hlinkClick r:id="rId3"/>
              </a:rPr>
              <a:t>https://onetonline.org</a:t>
            </a:r>
          </a:p>
          <a:p>
            <a:r>
              <a:rPr lang="en-US">
                <a:solidFill>
                  <a:schemeClr val="bg1"/>
                </a:solidFill>
              </a:rPr>
              <a:t>Career Village- </a:t>
            </a:r>
            <a:r>
              <a:rPr lang="en-US">
                <a:solidFill>
                  <a:schemeClr val="bg1"/>
                </a:solidFill>
                <a:hlinkClick r:id="rId4"/>
              </a:rPr>
              <a:t>https://careervillage.org</a:t>
            </a:r>
            <a:endParaRPr lang="en-US">
              <a:solidFill>
                <a:schemeClr val="bg1"/>
              </a:solidFill>
            </a:endParaRPr>
          </a:p>
          <a:p>
            <a:r>
              <a:rPr lang="en-US">
                <a:solidFill>
                  <a:schemeClr val="bg1"/>
                </a:solidFill>
              </a:rPr>
              <a:t>VIA Character- </a:t>
            </a:r>
            <a:r>
              <a:rPr lang="en-US">
                <a:solidFill>
                  <a:schemeClr val="bg1"/>
                </a:solidFill>
                <a:hlinkClick r:id="rId5"/>
              </a:rPr>
              <a:t>https://viacharacter.org</a:t>
            </a:r>
            <a:endParaRPr lang="en-US">
              <a:solidFill>
                <a:schemeClr val="bg1"/>
              </a:solidFill>
            </a:endParaRPr>
          </a:p>
          <a:p>
            <a:pPr marL="0"/>
            <a:endParaRPr lang="en-US">
              <a:solidFill>
                <a:schemeClr val="bg1"/>
              </a:solidFill>
            </a:endParaRPr>
          </a:p>
        </p:txBody>
      </p:sp>
      <p:sp>
        <p:nvSpPr>
          <p:cNvPr id="16" name="Rectangle 15">
            <a:extLst>
              <a:ext uri="{FF2B5EF4-FFF2-40B4-BE49-F238E27FC236}">
                <a16:creationId xmlns:a16="http://schemas.microsoft.com/office/drawing/2014/main" id="{428E76FD-76EE-4DE6-BBA4-EEA6E4B98C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25190" y="0"/>
            <a:ext cx="7566810" cy="6858000"/>
          </a:xfrm>
          <a:prstGeom prst="rect">
            <a:avLst/>
          </a:prstGeom>
          <a:solidFill>
            <a:schemeClr val="bg1"/>
          </a:solidFill>
          <a:ln>
            <a:no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endParaRPr lang="en-US"/>
          </a:p>
        </p:txBody>
      </p:sp>
      <p:pic>
        <p:nvPicPr>
          <p:cNvPr id="5" name="Content Placeholder 4" descr="Career Development and Planning - 5 Key Factors to Know - Career Cliff">
            <a:extLst>
              <a:ext uri="{FF2B5EF4-FFF2-40B4-BE49-F238E27FC236}">
                <a16:creationId xmlns:a16="http://schemas.microsoft.com/office/drawing/2014/main" id="{05CF8A6C-D7EF-093F-B43B-56BB4424B3FC}"/>
              </a:ext>
            </a:extLst>
          </p:cNvPr>
          <p:cNvPicPr>
            <a:picLocks noGrp="1" noChangeAspect="1"/>
          </p:cNvPicPr>
          <p:nvPr>
            <p:ph sz="half" idx="2"/>
          </p:nvPr>
        </p:nvPicPr>
        <p:blipFill>
          <a:blip r:embed="rId6"/>
          <a:stretch>
            <a:fillRect/>
          </a:stretch>
        </p:blipFill>
        <p:spPr>
          <a:xfrm>
            <a:off x="5507630" y="598634"/>
            <a:ext cx="5793078" cy="5619286"/>
          </a:xfrm>
          <a:prstGeom prst="rect">
            <a:avLst/>
          </a:prstGeom>
        </p:spPr>
      </p:pic>
    </p:spTree>
    <p:extLst>
      <p:ext uri="{BB962C8B-B14F-4D97-AF65-F5344CB8AC3E}">
        <p14:creationId xmlns:p14="http://schemas.microsoft.com/office/powerpoint/2010/main" val="3405866226"/>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187A3-56F3-1400-2D31-6304273205EF}"/>
              </a:ext>
            </a:extLst>
          </p:cNvPr>
          <p:cNvSpPr>
            <a:spLocks noGrp="1"/>
          </p:cNvSpPr>
          <p:nvPr>
            <p:ph type="title"/>
          </p:nvPr>
        </p:nvSpPr>
        <p:spPr>
          <a:xfrm>
            <a:off x="1191374" y="352415"/>
            <a:ext cx="9795625" cy="1416397"/>
          </a:xfrm>
        </p:spPr>
        <p:txBody>
          <a:bodyPr/>
          <a:lstStyle/>
          <a:p>
            <a:pPr algn="ctr"/>
            <a:r>
              <a:rPr lang="en-US" sz="5000" b="1" err="1"/>
              <a:t>LOcal</a:t>
            </a:r>
            <a:r>
              <a:rPr lang="en-US" sz="5000" b="1"/>
              <a:t> Site Visits</a:t>
            </a:r>
            <a:r>
              <a:rPr lang="en-US"/>
              <a:t> </a:t>
            </a:r>
          </a:p>
        </p:txBody>
      </p:sp>
      <p:pic>
        <p:nvPicPr>
          <p:cNvPr id="5" name="Content Placeholder 4">
            <a:extLst>
              <a:ext uri="{FF2B5EF4-FFF2-40B4-BE49-F238E27FC236}">
                <a16:creationId xmlns:a16="http://schemas.microsoft.com/office/drawing/2014/main" id="{29A4A82B-7D1F-E82F-8DE9-96157FB7F3C4}"/>
              </a:ext>
            </a:extLst>
          </p:cNvPr>
          <p:cNvPicPr>
            <a:picLocks noGrp="1" noChangeAspect="1"/>
          </p:cNvPicPr>
          <p:nvPr>
            <p:ph sz="half" idx="1"/>
          </p:nvPr>
        </p:nvPicPr>
        <p:blipFill>
          <a:blip r:embed="rId2"/>
          <a:stretch>
            <a:fillRect/>
          </a:stretch>
        </p:blipFill>
        <p:spPr>
          <a:xfrm>
            <a:off x="137000" y="1952161"/>
            <a:ext cx="1413388" cy="1474839"/>
          </a:xfrm>
        </p:spPr>
      </p:pic>
      <p:pic>
        <p:nvPicPr>
          <p:cNvPr id="6" name="Content Placeholder 5">
            <a:extLst>
              <a:ext uri="{FF2B5EF4-FFF2-40B4-BE49-F238E27FC236}">
                <a16:creationId xmlns:a16="http://schemas.microsoft.com/office/drawing/2014/main" id="{F9E505DE-FFDB-CF5A-F103-A50878F845FF}"/>
              </a:ext>
            </a:extLst>
          </p:cNvPr>
          <p:cNvPicPr>
            <a:picLocks noGrp="1" noChangeAspect="1"/>
          </p:cNvPicPr>
          <p:nvPr>
            <p:ph sz="half" idx="2"/>
          </p:nvPr>
        </p:nvPicPr>
        <p:blipFill>
          <a:blip r:embed="rId3"/>
          <a:stretch>
            <a:fillRect/>
          </a:stretch>
        </p:blipFill>
        <p:spPr>
          <a:xfrm>
            <a:off x="142589" y="3501821"/>
            <a:ext cx="2085975" cy="1619250"/>
          </a:xfrm>
        </p:spPr>
      </p:pic>
      <p:pic>
        <p:nvPicPr>
          <p:cNvPr id="7" name="Picture 6">
            <a:extLst>
              <a:ext uri="{FF2B5EF4-FFF2-40B4-BE49-F238E27FC236}">
                <a16:creationId xmlns:a16="http://schemas.microsoft.com/office/drawing/2014/main" id="{4A40FD20-D09D-1E05-7FE0-408C3CF469E0}"/>
              </a:ext>
            </a:extLst>
          </p:cNvPr>
          <p:cNvPicPr>
            <a:picLocks noChangeAspect="1"/>
          </p:cNvPicPr>
          <p:nvPr/>
        </p:nvPicPr>
        <p:blipFill>
          <a:blip r:embed="rId4"/>
          <a:stretch>
            <a:fillRect/>
          </a:stretch>
        </p:blipFill>
        <p:spPr>
          <a:xfrm>
            <a:off x="1553650" y="1918735"/>
            <a:ext cx="3581614" cy="995608"/>
          </a:xfrm>
          <a:prstGeom prst="rect">
            <a:avLst/>
          </a:prstGeom>
        </p:spPr>
      </p:pic>
      <p:pic>
        <p:nvPicPr>
          <p:cNvPr id="8" name="Picture 7">
            <a:extLst>
              <a:ext uri="{FF2B5EF4-FFF2-40B4-BE49-F238E27FC236}">
                <a16:creationId xmlns:a16="http://schemas.microsoft.com/office/drawing/2014/main" id="{91FFD5C2-379F-E694-1190-264507A72221}"/>
              </a:ext>
            </a:extLst>
          </p:cNvPr>
          <p:cNvPicPr>
            <a:picLocks noChangeAspect="1"/>
          </p:cNvPicPr>
          <p:nvPr/>
        </p:nvPicPr>
        <p:blipFill>
          <a:blip r:embed="rId5"/>
          <a:stretch>
            <a:fillRect/>
          </a:stretch>
        </p:blipFill>
        <p:spPr>
          <a:xfrm>
            <a:off x="9938262" y="1966453"/>
            <a:ext cx="2098572" cy="1487129"/>
          </a:xfrm>
          <a:prstGeom prst="rect">
            <a:avLst/>
          </a:prstGeom>
        </p:spPr>
      </p:pic>
      <p:pic>
        <p:nvPicPr>
          <p:cNvPr id="9" name="Picture 8">
            <a:extLst>
              <a:ext uri="{FF2B5EF4-FFF2-40B4-BE49-F238E27FC236}">
                <a16:creationId xmlns:a16="http://schemas.microsoft.com/office/drawing/2014/main" id="{2C0D82FC-4158-F3F5-81EE-F2163FEA5F01}"/>
              </a:ext>
            </a:extLst>
          </p:cNvPr>
          <p:cNvPicPr>
            <a:picLocks noChangeAspect="1"/>
          </p:cNvPicPr>
          <p:nvPr/>
        </p:nvPicPr>
        <p:blipFill>
          <a:blip r:embed="rId6"/>
          <a:stretch>
            <a:fillRect/>
          </a:stretch>
        </p:blipFill>
        <p:spPr>
          <a:xfrm>
            <a:off x="5174225" y="1855837"/>
            <a:ext cx="2113936" cy="2003324"/>
          </a:xfrm>
          <a:prstGeom prst="rect">
            <a:avLst/>
          </a:prstGeom>
        </p:spPr>
      </p:pic>
      <p:pic>
        <p:nvPicPr>
          <p:cNvPr id="10" name="Picture 9">
            <a:extLst>
              <a:ext uri="{FF2B5EF4-FFF2-40B4-BE49-F238E27FC236}">
                <a16:creationId xmlns:a16="http://schemas.microsoft.com/office/drawing/2014/main" id="{3EFD0229-2395-F322-EB40-DF1D2A830877}"/>
              </a:ext>
            </a:extLst>
          </p:cNvPr>
          <p:cNvPicPr>
            <a:picLocks noChangeAspect="1"/>
          </p:cNvPicPr>
          <p:nvPr/>
        </p:nvPicPr>
        <p:blipFill>
          <a:blip r:embed="rId7"/>
          <a:stretch>
            <a:fillRect/>
          </a:stretch>
        </p:blipFill>
        <p:spPr>
          <a:xfrm>
            <a:off x="9939820" y="3527254"/>
            <a:ext cx="2106255" cy="1631773"/>
          </a:xfrm>
          <a:prstGeom prst="rect">
            <a:avLst/>
          </a:prstGeom>
        </p:spPr>
      </p:pic>
      <p:pic>
        <p:nvPicPr>
          <p:cNvPr id="11" name="Picture 10">
            <a:extLst>
              <a:ext uri="{FF2B5EF4-FFF2-40B4-BE49-F238E27FC236}">
                <a16:creationId xmlns:a16="http://schemas.microsoft.com/office/drawing/2014/main" id="{01800806-781C-9C7D-FCD2-7AE15244F431}"/>
              </a:ext>
            </a:extLst>
          </p:cNvPr>
          <p:cNvPicPr>
            <a:picLocks noChangeAspect="1"/>
          </p:cNvPicPr>
          <p:nvPr/>
        </p:nvPicPr>
        <p:blipFill>
          <a:blip r:embed="rId8"/>
          <a:stretch>
            <a:fillRect/>
          </a:stretch>
        </p:blipFill>
        <p:spPr>
          <a:xfrm>
            <a:off x="120599" y="5221083"/>
            <a:ext cx="1442577" cy="1405706"/>
          </a:xfrm>
          <a:prstGeom prst="rect">
            <a:avLst/>
          </a:prstGeom>
        </p:spPr>
      </p:pic>
      <p:pic>
        <p:nvPicPr>
          <p:cNvPr id="12" name="Picture 11">
            <a:extLst>
              <a:ext uri="{FF2B5EF4-FFF2-40B4-BE49-F238E27FC236}">
                <a16:creationId xmlns:a16="http://schemas.microsoft.com/office/drawing/2014/main" id="{3252B362-4D7E-8B14-302E-0ABC808E19EA}"/>
              </a:ext>
            </a:extLst>
          </p:cNvPr>
          <p:cNvPicPr>
            <a:picLocks noChangeAspect="1"/>
          </p:cNvPicPr>
          <p:nvPr/>
        </p:nvPicPr>
        <p:blipFill>
          <a:blip r:embed="rId9"/>
          <a:stretch>
            <a:fillRect/>
          </a:stretch>
        </p:blipFill>
        <p:spPr>
          <a:xfrm>
            <a:off x="7333685" y="1878501"/>
            <a:ext cx="2540568" cy="1282029"/>
          </a:xfrm>
          <a:prstGeom prst="rect">
            <a:avLst/>
          </a:prstGeom>
        </p:spPr>
      </p:pic>
      <p:pic>
        <p:nvPicPr>
          <p:cNvPr id="13" name="Picture 12">
            <a:extLst>
              <a:ext uri="{FF2B5EF4-FFF2-40B4-BE49-F238E27FC236}">
                <a16:creationId xmlns:a16="http://schemas.microsoft.com/office/drawing/2014/main" id="{08C36D54-DA08-6B88-6548-F6F032804420}"/>
              </a:ext>
            </a:extLst>
          </p:cNvPr>
          <p:cNvPicPr>
            <a:picLocks noChangeAspect="1"/>
          </p:cNvPicPr>
          <p:nvPr/>
        </p:nvPicPr>
        <p:blipFill>
          <a:blip r:embed="rId10"/>
          <a:stretch>
            <a:fillRect/>
          </a:stretch>
        </p:blipFill>
        <p:spPr>
          <a:xfrm>
            <a:off x="7519351" y="4536134"/>
            <a:ext cx="2169242" cy="1120879"/>
          </a:xfrm>
          <a:prstGeom prst="rect">
            <a:avLst/>
          </a:prstGeom>
        </p:spPr>
      </p:pic>
      <p:pic>
        <p:nvPicPr>
          <p:cNvPr id="14" name="Picture 13">
            <a:extLst>
              <a:ext uri="{FF2B5EF4-FFF2-40B4-BE49-F238E27FC236}">
                <a16:creationId xmlns:a16="http://schemas.microsoft.com/office/drawing/2014/main" id="{238EC72C-F204-E6D9-C887-D49A612F46B5}"/>
              </a:ext>
            </a:extLst>
          </p:cNvPr>
          <p:cNvPicPr>
            <a:picLocks noChangeAspect="1"/>
          </p:cNvPicPr>
          <p:nvPr/>
        </p:nvPicPr>
        <p:blipFill>
          <a:blip r:embed="rId11"/>
          <a:stretch>
            <a:fillRect/>
          </a:stretch>
        </p:blipFill>
        <p:spPr>
          <a:xfrm>
            <a:off x="1748135" y="5313445"/>
            <a:ext cx="1417997" cy="1454866"/>
          </a:xfrm>
          <a:prstGeom prst="rect">
            <a:avLst/>
          </a:prstGeom>
        </p:spPr>
      </p:pic>
      <p:pic>
        <p:nvPicPr>
          <p:cNvPr id="15" name="Picture 14">
            <a:extLst>
              <a:ext uri="{FF2B5EF4-FFF2-40B4-BE49-F238E27FC236}">
                <a16:creationId xmlns:a16="http://schemas.microsoft.com/office/drawing/2014/main" id="{D0BA45F6-11FE-8030-900E-2CECD5F86F46}"/>
              </a:ext>
            </a:extLst>
          </p:cNvPr>
          <p:cNvPicPr>
            <a:picLocks noChangeAspect="1"/>
          </p:cNvPicPr>
          <p:nvPr/>
        </p:nvPicPr>
        <p:blipFill>
          <a:blip r:embed="rId12"/>
          <a:stretch>
            <a:fillRect/>
          </a:stretch>
        </p:blipFill>
        <p:spPr>
          <a:xfrm>
            <a:off x="9738381" y="5224461"/>
            <a:ext cx="2312117" cy="1435818"/>
          </a:xfrm>
          <a:prstGeom prst="rect">
            <a:avLst/>
          </a:prstGeom>
        </p:spPr>
      </p:pic>
      <p:pic>
        <p:nvPicPr>
          <p:cNvPr id="16" name="Picture 15">
            <a:extLst>
              <a:ext uri="{FF2B5EF4-FFF2-40B4-BE49-F238E27FC236}">
                <a16:creationId xmlns:a16="http://schemas.microsoft.com/office/drawing/2014/main" id="{B1CEA546-F90B-0685-EF92-BC6668575D62}"/>
              </a:ext>
            </a:extLst>
          </p:cNvPr>
          <p:cNvPicPr>
            <a:picLocks noChangeAspect="1"/>
          </p:cNvPicPr>
          <p:nvPr/>
        </p:nvPicPr>
        <p:blipFill>
          <a:blip r:embed="rId13"/>
          <a:stretch>
            <a:fillRect/>
          </a:stretch>
        </p:blipFill>
        <p:spPr>
          <a:xfrm>
            <a:off x="7379562" y="3204867"/>
            <a:ext cx="2310273" cy="1285873"/>
          </a:xfrm>
          <a:prstGeom prst="rect">
            <a:avLst/>
          </a:prstGeom>
        </p:spPr>
      </p:pic>
      <p:pic>
        <p:nvPicPr>
          <p:cNvPr id="17" name="Picture 16">
            <a:extLst>
              <a:ext uri="{FF2B5EF4-FFF2-40B4-BE49-F238E27FC236}">
                <a16:creationId xmlns:a16="http://schemas.microsoft.com/office/drawing/2014/main" id="{737451D3-EA48-9AD5-8B72-30E79CED7A8C}"/>
              </a:ext>
            </a:extLst>
          </p:cNvPr>
          <p:cNvPicPr>
            <a:picLocks noChangeAspect="1"/>
          </p:cNvPicPr>
          <p:nvPr/>
        </p:nvPicPr>
        <p:blipFill>
          <a:blip r:embed="rId14"/>
          <a:stretch>
            <a:fillRect/>
          </a:stretch>
        </p:blipFill>
        <p:spPr>
          <a:xfrm>
            <a:off x="5167006" y="4010604"/>
            <a:ext cx="2115341" cy="1240484"/>
          </a:xfrm>
          <a:prstGeom prst="rect">
            <a:avLst/>
          </a:prstGeom>
        </p:spPr>
      </p:pic>
      <p:pic>
        <p:nvPicPr>
          <p:cNvPr id="18" name="Picture 17">
            <a:extLst>
              <a:ext uri="{FF2B5EF4-FFF2-40B4-BE49-F238E27FC236}">
                <a16:creationId xmlns:a16="http://schemas.microsoft.com/office/drawing/2014/main" id="{499207A0-6F20-8B44-2DAD-052E82833F75}"/>
              </a:ext>
            </a:extLst>
          </p:cNvPr>
          <p:cNvPicPr>
            <a:picLocks noChangeAspect="1"/>
          </p:cNvPicPr>
          <p:nvPr/>
        </p:nvPicPr>
        <p:blipFill>
          <a:blip r:embed="rId15"/>
          <a:stretch>
            <a:fillRect/>
          </a:stretch>
        </p:blipFill>
        <p:spPr>
          <a:xfrm>
            <a:off x="7884134" y="5671951"/>
            <a:ext cx="1586039" cy="1133012"/>
          </a:xfrm>
          <a:prstGeom prst="rect">
            <a:avLst/>
          </a:prstGeom>
        </p:spPr>
      </p:pic>
      <p:pic>
        <p:nvPicPr>
          <p:cNvPr id="19" name="Picture 18">
            <a:extLst>
              <a:ext uri="{FF2B5EF4-FFF2-40B4-BE49-F238E27FC236}">
                <a16:creationId xmlns:a16="http://schemas.microsoft.com/office/drawing/2014/main" id="{1A9B1778-416A-35B5-F2B3-E1A028D7AC82}"/>
              </a:ext>
            </a:extLst>
          </p:cNvPr>
          <p:cNvPicPr>
            <a:picLocks noChangeAspect="1"/>
          </p:cNvPicPr>
          <p:nvPr/>
        </p:nvPicPr>
        <p:blipFill>
          <a:blip r:embed="rId16"/>
          <a:stretch>
            <a:fillRect/>
          </a:stretch>
        </p:blipFill>
        <p:spPr>
          <a:xfrm>
            <a:off x="3321106" y="5918298"/>
            <a:ext cx="4195617" cy="837333"/>
          </a:xfrm>
          <a:prstGeom prst="rect">
            <a:avLst/>
          </a:prstGeom>
        </p:spPr>
      </p:pic>
      <p:pic>
        <p:nvPicPr>
          <p:cNvPr id="20" name="Picture 19">
            <a:extLst>
              <a:ext uri="{FF2B5EF4-FFF2-40B4-BE49-F238E27FC236}">
                <a16:creationId xmlns:a16="http://schemas.microsoft.com/office/drawing/2014/main" id="{6A64F252-4189-A50D-31CF-7452913AC795}"/>
              </a:ext>
            </a:extLst>
          </p:cNvPr>
          <p:cNvPicPr>
            <a:picLocks noChangeAspect="1"/>
          </p:cNvPicPr>
          <p:nvPr/>
        </p:nvPicPr>
        <p:blipFill>
          <a:blip r:embed="rId17"/>
          <a:stretch>
            <a:fillRect/>
          </a:stretch>
        </p:blipFill>
        <p:spPr>
          <a:xfrm>
            <a:off x="2403373" y="3978633"/>
            <a:ext cx="2542868" cy="1268669"/>
          </a:xfrm>
          <a:prstGeom prst="rect">
            <a:avLst/>
          </a:prstGeom>
        </p:spPr>
      </p:pic>
      <p:pic>
        <p:nvPicPr>
          <p:cNvPr id="3" name="Picture 2" descr="intandem_hero_rectangle_color-300x113.jpg (300×113)">
            <a:extLst>
              <a:ext uri="{FF2B5EF4-FFF2-40B4-BE49-F238E27FC236}">
                <a16:creationId xmlns:a16="http://schemas.microsoft.com/office/drawing/2014/main" id="{C029DE2D-AC5B-9137-E336-7BA92D5C50EA}"/>
              </a:ext>
            </a:extLst>
          </p:cNvPr>
          <p:cNvPicPr>
            <a:picLocks noChangeAspect="1"/>
          </p:cNvPicPr>
          <p:nvPr/>
        </p:nvPicPr>
        <p:blipFill>
          <a:blip r:embed="rId18"/>
          <a:stretch>
            <a:fillRect/>
          </a:stretch>
        </p:blipFill>
        <p:spPr>
          <a:xfrm>
            <a:off x="2403764" y="2947002"/>
            <a:ext cx="2535383" cy="952452"/>
          </a:xfrm>
          <a:prstGeom prst="rect">
            <a:avLst/>
          </a:prstGeom>
        </p:spPr>
      </p:pic>
      <p:pic>
        <p:nvPicPr>
          <p:cNvPr id="4" name="Picture 3">
            <a:extLst>
              <a:ext uri="{FF2B5EF4-FFF2-40B4-BE49-F238E27FC236}">
                <a16:creationId xmlns:a16="http://schemas.microsoft.com/office/drawing/2014/main" id="{39E82C8F-03F3-DFEF-F81A-99EB805793DA}"/>
              </a:ext>
            </a:extLst>
          </p:cNvPr>
          <p:cNvPicPr>
            <a:picLocks noChangeAspect="1"/>
          </p:cNvPicPr>
          <p:nvPr/>
        </p:nvPicPr>
        <p:blipFill>
          <a:blip r:embed="rId19"/>
          <a:stretch>
            <a:fillRect/>
          </a:stretch>
        </p:blipFill>
        <p:spPr>
          <a:xfrm>
            <a:off x="3481677" y="5282334"/>
            <a:ext cx="3808555" cy="645967"/>
          </a:xfrm>
          <a:prstGeom prst="rect">
            <a:avLst/>
          </a:prstGeom>
        </p:spPr>
      </p:pic>
      <p:pic>
        <p:nvPicPr>
          <p:cNvPr id="21" name="Picture 20" descr="258s.jpg (258×258)">
            <a:extLst>
              <a:ext uri="{FF2B5EF4-FFF2-40B4-BE49-F238E27FC236}">
                <a16:creationId xmlns:a16="http://schemas.microsoft.com/office/drawing/2014/main" id="{0B2DBE06-0359-7F28-0E66-90FB7850F648}"/>
              </a:ext>
            </a:extLst>
          </p:cNvPr>
          <p:cNvPicPr>
            <a:picLocks noChangeAspect="1"/>
          </p:cNvPicPr>
          <p:nvPr/>
        </p:nvPicPr>
        <p:blipFill>
          <a:blip r:embed="rId20"/>
          <a:stretch>
            <a:fillRect/>
          </a:stretch>
        </p:blipFill>
        <p:spPr>
          <a:xfrm>
            <a:off x="133638" y="191366"/>
            <a:ext cx="1730088" cy="1649270"/>
          </a:xfrm>
          <a:prstGeom prst="rect">
            <a:avLst/>
          </a:prstGeom>
        </p:spPr>
      </p:pic>
    </p:spTree>
    <p:extLst>
      <p:ext uri="{BB962C8B-B14F-4D97-AF65-F5344CB8AC3E}">
        <p14:creationId xmlns:p14="http://schemas.microsoft.com/office/powerpoint/2010/main" val="18273984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A6D86F0-98E0-4468-9315-41BF7B0F2E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420B32F-78E8-E81B-1D09-016C452421E1}"/>
              </a:ext>
            </a:extLst>
          </p:cNvPr>
          <p:cNvSpPr>
            <a:spLocks noGrp="1"/>
          </p:cNvSpPr>
          <p:nvPr>
            <p:ph type="title"/>
          </p:nvPr>
        </p:nvSpPr>
        <p:spPr>
          <a:xfrm>
            <a:off x="622570" y="838646"/>
            <a:ext cx="3709991" cy="5180709"/>
          </a:xfrm>
        </p:spPr>
        <p:txBody>
          <a:bodyPr>
            <a:normAutofit/>
          </a:bodyPr>
          <a:lstStyle/>
          <a:p>
            <a:r>
              <a:rPr lang="en-US" sz="3600">
                <a:latin typeface="Calibri"/>
                <a:ea typeface="Calibri"/>
                <a:cs typeface="Calibri"/>
              </a:rPr>
              <a:t>EVOLUTION DENTAL SCIENCE</a:t>
            </a:r>
            <a:endParaRPr lang="en-US" sz="3600">
              <a:latin typeface="Calibri" panose="020F0502020204030204" pitchFamily="34" charset="0"/>
              <a:cs typeface="Calibri" panose="020F0502020204030204" pitchFamily="34" charset="0"/>
            </a:endParaRPr>
          </a:p>
        </p:txBody>
      </p:sp>
      <p:sp useBgFill="1">
        <p:nvSpPr>
          <p:cNvPr id="10" name="Rectangle 9">
            <a:extLst>
              <a:ext uri="{FF2B5EF4-FFF2-40B4-BE49-F238E27FC236}">
                <a16:creationId xmlns:a16="http://schemas.microsoft.com/office/drawing/2014/main" id="{CE957058-57AD-46A9-BAE9-7145CB3504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4295" y="-2"/>
            <a:ext cx="7537703"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9D3517FF-DFF2-8CAB-5DB6-1FD95226E1BD}"/>
              </a:ext>
            </a:extLst>
          </p:cNvPr>
          <p:cNvSpPr>
            <a:spLocks noGrp="1"/>
          </p:cNvSpPr>
          <p:nvPr>
            <p:ph idx="1"/>
          </p:nvPr>
        </p:nvSpPr>
        <p:spPr>
          <a:xfrm>
            <a:off x="5163671" y="838647"/>
            <a:ext cx="5823328" cy="5180708"/>
          </a:xfrm>
        </p:spPr>
        <p:txBody>
          <a:bodyPr vert="horz" lIns="91440" tIns="45720" rIns="91440" bIns="45720" rtlCol="0" anchor="ctr">
            <a:normAutofit/>
          </a:bodyPr>
          <a:lstStyle/>
          <a:p>
            <a:pPr marL="0" indent="0">
              <a:buNone/>
            </a:pPr>
            <a:r>
              <a:rPr lang="en-US" sz="2000" b="1">
                <a:solidFill>
                  <a:schemeClr val="tx2"/>
                </a:solidFill>
              </a:rPr>
              <a:t>Company: </a:t>
            </a:r>
            <a:r>
              <a:rPr lang="en-US" sz="2000">
                <a:solidFill>
                  <a:schemeClr val="tx2"/>
                </a:solidFill>
              </a:rPr>
              <a:t>  </a:t>
            </a:r>
            <a:r>
              <a:rPr lang="en-US" sz="2000">
                <a:solidFill>
                  <a:schemeClr val="tx2"/>
                </a:solidFill>
                <a:hlinkClick r:id="rId2">
                  <a:extLst>
                    <a:ext uri="{A12FA001-AC4F-418D-AE19-62706E023703}">
                      <ahyp:hlinkClr xmlns:ahyp="http://schemas.microsoft.com/office/drawing/2018/hyperlinkcolor" val="tx"/>
                    </a:ext>
                  </a:extLst>
                </a:hlinkClick>
              </a:rPr>
              <a:t>Evolution Dental</a:t>
            </a:r>
            <a:endParaRPr lang="en-US" sz="2000">
              <a:solidFill>
                <a:schemeClr val="tx2"/>
              </a:solidFill>
            </a:endParaRPr>
          </a:p>
          <a:p>
            <a:pPr marL="0" indent="0">
              <a:buNone/>
            </a:pPr>
            <a:r>
              <a:rPr lang="en-US" sz="2000" b="1">
                <a:solidFill>
                  <a:schemeClr val="tx2"/>
                </a:solidFill>
              </a:rPr>
              <a:t>Address: </a:t>
            </a:r>
            <a:r>
              <a:rPr lang="en-US" sz="2000">
                <a:solidFill>
                  <a:schemeClr val="tx2"/>
                </a:solidFill>
                <a:ea typeface="+mn-lt"/>
                <a:cs typeface="+mn-lt"/>
              </a:rPr>
              <a:t>  235 Aero Drive Buffalo NY, 14225</a:t>
            </a:r>
          </a:p>
          <a:p>
            <a:pPr marL="0" indent="0">
              <a:buNone/>
            </a:pPr>
            <a:r>
              <a:rPr lang="en-US" sz="1800" b="1">
                <a:solidFill>
                  <a:schemeClr val="tx2"/>
                </a:solidFill>
              </a:rPr>
              <a:t>Summary of Business: </a:t>
            </a:r>
            <a:r>
              <a:rPr lang="en-US" sz="2000">
                <a:solidFill>
                  <a:schemeClr val="tx2"/>
                </a:solidFill>
              </a:rPr>
              <a:t> Evolution Dental Science is a manufacturing company in Buffalo N.Y. that specializes in  dental restorations with quality, consistency and efficiency in mind.</a:t>
            </a:r>
          </a:p>
          <a:p>
            <a:pPr marL="0" indent="0">
              <a:buNone/>
            </a:pPr>
            <a:r>
              <a:rPr lang="en-US" sz="2000" b="1">
                <a:solidFill>
                  <a:schemeClr val="tx2"/>
                </a:solidFill>
              </a:rPr>
              <a:t>Preferred employee skills/traits:</a:t>
            </a:r>
            <a:r>
              <a:rPr lang="en-US" sz="2000">
                <a:solidFill>
                  <a:schemeClr val="tx2"/>
                </a:solidFill>
              </a:rPr>
              <a:t> </a:t>
            </a:r>
          </a:p>
          <a:p>
            <a:pPr marL="0" indent="0">
              <a:buNone/>
            </a:pPr>
            <a:r>
              <a:rPr lang="en-US" sz="2000">
                <a:solidFill>
                  <a:schemeClr val="tx2"/>
                </a:solidFill>
              </a:rPr>
              <a:t>     - Customer service</a:t>
            </a:r>
            <a:endParaRPr lang="en-US">
              <a:solidFill>
                <a:schemeClr val="tx2"/>
              </a:solidFill>
            </a:endParaRPr>
          </a:p>
          <a:p>
            <a:pPr marL="0" indent="0">
              <a:buNone/>
            </a:pPr>
            <a:r>
              <a:rPr lang="en-US" sz="2000">
                <a:solidFill>
                  <a:schemeClr val="tx2"/>
                </a:solidFill>
              </a:rPr>
              <a:t>     -  Computer skills</a:t>
            </a:r>
            <a:endParaRPr lang="en-US">
              <a:solidFill>
                <a:schemeClr val="tx2"/>
              </a:solidFill>
            </a:endParaRPr>
          </a:p>
          <a:p>
            <a:pPr marL="0" indent="0">
              <a:buNone/>
            </a:pPr>
            <a:r>
              <a:rPr lang="en-US" sz="2000" b="1">
                <a:solidFill>
                  <a:schemeClr val="tx2"/>
                </a:solidFill>
              </a:rPr>
              <a:t>Available careers:</a:t>
            </a:r>
            <a:r>
              <a:rPr lang="en-US" sz="2000">
                <a:solidFill>
                  <a:schemeClr val="tx2"/>
                </a:solidFill>
              </a:rPr>
              <a:t> </a:t>
            </a:r>
            <a:r>
              <a:rPr lang="en-US" sz="2000">
                <a:solidFill>
                  <a:schemeClr val="tx2"/>
                </a:solidFill>
                <a:hlinkClick r:id="rId3">
                  <a:extLst>
                    <a:ext uri="{A12FA001-AC4F-418D-AE19-62706E023703}">
                      <ahyp:hlinkClr xmlns:ahyp="http://schemas.microsoft.com/office/drawing/2018/hyperlinkcolor" val="tx"/>
                    </a:ext>
                  </a:extLst>
                </a:hlinkClick>
              </a:rPr>
              <a:t>Careers</a:t>
            </a:r>
            <a:endParaRPr lang="en-US" sz="2000">
              <a:solidFill>
                <a:schemeClr val="tx2"/>
              </a:solidFill>
            </a:endParaRPr>
          </a:p>
          <a:p>
            <a:pPr marL="0" indent="0">
              <a:buNone/>
            </a:pPr>
            <a:r>
              <a:rPr lang="en-US" sz="2000" b="1">
                <a:solidFill>
                  <a:schemeClr val="tx2"/>
                </a:solidFill>
              </a:rPr>
              <a:t>Company Training:</a:t>
            </a:r>
            <a:r>
              <a:rPr lang="en-US" sz="2000">
                <a:solidFill>
                  <a:schemeClr val="tx2"/>
                </a:solidFill>
              </a:rPr>
              <a:t> </a:t>
            </a:r>
            <a:r>
              <a:rPr lang="en-US" sz="2000">
                <a:solidFill>
                  <a:schemeClr val="tx2"/>
                </a:solidFill>
                <a:hlinkClick r:id="rId4">
                  <a:extLst>
                    <a:ext uri="{A12FA001-AC4F-418D-AE19-62706E023703}">
                      <ahyp:hlinkClr xmlns:ahyp="http://schemas.microsoft.com/office/drawing/2018/hyperlinkcolor" val="tx"/>
                    </a:ext>
                  </a:extLst>
                </a:hlinkClick>
              </a:rPr>
              <a:t>Digital Dental Technician School - 6 Weeks</a:t>
            </a:r>
            <a:endParaRPr lang="en-US" sz="2000">
              <a:solidFill>
                <a:schemeClr val="tx2"/>
              </a:solidFill>
            </a:endParaRPr>
          </a:p>
        </p:txBody>
      </p:sp>
      <p:pic>
        <p:nvPicPr>
          <p:cNvPr id="4" name="Picture 3">
            <a:extLst>
              <a:ext uri="{FF2B5EF4-FFF2-40B4-BE49-F238E27FC236}">
                <a16:creationId xmlns:a16="http://schemas.microsoft.com/office/drawing/2014/main" id="{1073B58F-C8DC-13A4-6E46-B8CD92752160}"/>
              </a:ext>
            </a:extLst>
          </p:cNvPr>
          <p:cNvPicPr>
            <a:picLocks noChangeAspect="1"/>
          </p:cNvPicPr>
          <p:nvPr/>
        </p:nvPicPr>
        <p:blipFill>
          <a:blip r:embed="rId5"/>
          <a:stretch>
            <a:fillRect/>
          </a:stretch>
        </p:blipFill>
        <p:spPr>
          <a:xfrm>
            <a:off x="237762" y="480981"/>
            <a:ext cx="4184285" cy="1853471"/>
          </a:xfrm>
          <a:prstGeom prst="rect">
            <a:avLst/>
          </a:prstGeom>
        </p:spPr>
      </p:pic>
    </p:spTree>
    <p:extLst>
      <p:ext uri="{BB962C8B-B14F-4D97-AF65-F5344CB8AC3E}">
        <p14:creationId xmlns:p14="http://schemas.microsoft.com/office/powerpoint/2010/main" val="1143019285"/>
      </p:ext>
    </p:extLst>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a:extLst>
              <a:ext uri="{FF2B5EF4-FFF2-40B4-BE49-F238E27FC236}">
                <a16:creationId xmlns:a16="http://schemas.microsoft.com/office/drawing/2014/main" id="{0861D9F3-DE83-5D00-9CE4-C969D402D57B}"/>
              </a:ext>
            </a:extLst>
          </p:cNvPr>
          <p:cNvGraphicFramePr>
            <a:graphicFrameLocks noGrp="1"/>
          </p:cNvGraphicFramePr>
          <p:nvPr>
            <p:ph idx="1"/>
            <p:extLst>
              <p:ext uri="{D42A27DB-BD31-4B8C-83A1-F6EECF244321}">
                <p14:modId xmlns:p14="http://schemas.microsoft.com/office/powerpoint/2010/main" val="1027497972"/>
              </p:ext>
            </p:extLst>
          </p:nvPr>
        </p:nvGraphicFramePr>
        <p:xfrm>
          <a:off x="629478" y="474869"/>
          <a:ext cx="10694859" cy="1274445"/>
        </p:xfrm>
        <a:graphic>
          <a:graphicData uri="http://schemas.openxmlformats.org/drawingml/2006/table">
            <a:tbl>
              <a:tblPr bandRow="1">
                <a:tableStyleId>{5C22544A-7EE6-4342-B048-85BDC9FD1C3A}</a:tableStyleId>
              </a:tblPr>
              <a:tblGrid>
                <a:gridCol w="10694859">
                  <a:extLst>
                    <a:ext uri="{9D8B030D-6E8A-4147-A177-3AD203B41FA5}">
                      <a16:colId xmlns:a16="http://schemas.microsoft.com/office/drawing/2014/main" val="1399795681"/>
                    </a:ext>
                  </a:extLst>
                </a:gridCol>
              </a:tblGrid>
              <a:tr h="1143000">
                <a:tc>
                  <a:txBody>
                    <a:bodyPr/>
                    <a:lstStyle/>
                    <a:p>
                      <a:pPr algn="ctr" fontAlgn="b"/>
                      <a:r>
                        <a:rPr lang="en-US" sz="4000" b="0" i="0" u="none" strike="noStrike">
                          <a:solidFill>
                            <a:schemeClr val="bg2">
                              <a:lumMod val="50000"/>
                            </a:schemeClr>
                          </a:solidFill>
                          <a:effectLst/>
                          <a:latin typeface="Calibri"/>
                        </a:rPr>
                        <a:t>Buffalo &amp; Erie County </a:t>
                      </a:r>
                      <a:endParaRPr lang="en-US" sz="4000">
                        <a:solidFill>
                          <a:schemeClr val="bg2">
                            <a:lumMod val="50000"/>
                          </a:schemeClr>
                        </a:solidFill>
                      </a:endParaRPr>
                    </a:p>
                    <a:p>
                      <a:pPr lvl="0" algn="ctr">
                        <a:buNone/>
                      </a:pPr>
                      <a:r>
                        <a:rPr lang="en-US" sz="4000" b="0" i="0" u="none" strike="noStrike">
                          <a:solidFill>
                            <a:schemeClr val="bg2">
                              <a:lumMod val="50000"/>
                            </a:schemeClr>
                          </a:solidFill>
                          <a:effectLst/>
                          <a:latin typeface="Calibri"/>
                        </a:rPr>
                        <a:t>Workforce Investment Board Inc.</a:t>
                      </a:r>
                    </a:p>
                  </a:txBody>
                  <a:tcPr marL="9525" marR="9525" marT="9525" anchor="ctr">
                    <a:lnL>
                      <a:noFill/>
                    </a:lnL>
                    <a:lnR>
                      <a:noFill/>
                    </a:lnR>
                    <a:lnT>
                      <a:noFill/>
                    </a:lnT>
                    <a:lnB>
                      <a:noFill/>
                    </a:lnB>
                    <a:noFill/>
                  </a:tcPr>
                </a:tc>
                <a:extLst>
                  <a:ext uri="{0D108BD9-81ED-4DB2-BD59-A6C34878D82A}">
                    <a16:rowId xmlns:a16="http://schemas.microsoft.com/office/drawing/2014/main" val="2925790772"/>
                  </a:ext>
                </a:extLst>
              </a:tr>
            </a:tbl>
          </a:graphicData>
        </a:graphic>
      </p:graphicFrame>
      <p:sp>
        <p:nvSpPr>
          <p:cNvPr id="4" name="TextBox 3">
            <a:extLst>
              <a:ext uri="{FF2B5EF4-FFF2-40B4-BE49-F238E27FC236}">
                <a16:creationId xmlns:a16="http://schemas.microsoft.com/office/drawing/2014/main" id="{BCA8E8E3-AD2A-2C81-D537-F8BEA28750ED}"/>
              </a:ext>
            </a:extLst>
          </p:cNvPr>
          <p:cNvSpPr txBox="1"/>
          <p:nvPr/>
        </p:nvSpPr>
        <p:spPr>
          <a:xfrm>
            <a:off x="279917" y="1758082"/>
            <a:ext cx="10694859" cy="4708981"/>
          </a:xfrm>
          <a:prstGeom prst="rect">
            <a:avLst/>
          </a:prstGeom>
          <a:noFill/>
        </p:spPr>
        <p:txBody>
          <a:bodyPr wrap="square" lIns="91440" tIns="45720" rIns="91440" bIns="45720" rtlCol="0" anchor="t">
            <a:spAutoFit/>
          </a:bodyPr>
          <a:lstStyle/>
          <a:p>
            <a:endParaRPr lang="en-US" sz="2400">
              <a:solidFill>
                <a:srgbClr val="FFFFFF"/>
              </a:solidFill>
              <a:latin typeface="Corbel"/>
              <a:ea typeface="Roboto"/>
              <a:cs typeface="Roboto"/>
            </a:endParaRPr>
          </a:p>
          <a:p>
            <a:r>
              <a:rPr lang="en-US" sz="2400">
                <a:solidFill>
                  <a:srgbClr val="FFFFFF"/>
                </a:solidFill>
                <a:latin typeface="Corbel"/>
                <a:ea typeface="Roboto"/>
                <a:cs typeface="Roboto"/>
              </a:rPr>
              <a:t>Organization:  </a:t>
            </a:r>
            <a:r>
              <a:rPr lang="en-US" sz="2800">
                <a:solidFill>
                  <a:srgbClr val="FFFFFF"/>
                </a:solidFill>
                <a:latin typeface="Corbel"/>
                <a:ea typeface="Roboto"/>
                <a:cs typeface="Roboto"/>
              </a:rPr>
              <a:t> </a:t>
            </a:r>
            <a:r>
              <a:rPr lang="en-US" sz="2800">
                <a:solidFill>
                  <a:srgbClr val="FFFFFF"/>
                </a:solidFill>
                <a:latin typeface="Corbel"/>
                <a:ea typeface="Roboto"/>
                <a:cs typeface="Roboto"/>
                <a:hlinkClick r:id="rId2"/>
              </a:rPr>
              <a:t>WORKFORCE BUFFALO</a:t>
            </a:r>
            <a:endParaRPr lang="en-US" sz="2800"/>
          </a:p>
          <a:p>
            <a:endParaRPr lang="en-US" sz="2400">
              <a:latin typeface="Corbel"/>
              <a:ea typeface="Roboto"/>
              <a:cs typeface="Roboto"/>
            </a:endParaRPr>
          </a:p>
          <a:p>
            <a:r>
              <a:rPr lang="en-US" sz="2400">
                <a:latin typeface="Corbel"/>
                <a:ea typeface="Roboto"/>
                <a:cs typeface="Roboto"/>
              </a:rPr>
              <a:t>Address: </a:t>
            </a:r>
            <a:r>
              <a:rPr lang="en-US" sz="2400">
                <a:solidFill>
                  <a:srgbClr val="FFFFFF"/>
                </a:solidFill>
                <a:latin typeface="Corbel"/>
                <a:ea typeface="Roboto"/>
                <a:cs typeface="Roboto"/>
              </a:rPr>
              <a:t> </a:t>
            </a:r>
            <a:r>
              <a:rPr lang="en-US" sz="2000">
                <a:solidFill>
                  <a:srgbClr val="FFFFFF"/>
                </a:solidFill>
                <a:latin typeface="Corbel"/>
                <a:ea typeface="Roboto"/>
                <a:cs typeface="Roboto"/>
              </a:rPr>
              <a:t> </a:t>
            </a:r>
            <a:r>
              <a:rPr lang="en-US" sz="2000" b="1">
                <a:solidFill>
                  <a:srgbClr val="474747"/>
                </a:solidFill>
                <a:ea typeface="+mn-lt"/>
                <a:cs typeface="+mn-lt"/>
              </a:rPr>
              <a:t>726 Exchange Street Suite 630 Buffalo, NY 14210</a:t>
            </a:r>
            <a:r>
              <a:rPr lang="en-US" sz="2000">
                <a:solidFill>
                  <a:srgbClr val="474747"/>
                </a:solidFill>
                <a:ea typeface="+mn-lt"/>
                <a:cs typeface="+mn-lt"/>
              </a:rPr>
              <a:t> </a:t>
            </a:r>
            <a:endParaRPr lang="en-US" sz="2000" b="1">
              <a:solidFill>
                <a:srgbClr val="000000"/>
              </a:solidFill>
              <a:latin typeface="Corbel"/>
              <a:ea typeface="Roboto"/>
              <a:cs typeface="Roboto"/>
            </a:endParaRPr>
          </a:p>
          <a:p>
            <a:endParaRPr lang="en-US" sz="2400">
              <a:solidFill>
                <a:srgbClr val="FFFFFF"/>
              </a:solidFill>
              <a:latin typeface="Corbel"/>
              <a:ea typeface="Roboto"/>
              <a:cs typeface="Roboto"/>
            </a:endParaRPr>
          </a:p>
          <a:p>
            <a:r>
              <a:rPr lang="en-US" sz="2400">
                <a:solidFill>
                  <a:srgbClr val="FFFFFF"/>
                </a:solidFill>
                <a:latin typeface="Corbel"/>
                <a:ea typeface="Roboto"/>
                <a:cs typeface="Roboto"/>
              </a:rPr>
              <a:t>Summary of organization: </a:t>
            </a:r>
            <a:r>
              <a:rPr lang="en-US" sz="2400">
                <a:solidFill>
                  <a:schemeClr val="bg1"/>
                </a:solidFill>
                <a:latin typeface="Corbel"/>
                <a:ea typeface="Roboto"/>
                <a:cs typeface="Roboto"/>
              </a:rPr>
              <a:t> </a:t>
            </a:r>
            <a:r>
              <a:rPr lang="en-US" sz="2000">
                <a:solidFill>
                  <a:schemeClr val="bg1"/>
                </a:solidFill>
                <a:latin typeface="Corbel"/>
                <a:ea typeface="Roboto"/>
                <a:cs typeface="Roboto"/>
              </a:rPr>
              <a:t>Workforce Buffalo Career Center Individual Training Accounts provide qualified Buffalo and Erie County residents with the opportunity to access cost- free training for in –demand occupations</a:t>
            </a:r>
            <a:endParaRPr lang="en-US" sz="2000">
              <a:solidFill>
                <a:schemeClr val="bg1"/>
              </a:solidFill>
              <a:latin typeface="Segoe UI"/>
              <a:ea typeface="Roboto"/>
              <a:cs typeface="Segoe UI"/>
            </a:endParaRPr>
          </a:p>
          <a:p>
            <a:r>
              <a:rPr lang="en-US" sz="2400">
                <a:solidFill>
                  <a:srgbClr val="FFFFFF"/>
                </a:solidFill>
                <a:latin typeface="Corbel"/>
                <a:ea typeface="Roboto"/>
                <a:cs typeface="Roboto"/>
              </a:rPr>
              <a:t>Programs  &amp; Opportunities</a:t>
            </a:r>
            <a:endParaRPr lang="en-US" sz="2400">
              <a:solidFill>
                <a:srgbClr val="FFFFFF"/>
              </a:solidFill>
              <a:latin typeface="Segoe UI"/>
              <a:ea typeface="Roboto"/>
              <a:cs typeface="Segoe UI"/>
            </a:endParaRPr>
          </a:p>
          <a:p>
            <a:r>
              <a:rPr lang="en-US" sz="2000">
                <a:solidFill>
                  <a:schemeClr val="bg1"/>
                </a:solidFill>
                <a:latin typeface="Corbel"/>
                <a:ea typeface="Roboto"/>
                <a:cs typeface="Roboto"/>
              </a:rPr>
              <a:t>On- The- Job: New Hire Wage Reimbursement Training Program, Customized Training: Existing Employee Training Reimbursement Program and Career Pathways Programming</a:t>
            </a:r>
          </a:p>
          <a:p>
            <a:endParaRPr lang="en-US" sz="2400">
              <a:solidFill>
                <a:srgbClr val="FFFFFF"/>
              </a:solidFill>
              <a:latin typeface="Corbel"/>
              <a:ea typeface="Roboto"/>
              <a:cs typeface="Roboto"/>
            </a:endParaRPr>
          </a:p>
          <a:p>
            <a:r>
              <a:rPr lang="en-US" sz="2400">
                <a:solidFill>
                  <a:srgbClr val="FFFFFF"/>
                </a:solidFill>
                <a:latin typeface="Corbel"/>
                <a:ea typeface="Roboto"/>
                <a:cs typeface="Roboto"/>
              </a:rPr>
              <a:t>Information:  </a:t>
            </a:r>
            <a:r>
              <a:rPr lang="en-US" sz="2400">
                <a:solidFill>
                  <a:srgbClr val="FFFFFF"/>
                </a:solidFill>
                <a:latin typeface="Corbel"/>
                <a:ea typeface="Roboto"/>
                <a:cs typeface="Roboto"/>
                <a:hlinkClick r:id="rId3"/>
              </a:rPr>
              <a:t>CAREER CENTERS</a:t>
            </a:r>
            <a:endParaRPr lang="en-US" sz="2400"/>
          </a:p>
        </p:txBody>
      </p:sp>
      <p:pic>
        <p:nvPicPr>
          <p:cNvPr id="2" name="Picture 1">
            <a:extLst>
              <a:ext uri="{FF2B5EF4-FFF2-40B4-BE49-F238E27FC236}">
                <a16:creationId xmlns:a16="http://schemas.microsoft.com/office/drawing/2014/main" id="{0744DE8F-31CC-69F7-4B1D-D818326F943C}"/>
              </a:ext>
            </a:extLst>
          </p:cNvPr>
          <p:cNvPicPr>
            <a:picLocks noChangeAspect="1"/>
          </p:cNvPicPr>
          <p:nvPr/>
        </p:nvPicPr>
        <p:blipFill>
          <a:blip r:embed="rId4"/>
          <a:stretch>
            <a:fillRect/>
          </a:stretch>
        </p:blipFill>
        <p:spPr>
          <a:xfrm>
            <a:off x="9612521" y="1957309"/>
            <a:ext cx="2310827" cy="1694201"/>
          </a:xfrm>
          <a:prstGeom prst="rect">
            <a:avLst/>
          </a:prstGeom>
        </p:spPr>
      </p:pic>
    </p:spTree>
    <p:extLst>
      <p:ext uri="{BB962C8B-B14F-4D97-AF65-F5344CB8AC3E}">
        <p14:creationId xmlns:p14="http://schemas.microsoft.com/office/powerpoint/2010/main" val="1831868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49D8DFA-139C-473F-838D-D33ABE8856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3" y="176109"/>
            <a:ext cx="12188952" cy="16459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a16="http://schemas.microsoft.com/office/drawing/2014/main" id="{1A6D86F0-98E0-4468-9315-41BF7B0F2E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3D40726-41E5-2BEB-5162-98711205F824}"/>
              </a:ext>
            </a:extLst>
          </p:cNvPr>
          <p:cNvSpPr>
            <a:spLocks noGrp="1"/>
          </p:cNvSpPr>
          <p:nvPr>
            <p:ph type="title"/>
          </p:nvPr>
        </p:nvSpPr>
        <p:spPr>
          <a:xfrm>
            <a:off x="622570" y="838646"/>
            <a:ext cx="3709991" cy="5180709"/>
          </a:xfrm>
        </p:spPr>
        <p:txBody>
          <a:bodyPr vert="horz" lIns="91440" tIns="45720" rIns="91440" bIns="45720" rtlCol="0" anchor="ctr">
            <a:normAutofit/>
          </a:bodyPr>
          <a:lstStyle/>
          <a:p>
            <a:endParaRPr lang="en-US" sz="3600"/>
          </a:p>
        </p:txBody>
      </p:sp>
      <p:sp useBgFill="1">
        <p:nvSpPr>
          <p:cNvPr id="14" name="Rectangle 13">
            <a:extLst>
              <a:ext uri="{FF2B5EF4-FFF2-40B4-BE49-F238E27FC236}">
                <a16:creationId xmlns:a16="http://schemas.microsoft.com/office/drawing/2014/main" id="{CE957058-57AD-46A9-BAE9-7145CB3504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4295" y="-2"/>
            <a:ext cx="7537703"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3D79CA99-DC7B-05D4-DF2F-455A0D55FFB2}"/>
              </a:ext>
            </a:extLst>
          </p:cNvPr>
          <p:cNvSpPr txBox="1"/>
          <p:nvPr/>
        </p:nvSpPr>
        <p:spPr>
          <a:xfrm>
            <a:off x="5163671" y="838647"/>
            <a:ext cx="6630820" cy="5828976"/>
          </a:xfrm>
          <a:prstGeom prst="rect">
            <a:avLst/>
          </a:prstGeom>
        </p:spPr>
        <p:txBody>
          <a:bodyPr vert="horz" lIns="91440" tIns="45720" rIns="91440" bIns="45720" rtlCol="0" anchor="ctr">
            <a:noAutofit/>
          </a:bodyPr>
          <a:lstStyle/>
          <a:p>
            <a:pPr indent="-182880">
              <a:lnSpc>
                <a:spcPct val="90000"/>
              </a:lnSpc>
              <a:spcAft>
                <a:spcPts val="600"/>
              </a:spcAft>
              <a:buClr>
                <a:schemeClr val="tx1"/>
              </a:buClr>
              <a:buFont typeface="Wingdings" pitchFamily="2" charset="2"/>
              <a:buChar char=""/>
            </a:pPr>
            <a:r>
              <a:rPr lang="en-US" b="1">
                <a:solidFill>
                  <a:schemeClr val="tx2"/>
                </a:solidFill>
              </a:rPr>
              <a:t>Company:</a:t>
            </a:r>
            <a:r>
              <a:rPr lang="en-US">
                <a:solidFill>
                  <a:schemeClr val="tx2"/>
                </a:solidFill>
              </a:rPr>
              <a:t>   </a:t>
            </a:r>
            <a:r>
              <a:rPr lang="en-US">
                <a:solidFill>
                  <a:schemeClr val="tx2"/>
                </a:solidFill>
                <a:hlinkClick r:id="rId2">
                  <a:extLst>
                    <a:ext uri="{A12FA001-AC4F-418D-AE19-62706E023703}">
                      <ahyp:hlinkClr xmlns:ahyp="http://schemas.microsoft.com/office/drawing/2018/hyperlinkcolor" val="tx"/>
                    </a:ext>
                  </a:extLst>
                </a:hlinkClick>
              </a:rPr>
              <a:t>Spectrum</a:t>
            </a:r>
            <a:r>
              <a:rPr lang="en-US">
                <a:solidFill>
                  <a:schemeClr val="tx2"/>
                </a:solidFill>
              </a:rPr>
              <a:t> </a:t>
            </a:r>
          </a:p>
          <a:p>
            <a:pPr indent="-182880">
              <a:lnSpc>
                <a:spcPct val="90000"/>
              </a:lnSpc>
              <a:spcAft>
                <a:spcPts val="600"/>
              </a:spcAft>
              <a:buClr>
                <a:schemeClr val="tx1"/>
              </a:buClr>
              <a:buFont typeface="Wingdings" pitchFamily="2" charset="2"/>
              <a:buChar char=""/>
            </a:pPr>
            <a:endParaRPr lang="en-US">
              <a:solidFill>
                <a:schemeClr val="tx2"/>
              </a:solidFill>
            </a:endParaRPr>
          </a:p>
          <a:p>
            <a:pPr indent="-182880">
              <a:lnSpc>
                <a:spcPct val="90000"/>
              </a:lnSpc>
              <a:spcAft>
                <a:spcPts val="600"/>
              </a:spcAft>
              <a:buClr>
                <a:schemeClr val="tx1"/>
              </a:buClr>
              <a:buFont typeface="Wingdings" pitchFamily="2" charset="2"/>
              <a:buChar char=""/>
            </a:pPr>
            <a:r>
              <a:rPr lang="en-US" b="1">
                <a:solidFill>
                  <a:schemeClr val="tx2"/>
                </a:solidFill>
              </a:rPr>
              <a:t>Address:</a:t>
            </a:r>
            <a:r>
              <a:rPr lang="en-US">
                <a:solidFill>
                  <a:schemeClr val="tx2"/>
                </a:solidFill>
              </a:rPr>
              <a:t>   2875 Union Road , Cheetowaga, New York  (Locations: Amherst and Buffalo)</a:t>
            </a:r>
          </a:p>
          <a:p>
            <a:pPr indent="-182880">
              <a:lnSpc>
                <a:spcPct val="90000"/>
              </a:lnSpc>
              <a:spcAft>
                <a:spcPts val="600"/>
              </a:spcAft>
              <a:buClr>
                <a:schemeClr val="tx1"/>
              </a:buClr>
              <a:buFont typeface="Wingdings" pitchFamily="2" charset="2"/>
              <a:buChar char=""/>
            </a:pPr>
            <a:endParaRPr lang="en-US" b="1">
              <a:solidFill>
                <a:schemeClr val="tx2"/>
              </a:solidFill>
            </a:endParaRPr>
          </a:p>
          <a:p>
            <a:pPr marL="0" indent="-182880">
              <a:lnSpc>
                <a:spcPct val="90000"/>
              </a:lnSpc>
              <a:spcAft>
                <a:spcPts val="600"/>
              </a:spcAft>
              <a:buClr>
                <a:schemeClr val="tx1"/>
              </a:buClr>
              <a:buFont typeface="Wingdings" pitchFamily="2" charset="2"/>
              <a:buChar char=""/>
            </a:pPr>
            <a:r>
              <a:rPr lang="en-US" b="1">
                <a:solidFill>
                  <a:schemeClr val="tx2"/>
                </a:solidFill>
              </a:rPr>
              <a:t>Summary of Business: </a:t>
            </a:r>
            <a:r>
              <a:rPr lang="en-US">
                <a:solidFill>
                  <a:schemeClr val="tx2"/>
                </a:solidFill>
              </a:rPr>
              <a:t> </a:t>
            </a:r>
            <a:r>
              <a:rPr lang="en-US" b="0" i="0">
                <a:solidFill>
                  <a:schemeClr val="tx2"/>
                </a:solidFill>
                <a:effectLst/>
              </a:rPr>
              <a:t>Spectrum is the trade name of Charter Communications, which is widely used by market consumers and commercial cable television channels, internet, telephone, and wireless service providers.</a:t>
            </a:r>
            <a:endParaRPr lang="en-US">
              <a:solidFill>
                <a:schemeClr val="tx2"/>
              </a:solidFill>
            </a:endParaRPr>
          </a:p>
          <a:p>
            <a:pPr indent="-182880">
              <a:lnSpc>
                <a:spcPct val="90000"/>
              </a:lnSpc>
              <a:spcAft>
                <a:spcPts val="600"/>
              </a:spcAft>
              <a:buClr>
                <a:schemeClr val="tx1"/>
              </a:buClr>
              <a:buFont typeface="Wingdings" pitchFamily="2" charset="2"/>
              <a:buChar char=""/>
            </a:pPr>
            <a:endParaRPr lang="en-US">
              <a:solidFill>
                <a:schemeClr val="tx2"/>
              </a:solidFill>
            </a:endParaRPr>
          </a:p>
          <a:p>
            <a:pPr indent="-182880">
              <a:lnSpc>
                <a:spcPct val="90000"/>
              </a:lnSpc>
              <a:spcAft>
                <a:spcPts val="600"/>
              </a:spcAft>
              <a:buClr>
                <a:schemeClr val="tx1"/>
              </a:buClr>
              <a:buFont typeface="Wingdings" pitchFamily="2" charset="2"/>
              <a:buChar char=""/>
            </a:pPr>
            <a:r>
              <a:rPr lang="en-US" b="1">
                <a:solidFill>
                  <a:schemeClr val="tx2"/>
                </a:solidFill>
              </a:rPr>
              <a:t>Preferred employee skills/traits:</a:t>
            </a:r>
            <a:r>
              <a:rPr lang="en-US">
                <a:solidFill>
                  <a:schemeClr val="tx2"/>
                </a:solidFill>
              </a:rPr>
              <a:t> </a:t>
            </a:r>
          </a:p>
          <a:p>
            <a:pPr>
              <a:lnSpc>
                <a:spcPct val="90000"/>
              </a:lnSpc>
              <a:spcAft>
                <a:spcPts val="600"/>
              </a:spcAft>
              <a:buClr>
                <a:schemeClr val="tx1"/>
              </a:buClr>
            </a:pPr>
            <a:r>
              <a:rPr lang="en-US">
                <a:solidFill>
                  <a:schemeClr val="tx2"/>
                </a:solidFill>
              </a:rPr>
              <a:t>             - Teamwork</a:t>
            </a:r>
          </a:p>
          <a:p>
            <a:pPr>
              <a:lnSpc>
                <a:spcPct val="90000"/>
              </a:lnSpc>
              <a:spcAft>
                <a:spcPts val="600"/>
              </a:spcAft>
            </a:pPr>
            <a:r>
              <a:rPr lang="en-US">
                <a:solidFill>
                  <a:schemeClr val="tx2"/>
                </a:solidFill>
              </a:rPr>
              <a:t>             - Computer Skills </a:t>
            </a:r>
          </a:p>
          <a:p>
            <a:pPr>
              <a:lnSpc>
                <a:spcPct val="90000"/>
              </a:lnSpc>
              <a:spcAft>
                <a:spcPts val="600"/>
              </a:spcAft>
            </a:pPr>
            <a:r>
              <a:rPr lang="en-US">
                <a:solidFill>
                  <a:schemeClr val="tx2"/>
                </a:solidFill>
              </a:rPr>
              <a:t>             - Communication Skills </a:t>
            </a:r>
          </a:p>
          <a:p>
            <a:pPr>
              <a:lnSpc>
                <a:spcPct val="90000"/>
              </a:lnSpc>
              <a:spcAft>
                <a:spcPts val="600"/>
              </a:spcAft>
            </a:pPr>
            <a:endParaRPr lang="en-US">
              <a:solidFill>
                <a:schemeClr val="tx2"/>
              </a:solidFill>
            </a:endParaRPr>
          </a:p>
          <a:p>
            <a:pPr indent="-182880">
              <a:lnSpc>
                <a:spcPct val="90000"/>
              </a:lnSpc>
              <a:spcAft>
                <a:spcPts val="600"/>
              </a:spcAft>
              <a:buClr>
                <a:schemeClr val="tx1"/>
              </a:buClr>
              <a:buFont typeface="Wingdings" pitchFamily="2" charset="2"/>
              <a:buChar char=""/>
            </a:pPr>
            <a:r>
              <a:rPr lang="en-US" b="1">
                <a:solidFill>
                  <a:schemeClr val="tx2"/>
                </a:solidFill>
              </a:rPr>
              <a:t>Available careers: </a:t>
            </a:r>
            <a:r>
              <a:rPr lang="en-US">
                <a:solidFill>
                  <a:schemeClr val="tx2"/>
                </a:solidFill>
                <a:hlinkClick r:id="rId3">
                  <a:extLst>
                    <a:ext uri="{A12FA001-AC4F-418D-AE19-62706E023703}">
                      <ahyp:hlinkClr xmlns:ahyp="http://schemas.microsoft.com/office/drawing/2018/hyperlinkcolor" val="tx"/>
                    </a:ext>
                  </a:extLst>
                </a:hlinkClick>
              </a:rPr>
              <a:t>SPECTRUM CAREERS</a:t>
            </a:r>
            <a:endParaRPr lang="en-US">
              <a:solidFill>
                <a:schemeClr val="tx2"/>
              </a:solidFill>
            </a:endParaRPr>
          </a:p>
          <a:p>
            <a:pPr>
              <a:lnSpc>
                <a:spcPct val="90000"/>
              </a:lnSpc>
              <a:spcAft>
                <a:spcPts val="600"/>
              </a:spcAft>
              <a:buClr>
                <a:schemeClr val="tx1"/>
              </a:buClr>
            </a:pPr>
            <a:endParaRPr lang="en-US">
              <a:solidFill>
                <a:schemeClr val="tx2"/>
              </a:solidFill>
            </a:endParaRPr>
          </a:p>
          <a:p>
            <a:pPr indent="-182880">
              <a:lnSpc>
                <a:spcPct val="90000"/>
              </a:lnSpc>
              <a:spcAft>
                <a:spcPts val="600"/>
              </a:spcAft>
              <a:buClr>
                <a:schemeClr val="tx1"/>
              </a:buClr>
              <a:buFont typeface="Wingdings" pitchFamily="2" charset="2"/>
              <a:buChar char=""/>
            </a:pPr>
            <a:r>
              <a:rPr lang="en-US" b="1">
                <a:solidFill>
                  <a:schemeClr val="tx2"/>
                </a:solidFill>
              </a:rPr>
              <a:t>Company Training: </a:t>
            </a:r>
            <a:r>
              <a:rPr lang="en-US">
                <a:solidFill>
                  <a:schemeClr val="tx2"/>
                </a:solidFill>
              </a:rPr>
              <a:t>13 weeks of paid training. (Spectrum also offers a high school internship program)</a:t>
            </a:r>
          </a:p>
          <a:p>
            <a:pPr marL="0" indent="-182880">
              <a:lnSpc>
                <a:spcPct val="90000"/>
              </a:lnSpc>
              <a:spcAft>
                <a:spcPts val="600"/>
              </a:spcAft>
              <a:buClr>
                <a:schemeClr val="tx1"/>
              </a:buClr>
              <a:buFont typeface="Wingdings" pitchFamily="2" charset="2"/>
              <a:buChar char=""/>
            </a:pPr>
            <a:endParaRPr lang="en-US" sz="2000">
              <a:solidFill>
                <a:schemeClr val="tx2"/>
              </a:solidFill>
            </a:endParaRPr>
          </a:p>
        </p:txBody>
      </p:sp>
      <p:pic>
        <p:nvPicPr>
          <p:cNvPr id="3" name="Picture 2">
            <a:extLst>
              <a:ext uri="{FF2B5EF4-FFF2-40B4-BE49-F238E27FC236}">
                <a16:creationId xmlns:a16="http://schemas.microsoft.com/office/drawing/2014/main" id="{49B720F1-5AEA-F31E-50A8-E7A35C6E514E}"/>
              </a:ext>
            </a:extLst>
          </p:cNvPr>
          <p:cNvPicPr>
            <a:picLocks noChangeAspect="1"/>
          </p:cNvPicPr>
          <p:nvPr/>
        </p:nvPicPr>
        <p:blipFill>
          <a:blip r:embed="rId4"/>
          <a:stretch>
            <a:fillRect/>
          </a:stretch>
        </p:blipFill>
        <p:spPr>
          <a:xfrm>
            <a:off x="622327" y="2408186"/>
            <a:ext cx="3377315" cy="2041629"/>
          </a:xfrm>
          <a:prstGeom prst="rect">
            <a:avLst/>
          </a:prstGeom>
        </p:spPr>
      </p:pic>
    </p:spTree>
    <p:extLst>
      <p:ext uri="{BB962C8B-B14F-4D97-AF65-F5344CB8AC3E}">
        <p14:creationId xmlns:p14="http://schemas.microsoft.com/office/powerpoint/2010/main" val="1273716656"/>
      </p:ext>
    </p:extLst>
  </p:cSld>
  <p:clrMapOvr>
    <a:overrideClrMapping bg1="lt1" tx1="dk1" bg2="lt2" tx2="dk2" accent1="accent1" accent2="accent2" accent3="accent3" accent4="accent4" accent5="accent5" accent6="accent6" hlink="hlink" folHlink="folHlink"/>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anded">
  <a:themeElements>
    <a:clrScheme name="Banded">
      <a:dk1>
        <a:srgbClr val="2C2C2C"/>
      </a:dk1>
      <a:lt1>
        <a:srgbClr val="FFFFFF"/>
      </a:lt1>
      <a:dk2>
        <a:srgbClr val="099BDD"/>
      </a:dk2>
      <a:lt2>
        <a:srgbClr val="F2F2F2"/>
      </a:lt2>
      <a:accent1>
        <a:srgbClr val="FFC000"/>
      </a:accent1>
      <a:accent2>
        <a:srgbClr val="A5D028"/>
      </a:accent2>
      <a:accent3>
        <a:srgbClr val="08CC78"/>
      </a:accent3>
      <a:accent4>
        <a:srgbClr val="F24099"/>
      </a:accent4>
      <a:accent5>
        <a:srgbClr val="828288"/>
      </a:accent5>
      <a:accent6>
        <a:srgbClr val="F56617"/>
      </a:accent6>
      <a:hlink>
        <a:srgbClr val="005DBA"/>
      </a:hlink>
      <a:folHlink>
        <a:srgbClr val="6C606A"/>
      </a:folHlink>
    </a:clrScheme>
    <a:fontScheme name="Banded">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nded">
      <a:fillStyleLst>
        <a:solidFill>
          <a:schemeClr val="phClr"/>
        </a:solidFill>
        <a:gradFill rotWithShape="1">
          <a:gsLst>
            <a:gs pos="0">
              <a:schemeClr val="phClr">
                <a:tint val="65000"/>
                <a:satMod val="120000"/>
                <a:lumMod val="107000"/>
              </a:schemeClr>
            </a:gs>
            <a:gs pos="50000">
              <a:schemeClr val="phClr">
                <a:tint val="70000"/>
                <a:satMod val="124000"/>
                <a:lumMod val="103000"/>
              </a:schemeClr>
            </a:gs>
            <a:gs pos="100000">
              <a:schemeClr val="phClr">
                <a:tint val="85000"/>
                <a:satMod val="120000"/>
                <a:lumMod val="100000"/>
              </a:schemeClr>
            </a:gs>
          </a:gsLst>
          <a:lin ang="5400000" scaled="0"/>
        </a:gradFill>
        <a:gradFill rotWithShape="1">
          <a:gsLst>
            <a:gs pos="0">
              <a:schemeClr val="phClr">
                <a:tint val="85000"/>
                <a:shade val="98000"/>
                <a:satMod val="110000"/>
                <a:lumMod val="103000"/>
              </a:schemeClr>
            </a:gs>
            <a:gs pos="50000">
              <a:schemeClr val="phClr">
                <a:shade val="85000"/>
                <a:satMod val="105000"/>
                <a:lumMod val="100000"/>
              </a:schemeClr>
            </a:gs>
            <a:gs pos="100000">
              <a:schemeClr val="phClr">
                <a:shade val="60000"/>
                <a:satMod val="12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15875" dir="5400000" algn="ctr" rotWithShape="0">
              <a:srgbClr val="000000">
                <a:alpha val="68000"/>
              </a:srgbClr>
            </a:outerShdw>
          </a:effectLst>
        </a:effectStyle>
        <a:effectStyle>
          <a:effectLst>
            <a:outerShdw blurRad="88900" dist="27940" dir="5400000" algn="ctr" rotWithShape="0">
              <a:srgbClr val="000000">
                <a:alpha val="63000"/>
              </a:srgbClr>
            </a:outerShdw>
          </a:effectLst>
        </a:effectStyle>
      </a:effectStyleLst>
      <a:bgFillStyleLst>
        <a:solidFill>
          <a:schemeClr val="phClr"/>
        </a:solidFill>
        <a:blipFill rotWithShape="1">
          <a:blip xmlns:r="http://schemas.openxmlformats.org/officeDocument/2006/relationships" r:embed="rId1">
            <a:duotone>
              <a:schemeClr val="phClr"/>
              <a:schemeClr val="phClr">
                <a:shade val="91000"/>
                <a:satMod val="105000"/>
              </a:schemeClr>
            </a:duotone>
          </a:blip>
          <a:tile tx="0" ty="0" sx="100000" sy="100000" flip="none" algn="tl"/>
        </a:blipFill>
        <a:gradFill rotWithShape="1">
          <a:gsLst>
            <a:gs pos="0">
              <a:schemeClr val="phClr">
                <a:tint val="100000"/>
                <a:shade val="0"/>
                <a:satMod val="100000"/>
              </a:schemeClr>
            </a:gs>
            <a:gs pos="100000">
              <a:schemeClr val="phClr">
                <a:shade val="10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Banded" id="{98DFF888-2449-4D28-977C-6306C017633E}" vid="{9792607F-9579-4224-82FF-9C88C3E1E53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5C5A40462222DF4B844ED570B26466BE" ma:contentTypeVersion="21" ma:contentTypeDescription="Create a new document." ma:contentTypeScope="" ma:versionID="f5a4d84c0e44cfda3e3daaddfb025dcc">
  <xsd:schema xmlns:xsd="http://www.w3.org/2001/XMLSchema" xmlns:xs="http://www.w3.org/2001/XMLSchema" xmlns:p="http://schemas.microsoft.com/office/2006/metadata/properties" xmlns:ns2="b108b31e-acdd-45f1-997a-68a0556f30f4" xmlns:ns3="3108dbb9-caae-4c0d-9133-6a25b88eb72e" targetNamespace="http://schemas.microsoft.com/office/2006/metadata/properties" ma:root="true" ma:fieldsID="d982d9c33878ac012e530f2d2e614025" ns2:_="" ns3:_="">
    <xsd:import namespace="b108b31e-acdd-45f1-997a-68a0556f30f4"/>
    <xsd:import namespace="3108dbb9-caae-4c0d-9133-6a25b88eb72e"/>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ServiceSearchProperties" minOccurs="0"/>
                <xsd:element ref="ns2:ResourceType" minOccurs="0"/>
                <xsd:element ref="ns2:ResourceTopic" minOccurs="0"/>
                <xsd:element ref="ns2:Audience" minOccurs="0"/>
                <xsd:element ref="ns2:Region" minOccurs="0"/>
                <xsd:element ref="ns2:One_x002d_LineSummar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108b31e-acdd-45f1-997a-68a0556f30f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d39e25b7-0a97-41c9-a156-d5f306235689"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element name="ResourceType" ma:index="23" nillable="true" ma:displayName="Resource Type" ma:format="Dropdown" ma:internalName="ResourceType">
      <xsd:complexType>
        <xsd:complexContent>
          <xsd:extension base="dms:MultiChoice">
            <xsd:sequence>
              <xsd:element name="Value" maxOccurs="unbounded" minOccurs="0" nillable="true">
                <xsd:simpleType>
                  <xsd:restriction base="dms:Choice">
                    <xsd:enumeration value="Lesson Plan"/>
                    <xsd:enumeration value="Presentation"/>
                    <xsd:enumeration value="Worksheet"/>
                    <xsd:enumeration value="Project"/>
                  </xsd:restriction>
                </xsd:simpleType>
              </xsd:element>
            </xsd:sequence>
          </xsd:extension>
        </xsd:complexContent>
      </xsd:complexType>
    </xsd:element>
    <xsd:element name="ResourceTopic" ma:index="24" nillable="true" ma:displayName="Resource Topic" ma:format="Dropdown" ma:internalName="ResourceTopic">
      <xsd:complexType>
        <xsd:complexContent>
          <xsd:extension base="dms:MultiChoice">
            <xsd:sequence>
              <xsd:element name="Value" maxOccurs="unbounded" minOccurs="0" nillable="true">
                <xsd:simpleType>
                  <xsd:restriction base="dms:Choice">
                    <xsd:enumeration value="Career Development/Awareness"/>
                    <xsd:enumeration value="Integrated Learning"/>
                    <xsd:enumeration value="Universal Foundational Skills"/>
                    <xsd:enumeration value="Career Specific"/>
                  </xsd:restriction>
                </xsd:simpleType>
              </xsd:element>
            </xsd:sequence>
          </xsd:extension>
        </xsd:complexContent>
      </xsd:complexType>
    </xsd:element>
    <xsd:element name="Audience" ma:index="25" nillable="true" ma:displayName="Audience" ma:format="Dropdown" ma:internalName="Audience">
      <xsd:simpleType>
        <xsd:restriction base="dms:Choice">
          <xsd:enumeration value="Middle School"/>
          <xsd:enumeration value="High School"/>
          <xsd:enumeration value="Both"/>
          <xsd:enumeration value="Adults (staff, board)"/>
        </xsd:restriction>
      </xsd:simpleType>
    </xsd:element>
    <xsd:element name="Region" ma:index="26" nillable="true" ma:displayName="Region" ma:format="Dropdown" ma:internalName="Region">
      <xsd:complexType>
        <xsd:complexContent>
          <xsd:extension base="dms:MultiChoice">
            <xsd:sequence>
              <xsd:element name="Value" maxOccurs="unbounded" minOccurs="0" nillable="true">
                <xsd:simpleType>
                  <xsd:restriction base="dms:Choice">
                    <xsd:enumeration value="Not Region Specific"/>
                    <xsd:enumeration value="Capital"/>
                    <xsd:enumeration value="Central"/>
                    <xsd:enumeration value="Finger Lakes"/>
                    <xsd:enumeration value="Hudson Valley"/>
                    <xsd:enumeration value="Long Island"/>
                    <xsd:enumeration value="Mohawk Valley"/>
                    <xsd:enumeration value="North Country"/>
                    <xsd:enumeration value="New York City"/>
                    <xsd:enumeration value="Southern Tier"/>
                    <xsd:enumeration value="Western Region"/>
                  </xsd:restriction>
                </xsd:simpleType>
              </xsd:element>
            </xsd:sequence>
          </xsd:extension>
        </xsd:complexContent>
      </xsd:complexType>
    </xsd:element>
    <xsd:element name="One_x002d_LineSummary" ma:index="28" nillable="true" ma:displayName="One-Line Summary" ma:format="Dropdown" ma:internalName="One_x002d_LineSummary">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108dbb9-caae-4c0d-9133-6a25b88eb72e"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b1b2bf1b-a2b3-4d98-9eb0-3afb8aedabce}" ma:internalName="TaxCatchAll" ma:showField="CatchAllData" ma:web="3108dbb9-caae-4c0d-9133-6a25b88eb72e">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27"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b108b31e-acdd-45f1-997a-68a0556f30f4">
      <Terms xmlns="http://schemas.microsoft.com/office/infopath/2007/PartnerControls"/>
    </lcf76f155ced4ddcb4097134ff3c332f>
    <Region xmlns="b108b31e-acdd-45f1-997a-68a0556f30f4" xsi:nil="true"/>
    <One_x002d_LineSummary xmlns="b108b31e-acdd-45f1-997a-68a0556f30f4" xsi:nil="true"/>
    <ResourceTopic xmlns="b108b31e-acdd-45f1-997a-68a0556f30f4" xsi:nil="true"/>
    <ResourceType xmlns="b108b31e-acdd-45f1-997a-68a0556f30f4" xsi:nil="true"/>
    <Audience xmlns="b108b31e-acdd-45f1-997a-68a0556f30f4" xsi:nil="true"/>
    <TaxCatchAll xmlns="3108dbb9-caae-4c0d-9133-6a25b88eb72e" xsi:nil="true"/>
    <SharedWithUsers xmlns="3108dbb9-caae-4c0d-9133-6a25b88eb72e">
      <UserInfo>
        <DisplayName>English, Robert (LABOR)</DisplayName>
        <AccountId>106</AccountId>
        <AccountType/>
      </UserInfo>
      <UserInfo>
        <DisplayName>Creamer, Patrick (LABOR)</DisplayName>
        <AccountId>103</AccountId>
        <AccountType/>
      </UserInfo>
      <UserInfo>
        <DisplayName>Huff, Heather (LABOR)</DisplayName>
        <AccountId>102</AccountId>
        <AccountType/>
      </UserInfo>
    </SharedWithUsers>
  </documentManagement>
</p:properties>
</file>

<file path=customXml/itemProps1.xml><?xml version="1.0" encoding="utf-8"?>
<ds:datastoreItem xmlns:ds="http://schemas.openxmlformats.org/officeDocument/2006/customXml" ds:itemID="{204D40B6-74BA-4667-8F04-9BCB72CD21EF}">
  <ds:schemaRefs>
    <ds:schemaRef ds:uri="http://schemas.microsoft.com/sharepoint/v3/contenttype/forms"/>
  </ds:schemaRefs>
</ds:datastoreItem>
</file>

<file path=customXml/itemProps2.xml><?xml version="1.0" encoding="utf-8"?>
<ds:datastoreItem xmlns:ds="http://schemas.openxmlformats.org/officeDocument/2006/customXml" ds:itemID="{E25BF299-D826-49A7-8D9C-06481601138E}">
  <ds:schemaRefs>
    <ds:schemaRef ds:uri="3108dbb9-caae-4c0d-9133-6a25b88eb72e"/>
    <ds:schemaRef ds:uri="b108b31e-acdd-45f1-997a-68a0556f30f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06720DD5-388D-4C1D-B95F-B0C4E34F6235}">
  <ds:schemaRefs>
    <ds:schemaRef ds:uri="3108dbb9-caae-4c0d-9133-6a25b88eb72e"/>
    <ds:schemaRef ds:uri="b108b31e-acdd-45f1-997a-68a0556f30f4"/>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Widescreen</PresentationFormat>
  <Slides>27</Slides>
  <Notes>2</Notes>
  <HiddenSlides>0</HiddenSlide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Banded</vt:lpstr>
      <vt:lpstr>Western New York Region </vt:lpstr>
      <vt:lpstr>WNY AREA 2024 TEacher Ambassadors</vt:lpstr>
      <vt:lpstr>PowerPoint Presentation</vt:lpstr>
      <vt:lpstr>Department of Labor Resources</vt:lpstr>
      <vt:lpstr>Career Development</vt:lpstr>
      <vt:lpstr>LOcal Site Visits </vt:lpstr>
      <vt:lpstr>EVOLUTION DENTAL SCIENCE</vt:lpstr>
      <vt:lpstr>PowerPoint Presentation</vt:lpstr>
      <vt:lpstr>PowerPoint Presentation</vt:lpstr>
      <vt:lpstr>DEPARTMENTS OF ERIE COUNTY </vt:lpstr>
      <vt:lpstr>SAFRAN AEROSYSTEMS </vt:lpstr>
      <vt:lpstr>PeRRY'S ICE CREAM</vt:lpstr>
      <vt:lpstr>ROSINA’s Food products</vt:lpstr>
      <vt:lpstr>Niagara County Workforce &amp; Training</vt:lpstr>
      <vt:lpstr>West valley demonstration project</vt:lpstr>
      <vt:lpstr>Sealing devices inc.</vt:lpstr>
      <vt:lpstr>Cassadaga job corps </vt:lpstr>
      <vt:lpstr>Smuckers/milkbone</vt:lpstr>
      <vt:lpstr>Tops supermarkets/ distribution center </vt:lpstr>
      <vt:lpstr>Plumbers &amp; steamfitters training center </vt:lpstr>
      <vt:lpstr>Northland training center </vt:lpstr>
      <vt:lpstr>Kaleida Health Center </vt:lpstr>
      <vt:lpstr>Moog </vt:lpstr>
      <vt:lpstr>Intandum -Niagara county </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revision>1</cp:revision>
  <dcterms:created xsi:type="dcterms:W3CDTF">2024-07-10T15:44:13Z</dcterms:created>
  <dcterms:modified xsi:type="dcterms:W3CDTF">2024-07-29T15:45:12Z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0x0101005C5A40462222DF4B844ED570B26466BE</vt:lpwstr>
  </property>
  <property fmtid="{D5CDD505-2E9C-101B-9397-08002B2CF9AE}" pid="3" name="MediaServiceImageTags">
    <vt:lpwstr/>
  </property>
</Properties>
</file>