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ink/ink1.xml" ContentType="application/inkml+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34"/>
  </p:notesMasterIdLst>
  <p:sldIdLst>
    <p:sldId id="256" r:id="rId5"/>
    <p:sldId id="286" r:id="rId6"/>
    <p:sldId id="268" r:id="rId7"/>
    <p:sldId id="269" r:id="rId8"/>
    <p:sldId id="257" r:id="rId9"/>
    <p:sldId id="261" r:id="rId10"/>
    <p:sldId id="281" r:id="rId11"/>
    <p:sldId id="260" r:id="rId12"/>
    <p:sldId id="258" r:id="rId13"/>
    <p:sldId id="262" r:id="rId14"/>
    <p:sldId id="280" r:id="rId15"/>
    <p:sldId id="259" r:id="rId16"/>
    <p:sldId id="263" r:id="rId17"/>
    <p:sldId id="272" r:id="rId18"/>
    <p:sldId id="273" r:id="rId19"/>
    <p:sldId id="274" r:id="rId20"/>
    <p:sldId id="264" r:id="rId21"/>
    <p:sldId id="270" r:id="rId22"/>
    <p:sldId id="267" r:id="rId23"/>
    <p:sldId id="265" r:id="rId24"/>
    <p:sldId id="275" r:id="rId25"/>
    <p:sldId id="284" r:id="rId26"/>
    <p:sldId id="271" r:id="rId27"/>
    <p:sldId id="278" r:id="rId28"/>
    <p:sldId id="282" r:id="rId29"/>
    <p:sldId id="279" r:id="rId30"/>
    <p:sldId id="283" r:id="rId31"/>
    <p:sldId id="285" r:id="rId32"/>
    <p:sldId id="266"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0C53"/>
    <a:srgbClr val="FF9933"/>
    <a:srgbClr val="104158"/>
    <a:srgbClr val="1041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996FF3-4C8E-3AB7-BD12-81DBBEA06E38}" v="2" dt="2024-08-15T18:15:58.1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nia, Heather (LABOR)" userId="S::heather.gonia@labor.ny.gov::16290fb0-93ee-476c-874d-e08d71acb0d6" providerId="AD" clId="Web-{8AD7B90F-971F-E431-D514-B91076301DBD}"/>
    <pc:docChg chg="modSld">
      <pc:chgData name="Gonia, Heather (LABOR)" userId="S::heather.gonia@labor.ny.gov::16290fb0-93ee-476c-874d-e08d71acb0d6" providerId="AD" clId="Web-{8AD7B90F-971F-E431-D514-B91076301DBD}" dt="2024-07-26T15:51:43.057" v="19" actId="20577"/>
      <pc:docMkLst>
        <pc:docMk/>
      </pc:docMkLst>
      <pc:sldChg chg="modSp">
        <pc:chgData name="Gonia, Heather (LABOR)" userId="S::heather.gonia@labor.ny.gov::16290fb0-93ee-476c-874d-e08d71acb0d6" providerId="AD" clId="Web-{8AD7B90F-971F-E431-D514-B91076301DBD}" dt="2024-07-26T15:51:43.057" v="19" actId="20577"/>
        <pc:sldMkLst>
          <pc:docMk/>
          <pc:sldMk cId="1778041510" sldId="266"/>
        </pc:sldMkLst>
        <pc:spChg chg="mod">
          <ac:chgData name="Gonia, Heather (LABOR)" userId="S::heather.gonia@labor.ny.gov::16290fb0-93ee-476c-874d-e08d71acb0d6" providerId="AD" clId="Web-{8AD7B90F-971F-E431-D514-B91076301DBD}" dt="2024-07-26T15:51:43.057" v="19" actId="20577"/>
          <ac:spMkLst>
            <pc:docMk/>
            <pc:sldMk cId="1778041510" sldId="266"/>
            <ac:spMk id="3" creationId="{C5C2A9D7-7489-750B-0C13-4F41B6AD3F7C}"/>
          </ac:spMkLst>
        </pc:spChg>
      </pc:sldChg>
    </pc:docChg>
  </pc:docChgLst>
  <pc:docChgLst>
    <pc:chgData name="Cancelino, Kathleen (LABOR)" userId="S::kathleen.cancelino@labor.ny.gov::a80b5362-c165-46c7-9037-24791df481b0" providerId="AD" clId="Web-{1E70FA78-5EED-0C9D-96E5-F8A0CBCB4BD5}"/>
    <pc:docChg chg="modSld">
      <pc:chgData name="Cancelino, Kathleen (LABOR)" userId="S::kathleen.cancelino@labor.ny.gov::a80b5362-c165-46c7-9037-24791df481b0" providerId="AD" clId="Web-{1E70FA78-5EED-0C9D-96E5-F8A0CBCB4BD5}" dt="2024-07-30T15:32:48.507" v="9" actId="1076"/>
      <pc:docMkLst>
        <pc:docMk/>
      </pc:docMkLst>
      <pc:sldChg chg="addSp modSp">
        <pc:chgData name="Cancelino, Kathleen (LABOR)" userId="S::kathleen.cancelino@labor.ny.gov::a80b5362-c165-46c7-9037-24791df481b0" providerId="AD" clId="Web-{1E70FA78-5EED-0C9D-96E5-F8A0CBCB4BD5}" dt="2024-07-30T15:32:48.507" v="9" actId="1076"/>
        <pc:sldMkLst>
          <pc:docMk/>
          <pc:sldMk cId="109857222" sldId="256"/>
        </pc:sldMkLst>
        <pc:spChg chg="add mod">
          <ac:chgData name="Cancelino, Kathleen (LABOR)" userId="S::kathleen.cancelino@labor.ny.gov::a80b5362-c165-46c7-9037-24791df481b0" providerId="AD" clId="Web-{1E70FA78-5EED-0C9D-96E5-F8A0CBCB4BD5}" dt="2024-07-30T15:32:48.507" v="9" actId="1076"/>
          <ac:spMkLst>
            <pc:docMk/>
            <pc:sldMk cId="109857222" sldId="256"/>
            <ac:spMk id="5" creationId="{EE1A3B2F-44D9-DB2F-A8B7-102F89902BBA}"/>
          </ac:spMkLst>
        </pc:spChg>
        <pc:picChg chg="add mod">
          <ac:chgData name="Cancelino, Kathleen (LABOR)" userId="S::kathleen.cancelino@labor.ny.gov::a80b5362-c165-46c7-9037-24791df481b0" providerId="AD" clId="Web-{1E70FA78-5EED-0C9D-96E5-F8A0CBCB4BD5}" dt="2024-07-30T15:32:48.492" v="8" actId="1076"/>
          <ac:picMkLst>
            <pc:docMk/>
            <pc:sldMk cId="109857222" sldId="256"/>
            <ac:picMk id="4" creationId="{81D7140F-A15D-DA2F-34A7-BB8BA636A279}"/>
          </ac:picMkLst>
        </pc:picChg>
      </pc:sldChg>
    </pc:docChg>
  </pc:docChgLst>
  <pc:docChgLst>
    <pc:chgData name="Rogers, Joan (LABOR)" userId="S::joan.rogers@labor.ny.gov::0375d6ee-c023-4ad9-a571-45d1836925f0" providerId="AD" clId="Web-{9EEC8559-CA0F-D14D-ABB7-73CF1A193BA2}"/>
    <pc:docChg chg="modSld sldOrd">
      <pc:chgData name="Rogers, Joan (LABOR)" userId="S::joan.rogers@labor.ny.gov::0375d6ee-c023-4ad9-a571-45d1836925f0" providerId="AD" clId="Web-{9EEC8559-CA0F-D14D-ABB7-73CF1A193BA2}" dt="2024-07-30T20:28:50.386" v="312" actId="20577"/>
      <pc:docMkLst>
        <pc:docMk/>
      </pc:docMkLst>
      <pc:sldChg chg="modSp">
        <pc:chgData name="Rogers, Joan (LABOR)" userId="S::joan.rogers@labor.ny.gov::0375d6ee-c023-4ad9-a571-45d1836925f0" providerId="AD" clId="Web-{9EEC8559-CA0F-D14D-ABB7-73CF1A193BA2}" dt="2024-07-30T19:57:16.268" v="15" actId="20577"/>
        <pc:sldMkLst>
          <pc:docMk/>
          <pc:sldMk cId="3548490384" sldId="262"/>
        </pc:sldMkLst>
        <pc:spChg chg="mod">
          <ac:chgData name="Rogers, Joan (LABOR)" userId="S::joan.rogers@labor.ny.gov::0375d6ee-c023-4ad9-a571-45d1836925f0" providerId="AD" clId="Web-{9EEC8559-CA0F-D14D-ABB7-73CF1A193BA2}" dt="2024-07-30T19:57:16.268" v="15" actId="20577"/>
          <ac:spMkLst>
            <pc:docMk/>
            <pc:sldMk cId="3548490384" sldId="262"/>
            <ac:spMk id="3" creationId="{9160C4F7-4EF6-3080-ABEC-9A23AFEA8028}"/>
          </ac:spMkLst>
        </pc:spChg>
        <pc:picChg chg="mod">
          <ac:chgData name="Rogers, Joan (LABOR)" userId="S::joan.rogers@labor.ny.gov::0375d6ee-c023-4ad9-a571-45d1836925f0" providerId="AD" clId="Web-{9EEC8559-CA0F-D14D-ABB7-73CF1A193BA2}" dt="2024-07-30T19:56:26.096" v="2" actId="14100"/>
          <ac:picMkLst>
            <pc:docMk/>
            <pc:sldMk cId="3548490384" sldId="262"/>
            <ac:picMk id="6" creationId="{398F02EB-F0BC-D1E4-C1FA-1930A14D2CA5}"/>
          </ac:picMkLst>
        </pc:picChg>
      </pc:sldChg>
      <pc:sldChg chg="modSp">
        <pc:chgData name="Rogers, Joan (LABOR)" userId="S::joan.rogers@labor.ny.gov::0375d6ee-c023-4ad9-a571-45d1836925f0" providerId="AD" clId="Web-{9EEC8559-CA0F-D14D-ABB7-73CF1A193BA2}" dt="2024-07-30T20:20:20.466" v="152" actId="20577"/>
        <pc:sldMkLst>
          <pc:docMk/>
          <pc:sldMk cId="1778041510" sldId="266"/>
        </pc:sldMkLst>
        <pc:spChg chg="mod">
          <ac:chgData name="Rogers, Joan (LABOR)" userId="S::joan.rogers@labor.ny.gov::0375d6ee-c023-4ad9-a571-45d1836925f0" providerId="AD" clId="Web-{9EEC8559-CA0F-D14D-ABB7-73CF1A193BA2}" dt="2024-07-30T20:20:20.466" v="152" actId="20577"/>
          <ac:spMkLst>
            <pc:docMk/>
            <pc:sldMk cId="1778041510" sldId="266"/>
            <ac:spMk id="3" creationId="{C5C2A9D7-7489-750B-0C13-4F41B6AD3F7C}"/>
          </ac:spMkLst>
        </pc:spChg>
      </pc:sldChg>
      <pc:sldChg chg="ord">
        <pc:chgData name="Rogers, Joan (LABOR)" userId="S::joan.rogers@labor.ny.gov::0375d6ee-c023-4ad9-a571-45d1836925f0" providerId="AD" clId="Web-{9EEC8559-CA0F-D14D-ABB7-73CF1A193BA2}" dt="2024-07-30T19:58:40.533" v="16"/>
        <pc:sldMkLst>
          <pc:docMk/>
          <pc:sldMk cId="3589608666" sldId="271"/>
        </pc:sldMkLst>
      </pc:sldChg>
      <pc:sldChg chg="modSp">
        <pc:chgData name="Rogers, Joan (LABOR)" userId="S::joan.rogers@labor.ny.gov::0375d6ee-c023-4ad9-a571-45d1836925f0" providerId="AD" clId="Web-{9EEC8559-CA0F-D14D-ABB7-73CF1A193BA2}" dt="2024-07-30T20:28:50.386" v="312" actId="20577"/>
        <pc:sldMkLst>
          <pc:docMk/>
          <pc:sldMk cId="1507061939" sldId="278"/>
        </pc:sldMkLst>
        <pc:spChg chg="mod">
          <ac:chgData name="Rogers, Joan (LABOR)" userId="S::joan.rogers@labor.ny.gov::0375d6ee-c023-4ad9-a571-45d1836925f0" providerId="AD" clId="Web-{9EEC8559-CA0F-D14D-ABB7-73CF1A193BA2}" dt="2024-07-30T20:28:50.386" v="312" actId="20577"/>
          <ac:spMkLst>
            <pc:docMk/>
            <pc:sldMk cId="1507061939" sldId="278"/>
            <ac:spMk id="4" creationId="{EC7D5C89-5005-CC06-CE97-03CE02E6B74A}"/>
          </ac:spMkLst>
        </pc:spChg>
      </pc:sldChg>
    </pc:docChg>
  </pc:docChgLst>
  <pc:docChgLst>
    <pc:chgData name="Cancelino, Kathleen (LABOR)" userId="a80b5362-c165-46c7-9037-24791df481b0" providerId="ADAL" clId="{1EF7B8E4-7246-489B-8445-431FA94588EA}"/>
    <pc:docChg chg="modSld">
      <pc:chgData name="Cancelino, Kathleen (LABOR)" userId="a80b5362-c165-46c7-9037-24791df481b0" providerId="ADAL" clId="{1EF7B8E4-7246-489B-8445-431FA94588EA}" dt="2024-07-26T15:06:53.736" v="33" actId="20577"/>
      <pc:docMkLst>
        <pc:docMk/>
      </pc:docMkLst>
      <pc:sldChg chg="modSp">
        <pc:chgData name="Cancelino, Kathleen (LABOR)" userId="a80b5362-c165-46c7-9037-24791df481b0" providerId="ADAL" clId="{1EF7B8E4-7246-489B-8445-431FA94588EA}" dt="2024-07-26T15:06:53.736" v="33" actId="20577"/>
        <pc:sldMkLst>
          <pc:docMk/>
          <pc:sldMk cId="2464280920" sldId="257"/>
        </pc:sldMkLst>
        <pc:graphicFrameChg chg="mod">
          <ac:chgData name="Cancelino, Kathleen (LABOR)" userId="a80b5362-c165-46c7-9037-24791df481b0" providerId="ADAL" clId="{1EF7B8E4-7246-489B-8445-431FA94588EA}" dt="2024-07-26T15:06:53.736" v="33" actId="20577"/>
          <ac:graphicFrameMkLst>
            <pc:docMk/>
            <pc:sldMk cId="2464280920" sldId="257"/>
            <ac:graphicFrameMk id="5" creationId="{011036BD-7E9F-45CF-6D9A-84CAC37ED777}"/>
          </ac:graphicFrameMkLst>
        </pc:graphicFrameChg>
      </pc:sldChg>
    </pc:docChg>
  </pc:docChgLst>
  <pc:docChgLst>
    <pc:chgData name="Cancelino, Kathleen (LABOR)" userId="S::kathleen.cancelino@labor.ny.gov::a80b5362-c165-46c7-9037-24791df481b0" providerId="AD" clId="Web-{E0A01267-2112-6A77-32DF-EF081AEBFEE1}"/>
    <pc:docChg chg="addSld modSld">
      <pc:chgData name="Cancelino, Kathleen (LABOR)" userId="S::kathleen.cancelino@labor.ny.gov::a80b5362-c165-46c7-9037-24791df481b0" providerId="AD" clId="Web-{E0A01267-2112-6A77-32DF-EF081AEBFEE1}" dt="2024-07-26T15:11:03.775" v="198" actId="20577"/>
      <pc:docMkLst>
        <pc:docMk/>
      </pc:docMkLst>
      <pc:sldChg chg="addSp delSp modSp mod setBg">
        <pc:chgData name="Cancelino, Kathleen (LABOR)" userId="S::kathleen.cancelino@labor.ny.gov::a80b5362-c165-46c7-9037-24791df481b0" providerId="AD" clId="Web-{E0A01267-2112-6A77-32DF-EF081AEBFEE1}" dt="2024-07-26T13:52:09.783" v="63"/>
        <pc:sldMkLst>
          <pc:docMk/>
          <pc:sldMk cId="109857222" sldId="256"/>
        </pc:sldMkLst>
        <pc:spChg chg="mod">
          <ac:chgData name="Cancelino, Kathleen (LABOR)" userId="S::kathleen.cancelino@labor.ny.gov::a80b5362-c165-46c7-9037-24791df481b0" providerId="AD" clId="Web-{E0A01267-2112-6A77-32DF-EF081AEBFEE1}" dt="2024-07-26T13:52:09.783" v="63"/>
          <ac:spMkLst>
            <pc:docMk/>
            <pc:sldMk cId="109857222" sldId="256"/>
            <ac:spMk id="2" creationId="{00000000-0000-0000-0000-000000000000}"/>
          </ac:spMkLst>
        </pc:spChg>
        <pc:spChg chg="mod">
          <ac:chgData name="Cancelino, Kathleen (LABOR)" userId="S::kathleen.cancelino@labor.ny.gov::a80b5362-c165-46c7-9037-24791df481b0" providerId="AD" clId="Web-{E0A01267-2112-6A77-32DF-EF081AEBFEE1}" dt="2024-07-26T13:52:09.783" v="63"/>
          <ac:spMkLst>
            <pc:docMk/>
            <pc:sldMk cId="109857222" sldId="256"/>
            <ac:spMk id="3" creationId="{00000000-0000-0000-0000-000000000000}"/>
          </ac:spMkLst>
        </pc:spChg>
        <pc:spChg chg="add del">
          <ac:chgData name="Cancelino, Kathleen (LABOR)" userId="S::kathleen.cancelino@labor.ny.gov::a80b5362-c165-46c7-9037-24791df481b0" providerId="AD" clId="Web-{E0A01267-2112-6A77-32DF-EF081AEBFEE1}" dt="2024-07-26T13:52:09.783" v="63"/>
          <ac:spMkLst>
            <pc:docMk/>
            <pc:sldMk cId="109857222" sldId="256"/>
            <ac:spMk id="8" creationId="{934F1179-B481-4F9E-BCA3-AFB972070F83}"/>
          </ac:spMkLst>
        </pc:spChg>
        <pc:spChg chg="add del">
          <ac:chgData name="Cancelino, Kathleen (LABOR)" userId="S::kathleen.cancelino@labor.ny.gov::a80b5362-c165-46c7-9037-24791df481b0" providerId="AD" clId="Web-{E0A01267-2112-6A77-32DF-EF081AEBFEE1}" dt="2024-07-26T13:52:09.783" v="63"/>
          <ac:spMkLst>
            <pc:docMk/>
            <pc:sldMk cId="109857222" sldId="256"/>
            <ac:spMk id="10" creationId="{827DC2C4-B485-428A-BF4A-472D2967F47F}"/>
          </ac:spMkLst>
        </pc:spChg>
        <pc:spChg chg="add del">
          <ac:chgData name="Cancelino, Kathleen (LABOR)" userId="S::kathleen.cancelino@labor.ny.gov::a80b5362-c165-46c7-9037-24791df481b0" providerId="AD" clId="Web-{E0A01267-2112-6A77-32DF-EF081AEBFEE1}" dt="2024-07-26T13:52:09.783" v="63"/>
          <ac:spMkLst>
            <pc:docMk/>
            <pc:sldMk cId="109857222" sldId="256"/>
            <ac:spMk id="12" creationId="{EE04B5EB-F158-4507-90DD-BD23620C7CC9}"/>
          </ac:spMkLst>
        </pc:spChg>
        <pc:spChg chg="add">
          <ac:chgData name="Cancelino, Kathleen (LABOR)" userId="S::kathleen.cancelino@labor.ny.gov::a80b5362-c165-46c7-9037-24791df481b0" providerId="AD" clId="Web-{E0A01267-2112-6A77-32DF-EF081AEBFEE1}" dt="2024-07-26T13:52:09.783" v="63"/>
          <ac:spMkLst>
            <pc:docMk/>
            <pc:sldMk cId="109857222" sldId="256"/>
            <ac:spMk id="17" creationId="{6F5A5072-7B47-4D32-B52A-4EBBF590B8A5}"/>
          </ac:spMkLst>
        </pc:spChg>
        <pc:spChg chg="add">
          <ac:chgData name="Cancelino, Kathleen (LABOR)" userId="S::kathleen.cancelino@labor.ny.gov::a80b5362-c165-46c7-9037-24791df481b0" providerId="AD" clId="Web-{E0A01267-2112-6A77-32DF-EF081AEBFEE1}" dt="2024-07-26T13:52:09.783" v="63"/>
          <ac:spMkLst>
            <pc:docMk/>
            <pc:sldMk cId="109857222" sldId="256"/>
            <ac:spMk id="19" creationId="{9715DAF0-AE1B-46C9-8A6B-DB2AA05AB91D}"/>
          </ac:spMkLst>
        </pc:spChg>
        <pc:spChg chg="add">
          <ac:chgData name="Cancelino, Kathleen (LABOR)" userId="S::kathleen.cancelino@labor.ny.gov::a80b5362-c165-46c7-9037-24791df481b0" providerId="AD" clId="Web-{E0A01267-2112-6A77-32DF-EF081AEBFEE1}" dt="2024-07-26T13:52:09.783" v="63"/>
          <ac:spMkLst>
            <pc:docMk/>
            <pc:sldMk cId="109857222" sldId="256"/>
            <ac:spMk id="21" creationId="{6016219D-510E-4184-9090-6D5578A87BD1}"/>
          </ac:spMkLst>
        </pc:spChg>
        <pc:spChg chg="add">
          <ac:chgData name="Cancelino, Kathleen (LABOR)" userId="S::kathleen.cancelino@labor.ny.gov::a80b5362-c165-46c7-9037-24791df481b0" providerId="AD" clId="Web-{E0A01267-2112-6A77-32DF-EF081AEBFEE1}" dt="2024-07-26T13:52:09.783" v="63"/>
          <ac:spMkLst>
            <pc:docMk/>
            <pc:sldMk cId="109857222" sldId="256"/>
            <ac:spMk id="23" creationId="{AFF4A713-7B75-4B21-90D7-5AB19547C728}"/>
          </ac:spMkLst>
        </pc:spChg>
        <pc:spChg chg="add">
          <ac:chgData name="Cancelino, Kathleen (LABOR)" userId="S::kathleen.cancelino@labor.ny.gov::a80b5362-c165-46c7-9037-24791df481b0" providerId="AD" clId="Web-{E0A01267-2112-6A77-32DF-EF081AEBFEE1}" dt="2024-07-26T13:52:09.783" v="63"/>
          <ac:spMkLst>
            <pc:docMk/>
            <pc:sldMk cId="109857222" sldId="256"/>
            <ac:spMk id="25" creationId="{DC631C0B-6DA6-4E57-8231-CE32B3434A7E}"/>
          </ac:spMkLst>
        </pc:spChg>
        <pc:spChg chg="add">
          <ac:chgData name="Cancelino, Kathleen (LABOR)" userId="S::kathleen.cancelino@labor.ny.gov::a80b5362-c165-46c7-9037-24791df481b0" providerId="AD" clId="Web-{E0A01267-2112-6A77-32DF-EF081AEBFEE1}" dt="2024-07-26T13:52:09.783" v="63"/>
          <ac:spMkLst>
            <pc:docMk/>
            <pc:sldMk cId="109857222" sldId="256"/>
            <ac:spMk id="27" creationId="{C29501E6-A978-4A61-9689-9085AF97A53A}"/>
          </ac:spMkLst>
        </pc:spChg>
      </pc:sldChg>
      <pc:sldChg chg="addSp delSp modSp mod setBg">
        <pc:chgData name="Cancelino, Kathleen (LABOR)" userId="S::kathleen.cancelino@labor.ny.gov::a80b5362-c165-46c7-9037-24791df481b0" providerId="AD" clId="Web-{E0A01267-2112-6A77-32DF-EF081AEBFEE1}" dt="2024-07-26T15:05:54.433" v="114" actId="20577"/>
        <pc:sldMkLst>
          <pc:docMk/>
          <pc:sldMk cId="2464280920" sldId="257"/>
        </pc:sldMkLst>
        <pc:spChg chg="mod">
          <ac:chgData name="Cancelino, Kathleen (LABOR)" userId="S::kathleen.cancelino@labor.ny.gov::a80b5362-c165-46c7-9037-24791df481b0" providerId="AD" clId="Web-{E0A01267-2112-6A77-32DF-EF081AEBFEE1}" dt="2024-07-26T13:52:18.456" v="64"/>
          <ac:spMkLst>
            <pc:docMk/>
            <pc:sldMk cId="2464280920" sldId="257"/>
            <ac:spMk id="2" creationId="{656E98DA-C4DA-68BD-5107-FE7EA3D58CF6}"/>
          </ac:spMkLst>
        </pc:spChg>
        <pc:spChg chg="del">
          <ac:chgData name="Cancelino, Kathleen (LABOR)" userId="S::kathleen.cancelino@labor.ny.gov::a80b5362-c165-46c7-9037-24791df481b0" providerId="AD" clId="Web-{E0A01267-2112-6A77-32DF-EF081AEBFEE1}" dt="2024-07-26T13:52:18.456" v="64"/>
          <ac:spMkLst>
            <pc:docMk/>
            <pc:sldMk cId="2464280920" sldId="257"/>
            <ac:spMk id="3" creationId="{A1061326-32AA-2E06-3E03-F7B0E6EB524E}"/>
          </ac:spMkLst>
        </pc:spChg>
        <pc:spChg chg="add">
          <ac:chgData name="Cancelino, Kathleen (LABOR)" userId="S::kathleen.cancelino@labor.ny.gov::a80b5362-c165-46c7-9037-24791df481b0" providerId="AD" clId="Web-{E0A01267-2112-6A77-32DF-EF081AEBFEE1}" dt="2024-07-26T13:52:18.456" v="64"/>
          <ac:spMkLst>
            <pc:docMk/>
            <pc:sldMk cId="2464280920" sldId="257"/>
            <ac:spMk id="9" creationId="{BACC6370-2D7E-4714-9D71-7542949D7D5D}"/>
          </ac:spMkLst>
        </pc:spChg>
        <pc:spChg chg="add">
          <ac:chgData name="Cancelino, Kathleen (LABOR)" userId="S::kathleen.cancelino@labor.ny.gov::a80b5362-c165-46c7-9037-24791df481b0" providerId="AD" clId="Web-{E0A01267-2112-6A77-32DF-EF081AEBFEE1}" dt="2024-07-26T13:52:18.456" v="64"/>
          <ac:spMkLst>
            <pc:docMk/>
            <pc:sldMk cId="2464280920" sldId="257"/>
            <ac:spMk id="11" creationId="{256B2C21-A230-48C0-8DF1-C46611373C44}"/>
          </ac:spMkLst>
        </pc:spChg>
        <pc:spChg chg="add">
          <ac:chgData name="Cancelino, Kathleen (LABOR)" userId="S::kathleen.cancelino@labor.ny.gov::a80b5362-c165-46c7-9037-24791df481b0" providerId="AD" clId="Web-{E0A01267-2112-6A77-32DF-EF081AEBFEE1}" dt="2024-07-26T13:52:18.456" v="64"/>
          <ac:spMkLst>
            <pc:docMk/>
            <pc:sldMk cId="2464280920" sldId="257"/>
            <ac:spMk id="13" creationId="{3847E18C-932D-4C95-AABA-FEC7C9499AD7}"/>
          </ac:spMkLst>
        </pc:spChg>
        <pc:spChg chg="add">
          <ac:chgData name="Cancelino, Kathleen (LABOR)" userId="S::kathleen.cancelino@labor.ny.gov::a80b5362-c165-46c7-9037-24791df481b0" providerId="AD" clId="Web-{E0A01267-2112-6A77-32DF-EF081AEBFEE1}" dt="2024-07-26T13:52:18.456" v="64"/>
          <ac:spMkLst>
            <pc:docMk/>
            <pc:sldMk cId="2464280920" sldId="257"/>
            <ac:spMk id="15" creationId="{3150CB11-0C61-439E-910F-5787759E72A0}"/>
          </ac:spMkLst>
        </pc:spChg>
        <pc:spChg chg="add">
          <ac:chgData name="Cancelino, Kathleen (LABOR)" userId="S::kathleen.cancelino@labor.ny.gov::a80b5362-c165-46c7-9037-24791df481b0" providerId="AD" clId="Web-{E0A01267-2112-6A77-32DF-EF081AEBFEE1}" dt="2024-07-26T13:52:18.456" v="64"/>
          <ac:spMkLst>
            <pc:docMk/>
            <pc:sldMk cId="2464280920" sldId="257"/>
            <ac:spMk id="17" creationId="{43F8A58B-5155-44CE-A5FF-7647B47D0A7A}"/>
          </ac:spMkLst>
        </pc:spChg>
        <pc:spChg chg="add">
          <ac:chgData name="Cancelino, Kathleen (LABOR)" userId="S::kathleen.cancelino@labor.ny.gov::a80b5362-c165-46c7-9037-24791df481b0" providerId="AD" clId="Web-{E0A01267-2112-6A77-32DF-EF081AEBFEE1}" dt="2024-07-26T13:52:18.456" v="64"/>
          <ac:spMkLst>
            <pc:docMk/>
            <pc:sldMk cId="2464280920" sldId="257"/>
            <ac:spMk id="19" creationId="{443F2ACA-E6D6-4028-82DD-F03C262D5DE6}"/>
          </ac:spMkLst>
        </pc:spChg>
        <pc:graphicFrameChg chg="add modGraphic">
          <ac:chgData name="Cancelino, Kathleen (LABOR)" userId="S::kathleen.cancelino@labor.ny.gov::a80b5362-c165-46c7-9037-24791df481b0" providerId="AD" clId="Web-{E0A01267-2112-6A77-32DF-EF081AEBFEE1}" dt="2024-07-26T15:05:54.433" v="114" actId="20577"/>
          <ac:graphicFrameMkLst>
            <pc:docMk/>
            <pc:sldMk cId="2464280920" sldId="257"/>
            <ac:graphicFrameMk id="5" creationId="{011036BD-7E9F-45CF-6D9A-84CAC37ED777}"/>
          </ac:graphicFrameMkLst>
        </pc:graphicFrameChg>
      </pc:sldChg>
      <pc:sldChg chg="modSp">
        <pc:chgData name="Cancelino, Kathleen (LABOR)" userId="S::kathleen.cancelino@labor.ny.gov::a80b5362-c165-46c7-9037-24791df481b0" providerId="AD" clId="Web-{E0A01267-2112-6A77-32DF-EF081AEBFEE1}" dt="2024-07-26T15:11:03.775" v="198" actId="20577"/>
        <pc:sldMkLst>
          <pc:docMk/>
          <pc:sldMk cId="3504150640" sldId="258"/>
        </pc:sldMkLst>
        <pc:spChg chg="mod">
          <ac:chgData name="Cancelino, Kathleen (LABOR)" userId="S::kathleen.cancelino@labor.ny.gov::a80b5362-c165-46c7-9037-24791df481b0" providerId="AD" clId="Web-{E0A01267-2112-6A77-32DF-EF081AEBFEE1}" dt="2024-07-26T15:11:03.775" v="198" actId="20577"/>
          <ac:spMkLst>
            <pc:docMk/>
            <pc:sldMk cId="3504150640" sldId="258"/>
            <ac:spMk id="3" creationId="{35367C1B-4520-E161-3981-75472DCBF1EA}"/>
          </ac:spMkLst>
        </pc:spChg>
      </pc:sldChg>
      <pc:sldChg chg="addSp delSp modSp mod setBg">
        <pc:chgData name="Cancelino, Kathleen (LABOR)" userId="S::kathleen.cancelino@labor.ny.gov::a80b5362-c165-46c7-9037-24791df481b0" providerId="AD" clId="Web-{E0A01267-2112-6A77-32DF-EF081AEBFEE1}" dt="2024-07-26T13:53:09.990" v="65"/>
        <pc:sldMkLst>
          <pc:docMk/>
          <pc:sldMk cId="2991736870" sldId="261"/>
        </pc:sldMkLst>
        <pc:spChg chg="mod">
          <ac:chgData name="Cancelino, Kathleen (LABOR)" userId="S::kathleen.cancelino@labor.ny.gov::a80b5362-c165-46c7-9037-24791df481b0" providerId="AD" clId="Web-{E0A01267-2112-6A77-32DF-EF081AEBFEE1}" dt="2024-07-26T13:53:09.990" v="65"/>
          <ac:spMkLst>
            <pc:docMk/>
            <pc:sldMk cId="2991736870" sldId="261"/>
            <ac:spMk id="2" creationId="{B672A5DF-9DD0-052F-1C32-7BED61331FE6}"/>
          </ac:spMkLst>
        </pc:spChg>
        <pc:spChg chg="del">
          <ac:chgData name="Cancelino, Kathleen (LABOR)" userId="S::kathleen.cancelino@labor.ny.gov::a80b5362-c165-46c7-9037-24791df481b0" providerId="AD" clId="Web-{E0A01267-2112-6A77-32DF-EF081AEBFEE1}" dt="2024-07-26T13:53:09.990" v="65"/>
          <ac:spMkLst>
            <pc:docMk/>
            <pc:sldMk cId="2991736870" sldId="261"/>
            <ac:spMk id="3" creationId="{5F236F5D-E6A8-04CA-A4E7-678C9C80D5F1}"/>
          </ac:spMkLst>
        </pc:spChg>
        <pc:spChg chg="add">
          <ac:chgData name="Cancelino, Kathleen (LABOR)" userId="S::kathleen.cancelino@labor.ny.gov::a80b5362-c165-46c7-9037-24791df481b0" providerId="AD" clId="Web-{E0A01267-2112-6A77-32DF-EF081AEBFEE1}" dt="2024-07-26T13:53:09.990" v="65"/>
          <ac:spMkLst>
            <pc:docMk/>
            <pc:sldMk cId="2991736870" sldId="261"/>
            <ac:spMk id="9" creationId="{BACC6370-2D7E-4714-9D71-7542949D7D5D}"/>
          </ac:spMkLst>
        </pc:spChg>
        <pc:spChg chg="add">
          <ac:chgData name="Cancelino, Kathleen (LABOR)" userId="S::kathleen.cancelino@labor.ny.gov::a80b5362-c165-46c7-9037-24791df481b0" providerId="AD" clId="Web-{E0A01267-2112-6A77-32DF-EF081AEBFEE1}" dt="2024-07-26T13:53:09.990" v="65"/>
          <ac:spMkLst>
            <pc:docMk/>
            <pc:sldMk cId="2991736870" sldId="261"/>
            <ac:spMk id="11" creationId="{256B2C21-A230-48C0-8DF1-C46611373C44}"/>
          </ac:spMkLst>
        </pc:spChg>
        <pc:spChg chg="add">
          <ac:chgData name="Cancelino, Kathleen (LABOR)" userId="S::kathleen.cancelino@labor.ny.gov::a80b5362-c165-46c7-9037-24791df481b0" providerId="AD" clId="Web-{E0A01267-2112-6A77-32DF-EF081AEBFEE1}" dt="2024-07-26T13:53:09.990" v="65"/>
          <ac:spMkLst>
            <pc:docMk/>
            <pc:sldMk cId="2991736870" sldId="261"/>
            <ac:spMk id="13" creationId="{3847E18C-932D-4C95-AABA-FEC7C9499AD7}"/>
          </ac:spMkLst>
        </pc:spChg>
        <pc:spChg chg="add">
          <ac:chgData name="Cancelino, Kathleen (LABOR)" userId="S::kathleen.cancelino@labor.ny.gov::a80b5362-c165-46c7-9037-24791df481b0" providerId="AD" clId="Web-{E0A01267-2112-6A77-32DF-EF081AEBFEE1}" dt="2024-07-26T13:53:09.990" v="65"/>
          <ac:spMkLst>
            <pc:docMk/>
            <pc:sldMk cId="2991736870" sldId="261"/>
            <ac:spMk id="15" creationId="{3150CB11-0C61-439E-910F-5787759E72A0}"/>
          </ac:spMkLst>
        </pc:spChg>
        <pc:spChg chg="add">
          <ac:chgData name="Cancelino, Kathleen (LABOR)" userId="S::kathleen.cancelino@labor.ny.gov::a80b5362-c165-46c7-9037-24791df481b0" providerId="AD" clId="Web-{E0A01267-2112-6A77-32DF-EF081AEBFEE1}" dt="2024-07-26T13:53:09.990" v="65"/>
          <ac:spMkLst>
            <pc:docMk/>
            <pc:sldMk cId="2991736870" sldId="261"/>
            <ac:spMk id="17" creationId="{43F8A58B-5155-44CE-A5FF-7647B47D0A7A}"/>
          </ac:spMkLst>
        </pc:spChg>
        <pc:spChg chg="add">
          <ac:chgData name="Cancelino, Kathleen (LABOR)" userId="S::kathleen.cancelino@labor.ny.gov::a80b5362-c165-46c7-9037-24791df481b0" providerId="AD" clId="Web-{E0A01267-2112-6A77-32DF-EF081AEBFEE1}" dt="2024-07-26T13:53:09.990" v="65"/>
          <ac:spMkLst>
            <pc:docMk/>
            <pc:sldMk cId="2991736870" sldId="261"/>
            <ac:spMk id="19" creationId="{443F2ACA-E6D6-4028-82DD-F03C262D5DE6}"/>
          </ac:spMkLst>
        </pc:spChg>
        <pc:graphicFrameChg chg="add">
          <ac:chgData name="Cancelino, Kathleen (LABOR)" userId="S::kathleen.cancelino@labor.ny.gov::a80b5362-c165-46c7-9037-24791df481b0" providerId="AD" clId="Web-{E0A01267-2112-6A77-32DF-EF081AEBFEE1}" dt="2024-07-26T13:53:09.990" v="65"/>
          <ac:graphicFrameMkLst>
            <pc:docMk/>
            <pc:sldMk cId="2991736870" sldId="261"/>
            <ac:graphicFrameMk id="5" creationId="{E78182ED-4C0A-D03D-EE03-C5589634F8E2}"/>
          </ac:graphicFrameMkLst>
        </pc:graphicFrameChg>
      </pc:sldChg>
      <pc:sldChg chg="addSp delSp modSp mod setBg">
        <pc:chgData name="Cancelino, Kathleen (LABOR)" userId="S::kathleen.cancelino@labor.ny.gov::a80b5362-c165-46c7-9037-24791df481b0" providerId="AD" clId="Web-{E0A01267-2112-6A77-32DF-EF081AEBFEE1}" dt="2024-07-26T13:57:07.002" v="76"/>
        <pc:sldMkLst>
          <pc:docMk/>
          <pc:sldMk cId="4065430219" sldId="264"/>
        </pc:sldMkLst>
        <pc:spChg chg="mod">
          <ac:chgData name="Cancelino, Kathleen (LABOR)" userId="S::kathleen.cancelino@labor.ny.gov::a80b5362-c165-46c7-9037-24791df481b0" providerId="AD" clId="Web-{E0A01267-2112-6A77-32DF-EF081AEBFEE1}" dt="2024-07-26T13:54:25.915" v="68"/>
          <ac:spMkLst>
            <pc:docMk/>
            <pc:sldMk cId="4065430219" sldId="264"/>
            <ac:spMk id="2" creationId="{DB101206-F3B0-B004-9FE3-07894225295E}"/>
          </ac:spMkLst>
        </pc:spChg>
        <pc:spChg chg="del">
          <ac:chgData name="Cancelino, Kathleen (LABOR)" userId="S::kathleen.cancelino@labor.ny.gov::a80b5362-c165-46c7-9037-24791df481b0" providerId="AD" clId="Web-{E0A01267-2112-6A77-32DF-EF081AEBFEE1}" dt="2024-07-26T13:54:25.915" v="68"/>
          <ac:spMkLst>
            <pc:docMk/>
            <pc:sldMk cId="4065430219" sldId="264"/>
            <ac:spMk id="3" creationId="{0B398696-F346-3565-BAEE-1F00D20DC0FD}"/>
          </ac:spMkLst>
        </pc:spChg>
        <pc:spChg chg="add">
          <ac:chgData name="Cancelino, Kathleen (LABOR)" userId="S::kathleen.cancelino@labor.ny.gov::a80b5362-c165-46c7-9037-24791df481b0" providerId="AD" clId="Web-{E0A01267-2112-6A77-32DF-EF081AEBFEE1}" dt="2024-07-26T13:54:25.915" v="68"/>
          <ac:spMkLst>
            <pc:docMk/>
            <pc:sldMk cId="4065430219" sldId="264"/>
            <ac:spMk id="9" creationId="{BACC6370-2D7E-4714-9D71-7542949D7D5D}"/>
          </ac:spMkLst>
        </pc:spChg>
        <pc:spChg chg="add">
          <ac:chgData name="Cancelino, Kathleen (LABOR)" userId="S::kathleen.cancelino@labor.ny.gov::a80b5362-c165-46c7-9037-24791df481b0" providerId="AD" clId="Web-{E0A01267-2112-6A77-32DF-EF081AEBFEE1}" dt="2024-07-26T13:54:25.915" v="68"/>
          <ac:spMkLst>
            <pc:docMk/>
            <pc:sldMk cId="4065430219" sldId="264"/>
            <ac:spMk id="11" creationId="{256B2C21-A230-48C0-8DF1-C46611373C44}"/>
          </ac:spMkLst>
        </pc:spChg>
        <pc:spChg chg="add">
          <ac:chgData name="Cancelino, Kathleen (LABOR)" userId="S::kathleen.cancelino@labor.ny.gov::a80b5362-c165-46c7-9037-24791df481b0" providerId="AD" clId="Web-{E0A01267-2112-6A77-32DF-EF081AEBFEE1}" dt="2024-07-26T13:54:25.915" v="68"/>
          <ac:spMkLst>
            <pc:docMk/>
            <pc:sldMk cId="4065430219" sldId="264"/>
            <ac:spMk id="13" creationId="{3847E18C-932D-4C95-AABA-FEC7C9499AD7}"/>
          </ac:spMkLst>
        </pc:spChg>
        <pc:spChg chg="add">
          <ac:chgData name="Cancelino, Kathleen (LABOR)" userId="S::kathleen.cancelino@labor.ny.gov::a80b5362-c165-46c7-9037-24791df481b0" providerId="AD" clId="Web-{E0A01267-2112-6A77-32DF-EF081AEBFEE1}" dt="2024-07-26T13:54:25.915" v="68"/>
          <ac:spMkLst>
            <pc:docMk/>
            <pc:sldMk cId="4065430219" sldId="264"/>
            <ac:spMk id="15" creationId="{3150CB11-0C61-439E-910F-5787759E72A0}"/>
          </ac:spMkLst>
        </pc:spChg>
        <pc:spChg chg="add">
          <ac:chgData name="Cancelino, Kathleen (LABOR)" userId="S::kathleen.cancelino@labor.ny.gov::a80b5362-c165-46c7-9037-24791df481b0" providerId="AD" clId="Web-{E0A01267-2112-6A77-32DF-EF081AEBFEE1}" dt="2024-07-26T13:54:25.915" v="68"/>
          <ac:spMkLst>
            <pc:docMk/>
            <pc:sldMk cId="4065430219" sldId="264"/>
            <ac:spMk id="17" creationId="{43F8A58B-5155-44CE-A5FF-7647B47D0A7A}"/>
          </ac:spMkLst>
        </pc:spChg>
        <pc:spChg chg="add">
          <ac:chgData name="Cancelino, Kathleen (LABOR)" userId="S::kathleen.cancelino@labor.ny.gov::a80b5362-c165-46c7-9037-24791df481b0" providerId="AD" clId="Web-{E0A01267-2112-6A77-32DF-EF081AEBFEE1}" dt="2024-07-26T13:54:25.915" v="68"/>
          <ac:spMkLst>
            <pc:docMk/>
            <pc:sldMk cId="4065430219" sldId="264"/>
            <ac:spMk id="19" creationId="{443F2ACA-E6D6-4028-82DD-F03C262D5DE6}"/>
          </ac:spMkLst>
        </pc:spChg>
        <pc:graphicFrameChg chg="add modGraphic">
          <ac:chgData name="Cancelino, Kathleen (LABOR)" userId="S::kathleen.cancelino@labor.ny.gov::a80b5362-c165-46c7-9037-24791df481b0" providerId="AD" clId="Web-{E0A01267-2112-6A77-32DF-EF081AEBFEE1}" dt="2024-07-26T13:54:46.573" v="74" actId="20577"/>
          <ac:graphicFrameMkLst>
            <pc:docMk/>
            <pc:sldMk cId="4065430219" sldId="264"/>
            <ac:graphicFrameMk id="5" creationId="{0FC61DC1-D544-281E-EEAF-04BB0CEB1042}"/>
          </ac:graphicFrameMkLst>
        </pc:graphicFrameChg>
      </pc:sldChg>
      <pc:sldChg chg="addSp delSp modSp mod setBg">
        <pc:chgData name="Cancelino, Kathleen (LABOR)" userId="S::kathleen.cancelino@labor.ny.gov::a80b5362-c165-46c7-9037-24791df481b0" providerId="AD" clId="Web-{E0A01267-2112-6A77-32DF-EF081AEBFEE1}" dt="2024-07-26T13:52:04.283" v="62"/>
        <pc:sldMkLst>
          <pc:docMk/>
          <pc:sldMk cId="4032314243" sldId="268"/>
        </pc:sldMkLst>
        <pc:spChg chg="mod">
          <ac:chgData name="Cancelino, Kathleen (LABOR)" userId="S::kathleen.cancelino@labor.ny.gov::a80b5362-c165-46c7-9037-24791df481b0" providerId="AD" clId="Web-{E0A01267-2112-6A77-32DF-EF081AEBFEE1}" dt="2024-07-26T13:52:04.283" v="62"/>
          <ac:spMkLst>
            <pc:docMk/>
            <pc:sldMk cId="4032314243" sldId="268"/>
            <ac:spMk id="2" creationId="{2736F23E-D2FF-6DC1-208B-130780058F46}"/>
          </ac:spMkLst>
        </pc:spChg>
        <pc:spChg chg="add del">
          <ac:chgData name="Cancelino, Kathleen (LABOR)" userId="S::kathleen.cancelino@labor.ny.gov::a80b5362-c165-46c7-9037-24791df481b0" providerId="AD" clId="Web-{E0A01267-2112-6A77-32DF-EF081AEBFEE1}" dt="2024-07-26T13:51:39.376" v="57"/>
          <ac:spMkLst>
            <pc:docMk/>
            <pc:sldMk cId="4032314243" sldId="268"/>
            <ac:spMk id="9" creationId="{91DC6ABD-215C-4EA8-A483-CEF5B99AB385}"/>
          </ac:spMkLst>
        </pc:spChg>
        <pc:spChg chg="add del">
          <ac:chgData name="Cancelino, Kathleen (LABOR)" userId="S::kathleen.cancelino@labor.ny.gov::a80b5362-c165-46c7-9037-24791df481b0" providerId="AD" clId="Web-{E0A01267-2112-6A77-32DF-EF081AEBFEE1}" dt="2024-07-26T13:51:39.376" v="57"/>
          <ac:spMkLst>
            <pc:docMk/>
            <pc:sldMk cId="4032314243" sldId="268"/>
            <ac:spMk id="15" creationId="{04357C93-F0CB-4A1C-8F77-4E9063789819}"/>
          </ac:spMkLst>
        </pc:spChg>
        <pc:spChg chg="add del">
          <ac:chgData name="Cancelino, Kathleen (LABOR)" userId="S::kathleen.cancelino@labor.ny.gov::a80b5362-c165-46c7-9037-24791df481b0" providerId="AD" clId="Web-{E0A01267-2112-6A77-32DF-EF081AEBFEE1}" dt="2024-07-26T13:51:44.954" v="59"/>
          <ac:spMkLst>
            <pc:docMk/>
            <pc:sldMk cId="4032314243" sldId="268"/>
            <ac:spMk id="17" creationId="{A4AC5506-6312-4701-8D3C-40187889A947}"/>
          </ac:spMkLst>
        </pc:spChg>
        <pc:spChg chg="add del">
          <ac:chgData name="Cancelino, Kathleen (LABOR)" userId="S::kathleen.cancelino@labor.ny.gov::a80b5362-c165-46c7-9037-24791df481b0" providerId="AD" clId="Web-{E0A01267-2112-6A77-32DF-EF081AEBFEE1}" dt="2024-07-26T13:52:04.283" v="62"/>
          <ac:spMkLst>
            <pc:docMk/>
            <pc:sldMk cId="4032314243" sldId="268"/>
            <ac:spMk id="19" creationId="{6753252F-4873-4F63-801D-CC719279A7D5}"/>
          </ac:spMkLst>
        </pc:spChg>
        <pc:spChg chg="add del">
          <ac:chgData name="Cancelino, Kathleen (LABOR)" userId="S::kathleen.cancelino@labor.ny.gov::a80b5362-c165-46c7-9037-24791df481b0" providerId="AD" clId="Web-{E0A01267-2112-6A77-32DF-EF081AEBFEE1}" dt="2024-07-26T13:52:04.283" v="62"/>
          <ac:spMkLst>
            <pc:docMk/>
            <pc:sldMk cId="4032314243" sldId="268"/>
            <ac:spMk id="20" creationId="{047C8CCB-F95D-4249-92DD-651249D3535A}"/>
          </ac:spMkLst>
        </pc:spChg>
        <pc:spChg chg="add">
          <ac:chgData name="Cancelino, Kathleen (LABOR)" userId="S::kathleen.cancelino@labor.ny.gov::a80b5362-c165-46c7-9037-24791df481b0" providerId="AD" clId="Web-{E0A01267-2112-6A77-32DF-EF081AEBFEE1}" dt="2024-07-26T13:52:04.283" v="62"/>
          <ac:spMkLst>
            <pc:docMk/>
            <pc:sldMk cId="4032314243" sldId="268"/>
            <ac:spMk id="25" creationId="{A8384FB5-9ADC-4DDC-881B-597D56F5B15D}"/>
          </ac:spMkLst>
        </pc:spChg>
        <pc:spChg chg="add">
          <ac:chgData name="Cancelino, Kathleen (LABOR)" userId="S::kathleen.cancelino@labor.ny.gov::a80b5362-c165-46c7-9037-24791df481b0" providerId="AD" clId="Web-{E0A01267-2112-6A77-32DF-EF081AEBFEE1}" dt="2024-07-26T13:52:04.283" v="62"/>
          <ac:spMkLst>
            <pc:docMk/>
            <pc:sldMk cId="4032314243" sldId="268"/>
            <ac:spMk id="27" creationId="{91E5A9A7-95C6-4F4F-B00E-C82E07FE62EF}"/>
          </ac:spMkLst>
        </pc:spChg>
        <pc:spChg chg="add">
          <ac:chgData name="Cancelino, Kathleen (LABOR)" userId="S::kathleen.cancelino@labor.ny.gov::a80b5362-c165-46c7-9037-24791df481b0" providerId="AD" clId="Web-{E0A01267-2112-6A77-32DF-EF081AEBFEE1}" dt="2024-07-26T13:52:04.283" v="62"/>
          <ac:spMkLst>
            <pc:docMk/>
            <pc:sldMk cId="4032314243" sldId="268"/>
            <ac:spMk id="29" creationId="{D07DD2DE-F619-49DD-B5E7-03A290FF4ED1}"/>
          </ac:spMkLst>
        </pc:spChg>
        <pc:spChg chg="add">
          <ac:chgData name="Cancelino, Kathleen (LABOR)" userId="S::kathleen.cancelino@labor.ny.gov::a80b5362-c165-46c7-9037-24791df481b0" providerId="AD" clId="Web-{E0A01267-2112-6A77-32DF-EF081AEBFEE1}" dt="2024-07-26T13:52:04.283" v="62"/>
          <ac:spMkLst>
            <pc:docMk/>
            <pc:sldMk cId="4032314243" sldId="268"/>
            <ac:spMk id="31" creationId="{85149191-5F60-4A28-AAFF-039F96B0F3EC}"/>
          </ac:spMkLst>
        </pc:spChg>
        <pc:spChg chg="add">
          <ac:chgData name="Cancelino, Kathleen (LABOR)" userId="S::kathleen.cancelino@labor.ny.gov::a80b5362-c165-46c7-9037-24791df481b0" providerId="AD" clId="Web-{E0A01267-2112-6A77-32DF-EF081AEBFEE1}" dt="2024-07-26T13:52:04.283" v="62"/>
          <ac:spMkLst>
            <pc:docMk/>
            <pc:sldMk cId="4032314243" sldId="268"/>
            <ac:spMk id="33" creationId="{F8260ED5-17F7-4158-B241-D51DD4CF1B7E}"/>
          </ac:spMkLst>
        </pc:spChg>
        <pc:grpChg chg="add del">
          <ac:chgData name="Cancelino, Kathleen (LABOR)" userId="S::kathleen.cancelino@labor.ny.gov::a80b5362-c165-46c7-9037-24791df481b0" providerId="AD" clId="Web-{E0A01267-2112-6A77-32DF-EF081AEBFEE1}" dt="2024-07-26T13:51:39.376" v="57"/>
          <ac:grpSpMkLst>
            <pc:docMk/>
            <pc:sldMk cId="4032314243" sldId="268"/>
            <ac:grpSpMk id="11" creationId="{3AF6A671-C637-4547-85F4-51B6D1881399}"/>
          </ac:grpSpMkLst>
        </pc:grpChg>
        <pc:picChg chg="mod">
          <ac:chgData name="Cancelino, Kathleen (LABOR)" userId="S::kathleen.cancelino@labor.ny.gov::a80b5362-c165-46c7-9037-24791df481b0" providerId="AD" clId="Web-{E0A01267-2112-6A77-32DF-EF081AEBFEE1}" dt="2024-07-26T13:52:04.283" v="62"/>
          <ac:picMkLst>
            <pc:docMk/>
            <pc:sldMk cId="4032314243" sldId="268"/>
            <ac:picMk id="4" creationId="{59C59CCF-F389-A605-2AE3-E22B5DAE0DFE}"/>
          </ac:picMkLst>
        </pc:picChg>
      </pc:sldChg>
      <pc:sldChg chg="addSp delSp modSp mod setBg">
        <pc:chgData name="Cancelino, Kathleen (LABOR)" userId="S::kathleen.cancelino@labor.ny.gov::a80b5362-c165-46c7-9037-24791df481b0" providerId="AD" clId="Web-{E0A01267-2112-6A77-32DF-EF081AEBFEE1}" dt="2024-07-26T13:51:55.908" v="61"/>
        <pc:sldMkLst>
          <pc:docMk/>
          <pc:sldMk cId="2390516667" sldId="269"/>
        </pc:sldMkLst>
        <pc:spChg chg="mod">
          <ac:chgData name="Cancelino, Kathleen (LABOR)" userId="S::kathleen.cancelino@labor.ny.gov::a80b5362-c165-46c7-9037-24791df481b0" providerId="AD" clId="Web-{E0A01267-2112-6A77-32DF-EF081AEBFEE1}" dt="2024-07-26T13:51:55.908" v="61"/>
          <ac:spMkLst>
            <pc:docMk/>
            <pc:sldMk cId="2390516667" sldId="269"/>
            <ac:spMk id="2" creationId="{0DB893EB-8E06-BD6E-B285-E3FEC1A33CE5}"/>
          </ac:spMkLst>
        </pc:spChg>
        <pc:spChg chg="del">
          <ac:chgData name="Cancelino, Kathleen (LABOR)" userId="S::kathleen.cancelino@labor.ny.gov::a80b5362-c165-46c7-9037-24791df481b0" providerId="AD" clId="Web-{E0A01267-2112-6A77-32DF-EF081AEBFEE1}" dt="2024-07-26T13:51:55.908" v="61"/>
          <ac:spMkLst>
            <pc:docMk/>
            <pc:sldMk cId="2390516667" sldId="269"/>
            <ac:spMk id="3" creationId="{F7130081-E8FA-C616-78A7-5DD6C7E6E4E7}"/>
          </ac:spMkLst>
        </pc:spChg>
        <pc:spChg chg="add">
          <ac:chgData name="Cancelino, Kathleen (LABOR)" userId="S::kathleen.cancelino@labor.ny.gov::a80b5362-c165-46c7-9037-24791df481b0" providerId="AD" clId="Web-{E0A01267-2112-6A77-32DF-EF081AEBFEE1}" dt="2024-07-26T13:51:55.908" v="61"/>
          <ac:spMkLst>
            <pc:docMk/>
            <pc:sldMk cId="2390516667" sldId="269"/>
            <ac:spMk id="9" creationId="{56E9B3E6-E277-4D68-BA48-9CB43FFBD6E2}"/>
          </ac:spMkLst>
        </pc:spChg>
        <pc:spChg chg="add">
          <ac:chgData name="Cancelino, Kathleen (LABOR)" userId="S::kathleen.cancelino@labor.ny.gov::a80b5362-c165-46c7-9037-24791df481b0" providerId="AD" clId="Web-{E0A01267-2112-6A77-32DF-EF081AEBFEE1}" dt="2024-07-26T13:51:55.908" v="61"/>
          <ac:spMkLst>
            <pc:docMk/>
            <pc:sldMk cId="2390516667" sldId="269"/>
            <ac:spMk id="16" creationId="{D5B0017B-2ECA-49AF-B397-DC140825DF8D}"/>
          </ac:spMkLst>
        </pc:spChg>
        <pc:grpChg chg="add">
          <ac:chgData name="Cancelino, Kathleen (LABOR)" userId="S::kathleen.cancelino@labor.ny.gov::a80b5362-c165-46c7-9037-24791df481b0" providerId="AD" clId="Web-{E0A01267-2112-6A77-32DF-EF081AEBFEE1}" dt="2024-07-26T13:51:55.908" v="61"/>
          <ac:grpSpMkLst>
            <pc:docMk/>
            <pc:sldMk cId="2390516667" sldId="269"/>
            <ac:grpSpMk id="11" creationId="{AE1C45F0-260A-458C-96ED-C1F6D2151219}"/>
          </ac:grpSpMkLst>
        </pc:grpChg>
        <pc:graphicFrameChg chg="add">
          <ac:chgData name="Cancelino, Kathleen (LABOR)" userId="S::kathleen.cancelino@labor.ny.gov::a80b5362-c165-46c7-9037-24791df481b0" providerId="AD" clId="Web-{E0A01267-2112-6A77-32DF-EF081AEBFEE1}" dt="2024-07-26T13:51:55.908" v="61"/>
          <ac:graphicFrameMkLst>
            <pc:docMk/>
            <pc:sldMk cId="2390516667" sldId="269"/>
            <ac:graphicFrameMk id="5" creationId="{EEE5FAB9-FEA0-C23D-3EE2-10E525AB0E76}"/>
          </ac:graphicFrameMkLst>
        </pc:graphicFrameChg>
        <pc:cxnChg chg="add">
          <ac:chgData name="Cancelino, Kathleen (LABOR)" userId="S::kathleen.cancelino@labor.ny.gov::a80b5362-c165-46c7-9037-24791df481b0" providerId="AD" clId="Web-{E0A01267-2112-6A77-32DF-EF081AEBFEE1}" dt="2024-07-26T13:51:55.908" v="61"/>
          <ac:cxnSpMkLst>
            <pc:docMk/>
            <pc:sldMk cId="2390516667" sldId="269"/>
            <ac:cxnSpMk id="18" creationId="{6CF1BAF6-AD41-4082-B212-8A1F9A2E8779}"/>
          </ac:cxnSpMkLst>
        </pc:cxnChg>
      </pc:sldChg>
      <pc:sldChg chg="addSp delSp modSp mod setBg">
        <pc:chgData name="Cancelino, Kathleen (LABOR)" userId="S::kathleen.cancelino@labor.ny.gov::a80b5362-c165-46c7-9037-24791df481b0" providerId="AD" clId="Web-{E0A01267-2112-6A77-32DF-EF081AEBFEE1}" dt="2024-07-26T13:54:13.758" v="67"/>
        <pc:sldMkLst>
          <pc:docMk/>
          <pc:sldMk cId="1643072381" sldId="273"/>
        </pc:sldMkLst>
        <pc:spChg chg="mod">
          <ac:chgData name="Cancelino, Kathleen (LABOR)" userId="S::kathleen.cancelino@labor.ny.gov::a80b5362-c165-46c7-9037-24791df481b0" providerId="AD" clId="Web-{E0A01267-2112-6A77-32DF-EF081AEBFEE1}" dt="2024-07-26T13:54:13.758" v="67"/>
          <ac:spMkLst>
            <pc:docMk/>
            <pc:sldMk cId="1643072381" sldId="273"/>
            <ac:spMk id="2" creationId="{BEA9F238-025D-FE3C-2948-DCB2FB0D91D5}"/>
          </ac:spMkLst>
        </pc:spChg>
        <pc:spChg chg="mod">
          <ac:chgData name="Cancelino, Kathleen (LABOR)" userId="S::kathleen.cancelino@labor.ny.gov::a80b5362-c165-46c7-9037-24791df481b0" providerId="AD" clId="Web-{E0A01267-2112-6A77-32DF-EF081AEBFEE1}" dt="2024-07-26T13:54:13.758" v="67"/>
          <ac:spMkLst>
            <pc:docMk/>
            <pc:sldMk cId="1643072381" sldId="273"/>
            <ac:spMk id="3" creationId="{3869B59F-8EDE-D8E5-74AD-AB504B8FE364}"/>
          </ac:spMkLst>
        </pc:spChg>
        <pc:spChg chg="add del">
          <ac:chgData name="Cancelino, Kathleen (LABOR)" userId="S::kathleen.cancelino@labor.ny.gov::a80b5362-c165-46c7-9037-24791df481b0" providerId="AD" clId="Web-{E0A01267-2112-6A77-32DF-EF081AEBFEE1}" dt="2024-07-26T13:54:13.758" v="67"/>
          <ac:spMkLst>
            <pc:docMk/>
            <pc:sldMk cId="1643072381" sldId="273"/>
            <ac:spMk id="9" creationId="{B95B9BA8-1D69-4796-85F5-B6D0BD52354B}"/>
          </ac:spMkLst>
        </pc:spChg>
        <pc:picChg chg="mod">
          <ac:chgData name="Cancelino, Kathleen (LABOR)" userId="S::kathleen.cancelino@labor.ny.gov::a80b5362-c165-46c7-9037-24791df481b0" providerId="AD" clId="Web-{E0A01267-2112-6A77-32DF-EF081AEBFEE1}" dt="2024-07-26T13:54:13.758" v="67"/>
          <ac:picMkLst>
            <pc:docMk/>
            <pc:sldMk cId="1643072381" sldId="273"/>
            <ac:picMk id="4" creationId="{FF2C08E6-E102-BDFC-888D-54D27A2E90B3}"/>
          </ac:picMkLst>
        </pc:picChg>
      </pc:sldChg>
      <pc:sldChg chg="addSp delSp modSp mod setBg">
        <pc:chgData name="Cancelino, Kathleen (LABOR)" userId="S::kathleen.cancelino@labor.ny.gov::a80b5362-c165-46c7-9037-24791df481b0" providerId="AD" clId="Web-{E0A01267-2112-6A77-32DF-EF081AEBFEE1}" dt="2024-07-26T14:01:05.561" v="93"/>
        <pc:sldMkLst>
          <pc:docMk/>
          <pc:sldMk cId="3426124277" sldId="275"/>
        </pc:sldMkLst>
        <pc:spChg chg="mod">
          <ac:chgData name="Cancelino, Kathleen (LABOR)" userId="S::kathleen.cancelino@labor.ny.gov::a80b5362-c165-46c7-9037-24791df481b0" providerId="AD" clId="Web-{E0A01267-2112-6A77-32DF-EF081AEBFEE1}" dt="2024-07-26T14:00:52.748" v="92"/>
          <ac:spMkLst>
            <pc:docMk/>
            <pc:sldMk cId="3426124277" sldId="275"/>
            <ac:spMk id="2" creationId="{9C079CE4-DEAD-449A-A06C-468632990290}"/>
          </ac:spMkLst>
        </pc:spChg>
        <pc:spChg chg="mod">
          <ac:chgData name="Cancelino, Kathleen (LABOR)" userId="S::kathleen.cancelino@labor.ny.gov::a80b5362-c165-46c7-9037-24791df481b0" providerId="AD" clId="Web-{E0A01267-2112-6A77-32DF-EF081AEBFEE1}" dt="2024-07-26T14:00:52.748" v="92"/>
          <ac:spMkLst>
            <pc:docMk/>
            <pc:sldMk cId="3426124277" sldId="275"/>
            <ac:spMk id="3" creationId="{6FAE3D39-FB32-06ED-6F96-A5A9F178FF02}"/>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5" creationId="{9715DAF0-AE1B-46C9-8A6B-DB2AA05AB91D}"/>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6" creationId="{6016219D-510E-4184-9090-6D5578A87BD1}"/>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8" creationId="{6F5A5072-7B47-4D32-B52A-4EBBF590B8A5}"/>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9" creationId="{AFF4A713-7B75-4B21-90D7-5AB19547C728}"/>
          </ac:spMkLst>
        </pc:spChg>
        <pc:spChg chg="add del">
          <ac:chgData name="Cancelino, Kathleen (LABOR)" userId="S::kathleen.cancelino@labor.ny.gov::a80b5362-c165-46c7-9037-24791df481b0" providerId="AD" clId="Web-{E0A01267-2112-6A77-32DF-EF081AEBFEE1}" dt="2024-07-26T13:50:52.295" v="54"/>
          <ac:spMkLst>
            <pc:docMk/>
            <pc:sldMk cId="3426124277" sldId="275"/>
            <ac:spMk id="10" creationId="{A3363022-C969-41E9-8EB2-E4C94908C1FA}"/>
          </ac:spMkLst>
        </pc:spChg>
        <pc:spChg chg="add del">
          <ac:chgData name="Cancelino, Kathleen (LABOR)" userId="S::kathleen.cancelino@labor.ny.gov::a80b5362-c165-46c7-9037-24791df481b0" providerId="AD" clId="Web-{E0A01267-2112-6A77-32DF-EF081AEBFEE1}" dt="2024-07-26T13:50:52.295" v="54"/>
          <ac:spMkLst>
            <pc:docMk/>
            <pc:sldMk cId="3426124277" sldId="275"/>
            <ac:spMk id="12" creationId="{8D1AD6B3-BE88-4CEB-BA17-790657CC4729}"/>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16" creationId="{DC631C0B-6DA6-4E57-8231-CE32B3434A7E}"/>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18" creationId="{C29501E6-A978-4A61-9689-9085AF97A53A}"/>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20" creationId="{2EAE06A6-F76A-41C9-827A-C561B004485C}"/>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21" creationId="{89F9D4E8-0639-444B-949B-9518585061AF}"/>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23" creationId="{8555C5B3-193A-4749-9AFD-682E53CDDE8F}"/>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24" creationId="{7E3DA7A2-ED70-4BBA-AB72-00AD461FA405}"/>
          </ac:spMkLst>
        </pc:spChg>
        <pc:spChg chg="add del">
          <ac:chgData name="Cancelino, Kathleen (LABOR)" userId="S::kathleen.cancelino@labor.ny.gov::a80b5362-c165-46c7-9037-24791df481b0" providerId="AD" clId="Web-{E0A01267-2112-6A77-32DF-EF081AEBFEE1}" dt="2024-07-26T14:00:31.903" v="88"/>
          <ac:spMkLst>
            <pc:docMk/>
            <pc:sldMk cId="3426124277" sldId="275"/>
            <ac:spMk id="25" creationId="{A3363022-C969-41E9-8EB2-E4C94908C1FA}"/>
          </ac:spMkLst>
        </pc:spChg>
        <pc:spChg chg="add del">
          <ac:chgData name="Cancelino, Kathleen (LABOR)" userId="S::kathleen.cancelino@labor.ny.gov::a80b5362-c165-46c7-9037-24791df481b0" providerId="AD" clId="Web-{E0A01267-2112-6A77-32DF-EF081AEBFEE1}" dt="2024-07-26T14:00:31.903" v="88"/>
          <ac:spMkLst>
            <pc:docMk/>
            <pc:sldMk cId="3426124277" sldId="275"/>
            <ac:spMk id="27" creationId="{8D1AD6B3-BE88-4CEB-BA17-790657CC4729}"/>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31" creationId="{FC485432-3647-4218-B5D3-15D3FA222B13}"/>
          </ac:spMkLst>
        </pc:spChg>
        <pc:spChg chg="add del">
          <ac:chgData name="Cancelino, Kathleen (LABOR)" userId="S::kathleen.cancelino@labor.ny.gov::a80b5362-c165-46c7-9037-24791df481b0" providerId="AD" clId="Web-{E0A01267-2112-6A77-32DF-EF081AEBFEE1}" dt="2024-07-26T14:00:52.748" v="92"/>
          <ac:spMkLst>
            <pc:docMk/>
            <pc:sldMk cId="3426124277" sldId="275"/>
            <ac:spMk id="33" creationId="{F4AFDDCA-6ABA-4D23-8A5C-1BF0F4308148}"/>
          </ac:spMkLst>
        </pc:spChg>
        <pc:grpChg chg="add del">
          <ac:chgData name="Cancelino, Kathleen (LABOR)" userId="S::kathleen.cancelino@labor.ny.gov::a80b5362-c165-46c7-9037-24791df481b0" providerId="AD" clId="Web-{E0A01267-2112-6A77-32DF-EF081AEBFEE1}" dt="2024-07-26T13:50:52.295" v="54"/>
          <ac:grpSpMkLst>
            <pc:docMk/>
            <pc:sldMk cId="3426124277" sldId="275"/>
            <ac:grpSpMk id="14" creationId="{89D1390B-7E13-4B4F-9CB2-391063412E54}"/>
          </ac:grpSpMkLst>
        </pc:grpChg>
        <pc:grpChg chg="add del">
          <ac:chgData name="Cancelino, Kathleen (LABOR)" userId="S::kathleen.cancelino@labor.ny.gov::a80b5362-c165-46c7-9037-24791df481b0" providerId="AD" clId="Web-{E0A01267-2112-6A77-32DF-EF081AEBFEE1}" dt="2024-07-26T14:00:31.903" v="88"/>
          <ac:grpSpMkLst>
            <pc:docMk/>
            <pc:sldMk cId="3426124277" sldId="275"/>
            <ac:grpSpMk id="29" creationId="{89D1390B-7E13-4B4F-9CB2-391063412E54}"/>
          </ac:grpSpMkLst>
        </pc:grpChg>
        <pc:picChg chg="add mod">
          <ac:chgData name="Cancelino, Kathleen (LABOR)" userId="S::kathleen.cancelino@labor.ny.gov::a80b5362-c165-46c7-9037-24791df481b0" providerId="AD" clId="Web-{E0A01267-2112-6A77-32DF-EF081AEBFEE1}" dt="2024-07-26T14:01:05.561" v="93"/>
          <ac:picMkLst>
            <pc:docMk/>
            <pc:sldMk cId="3426124277" sldId="275"/>
            <ac:picMk id="4" creationId="{F78A14F3-E83B-7956-308A-C99198AB72FA}"/>
          </ac:picMkLst>
        </pc:picChg>
        <pc:picChg chg="add del">
          <ac:chgData name="Cancelino, Kathleen (LABOR)" userId="S::kathleen.cancelino@labor.ny.gov::a80b5362-c165-46c7-9037-24791df481b0" providerId="AD" clId="Web-{E0A01267-2112-6A77-32DF-EF081AEBFEE1}" dt="2024-07-26T13:50:52.295" v="54"/>
          <ac:picMkLst>
            <pc:docMk/>
            <pc:sldMk cId="3426124277" sldId="275"/>
            <ac:picMk id="7" creationId="{CF1D42BE-A8C0-4F5B-9BA3-48E3443930E9}"/>
          </ac:picMkLst>
        </pc:picChg>
        <pc:picChg chg="add del">
          <ac:chgData name="Cancelino, Kathleen (LABOR)" userId="S::kathleen.cancelino@labor.ny.gov::a80b5362-c165-46c7-9037-24791df481b0" providerId="AD" clId="Web-{E0A01267-2112-6A77-32DF-EF081AEBFEE1}" dt="2024-07-26T14:00:31.903" v="88"/>
          <ac:picMkLst>
            <pc:docMk/>
            <pc:sldMk cId="3426124277" sldId="275"/>
            <ac:picMk id="22" creationId="{F78A14F3-E83B-7956-308A-C99198AB72FA}"/>
          </ac:picMkLst>
        </pc:picChg>
      </pc:sldChg>
      <pc:sldChg chg="modSp mod setBg">
        <pc:chgData name="Cancelino, Kathleen (LABOR)" userId="S::kathleen.cancelino@labor.ny.gov::a80b5362-c165-46c7-9037-24791df481b0" providerId="AD" clId="Web-{E0A01267-2112-6A77-32DF-EF081AEBFEE1}" dt="2024-07-26T13:58:23.740" v="85"/>
        <pc:sldMkLst>
          <pc:docMk/>
          <pc:sldMk cId="2889864039" sldId="276"/>
        </pc:sldMkLst>
        <pc:spChg chg="mod">
          <ac:chgData name="Cancelino, Kathleen (LABOR)" userId="S::kathleen.cancelino@labor.ny.gov::a80b5362-c165-46c7-9037-24791df481b0" providerId="AD" clId="Web-{E0A01267-2112-6A77-32DF-EF081AEBFEE1}" dt="2024-07-26T13:58:08.239" v="81"/>
          <ac:spMkLst>
            <pc:docMk/>
            <pc:sldMk cId="2889864039" sldId="276"/>
            <ac:spMk id="2" creationId="{B5D77015-2C3A-C394-6CB1-C94CC635D0CE}"/>
          </ac:spMkLst>
        </pc:spChg>
        <pc:spChg chg="mod">
          <ac:chgData name="Cancelino, Kathleen (LABOR)" userId="S::kathleen.cancelino@labor.ny.gov::a80b5362-c165-46c7-9037-24791df481b0" providerId="AD" clId="Web-{E0A01267-2112-6A77-32DF-EF081AEBFEE1}" dt="2024-07-26T13:58:16.349" v="83"/>
          <ac:spMkLst>
            <pc:docMk/>
            <pc:sldMk cId="2889864039" sldId="276"/>
            <ac:spMk id="3" creationId="{AB8882F4-D1B2-CB86-F623-5D64933913D6}"/>
          </ac:spMkLst>
        </pc:spChg>
        <pc:spChg chg="mod">
          <ac:chgData name="Cancelino, Kathleen (LABOR)" userId="S::kathleen.cancelino@labor.ny.gov::a80b5362-c165-46c7-9037-24791df481b0" providerId="AD" clId="Web-{E0A01267-2112-6A77-32DF-EF081AEBFEE1}" dt="2024-07-26T13:58:01.395" v="80" actId="20577"/>
          <ac:spMkLst>
            <pc:docMk/>
            <pc:sldMk cId="2889864039" sldId="276"/>
            <ac:spMk id="4" creationId="{E09BA868-816B-A4C1-12F9-61A882370DA1}"/>
          </ac:spMkLst>
        </pc:spChg>
        <pc:spChg chg="mod">
          <ac:chgData name="Cancelino, Kathleen (LABOR)" userId="S::kathleen.cancelino@labor.ny.gov::a80b5362-c165-46c7-9037-24791df481b0" providerId="AD" clId="Web-{E0A01267-2112-6A77-32DF-EF081AEBFEE1}" dt="2024-07-26T13:58:20.162" v="84"/>
          <ac:spMkLst>
            <pc:docMk/>
            <pc:sldMk cId="2889864039" sldId="276"/>
            <ac:spMk id="5" creationId="{4A5BDF58-5EE9-F58C-86AD-5DC6E66034F6}"/>
          </ac:spMkLst>
        </pc:spChg>
        <pc:spChg chg="mod">
          <ac:chgData name="Cancelino, Kathleen (LABOR)" userId="S::kathleen.cancelino@labor.ny.gov::a80b5362-c165-46c7-9037-24791df481b0" providerId="AD" clId="Web-{E0A01267-2112-6A77-32DF-EF081AEBFEE1}" dt="2024-07-26T13:58:23.740" v="85"/>
          <ac:spMkLst>
            <pc:docMk/>
            <pc:sldMk cId="2889864039" sldId="276"/>
            <ac:spMk id="6" creationId="{9DA65F38-D85C-2FC5-8474-075C5BEDD396}"/>
          </ac:spMkLst>
        </pc:spChg>
      </pc:sldChg>
      <pc:sldChg chg="delSp modSp new mod modClrScheme chgLayout">
        <pc:chgData name="Cancelino, Kathleen (LABOR)" userId="S::kathleen.cancelino@labor.ny.gov::a80b5362-c165-46c7-9037-24791df481b0" providerId="AD" clId="Web-{E0A01267-2112-6A77-32DF-EF081AEBFEE1}" dt="2024-07-26T13:48:46.070" v="52"/>
        <pc:sldMkLst>
          <pc:docMk/>
          <pc:sldMk cId="1507061939" sldId="278"/>
        </pc:sldMkLst>
        <pc:spChg chg="mod ord">
          <ac:chgData name="Cancelino, Kathleen (LABOR)" userId="S::kathleen.cancelino@labor.ny.gov::a80b5362-c165-46c7-9037-24791df481b0" providerId="AD" clId="Web-{E0A01267-2112-6A77-32DF-EF081AEBFEE1}" dt="2024-07-26T13:48:46.070" v="52"/>
          <ac:spMkLst>
            <pc:docMk/>
            <pc:sldMk cId="1507061939" sldId="278"/>
            <ac:spMk id="2" creationId="{24A237CD-64D3-0964-6FA3-1A31D6E5574F}"/>
          </ac:spMkLst>
        </pc:spChg>
        <pc:spChg chg="del">
          <ac:chgData name="Cancelino, Kathleen (LABOR)" userId="S::kathleen.cancelino@labor.ny.gov::a80b5362-c165-46c7-9037-24791df481b0" providerId="AD" clId="Web-{E0A01267-2112-6A77-32DF-EF081AEBFEE1}" dt="2024-07-26T13:48:46.070" v="52"/>
          <ac:spMkLst>
            <pc:docMk/>
            <pc:sldMk cId="1507061939" sldId="278"/>
            <ac:spMk id="3" creationId="{C0358967-D302-D5CA-E052-C945904568EB}"/>
          </ac:spMkLst>
        </pc:spChg>
        <pc:spChg chg="mod ord">
          <ac:chgData name="Cancelino, Kathleen (LABOR)" userId="S::kathleen.cancelino@labor.ny.gov::a80b5362-c165-46c7-9037-24791df481b0" providerId="AD" clId="Web-{E0A01267-2112-6A77-32DF-EF081AEBFEE1}" dt="2024-07-26T13:48:46.070" v="52"/>
          <ac:spMkLst>
            <pc:docMk/>
            <pc:sldMk cId="1507061939" sldId="278"/>
            <ac:spMk id="4" creationId="{EC7D5C89-5005-CC06-CE97-03CE02E6B74A}"/>
          </ac:spMkLst>
        </pc:spChg>
        <pc:spChg chg="del">
          <ac:chgData name="Cancelino, Kathleen (LABOR)" userId="S::kathleen.cancelino@labor.ny.gov::a80b5362-c165-46c7-9037-24791df481b0" providerId="AD" clId="Web-{E0A01267-2112-6A77-32DF-EF081AEBFEE1}" dt="2024-07-26T13:48:46.070" v="52"/>
          <ac:spMkLst>
            <pc:docMk/>
            <pc:sldMk cId="1507061939" sldId="278"/>
            <ac:spMk id="5" creationId="{E2F2CC53-36F6-79AD-61A9-7B385FA050E5}"/>
          </ac:spMkLst>
        </pc:spChg>
        <pc:spChg chg="del">
          <ac:chgData name="Cancelino, Kathleen (LABOR)" userId="S::kathleen.cancelino@labor.ny.gov::a80b5362-c165-46c7-9037-24791df481b0" providerId="AD" clId="Web-{E0A01267-2112-6A77-32DF-EF081AEBFEE1}" dt="2024-07-26T13:48:46.070" v="52"/>
          <ac:spMkLst>
            <pc:docMk/>
            <pc:sldMk cId="1507061939" sldId="278"/>
            <ac:spMk id="6" creationId="{C32FE7F8-7F28-6D6C-6ED5-49B5519FC93E}"/>
          </ac:spMkLst>
        </pc:spChg>
      </pc:sldChg>
      <pc:sldChg chg="delSp modSp new mod modClrScheme chgLayout">
        <pc:chgData name="Cancelino, Kathleen (LABOR)" userId="S::kathleen.cancelino@labor.ny.gov::a80b5362-c165-46c7-9037-24791df481b0" providerId="AD" clId="Web-{E0A01267-2112-6A77-32DF-EF081AEBFEE1}" dt="2024-07-26T13:48:40.554" v="51"/>
        <pc:sldMkLst>
          <pc:docMk/>
          <pc:sldMk cId="703250105" sldId="279"/>
        </pc:sldMkLst>
        <pc:spChg chg="mod ord">
          <ac:chgData name="Cancelino, Kathleen (LABOR)" userId="S::kathleen.cancelino@labor.ny.gov::a80b5362-c165-46c7-9037-24791df481b0" providerId="AD" clId="Web-{E0A01267-2112-6A77-32DF-EF081AEBFEE1}" dt="2024-07-26T13:48:40.554" v="51"/>
          <ac:spMkLst>
            <pc:docMk/>
            <pc:sldMk cId="703250105" sldId="279"/>
            <ac:spMk id="2" creationId="{F45B49EA-8748-8DFC-666A-1F643EF5EC2A}"/>
          </ac:spMkLst>
        </pc:spChg>
        <pc:spChg chg="del">
          <ac:chgData name="Cancelino, Kathleen (LABOR)" userId="S::kathleen.cancelino@labor.ny.gov::a80b5362-c165-46c7-9037-24791df481b0" providerId="AD" clId="Web-{E0A01267-2112-6A77-32DF-EF081AEBFEE1}" dt="2024-07-26T13:48:40.554" v="51"/>
          <ac:spMkLst>
            <pc:docMk/>
            <pc:sldMk cId="703250105" sldId="279"/>
            <ac:spMk id="3" creationId="{2A87FBA5-4100-FC0F-2430-6473A706BEE6}"/>
          </ac:spMkLst>
        </pc:spChg>
        <pc:spChg chg="mod ord">
          <ac:chgData name="Cancelino, Kathleen (LABOR)" userId="S::kathleen.cancelino@labor.ny.gov::a80b5362-c165-46c7-9037-24791df481b0" providerId="AD" clId="Web-{E0A01267-2112-6A77-32DF-EF081AEBFEE1}" dt="2024-07-26T13:48:40.554" v="51"/>
          <ac:spMkLst>
            <pc:docMk/>
            <pc:sldMk cId="703250105" sldId="279"/>
            <ac:spMk id="4" creationId="{564708D1-C6B8-8096-C781-FD5FA46BC88A}"/>
          </ac:spMkLst>
        </pc:spChg>
        <pc:spChg chg="del">
          <ac:chgData name="Cancelino, Kathleen (LABOR)" userId="S::kathleen.cancelino@labor.ny.gov::a80b5362-c165-46c7-9037-24791df481b0" providerId="AD" clId="Web-{E0A01267-2112-6A77-32DF-EF081AEBFEE1}" dt="2024-07-26T13:48:40.554" v="51"/>
          <ac:spMkLst>
            <pc:docMk/>
            <pc:sldMk cId="703250105" sldId="279"/>
            <ac:spMk id="5" creationId="{843A85EF-B6BC-AC04-C50E-00F441609FE9}"/>
          </ac:spMkLst>
        </pc:spChg>
        <pc:spChg chg="del">
          <ac:chgData name="Cancelino, Kathleen (LABOR)" userId="S::kathleen.cancelino@labor.ny.gov::a80b5362-c165-46c7-9037-24791df481b0" providerId="AD" clId="Web-{E0A01267-2112-6A77-32DF-EF081AEBFEE1}" dt="2024-07-26T13:48:40.554" v="51"/>
          <ac:spMkLst>
            <pc:docMk/>
            <pc:sldMk cId="703250105" sldId="279"/>
            <ac:spMk id="6" creationId="{1D385C38-32BC-4E48-A844-2255697048A1}"/>
          </ac:spMkLst>
        </pc:spChg>
      </pc:sldChg>
    </pc:docChg>
  </pc:docChgLst>
  <pc:docChgLst>
    <pc:chgData name="DeRouville, Erin R (LABOR)" userId="S::erin.derouville@labor.ny.gov::19f0492a-9cf7-423f-a782-8e20733e0667" providerId="AD" clId="Web-{9C996FF3-4C8E-3AB7-BD12-81DBBEA06E38}"/>
    <pc:docChg chg="modSld">
      <pc:chgData name="DeRouville, Erin R (LABOR)" userId="S::erin.derouville@labor.ny.gov::19f0492a-9cf7-423f-a782-8e20733e0667" providerId="AD" clId="Web-{9C996FF3-4C8E-3AB7-BD12-81DBBEA06E38}" dt="2024-08-15T18:15:58.115" v="1" actId="20577"/>
      <pc:docMkLst>
        <pc:docMk/>
      </pc:docMkLst>
      <pc:sldChg chg="modSp">
        <pc:chgData name="DeRouville, Erin R (LABOR)" userId="S::erin.derouville@labor.ny.gov::19f0492a-9cf7-423f-a782-8e20733e0667" providerId="AD" clId="Web-{9C996FF3-4C8E-3AB7-BD12-81DBBEA06E38}" dt="2024-08-15T18:15:58.115" v="1" actId="20577"/>
        <pc:sldMkLst>
          <pc:docMk/>
          <pc:sldMk cId="109857222" sldId="256"/>
        </pc:sldMkLst>
        <pc:spChg chg="mod">
          <ac:chgData name="DeRouville, Erin R (LABOR)" userId="S::erin.derouville@labor.ny.gov::19f0492a-9cf7-423f-a782-8e20733e0667" providerId="AD" clId="Web-{9C996FF3-4C8E-3AB7-BD12-81DBBEA06E38}" dt="2024-08-15T18:15:58.115" v="1" actId="20577"/>
          <ac:spMkLst>
            <pc:docMk/>
            <pc:sldMk cId="109857222" sldId="256"/>
            <ac:spMk id="3" creationId="{00000000-0000-0000-0000-000000000000}"/>
          </ac:spMkLst>
        </pc:spChg>
      </pc:sldChg>
    </pc:docChg>
  </pc:docChgLst>
  <pc:docChgLst>
    <pc:chgData name="Cancelino, Kathleen (LABOR)" userId="S::kathleen.cancelino@labor.ny.gov::a80b5362-c165-46c7-9037-24791df481b0" providerId="AD" clId="Web-{3A6B6673-4F13-213D-2DE5-1438DB414C03}"/>
    <pc:docChg chg="modSld">
      <pc:chgData name="Cancelino, Kathleen (LABOR)" userId="S::kathleen.cancelino@labor.ny.gov::a80b5362-c165-46c7-9037-24791df481b0" providerId="AD" clId="Web-{3A6B6673-4F13-213D-2DE5-1438DB414C03}" dt="2024-07-26T15:17:27.489" v="89" actId="1076"/>
      <pc:docMkLst>
        <pc:docMk/>
      </pc:docMkLst>
      <pc:sldChg chg="addSp delSp modSp">
        <pc:chgData name="Cancelino, Kathleen (LABOR)" userId="S::kathleen.cancelino@labor.ny.gov::a80b5362-c165-46c7-9037-24791df481b0" providerId="AD" clId="Web-{3A6B6673-4F13-213D-2DE5-1438DB414C03}" dt="2024-07-26T15:17:27.489" v="89" actId="1076"/>
        <pc:sldMkLst>
          <pc:docMk/>
          <pc:sldMk cId="3504150640" sldId="258"/>
        </pc:sldMkLst>
        <pc:spChg chg="mod">
          <ac:chgData name="Cancelino, Kathleen (LABOR)" userId="S::kathleen.cancelino@labor.ny.gov::a80b5362-c165-46c7-9037-24791df481b0" providerId="AD" clId="Web-{3A6B6673-4F13-213D-2DE5-1438DB414C03}" dt="2024-07-26T15:15:29.754" v="62" actId="20577"/>
          <ac:spMkLst>
            <pc:docMk/>
            <pc:sldMk cId="3504150640" sldId="258"/>
            <ac:spMk id="3" creationId="{35367C1B-4520-E161-3981-75472DCBF1EA}"/>
          </ac:spMkLst>
        </pc:spChg>
        <pc:spChg chg="add del mod">
          <ac:chgData name="Cancelino, Kathleen (LABOR)" userId="S::kathleen.cancelino@labor.ny.gov::a80b5362-c165-46c7-9037-24791df481b0" providerId="AD" clId="Web-{3A6B6673-4F13-213D-2DE5-1438DB414C03}" dt="2024-07-26T15:16:53.677" v="79"/>
          <ac:spMkLst>
            <pc:docMk/>
            <pc:sldMk cId="3504150640" sldId="258"/>
            <ac:spMk id="5" creationId="{8E8229BC-EF16-2766-F827-AFECD4225E9E}"/>
          </ac:spMkLst>
        </pc:spChg>
        <pc:spChg chg="add del mod">
          <ac:chgData name="Cancelino, Kathleen (LABOR)" userId="S::kathleen.cancelino@labor.ny.gov::a80b5362-c165-46c7-9037-24791df481b0" providerId="AD" clId="Web-{3A6B6673-4F13-213D-2DE5-1438DB414C03}" dt="2024-07-26T15:17:07.130" v="84"/>
          <ac:spMkLst>
            <pc:docMk/>
            <pc:sldMk cId="3504150640" sldId="258"/>
            <ac:spMk id="8" creationId="{27D3DDA7-0865-04DA-6FE9-1807B83119CD}"/>
          </ac:spMkLst>
        </pc:spChg>
        <pc:picChg chg="add del mod">
          <ac:chgData name="Cancelino, Kathleen (LABOR)" userId="S::kathleen.cancelino@labor.ny.gov::a80b5362-c165-46c7-9037-24791df481b0" providerId="AD" clId="Web-{3A6B6673-4F13-213D-2DE5-1438DB414C03}" dt="2024-07-26T15:16:53.677" v="79"/>
          <ac:picMkLst>
            <pc:docMk/>
            <pc:sldMk cId="3504150640" sldId="258"/>
            <ac:picMk id="4" creationId="{A239A162-9D36-3F40-4D31-C1F5990687E8}"/>
          </ac:picMkLst>
        </pc:picChg>
        <pc:picChg chg="add mod">
          <ac:chgData name="Cancelino, Kathleen (LABOR)" userId="S::kathleen.cancelino@labor.ny.gov::a80b5362-c165-46c7-9037-24791df481b0" providerId="AD" clId="Web-{3A6B6673-4F13-213D-2DE5-1438DB414C03}" dt="2024-07-26T15:17:27.489" v="89" actId="1076"/>
          <ac:picMkLst>
            <pc:docMk/>
            <pc:sldMk cId="3504150640" sldId="258"/>
            <ac:picMk id="7" creationId="{3E7417B6-C5FA-7921-1117-B314F3C05546}"/>
          </ac:picMkLst>
        </pc:picChg>
      </pc:sldChg>
    </pc:docChg>
  </pc:docChgLst>
  <pc:docChgLst>
    <pc:chgData name="Cancelino, Kathleen (LABOR)" userId="S::kathleen.cancelino@labor.ny.gov::a80b5362-c165-46c7-9037-24791df481b0" providerId="AD" clId="Web-{ABE5627C-2941-DA87-B1CF-4F11F6BBC299}"/>
    <pc:docChg chg="addSld modSld">
      <pc:chgData name="Cancelino, Kathleen (LABOR)" userId="S::kathleen.cancelino@labor.ny.gov::a80b5362-c165-46c7-9037-24791df481b0" providerId="AD" clId="Web-{ABE5627C-2941-DA87-B1CF-4F11F6BBC299}" dt="2024-08-01T14:12:00.993" v="90" actId="1076"/>
      <pc:docMkLst>
        <pc:docMk/>
      </pc:docMkLst>
      <pc:sldChg chg="modSp">
        <pc:chgData name="Cancelino, Kathleen (LABOR)" userId="S::kathleen.cancelino@labor.ny.gov::a80b5362-c165-46c7-9037-24791df481b0" providerId="AD" clId="Web-{ABE5627C-2941-DA87-B1CF-4F11F6BBC299}" dt="2024-08-01T14:10:53.306" v="84" actId="14100"/>
        <pc:sldMkLst>
          <pc:docMk/>
          <pc:sldMk cId="109857222" sldId="256"/>
        </pc:sldMkLst>
        <pc:spChg chg="mod">
          <ac:chgData name="Cancelino, Kathleen (LABOR)" userId="S::kathleen.cancelino@labor.ny.gov::a80b5362-c165-46c7-9037-24791df481b0" providerId="AD" clId="Web-{ABE5627C-2941-DA87-B1CF-4F11F6BBC299}" dt="2024-08-01T14:10:53.306" v="84" actId="14100"/>
          <ac:spMkLst>
            <pc:docMk/>
            <pc:sldMk cId="109857222" sldId="256"/>
            <ac:spMk id="3" creationId="{00000000-0000-0000-0000-000000000000}"/>
          </ac:spMkLst>
        </pc:spChg>
      </pc:sldChg>
      <pc:sldChg chg="modSp">
        <pc:chgData name="Cancelino, Kathleen (LABOR)" userId="S::kathleen.cancelino@labor.ny.gov::a80b5362-c165-46c7-9037-24791df481b0" providerId="AD" clId="Web-{ABE5627C-2941-DA87-B1CF-4F11F6BBC299}" dt="2024-08-01T13:12:05.892" v="14" actId="20577"/>
        <pc:sldMkLst>
          <pc:docMk/>
          <pc:sldMk cId="3504150640" sldId="258"/>
        </pc:sldMkLst>
        <pc:spChg chg="mod">
          <ac:chgData name="Cancelino, Kathleen (LABOR)" userId="S::kathleen.cancelino@labor.ny.gov::a80b5362-c165-46c7-9037-24791df481b0" providerId="AD" clId="Web-{ABE5627C-2941-DA87-B1CF-4F11F6BBC299}" dt="2024-08-01T13:12:05.892" v="14" actId="20577"/>
          <ac:spMkLst>
            <pc:docMk/>
            <pc:sldMk cId="3504150640" sldId="258"/>
            <ac:spMk id="3" creationId="{35367C1B-4520-E161-3981-75472DCBF1EA}"/>
          </ac:spMkLst>
        </pc:spChg>
      </pc:sldChg>
      <pc:sldChg chg="modSp">
        <pc:chgData name="Cancelino, Kathleen (LABOR)" userId="S::kathleen.cancelino@labor.ny.gov::a80b5362-c165-46c7-9037-24791df481b0" providerId="AD" clId="Web-{ABE5627C-2941-DA87-B1CF-4F11F6BBC299}" dt="2024-08-01T14:12:00.993" v="90" actId="1076"/>
        <pc:sldMkLst>
          <pc:docMk/>
          <pc:sldMk cId="3705429964" sldId="259"/>
        </pc:sldMkLst>
        <pc:spChg chg="mod">
          <ac:chgData name="Cancelino, Kathleen (LABOR)" userId="S::kathleen.cancelino@labor.ny.gov::a80b5362-c165-46c7-9037-24791df481b0" providerId="AD" clId="Web-{ABE5627C-2941-DA87-B1CF-4F11F6BBC299}" dt="2024-08-01T14:12:00.993" v="90" actId="1076"/>
          <ac:spMkLst>
            <pc:docMk/>
            <pc:sldMk cId="3705429964" sldId="259"/>
            <ac:spMk id="2" creationId="{7ACB6413-9F21-3A42-5EE3-16E15D225278}"/>
          </ac:spMkLst>
        </pc:spChg>
        <pc:spChg chg="mod">
          <ac:chgData name="Cancelino, Kathleen (LABOR)" userId="S::kathleen.cancelino@labor.ny.gov::a80b5362-c165-46c7-9037-24791df481b0" providerId="AD" clId="Web-{ABE5627C-2941-DA87-B1CF-4F11F6BBC299}" dt="2024-08-01T14:11:52.478" v="88" actId="1076"/>
          <ac:spMkLst>
            <pc:docMk/>
            <pc:sldMk cId="3705429964" sldId="259"/>
            <ac:spMk id="3" creationId="{1C7BD3B8-D6E3-8AA7-DDD8-E5A44813A46B}"/>
          </ac:spMkLst>
        </pc:spChg>
        <pc:picChg chg="mod">
          <ac:chgData name="Cancelino, Kathleen (LABOR)" userId="S::kathleen.cancelino@labor.ny.gov::a80b5362-c165-46c7-9037-24791df481b0" providerId="AD" clId="Web-{ABE5627C-2941-DA87-B1CF-4F11F6BBC299}" dt="2024-08-01T14:11:55.712" v="89" actId="1076"/>
          <ac:picMkLst>
            <pc:docMk/>
            <pc:sldMk cId="3705429964" sldId="259"/>
            <ac:picMk id="4" creationId="{300584F3-6585-860E-3319-3AE5534423FD}"/>
          </ac:picMkLst>
        </pc:picChg>
      </pc:sldChg>
      <pc:sldChg chg="modSp">
        <pc:chgData name="Cancelino, Kathleen (LABOR)" userId="S::kathleen.cancelino@labor.ny.gov::a80b5362-c165-46c7-9037-24791df481b0" providerId="AD" clId="Web-{ABE5627C-2941-DA87-B1CF-4F11F6BBC299}" dt="2024-08-01T13:11:23.782" v="6" actId="20577"/>
        <pc:sldMkLst>
          <pc:docMk/>
          <pc:sldMk cId="636855492" sldId="260"/>
        </pc:sldMkLst>
        <pc:spChg chg="mod">
          <ac:chgData name="Cancelino, Kathleen (LABOR)" userId="S::kathleen.cancelino@labor.ny.gov::a80b5362-c165-46c7-9037-24791df481b0" providerId="AD" clId="Web-{ABE5627C-2941-DA87-B1CF-4F11F6BBC299}" dt="2024-08-01T13:11:23.782" v="6" actId="20577"/>
          <ac:spMkLst>
            <pc:docMk/>
            <pc:sldMk cId="636855492" sldId="260"/>
            <ac:spMk id="6" creationId="{A7ED3C12-812C-8453-2850-A6433D4D4FF3}"/>
          </ac:spMkLst>
        </pc:spChg>
      </pc:sldChg>
      <pc:sldChg chg="modSp">
        <pc:chgData name="Cancelino, Kathleen (LABOR)" userId="S::kathleen.cancelino@labor.ny.gov::a80b5362-c165-46c7-9037-24791df481b0" providerId="AD" clId="Web-{ABE5627C-2941-DA87-B1CF-4F11F6BBC299}" dt="2024-08-01T13:10:08.329" v="2" actId="20577"/>
        <pc:sldMkLst>
          <pc:docMk/>
          <pc:sldMk cId="2991736870" sldId="261"/>
        </pc:sldMkLst>
        <pc:graphicFrameChg chg="modGraphic">
          <ac:chgData name="Cancelino, Kathleen (LABOR)" userId="S::kathleen.cancelino@labor.ny.gov::a80b5362-c165-46c7-9037-24791df481b0" providerId="AD" clId="Web-{ABE5627C-2941-DA87-B1CF-4F11F6BBC299}" dt="2024-08-01T13:10:08.329" v="2" actId="20577"/>
          <ac:graphicFrameMkLst>
            <pc:docMk/>
            <pc:sldMk cId="2991736870" sldId="261"/>
            <ac:graphicFrameMk id="5" creationId="{E78182ED-4C0A-D03D-EE03-C5589634F8E2}"/>
          </ac:graphicFrameMkLst>
        </pc:graphicFrameChg>
      </pc:sldChg>
      <pc:sldChg chg="modSp">
        <pc:chgData name="Cancelino, Kathleen (LABOR)" userId="S::kathleen.cancelino@labor.ny.gov::a80b5362-c165-46c7-9037-24791df481b0" providerId="AD" clId="Web-{ABE5627C-2941-DA87-B1CF-4F11F6BBC299}" dt="2024-08-01T14:11:22.493" v="85" actId="1076"/>
        <pc:sldMkLst>
          <pc:docMk/>
          <pc:sldMk cId="3548490384" sldId="262"/>
        </pc:sldMkLst>
        <pc:picChg chg="mod">
          <ac:chgData name="Cancelino, Kathleen (LABOR)" userId="S::kathleen.cancelino@labor.ny.gov::a80b5362-c165-46c7-9037-24791df481b0" providerId="AD" clId="Web-{ABE5627C-2941-DA87-B1CF-4F11F6BBC299}" dt="2024-08-01T14:11:22.493" v="85" actId="1076"/>
          <ac:picMkLst>
            <pc:docMk/>
            <pc:sldMk cId="3548490384" sldId="262"/>
            <ac:picMk id="6" creationId="{398F02EB-F0BC-D1E4-C1FA-1930A14D2CA5}"/>
          </ac:picMkLst>
        </pc:picChg>
      </pc:sldChg>
      <pc:sldChg chg="modSp">
        <pc:chgData name="Cancelino, Kathleen (LABOR)" userId="S::kathleen.cancelino@labor.ny.gov::a80b5362-c165-46c7-9037-24791df481b0" providerId="AD" clId="Web-{ABE5627C-2941-DA87-B1CF-4F11F6BBC299}" dt="2024-08-01T14:11:45.915" v="87" actId="1076"/>
        <pc:sldMkLst>
          <pc:docMk/>
          <pc:sldMk cId="32238784" sldId="280"/>
        </pc:sldMkLst>
        <pc:spChg chg="mod">
          <ac:chgData name="Cancelino, Kathleen (LABOR)" userId="S::kathleen.cancelino@labor.ny.gov::a80b5362-c165-46c7-9037-24791df481b0" providerId="AD" clId="Web-{ABE5627C-2941-DA87-B1CF-4F11F6BBC299}" dt="2024-08-01T14:11:45.915" v="87" actId="1076"/>
          <ac:spMkLst>
            <pc:docMk/>
            <pc:sldMk cId="32238784" sldId="280"/>
            <ac:spMk id="2" creationId="{75014547-7E50-7413-7EA0-AF6346758E05}"/>
          </ac:spMkLst>
        </pc:spChg>
        <pc:graphicFrameChg chg="mod">
          <ac:chgData name="Cancelino, Kathleen (LABOR)" userId="S::kathleen.cancelino@labor.ny.gov::a80b5362-c165-46c7-9037-24791df481b0" providerId="AD" clId="Web-{ABE5627C-2941-DA87-B1CF-4F11F6BBC299}" dt="2024-08-01T14:11:42.431" v="86" actId="1076"/>
          <ac:graphicFrameMkLst>
            <pc:docMk/>
            <pc:sldMk cId="32238784" sldId="280"/>
            <ac:graphicFrameMk id="19" creationId="{45669FAD-77A4-96A5-D960-69433A8A63BA}"/>
          </ac:graphicFrameMkLst>
        </pc:graphicFrameChg>
      </pc:sldChg>
      <pc:sldChg chg="delSp modSp new mod modClrScheme chgLayout">
        <pc:chgData name="Cancelino, Kathleen (LABOR)" userId="S::kathleen.cancelino@labor.ny.gov::a80b5362-c165-46c7-9037-24791df481b0" providerId="AD" clId="Web-{ABE5627C-2941-DA87-B1CF-4F11F6BBC299}" dt="2024-08-01T14:10:26.634" v="76" actId="20577"/>
        <pc:sldMkLst>
          <pc:docMk/>
          <pc:sldMk cId="3073575398" sldId="286"/>
        </pc:sldMkLst>
        <pc:spChg chg="mod ord">
          <ac:chgData name="Cancelino, Kathleen (LABOR)" userId="S::kathleen.cancelino@labor.ny.gov::a80b5362-c165-46c7-9037-24791df481b0" providerId="AD" clId="Web-{ABE5627C-2941-DA87-B1CF-4F11F6BBC299}" dt="2024-08-01T14:07:21.088" v="28" actId="20577"/>
          <ac:spMkLst>
            <pc:docMk/>
            <pc:sldMk cId="3073575398" sldId="286"/>
            <ac:spMk id="2" creationId="{8FE6535F-411C-E80B-3CAA-641AD579D4ED}"/>
          </ac:spMkLst>
        </pc:spChg>
        <pc:spChg chg="mod ord">
          <ac:chgData name="Cancelino, Kathleen (LABOR)" userId="S::kathleen.cancelino@labor.ny.gov::a80b5362-c165-46c7-9037-24791df481b0" providerId="AD" clId="Web-{ABE5627C-2941-DA87-B1CF-4F11F6BBC299}" dt="2024-08-01T14:10:26.634" v="76" actId="20577"/>
          <ac:spMkLst>
            <pc:docMk/>
            <pc:sldMk cId="3073575398" sldId="286"/>
            <ac:spMk id="3" creationId="{12D10D74-AA9F-C203-ECA4-6C42E43F5FD4}"/>
          </ac:spMkLst>
        </pc:spChg>
        <pc:spChg chg="del">
          <ac:chgData name="Cancelino, Kathleen (LABOR)" userId="S::kathleen.cancelino@labor.ny.gov::a80b5362-c165-46c7-9037-24791df481b0" providerId="AD" clId="Web-{ABE5627C-2941-DA87-B1CF-4F11F6BBC299}" dt="2024-08-01T14:07:20.869" v="27"/>
          <ac:spMkLst>
            <pc:docMk/>
            <pc:sldMk cId="3073575398" sldId="286"/>
            <ac:spMk id="4" creationId="{CAD607EB-D1DB-8CCF-DBB2-53BD6B8CB986}"/>
          </ac:spMkLst>
        </pc:spChg>
      </pc:sldChg>
    </pc:docChg>
  </pc:docChgLst>
  <pc:docChgLst>
    <pc:chgData name="Cancelino, Kathleen (LABOR)" userId="S::kathleen.cancelino@labor.ny.gov::a80b5362-c165-46c7-9037-24791df481b0" providerId="AD" clId="Web-{7B517008-9DA2-3650-E348-C787054289DA}"/>
    <pc:docChg chg="modSld">
      <pc:chgData name="Cancelino, Kathleen (LABOR)" userId="S::kathleen.cancelino@labor.ny.gov::a80b5362-c165-46c7-9037-24791df481b0" providerId="AD" clId="Web-{7B517008-9DA2-3650-E348-C787054289DA}" dt="2024-07-26T15:58:14.687" v="260"/>
      <pc:docMkLst>
        <pc:docMk/>
      </pc:docMkLst>
      <pc:sldChg chg="addSp modSp mod modClrScheme chgLayout">
        <pc:chgData name="Cancelino, Kathleen (LABOR)" userId="S::kathleen.cancelino@labor.ny.gov::a80b5362-c165-46c7-9037-24791df481b0" providerId="AD" clId="Web-{7B517008-9DA2-3650-E348-C787054289DA}" dt="2024-07-26T15:56:17.375" v="249" actId="20577"/>
        <pc:sldMkLst>
          <pc:docMk/>
          <pc:sldMk cId="636855492" sldId="260"/>
        </pc:sldMkLst>
        <pc:spChg chg="mod ord">
          <ac:chgData name="Cancelino, Kathleen (LABOR)" userId="S::kathleen.cancelino@labor.ny.gov::a80b5362-c165-46c7-9037-24791df481b0" providerId="AD" clId="Web-{7B517008-9DA2-3650-E348-C787054289DA}" dt="2024-07-26T15:55:39.719" v="240"/>
          <ac:spMkLst>
            <pc:docMk/>
            <pc:sldMk cId="636855492" sldId="260"/>
            <ac:spMk id="2" creationId="{2860EAF6-CB97-46A2-43CD-05069388686F}"/>
          </ac:spMkLst>
        </pc:spChg>
        <pc:spChg chg="mod ord">
          <ac:chgData name="Cancelino, Kathleen (LABOR)" userId="S::kathleen.cancelino@labor.ny.gov::a80b5362-c165-46c7-9037-24791df481b0" providerId="AD" clId="Web-{7B517008-9DA2-3650-E348-C787054289DA}" dt="2024-07-26T15:55:45" v="242" actId="20577"/>
          <ac:spMkLst>
            <pc:docMk/>
            <pc:sldMk cId="636855492" sldId="260"/>
            <ac:spMk id="3" creationId="{A3A50AEF-D3B0-5D6D-B778-7DB8E20D5A68}"/>
          </ac:spMkLst>
        </pc:spChg>
        <pc:spChg chg="add mod ord">
          <ac:chgData name="Cancelino, Kathleen (LABOR)" userId="S::kathleen.cancelino@labor.ny.gov::a80b5362-c165-46c7-9037-24791df481b0" providerId="AD" clId="Web-{7B517008-9DA2-3650-E348-C787054289DA}" dt="2024-07-26T15:56:17.375" v="249" actId="20577"/>
          <ac:spMkLst>
            <pc:docMk/>
            <pc:sldMk cId="636855492" sldId="260"/>
            <ac:spMk id="4" creationId="{92E06B26-D94C-466A-0EDF-2AA84265634F}"/>
          </ac:spMkLst>
        </pc:spChg>
      </pc:sldChg>
      <pc:sldChg chg="modSp">
        <pc:chgData name="Cancelino, Kathleen (LABOR)" userId="S::kathleen.cancelino@labor.ny.gov::a80b5362-c165-46c7-9037-24791df481b0" providerId="AD" clId="Web-{7B517008-9DA2-3650-E348-C787054289DA}" dt="2024-07-26T15:40:57.425" v="5" actId="14100"/>
        <pc:sldMkLst>
          <pc:docMk/>
          <pc:sldMk cId="3548490384" sldId="262"/>
        </pc:sldMkLst>
        <pc:spChg chg="mod">
          <ac:chgData name="Cancelino, Kathleen (LABOR)" userId="S::kathleen.cancelino@labor.ny.gov::a80b5362-c165-46c7-9037-24791df481b0" providerId="AD" clId="Web-{7B517008-9DA2-3650-E348-C787054289DA}" dt="2024-07-26T15:40:57.425" v="5" actId="14100"/>
          <ac:spMkLst>
            <pc:docMk/>
            <pc:sldMk cId="3548490384" sldId="262"/>
            <ac:spMk id="3" creationId="{9160C4F7-4EF6-3080-ABEC-9A23AFEA8028}"/>
          </ac:spMkLst>
        </pc:spChg>
      </pc:sldChg>
      <pc:sldChg chg="addSp delSp modSp">
        <pc:chgData name="Cancelino, Kathleen (LABOR)" userId="S::kathleen.cancelino@labor.ny.gov::a80b5362-c165-46c7-9037-24791df481b0" providerId="AD" clId="Web-{7B517008-9DA2-3650-E348-C787054289DA}" dt="2024-07-26T15:58:14.687" v="260"/>
        <pc:sldMkLst>
          <pc:docMk/>
          <pc:sldMk cId="32238784" sldId="280"/>
        </pc:sldMkLst>
        <pc:spChg chg="mod">
          <ac:chgData name="Cancelino, Kathleen (LABOR)" userId="S::kathleen.cancelino@labor.ny.gov::a80b5362-c165-46c7-9037-24791df481b0" providerId="AD" clId="Web-{7B517008-9DA2-3650-E348-C787054289DA}" dt="2024-07-26T15:58:14.687" v="260"/>
          <ac:spMkLst>
            <pc:docMk/>
            <pc:sldMk cId="32238784" sldId="280"/>
            <ac:spMk id="2" creationId="{75014547-7E50-7413-7EA0-AF6346758E05}"/>
          </ac:spMkLst>
        </pc:spChg>
        <pc:spChg chg="add del">
          <ac:chgData name="Cancelino, Kathleen (LABOR)" userId="S::kathleen.cancelino@labor.ny.gov::a80b5362-c165-46c7-9037-24791df481b0" providerId="AD" clId="Web-{7B517008-9DA2-3650-E348-C787054289DA}" dt="2024-07-26T15:57:07.234" v="256"/>
          <ac:spMkLst>
            <pc:docMk/>
            <pc:sldMk cId="32238784" sldId="280"/>
            <ac:spMk id="10" creationId="{955A2079-FA98-4876-80F0-72364A7D2EA4}"/>
          </ac:spMkLst>
        </pc:spChg>
        <pc:spChg chg="add del">
          <ac:chgData name="Cancelino, Kathleen (LABOR)" userId="S::kathleen.cancelino@labor.ny.gov::a80b5362-c165-46c7-9037-24791df481b0" providerId="AD" clId="Web-{7B517008-9DA2-3650-E348-C787054289DA}" dt="2024-07-26T15:56:57.468" v="253"/>
          <ac:spMkLst>
            <pc:docMk/>
            <pc:sldMk cId="32238784" sldId="280"/>
            <ac:spMk id="24" creationId="{DCC231C8-C761-4B31-9B1C-C6D19248C6B3}"/>
          </ac:spMkLst>
        </pc:spChg>
        <pc:spChg chg="add del">
          <ac:chgData name="Cancelino, Kathleen (LABOR)" userId="S::kathleen.cancelino@labor.ny.gov::a80b5362-c165-46c7-9037-24791df481b0" providerId="AD" clId="Web-{7B517008-9DA2-3650-E348-C787054289DA}" dt="2024-07-26T15:56:51.547" v="251"/>
          <ac:spMkLst>
            <pc:docMk/>
            <pc:sldMk cId="32238784" sldId="280"/>
            <ac:spMk id="25" creationId="{4037C1C0-FADA-40C7-B923-037899A24F09}"/>
          </ac:spMkLst>
        </pc:spChg>
        <pc:spChg chg="add del">
          <ac:chgData name="Cancelino, Kathleen (LABOR)" userId="S::kathleen.cancelino@labor.ny.gov::a80b5362-c165-46c7-9037-24791df481b0" providerId="AD" clId="Web-{7B517008-9DA2-3650-E348-C787054289DA}" dt="2024-07-26T15:57:07.093" v="255"/>
          <ac:spMkLst>
            <pc:docMk/>
            <pc:sldMk cId="32238784" sldId="280"/>
            <ac:spMk id="26" creationId="{6C4028FD-8BAA-4A19-BFDE-594D991B7552}"/>
          </ac:spMkLst>
        </pc:spChg>
        <pc:spChg chg="add del">
          <ac:chgData name="Cancelino, Kathleen (LABOR)" userId="S::kathleen.cancelino@labor.ny.gov::a80b5362-c165-46c7-9037-24791df481b0" providerId="AD" clId="Web-{7B517008-9DA2-3650-E348-C787054289DA}" dt="2024-07-26T15:56:51.547" v="251"/>
          <ac:spMkLst>
            <pc:docMk/>
            <pc:sldMk cId="32238784" sldId="280"/>
            <ac:spMk id="27" creationId="{4B56CC07-3AFD-4C79-AFB2-0428FBBD79D1}"/>
          </ac:spMkLst>
        </pc:spChg>
        <pc:spChg chg="add del">
          <ac:chgData name="Cancelino, Kathleen (LABOR)" userId="S::kathleen.cancelino@labor.ny.gov::a80b5362-c165-46c7-9037-24791df481b0" providerId="AD" clId="Web-{7B517008-9DA2-3650-E348-C787054289DA}" dt="2024-07-26T15:58:14.687" v="260"/>
          <ac:spMkLst>
            <pc:docMk/>
            <pc:sldMk cId="32238784" sldId="280"/>
            <ac:spMk id="29" creationId="{0D7B6173-1D58-48E2-83CF-37350F315F75}"/>
          </ac:spMkLst>
        </pc:spChg>
        <pc:spChg chg="add del">
          <ac:chgData name="Cancelino, Kathleen (LABOR)" userId="S::kathleen.cancelino@labor.ny.gov::a80b5362-c165-46c7-9037-24791df481b0" providerId="AD" clId="Web-{7B517008-9DA2-3650-E348-C787054289DA}" dt="2024-07-26T15:58:14.687" v="260"/>
          <ac:spMkLst>
            <pc:docMk/>
            <pc:sldMk cId="32238784" sldId="280"/>
            <ac:spMk id="30" creationId="{21BDEC81-16A7-4451-B893-C15000083B77}"/>
          </ac:spMkLst>
        </pc:spChg>
        <pc:spChg chg="add del">
          <ac:chgData name="Cancelino, Kathleen (LABOR)" userId="S::kathleen.cancelino@labor.ny.gov::a80b5362-c165-46c7-9037-24791df481b0" providerId="AD" clId="Web-{7B517008-9DA2-3650-E348-C787054289DA}" dt="2024-07-26T15:58:14.687" v="260"/>
          <ac:spMkLst>
            <pc:docMk/>
            <pc:sldMk cId="32238784" sldId="280"/>
            <ac:spMk id="31" creationId="{3D4464D8-FD41-4EA2-9094-791BB1112FFA}"/>
          </ac:spMkLst>
        </pc:spChg>
        <pc:spChg chg="add del">
          <ac:chgData name="Cancelino, Kathleen (LABOR)" userId="S::kathleen.cancelino@labor.ny.gov::a80b5362-c165-46c7-9037-24791df481b0" providerId="AD" clId="Web-{7B517008-9DA2-3650-E348-C787054289DA}" dt="2024-07-26T15:58:14.687" v="260"/>
          <ac:spMkLst>
            <pc:docMk/>
            <pc:sldMk cId="32238784" sldId="280"/>
            <ac:spMk id="32" creationId="{514A1B69-F82D-4322-9669-42AC0CB70B05}"/>
          </ac:spMkLst>
        </pc:spChg>
        <pc:spChg chg="add">
          <ac:chgData name="Cancelino, Kathleen (LABOR)" userId="S::kathleen.cancelino@labor.ny.gov::a80b5362-c165-46c7-9037-24791df481b0" providerId="AD" clId="Web-{7B517008-9DA2-3650-E348-C787054289DA}" dt="2024-07-26T15:58:14.687" v="260"/>
          <ac:spMkLst>
            <pc:docMk/>
            <pc:sldMk cId="32238784" sldId="280"/>
            <ac:spMk id="37" creationId="{955A2079-FA98-4876-80F0-72364A7D2EA4}"/>
          </ac:spMkLst>
        </pc:spChg>
        <pc:graphicFrameChg chg="mod modGraphic">
          <ac:chgData name="Cancelino, Kathleen (LABOR)" userId="S::kathleen.cancelino@labor.ny.gov::a80b5362-c165-46c7-9037-24791df481b0" providerId="AD" clId="Web-{7B517008-9DA2-3650-E348-C787054289DA}" dt="2024-07-26T15:58:14.687" v="260"/>
          <ac:graphicFrameMkLst>
            <pc:docMk/>
            <pc:sldMk cId="32238784" sldId="280"/>
            <ac:graphicFrameMk id="19" creationId="{45669FAD-77A4-96A5-D960-69433A8A63BA}"/>
          </ac:graphicFrameMkLst>
        </pc:graphicFrameChg>
        <pc:picChg chg="add del">
          <ac:chgData name="Cancelino, Kathleen (LABOR)" userId="S::kathleen.cancelino@labor.ny.gov::a80b5362-c165-46c7-9037-24791df481b0" providerId="AD" clId="Web-{7B517008-9DA2-3650-E348-C787054289DA}" dt="2024-07-26T15:56:51.547" v="251"/>
          <ac:picMkLst>
            <pc:docMk/>
            <pc:sldMk cId="32238784" sldId="280"/>
            <ac:picMk id="21" creationId="{9A7E49B6-A9E9-5834-B6B9-062A528AF0B8}"/>
          </ac:picMkLst>
        </pc:picChg>
        <pc:picChg chg="add del">
          <ac:chgData name="Cancelino, Kathleen (LABOR)" userId="S::kathleen.cancelino@labor.ny.gov::a80b5362-c165-46c7-9037-24791df481b0" providerId="AD" clId="Web-{7B517008-9DA2-3650-E348-C787054289DA}" dt="2024-07-26T15:58:14.687" v="260"/>
          <ac:picMkLst>
            <pc:docMk/>
            <pc:sldMk cId="32238784" sldId="280"/>
            <ac:picMk id="28" creationId="{B0DAC8FB-A162-44E3-A606-C855A03A5B09}"/>
          </ac:picMkLst>
        </pc:picChg>
      </pc:sldChg>
    </pc:docChg>
  </pc:docChgLst>
  <pc:docChgLst>
    <pc:chgData name="Cancelino, Kathleen (LABOR)" userId="S::kathleen.cancelino@labor.ny.gov::a80b5362-c165-46c7-9037-24791df481b0" providerId="AD" clId="Web-{C22B743D-17A1-A33A-E760-06FB5919A8E4}"/>
    <pc:docChg chg="modSld">
      <pc:chgData name="Cancelino, Kathleen (LABOR)" userId="S::kathleen.cancelino@labor.ny.gov::a80b5362-c165-46c7-9037-24791df481b0" providerId="AD" clId="Web-{C22B743D-17A1-A33A-E760-06FB5919A8E4}" dt="2024-07-30T13:02:44.781" v="29"/>
      <pc:docMkLst>
        <pc:docMk/>
      </pc:docMkLst>
      <pc:sldChg chg="addSp delSp modSp mod setBg setClrOvrMap">
        <pc:chgData name="Cancelino, Kathleen (LABOR)" userId="S::kathleen.cancelino@labor.ny.gov::a80b5362-c165-46c7-9037-24791df481b0" providerId="AD" clId="Web-{C22B743D-17A1-A33A-E760-06FB5919A8E4}" dt="2024-07-30T13:02:44.781" v="29"/>
        <pc:sldMkLst>
          <pc:docMk/>
          <pc:sldMk cId="636855492" sldId="260"/>
        </pc:sldMkLst>
        <pc:spChg chg="mod">
          <ac:chgData name="Cancelino, Kathleen (LABOR)" userId="S::kathleen.cancelino@labor.ny.gov::a80b5362-c165-46c7-9037-24791df481b0" providerId="AD" clId="Web-{C22B743D-17A1-A33A-E760-06FB5919A8E4}" dt="2024-07-30T13:00:32.860" v="23"/>
          <ac:spMkLst>
            <pc:docMk/>
            <pc:sldMk cId="636855492" sldId="260"/>
            <ac:spMk id="2" creationId="{2860EAF6-CB97-46A2-43CD-05069388686F}"/>
          </ac:spMkLst>
        </pc:spChg>
        <pc:spChg chg="mod">
          <ac:chgData name="Cancelino, Kathleen (LABOR)" userId="S::kathleen.cancelino@labor.ny.gov::a80b5362-c165-46c7-9037-24791df481b0" providerId="AD" clId="Web-{C22B743D-17A1-A33A-E760-06FB5919A8E4}" dt="2024-07-30T13:00:32.860" v="23"/>
          <ac:spMkLst>
            <pc:docMk/>
            <pc:sldMk cId="636855492" sldId="260"/>
            <ac:spMk id="3" creationId="{A3A50AEF-D3B0-5D6D-B778-7DB8E20D5A68}"/>
          </ac:spMkLst>
        </pc:spChg>
        <pc:spChg chg="mod">
          <ac:chgData name="Cancelino, Kathleen (LABOR)" userId="S::kathleen.cancelino@labor.ny.gov::a80b5362-c165-46c7-9037-24791df481b0" providerId="AD" clId="Web-{C22B743D-17A1-A33A-E760-06FB5919A8E4}" dt="2024-07-30T13:00:32.860" v="23"/>
          <ac:spMkLst>
            <pc:docMk/>
            <pc:sldMk cId="636855492" sldId="260"/>
            <ac:spMk id="4" creationId="{92E06B26-D94C-466A-0EDF-2AA84265634F}"/>
          </ac:spMkLst>
        </pc:spChg>
        <pc:spChg chg="add">
          <ac:chgData name="Cancelino, Kathleen (LABOR)" userId="S::kathleen.cancelino@labor.ny.gov::a80b5362-c165-46c7-9037-24791df481b0" providerId="AD" clId="Web-{C22B743D-17A1-A33A-E760-06FB5919A8E4}" dt="2024-07-30T13:00:32.860" v="23"/>
          <ac:spMkLst>
            <pc:docMk/>
            <pc:sldMk cId="636855492" sldId="260"/>
            <ac:spMk id="6" creationId="{10F24D38-B79E-44B4-830E-043F45D96DC2}"/>
          </ac:spMkLst>
        </pc:spChg>
        <pc:spChg chg="add del">
          <ac:chgData name="Cancelino, Kathleen (LABOR)" userId="S::kathleen.cancelino@labor.ny.gov::a80b5362-c165-46c7-9037-24791df481b0" providerId="AD" clId="Web-{C22B743D-17A1-A33A-E760-06FB5919A8E4}" dt="2024-07-30T13:00:26.406" v="22"/>
          <ac:spMkLst>
            <pc:docMk/>
            <pc:sldMk cId="636855492" sldId="260"/>
            <ac:spMk id="9" creationId="{4C608BEB-860E-4094-8511-78603564A75E}"/>
          </ac:spMkLst>
        </pc:spChg>
        <pc:cxnChg chg="add">
          <ac:chgData name="Cancelino, Kathleen (LABOR)" userId="S::kathleen.cancelino@labor.ny.gov::a80b5362-c165-46c7-9037-24791df481b0" providerId="AD" clId="Web-{C22B743D-17A1-A33A-E760-06FB5919A8E4}" dt="2024-07-30T13:00:32.860" v="23"/>
          <ac:cxnSpMkLst>
            <pc:docMk/>
            <pc:sldMk cId="636855492" sldId="260"/>
            <ac:cxnSpMk id="7" creationId="{FC469874-256B-45B3-A79C-7591B4BA1ECC}"/>
          </ac:cxnSpMkLst>
        </pc:cxnChg>
        <pc:cxnChg chg="add del">
          <ac:chgData name="Cancelino, Kathleen (LABOR)" userId="S::kathleen.cancelino@labor.ny.gov::a80b5362-c165-46c7-9037-24791df481b0" providerId="AD" clId="Web-{C22B743D-17A1-A33A-E760-06FB5919A8E4}" dt="2024-07-30T13:00:26.406" v="22"/>
          <ac:cxnSpMkLst>
            <pc:docMk/>
            <pc:sldMk cId="636855492" sldId="260"/>
            <ac:cxnSpMk id="11" creationId="{1F16A8D4-FE87-4604-88B2-394B5D1EB437}"/>
          </ac:cxnSpMkLst>
        </pc:cxnChg>
      </pc:sldChg>
      <pc:sldChg chg="modSp">
        <pc:chgData name="Cancelino, Kathleen (LABOR)" userId="S::kathleen.cancelino@labor.ny.gov::a80b5362-c165-46c7-9037-24791df481b0" providerId="AD" clId="Web-{C22B743D-17A1-A33A-E760-06FB5919A8E4}" dt="2024-07-30T12:55:47.969" v="2" actId="20577"/>
        <pc:sldMkLst>
          <pc:docMk/>
          <pc:sldMk cId="3946433403" sldId="267"/>
        </pc:sldMkLst>
        <pc:spChg chg="mod">
          <ac:chgData name="Cancelino, Kathleen (LABOR)" userId="S::kathleen.cancelino@labor.ny.gov::a80b5362-c165-46c7-9037-24791df481b0" providerId="AD" clId="Web-{C22B743D-17A1-A33A-E760-06FB5919A8E4}" dt="2024-07-30T12:55:47.969" v="2" actId="20577"/>
          <ac:spMkLst>
            <pc:docMk/>
            <pc:sldMk cId="3946433403" sldId="267"/>
            <ac:spMk id="3" creationId="{F4E56093-069A-97D0-0928-A94DEAF4427C}"/>
          </ac:spMkLst>
        </pc:spChg>
      </pc:sldChg>
      <pc:sldChg chg="addSp modSp mod modClrScheme chgLayout">
        <pc:chgData name="Cancelino, Kathleen (LABOR)" userId="S::kathleen.cancelino@labor.ny.gov::a80b5362-c165-46c7-9037-24791df481b0" providerId="AD" clId="Web-{C22B743D-17A1-A33A-E760-06FB5919A8E4}" dt="2024-07-30T12:59:05.063" v="20" actId="20577"/>
        <pc:sldMkLst>
          <pc:docMk/>
          <pc:sldMk cId="4243348265" sldId="270"/>
        </pc:sldMkLst>
        <pc:spChg chg="mod ord">
          <ac:chgData name="Cancelino, Kathleen (LABOR)" userId="S::kathleen.cancelino@labor.ny.gov::a80b5362-c165-46c7-9037-24791df481b0" providerId="AD" clId="Web-{C22B743D-17A1-A33A-E760-06FB5919A8E4}" dt="2024-07-30T12:56:28.375" v="9"/>
          <ac:spMkLst>
            <pc:docMk/>
            <pc:sldMk cId="4243348265" sldId="270"/>
            <ac:spMk id="2" creationId="{11121DEA-1A47-7CF6-D3FF-3A3F806DDDC1}"/>
          </ac:spMkLst>
        </pc:spChg>
        <pc:spChg chg="mod ord">
          <ac:chgData name="Cancelino, Kathleen (LABOR)" userId="S::kathleen.cancelino@labor.ny.gov::a80b5362-c165-46c7-9037-24791df481b0" providerId="AD" clId="Web-{C22B743D-17A1-A33A-E760-06FB5919A8E4}" dt="2024-07-30T12:59:05.063" v="20" actId="20577"/>
          <ac:spMkLst>
            <pc:docMk/>
            <pc:sldMk cId="4243348265" sldId="270"/>
            <ac:spMk id="3" creationId="{6108EB36-C39F-673D-D28F-A5EDE54CECC4}"/>
          </ac:spMkLst>
        </pc:spChg>
        <pc:spChg chg="add mod ord">
          <ac:chgData name="Cancelino, Kathleen (LABOR)" userId="S::kathleen.cancelino@labor.ny.gov::a80b5362-c165-46c7-9037-24791df481b0" providerId="AD" clId="Web-{C22B743D-17A1-A33A-E760-06FB5919A8E4}" dt="2024-07-30T12:56:37.922" v="14" actId="20577"/>
          <ac:spMkLst>
            <pc:docMk/>
            <pc:sldMk cId="4243348265" sldId="270"/>
            <ac:spMk id="4" creationId="{3F2839D2-AC8B-18AB-1495-3F2FA4EF6E83}"/>
          </ac:spMkLst>
        </pc:spChg>
      </pc:sldChg>
      <pc:sldChg chg="addSp delSp modSp mod setBg setClrOvrMap">
        <pc:chgData name="Cancelino, Kathleen (LABOR)" userId="S::kathleen.cancelino@labor.ny.gov::a80b5362-c165-46c7-9037-24791df481b0" providerId="AD" clId="Web-{C22B743D-17A1-A33A-E760-06FB5919A8E4}" dt="2024-07-30T13:01:32.703" v="25"/>
        <pc:sldMkLst>
          <pc:docMk/>
          <pc:sldMk cId="1733196304" sldId="277"/>
        </pc:sldMkLst>
        <pc:spChg chg="add del">
          <ac:chgData name="Cancelino, Kathleen (LABOR)" userId="S::kathleen.cancelino@labor.ny.gov::a80b5362-c165-46c7-9037-24791df481b0" providerId="AD" clId="Web-{C22B743D-17A1-A33A-E760-06FB5919A8E4}" dt="2024-07-30T13:01:32.703" v="25"/>
          <ac:spMkLst>
            <pc:docMk/>
            <pc:sldMk cId="1733196304" sldId="277"/>
            <ac:spMk id="10" creationId="{B50AB553-2A96-4A92-96F2-93548E096954}"/>
          </ac:spMkLst>
        </pc:spChg>
        <pc:graphicFrameChg chg="mod modGraphic">
          <ac:chgData name="Cancelino, Kathleen (LABOR)" userId="S::kathleen.cancelino@labor.ny.gov::a80b5362-c165-46c7-9037-24791df481b0" providerId="AD" clId="Web-{C22B743D-17A1-A33A-E760-06FB5919A8E4}" dt="2024-07-30T13:01:32.703" v="25"/>
          <ac:graphicFrameMkLst>
            <pc:docMk/>
            <pc:sldMk cId="1733196304" sldId="277"/>
            <ac:graphicFrameMk id="5" creationId="{E0ED55BE-EB74-B83F-E12E-BAAB5028978B}"/>
          </ac:graphicFrameMkLst>
        </pc:graphicFrameChg>
        <pc:picChg chg="mod">
          <ac:chgData name="Cancelino, Kathleen (LABOR)" userId="S::kathleen.cancelino@labor.ny.gov::a80b5362-c165-46c7-9037-24791df481b0" providerId="AD" clId="Web-{C22B743D-17A1-A33A-E760-06FB5919A8E4}" dt="2024-07-30T13:01:32.703" v="25"/>
          <ac:picMkLst>
            <pc:docMk/>
            <pc:sldMk cId="1733196304" sldId="277"/>
            <ac:picMk id="6" creationId="{73DF12BC-353F-C41E-4E50-42DA7B353179}"/>
          </ac:picMkLst>
        </pc:picChg>
      </pc:sldChg>
    </pc:docChg>
  </pc:docChgLst>
  <pc:docChgLst>
    <pc:chgData name="Rogers, Joan (LABOR)" userId="S::joan.rogers@labor.ny.gov::0375d6ee-c023-4ad9-a571-45d1836925f0" providerId="AD" clId="Web-{73DACDF7-EA3A-7B24-ED90-55241DE5847C}"/>
    <pc:docChg chg="modSld">
      <pc:chgData name="Rogers, Joan (LABOR)" userId="S::joan.rogers@labor.ny.gov::0375d6ee-c023-4ad9-a571-45d1836925f0" providerId="AD" clId="Web-{73DACDF7-EA3A-7B24-ED90-55241DE5847C}" dt="2024-07-29T15:10:44.571" v="643" actId="20577"/>
      <pc:docMkLst>
        <pc:docMk/>
      </pc:docMkLst>
      <pc:sldChg chg="modSp">
        <pc:chgData name="Rogers, Joan (LABOR)" userId="S::joan.rogers@labor.ny.gov::0375d6ee-c023-4ad9-a571-45d1836925f0" providerId="AD" clId="Web-{73DACDF7-EA3A-7B24-ED90-55241DE5847C}" dt="2024-07-29T15:10:44.571" v="643" actId="20577"/>
        <pc:sldMkLst>
          <pc:docMk/>
          <pc:sldMk cId="1778041510" sldId="266"/>
        </pc:sldMkLst>
        <pc:spChg chg="mod">
          <ac:chgData name="Rogers, Joan (LABOR)" userId="S::joan.rogers@labor.ny.gov::0375d6ee-c023-4ad9-a571-45d1836925f0" providerId="AD" clId="Web-{73DACDF7-EA3A-7B24-ED90-55241DE5847C}" dt="2024-07-29T15:10:44.571" v="643" actId="20577"/>
          <ac:spMkLst>
            <pc:docMk/>
            <pc:sldMk cId="1778041510" sldId="266"/>
            <ac:spMk id="3" creationId="{C5C2A9D7-7489-750B-0C13-4F41B6AD3F7C}"/>
          </ac:spMkLst>
        </pc:spChg>
      </pc:sldChg>
      <pc:sldChg chg="addSp modSp mod setBg">
        <pc:chgData name="Rogers, Joan (LABOR)" userId="S::joan.rogers@labor.ny.gov::0375d6ee-c023-4ad9-a571-45d1836925f0" providerId="AD" clId="Web-{73DACDF7-EA3A-7B24-ED90-55241DE5847C}" dt="2024-07-29T15:09:48.821" v="641"/>
        <pc:sldMkLst>
          <pc:docMk/>
          <pc:sldMk cId="703250105" sldId="279"/>
        </pc:sldMkLst>
        <pc:spChg chg="mod">
          <ac:chgData name="Rogers, Joan (LABOR)" userId="S::joan.rogers@labor.ny.gov::0375d6ee-c023-4ad9-a571-45d1836925f0" providerId="AD" clId="Web-{73DACDF7-EA3A-7B24-ED90-55241DE5847C}" dt="2024-07-29T15:09:48.821" v="641"/>
          <ac:spMkLst>
            <pc:docMk/>
            <pc:sldMk cId="703250105" sldId="279"/>
            <ac:spMk id="2" creationId="{F45B49EA-8748-8DFC-666A-1F643EF5EC2A}"/>
          </ac:spMkLst>
        </pc:spChg>
        <pc:spChg chg="mod">
          <ac:chgData name="Rogers, Joan (LABOR)" userId="S::joan.rogers@labor.ny.gov::0375d6ee-c023-4ad9-a571-45d1836925f0" providerId="AD" clId="Web-{73DACDF7-EA3A-7B24-ED90-55241DE5847C}" dt="2024-07-29T15:09:48.821" v="641"/>
          <ac:spMkLst>
            <pc:docMk/>
            <pc:sldMk cId="703250105" sldId="279"/>
            <ac:spMk id="4" creationId="{564708D1-C6B8-8096-C781-FD5FA46BC88A}"/>
          </ac:spMkLst>
        </pc:spChg>
        <pc:spChg chg="add">
          <ac:chgData name="Rogers, Joan (LABOR)" userId="S::joan.rogers@labor.ny.gov::0375d6ee-c023-4ad9-a571-45d1836925f0" providerId="AD" clId="Web-{73DACDF7-EA3A-7B24-ED90-55241DE5847C}" dt="2024-07-29T15:09:48.821" v="641"/>
          <ac:spMkLst>
            <pc:docMk/>
            <pc:sldMk cId="703250105" sldId="279"/>
            <ac:spMk id="9" creationId="{907EF6B7-1338-4443-8C46-6A318D952DFD}"/>
          </ac:spMkLst>
        </pc:spChg>
        <pc:spChg chg="add">
          <ac:chgData name="Rogers, Joan (LABOR)" userId="S::joan.rogers@labor.ny.gov::0375d6ee-c023-4ad9-a571-45d1836925f0" providerId="AD" clId="Web-{73DACDF7-EA3A-7B24-ED90-55241DE5847C}" dt="2024-07-29T15:09:48.821" v="641"/>
          <ac:spMkLst>
            <pc:docMk/>
            <pc:sldMk cId="703250105" sldId="279"/>
            <ac:spMk id="11" creationId="{DAAE4CDD-124C-4DCF-9584-B6033B545DD5}"/>
          </ac:spMkLst>
        </pc:spChg>
        <pc:spChg chg="add">
          <ac:chgData name="Rogers, Joan (LABOR)" userId="S::joan.rogers@labor.ny.gov::0375d6ee-c023-4ad9-a571-45d1836925f0" providerId="AD" clId="Web-{73DACDF7-EA3A-7B24-ED90-55241DE5847C}" dt="2024-07-29T15:09:48.821" v="641"/>
          <ac:spMkLst>
            <pc:docMk/>
            <pc:sldMk cId="703250105" sldId="279"/>
            <ac:spMk id="13" creationId="{081E4A58-353D-44AE-B2FC-2A74E2E400F7}"/>
          </ac:spMkLst>
        </pc:spChg>
      </pc:sldChg>
    </pc:docChg>
  </pc:docChgLst>
  <pc:docChgLst>
    <pc:chgData name="Rogers, Joan (LABOR)" userId="S::joan.rogers@labor.ny.gov::0375d6ee-c023-4ad9-a571-45d1836925f0" providerId="AD" clId="Web-{9AE42660-BBA0-4791-E845-3F154A6BB016}"/>
    <pc:docChg chg="modSld">
      <pc:chgData name="Rogers, Joan (LABOR)" userId="S::joan.rogers@labor.ny.gov::0375d6ee-c023-4ad9-a571-45d1836925f0" providerId="AD" clId="Web-{9AE42660-BBA0-4791-E845-3F154A6BB016}" dt="2024-07-29T15:46:37.087" v="50" actId="20577"/>
      <pc:docMkLst>
        <pc:docMk/>
      </pc:docMkLst>
      <pc:sldChg chg="modSp">
        <pc:chgData name="Rogers, Joan (LABOR)" userId="S::joan.rogers@labor.ny.gov::0375d6ee-c023-4ad9-a571-45d1836925f0" providerId="AD" clId="Web-{9AE42660-BBA0-4791-E845-3F154A6BB016}" dt="2024-07-29T15:46:37.087" v="50" actId="20577"/>
        <pc:sldMkLst>
          <pc:docMk/>
          <pc:sldMk cId="636855492" sldId="260"/>
        </pc:sldMkLst>
        <pc:spChg chg="mod">
          <ac:chgData name="Rogers, Joan (LABOR)" userId="S::joan.rogers@labor.ny.gov::0375d6ee-c023-4ad9-a571-45d1836925f0" providerId="AD" clId="Web-{9AE42660-BBA0-4791-E845-3F154A6BB016}" dt="2024-07-29T15:45:54.228" v="35" actId="20577"/>
          <ac:spMkLst>
            <pc:docMk/>
            <pc:sldMk cId="636855492" sldId="260"/>
            <ac:spMk id="3" creationId="{A3A50AEF-D3B0-5D6D-B778-7DB8E20D5A68}"/>
          </ac:spMkLst>
        </pc:spChg>
        <pc:spChg chg="mod">
          <ac:chgData name="Rogers, Joan (LABOR)" userId="S::joan.rogers@labor.ny.gov::0375d6ee-c023-4ad9-a571-45d1836925f0" providerId="AD" clId="Web-{9AE42660-BBA0-4791-E845-3F154A6BB016}" dt="2024-07-29T15:46:37.087" v="50" actId="20577"/>
          <ac:spMkLst>
            <pc:docMk/>
            <pc:sldMk cId="636855492" sldId="260"/>
            <ac:spMk id="4" creationId="{92E06B26-D94C-466A-0EDF-2AA84265634F}"/>
          </ac:spMkLst>
        </pc:spChg>
      </pc:sldChg>
      <pc:sldChg chg="modSp">
        <pc:chgData name="Rogers, Joan (LABOR)" userId="S::joan.rogers@labor.ny.gov::0375d6ee-c023-4ad9-a571-45d1836925f0" providerId="AD" clId="Web-{9AE42660-BBA0-4791-E845-3F154A6BB016}" dt="2024-07-29T15:42:06.980" v="29" actId="20577"/>
        <pc:sldMkLst>
          <pc:docMk/>
          <pc:sldMk cId="2390516667" sldId="269"/>
        </pc:sldMkLst>
        <pc:graphicFrameChg chg="mod modGraphic">
          <ac:chgData name="Rogers, Joan (LABOR)" userId="S::joan.rogers@labor.ny.gov::0375d6ee-c023-4ad9-a571-45d1836925f0" providerId="AD" clId="Web-{9AE42660-BBA0-4791-E845-3F154A6BB016}" dt="2024-07-29T15:42:06.980" v="29" actId="20577"/>
          <ac:graphicFrameMkLst>
            <pc:docMk/>
            <pc:sldMk cId="2390516667" sldId="269"/>
            <ac:graphicFrameMk id="5" creationId="{EEE5FAB9-FEA0-C23D-3EE2-10E525AB0E76}"/>
          </ac:graphicFrameMkLst>
        </pc:graphicFrameChg>
      </pc:sldChg>
      <pc:sldChg chg="addSp delSp modSp mod setBg">
        <pc:chgData name="Rogers, Joan (LABOR)" userId="S::joan.rogers@labor.ny.gov::0375d6ee-c023-4ad9-a571-45d1836925f0" providerId="AD" clId="Web-{9AE42660-BBA0-4791-E845-3F154A6BB016}" dt="2024-07-29T15:44:08.307" v="30"/>
        <pc:sldMkLst>
          <pc:docMk/>
          <pc:sldMk cId="1733196304" sldId="277"/>
        </pc:sldMkLst>
        <pc:spChg chg="mod">
          <ac:chgData name="Rogers, Joan (LABOR)" userId="S::joan.rogers@labor.ny.gov::0375d6ee-c023-4ad9-a571-45d1836925f0" providerId="AD" clId="Web-{9AE42660-BBA0-4791-E845-3F154A6BB016}" dt="2024-07-29T15:44:08.307" v="30"/>
          <ac:spMkLst>
            <pc:docMk/>
            <pc:sldMk cId="1733196304" sldId="277"/>
            <ac:spMk id="2" creationId="{9B794F4A-2EF3-6F86-BA9A-37C393EE1FEF}"/>
          </ac:spMkLst>
        </pc:spChg>
        <pc:spChg chg="del">
          <ac:chgData name="Rogers, Joan (LABOR)" userId="S::joan.rogers@labor.ny.gov::0375d6ee-c023-4ad9-a571-45d1836925f0" providerId="AD" clId="Web-{9AE42660-BBA0-4791-E845-3F154A6BB016}" dt="2024-07-29T15:44:08.307" v="30"/>
          <ac:spMkLst>
            <pc:docMk/>
            <pc:sldMk cId="1733196304" sldId="277"/>
            <ac:spMk id="3" creationId="{10EF323E-E010-15F1-C00B-832988325F59}"/>
          </ac:spMkLst>
        </pc:spChg>
        <pc:spChg chg="add">
          <ac:chgData name="Rogers, Joan (LABOR)" userId="S::joan.rogers@labor.ny.gov::0375d6ee-c023-4ad9-a571-45d1836925f0" providerId="AD" clId="Web-{9AE42660-BBA0-4791-E845-3F154A6BB016}" dt="2024-07-29T15:44:08.307" v="30"/>
          <ac:spMkLst>
            <pc:docMk/>
            <pc:sldMk cId="1733196304" sldId="277"/>
            <ac:spMk id="10" creationId="{B50AB553-2A96-4A92-96F2-93548E096954}"/>
          </ac:spMkLst>
        </pc:spChg>
        <pc:graphicFrameChg chg="add">
          <ac:chgData name="Rogers, Joan (LABOR)" userId="S::joan.rogers@labor.ny.gov::0375d6ee-c023-4ad9-a571-45d1836925f0" providerId="AD" clId="Web-{9AE42660-BBA0-4791-E845-3F154A6BB016}" dt="2024-07-29T15:44:08.307" v="30"/>
          <ac:graphicFrameMkLst>
            <pc:docMk/>
            <pc:sldMk cId="1733196304" sldId="277"/>
            <ac:graphicFrameMk id="5" creationId="{E0ED55BE-EB74-B83F-E12E-BAAB5028978B}"/>
          </ac:graphicFrameMkLst>
        </pc:graphicFrameChg>
        <pc:picChg chg="add">
          <ac:chgData name="Rogers, Joan (LABOR)" userId="S::joan.rogers@labor.ny.gov::0375d6ee-c023-4ad9-a571-45d1836925f0" providerId="AD" clId="Web-{9AE42660-BBA0-4791-E845-3F154A6BB016}" dt="2024-07-29T15:44:08.307" v="30"/>
          <ac:picMkLst>
            <pc:docMk/>
            <pc:sldMk cId="1733196304" sldId="277"/>
            <ac:picMk id="6" creationId="{73DF12BC-353F-C41E-4E50-42DA7B353179}"/>
          </ac:picMkLst>
        </pc:picChg>
      </pc:sldChg>
    </pc:docChg>
  </pc:docChgLst>
  <pc:docChgLst>
    <pc:chgData name="Cancelino, Kathleen (LABOR)" userId="a80b5362-c165-46c7-9037-24791df481b0" providerId="ADAL" clId="{DEFC43B7-1229-4A1C-92CA-60610A1CF7B9}"/>
    <pc:docChg chg="undo redo custSel addSld delSld modSld sldOrd modMainMaster">
      <pc:chgData name="Cancelino, Kathleen (LABOR)" userId="a80b5362-c165-46c7-9037-24791df481b0" providerId="ADAL" clId="{DEFC43B7-1229-4A1C-92CA-60610A1CF7B9}" dt="2024-07-30T15:45:09.218" v="1763" actId="207"/>
      <pc:docMkLst>
        <pc:docMk/>
      </pc:docMkLst>
      <pc:sldChg chg="addSp delSp modSp mod setBg addAnim delAnim modAnim delDesignElem">
        <pc:chgData name="Cancelino, Kathleen (LABOR)" userId="a80b5362-c165-46c7-9037-24791df481b0" providerId="ADAL" clId="{DEFC43B7-1229-4A1C-92CA-60610A1CF7B9}" dt="2024-07-30T15:34:12.008" v="1653"/>
        <pc:sldMkLst>
          <pc:docMk/>
          <pc:sldMk cId="109857222" sldId="256"/>
        </pc:sldMkLst>
        <pc:spChg chg="mod">
          <ac:chgData name="Cancelino, Kathleen (LABOR)" userId="a80b5362-c165-46c7-9037-24791df481b0" providerId="ADAL" clId="{DEFC43B7-1229-4A1C-92CA-60610A1CF7B9}" dt="2024-07-30T15:33:48.944" v="1649" actId="26606"/>
          <ac:spMkLst>
            <pc:docMk/>
            <pc:sldMk cId="109857222" sldId="256"/>
            <ac:spMk id="2" creationId="{00000000-0000-0000-0000-000000000000}"/>
          </ac:spMkLst>
        </pc:spChg>
        <pc:spChg chg="mod">
          <ac:chgData name="Cancelino, Kathleen (LABOR)" userId="a80b5362-c165-46c7-9037-24791df481b0" providerId="ADAL" clId="{DEFC43B7-1229-4A1C-92CA-60610A1CF7B9}" dt="2024-07-30T15:33:48.944" v="1649" actId="26606"/>
          <ac:spMkLst>
            <pc:docMk/>
            <pc:sldMk cId="109857222" sldId="256"/>
            <ac:spMk id="3" creationId="{00000000-0000-0000-0000-000000000000}"/>
          </ac:spMkLst>
        </pc:spChg>
        <pc:spChg chg="del">
          <ac:chgData name="Cancelino, Kathleen (LABOR)" userId="a80b5362-c165-46c7-9037-24791df481b0" providerId="ADAL" clId="{DEFC43B7-1229-4A1C-92CA-60610A1CF7B9}" dt="2024-07-30T13:14:30.453" v="18"/>
          <ac:spMkLst>
            <pc:docMk/>
            <pc:sldMk cId="109857222" sldId="256"/>
            <ac:spMk id="5" creationId="{6F5A5072-7B47-4D32-B52A-4EBBF590B8A5}"/>
          </ac:spMkLst>
        </pc:spChg>
        <pc:spChg chg="del">
          <ac:chgData name="Cancelino, Kathleen (LABOR)" userId="a80b5362-c165-46c7-9037-24791df481b0" providerId="ADAL" clId="{DEFC43B7-1229-4A1C-92CA-60610A1CF7B9}" dt="2024-07-30T15:32:58.895" v="1639" actId="478"/>
          <ac:spMkLst>
            <pc:docMk/>
            <pc:sldMk cId="109857222" sldId="256"/>
            <ac:spMk id="5" creationId="{EE1A3B2F-44D9-DB2F-A8B7-102F89902BBA}"/>
          </ac:spMkLst>
        </pc:spChg>
        <pc:spChg chg="del">
          <ac:chgData name="Cancelino, Kathleen (LABOR)" userId="a80b5362-c165-46c7-9037-24791df481b0" providerId="ADAL" clId="{DEFC43B7-1229-4A1C-92CA-60610A1CF7B9}" dt="2024-07-30T13:14:30.453" v="18"/>
          <ac:spMkLst>
            <pc:docMk/>
            <pc:sldMk cId="109857222" sldId="256"/>
            <ac:spMk id="6" creationId="{9715DAF0-AE1B-46C9-8A6B-DB2AA05AB91D}"/>
          </ac:spMkLst>
        </pc:spChg>
        <pc:spChg chg="del">
          <ac:chgData name="Cancelino, Kathleen (LABOR)" userId="a80b5362-c165-46c7-9037-24791df481b0" providerId="ADAL" clId="{DEFC43B7-1229-4A1C-92CA-60610A1CF7B9}" dt="2024-07-30T13:14:30.453" v="18"/>
          <ac:spMkLst>
            <pc:docMk/>
            <pc:sldMk cId="109857222" sldId="256"/>
            <ac:spMk id="7" creationId="{6016219D-510E-4184-9090-6D5578A87BD1}"/>
          </ac:spMkLst>
        </pc:spChg>
        <pc:spChg chg="add del">
          <ac:chgData name="Cancelino, Kathleen (LABOR)" userId="a80b5362-c165-46c7-9037-24791df481b0" providerId="ADAL" clId="{DEFC43B7-1229-4A1C-92CA-60610A1CF7B9}" dt="2024-07-30T14:11:48.572" v="995" actId="26606"/>
          <ac:spMkLst>
            <pc:docMk/>
            <pc:sldMk cId="109857222" sldId="256"/>
            <ac:spMk id="9" creationId="{6F5A5072-7B47-4D32-B52A-4EBBF590B8A5}"/>
          </ac:spMkLst>
        </pc:spChg>
        <pc:spChg chg="add del">
          <ac:chgData name="Cancelino, Kathleen (LABOR)" userId="a80b5362-c165-46c7-9037-24791df481b0" providerId="ADAL" clId="{DEFC43B7-1229-4A1C-92CA-60610A1CF7B9}" dt="2024-07-30T14:11:48.572" v="995" actId="26606"/>
          <ac:spMkLst>
            <pc:docMk/>
            <pc:sldMk cId="109857222" sldId="256"/>
            <ac:spMk id="11" creationId="{9715DAF0-AE1B-46C9-8A6B-DB2AA05AB91D}"/>
          </ac:spMkLst>
        </pc:spChg>
        <pc:spChg chg="add del">
          <ac:chgData name="Cancelino, Kathleen (LABOR)" userId="a80b5362-c165-46c7-9037-24791df481b0" providerId="ADAL" clId="{DEFC43B7-1229-4A1C-92CA-60610A1CF7B9}" dt="2024-07-30T14:11:48.572" v="995" actId="26606"/>
          <ac:spMkLst>
            <pc:docMk/>
            <pc:sldMk cId="109857222" sldId="256"/>
            <ac:spMk id="13" creationId="{6016219D-510E-4184-9090-6D5578A87BD1}"/>
          </ac:spMkLst>
        </pc:spChg>
        <pc:spChg chg="del">
          <ac:chgData name="Cancelino, Kathleen (LABOR)" userId="a80b5362-c165-46c7-9037-24791df481b0" providerId="ADAL" clId="{DEFC43B7-1229-4A1C-92CA-60610A1CF7B9}" dt="2024-07-30T13:14:30.453" v="18"/>
          <ac:spMkLst>
            <pc:docMk/>
            <pc:sldMk cId="109857222" sldId="256"/>
            <ac:spMk id="14" creationId="{AFF4A713-7B75-4B21-90D7-5AB19547C728}"/>
          </ac:spMkLst>
        </pc:spChg>
        <pc:spChg chg="add del">
          <ac:chgData name="Cancelino, Kathleen (LABOR)" userId="a80b5362-c165-46c7-9037-24791df481b0" providerId="ADAL" clId="{DEFC43B7-1229-4A1C-92CA-60610A1CF7B9}" dt="2024-07-30T14:11:48.572" v="995" actId="26606"/>
          <ac:spMkLst>
            <pc:docMk/>
            <pc:sldMk cId="109857222" sldId="256"/>
            <ac:spMk id="15" creationId="{AFF4A713-7B75-4B21-90D7-5AB19547C728}"/>
          </ac:spMkLst>
        </pc:spChg>
        <pc:spChg chg="del">
          <ac:chgData name="Cancelino, Kathleen (LABOR)" userId="a80b5362-c165-46c7-9037-24791df481b0" providerId="ADAL" clId="{DEFC43B7-1229-4A1C-92CA-60610A1CF7B9}" dt="2024-07-30T13:14:30.453" v="18"/>
          <ac:spMkLst>
            <pc:docMk/>
            <pc:sldMk cId="109857222" sldId="256"/>
            <ac:spMk id="16" creationId="{DC631C0B-6DA6-4E57-8231-CE32B3434A7E}"/>
          </ac:spMkLst>
        </pc:spChg>
        <pc:spChg chg="del">
          <ac:chgData name="Cancelino, Kathleen (LABOR)" userId="a80b5362-c165-46c7-9037-24791df481b0" providerId="ADAL" clId="{DEFC43B7-1229-4A1C-92CA-60610A1CF7B9}" dt="2024-07-30T13:14:30.453" v="18"/>
          <ac:spMkLst>
            <pc:docMk/>
            <pc:sldMk cId="109857222" sldId="256"/>
            <ac:spMk id="18" creationId="{C29501E6-A978-4A61-9689-9085AF97A53A}"/>
          </ac:spMkLst>
        </pc:spChg>
        <pc:spChg chg="add del">
          <ac:chgData name="Cancelino, Kathleen (LABOR)" userId="a80b5362-c165-46c7-9037-24791df481b0" providerId="ADAL" clId="{DEFC43B7-1229-4A1C-92CA-60610A1CF7B9}" dt="2024-07-30T14:11:48.572" v="995" actId="26606"/>
          <ac:spMkLst>
            <pc:docMk/>
            <pc:sldMk cId="109857222" sldId="256"/>
            <ac:spMk id="20" creationId="{DC631C0B-6DA6-4E57-8231-CE32B3434A7E}"/>
          </ac:spMkLst>
        </pc:spChg>
        <pc:spChg chg="add del">
          <ac:chgData name="Cancelino, Kathleen (LABOR)" userId="a80b5362-c165-46c7-9037-24791df481b0" providerId="ADAL" clId="{DEFC43B7-1229-4A1C-92CA-60610A1CF7B9}" dt="2024-07-30T14:11:48.572" v="995" actId="26606"/>
          <ac:spMkLst>
            <pc:docMk/>
            <pc:sldMk cId="109857222" sldId="256"/>
            <ac:spMk id="22" creationId="{C29501E6-A978-4A61-9689-9085AF97A53A}"/>
          </ac:spMkLst>
        </pc:spChg>
        <pc:spChg chg="add del">
          <ac:chgData name="Cancelino, Kathleen (LABOR)" userId="a80b5362-c165-46c7-9037-24791df481b0" providerId="ADAL" clId="{DEFC43B7-1229-4A1C-92CA-60610A1CF7B9}" dt="2024-07-30T14:16:41.156" v="1221"/>
          <ac:spMkLst>
            <pc:docMk/>
            <pc:sldMk cId="109857222" sldId="256"/>
            <ac:spMk id="24" creationId="{787F4F1C-8D3D-4EC1-B72D-A0470A5A08B8}"/>
          </ac:spMkLst>
        </pc:spChg>
        <pc:grpChg chg="add del">
          <ac:chgData name="Cancelino, Kathleen (LABOR)" userId="a80b5362-c165-46c7-9037-24791df481b0" providerId="ADAL" clId="{DEFC43B7-1229-4A1C-92CA-60610A1CF7B9}" dt="2024-07-30T14:16:41.156" v="1221"/>
          <ac:grpSpMkLst>
            <pc:docMk/>
            <pc:sldMk cId="109857222" sldId="256"/>
            <ac:grpSpMk id="29" creationId="{D1E3DD61-64DB-46AD-B249-E273CD86B051}"/>
          </ac:grpSpMkLst>
        </pc:grpChg>
        <pc:picChg chg="del">
          <ac:chgData name="Cancelino, Kathleen (LABOR)" userId="a80b5362-c165-46c7-9037-24791df481b0" providerId="ADAL" clId="{DEFC43B7-1229-4A1C-92CA-60610A1CF7B9}" dt="2024-07-30T15:32:58.895" v="1639" actId="478"/>
          <ac:picMkLst>
            <pc:docMk/>
            <pc:sldMk cId="109857222" sldId="256"/>
            <ac:picMk id="4" creationId="{81D7140F-A15D-DA2F-34A7-BB8BA636A279}"/>
          </ac:picMkLst>
        </pc:picChg>
        <pc:picChg chg="add mod ord">
          <ac:chgData name="Cancelino, Kathleen (LABOR)" userId="a80b5362-c165-46c7-9037-24791df481b0" providerId="ADAL" clId="{DEFC43B7-1229-4A1C-92CA-60610A1CF7B9}" dt="2024-07-30T15:33:48.944" v="1649" actId="26606"/>
          <ac:picMkLst>
            <pc:docMk/>
            <pc:sldMk cId="109857222" sldId="256"/>
            <ac:picMk id="2050" creationId="{BA9EC311-6A8D-9877-B25B-460BE45E8F45}"/>
          </ac:picMkLst>
        </pc:picChg>
      </pc:sldChg>
      <pc:sldChg chg="addSp delSp modSp mod setBg delDesignElem">
        <pc:chgData name="Cancelino, Kathleen (LABOR)" userId="a80b5362-c165-46c7-9037-24791df481b0" providerId="ADAL" clId="{DEFC43B7-1229-4A1C-92CA-60610A1CF7B9}" dt="2024-07-30T14:16:41.156" v="1221"/>
        <pc:sldMkLst>
          <pc:docMk/>
          <pc:sldMk cId="2464280920" sldId="257"/>
        </pc:sldMkLst>
        <pc:spChg chg="mod">
          <ac:chgData name="Cancelino, Kathleen (LABOR)" userId="a80b5362-c165-46c7-9037-24791df481b0" providerId="ADAL" clId="{DEFC43B7-1229-4A1C-92CA-60610A1CF7B9}" dt="2024-07-30T13:15:38.188" v="26" actId="26606"/>
          <ac:spMkLst>
            <pc:docMk/>
            <pc:sldMk cId="2464280920" sldId="257"/>
            <ac:spMk id="2" creationId="{656E98DA-C4DA-68BD-5107-FE7EA3D58CF6}"/>
          </ac:spMkLst>
        </pc:spChg>
        <pc:spChg chg="add del">
          <ac:chgData name="Cancelino, Kathleen (LABOR)" userId="a80b5362-c165-46c7-9037-24791df481b0" providerId="ADAL" clId="{DEFC43B7-1229-4A1C-92CA-60610A1CF7B9}" dt="2024-07-30T13:15:38.122" v="25" actId="26606"/>
          <ac:spMkLst>
            <pc:docMk/>
            <pc:sldMk cId="2464280920" sldId="257"/>
            <ac:spMk id="7" creationId="{BACC6370-2D7E-4714-9D71-7542949D7D5D}"/>
          </ac:spMkLst>
        </pc:spChg>
        <pc:spChg chg="add del">
          <ac:chgData name="Cancelino, Kathleen (LABOR)" userId="a80b5362-c165-46c7-9037-24791df481b0" providerId="ADAL" clId="{DEFC43B7-1229-4A1C-92CA-60610A1CF7B9}" dt="2024-07-30T13:15:38.122" v="25" actId="26606"/>
          <ac:spMkLst>
            <pc:docMk/>
            <pc:sldMk cId="2464280920" sldId="257"/>
            <ac:spMk id="8" creationId="{F68B3F68-107C-434F-AA38-110D5EA91B85}"/>
          </ac:spMkLst>
        </pc:spChg>
        <pc:spChg chg="del">
          <ac:chgData name="Cancelino, Kathleen (LABOR)" userId="a80b5362-c165-46c7-9037-24791df481b0" providerId="ADAL" clId="{DEFC43B7-1229-4A1C-92CA-60610A1CF7B9}" dt="2024-07-30T13:14:30.453" v="18"/>
          <ac:spMkLst>
            <pc:docMk/>
            <pc:sldMk cId="2464280920" sldId="257"/>
            <ac:spMk id="10" creationId="{BACC6370-2D7E-4714-9D71-7542949D7D5D}"/>
          </ac:spMkLst>
        </pc:spChg>
        <pc:spChg chg="del">
          <ac:chgData name="Cancelino, Kathleen (LABOR)" userId="a80b5362-c165-46c7-9037-24791df481b0" providerId="ADAL" clId="{DEFC43B7-1229-4A1C-92CA-60610A1CF7B9}" dt="2024-07-30T13:14:30.453" v="18"/>
          <ac:spMkLst>
            <pc:docMk/>
            <pc:sldMk cId="2464280920" sldId="257"/>
            <ac:spMk id="12" creationId="{F68B3F68-107C-434F-AA38-110D5EA91B85}"/>
          </ac:spMkLst>
        </pc:spChg>
        <pc:spChg chg="del">
          <ac:chgData name="Cancelino, Kathleen (LABOR)" userId="a80b5362-c165-46c7-9037-24791df481b0" providerId="ADAL" clId="{DEFC43B7-1229-4A1C-92CA-60610A1CF7B9}" dt="2024-07-30T13:14:30.453" v="18"/>
          <ac:spMkLst>
            <pc:docMk/>
            <pc:sldMk cId="2464280920" sldId="257"/>
            <ac:spMk id="14" creationId="{AAD0DBB9-1A4B-4391-81D4-CB19F9AB918A}"/>
          </ac:spMkLst>
        </pc:spChg>
        <pc:spChg chg="del">
          <ac:chgData name="Cancelino, Kathleen (LABOR)" userId="a80b5362-c165-46c7-9037-24791df481b0" providerId="ADAL" clId="{DEFC43B7-1229-4A1C-92CA-60610A1CF7B9}" dt="2024-07-30T13:14:30.453" v="18"/>
          <ac:spMkLst>
            <pc:docMk/>
            <pc:sldMk cId="2464280920" sldId="257"/>
            <ac:spMk id="16" creationId="{063BBA22-50EA-4C4D-BE05-F1CE4E63AA56}"/>
          </ac:spMkLst>
        </pc:spChg>
        <pc:spChg chg="add del">
          <ac:chgData name="Cancelino, Kathleen (LABOR)" userId="a80b5362-c165-46c7-9037-24791df481b0" providerId="ADAL" clId="{DEFC43B7-1229-4A1C-92CA-60610A1CF7B9}" dt="2024-07-30T13:15:38.122" v="25" actId="26606"/>
          <ac:spMkLst>
            <pc:docMk/>
            <pc:sldMk cId="2464280920" sldId="257"/>
            <ac:spMk id="18" creationId="{AAD0DBB9-1A4B-4391-81D4-CB19F9AB918A}"/>
          </ac:spMkLst>
        </pc:spChg>
        <pc:spChg chg="add del">
          <ac:chgData name="Cancelino, Kathleen (LABOR)" userId="a80b5362-c165-46c7-9037-24791df481b0" providerId="ADAL" clId="{DEFC43B7-1229-4A1C-92CA-60610A1CF7B9}" dt="2024-07-30T13:15:38.122" v="25" actId="26606"/>
          <ac:spMkLst>
            <pc:docMk/>
            <pc:sldMk cId="2464280920" sldId="257"/>
            <ac:spMk id="20" creationId="{063BBA22-50EA-4C4D-BE05-F1CE4E63AA56}"/>
          </ac:spMkLst>
        </pc:spChg>
        <pc:spChg chg="add del">
          <ac:chgData name="Cancelino, Kathleen (LABOR)" userId="a80b5362-c165-46c7-9037-24791df481b0" providerId="ADAL" clId="{DEFC43B7-1229-4A1C-92CA-60610A1CF7B9}" dt="2024-07-30T14:16:41.156" v="1221"/>
          <ac:spMkLst>
            <pc:docMk/>
            <pc:sldMk cId="2464280920" sldId="257"/>
            <ac:spMk id="22" creationId="{BACC6370-2D7E-4714-9D71-7542949D7D5D}"/>
          </ac:spMkLst>
        </pc:spChg>
        <pc:spChg chg="add del">
          <ac:chgData name="Cancelino, Kathleen (LABOR)" userId="a80b5362-c165-46c7-9037-24791df481b0" providerId="ADAL" clId="{DEFC43B7-1229-4A1C-92CA-60610A1CF7B9}" dt="2024-07-30T14:16:41.156" v="1221"/>
          <ac:spMkLst>
            <pc:docMk/>
            <pc:sldMk cId="2464280920" sldId="257"/>
            <ac:spMk id="23" creationId="{256B2C21-A230-48C0-8DF1-C46611373C44}"/>
          </ac:spMkLst>
        </pc:spChg>
        <pc:spChg chg="add del">
          <ac:chgData name="Cancelino, Kathleen (LABOR)" userId="a80b5362-c165-46c7-9037-24791df481b0" providerId="ADAL" clId="{DEFC43B7-1229-4A1C-92CA-60610A1CF7B9}" dt="2024-07-30T14:16:41.156" v="1221"/>
          <ac:spMkLst>
            <pc:docMk/>
            <pc:sldMk cId="2464280920" sldId="257"/>
            <ac:spMk id="24" creationId="{3847E18C-932D-4C95-AABA-FEC7C9499AD7}"/>
          </ac:spMkLst>
        </pc:spChg>
        <pc:spChg chg="add del">
          <ac:chgData name="Cancelino, Kathleen (LABOR)" userId="a80b5362-c165-46c7-9037-24791df481b0" providerId="ADAL" clId="{DEFC43B7-1229-4A1C-92CA-60610A1CF7B9}" dt="2024-07-30T14:16:41.156" v="1221"/>
          <ac:spMkLst>
            <pc:docMk/>
            <pc:sldMk cId="2464280920" sldId="257"/>
            <ac:spMk id="25" creationId="{3150CB11-0C61-439E-910F-5787759E72A0}"/>
          </ac:spMkLst>
        </pc:spChg>
        <pc:spChg chg="add del">
          <ac:chgData name="Cancelino, Kathleen (LABOR)" userId="a80b5362-c165-46c7-9037-24791df481b0" providerId="ADAL" clId="{DEFC43B7-1229-4A1C-92CA-60610A1CF7B9}" dt="2024-07-30T14:16:41.156" v="1221"/>
          <ac:spMkLst>
            <pc:docMk/>
            <pc:sldMk cId="2464280920" sldId="257"/>
            <ac:spMk id="26" creationId="{43F8A58B-5155-44CE-A5FF-7647B47D0A7A}"/>
          </ac:spMkLst>
        </pc:spChg>
        <pc:spChg chg="add del">
          <ac:chgData name="Cancelino, Kathleen (LABOR)" userId="a80b5362-c165-46c7-9037-24791df481b0" providerId="ADAL" clId="{DEFC43B7-1229-4A1C-92CA-60610A1CF7B9}" dt="2024-07-30T14:16:41.156" v="1221"/>
          <ac:spMkLst>
            <pc:docMk/>
            <pc:sldMk cId="2464280920" sldId="257"/>
            <ac:spMk id="27" creationId="{443F2ACA-E6D6-4028-82DD-F03C262D5DE6}"/>
          </ac:spMkLst>
        </pc:spChg>
        <pc:graphicFrameChg chg="mod modGraphic">
          <ac:chgData name="Cancelino, Kathleen (LABOR)" userId="a80b5362-c165-46c7-9037-24791df481b0" providerId="ADAL" clId="{DEFC43B7-1229-4A1C-92CA-60610A1CF7B9}" dt="2024-07-30T13:15:38.188" v="26" actId="26606"/>
          <ac:graphicFrameMkLst>
            <pc:docMk/>
            <pc:sldMk cId="2464280920" sldId="257"/>
            <ac:graphicFrameMk id="5" creationId="{011036BD-7E9F-45CF-6D9A-84CAC37ED777}"/>
          </ac:graphicFrameMkLst>
        </pc:graphicFrameChg>
      </pc:sldChg>
      <pc:sldChg chg="addSp delSp modSp mod setBg setClrOvrMap delDesignElem">
        <pc:chgData name="Cancelino, Kathleen (LABOR)" userId="a80b5362-c165-46c7-9037-24791df481b0" providerId="ADAL" clId="{DEFC43B7-1229-4A1C-92CA-60610A1CF7B9}" dt="2024-07-30T14:44:01.681" v="1338"/>
        <pc:sldMkLst>
          <pc:docMk/>
          <pc:sldMk cId="3504150640" sldId="258"/>
        </pc:sldMkLst>
        <pc:spChg chg="mod">
          <ac:chgData name="Cancelino, Kathleen (LABOR)" userId="a80b5362-c165-46c7-9037-24791df481b0" providerId="ADAL" clId="{DEFC43B7-1229-4A1C-92CA-60610A1CF7B9}" dt="2024-07-30T14:23:10.339" v="1311" actId="26606"/>
          <ac:spMkLst>
            <pc:docMk/>
            <pc:sldMk cId="3504150640" sldId="258"/>
            <ac:spMk id="2" creationId="{DB51CA37-17D5-C89B-BAD6-B9243F4F1982}"/>
          </ac:spMkLst>
        </pc:spChg>
        <pc:spChg chg="mod ord">
          <ac:chgData name="Cancelino, Kathleen (LABOR)" userId="a80b5362-c165-46c7-9037-24791df481b0" providerId="ADAL" clId="{DEFC43B7-1229-4A1C-92CA-60610A1CF7B9}" dt="2024-07-30T14:23:30.810" v="1317" actId="403"/>
          <ac:spMkLst>
            <pc:docMk/>
            <pc:sldMk cId="3504150640" sldId="258"/>
            <ac:spMk id="3" creationId="{35367C1B-4520-E161-3981-75472DCBF1EA}"/>
          </ac:spMkLst>
        </pc:spChg>
        <pc:spChg chg="add del">
          <ac:chgData name="Cancelino, Kathleen (LABOR)" userId="a80b5362-c165-46c7-9037-24791df481b0" providerId="ADAL" clId="{DEFC43B7-1229-4A1C-92CA-60610A1CF7B9}" dt="2024-07-30T13:28:34.639" v="55" actId="26606"/>
          <ac:spMkLst>
            <pc:docMk/>
            <pc:sldMk cId="3504150640" sldId="258"/>
            <ac:spMk id="9" creationId="{0E3596DD-156A-473E-9BB3-C6A29F7574E9}"/>
          </ac:spMkLst>
        </pc:spChg>
        <pc:spChg chg="add del">
          <ac:chgData name="Cancelino, Kathleen (LABOR)" userId="a80b5362-c165-46c7-9037-24791df481b0" providerId="ADAL" clId="{DEFC43B7-1229-4A1C-92CA-60610A1CF7B9}" dt="2024-07-30T13:28:34.639" v="55" actId="26606"/>
          <ac:spMkLst>
            <pc:docMk/>
            <pc:sldMk cId="3504150640" sldId="258"/>
            <ac:spMk id="10" creationId="{2C46C4D6-C474-4E92-B52E-944C1118F7B6}"/>
          </ac:spMkLst>
        </pc:spChg>
        <pc:spChg chg="add del">
          <ac:chgData name="Cancelino, Kathleen (LABOR)" userId="a80b5362-c165-46c7-9037-24791df481b0" providerId="ADAL" clId="{DEFC43B7-1229-4A1C-92CA-60610A1CF7B9}" dt="2024-07-30T14:23:10.309" v="1310" actId="26606"/>
          <ac:spMkLst>
            <pc:docMk/>
            <pc:sldMk cId="3504150640" sldId="258"/>
            <ac:spMk id="11" creationId="{03FFF8D3-2EF3-4286-935A-D01BE3C85333}"/>
          </ac:spMkLst>
        </pc:spChg>
        <pc:spChg chg="del">
          <ac:chgData name="Cancelino, Kathleen (LABOR)" userId="a80b5362-c165-46c7-9037-24791df481b0" providerId="ADAL" clId="{DEFC43B7-1229-4A1C-92CA-60610A1CF7B9}" dt="2024-07-30T13:14:30.453" v="18"/>
          <ac:spMkLst>
            <pc:docMk/>
            <pc:sldMk cId="3504150640" sldId="258"/>
            <ac:spMk id="12" creationId="{131BAD53-4E89-4F62-BBB7-26359763ED39}"/>
          </ac:spMkLst>
        </pc:spChg>
        <pc:spChg chg="del">
          <ac:chgData name="Cancelino, Kathleen (LABOR)" userId="a80b5362-c165-46c7-9037-24791df481b0" providerId="ADAL" clId="{DEFC43B7-1229-4A1C-92CA-60610A1CF7B9}" dt="2024-07-30T13:14:30.453" v="18"/>
          <ac:spMkLst>
            <pc:docMk/>
            <pc:sldMk cId="3504150640" sldId="258"/>
            <ac:spMk id="14" creationId="{62756DA2-40EB-4C6F-B962-5822FFB54FB6}"/>
          </ac:spMkLst>
        </pc:spChg>
        <pc:spChg chg="add del">
          <ac:chgData name="Cancelino, Kathleen (LABOR)" userId="a80b5362-c165-46c7-9037-24791df481b0" providerId="ADAL" clId="{DEFC43B7-1229-4A1C-92CA-60610A1CF7B9}" dt="2024-07-30T14:23:10.309" v="1310" actId="26606"/>
          <ac:spMkLst>
            <pc:docMk/>
            <pc:sldMk cId="3504150640" sldId="258"/>
            <ac:spMk id="16" creationId="{E6C57836-126B-4938-8C7A-3C3BCB59D383}"/>
          </ac:spMkLst>
        </pc:spChg>
        <pc:spChg chg="add del">
          <ac:chgData name="Cancelino, Kathleen (LABOR)" userId="a80b5362-c165-46c7-9037-24791df481b0" providerId="ADAL" clId="{DEFC43B7-1229-4A1C-92CA-60610A1CF7B9}" dt="2024-07-30T14:44:01.681" v="1338"/>
          <ac:spMkLst>
            <pc:docMk/>
            <pc:sldMk cId="3504150640" sldId="258"/>
            <ac:spMk id="18" creationId="{CD94F7C0-1344-4B3C-AFCB-E7F006BB5348}"/>
          </ac:spMkLst>
        </pc:spChg>
        <pc:spChg chg="add del">
          <ac:chgData name="Cancelino, Kathleen (LABOR)" userId="a80b5362-c165-46c7-9037-24791df481b0" providerId="ADAL" clId="{DEFC43B7-1229-4A1C-92CA-60610A1CF7B9}" dt="2024-07-30T14:16:41.156" v="1221"/>
          <ac:spMkLst>
            <pc:docMk/>
            <pc:sldMk cId="3504150640" sldId="258"/>
            <ac:spMk id="21" creationId="{C4285719-470E-454C-AF62-8323075F1F5B}"/>
          </ac:spMkLst>
        </pc:spChg>
        <pc:spChg chg="add del">
          <ac:chgData name="Cancelino, Kathleen (LABOR)" userId="a80b5362-c165-46c7-9037-24791df481b0" providerId="ADAL" clId="{DEFC43B7-1229-4A1C-92CA-60610A1CF7B9}" dt="2024-07-30T14:16:41.156" v="1221"/>
          <ac:spMkLst>
            <pc:docMk/>
            <pc:sldMk cId="3504150640" sldId="258"/>
            <ac:spMk id="22" creationId="{CD9FE4EF-C4D8-49A0-B2FF-81D8DB7D8A24}"/>
          </ac:spMkLst>
        </pc:spChg>
        <pc:spChg chg="add del">
          <ac:chgData name="Cancelino, Kathleen (LABOR)" userId="a80b5362-c165-46c7-9037-24791df481b0" providerId="ADAL" clId="{DEFC43B7-1229-4A1C-92CA-60610A1CF7B9}" dt="2024-07-30T14:16:41.156" v="1221"/>
          <ac:spMkLst>
            <pc:docMk/>
            <pc:sldMk cId="3504150640" sldId="258"/>
            <ac:spMk id="23" creationId="{4300840D-0A0B-4512-BACA-B439D5B9C57C}"/>
          </ac:spMkLst>
        </pc:spChg>
        <pc:spChg chg="add del">
          <ac:chgData name="Cancelino, Kathleen (LABOR)" userId="a80b5362-c165-46c7-9037-24791df481b0" providerId="ADAL" clId="{DEFC43B7-1229-4A1C-92CA-60610A1CF7B9}" dt="2024-07-30T13:29:09.169" v="58" actId="26606"/>
          <ac:spMkLst>
            <pc:docMk/>
            <pc:sldMk cId="3504150640" sldId="258"/>
            <ac:spMk id="24" creationId="{327D73B4-9F5C-4A64-A179-51B9500CB8B5}"/>
          </ac:spMkLst>
        </pc:spChg>
        <pc:spChg chg="add del">
          <ac:chgData name="Cancelino, Kathleen (LABOR)" userId="a80b5362-c165-46c7-9037-24791df481b0" providerId="ADAL" clId="{DEFC43B7-1229-4A1C-92CA-60610A1CF7B9}" dt="2024-07-30T14:16:41.156" v="1221"/>
          <ac:spMkLst>
            <pc:docMk/>
            <pc:sldMk cId="3504150640" sldId="258"/>
            <ac:spMk id="25" creationId="{D2B78728-A580-49A7-84F9-6EF6F583ADE0}"/>
          </ac:spMkLst>
        </pc:spChg>
        <pc:spChg chg="add del">
          <ac:chgData name="Cancelino, Kathleen (LABOR)" userId="a80b5362-c165-46c7-9037-24791df481b0" providerId="ADAL" clId="{DEFC43B7-1229-4A1C-92CA-60610A1CF7B9}" dt="2024-07-30T13:29:09.169" v="58" actId="26606"/>
          <ac:spMkLst>
            <pc:docMk/>
            <pc:sldMk cId="3504150640" sldId="258"/>
            <ac:spMk id="26" creationId="{C1F06963-6374-4B48-844F-071A9BAAAE02}"/>
          </ac:spMkLst>
        </pc:spChg>
        <pc:spChg chg="add del">
          <ac:chgData name="Cancelino, Kathleen (LABOR)" userId="a80b5362-c165-46c7-9037-24791df481b0" providerId="ADAL" clId="{DEFC43B7-1229-4A1C-92CA-60610A1CF7B9}" dt="2024-07-30T14:16:41.156" v="1221"/>
          <ac:spMkLst>
            <pc:docMk/>
            <pc:sldMk cId="3504150640" sldId="258"/>
            <ac:spMk id="27" creationId="{38FAA1A1-D861-433F-88FA-1E9D6FD31D11}"/>
          </ac:spMkLst>
        </pc:spChg>
        <pc:spChg chg="add del">
          <ac:chgData name="Cancelino, Kathleen (LABOR)" userId="a80b5362-c165-46c7-9037-24791df481b0" providerId="ADAL" clId="{DEFC43B7-1229-4A1C-92CA-60610A1CF7B9}" dt="2024-07-30T14:16:41.156" v="1221"/>
          <ac:spMkLst>
            <pc:docMk/>
            <pc:sldMk cId="3504150640" sldId="258"/>
            <ac:spMk id="31" creationId="{8D71EDA1-87BF-4D5D-AB79-F346FD19278A}"/>
          </ac:spMkLst>
        </pc:spChg>
        <pc:spChg chg="add del">
          <ac:chgData name="Cancelino, Kathleen (LABOR)" userId="a80b5362-c165-46c7-9037-24791df481b0" providerId="ADAL" clId="{DEFC43B7-1229-4A1C-92CA-60610A1CF7B9}" dt="2024-07-30T13:29:09.169" v="58" actId="26606"/>
          <ac:spMkLst>
            <pc:docMk/>
            <pc:sldMk cId="3504150640" sldId="258"/>
            <ac:spMk id="32" creationId="{E3020543-B24B-4EC4-8FFC-8DD88EEA91A8}"/>
          </ac:spMkLst>
        </pc:spChg>
        <pc:grpChg chg="add del">
          <ac:chgData name="Cancelino, Kathleen (LABOR)" userId="a80b5362-c165-46c7-9037-24791df481b0" providerId="ADAL" clId="{DEFC43B7-1229-4A1C-92CA-60610A1CF7B9}" dt="2024-07-30T13:29:18.167" v="59" actId="26606"/>
          <ac:grpSpMkLst>
            <pc:docMk/>
            <pc:sldMk cId="3504150640" sldId="258"/>
            <ac:grpSpMk id="15" creationId="{114ED94A-C85D-4CD3-4205-438D21CE6B38}"/>
          </ac:grpSpMkLst>
        </pc:grpChg>
        <pc:grpChg chg="add del">
          <ac:chgData name="Cancelino, Kathleen (LABOR)" userId="a80b5362-c165-46c7-9037-24791df481b0" providerId="ADAL" clId="{DEFC43B7-1229-4A1C-92CA-60610A1CF7B9}" dt="2024-07-30T13:29:09.169" v="58" actId="26606"/>
          <ac:grpSpMkLst>
            <pc:docMk/>
            <pc:sldMk cId="3504150640" sldId="258"/>
            <ac:grpSpMk id="28" creationId="{5614C7C0-FA1D-4105-8345-1DF76F9870A8}"/>
          </ac:grpSpMkLst>
        </pc:grpChg>
        <pc:picChg chg="mod">
          <ac:chgData name="Cancelino, Kathleen (LABOR)" userId="a80b5362-c165-46c7-9037-24791df481b0" providerId="ADAL" clId="{DEFC43B7-1229-4A1C-92CA-60610A1CF7B9}" dt="2024-07-30T14:23:10.339" v="1311" actId="26606"/>
          <ac:picMkLst>
            <pc:docMk/>
            <pc:sldMk cId="3504150640" sldId="258"/>
            <ac:picMk id="7" creationId="{3E7417B6-C5FA-7921-1117-B314F3C05546}"/>
          </ac:picMkLst>
        </pc:picChg>
        <pc:picChg chg="add del">
          <ac:chgData name="Cancelino, Kathleen (LABOR)" userId="a80b5362-c165-46c7-9037-24791df481b0" providerId="ADAL" clId="{DEFC43B7-1229-4A1C-92CA-60610A1CF7B9}" dt="2024-07-30T14:23:10.309" v="1310" actId="26606"/>
          <ac:picMkLst>
            <pc:docMk/>
            <pc:sldMk cId="3504150640" sldId="258"/>
            <ac:picMk id="13" creationId="{CD8CCB43-545E-4064-8BB8-5C492D0F5F57}"/>
          </ac:picMkLst>
        </pc:picChg>
        <pc:picChg chg="add del">
          <ac:chgData name="Cancelino, Kathleen (LABOR)" userId="a80b5362-c165-46c7-9037-24791df481b0" providerId="ADAL" clId="{DEFC43B7-1229-4A1C-92CA-60610A1CF7B9}" dt="2024-07-30T14:44:01.681" v="1338"/>
          <ac:picMkLst>
            <pc:docMk/>
            <pc:sldMk cId="3504150640" sldId="258"/>
            <ac:picMk id="19" creationId="{4EC584A2-4215-4DB8-AE1F-E3768D77E8DE}"/>
          </ac:picMkLst>
        </pc:picChg>
        <pc:cxnChg chg="add del">
          <ac:chgData name="Cancelino, Kathleen (LABOR)" userId="a80b5362-c165-46c7-9037-24791df481b0" providerId="ADAL" clId="{DEFC43B7-1229-4A1C-92CA-60610A1CF7B9}" dt="2024-07-30T13:29:09.169" v="58" actId="26606"/>
          <ac:cxnSpMkLst>
            <pc:docMk/>
            <pc:sldMk cId="3504150640" sldId="258"/>
            <ac:cxnSpMk id="34" creationId="{C49DA8F6-BCC1-4447-B54C-57856834B94B}"/>
          </ac:cxnSpMkLst>
        </pc:cxnChg>
      </pc:sldChg>
      <pc:sldChg chg="addSp delSp modSp mod setBg modAnim delDesignElem">
        <pc:chgData name="Cancelino, Kathleen (LABOR)" userId="a80b5362-c165-46c7-9037-24791df481b0" providerId="ADAL" clId="{DEFC43B7-1229-4A1C-92CA-60610A1CF7B9}" dt="2024-07-30T14:41:49.182" v="1329" actId="14100"/>
        <pc:sldMkLst>
          <pc:docMk/>
          <pc:sldMk cId="3705429964" sldId="259"/>
        </pc:sldMkLst>
        <pc:spChg chg="mod">
          <ac:chgData name="Cancelino, Kathleen (LABOR)" userId="a80b5362-c165-46c7-9037-24791df481b0" providerId="ADAL" clId="{DEFC43B7-1229-4A1C-92CA-60610A1CF7B9}" dt="2024-07-30T14:18:14.461" v="1247" actId="1076"/>
          <ac:spMkLst>
            <pc:docMk/>
            <pc:sldMk cId="3705429964" sldId="259"/>
            <ac:spMk id="2" creationId="{7ACB6413-9F21-3A42-5EE3-16E15D225278}"/>
          </ac:spMkLst>
        </pc:spChg>
        <pc:spChg chg="mod">
          <ac:chgData name="Cancelino, Kathleen (LABOR)" userId="a80b5362-c165-46c7-9037-24791df481b0" providerId="ADAL" clId="{DEFC43B7-1229-4A1C-92CA-60610A1CF7B9}" dt="2024-07-30T14:24:41.223" v="1326" actId="14100"/>
          <ac:spMkLst>
            <pc:docMk/>
            <pc:sldMk cId="3705429964" sldId="259"/>
            <ac:spMk id="3" creationId="{1C7BD3B8-D6E3-8AA7-DDD8-E5A44813A46B}"/>
          </ac:spMkLst>
        </pc:spChg>
        <pc:spChg chg="add del">
          <ac:chgData name="Cancelino, Kathleen (LABOR)" userId="a80b5362-c165-46c7-9037-24791df481b0" providerId="ADAL" clId="{DEFC43B7-1229-4A1C-92CA-60610A1CF7B9}" dt="2024-07-30T13:31:33.889" v="77" actId="26606"/>
          <ac:spMkLst>
            <pc:docMk/>
            <pc:sldMk cId="3705429964" sldId="259"/>
            <ac:spMk id="8" creationId="{907EF6B7-1338-4443-8C46-6A318D952DFD}"/>
          </ac:spMkLst>
        </pc:spChg>
        <pc:spChg chg="add del">
          <ac:chgData name="Cancelino, Kathleen (LABOR)" userId="a80b5362-c165-46c7-9037-24791df481b0" providerId="ADAL" clId="{DEFC43B7-1229-4A1C-92CA-60610A1CF7B9}" dt="2024-07-30T13:31:33.889" v="77" actId="26606"/>
          <ac:spMkLst>
            <pc:docMk/>
            <pc:sldMk cId="3705429964" sldId="259"/>
            <ac:spMk id="10" creationId="{DAAE4CDD-124C-4DCF-9584-B6033B545DD5}"/>
          </ac:spMkLst>
        </pc:spChg>
        <pc:spChg chg="add del">
          <ac:chgData name="Cancelino, Kathleen (LABOR)" userId="a80b5362-c165-46c7-9037-24791df481b0" providerId="ADAL" clId="{DEFC43B7-1229-4A1C-92CA-60610A1CF7B9}" dt="2024-07-30T13:31:33.889" v="77" actId="26606"/>
          <ac:spMkLst>
            <pc:docMk/>
            <pc:sldMk cId="3705429964" sldId="259"/>
            <ac:spMk id="12" creationId="{081E4A58-353D-44AE-B2FC-2A74E2E400F7}"/>
          </ac:spMkLst>
        </pc:spChg>
        <pc:spChg chg="add del">
          <ac:chgData name="Cancelino, Kathleen (LABOR)" userId="a80b5362-c165-46c7-9037-24791df481b0" providerId="ADAL" clId="{DEFC43B7-1229-4A1C-92CA-60610A1CF7B9}" dt="2024-07-30T14:16:41.156" v="1221"/>
          <ac:spMkLst>
            <pc:docMk/>
            <pc:sldMk cId="3705429964" sldId="259"/>
            <ac:spMk id="14" creationId="{375E0459-6403-40CD-989D-56A4407CA12E}"/>
          </ac:spMkLst>
        </pc:spChg>
        <pc:spChg chg="add del">
          <ac:chgData name="Cancelino, Kathleen (LABOR)" userId="a80b5362-c165-46c7-9037-24791df481b0" providerId="ADAL" clId="{DEFC43B7-1229-4A1C-92CA-60610A1CF7B9}" dt="2024-07-30T14:16:41.156" v="1221"/>
          <ac:spMkLst>
            <pc:docMk/>
            <pc:sldMk cId="3705429964" sldId="259"/>
            <ac:spMk id="15" creationId="{1B15ED52-F352-441B-82BF-E0EA34836D08}"/>
          </ac:spMkLst>
        </pc:spChg>
        <pc:spChg chg="add del">
          <ac:chgData name="Cancelino, Kathleen (LABOR)" userId="a80b5362-c165-46c7-9037-24791df481b0" providerId="ADAL" clId="{DEFC43B7-1229-4A1C-92CA-60610A1CF7B9}" dt="2024-07-30T14:16:41.156" v="1221"/>
          <ac:spMkLst>
            <pc:docMk/>
            <pc:sldMk cId="3705429964" sldId="259"/>
            <ac:spMk id="16" creationId="{53E5B1A8-3AC9-4BD1-9BBC-78CA94F2D1BA}"/>
          </ac:spMkLst>
        </pc:spChg>
        <pc:spChg chg="add del">
          <ac:chgData name="Cancelino, Kathleen (LABOR)" userId="a80b5362-c165-46c7-9037-24791df481b0" providerId="ADAL" clId="{DEFC43B7-1229-4A1C-92CA-60610A1CF7B9}" dt="2024-07-30T14:16:41.156" v="1221"/>
          <ac:spMkLst>
            <pc:docMk/>
            <pc:sldMk cId="3705429964" sldId="259"/>
            <ac:spMk id="17" creationId="{3B2E3793-BFE6-45A2-9B7B-E18844431C99}"/>
          </ac:spMkLst>
        </pc:spChg>
        <pc:spChg chg="add del">
          <ac:chgData name="Cancelino, Kathleen (LABOR)" userId="a80b5362-c165-46c7-9037-24791df481b0" providerId="ADAL" clId="{DEFC43B7-1229-4A1C-92CA-60610A1CF7B9}" dt="2024-07-30T14:16:41.156" v="1221"/>
          <ac:spMkLst>
            <pc:docMk/>
            <pc:sldMk cId="3705429964" sldId="259"/>
            <ac:spMk id="18" creationId="{BC4C4868-CB8F-4AF9-9CDB-8108F2C19B67}"/>
          </ac:spMkLst>
        </pc:spChg>
        <pc:picChg chg="add mod">
          <ac:chgData name="Cancelino, Kathleen (LABOR)" userId="a80b5362-c165-46c7-9037-24791df481b0" providerId="ADAL" clId="{DEFC43B7-1229-4A1C-92CA-60610A1CF7B9}" dt="2024-07-30T14:41:49.182" v="1329" actId="14100"/>
          <ac:picMkLst>
            <pc:docMk/>
            <pc:sldMk cId="3705429964" sldId="259"/>
            <ac:picMk id="4" creationId="{300584F3-6585-860E-3319-3AE5534423FD}"/>
          </ac:picMkLst>
        </pc:picChg>
      </pc:sldChg>
      <pc:sldChg chg="addSp delSp modSp mod setBg setClrOvrMap delDesignElem">
        <pc:chgData name="Cancelino, Kathleen (LABOR)" userId="a80b5362-c165-46c7-9037-24791df481b0" providerId="ADAL" clId="{DEFC43B7-1229-4A1C-92CA-60610A1CF7B9}" dt="2024-07-30T14:22:12.319" v="1299" actId="27636"/>
        <pc:sldMkLst>
          <pc:docMk/>
          <pc:sldMk cId="636855492" sldId="260"/>
        </pc:sldMkLst>
        <pc:spChg chg="del mod">
          <ac:chgData name="Cancelino, Kathleen (LABOR)" userId="a80b5362-c165-46c7-9037-24791df481b0" providerId="ADAL" clId="{DEFC43B7-1229-4A1C-92CA-60610A1CF7B9}" dt="2024-07-30T13:30:17.967" v="67" actId="478"/>
          <ac:spMkLst>
            <pc:docMk/>
            <pc:sldMk cId="636855492" sldId="260"/>
            <ac:spMk id="2" creationId="{2860EAF6-CB97-46A2-43CD-05069388686F}"/>
          </ac:spMkLst>
        </pc:spChg>
        <pc:spChg chg="del mod">
          <ac:chgData name="Cancelino, Kathleen (LABOR)" userId="a80b5362-c165-46c7-9037-24791df481b0" providerId="ADAL" clId="{DEFC43B7-1229-4A1C-92CA-60610A1CF7B9}" dt="2024-07-30T13:30:39.257" v="71" actId="478"/>
          <ac:spMkLst>
            <pc:docMk/>
            <pc:sldMk cId="636855492" sldId="260"/>
            <ac:spMk id="3" creationId="{A3A50AEF-D3B0-5D6D-B778-7DB8E20D5A68}"/>
          </ac:spMkLst>
        </pc:spChg>
        <pc:spChg chg="mod">
          <ac:chgData name="Cancelino, Kathleen (LABOR)" userId="a80b5362-c165-46c7-9037-24791df481b0" providerId="ADAL" clId="{DEFC43B7-1229-4A1C-92CA-60610A1CF7B9}" dt="2024-07-30T14:22:12.319" v="1299" actId="27636"/>
          <ac:spMkLst>
            <pc:docMk/>
            <pc:sldMk cId="636855492" sldId="260"/>
            <ac:spMk id="4" creationId="{92E06B26-D94C-466A-0EDF-2AA84265634F}"/>
          </ac:spMkLst>
        </pc:spChg>
        <pc:spChg chg="add mod">
          <ac:chgData name="Cancelino, Kathleen (LABOR)" userId="a80b5362-c165-46c7-9037-24791df481b0" providerId="ADAL" clId="{DEFC43B7-1229-4A1C-92CA-60610A1CF7B9}" dt="2024-07-30T14:17:22.650" v="1239" actId="207"/>
          <ac:spMkLst>
            <pc:docMk/>
            <pc:sldMk cId="636855492" sldId="260"/>
            <ac:spMk id="5" creationId="{3BE0D0B5-D019-DA93-D136-B3DBB56A5BB2}"/>
          </ac:spMkLst>
        </pc:spChg>
        <pc:spChg chg="add mod">
          <ac:chgData name="Cancelino, Kathleen (LABOR)" userId="a80b5362-c165-46c7-9037-24791df481b0" providerId="ADAL" clId="{DEFC43B7-1229-4A1C-92CA-60610A1CF7B9}" dt="2024-07-30T14:21:24.782" v="1294" actId="20577"/>
          <ac:spMkLst>
            <pc:docMk/>
            <pc:sldMk cId="636855492" sldId="260"/>
            <ac:spMk id="6" creationId="{A7ED3C12-812C-8453-2850-A6433D4D4FF3}"/>
          </ac:spMkLst>
        </pc:spChg>
        <pc:spChg chg="add del mod">
          <ac:chgData name="Cancelino, Kathleen (LABOR)" userId="a80b5362-c165-46c7-9037-24791df481b0" providerId="ADAL" clId="{DEFC43B7-1229-4A1C-92CA-60610A1CF7B9}" dt="2024-07-30T13:30:22.779" v="68" actId="478"/>
          <ac:spMkLst>
            <pc:docMk/>
            <pc:sldMk cId="636855492" sldId="260"/>
            <ac:spMk id="8" creationId="{204575BE-C80B-8A24-30FA-6DB9C3B79A4C}"/>
          </ac:spMkLst>
        </pc:spChg>
        <pc:spChg chg="add del mod">
          <ac:chgData name="Cancelino, Kathleen (LABOR)" userId="a80b5362-c165-46c7-9037-24791df481b0" providerId="ADAL" clId="{DEFC43B7-1229-4A1C-92CA-60610A1CF7B9}" dt="2024-07-30T13:30:42.712" v="72" actId="478"/>
          <ac:spMkLst>
            <pc:docMk/>
            <pc:sldMk cId="636855492" sldId="260"/>
            <ac:spMk id="10" creationId="{E1D86DC1-43E5-4B46-37D2-EA38CEC12AA3}"/>
          </ac:spMkLst>
        </pc:spChg>
        <pc:spChg chg="del">
          <ac:chgData name="Cancelino, Kathleen (LABOR)" userId="a80b5362-c165-46c7-9037-24791df481b0" providerId="ADAL" clId="{DEFC43B7-1229-4A1C-92CA-60610A1CF7B9}" dt="2024-07-30T13:14:30.453" v="18"/>
          <ac:spMkLst>
            <pc:docMk/>
            <pc:sldMk cId="636855492" sldId="260"/>
            <ac:spMk id="12" creationId="{10F24D38-B79E-44B4-830E-043F45D96DC2}"/>
          </ac:spMkLst>
        </pc:spChg>
        <pc:spChg chg="add del">
          <ac:chgData name="Cancelino, Kathleen (LABOR)" userId="a80b5362-c165-46c7-9037-24791df481b0" providerId="ADAL" clId="{DEFC43B7-1229-4A1C-92CA-60610A1CF7B9}" dt="2024-07-30T13:29:38.360" v="62" actId="26606"/>
          <ac:spMkLst>
            <pc:docMk/>
            <pc:sldMk cId="636855492" sldId="260"/>
            <ac:spMk id="14" creationId="{2A6B319F-86FE-4754-878E-06F0804D882B}"/>
          </ac:spMkLst>
        </pc:spChg>
        <pc:spChg chg="add del">
          <ac:chgData name="Cancelino, Kathleen (LABOR)" userId="a80b5362-c165-46c7-9037-24791df481b0" providerId="ADAL" clId="{DEFC43B7-1229-4A1C-92CA-60610A1CF7B9}" dt="2024-07-30T13:29:38.360" v="62" actId="26606"/>
          <ac:spMkLst>
            <pc:docMk/>
            <pc:sldMk cId="636855492" sldId="260"/>
            <ac:spMk id="15" creationId="{DCF7D1B5-3477-499F-ACC5-2C8B07F4EDB3}"/>
          </ac:spMkLst>
        </pc:spChg>
        <pc:spChg chg="add del">
          <ac:chgData name="Cancelino, Kathleen (LABOR)" userId="a80b5362-c165-46c7-9037-24791df481b0" providerId="ADAL" clId="{DEFC43B7-1229-4A1C-92CA-60610A1CF7B9}" dt="2024-07-30T13:29:38.345" v="61" actId="26606"/>
          <ac:spMkLst>
            <pc:docMk/>
            <pc:sldMk cId="636855492" sldId="260"/>
            <ac:spMk id="20" creationId="{428D436F-9ACD-4C92-AFC8-C934C527A6A4}"/>
          </ac:spMkLst>
        </pc:spChg>
        <pc:spChg chg="add del">
          <ac:chgData name="Cancelino, Kathleen (LABOR)" userId="a80b5362-c165-46c7-9037-24791df481b0" providerId="ADAL" clId="{DEFC43B7-1229-4A1C-92CA-60610A1CF7B9}" dt="2024-07-30T13:29:38.345" v="61" actId="26606"/>
          <ac:spMkLst>
            <pc:docMk/>
            <pc:sldMk cId="636855492" sldId="260"/>
            <ac:spMk id="22" creationId="{090538E0-A884-4E60-A6AB-77D830E2FCED}"/>
          </ac:spMkLst>
        </pc:spChg>
        <pc:spChg chg="add del">
          <ac:chgData name="Cancelino, Kathleen (LABOR)" userId="a80b5362-c165-46c7-9037-24791df481b0" providerId="ADAL" clId="{DEFC43B7-1229-4A1C-92CA-60610A1CF7B9}" dt="2024-07-30T13:29:38.345" v="61" actId="26606"/>
          <ac:spMkLst>
            <pc:docMk/>
            <pc:sldMk cId="636855492" sldId="260"/>
            <ac:spMk id="24" creationId="{DB0D7DD0-1C67-4D4C-9E06-678233DB8468}"/>
          </ac:spMkLst>
        </pc:spChg>
        <pc:spChg chg="add del">
          <ac:chgData name="Cancelino, Kathleen (LABOR)" userId="a80b5362-c165-46c7-9037-24791df481b0" providerId="ADAL" clId="{DEFC43B7-1229-4A1C-92CA-60610A1CF7B9}" dt="2024-07-30T14:16:41.156" v="1221"/>
          <ac:spMkLst>
            <pc:docMk/>
            <pc:sldMk cId="636855492" sldId="260"/>
            <ac:spMk id="26" creationId="{21739CA5-F0F5-48E1-8E8C-F24B71827E46}"/>
          </ac:spMkLst>
        </pc:spChg>
        <pc:spChg chg="add del">
          <ac:chgData name="Cancelino, Kathleen (LABOR)" userId="a80b5362-c165-46c7-9037-24791df481b0" providerId="ADAL" clId="{DEFC43B7-1229-4A1C-92CA-60610A1CF7B9}" dt="2024-07-30T14:16:41.156" v="1221"/>
          <ac:spMkLst>
            <pc:docMk/>
            <pc:sldMk cId="636855492" sldId="260"/>
            <ac:spMk id="27" creationId="{3EAD2937-F230-41D4-B9C5-975B129BFC20}"/>
          </ac:spMkLst>
        </pc:spChg>
        <pc:spChg chg="add del">
          <ac:chgData name="Cancelino, Kathleen (LABOR)" userId="a80b5362-c165-46c7-9037-24791df481b0" providerId="ADAL" clId="{DEFC43B7-1229-4A1C-92CA-60610A1CF7B9}" dt="2024-07-30T14:16:41.156" v="1221"/>
          <ac:spMkLst>
            <pc:docMk/>
            <pc:sldMk cId="636855492" sldId="260"/>
            <ac:spMk id="28" creationId="{CCD444A3-C338-4886-B7F1-4BA2AF46EB64}"/>
          </ac:spMkLst>
        </pc:spChg>
        <pc:cxnChg chg="del">
          <ac:chgData name="Cancelino, Kathleen (LABOR)" userId="a80b5362-c165-46c7-9037-24791df481b0" providerId="ADAL" clId="{DEFC43B7-1229-4A1C-92CA-60610A1CF7B9}" dt="2024-07-30T13:14:30.453" v="18"/>
          <ac:cxnSpMkLst>
            <pc:docMk/>
            <pc:sldMk cId="636855492" sldId="260"/>
            <ac:cxnSpMk id="13" creationId="{FC469874-256B-45B3-A79C-7591B4BA1ECC}"/>
          </ac:cxnSpMkLst>
        </pc:cxnChg>
      </pc:sldChg>
      <pc:sldChg chg="addSp delSp modSp mod setBg delDesignElem">
        <pc:chgData name="Cancelino, Kathleen (LABOR)" userId="a80b5362-c165-46c7-9037-24791df481b0" providerId="ADAL" clId="{DEFC43B7-1229-4A1C-92CA-60610A1CF7B9}" dt="2024-07-30T14:16:41.156" v="1221"/>
        <pc:sldMkLst>
          <pc:docMk/>
          <pc:sldMk cId="2991736870" sldId="261"/>
        </pc:sldMkLst>
        <pc:spChg chg="mod">
          <ac:chgData name="Cancelino, Kathleen (LABOR)" userId="a80b5362-c165-46c7-9037-24791df481b0" providerId="ADAL" clId="{DEFC43B7-1229-4A1C-92CA-60610A1CF7B9}" dt="2024-07-30T13:15:51.917" v="27" actId="26606"/>
          <ac:spMkLst>
            <pc:docMk/>
            <pc:sldMk cId="2991736870" sldId="261"/>
            <ac:spMk id="2" creationId="{B672A5DF-9DD0-052F-1C32-7BED61331FE6}"/>
          </ac:spMkLst>
        </pc:spChg>
        <pc:spChg chg="add del">
          <ac:chgData name="Cancelino, Kathleen (LABOR)" userId="a80b5362-c165-46c7-9037-24791df481b0" providerId="ADAL" clId="{DEFC43B7-1229-4A1C-92CA-60610A1CF7B9}" dt="2024-07-30T14:16:41.156" v="1221"/>
          <ac:spMkLst>
            <pc:docMk/>
            <pc:sldMk cId="2991736870" sldId="261"/>
            <ac:spMk id="7" creationId="{BACC6370-2D7E-4714-9D71-7542949D7D5D}"/>
          </ac:spMkLst>
        </pc:spChg>
        <pc:spChg chg="add del">
          <ac:chgData name="Cancelino, Kathleen (LABOR)" userId="a80b5362-c165-46c7-9037-24791df481b0" providerId="ADAL" clId="{DEFC43B7-1229-4A1C-92CA-60610A1CF7B9}" dt="2024-07-30T14:16:41.156" v="1221"/>
          <ac:spMkLst>
            <pc:docMk/>
            <pc:sldMk cId="2991736870" sldId="261"/>
            <ac:spMk id="8" creationId="{F68B3F68-107C-434F-AA38-110D5EA91B85}"/>
          </ac:spMkLst>
        </pc:spChg>
        <pc:spChg chg="del">
          <ac:chgData name="Cancelino, Kathleen (LABOR)" userId="a80b5362-c165-46c7-9037-24791df481b0" providerId="ADAL" clId="{DEFC43B7-1229-4A1C-92CA-60610A1CF7B9}" dt="2024-07-30T13:14:30.453" v="18"/>
          <ac:spMkLst>
            <pc:docMk/>
            <pc:sldMk cId="2991736870" sldId="261"/>
            <ac:spMk id="10" creationId="{C4285719-470E-454C-AF62-8323075F1F5B}"/>
          </ac:spMkLst>
        </pc:spChg>
        <pc:spChg chg="del">
          <ac:chgData name="Cancelino, Kathleen (LABOR)" userId="a80b5362-c165-46c7-9037-24791df481b0" providerId="ADAL" clId="{DEFC43B7-1229-4A1C-92CA-60610A1CF7B9}" dt="2024-07-30T13:14:30.453" v="18"/>
          <ac:spMkLst>
            <pc:docMk/>
            <pc:sldMk cId="2991736870" sldId="261"/>
            <ac:spMk id="12" creationId="{CD9FE4EF-C4D8-49A0-B2FF-81D8DB7D8A24}"/>
          </ac:spMkLst>
        </pc:spChg>
        <pc:spChg chg="del">
          <ac:chgData name="Cancelino, Kathleen (LABOR)" userId="a80b5362-c165-46c7-9037-24791df481b0" providerId="ADAL" clId="{DEFC43B7-1229-4A1C-92CA-60610A1CF7B9}" dt="2024-07-30T13:14:30.453" v="18"/>
          <ac:spMkLst>
            <pc:docMk/>
            <pc:sldMk cId="2991736870" sldId="261"/>
            <ac:spMk id="14" creationId="{4300840D-0A0B-4512-BACA-B439D5B9C57C}"/>
          </ac:spMkLst>
        </pc:spChg>
        <pc:spChg chg="del">
          <ac:chgData name="Cancelino, Kathleen (LABOR)" userId="a80b5362-c165-46c7-9037-24791df481b0" providerId="ADAL" clId="{DEFC43B7-1229-4A1C-92CA-60610A1CF7B9}" dt="2024-07-30T13:14:30.453" v="18"/>
          <ac:spMkLst>
            <pc:docMk/>
            <pc:sldMk cId="2991736870" sldId="261"/>
            <ac:spMk id="16" creationId="{D2B78728-A580-49A7-84F9-6EF6F583ADE0}"/>
          </ac:spMkLst>
        </pc:spChg>
        <pc:spChg chg="del">
          <ac:chgData name="Cancelino, Kathleen (LABOR)" userId="a80b5362-c165-46c7-9037-24791df481b0" providerId="ADAL" clId="{DEFC43B7-1229-4A1C-92CA-60610A1CF7B9}" dt="2024-07-30T13:14:30.453" v="18"/>
          <ac:spMkLst>
            <pc:docMk/>
            <pc:sldMk cId="2991736870" sldId="261"/>
            <ac:spMk id="18" creationId="{38FAA1A1-D861-433F-88FA-1E9D6FD31D11}"/>
          </ac:spMkLst>
        </pc:spChg>
        <pc:spChg chg="del">
          <ac:chgData name="Cancelino, Kathleen (LABOR)" userId="a80b5362-c165-46c7-9037-24791df481b0" providerId="ADAL" clId="{DEFC43B7-1229-4A1C-92CA-60610A1CF7B9}" dt="2024-07-30T13:14:30.453" v="18"/>
          <ac:spMkLst>
            <pc:docMk/>
            <pc:sldMk cId="2991736870" sldId="261"/>
            <ac:spMk id="20" creationId="{8D71EDA1-87BF-4D5D-AB79-F346FD19278A}"/>
          </ac:spMkLst>
        </pc:spChg>
        <pc:spChg chg="add del">
          <ac:chgData name="Cancelino, Kathleen (LABOR)" userId="a80b5362-c165-46c7-9037-24791df481b0" providerId="ADAL" clId="{DEFC43B7-1229-4A1C-92CA-60610A1CF7B9}" dt="2024-07-30T14:16:41.156" v="1221"/>
          <ac:spMkLst>
            <pc:docMk/>
            <pc:sldMk cId="2991736870" sldId="261"/>
            <ac:spMk id="21" creationId="{AAD0DBB9-1A4B-4391-81D4-CB19F9AB918A}"/>
          </ac:spMkLst>
        </pc:spChg>
        <pc:spChg chg="add del">
          <ac:chgData name="Cancelino, Kathleen (LABOR)" userId="a80b5362-c165-46c7-9037-24791df481b0" providerId="ADAL" clId="{DEFC43B7-1229-4A1C-92CA-60610A1CF7B9}" dt="2024-07-30T14:16:41.156" v="1221"/>
          <ac:spMkLst>
            <pc:docMk/>
            <pc:sldMk cId="2991736870" sldId="261"/>
            <ac:spMk id="22" creationId="{063BBA22-50EA-4C4D-BE05-F1CE4E63AA56}"/>
          </ac:spMkLst>
        </pc:spChg>
        <pc:graphicFrameChg chg="mod modGraphic">
          <ac:chgData name="Cancelino, Kathleen (LABOR)" userId="a80b5362-c165-46c7-9037-24791df481b0" providerId="ADAL" clId="{DEFC43B7-1229-4A1C-92CA-60610A1CF7B9}" dt="2024-07-30T13:15:51.917" v="27" actId="26606"/>
          <ac:graphicFrameMkLst>
            <pc:docMk/>
            <pc:sldMk cId="2991736870" sldId="261"/>
            <ac:graphicFrameMk id="5" creationId="{E78182ED-4C0A-D03D-EE03-C5589634F8E2}"/>
          </ac:graphicFrameMkLst>
        </pc:graphicFrameChg>
      </pc:sldChg>
      <pc:sldChg chg="addSp delSp modSp mod setBg delDesignElem">
        <pc:chgData name="Cancelino, Kathleen (LABOR)" userId="a80b5362-c165-46c7-9037-24791df481b0" providerId="ADAL" clId="{DEFC43B7-1229-4A1C-92CA-60610A1CF7B9}" dt="2024-07-30T14:23:43.665" v="1318" actId="26606"/>
        <pc:sldMkLst>
          <pc:docMk/>
          <pc:sldMk cId="3548490384" sldId="262"/>
        </pc:sldMkLst>
        <pc:spChg chg="mod">
          <ac:chgData name="Cancelino, Kathleen (LABOR)" userId="a80b5362-c165-46c7-9037-24791df481b0" providerId="ADAL" clId="{DEFC43B7-1229-4A1C-92CA-60610A1CF7B9}" dt="2024-07-30T14:23:43.665" v="1318" actId="26606"/>
          <ac:spMkLst>
            <pc:docMk/>
            <pc:sldMk cId="3548490384" sldId="262"/>
            <ac:spMk id="2" creationId="{FB9252E6-2AAF-682E-7B1B-36B6EAC109D9}"/>
          </ac:spMkLst>
        </pc:spChg>
        <pc:spChg chg="mod ord">
          <ac:chgData name="Cancelino, Kathleen (LABOR)" userId="a80b5362-c165-46c7-9037-24791df481b0" providerId="ADAL" clId="{DEFC43B7-1229-4A1C-92CA-60610A1CF7B9}" dt="2024-07-30T14:23:43.665" v="1318" actId="26606"/>
          <ac:spMkLst>
            <pc:docMk/>
            <pc:sldMk cId="3548490384" sldId="262"/>
            <ac:spMk id="3" creationId="{9160C4F7-4EF6-3080-ABEC-9A23AFEA8028}"/>
          </ac:spMkLst>
        </pc:spChg>
        <pc:spChg chg="add del">
          <ac:chgData name="Cancelino, Kathleen (LABOR)" userId="a80b5362-c165-46c7-9037-24791df481b0" providerId="ADAL" clId="{DEFC43B7-1229-4A1C-92CA-60610A1CF7B9}" dt="2024-07-30T14:16:41.156" v="1221"/>
          <ac:spMkLst>
            <pc:docMk/>
            <pc:sldMk cId="3548490384" sldId="262"/>
            <ac:spMk id="11" creationId="{C4285719-470E-454C-AF62-8323075F1F5B}"/>
          </ac:spMkLst>
        </pc:spChg>
        <pc:spChg chg="add del">
          <ac:chgData name="Cancelino, Kathleen (LABOR)" userId="a80b5362-c165-46c7-9037-24791df481b0" providerId="ADAL" clId="{DEFC43B7-1229-4A1C-92CA-60610A1CF7B9}" dt="2024-07-30T14:16:41.156" v="1221"/>
          <ac:spMkLst>
            <pc:docMk/>
            <pc:sldMk cId="3548490384" sldId="262"/>
            <ac:spMk id="13" creationId="{CD9FE4EF-C4D8-49A0-B2FF-81D8DB7D8A24}"/>
          </ac:spMkLst>
        </pc:spChg>
        <pc:spChg chg="add del">
          <ac:chgData name="Cancelino, Kathleen (LABOR)" userId="a80b5362-c165-46c7-9037-24791df481b0" providerId="ADAL" clId="{DEFC43B7-1229-4A1C-92CA-60610A1CF7B9}" dt="2024-07-30T14:16:41.156" v="1221"/>
          <ac:spMkLst>
            <pc:docMk/>
            <pc:sldMk cId="3548490384" sldId="262"/>
            <ac:spMk id="15" creationId="{4300840D-0A0B-4512-BACA-B439D5B9C57C}"/>
          </ac:spMkLst>
        </pc:spChg>
        <pc:spChg chg="add del">
          <ac:chgData name="Cancelino, Kathleen (LABOR)" userId="a80b5362-c165-46c7-9037-24791df481b0" providerId="ADAL" clId="{DEFC43B7-1229-4A1C-92CA-60610A1CF7B9}" dt="2024-07-30T14:16:41.156" v="1221"/>
          <ac:spMkLst>
            <pc:docMk/>
            <pc:sldMk cId="3548490384" sldId="262"/>
            <ac:spMk id="17" creationId="{D2B78728-A580-49A7-84F9-6EF6F583ADE0}"/>
          </ac:spMkLst>
        </pc:spChg>
        <pc:spChg chg="add del">
          <ac:chgData name="Cancelino, Kathleen (LABOR)" userId="a80b5362-c165-46c7-9037-24791df481b0" providerId="ADAL" clId="{DEFC43B7-1229-4A1C-92CA-60610A1CF7B9}" dt="2024-07-30T14:16:41.156" v="1221"/>
          <ac:spMkLst>
            <pc:docMk/>
            <pc:sldMk cId="3548490384" sldId="262"/>
            <ac:spMk id="19" creationId="{38FAA1A1-D861-433F-88FA-1E9D6FD31D11}"/>
          </ac:spMkLst>
        </pc:spChg>
        <pc:spChg chg="add del">
          <ac:chgData name="Cancelino, Kathleen (LABOR)" userId="a80b5362-c165-46c7-9037-24791df481b0" providerId="ADAL" clId="{DEFC43B7-1229-4A1C-92CA-60610A1CF7B9}" dt="2024-07-30T14:16:41.156" v="1221"/>
          <ac:spMkLst>
            <pc:docMk/>
            <pc:sldMk cId="3548490384" sldId="262"/>
            <ac:spMk id="21" creationId="{8D71EDA1-87BF-4D5D-AB79-F346FD19278A}"/>
          </ac:spMkLst>
        </pc:spChg>
        <pc:picChg chg="mod">
          <ac:chgData name="Cancelino, Kathleen (LABOR)" userId="a80b5362-c165-46c7-9037-24791df481b0" providerId="ADAL" clId="{DEFC43B7-1229-4A1C-92CA-60610A1CF7B9}" dt="2024-07-30T14:23:43.665" v="1318" actId="26606"/>
          <ac:picMkLst>
            <pc:docMk/>
            <pc:sldMk cId="3548490384" sldId="262"/>
            <ac:picMk id="6" creationId="{398F02EB-F0BC-D1E4-C1FA-1930A14D2CA5}"/>
          </ac:picMkLst>
        </pc:picChg>
      </pc:sldChg>
      <pc:sldChg chg="addSp delSp modSp mod setBg delDesignElem">
        <pc:chgData name="Cancelino, Kathleen (LABOR)" userId="a80b5362-c165-46c7-9037-24791df481b0" providerId="ADAL" clId="{DEFC43B7-1229-4A1C-92CA-60610A1CF7B9}" dt="2024-07-30T15:29:34.757" v="1631" actId="9405"/>
        <pc:sldMkLst>
          <pc:docMk/>
          <pc:sldMk cId="1925719906" sldId="263"/>
        </pc:sldMkLst>
        <pc:spChg chg="mod">
          <ac:chgData name="Cancelino, Kathleen (LABOR)" userId="a80b5362-c165-46c7-9037-24791df481b0" providerId="ADAL" clId="{DEFC43B7-1229-4A1C-92CA-60610A1CF7B9}" dt="2024-07-30T13:35:39.098" v="89" actId="26606"/>
          <ac:spMkLst>
            <pc:docMk/>
            <pc:sldMk cId="1925719906" sldId="263"/>
            <ac:spMk id="2" creationId="{6F4F32F9-9048-C913-009A-D408FF20D0CA}"/>
          </ac:spMkLst>
        </pc:spChg>
        <pc:spChg chg="mod">
          <ac:chgData name="Cancelino, Kathleen (LABOR)" userId="a80b5362-c165-46c7-9037-24791df481b0" providerId="ADAL" clId="{DEFC43B7-1229-4A1C-92CA-60610A1CF7B9}" dt="2024-07-30T13:35:39.098" v="89" actId="26606"/>
          <ac:spMkLst>
            <pc:docMk/>
            <pc:sldMk cId="1925719906" sldId="263"/>
            <ac:spMk id="3" creationId="{C8A8918D-A6D1-9642-499C-0265866C48F7}"/>
          </ac:spMkLst>
        </pc:spChg>
        <pc:spChg chg="add del">
          <ac:chgData name="Cancelino, Kathleen (LABOR)" userId="a80b5362-c165-46c7-9037-24791df481b0" providerId="ADAL" clId="{DEFC43B7-1229-4A1C-92CA-60610A1CF7B9}" dt="2024-07-30T14:16:41.156" v="1221"/>
          <ac:spMkLst>
            <pc:docMk/>
            <pc:sldMk cId="1925719906" sldId="263"/>
            <ac:spMk id="1031" creationId="{C4285719-470E-454C-AF62-8323075F1F5B}"/>
          </ac:spMkLst>
        </pc:spChg>
        <pc:spChg chg="add del">
          <ac:chgData name="Cancelino, Kathleen (LABOR)" userId="a80b5362-c165-46c7-9037-24791df481b0" providerId="ADAL" clId="{DEFC43B7-1229-4A1C-92CA-60610A1CF7B9}" dt="2024-07-30T14:16:41.156" v="1221"/>
          <ac:spMkLst>
            <pc:docMk/>
            <pc:sldMk cId="1925719906" sldId="263"/>
            <ac:spMk id="1033" creationId="{CD9FE4EF-C4D8-49A0-B2FF-81D8DB7D8A24}"/>
          </ac:spMkLst>
        </pc:spChg>
        <pc:spChg chg="add del">
          <ac:chgData name="Cancelino, Kathleen (LABOR)" userId="a80b5362-c165-46c7-9037-24791df481b0" providerId="ADAL" clId="{DEFC43B7-1229-4A1C-92CA-60610A1CF7B9}" dt="2024-07-30T14:16:41.156" v="1221"/>
          <ac:spMkLst>
            <pc:docMk/>
            <pc:sldMk cId="1925719906" sldId="263"/>
            <ac:spMk id="1035" creationId="{4300840D-0A0B-4512-BACA-B439D5B9C57C}"/>
          </ac:spMkLst>
        </pc:spChg>
        <pc:spChg chg="add del">
          <ac:chgData name="Cancelino, Kathleen (LABOR)" userId="a80b5362-c165-46c7-9037-24791df481b0" providerId="ADAL" clId="{DEFC43B7-1229-4A1C-92CA-60610A1CF7B9}" dt="2024-07-30T14:16:41.156" v="1221"/>
          <ac:spMkLst>
            <pc:docMk/>
            <pc:sldMk cId="1925719906" sldId="263"/>
            <ac:spMk id="1037" creationId="{D2B78728-A580-49A7-84F9-6EF6F583ADE0}"/>
          </ac:spMkLst>
        </pc:spChg>
        <pc:spChg chg="add del">
          <ac:chgData name="Cancelino, Kathleen (LABOR)" userId="a80b5362-c165-46c7-9037-24791df481b0" providerId="ADAL" clId="{DEFC43B7-1229-4A1C-92CA-60610A1CF7B9}" dt="2024-07-30T14:16:41.156" v="1221"/>
          <ac:spMkLst>
            <pc:docMk/>
            <pc:sldMk cId="1925719906" sldId="263"/>
            <ac:spMk id="1039" creationId="{38FAA1A1-D861-433F-88FA-1E9D6FD31D11}"/>
          </ac:spMkLst>
        </pc:spChg>
        <pc:spChg chg="add del">
          <ac:chgData name="Cancelino, Kathleen (LABOR)" userId="a80b5362-c165-46c7-9037-24791df481b0" providerId="ADAL" clId="{DEFC43B7-1229-4A1C-92CA-60610A1CF7B9}" dt="2024-07-30T14:16:41.156" v="1221"/>
          <ac:spMkLst>
            <pc:docMk/>
            <pc:sldMk cId="1925719906" sldId="263"/>
            <ac:spMk id="1041" creationId="{8D71EDA1-87BF-4D5D-AB79-F346FD19278A}"/>
          </ac:spMkLst>
        </pc:spChg>
        <pc:picChg chg="add mod">
          <ac:chgData name="Cancelino, Kathleen (LABOR)" userId="a80b5362-c165-46c7-9037-24791df481b0" providerId="ADAL" clId="{DEFC43B7-1229-4A1C-92CA-60610A1CF7B9}" dt="2024-07-30T15:29:19.612" v="1630"/>
          <ac:picMkLst>
            <pc:docMk/>
            <pc:sldMk cId="1925719906" sldId="263"/>
            <ac:picMk id="1026" creationId="{29BEB661-83F8-81F7-51BB-1AB3488A98E4}"/>
          </ac:picMkLst>
        </pc:picChg>
        <pc:inkChg chg="add">
          <ac:chgData name="Cancelino, Kathleen (LABOR)" userId="a80b5362-c165-46c7-9037-24791df481b0" providerId="ADAL" clId="{DEFC43B7-1229-4A1C-92CA-60610A1CF7B9}" dt="2024-07-30T15:29:34.757" v="1631" actId="9405"/>
          <ac:inkMkLst>
            <pc:docMk/>
            <pc:sldMk cId="1925719906" sldId="263"/>
            <ac:inkMk id="4" creationId="{52907B6A-9B02-586B-5C3D-9171B548CA9B}"/>
          </ac:inkMkLst>
        </pc:inkChg>
      </pc:sldChg>
      <pc:sldChg chg="addSp delSp modSp mod setBg setClrOvrMap delDesignElem">
        <pc:chgData name="Cancelino, Kathleen (LABOR)" userId="a80b5362-c165-46c7-9037-24791df481b0" providerId="ADAL" clId="{DEFC43B7-1229-4A1C-92CA-60610A1CF7B9}" dt="2024-07-30T14:44:01.681" v="1338"/>
        <pc:sldMkLst>
          <pc:docMk/>
          <pc:sldMk cId="4065430219" sldId="264"/>
        </pc:sldMkLst>
        <pc:spChg chg="mod">
          <ac:chgData name="Cancelino, Kathleen (LABOR)" userId="a80b5362-c165-46c7-9037-24791df481b0" providerId="ADAL" clId="{DEFC43B7-1229-4A1C-92CA-60610A1CF7B9}" dt="2024-07-30T14:44:01.681" v="1338"/>
          <ac:spMkLst>
            <pc:docMk/>
            <pc:sldMk cId="4065430219" sldId="264"/>
            <ac:spMk id="2" creationId="{DB101206-F3B0-B004-9FE3-07894225295E}"/>
          </ac:spMkLst>
        </pc:spChg>
        <pc:spChg chg="add del">
          <ac:chgData name="Cancelino, Kathleen (LABOR)" userId="a80b5362-c165-46c7-9037-24791df481b0" providerId="ADAL" clId="{DEFC43B7-1229-4A1C-92CA-60610A1CF7B9}" dt="2024-07-30T14:16:41.156" v="1221"/>
          <ac:spMkLst>
            <pc:docMk/>
            <pc:sldMk cId="4065430219" sldId="264"/>
            <ac:spMk id="10" creationId="{9228552E-C8B1-4A80-8448-0787CE0FC704}"/>
          </ac:spMkLst>
        </pc:spChg>
        <pc:graphicFrameChg chg="mod modGraphic">
          <ac:chgData name="Cancelino, Kathleen (LABOR)" userId="a80b5362-c165-46c7-9037-24791df481b0" providerId="ADAL" clId="{DEFC43B7-1229-4A1C-92CA-60610A1CF7B9}" dt="2024-07-30T14:16:41.156" v="1221"/>
          <ac:graphicFrameMkLst>
            <pc:docMk/>
            <pc:sldMk cId="4065430219" sldId="264"/>
            <ac:graphicFrameMk id="5" creationId="{0FC61DC1-D544-281E-EEAF-04BB0CEB1042}"/>
          </ac:graphicFrameMkLst>
        </pc:graphicFrameChg>
      </pc:sldChg>
      <pc:sldChg chg="addSp delSp modSp mod setBg delDesignElem">
        <pc:chgData name="Cancelino, Kathleen (LABOR)" userId="a80b5362-c165-46c7-9037-24791df481b0" providerId="ADAL" clId="{DEFC43B7-1229-4A1C-92CA-60610A1CF7B9}" dt="2024-07-30T14:19:09.775" v="1261" actId="207"/>
        <pc:sldMkLst>
          <pc:docMk/>
          <pc:sldMk cId="1541737349" sldId="265"/>
        </pc:sldMkLst>
        <pc:spChg chg="mod">
          <ac:chgData name="Cancelino, Kathleen (LABOR)" userId="a80b5362-c165-46c7-9037-24791df481b0" providerId="ADAL" clId="{DEFC43B7-1229-4A1C-92CA-60610A1CF7B9}" dt="2024-07-30T14:19:09.775" v="1261" actId="207"/>
          <ac:spMkLst>
            <pc:docMk/>
            <pc:sldMk cId="1541737349" sldId="265"/>
            <ac:spMk id="2" creationId="{0C1B614C-6375-EDA7-560A-BB67E5249465}"/>
          </ac:spMkLst>
        </pc:spChg>
        <pc:spChg chg="add del mod">
          <ac:chgData name="Cancelino, Kathleen (LABOR)" userId="a80b5362-c165-46c7-9037-24791df481b0" providerId="ADAL" clId="{DEFC43B7-1229-4A1C-92CA-60610A1CF7B9}" dt="2024-07-30T13:39:31.226" v="105" actId="26606"/>
          <ac:spMkLst>
            <pc:docMk/>
            <pc:sldMk cId="1541737349" sldId="265"/>
            <ac:spMk id="3" creationId="{B737F850-324E-2838-D16E-ECB78CC6032D}"/>
          </ac:spMkLst>
        </pc:spChg>
        <pc:spChg chg="add del">
          <ac:chgData name="Cancelino, Kathleen (LABOR)" userId="a80b5362-c165-46c7-9037-24791df481b0" providerId="ADAL" clId="{DEFC43B7-1229-4A1C-92CA-60610A1CF7B9}" dt="2024-07-30T13:39:31.168" v="104" actId="26606"/>
          <ac:spMkLst>
            <pc:docMk/>
            <pc:sldMk cId="1541737349" sldId="265"/>
            <ac:spMk id="9" creationId="{BACC6370-2D7E-4714-9D71-7542949D7D5D}"/>
          </ac:spMkLst>
        </pc:spChg>
        <pc:spChg chg="add del">
          <ac:chgData name="Cancelino, Kathleen (LABOR)" userId="a80b5362-c165-46c7-9037-24791df481b0" providerId="ADAL" clId="{DEFC43B7-1229-4A1C-92CA-60610A1CF7B9}" dt="2024-07-30T13:39:31.168" v="104" actId="26606"/>
          <ac:spMkLst>
            <pc:docMk/>
            <pc:sldMk cId="1541737349" sldId="265"/>
            <ac:spMk id="11" creationId="{F68B3F68-107C-434F-AA38-110D5EA91B85}"/>
          </ac:spMkLst>
        </pc:spChg>
        <pc:spChg chg="add del">
          <ac:chgData name="Cancelino, Kathleen (LABOR)" userId="a80b5362-c165-46c7-9037-24791df481b0" providerId="ADAL" clId="{DEFC43B7-1229-4A1C-92CA-60610A1CF7B9}" dt="2024-07-30T13:39:31.168" v="104" actId="26606"/>
          <ac:spMkLst>
            <pc:docMk/>
            <pc:sldMk cId="1541737349" sldId="265"/>
            <ac:spMk id="13" creationId="{AAD0DBB9-1A4B-4391-81D4-CB19F9AB918A}"/>
          </ac:spMkLst>
        </pc:spChg>
        <pc:spChg chg="add del">
          <ac:chgData name="Cancelino, Kathleen (LABOR)" userId="a80b5362-c165-46c7-9037-24791df481b0" providerId="ADAL" clId="{DEFC43B7-1229-4A1C-92CA-60610A1CF7B9}" dt="2024-07-30T13:39:31.168" v="104" actId="26606"/>
          <ac:spMkLst>
            <pc:docMk/>
            <pc:sldMk cId="1541737349" sldId="265"/>
            <ac:spMk id="15" creationId="{063BBA22-50EA-4C4D-BE05-F1CE4E63AA56}"/>
          </ac:spMkLst>
        </pc:spChg>
        <pc:spChg chg="add del">
          <ac:chgData name="Cancelino, Kathleen (LABOR)" userId="a80b5362-c165-46c7-9037-24791df481b0" providerId="ADAL" clId="{DEFC43B7-1229-4A1C-92CA-60610A1CF7B9}" dt="2024-07-30T14:16:41.156" v="1221"/>
          <ac:spMkLst>
            <pc:docMk/>
            <pc:sldMk cId="1541737349" sldId="265"/>
            <ac:spMk id="17" creationId="{89D16701-DA76-4F72-BB63-E2C3FFBDFE0F}"/>
          </ac:spMkLst>
        </pc:spChg>
        <pc:spChg chg="add del">
          <ac:chgData name="Cancelino, Kathleen (LABOR)" userId="a80b5362-c165-46c7-9037-24791df481b0" providerId="ADAL" clId="{DEFC43B7-1229-4A1C-92CA-60610A1CF7B9}" dt="2024-07-30T14:16:41.156" v="1221"/>
          <ac:spMkLst>
            <pc:docMk/>
            <pc:sldMk cId="1541737349" sldId="265"/>
            <ac:spMk id="18" creationId="{0C541B88-1AE9-40C3-AFD5-967787C1979F}"/>
          </ac:spMkLst>
        </pc:spChg>
        <pc:spChg chg="add del">
          <ac:chgData name="Cancelino, Kathleen (LABOR)" userId="a80b5362-c165-46c7-9037-24791df481b0" providerId="ADAL" clId="{DEFC43B7-1229-4A1C-92CA-60610A1CF7B9}" dt="2024-07-30T14:16:41.156" v="1221"/>
          <ac:spMkLst>
            <pc:docMk/>
            <pc:sldMk cId="1541737349" sldId="265"/>
            <ac:spMk id="19" creationId="{1CC28BE1-9DC6-43FE-9582-39F091098D77}"/>
          </ac:spMkLst>
        </pc:spChg>
        <pc:spChg chg="add del">
          <ac:chgData name="Cancelino, Kathleen (LABOR)" userId="a80b5362-c165-46c7-9037-24791df481b0" providerId="ADAL" clId="{DEFC43B7-1229-4A1C-92CA-60610A1CF7B9}" dt="2024-07-30T14:16:41.156" v="1221"/>
          <ac:spMkLst>
            <pc:docMk/>
            <pc:sldMk cId="1541737349" sldId="265"/>
            <ac:spMk id="20" creationId="{E5F17139-31EE-46AC-B04F-DBBD852DD6CB}"/>
          </ac:spMkLst>
        </pc:spChg>
        <pc:grpChg chg="add del">
          <ac:chgData name="Cancelino, Kathleen (LABOR)" userId="a80b5362-c165-46c7-9037-24791df481b0" providerId="ADAL" clId="{DEFC43B7-1229-4A1C-92CA-60610A1CF7B9}" dt="2024-07-30T14:16:41.156" v="1221"/>
          <ac:grpSpMkLst>
            <pc:docMk/>
            <pc:sldMk cId="1541737349" sldId="265"/>
            <ac:grpSpMk id="21" creationId="{AF9AF3F3-CE0C-4125-BDD7-346487FA0B40}"/>
          </ac:grpSpMkLst>
        </pc:grpChg>
        <pc:grpChg chg="add del">
          <ac:chgData name="Cancelino, Kathleen (LABOR)" userId="a80b5362-c165-46c7-9037-24791df481b0" providerId="ADAL" clId="{DEFC43B7-1229-4A1C-92CA-60610A1CF7B9}" dt="2024-07-30T14:16:41.156" v="1221"/>
          <ac:grpSpMkLst>
            <pc:docMk/>
            <pc:sldMk cId="1541737349" sldId="265"/>
            <ac:grpSpMk id="35" creationId="{7CF625D3-71A3-4F30-A096-8EF334E959D0}"/>
          </ac:grpSpMkLst>
        </pc:grpChg>
        <pc:graphicFrameChg chg="add del">
          <ac:chgData name="Cancelino, Kathleen (LABOR)" userId="a80b5362-c165-46c7-9037-24791df481b0" providerId="ADAL" clId="{DEFC43B7-1229-4A1C-92CA-60610A1CF7B9}" dt="2024-07-30T13:39:31.168" v="104" actId="26606"/>
          <ac:graphicFrameMkLst>
            <pc:docMk/>
            <pc:sldMk cId="1541737349" sldId="265"/>
            <ac:graphicFrameMk id="5" creationId="{C0ABD4C4-4CAB-183F-3F59-13B998D52C6D}"/>
          </ac:graphicFrameMkLst>
        </pc:graphicFrameChg>
        <pc:graphicFrameChg chg="add">
          <ac:chgData name="Cancelino, Kathleen (LABOR)" userId="a80b5362-c165-46c7-9037-24791df481b0" providerId="ADAL" clId="{DEFC43B7-1229-4A1C-92CA-60610A1CF7B9}" dt="2024-07-30T13:39:31.226" v="105" actId="26606"/>
          <ac:graphicFrameMkLst>
            <pc:docMk/>
            <pc:sldMk cId="1541737349" sldId="265"/>
            <ac:graphicFrameMk id="37" creationId="{EF9BBD0C-D457-3FA9-4451-9E1E4374EF2D}"/>
          </ac:graphicFrameMkLst>
        </pc:graphicFrameChg>
      </pc:sldChg>
      <pc:sldChg chg="addSp delSp modSp mod setBg delDesignElem">
        <pc:chgData name="Cancelino, Kathleen (LABOR)" userId="a80b5362-c165-46c7-9037-24791df481b0" providerId="ADAL" clId="{DEFC43B7-1229-4A1C-92CA-60610A1CF7B9}" dt="2024-07-30T14:20:39.679" v="1282" actId="207"/>
        <pc:sldMkLst>
          <pc:docMk/>
          <pc:sldMk cId="1778041510" sldId="266"/>
        </pc:sldMkLst>
        <pc:spChg chg="mod">
          <ac:chgData name="Cancelino, Kathleen (LABOR)" userId="a80b5362-c165-46c7-9037-24791df481b0" providerId="ADAL" clId="{DEFC43B7-1229-4A1C-92CA-60610A1CF7B9}" dt="2024-07-30T14:20:39.679" v="1282" actId="207"/>
          <ac:spMkLst>
            <pc:docMk/>
            <pc:sldMk cId="1778041510" sldId="266"/>
            <ac:spMk id="2" creationId="{B54AE49C-5453-8758-F82A-D32E4B342B1F}"/>
          </ac:spMkLst>
        </pc:spChg>
        <pc:spChg chg="mod">
          <ac:chgData name="Cancelino, Kathleen (LABOR)" userId="a80b5362-c165-46c7-9037-24791df481b0" providerId="ADAL" clId="{DEFC43B7-1229-4A1C-92CA-60610A1CF7B9}" dt="2024-07-30T14:11:31.397" v="994" actId="26606"/>
          <ac:spMkLst>
            <pc:docMk/>
            <pc:sldMk cId="1778041510" sldId="266"/>
            <ac:spMk id="3" creationId="{C5C2A9D7-7489-750B-0C13-4F41B6AD3F7C}"/>
          </ac:spMkLst>
        </pc:spChg>
        <pc:spChg chg="add del">
          <ac:chgData name="Cancelino, Kathleen (LABOR)" userId="a80b5362-c165-46c7-9037-24791df481b0" providerId="ADAL" clId="{DEFC43B7-1229-4A1C-92CA-60610A1CF7B9}" dt="2024-07-30T14:16:41.156" v="1221"/>
          <ac:spMkLst>
            <pc:docMk/>
            <pc:sldMk cId="1778041510" sldId="266"/>
            <ac:spMk id="8" creationId="{5A0118C5-4F8D-4CF4-BADD-53FEACC6C42A}"/>
          </ac:spMkLst>
        </pc:spChg>
        <pc:spChg chg="add del">
          <ac:chgData name="Cancelino, Kathleen (LABOR)" userId="a80b5362-c165-46c7-9037-24791df481b0" providerId="ADAL" clId="{DEFC43B7-1229-4A1C-92CA-60610A1CF7B9}" dt="2024-07-30T14:16:41.156" v="1221"/>
          <ac:spMkLst>
            <pc:docMk/>
            <pc:sldMk cId="1778041510" sldId="266"/>
            <ac:spMk id="10" creationId="{4E0A5C5C-2A95-428E-9F6A-0D29EBD57C9F}"/>
          </ac:spMkLst>
        </pc:spChg>
        <pc:spChg chg="add del">
          <ac:chgData name="Cancelino, Kathleen (LABOR)" userId="a80b5362-c165-46c7-9037-24791df481b0" providerId="ADAL" clId="{DEFC43B7-1229-4A1C-92CA-60610A1CF7B9}" dt="2024-07-30T14:16:41.156" v="1221"/>
          <ac:spMkLst>
            <pc:docMk/>
            <pc:sldMk cId="1778041510" sldId="266"/>
            <ac:spMk id="12" creationId="{1056F38F-7C4E-461D-8709-7D0024AE1F79}"/>
          </ac:spMkLst>
        </pc:spChg>
        <pc:spChg chg="add del">
          <ac:chgData name="Cancelino, Kathleen (LABOR)" userId="a80b5362-c165-46c7-9037-24791df481b0" providerId="ADAL" clId="{DEFC43B7-1229-4A1C-92CA-60610A1CF7B9}" dt="2024-07-30T14:16:41.156" v="1221"/>
          <ac:spMkLst>
            <pc:docMk/>
            <pc:sldMk cId="1778041510" sldId="266"/>
            <ac:spMk id="14" creationId="{C7278469-3C3C-49CE-AEEE-E176A4900B78}"/>
          </ac:spMkLst>
        </pc:spChg>
        <pc:spChg chg="add del">
          <ac:chgData name="Cancelino, Kathleen (LABOR)" userId="a80b5362-c165-46c7-9037-24791df481b0" providerId="ADAL" clId="{DEFC43B7-1229-4A1C-92CA-60610A1CF7B9}" dt="2024-07-30T14:16:41.156" v="1221"/>
          <ac:spMkLst>
            <pc:docMk/>
            <pc:sldMk cId="1778041510" sldId="266"/>
            <ac:spMk id="20" creationId="{4C6598AB-1C17-4D54-951C-A082D94ACB7A}"/>
          </ac:spMkLst>
        </pc:spChg>
        <pc:spChg chg="add del">
          <ac:chgData name="Cancelino, Kathleen (LABOR)" userId="a80b5362-c165-46c7-9037-24791df481b0" providerId="ADAL" clId="{DEFC43B7-1229-4A1C-92CA-60610A1CF7B9}" dt="2024-07-30T14:16:41.156" v="1221"/>
          <ac:spMkLst>
            <pc:docMk/>
            <pc:sldMk cId="1778041510" sldId="266"/>
            <ac:spMk id="22" creationId="{C83B66D7-137D-4AC1-B172-53D60F08BEB5}"/>
          </ac:spMkLst>
        </pc:spChg>
        <pc:spChg chg="add del">
          <ac:chgData name="Cancelino, Kathleen (LABOR)" userId="a80b5362-c165-46c7-9037-24791df481b0" providerId="ADAL" clId="{DEFC43B7-1229-4A1C-92CA-60610A1CF7B9}" dt="2024-07-30T14:16:41.156" v="1221"/>
          <ac:spMkLst>
            <pc:docMk/>
            <pc:sldMk cId="1778041510" sldId="266"/>
            <ac:spMk id="24" creationId="{F6B92503-6984-4D15-8B98-8718709B785D}"/>
          </ac:spMkLst>
        </pc:spChg>
        <pc:spChg chg="add del">
          <ac:chgData name="Cancelino, Kathleen (LABOR)" userId="a80b5362-c165-46c7-9037-24791df481b0" providerId="ADAL" clId="{DEFC43B7-1229-4A1C-92CA-60610A1CF7B9}" dt="2024-07-30T14:16:41.156" v="1221"/>
          <ac:spMkLst>
            <pc:docMk/>
            <pc:sldMk cId="1778041510" sldId="266"/>
            <ac:spMk id="26" creationId="{08DDF938-524E-4C18-A47D-C00627832366}"/>
          </ac:spMkLst>
        </pc:spChg>
        <pc:grpChg chg="add del">
          <ac:chgData name="Cancelino, Kathleen (LABOR)" userId="a80b5362-c165-46c7-9037-24791df481b0" providerId="ADAL" clId="{DEFC43B7-1229-4A1C-92CA-60610A1CF7B9}" dt="2024-07-30T14:16:41.156" v="1221"/>
          <ac:grpSpMkLst>
            <pc:docMk/>
            <pc:sldMk cId="1778041510" sldId="266"/>
            <ac:grpSpMk id="16" creationId="{93DC754C-7E09-422D-A8BB-AF632E90DFA2}"/>
          </ac:grpSpMkLst>
        </pc:grpChg>
        <pc:grpChg chg="add del">
          <ac:chgData name="Cancelino, Kathleen (LABOR)" userId="a80b5362-c165-46c7-9037-24791df481b0" providerId="ADAL" clId="{DEFC43B7-1229-4A1C-92CA-60610A1CF7B9}" dt="2024-07-30T14:16:41.156" v="1221"/>
          <ac:grpSpMkLst>
            <pc:docMk/>
            <pc:sldMk cId="1778041510" sldId="266"/>
            <ac:grpSpMk id="28" creationId="{3773FAF5-C452-4455-9411-D6AF5EBD4CA9}"/>
          </ac:grpSpMkLst>
        </pc:grpChg>
      </pc:sldChg>
      <pc:sldChg chg="addSp delSp modSp mod setBg setClrOvrMap delDesignElem">
        <pc:chgData name="Cancelino, Kathleen (LABOR)" userId="a80b5362-c165-46c7-9037-24791df481b0" providerId="ADAL" clId="{DEFC43B7-1229-4A1C-92CA-60610A1CF7B9}" dt="2024-07-30T14:47:20.280" v="1341" actId="26606"/>
        <pc:sldMkLst>
          <pc:docMk/>
          <pc:sldMk cId="3946433403" sldId="267"/>
        </pc:sldMkLst>
        <pc:spChg chg="mod">
          <ac:chgData name="Cancelino, Kathleen (LABOR)" userId="a80b5362-c165-46c7-9037-24791df481b0" providerId="ADAL" clId="{DEFC43B7-1229-4A1C-92CA-60610A1CF7B9}" dt="2024-07-30T14:47:20.280" v="1341" actId="26606"/>
          <ac:spMkLst>
            <pc:docMk/>
            <pc:sldMk cId="3946433403" sldId="267"/>
            <ac:spMk id="2" creationId="{6593E10C-9353-7C0B-3291-D2B3CE08DD28}"/>
          </ac:spMkLst>
        </pc:spChg>
        <pc:spChg chg="del mod">
          <ac:chgData name="Cancelino, Kathleen (LABOR)" userId="a80b5362-c165-46c7-9037-24791df481b0" providerId="ADAL" clId="{DEFC43B7-1229-4A1C-92CA-60610A1CF7B9}" dt="2024-07-30T14:47:20.280" v="1341" actId="26606"/>
          <ac:spMkLst>
            <pc:docMk/>
            <pc:sldMk cId="3946433403" sldId="267"/>
            <ac:spMk id="3" creationId="{F4E56093-069A-97D0-0928-A94DEAF4427C}"/>
          </ac:spMkLst>
        </pc:spChg>
        <pc:spChg chg="add del">
          <ac:chgData name="Cancelino, Kathleen (LABOR)" userId="a80b5362-c165-46c7-9037-24791df481b0" providerId="ADAL" clId="{DEFC43B7-1229-4A1C-92CA-60610A1CF7B9}" dt="2024-07-30T14:16:41.156" v="1221"/>
          <ac:spMkLst>
            <pc:docMk/>
            <pc:sldMk cId="3946433403" sldId="267"/>
            <ac:spMk id="8" creationId="{C6D09588-9668-4D38-8AD4-C27CF2B2D41C}"/>
          </ac:spMkLst>
        </pc:spChg>
        <pc:grpChg chg="add del">
          <ac:chgData name="Cancelino, Kathleen (LABOR)" userId="a80b5362-c165-46c7-9037-24791df481b0" providerId="ADAL" clId="{DEFC43B7-1229-4A1C-92CA-60610A1CF7B9}" dt="2024-07-30T14:16:41.156" v="1221"/>
          <ac:grpSpMkLst>
            <pc:docMk/>
            <pc:sldMk cId="3946433403" sldId="267"/>
            <ac:grpSpMk id="10" creationId="{95A28492-272D-4814-AE2C-61575C989EA3}"/>
          </ac:grpSpMkLst>
        </pc:grpChg>
        <pc:graphicFrameChg chg="add">
          <ac:chgData name="Cancelino, Kathleen (LABOR)" userId="a80b5362-c165-46c7-9037-24791df481b0" providerId="ADAL" clId="{DEFC43B7-1229-4A1C-92CA-60610A1CF7B9}" dt="2024-07-30T14:47:20.280" v="1341" actId="26606"/>
          <ac:graphicFrameMkLst>
            <pc:docMk/>
            <pc:sldMk cId="3946433403" sldId="267"/>
            <ac:graphicFrameMk id="5" creationId="{ECB35FEA-46C7-4D35-1276-8A6FFD70E896}"/>
          </ac:graphicFrameMkLst>
        </pc:graphicFrameChg>
      </pc:sldChg>
      <pc:sldChg chg="addSp delSp modSp mod setBg setFolMasterObjs delDesignElem">
        <pc:chgData name="Cancelino, Kathleen (LABOR)" userId="a80b5362-c165-46c7-9037-24791df481b0" providerId="ADAL" clId="{DEFC43B7-1229-4A1C-92CA-60610A1CF7B9}" dt="2024-07-30T15:30:13.125" v="1638" actId="1076"/>
        <pc:sldMkLst>
          <pc:docMk/>
          <pc:sldMk cId="4032314243" sldId="268"/>
        </pc:sldMkLst>
        <pc:spChg chg="del mod">
          <ac:chgData name="Cancelino, Kathleen (LABOR)" userId="a80b5362-c165-46c7-9037-24791df481b0" providerId="ADAL" clId="{DEFC43B7-1229-4A1C-92CA-60610A1CF7B9}" dt="2024-07-30T14:16:58.530" v="1234" actId="478"/>
          <ac:spMkLst>
            <pc:docMk/>
            <pc:sldMk cId="4032314243" sldId="268"/>
            <ac:spMk id="2" creationId="{2736F23E-D2FF-6DC1-208B-130780058F46}"/>
          </ac:spMkLst>
        </pc:spChg>
        <pc:spChg chg="del">
          <ac:chgData name="Cancelino, Kathleen (LABOR)" userId="a80b5362-c165-46c7-9037-24791df481b0" providerId="ADAL" clId="{DEFC43B7-1229-4A1C-92CA-60610A1CF7B9}" dt="2024-07-30T13:14:30.453" v="18"/>
          <ac:spMkLst>
            <pc:docMk/>
            <pc:sldMk cId="4032314243" sldId="268"/>
            <ac:spMk id="6" creationId="{A8384FB5-9ADC-4DDC-881B-597D56F5B15D}"/>
          </ac:spMkLst>
        </pc:spChg>
        <pc:spChg chg="del">
          <ac:chgData name="Cancelino, Kathleen (LABOR)" userId="a80b5362-c165-46c7-9037-24791df481b0" providerId="ADAL" clId="{DEFC43B7-1229-4A1C-92CA-60610A1CF7B9}" dt="2024-07-30T13:14:30.453" v="18"/>
          <ac:spMkLst>
            <pc:docMk/>
            <pc:sldMk cId="4032314243" sldId="268"/>
            <ac:spMk id="7" creationId="{91E5A9A7-95C6-4F4F-B00E-C82E07FE62EF}"/>
          </ac:spMkLst>
        </pc:spChg>
        <pc:spChg chg="del">
          <ac:chgData name="Cancelino, Kathleen (LABOR)" userId="a80b5362-c165-46c7-9037-24791df481b0" providerId="ADAL" clId="{DEFC43B7-1229-4A1C-92CA-60610A1CF7B9}" dt="2024-07-30T13:14:30.453" v="18"/>
          <ac:spMkLst>
            <pc:docMk/>
            <pc:sldMk cId="4032314243" sldId="268"/>
            <ac:spMk id="8" creationId="{85149191-5F60-4A28-AAFF-039F96B0F3EC}"/>
          </ac:spMkLst>
        </pc:spChg>
        <pc:spChg chg="del">
          <ac:chgData name="Cancelino, Kathleen (LABOR)" userId="a80b5362-c165-46c7-9037-24791df481b0" providerId="ADAL" clId="{DEFC43B7-1229-4A1C-92CA-60610A1CF7B9}" dt="2024-07-30T13:14:30.453" v="18"/>
          <ac:spMkLst>
            <pc:docMk/>
            <pc:sldMk cId="4032314243" sldId="268"/>
            <ac:spMk id="10" creationId="{F8260ED5-17F7-4158-B241-D51DD4CF1B7E}"/>
          </ac:spMkLst>
        </pc:spChg>
        <pc:spChg chg="add del">
          <ac:chgData name="Cancelino, Kathleen (LABOR)" userId="a80b5362-c165-46c7-9037-24791df481b0" providerId="ADAL" clId="{DEFC43B7-1229-4A1C-92CA-60610A1CF7B9}" dt="2024-07-30T13:14:51.709" v="21" actId="26606"/>
          <ac:spMkLst>
            <pc:docMk/>
            <pc:sldMk cId="4032314243" sldId="268"/>
            <ac:spMk id="12" creationId="{6753252F-4873-4F63-801D-CC719279A7D5}"/>
          </ac:spMkLst>
        </pc:spChg>
        <pc:spChg chg="del">
          <ac:chgData name="Cancelino, Kathleen (LABOR)" userId="a80b5362-c165-46c7-9037-24791df481b0" providerId="ADAL" clId="{DEFC43B7-1229-4A1C-92CA-60610A1CF7B9}" dt="2024-07-30T13:14:30.453" v="18"/>
          <ac:spMkLst>
            <pc:docMk/>
            <pc:sldMk cId="4032314243" sldId="268"/>
            <ac:spMk id="13" creationId="{D07DD2DE-F619-49DD-B5E7-03A290FF4ED1}"/>
          </ac:spMkLst>
        </pc:spChg>
        <pc:spChg chg="add del">
          <ac:chgData name="Cancelino, Kathleen (LABOR)" userId="a80b5362-c165-46c7-9037-24791df481b0" providerId="ADAL" clId="{DEFC43B7-1229-4A1C-92CA-60610A1CF7B9}" dt="2024-07-30T13:14:51.709" v="21" actId="26606"/>
          <ac:spMkLst>
            <pc:docMk/>
            <pc:sldMk cId="4032314243" sldId="268"/>
            <ac:spMk id="14" creationId="{047C8CCB-F95D-4249-92DD-651249D3535A}"/>
          </ac:spMkLst>
        </pc:spChg>
        <pc:spChg chg="add del">
          <ac:chgData name="Cancelino, Kathleen (LABOR)" userId="a80b5362-c165-46c7-9037-24791df481b0" providerId="ADAL" clId="{DEFC43B7-1229-4A1C-92CA-60610A1CF7B9}" dt="2024-07-30T14:12:29.420" v="998" actId="26606"/>
          <ac:spMkLst>
            <pc:docMk/>
            <pc:sldMk cId="4032314243" sldId="268"/>
            <ac:spMk id="16" creationId="{A8384FB5-9ADC-4DDC-881B-597D56F5B15D}"/>
          </ac:spMkLst>
        </pc:spChg>
        <pc:spChg chg="add del">
          <ac:chgData name="Cancelino, Kathleen (LABOR)" userId="a80b5362-c165-46c7-9037-24791df481b0" providerId="ADAL" clId="{DEFC43B7-1229-4A1C-92CA-60610A1CF7B9}" dt="2024-07-30T14:12:29.420" v="998" actId="26606"/>
          <ac:spMkLst>
            <pc:docMk/>
            <pc:sldMk cId="4032314243" sldId="268"/>
            <ac:spMk id="18" creationId="{91E5A9A7-95C6-4F4F-B00E-C82E07FE62EF}"/>
          </ac:spMkLst>
        </pc:spChg>
        <pc:spChg chg="add del">
          <ac:chgData name="Cancelino, Kathleen (LABOR)" userId="a80b5362-c165-46c7-9037-24791df481b0" providerId="ADAL" clId="{DEFC43B7-1229-4A1C-92CA-60610A1CF7B9}" dt="2024-07-30T14:12:29.420" v="998" actId="26606"/>
          <ac:spMkLst>
            <pc:docMk/>
            <pc:sldMk cId="4032314243" sldId="268"/>
            <ac:spMk id="21" creationId="{D07DD2DE-F619-49DD-B5E7-03A290FF4ED1}"/>
          </ac:spMkLst>
        </pc:spChg>
        <pc:spChg chg="add del">
          <ac:chgData name="Cancelino, Kathleen (LABOR)" userId="a80b5362-c165-46c7-9037-24791df481b0" providerId="ADAL" clId="{DEFC43B7-1229-4A1C-92CA-60610A1CF7B9}" dt="2024-07-30T14:12:29.420" v="998" actId="26606"/>
          <ac:spMkLst>
            <pc:docMk/>
            <pc:sldMk cId="4032314243" sldId="268"/>
            <ac:spMk id="22" creationId="{85149191-5F60-4A28-AAFF-039F96B0F3EC}"/>
          </ac:spMkLst>
        </pc:spChg>
        <pc:spChg chg="add del">
          <ac:chgData name="Cancelino, Kathleen (LABOR)" userId="a80b5362-c165-46c7-9037-24791df481b0" providerId="ADAL" clId="{DEFC43B7-1229-4A1C-92CA-60610A1CF7B9}" dt="2024-07-30T14:12:29.420" v="998" actId="26606"/>
          <ac:spMkLst>
            <pc:docMk/>
            <pc:sldMk cId="4032314243" sldId="268"/>
            <ac:spMk id="23" creationId="{F8260ED5-17F7-4158-B241-D51DD4CF1B7E}"/>
          </ac:spMkLst>
        </pc:spChg>
        <pc:spChg chg="add del">
          <ac:chgData name="Cancelino, Kathleen (LABOR)" userId="a80b5362-c165-46c7-9037-24791df481b0" providerId="ADAL" clId="{DEFC43B7-1229-4A1C-92CA-60610A1CF7B9}" dt="2024-07-30T14:12:29.410" v="997" actId="26606"/>
          <ac:spMkLst>
            <pc:docMk/>
            <pc:sldMk cId="4032314243" sldId="268"/>
            <ac:spMk id="28" creationId="{1707FC24-6981-43D9-B525-C7832BA22463}"/>
          </ac:spMkLst>
        </pc:spChg>
        <pc:spChg chg="add del">
          <ac:chgData name="Cancelino, Kathleen (LABOR)" userId="a80b5362-c165-46c7-9037-24791df481b0" providerId="ADAL" clId="{DEFC43B7-1229-4A1C-92CA-60610A1CF7B9}" dt="2024-07-30T14:16:41.156" v="1221"/>
          <ac:spMkLst>
            <pc:docMk/>
            <pc:sldMk cId="4032314243" sldId="268"/>
            <ac:spMk id="30" creationId="{D4771268-CB57-404A-9271-370EB28F6090}"/>
          </ac:spMkLst>
        </pc:spChg>
        <pc:spChg chg="add del">
          <ac:chgData name="Cancelino, Kathleen (LABOR)" userId="a80b5362-c165-46c7-9037-24791df481b0" providerId="ADAL" clId="{DEFC43B7-1229-4A1C-92CA-60610A1CF7B9}" dt="2024-07-30T14:16:52.706" v="1232" actId="26606"/>
          <ac:spMkLst>
            <pc:docMk/>
            <pc:sldMk cId="4032314243" sldId="268"/>
            <ac:spMk id="32" creationId="{BD7C2DEF-63C5-495B-BBE5-720E5D12B4D2}"/>
          </ac:spMkLst>
        </pc:spChg>
        <pc:picChg chg="mod">
          <ac:chgData name="Cancelino, Kathleen (LABOR)" userId="a80b5362-c165-46c7-9037-24791df481b0" providerId="ADAL" clId="{DEFC43B7-1229-4A1C-92CA-60610A1CF7B9}" dt="2024-07-30T15:30:13.125" v="1638" actId="1076"/>
          <ac:picMkLst>
            <pc:docMk/>
            <pc:sldMk cId="4032314243" sldId="268"/>
            <ac:picMk id="4" creationId="{59C59CCF-F389-A605-2AE3-E22B5DAE0DFE}"/>
          </ac:picMkLst>
        </pc:picChg>
        <pc:picChg chg="add del">
          <ac:chgData name="Cancelino, Kathleen (LABOR)" userId="a80b5362-c165-46c7-9037-24791df481b0" providerId="ADAL" clId="{DEFC43B7-1229-4A1C-92CA-60610A1CF7B9}" dt="2024-07-30T14:16:52.706" v="1232" actId="26606"/>
          <ac:picMkLst>
            <pc:docMk/>
            <pc:sldMk cId="4032314243" sldId="268"/>
            <ac:picMk id="24" creationId="{BDFADFB3-3D44-49A8-AE3B-A87C61607F7E}"/>
          </ac:picMkLst>
        </pc:picChg>
        <pc:picChg chg="add del">
          <ac:chgData name="Cancelino, Kathleen (LABOR)" userId="a80b5362-c165-46c7-9037-24791df481b0" providerId="ADAL" clId="{DEFC43B7-1229-4A1C-92CA-60610A1CF7B9}" dt="2024-07-30T14:16:52.706" v="1232" actId="26606"/>
          <ac:picMkLst>
            <pc:docMk/>
            <pc:sldMk cId="4032314243" sldId="268"/>
            <ac:picMk id="26" creationId="{BB912AE0-CAD9-4F8F-A2A2-BDF07D4EDD22}"/>
          </ac:picMkLst>
        </pc:picChg>
        <pc:picChg chg="add del">
          <ac:chgData name="Cancelino, Kathleen (LABOR)" userId="a80b5362-c165-46c7-9037-24791df481b0" providerId="ADAL" clId="{DEFC43B7-1229-4A1C-92CA-60610A1CF7B9}" dt="2024-07-30T14:16:52.706" v="1232" actId="26606"/>
          <ac:picMkLst>
            <pc:docMk/>
            <pc:sldMk cId="4032314243" sldId="268"/>
            <ac:picMk id="34" creationId="{FE21E403-0B61-4473-BE57-AB0F16379674}"/>
          </ac:picMkLst>
        </pc:picChg>
        <pc:picChg chg="add del">
          <ac:chgData name="Cancelino, Kathleen (LABOR)" userId="a80b5362-c165-46c7-9037-24791df481b0" providerId="ADAL" clId="{DEFC43B7-1229-4A1C-92CA-60610A1CF7B9}" dt="2024-07-30T14:44:01.681" v="1338"/>
          <ac:picMkLst>
            <pc:docMk/>
            <pc:sldMk cId="4032314243" sldId="268"/>
            <ac:picMk id="36" creationId="{BDFADFB3-3D44-49A8-AE3B-A87C61607F7E}"/>
          </ac:picMkLst>
        </pc:picChg>
        <pc:picChg chg="add del">
          <ac:chgData name="Cancelino, Kathleen (LABOR)" userId="a80b5362-c165-46c7-9037-24791df481b0" providerId="ADAL" clId="{DEFC43B7-1229-4A1C-92CA-60610A1CF7B9}" dt="2024-07-30T14:44:01.681" v="1338"/>
          <ac:picMkLst>
            <pc:docMk/>
            <pc:sldMk cId="4032314243" sldId="268"/>
            <ac:picMk id="37" creationId="{BB912AE0-CAD9-4F8F-A2A2-BDF07D4EDD22}"/>
          </ac:picMkLst>
        </pc:picChg>
        <pc:inkChg chg="add del">
          <ac:chgData name="Cancelino, Kathleen (LABOR)" userId="a80b5362-c165-46c7-9037-24791df481b0" providerId="ADAL" clId="{DEFC43B7-1229-4A1C-92CA-60610A1CF7B9}" dt="2024-07-30T15:29:52.618" v="1633" actId="9405"/>
          <ac:inkMkLst>
            <pc:docMk/>
            <pc:sldMk cId="4032314243" sldId="268"/>
            <ac:inkMk id="3" creationId="{C5BF7CC9-DEBD-1492-C396-1E9CDB2761DF}"/>
          </ac:inkMkLst>
        </pc:inkChg>
      </pc:sldChg>
      <pc:sldChg chg="addSp delSp modSp mod setBg delDesignElem">
        <pc:chgData name="Cancelino, Kathleen (LABOR)" userId="a80b5362-c165-46c7-9037-24791df481b0" providerId="ADAL" clId="{DEFC43B7-1229-4A1C-92CA-60610A1CF7B9}" dt="2024-07-30T14:16:41.156" v="1221"/>
        <pc:sldMkLst>
          <pc:docMk/>
          <pc:sldMk cId="2390516667" sldId="269"/>
        </pc:sldMkLst>
        <pc:spChg chg="del">
          <ac:chgData name="Cancelino, Kathleen (LABOR)" userId="a80b5362-c165-46c7-9037-24791df481b0" providerId="ADAL" clId="{DEFC43B7-1229-4A1C-92CA-60610A1CF7B9}" dt="2024-07-30T13:14:30.453" v="18"/>
          <ac:spMkLst>
            <pc:docMk/>
            <pc:sldMk cId="2390516667" sldId="269"/>
            <ac:spMk id="7" creationId="{063BBA22-50EA-4C4D-BE05-F1CE4E63AA56}"/>
          </ac:spMkLst>
        </pc:spChg>
        <pc:spChg chg="add del">
          <ac:chgData name="Cancelino, Kathleen (LABOR)" userId="a80b5362-c165-46c7-9037-24791df481b0" providerId="ADAL" clId="{DEFC43B7-1229-4A1C-92CA-60610A1CF7B9}" dt="2024-07-30T14:16:41.156" v="1221"/>
          <ac:spMkLst>
            <pc:docMk/>
            <pc:sldMk cId="2390516667" sldId="269"/>
            <ac:spMk id="8" creationId="{BACC6370-2D7E-4714-9D71-7542949D7D5D}"/>
          </ac:spMkLst>
        </pc:spChg>
        <pc:spChg chg="del">
          <ac:chgData name="Cancelino, Kathleen (LABOR)" userId="a80b5362-c165-46c7-9037-24791df481b0" providerId="ADAL" clId="{DEFC43B7-1229-4A1C-92CA-60610A1CF7B9}" dt="2024-07-30T13:14:30.453" v="18"/>
          <ac:spMkLst>
            <pc:docMk/>
            <pc:sldMk cId="2390516667" sldId="269"/>
            <ac:spMk id="10" creationId="{BACC6370-2D7E-4714-9D71-7542949D7D5D}"/>
          </ac:spMkLst>
        </pc:spChg>
        <pc:spChg chg="del">
          <ac:chgData name="Cancelino, Kathleen (LABOR)" userId="a80b5362-c165-46c7-9037-24791df481b0" providerId="ADAL" clId="{DEFC43B7-1229-4A1C-92CA-60610A1CF7B9}" dt="2024-07-30T13:14:30.453" v="18"/>
          <ac:spMkLst>
            <pc:docMk/>
            <pc:sldMk cId="2390516667" sldId="269"/>
            <ac:spMk id="12" creationId="{F68B3F68-107C-434F-AA38-110D5EA91B85}"/>
          </ac:spMkLst>
        </pc:spChg>
        <pc:spChg chg="add del">
          <ac:chgData name="Cancelino, Kathleen (LABOR)" userId="a80b5362-c165-46c7-9037-24791df481b0" providerId="ADAL" clId="{DEFC43B7-1229-4A1C-92CA-60610A1CF7B9}" dt="2024-07-30T14:16:41.156" v="1221"/>
          <ac:spMkLst>
            <pc:docMk/>
            <pc:sldMk cId="2390516667" sldId="269"/>
            <ac:spMk id="13" creationId="{F68B3F68-107C-434F-AA38-110D5EA91B85}"/>
          </ac:spMkLst>
        </pc:spChg>
        <pc:spChg chg="del">
          <ac:chgData name="Cancelino, Kathleen (LABOR)" userId="a80b5362-c165-46c7-9037-24791df481b0" providerId="ADAL" clId="{DEFC43B7-1229-4A1C-92CA-60610A1CF7B9}" dt="2024-07-30T13:14:30.453" v="18"/>
          <ac:spMkLst>
            <pc:docMk/>
            <pc:sldMk cId="2390516667" sldId="269"/>
            <ac:spMk id="14" creationId="{AAD0DBB9-1A4B-4391-81D4-CB19F9AB918A}"/>
          </ac:spMkLst>
        </pc:spChg>
        <pc:spChg chg="add del">
          <ac:chgData name="Cancelino, Kathleen (LABOR)" userId="a80b5362-c165-46c7-9037-24791df481b0" providerId="ADAL" clId="{DEFC43B7-1229-4A1C-92CA-60610A1CF7B9}" dt="2024-07-30T14:16:41.156" v="1221"/>
          <ac:spMkLst>
            <pc:docMk/>
            <pc:sldMk cId="2390516667" sldId="269"/>
            <ac:spMk id="15" creationId="{AAD0DBB9-1A4B-4391-81D4-CB19F9AB918A}"/>
          </ac:spMkLst>
        </pc:spChg>
        <pc:spChg chg="add del">
          <ac:chgData name="Cancelino, Kathleen (LABOR)" userId="a80b5362-c165-46c7-9037-24791df481b0" providerId="ADAL" clId="{DEFC43B7-1229-4A1C-92CA-60610A1CF7B9}" dt="2024-07-30T14:16:41.156" v="1221"/>
          <ac:spMkLst>
            <pc:docMk/>
            <pc:sldMk cId="2390516667" sldId="269"/>
            <ac:spMk id="17" creationId="{063BBA22-50EA-4C4D-BE05-F1CE4E63AA56}"/>
          </ac:spMkLst>
        </pc:spChg>
        <pc:graphicFrameChg chg="mod modGraphic">
          <ac:chgData name="Cancelino, Kathleen (LABOR)" userId="a80b5362-c165-46c7-9037-24791df481b0" providerId="ADAL" clId="{DEFC43B7-1229-4A1C-92CA-60610A1CF7B9}" dt="2024-07-30T13:14:57.160" v="23" actId="26606"/>
          <ac:graphicFrameMkLst>
            <pc:docMk/>
            <pc:sldMk cId="2390516667" sldId="269"/>
            <ac:graphicFrameMk id="5" creationId="{EEE5FAB9-FEA0-C23D-3EE2-10E525AB0E76}"/>
          </ac:graphicFrameMkLst>
        </pc:graphicFrameChg>
      </pc:sldChg>
      <pc:sldChg chg="addSp delSp modSp mod setBg setClrOvrMap delDesignElem">
        <pc:chgData name="Cancelino, Kathleen (LABOR)" userId="a80b5362-c165-46c7-9037-24791df481b0" providerId="ADAL" clId="{DEFC43B7-1229-4A1C-92CA-60610A1CF7B9}" dt="2024-07-30T14:47:05.213" v="1340"/>
        <pc:sldMkLst>
          <pc:docMk/>
          <pc:sldMk cId="4243348265" sldId="270"/>
        </pc:sldMkLst>
        <pc:spChg chg="mod">
          <ac:chgData name="Cancelino, Kathleen (LABOR)" userId="a80b5362-c165-46c7-9037-24791df481b0" providerId="ADAL" clId="{DEFC43B7-1229-4A1C-92CA-60610A1CF7B9}" dt="2024-07-30T14:44:01.681" v="1338"/>
          <ac:spMkLst>
            <pc:docMk/>
            <pc:sldMk cId="4243348265" sldId="270"/>
            <ac:spMk id="2" creationId="{11121DEA-1A47-7CF6-D3FF-3A3F806DDDC1}"/>
          </ac:spMkLst>
        </pc:spChg>
        <pc:spChg chg="mod">
          <ac:chgData name="Cancelino, Kathleen (LABOR)" userId="a80b5362-c165-46c7-9037-24791df481b0" providerId="ADAL" clId="{DEFC43B7-1229-4A1C-92CA-60610A1CF7B9}" dt="2024-07-30T13:38:42.535" v="101" actId="26606"/>
          <ac:spMkLst>
            <pc:docMk/>
            <pc:sldMk cId="4243348265" sldId="270"/>
            <ac:spMk id="3" creationId="{6108EB36-C39F-673D-D28F-A5EDE54CECC4}"/>
          </ac:spMkLst>
        </pc:spChg>
        <pc:spChg chg="mod">
          <ac:chgData name="Cancelino, Kathleen (LABOR)" userId="a80b5362-c165-46c7-9037-24791df481b0" providerId="ADAL" clId="{DEFC43B7-1229-4A1C-92CA-60610A1CF7B9}" dt="2024-07-30T14:44:31.881" v="1339" actId="207"/>
          <ac:spMkLst>
            <pc:docMk/>
            <pc:sldMk cId="4243348265" sldId="270"/>
            <ac:spMk id="4" creationId="{3F2839D2-AC8B-18AB-1495-3F2FA4EF6E83}"/>
          </ac:spMkLst>
        </pc:spChg>
        <pc:spChg chg="add del">
          <ac:chgData name="Cancelino, Kathleen (LABOR)" userId="a80b5362-c165-46c7-9037-24791df481b0" providerId="ADAL" clId="{DEFC43B7-1229-4A1C-92CA-60610A1CF7B9}" dt="2024-07-30T14:16:41.156" v="1221"/>
          <ac:spMkLst>
            <pc:docMk/>
            <pc:sldMk cId="4243348265" sldId="270"/>
            <ac:spMk id="6" creationId="{FEF085B8-A2C0-4A6F-B663-CCC56F3CD373}"/>
          </ac:spMkLst>
        </pc:spChg>
        <pc:spChg chg="add del">
          <ac:chgData name="Cancelino, Kathleen (LABOR)" userId="a80b5362-c165-46c7-9037-24791df481b0" providerId="ADAL" clId="{DEFC43B7-1229-4A1C-92CA-60610A1CF7B9}" dt="2024-07-30T14:16:41.156" v="1221"/>
          <ac:spMkLst>
            <pc:docMk/>
            <pc:sldMk cId="4243348265" sldId="270"/>
            <ac:spMk id="7" creationId="{2658F6D6-96E0-421A-96D6-3DF404008543}"/>
          </ac:spMkLst>
        </pc:spChg>
        <pc:spChg chg="add del">
          <ac:chgData name="Cancelino, Kathleen (LABOR)" userId="a80b5362-c165-46c7-9037-24791df481b0" providerId="ADAL" clId="{DEFC43B7-1229-4A1C-92CA-60610A1CF7B9}" dt="2024-07-30T13:38:27.895" v="100" actId="26606"/>
          <ac:spMkLst>
            <pc:docMk/>
            <pc:sldMk cId="4243348265" sldId="270"/>
            <ac:spMk id="9" creationId="{1DE7243B-5109-444B-8FAF-7437C66BC0E9}"/>
          </ac:spMkLst>
        </pc:spChg>
        <pc:spChg chg="add del">
          <ac:chgData name="Cancelino, Kathleen (LABOR)" userId="a80b5362-c165-46c7-9037-24791df481b0" providerId="ADAL" clId="{DEFC43B7-1229-4A1C-92CA-60610A1CF7B9}" dt="2024-07-30T13:38:27.895" v="100" actId="26606"/>
          <ac:spMkLst>
            <pc:docMk/>
            <pc:sldMk cId="4243348265" sldId="270"/>
            <ac:spMk id="11" creationId="{4C5D6221-DA7B-4611-AA26-7D8E349FDE96}"/>
          </ac:spMkLst>
        </pc:spChg>
        <pc:spChg chg="add del">
          <ac:chgData name="Cancelino, Kathleen (LABOR)" userId="a80b5362-c165-46c7-9037-24791df481b0" providerId="ADAL" clId="{DEFC43B7-1229-4A1C-92CA-60610A1CF7B9}" dt="2024-07-30T14:16:41.156" v="1221"/>
          <ac:spMkLst>
            <pc:docMk/>
            <pc:sldMk cId="4243348265" sldId="270"/>
            <ac:spMk id="13" creationId="{3CF62545-93A0-4FD5-9B48-48DCA794CBA1}"/>
          </ac:spMkLst>
        </pc:spChg>
      </pc:sldChg>
      <pc:sldChg chg="modSp mod">
        <pc:chgData name="Cancelino, Kathleen (LABOR)" userId="a80b5362-c165-46c7-9037-24791df481b0" providerId="ADAL" clId="{DEFC43B7-1229-4A1C-92CA-60610A1CF7B9}" dt="2024-07-30T14:44:01.681" v="1338"/>
        <pc:sldMkLst>
          <pc:docMk/>
          <pc:sldMk cId="3589608666" sldId="271"/>
        </pc:sldMkLst>
        <pc:spChg chg="mod">
          <ac:chgData name="Cancelino, Kathleen (LABOR)" userId="a80b5362-c165-46c7-9037-24791df481b0" providerId="ADAL" clId="{DEFC43B7-1229-4A1C-92CA-60610A1CF7B9}" dt="2024-07-30T14:18:05.448" v="1245" actId="1076"/>
          <ac:spMkLst>
            <pc:docMk/>
            <pc:sldMk cId="3589608666" sldId="271"/>
            <ac:spMk id="2" creationId="{5D971599-DE0E-0E12-43F1-2C16BC3F1E89}"/>
          </ac:spMkLst>
        </pc:spChg>
        <pc:spChg chg="mod">
          <ac:chgData name="Cancelino, Kathleen (LABOR)" userId="a80b5362-c165-46c7-9037-24791df481b0" providerId="ADAL" clId="{DEFC43B7-1229-4A1C-92CA-60610A1CF7B9}" dt="2024-07-30T14:44:01.681" v="1338"/>
          <ac:spMkLst>
            <pc:docMk/>
            <pc:sldMk cId="3589608666" sldId="271"/>
            <ac:spMk id="3" creationId="{C7794F3B-9538-AAB6-8C40-DA4356FB1D7D}"/>
          </ac:spMkLst>
        </pc:spChg>
      </pc:sldChg>
      <pc:sldChg chg="addSp delSp modSp mod setBg delDesignElem">
        <pc:chgData name="Cancelino, Kathleen (LABOR)" userId="a80b5362-c165-46c7-9037-24791df481b0" providerId="ADAL" clId="{DEFC43B7-1229-4A1C-92CA-60610A1CF7B9}" dt="2024-07-30T15:45:09.218" v="1763" actId="207"/>
        <pc:sldMkLst>
          <pc:docMk/>
          <pc:sldMk cId="312400815" sldId="272"/>
        </pc:sldMkLst>
        <pc:spChg chg="del mod">
          <ac:chgData name="Cancelino, Kathleen (LABOR)" userId="a80b5362-c165-46c7-9037-24791df481b0" providerId="ADAL" clId="{DEFC43B7-1229-4A1C-92CA-60610A1CF7B9}" dt="2024-07-30T15:39:10.476" v="1711" actId="478"/>
          <ac:spMkLst>
            <pc:docMk/>
            <pc:sldMk cId="312400815" sldId="272"/>
            <ac:spMk id="2" creationId="{4CB85E3C-1BA2-A233-E9AD-4C992C464044}"/>
          </ac:spMkLst>
        </pc:spChg>
        <pc:spChg chg="mod">
          <ac:chgData name="Cancelino, Kathleen (LABOR)" userId="a80b5362-c165-46c7-9037-24791df481b0" providerId="ADAL" clId="{DEFC43B7-1229-4A1C-92CA-60610A1CF7B9}" dt="2024-07-30T15:41:07.948" v="1727" actId="1076"/>
          <ac:spMkLst>
            <pc:docMk/>
            <pc:sldMk cId="312400815" sldId="272"/>
            <ac:spMk id="3" creationId="{50A9351A-2119-3E05-0023-0037905ADD5A}"/>
          </ac:spMkLst>
        </pc:spChg>
        <pc:spChg chg="add del">
          <ac:chgData name="Cancelino, Kathleen (LABOR)" userId="a80b5362-c165-46c7-9037-24791df481b0" providerId="ADAL" clId="{DEFC43B7-1229-4A1C-92CA-60610A1CF7B9}" dt="2024-07-30T13:36:13.276" v="91" actId="26606"/>
          <ac:spMkLst>
            <pc:docMk/>
            <pc:sldMk cId="312400815" sldId="272"/>
            <ac:spMk id="8" creationId="{6F5A5072-7B47-4D32-B52A-4EBBF590B8A5}"/>
          </ac:spMkLst>
        </pc:spChg>
        <pc:spChg chg="add del">
          <ac:chgData name="Cancelino, Kathleen (LABOR)" userId="a80b5362-c165-46c7-9037-24791df481b0" providerId="ADAL" clId="{DEFC43B7-1229-4A1C-92CA-60610A1CF7B9}" dt="2024-07-30T13:36:13.276" v="91" actId="26606"/>
          <ac:spMkLst>
            <pc:docMk/>
            <pc:sldMk cId="312400815" sldId="272"/>
            <ac:spMk id="10" creationId="{9715DAF0-AE1B-46C9-8A6B-DB2AA05AB91D}"/>
          </ac:spMkLst>
        </pc:spChg>
        <pc:spChg chg="add del">
          <ac:chgData name="Cancelino, Kathleen (LABOR)" userId="a80b5362-c165-46c7-9037-24791df481b0" providerId="ADAL" clId="{DEFC43B7-1229-4A1C-92CA-60610A1CF7B9}" dt="2024-07-30T13:36:13.276" v="91" actId="26606"/>
          <ac:spMkLst>
            <pc:docMk/>
            <pc:sldMk cId="312400815" sldId="272"/>
            <ac:spMk id="12" creationId="{6016219D-510E-4184-9090-6D5578A87BD1}"/>
          </ac:spMkLst>
        </pc:spChg>
        <pc:spChg chg="add del">
          <ac:chgData name="Cancelino, Kathleen (LABOR)" userId="a80b5362-c165-46c7-9037-24791df481b0" providerId="ADAL" clId="{DEFC43B7-1229-4A1C-92CA-60610A1CF7B9}" dt="2024-07-30T13:36:13.276" v="91" actId="26606"/>
          <ac:spMkLst>
            <pc:docMk/>
            <pc:sldMk cId="312400815" sldId="272"/>
            <ac:spMk id="14" creationId="{AFF4A713-7B75-4B21-90D7-5AB19547C728}"/>
          </ac:spMkLst>
        </pc:spChg>
        <pc:spChg chg="add del">
          <ac:chgData name="Cancelino, Kathleen (LABOR)" userId="a80b5362-c165-46c7-9037-24791df481b0" providerId="ADAL" clId="{DEFC43B7-1229-4A1C-92CA-60610A1CF7B9}" dt="2024-07-30T13:36:13.276" v="91" actId="26606"/>
          <ac:spMkLst>
            <pc:docMk/>
            <pc:sldMk cId="312400815" sldId="272"/>
            <ac:spMk id="16" creationId="{DC631C0B-6DA6-4E57-8231-CE32B3434A7E}"/>
          </ac:spMkLst>
        </pc:spChg>
        <pc:spChg chg="add del">
          <ac:chgData name="Cancelino, Kathleen (LABOR)" userId="a80b5362-c165-46c7-9037-24791df481b0" providerId="ADAL" clId="{DEFC43B7-1229-4A1C-92CA-60610A1CF7B9}" dt="2024-07-30T13:36:13.276" v="91" actId="26606"/>
          <ac:spMkLst>
            <pc:docMk/>
            <pc:sldMk cId="312400815" sldId="272"/>
            <ac:spMk id="18" creationId="{C29501E6-A978-4A61-9689-9085AF97A53A}"/>
          </ac:spMkLst>
        </pc:spChg>
        <pc:spChg chg="add del">
          <ac:chgData name="Cancelino, Kathleen (LABOR)" userId="a80b5362-c165-46c7-9037-24791df481b0" providerId="ADAL" clId="{DEFC43B7-1229-4A1C-92CA-60610A1CF7B9}" dt="2024-07-30T14:16:41.156" v="1221"/>
          <ac:spMkLst>
            <pc:docMk/>
            <pc:sldMk cId="312400815" sldId="272"/>
            <ac:spMk id="23" creationId="{787F4F1C-8D3D-4EC1-B72D-A0470A5A08B8}"/>
          </ac:spMkLst>
        </pc:spChg>
        <pc:spChg chg="add">
          <ac:chgData name="Cancelino, Kathleen (LABOR)" userId="a80b5362-c165-46c7-9037-24791df481b0" providerId="ADAL" clId="{DEFC43B7-1229-4A1C-92CA-60610A1CF7B9}" dt="2024-07-30T15:36:17.768" v="1655" actId="26606"/>
          <ac:spMkLst>
            <pc:docMk/>
            <pc:sldMk cId="312400815" sldId="272"/>
            <ac:spMk id="3083" creationId="{BD7C2DEF-63C5-495B-BBE5-720E5D12B4D2}"/>
          </ac:spMkLst>
        </pc:spChg>
        <pc:grpChg chg="add del">
          <ac:chgData name="Cancelino, Kathleen (LABOR)" userId="a80b5362-c165-46c7-9037-24791df481b0" providerId="ADAL" clId="{DEFC43B7-1229-4A1C-92CA-60610A1CF7B9}" dt="2024-07-30T14:16:41.156" v="1221"/>
          <ac:grpSpMkLst>
            <pc:docMk/>
            <pc:sldMk cId="312400815" sldId="272"/>
            <ac:grpSpMk id="25" creationId="{D1E3DD61-64DB-46AD-B249-E273CD86B051}"/>
          </ac:grpSpMkLst>
        </pc:grpChg>
        <pc:picChg chg="add del mod">
          <ac:chgData name="Cancelino, Kathleen (LABOR)" userId="a80b5362-c165-46c7-9037-24791df481b0" providerId="ADAL" clId="{DEFC43B7-1229-4A1C-92CA-60610A1CF7B9}" dt="2024-07-30T15:42:15.304" v="1735" actId="478"/>
          <ac:picMkLst>
            <pc:docMk/>
            <pc:sldMk cId="312400815" sldId="272"/>
            <ac:picMk id="4" creationId="{BEA2D410-5C23-80E4-BECD-09887466B9E2}"/>
          </ac:picMkLst>
        </pc:picChg>
        <pc:picChg chg="add del mod">
          <ac:chgData name="Cancelino, Kathleen (LABOR)" userId="a80b5362-c165-46c7-9037-24791df481b0" providerId="ADAL" clId="{DEFC43B7-1229-4A1C-92CA-60610A1CF7B9}" dt="2024-07-30T15:38:18.022" v="1676" actId="478"/>
          <ac:picMkLst>
            <pc:docMk/>
            <pc:sldMk cId="312400815" sldId="272"/>
            <ac:picMk id="3074" creationId="{51782378-DA26-98C8-047E-90CE0737EA85}"/>
          </ac:picMkLst>
        </pc:picChg>
        <pc:picChg chg="add mod">
          <ac:chgData name="Cancelino, Kathleen (LABOR)" userId="a80b5362-c165-46c7-9037-24791df481b0" providerId="ADAL" clId="{DEFC43B7-1229-4A1C-92CA-60610A1CF7B9}" dt="2024-07-30T15:45:09.218" v="1763" actId="207"/>
          <ac:picMkLst>
            <pc:docMk/>
            <pc:sldMk cId="312400815" sldId="272"/>
            <ac:picMk id="3076" creationId="{4846D79F-C892-FC68-55B7-72609D56537A}"/>
          </ac:picMkLst>
        </pc:picChg>
        <pc:picChg chg="add">
          <ac:chgData name="Cancelino, Kathleen (LABOR)" userId="a80b5362-c165-46c7-9037-24791df481b0" providerId="ADAL" clId="{DEFC43B7-1229-4A1C-92CA-60610A1CF7B9}" dt="2024-07-30T15:36:17.768" v="1655" actId="26606"/>
          <ac:picMkLst>
            <pc:docMk/>
            <pc:sldMk cId="312400815" sldId="272"/>
            <ac:picMk id="3079" creationId="{BDFADFB3-3D44-49A8-AE3B-A87C61607F7E}"/>
          </ac:picMkLst>
        </pc:picChg>
        <pc:picChg chg="add">
          <ac:chgData name="Cancelino, Kathleen (LABOR)" userId="a80b5362-c165-46c7-9037-24791df481b0" providerId="ADAL" clId="{DEFC43B7-1229-4A1C-92CA-60610A1CF7B9}" dt="2024-07-30T15:36:17.768" v="1655" actId="26606"/>
          <ac:picMkLst>
            <pc:docMk/>
            <pc:sldMk cId="312400815" sldId="272"/>
            <ac:picMk id="3081" creationId="{BB912AE0-CAD9-4F8F-A2A2-BDF07D4EDD22}"/>
          </ac:picMkLst>
        </pc:picChg>
        <pc:picChg chg="add">
          <ac:chgData name="Cancelino, Kathleen (LABOR)" userId="a80b5362-c165-46c7-9037-24791df481b0" providerId="ADAL" clId="{DEFC43B7-1229-4A1C-92CA-60610A1CF7B9}" dt="2024-07-30T15:36:17.768" v="1655" actId="26606"/>
          <ac:picMkLst>
            <pc:docMk/>
            <pc:sldMk cId="312400815" sldId="272"/>
            <ac:picMk id="3085" creationId="{FE21E403-0B61-4473-BE57-AB0F16379674}"/>
          </ac:picMkLst>
        </pc:picChg>
      </pc:sldChg>
      <pc:sldChg chg="addSp delSp modSp mod setBg delDesignElem">
        <pc:chgData name="Cancelino, Kathleen (LABOR)" userId="a80b5362-c165-46c7-9037-24791df481b0" providerId="ADAL" clId="{DEFC43B7-1229-4A1C-92CA-60610A1CF7B9}" dt="2024-07-30T14:18:59.624" v="1259" actId="14100"/>
        <pc:sldMkLst>
          <pc:docMk/>
          <pc:sldMk cId="1643072381" sldId="273"/>
        </pc:sldMkLst>
        <pc:spChg chg="del mod">
          <ac:chgData name="Cancelino, Kathleen (LABOR)" userId="a80b5362-c165-46c7-9037-24791df481b0" providerId="ADAL" clId="{DEFC43B7-1229-4A1C-92CA-60610A1CF7B9}" dt="2024-07-30T14:18:50.804" v="1256" actId="478"/>
          <ac:spMkLst>
            <pc:docMk/>
            <pc:sldMk cId="1643072381" sldId="273"/>
            <ac:spMk id="2" creationId="{BEA9F238-025D-FE3C-2948-DCB2FB0D91D5}"/>
          </ac:spMkLst>
        </pc:spChg>
        <pc:spChg chg="mod">
          <ac:chgData name="Cancelino, Kathleen (LABOR)" userId="a80b5362-c165-46c7-9037-24791df481b0" providerId="ADAL" clId="{DEFC43B7-1229-4A1C-92CA-60610A1CF7B9}" dt="2024-07-30T14:18:55.118" v="1257" actId="1076"/>
          <ac:spMkLst>
            <pc:docMk/>
            <pc:sldMk cId="1643072381" sldId="273"/>
            <ac:spMk id="3" creationId="{3869B59F-8EDE-D8E5-74AD-AB504B8FE364}"/>
          </ac:spMkLst>
        </pc:spChg>
        <pc:spChg chg="add del">
          <ac:chgData name="Cancelino, Kathleen (LABOR)" userId="a80b5362-c165-46c7-9037-24791df481b0" providerId="ADAL" clId="{DEFC43B7-1229-4A1C-92CA-60610A1CF7B9}" dt="2024-07-30T14:16:41.156" v="1221"/>
          <ac:spMkLst>
            <pc:docMk/>
            <pc:sldMk cId="1643072381" sldId="273"/>
            <ac:spMk id="6" creationId="{B95B9BA8-1D69-4796-85F5-B6D0BD52354B}"/>
          </ac:spMkLst>
        </pc:spChg>
        <pc:grpChg chg="add del">
          <ac:chgData name="Cancelino, Kathleen (LABOR)" userId="a80b5362-c165-46c7-9037-24791df481b0" providerId="ADAL" clId="{DEFC43B7-1229-4A1C-92CA-60610A1CF7B9}" dt="2024-07-30T14:16:41.156" v="1221"/>
          <ac:grpSpMkLst>
            <pc:docMk/>
            <pc:sldMk cId="1643072381" sldId="273"/>
            <ac:grpSpMk id="11" creationId="{D44E3F87-3D58-4B03-86B2-15A5C5B9C964}"/>
          </ac:grpSpMkLst>
        </pc:grpChg>
        <pc:picChg chg="mod">
          <ac:chgData name="Cancelino, Kathleen (LABOR)" userId="a80b5362-c165-46c7-9037-24791df481b0" providerId="ADAL" clId="{DEFC43B7-1229-4A1C-92CA-60610A1CF7B9}" dt="2024-07-30T14:18:59.624" v="1259" actId="14100"/>
          <ac:picMkLst>
            <pc:docMk/>
            <pc:sldMk cId="1643072381" sldId="273"/>
            <ac:picMk id="4" creationId="{FF2C08E6-E102-BDFC-888D-54D27A2E90B3}"/>
          </ac:picMkLst>
        </pc:picChg>
      </pc:sldChg>
      <pc:sldChg chg="addSp delSp modSp mod setBg delDesignElem">
        <pc:chgData name="Cancelino, Kathleen (LABOR)" userId="a80b5362-c165-46c7-9037-24791df481b0" providerId="ADAL" clId="{DEFC43B7-1229-4A1C-92CA-60610A1CF7B9}" dt="2024-07-30T14:43:44.881" v="1335" actId="26606"/>
        <pc:sldMkLst>
          <pc:docMk/>
          <pc:sldMk cId="1114125353" sldId="274"/>
        </pc:sldMkLst>
        <pc:spChg chg="mod">
          <ac:chgData name="Cancelino, Kathleen (LABOR)" userId="a80b5362-c165-46c7-9037-24791df481b0" providerId="ADAL" clId="{DEFC43B7-1229-4A1C-92CA-60610A1CF7B9}" dt="2024-07-30T14:43:44.881" v="1335" actId="26606"/>
          <ac:spMkLst>
            <pc:docMk/>
            <pc:sldMk cId="1114125353" sldId="274"/>
            <ac:spMk id="2" creationId="{4F703ACA-093E-8E41-3F42-099D4D2B1209}"/>
          </ac:spMkLst>
        </pc:spChg>
        <pc:spChg chg="mod ord">
          <ac:chgData name="Cancelino, Kathleen (LABOR)" userId="a80b5362-c165-46c7-9037-24791df481b0" providerId="ADAL" clId="{DEFC43B7-1229-4A1C-92CA-60610A1CF7B9}" dt="2024-07-30T14:43:44.881" v="1335" actId="26606"/>
          <ac:spMkLst>
            <pc:docMk/>
            <pc:sldMk cId="1114125353" sldId="274"/>
            <ac:spMk id="3" creationId="{AC9FE572-8839-75A2-2368-1C936D691185}"/>
          </ac:spMkLst>
        </pc:spChg>
        <pc:spChg chg="add del">
          <ac:chgData name="Cancelino, Kathleen (LABOR)" userId="a80b5362-c165-46c7-9037-24791df481b0" providerId="ADAL" clId="{DEFC43B7-1229-4A1C-92CA-60610A1CF7B9}" dt="2024-07-30T14:16:41.156" v="1221"/>
          <ac:spMkLst>
            <pc:docMk/>
            <pc:sldMk cId="1114125353" sldId="274"/>
            <ac:spMk id="8" creationId="{5A0118C5-4F8D-4CF4-BADD-53FEACC6C42A}"/>
          </ac:spMkLst>
        </pc:spChg>
        <pc:spChg chg="add del">
          <ac:chgData name="Cancelino, Kathleen (LABOR)" userId="a80b5362-c165-46c7-9037-24791df481b0" providerId="ADAL" clId="{DEFC43B7-1229-4A1C-92CA-60610A1CF7B9}" dt="2024-07-30T14:16:41.156" v="1221"/>
          <ac:spMkLst>
            <pc:docMk/>
            <pc:sldMk cId="1114125353" sldId="274"/>
            <ac:spMk id="10" creationId="{4E0A5C5C-2A95-428E-9F6A-0D29EBD57C9F}"/>
          </ac:spMkLst>
        </pc:spChg>
        <pc:spChg chg="add del">
          <ac:chgData name="Cancelino, Kathleen (LABOR)" userId="a80b5362-c165-46c7-9037-24791df481b0" providerId="ADAL" clId="{DEFC43B7-1229-4A1C-92CA-60610A1CF7B9}" dt="2024-07-30T14:16:41.156" v="1221"/>
          <ac:spMkLst>
            <pc:docMk/>
            <pc:sldMk cId="1114125353" sldId="274"/>
            <ac:spMk id="12" creationId="{1056F38F-7C4E-461D-8709-7D0024AE1F79}"/>
          </ac:spMkLst>
        </pc:spChg>
        <pc:spChg chg="add del">
          <ac:chgData name="Cancelino, Kathleen (LABOR)" userId="a80b5362-c165-46c7-9037-24791df481b0" providerId="ADAL" clId="{DEFC43B7-1229-4A1C-92CA-60610A1CF7B9}" dt="2024-07-30T14:16:41.156" v="1221"/>
          <ac:spMkLst>
            <pc:docMk/>
            <pc:sldMk cId="1114125353" sldId="274"/>
            <ac:spMk id="14" creationId="{C7278469-3C3C-49CE-AEEE-E176A4900B78}"/>
          </ac:spMkLst>
        </pc:spChg>
        <pc:spChg chg="add del">
          <ac:chgData name="Cancelino, Kathleen (LABOR)" userId="a80b5362-c165-46c7-9037-24791df481b0" providerId="ADAL" clId="{DEFC43B7-1229-4A1C-92CA-60610A1CF7B9}" dt="2024-07-30T14:16:41.156" v="1221"/>
          <ac:spMkLst>
            <pc:docMk/>
            <pc:sldMk cId="1114125353" sldId="274"/>
            <ac:spMk id="20" creationId="{4C6598AB-1C17-4D54-951C-A082D94ACB7A}"/>
          </ac:spMkLst>
        </pc:spChg>
        <pc:spChg chg="add del">
          <ac:chgData name="Cancelino, Kathleen (LABOR)" userId="a80b5362-c165-46c7-9037-24791df481b0" providerId="ADAL" clId="{DEFC43B7-1229-4A1C-92CA-60610A1CF7B9}" dt="2024-07-30T14:16:41.156" v="1221"/>
          <ac:spMkLst>
            <pc:docMk/>
            <pc:sldMk cId="1114125353" sldId="274"/>
            <ac:spMk id="22" creationId="{C83B66D7-137D-4AC1-B172-53D60F08BEB5}"/>
          </ac:spMkLst>
        </pc:spChg>
        <pc:spChg chg="add del">
          <ac:chgData name="Cancelino, Kathleen (LABOR)" userId="a80b5362-c165-46c7-9037-24791df481b0" providerId="ADAL" clId="{DEFC43B7-1229-4A1C-92CA-60610A1CF7B9}" dt="2024-07-30T14:16:41.156" v="1221"/>
          <ac:spMkLst>
            <pc:docMk/>
            <pc:sldMk cId="1114125353" sldId="274"/>
            <ac:spMk id="24" creationId="{F6B92503-6984-4D15-8B98-8718709B785D}"/>
          </ac:spMkLst>
        </pc:spChg>
        <pc:spChg chg="add del">
          <ac:chgData name="Cancelino, Kathleen (LABOR)" userId="a80b5362-c165-46c7-9037-24791df481b0" providerId="ADAL" clId="{DEFC43B7-1229-4A1C-92CA-60610A1CF7B9}" dt="2024-07-30T14:16:41.156" v="1221"/>
          <ac:spMkLst>
            <pc:docMk/>
            <pc:sldMk cId="1114125353" sldId="274"/>
            <ac:spMk id="26" creationId="{08DDF938-524E-4C18-A47D-C00627832366}"/>
          </ac:spMkLst>
        </pc:spChg>
        <pc:grpChg chg="add del">
          <ac:chgData name="Cancelino, Kathleen (LABOR)" userId="a80b5362-c165-46c7-9037-24791df481b0" providerId="ADAL" clId="{DEFC43B7-1229-4A1C-92CA-60610A1CF7B9}" dt="2024-07-30T14:16:41.156" v="1221"/>
          <ac:grpSpMkLst>
            <pc:docMk/>
            <pc:sldMk cId="1114125353" sldId="274"/>
            <ac:grpSpMk id="16" creationId="{93DC754C-7E09-422D-A8BB-AF632E90DFA2}"/>
          </ac:grpSpMkLst>
        </pc:grpChg>
        <pc:grpChg chg="add del">
          <ac:chgData name="Cancelino, Kathleen (LABOR)" userId="a80b5362-c165-46c7-9037-24791df481b0" providerId="ADAL" clId="{DEFC43B7-1229-4A1C-92CA-60610A1CF7B9}" dt="2024-07-30T14:16:41.156" v="1221"/>
          <ac:grpSpMkLst>
            <pc:docMk/>
            <pc:sldMk cId="1114125353" sldId="274"/>
            <ac:grpSpMk id="28" creationId="{3773FAF5-C452-4455-9411-D6AF5EBD4CA9}"/>
          </ac:grpSpMkLst>
        </pc:grpChg>
        <pc:picChg chg="add mod">
          <ac:chgData name="Cancelino, Kathleen (LABOR)" userId="a80b5362-c165-46c7-9037-24791df481b0" providerId="ADAL" clId="{DEFC43B7-1229-4A1C-92CA-60610A1CF7B9}" dt="2024-07-30T14:43:44.881" v="1335" actId="26606"/>
          <ac:picMkLst>
            <pc:docMk/>
            <pc:sldMk cId="1114125353" sldId="274"/>
            <ac:picMk id="5" creationId="{883825EA-8671-4D02-B53E-71AE7E850330}"/>
          </ac:picMkLst>
        </pc:picChg>
      </pc:sldChg>
      <pc:sldChg chg="addSp delSp modSp mod setBg delDesignElem">
        <pc:chgData name="Cancelino, Kathleen (LABOR)" userId="a80b5362-c165-46c7-9037-24791df481b0" providerId="ADAL" clId="{DEFC43B7-1229-4A1C-92CA-60610A1CF7B9}" dt="2024-07-30T15:27:29.178" v="1611" actId="208"/>
        <pc:sldMkLst>
          <pc:docMk/>
          <pc:sldMk cId="3426124277" sldId="275"/>
        </pc:sldMkLst>
        <pc:spChg chg="mod">
          <ac:chgData name="Cancelino, Kathleen (LABOR)" userId="a80b5362-c165-46c7-9037-24791df481b0" providerId="ADAL" clId="{DEFC43B7-1229-4A1C-92CA-60610A1CF7B9}" dt="2024-07-30T14:19:27.763" v="1262" actId="207"/>
          <ac:spMkLst>
            <pc:docMk/>
            <pc:sldMk cId="3426124277" sldId="275"/>
            <ac:spMk id="2" creationId="{9C079CE4-DEAD-449A-A06C-468632990290}"/>
          </ac:spMkLst>
        </pc:spChg>
        <pc:spChg chg="mod">
          <ac:chgData name="Cancelino, Kathleen (LABOR)" userId="a80b5362-c165-46c7-9037-24791df481b0" providerId="ADAL" clId="{DEFC43B7-1229-4A1C-92CA-60610A1CF7B9}" dt="2024-07-30T14:19:27.763" v="1262" actId="207"/>
          <ac:spMkLst>
            <pc:docMk/>
            <pc:sldMk cId="3426124277" sldId="275"/>
            <ac:spMk id="3" creationId="{6FAE3D39-FB32-06ED-6F96-A5A9F178FF02}"/>
          </ac:spMkLst>
        </pc:spChg>
        <pc:spChg chg="add del">
          <ac:chgData name="Cancelino, Kathleen (LABOR)" userId="a80b5362-c165-46c7-9037-24791df481b0" providerId="ADAL" clId="{DEFC43B7-1229-4A1C-92CA-60610A1CF7B9}" dt="2024-07-30T14:16:41.156" v="1221"/>
          <ac:spMkLst>
            <pc:docMk/>
            <pc:sldMk cId="3426124277" sldId="275"/>
            <ac:spMk id="26" creationId="{9B37791B-B040-4694-BFDC-8DD132D86E8E}"/>
          </ac:spMkLst>
        </pc:spChg>
        <pc:grpChg chg="add del">
          <ac:chgData name="Cancelino, Kathleen (LABOR)" userId="a80b5362-c165-46c7-9037-24791df481b0" providerId="ADAL" clId="{DEFC43B7-1229-4A1C-92CA-60610A1CF7B9}" dt="2024-07-30T14:16:41.156" v="1221"/>
          <ac:grpSpMkLst>
            <pc:docMk/>
            <pc:sldMk cId="3426124277" sldId="275"/>
            <ac:grpSpMk id="11" creationId="{0DBA5192-D1D6-4385-9B20-7991E99218E9}"/>
          </ac:grpSpMkLst>
        </pc:grpChg>
        <pc:picChg chg="mod">
          <ac:chgData name="Cancelino, Kathleen (LABOR)" userId="a80b5362-c165-46c7-9037-24791df481b0" providerId="ADAL" clId="{DEFC43B7-1229-4A1C-92CA-60610A1CF7B9}" dt="2024-07-30T15:27:29.178" v="1611" actId="208"/>
          <ac:picMkLst>
            <pc:docMk/>
            <pc:sldMk cId="3426124277" sldId="275"/>
            <ac:picMk id="4" creationId="{F78A14F3-E83B-7956-308A-C99198AB72FA}"/>
          </ac:picMkLst>
        </pc:picChg>
      </pc:sldChg>
      <pc:sldChg chg="modSp del mod setBg">
        <pc:chgData name="Cancelino, Kathleen (LABOR)" userId="a80b5362-c165-46c7-9037-24791df481b0" providerId="ADAL" clId="{DEFC43B7-1229-4A1C-92CA-60610A1CF7B9}" dt="2024-07-30T14:08:11.720" v="977" actId="47"/>
        <pc:sldMkLst>
          <pc:docMk/>
          <pc:sldMk cId="2889864039" sldId="276"/>
        </pc:sldMkLst>
        <pc:spChg chg="mod">
          <ac:chgData name="Cancelino, Kathleen (LABOR)" userId="a80b5362-c165-46c7-9037-24791df481b0" providerId="ADAL" clId="{DEFC43B7-1229-4A1C-92CA-60610A1CF7B9}" dt="2024-07-30T14:06:12.150" v="947" actId="21"/>
          <ac:spMkLst>
            <pc:docMk/>
            <pc:sldMk cId="2889864039" sldId="276"/>
            <ac:spMk id="2" creationId="{B5D77015-2C3A-C394-6CB1-C94CC635D0CE}"/>
          </ac:spMkLst>
        </pc:spChg>
        <pc:spChg chg="mod">
          <ac:chgData name="Cancelino, Kathleen (LABOR)" userId="a80b5362-c165-46c7-9037-24791df481b0" providerId="ADAL" clId="{DEFC43B7-1229-4A1C-92CA-60610A1CF7B9}" dt="2024-07-30T14:06:37.986" v="950" actId="21"/>
          <ac:spMkLst>
            <pc:docMk/>
            <pc:sldMk cId="2889864039" sldId="276"/>
            <ac:spMk id="3" creationId="{AB8882F4-D1B2-CB86-F623-5D64933913D6}"/>
          </ac:spMkLst>
        </pc:spChg>
        <pc:spChg chg="mod">
          <ac:chgData name="Cancelino, Kathleen (LABOR)" userId="a80b5362-c165-46c7-9037-24791df481b0" providerId="ADAL" clId="{DEFC43B7-1229-4A1C-92CA-60610A1CF7B9}" dt="2024-07-30T14:07:01.965" v="958" actId="27636"/>
          <ac:spMkLst>
            <pc:docMk/>
            <pc:sldMk cId="2889864039" sldId="276"/>
            <ac:spMk id="4" creationId="{E09BA868-816B-A4C1-12F9-61A882370DA1}"/>
          </ac:spMkLst>
        </pc:spChg>
        <pc:spChg chg="mod">
          <ac:chgData name="Cancelino, Kathleen (LABOR)" userId="a80b5362-c165-46c7-9037-24791df481b0" providerId="ADAL" clId="{DEFC43B7-1229-4A1C-92CA-60610A1CF7B9}" dt="2024-07-30T14:06:50.786" v="953" actId="21"/>
          <ac:spMkLst>
            <pc:docMk/>
            <pc:sldMk cId="2889864039" sldId="276"/>
            <ac:spMk id="5" creationId="{4A5BDF58-5EE9-F58C-86AD-5DC6E66034F6}"/>
          </ac:spMkLst>
        </pc:spChg>
        <pc:spChg chg="mod">
          <ac:chgData name="Cancelino, Kathleen (LABOR)" userId="a80b5362-c165-46c7-9037-24791df481b0" providerId="ADAL" clId="{DEFC43B7-1229-4A1C-92CA-60610A1CF7B9}" dt="2024-07-30T14:07:16.732" v="962" actId="21"/>
          <ac:spMkLst>
            <pc:docMk/>
            <pc:sldMk cId="2889864039" sldId="276"/>
            <ac:spMk id="6" creationId="{9DA65F38-D85C-2FC5-8474-075C5BEDD396}"/>
          </ac:spMkLst>
        </pc:spChg>
      </pc:sldChg>
      <pc:sldChg chg="modSp mod ord">
        <pc:chgData name="Cancelino, Kathleen (LABOR)" userId="a80b5362-c165-46c7-9037-24791df481b0" providerId="ADAL" clId="{DEFC43B7-1229-4A1C-92CA-60610A1CF7B9}" dt="2024-07-30T14:44:01.681" v="1338"/>
        <pc:sldMkLst>
          <pc:docMk/>
          <pc:sldMk cId="1507061939" sldId="278"/>
        </pc:sldMkLst>
        <pc:spChg chg="mod">
          <ac:chgData name="Cancelino, Kathleen (LABOR)" userId="a80b5362-c165-46c7-9037-24791df481b0" providerId="ADAL" clId="{DEFC43B7-1229-4A1C-92CA-60610A1CF7B9}" dt="2024-07-30T14:44:01.681" v="1338"/>
          <ac:spMkLst>
            <pc:docMk/>
            <pc:sldMk cId="1507061939" sldId="278"/>
            <ac:spMk id="2" creationId="{24A237CD-64D3-0964-6FA3-1A31D6E5574F}"/>
          </ac:spMkLst>
        </pc:spChg>
        <pc:spChg chg="mod">
          <ac:chgData name="Cancelino, Kathleen (LABOR)" userId="a80b5362-c165-46c7-9037-24791df481b0" providerId="ADAL" clId="{DEFC43B7-1229-4A1C-92CA-60610A1CF7B9}" dt="2024-07-30T13:42:18.513" v="149" actId="1076"/>
          <ac:spMkLst>
            <pc:docMk/>
            <pc:sldMk cId="1507061939" sldId="278"/>
            <ac:spMk id="4" creationId="{EC7D5C89-5005-CC06-CE97-03CE02E6B74A}"/>
          </ac:spMkLst>
        </pc:spChg>
      </pc:sldChg>
      <pc:sldChg chg="addSp delSp modSp mod ord setBg setClrOvrMap delDesignElem">
        <pc:chgData name="Cancelino, Kathleen (LABOR)" userId="a80b5362-c165-46c7-9037-24791df481b0" providerId="ADAL" clId="{DEFC43B7-1229-4A1C-92CA-60610A1CF7B9}" dt="2024-07-30T15:27:09.351" v="1609" actId="208"/>
        <pc:sldMkLst>
          <pc:docMk/>
          <pc:sldMk cId="703250105" sldId="279"/>
        </pc:sldMkLst>
        <pc:spChg chg="mod">
          <ac:chgData name="Cancelino, Kathleen (LABOR)" userId="a80b5362-c165-46c7-9037-24791df481b0" providerId="ADAL" clId="{DEFC43B7-1229-4A1C-92CA-60610A1CF7B9}" dt="2024-07-30T15:26:53.684" v="1606" actId="1076"/>
          <ac:spMkLst>
            <pc:docMk/>
            <pc:sldMk cId="703250105" sldId="279"/>
            <ac:spMk id="2" creationId="{F45B49EA-8748-8DFC-666A-1F643EF5EC2A}"/>
          </ac:spMkLst>
        </pc:spChg>
        <pc:spChg chg="add del mod">
          <ac:chgData name="Cancelino, Kathleen (LABOR)" userId="a80b5362-c165-46c7-9037-24791df481b0" providerId="ADAL" clId="{DEFC43B7-1229-4A1C-92CA-60610A1CF7B9}" dt="2024-07-30T14:49:47.240" v="1383" actId="26606"/>
          <ac:spMkLst>
            <pc:docMk/>
            <pc:sldMk cId="703250105" sldId="279"/>
            <ac:spMk id="4" creationId="{564708D1-C6B8-8096-C781-FD5FA46BC88A}"/>
          </ac:spMkLst>
        </pc:spChg>
        <pc:spChg chg="add del">
          <ac:chgData name="Cancelino, Kathleen (LABOR)" userId="a80b5362-c165-46c7-9037-24791df481b0" providerId="ADAL" clId="{DEFC43B7-1229-4A1C-92CA-60610A1CF7B9}" dt="2024-07-30T14:10:48.390" v="992" actId="26606"/>
          <ac:spMkLst>
            <pc:docMk/>
            <pc:sldMk cId="703250105" sldId="279"/>
            <ac:spMk id="7" creationId="{B34F5AD2-EDBD-4BBD-A55C-EAFFD0C7097A}"/>
          </ac:spMkLst>
        </pc:spChg>
        <pc:spChg chg="add del">
          <ac:chgData name="Cancelino, Kathleen (LABOR)" userId="a80b5362-c165-46c7-9037-24791df481b0" providerId="ADAL" clId="{DEFC43B7-1229-4A1C-92CA-60610A1CF7B9}" dt="2024-07-30T14:10:48.390" v="992" actId="26606"/>
          <ac:spMkLst>
            <pc:docMk/>
            <pc:sldMk cId="703250105" sldId="279"/>
            <ac:spMk id="8" creationId="{C3896A03-3945-419A-B66B-4EE266EDD152}"/>
          </ac:spMkLst>
        </pc:spChg>
        <pc:spChg chg="add del">
          <ac:chgData name="Cancelino, Kathleen (LABOR)" userId="a80b5362-c165-46c7-9037-24791df481b0" providerId="ADAL" clId="{DEFC43B7-1229-4A1C-92CA-60610A1CF7B9}" dt="2024-07-30T14:10:48.390" v="992" actId="26606"/>
          <ac:spMkLst>
            <pc:docMk/>
            <pc:sldMk cId="703250105" sldId="279"/>
            <ac:spMk id="10" creationId="{B8EAE243-3A9F-4A46-B0D9-04C723A8A1BD}"/>
          </ac:spMkLst>
        </pc:spChg>
        <pc:spChg chg="add del">
          <ac:chgData name="Cancelino, Kathleen (LABOR)" userId="a80b5362-c165-46c7-9037-24791df481b0" providerId="ADAL" clId="{DEFC43B7-1229-4A1C-92CA-60610A1CF7B9}" dt="2024-07-30T14:10:37.477" v="987" actId="26606"/>
          <ac:spMkLst>
            <pc:docMk/>
            <pc:sldMk cId="703250105" sldId="279"/>
            <ac:spMk id="15" creationId="{B34F5AD2-EDBD-4BBD-A55C-EAFFD0C7097A}"/>
          </ac:spMkLst>
        </pc:spChg>
        <pc:spChg chg="add del">
          <ac:chgData name="Cancelino, Kathleen (LABOR)" userId="a80b5362-c165-46c7-9037-24791df481b0" providerId="ADAL" clId="{DEFC43B7-1229-4A1C-92CA-60610A1CF7B9}" dt="2024-07-30T14:10:37.477" v="987" actId="26606"/>
          <ac:spMkLst>
            <pc:docMk/>
            <pc:sldMk cId="703250105" sldId="279"/>
            <ac:spMk id="17" creationId="{C3896A03-3945-419A-B66B-4EE266EDD152}"/>
          </ac:spMkLst>
        </pc:spChg>
        <pc:spChg chg="add del">
          <ac:chgData name="Cancelino, Kathleen (LABOR)" userId="a80b5362-c165-46c7-9037-24791df481b0" providerId="ADAL" clId="{DEFC43B7-1229-4A1C-92CA-60610A1CF7B9}" dt="2024-07-30T14:10:37.477" v="987" actId="26606"/>
          <ac:spMkLst>
            <pc:docMk/>
            <pc:sldMk cId="703250105" sldId="279"/>
            <ac:spMk id="19" creationId="{B8EAE243-3A9F-4A46-B0D9-04C723A8A1BD}"/>
          </ac:spMkLst>
        </pc:spChg>
        <pc:spChg chg="add del">
          <ac:chgData name="Cancelino, Kathleen (LABOR)" userId="a80b5362-c165-46c7-9037-24791df481b0" providerId="ADAL" clId="{DEFC43B7-1229-4A1C-92CA-60610A1CF7B9}" dt="2024-07-30T14:10:39.358" v="989" actId="26606"/>
          <ac:spMkLst>
            <pc:docMk/>
            <pc:sldMk cId="703250105" sldId="279"/>
            <ac:spMk id="24" creationId="{A9CB0874-88B8-43D3-B0B6-C32F790F790D}"/>
          </ac:spMkLst>
        </pc:spChg>
        <pc:spChg chg="add del">
          <ac:chgData name="Cancelino, Kathleen (LABOR)" userId="a80b5362-c165-46c7-9037-24791df481b0" providerId="ADAL" clId="{DEFC43B7-1229-4A1C-92CA-60610A1CF7B9}" dt="2024-07-30T14:10:48.380" v="991" actId="26606"/>
          <ac:spMkLst>
            <pc:docMk/>
            <pc:sldMk cId="703250105" sldId="279"/>
            <ac:spMk id="197" creationId="{5A0118C5-4F8D-4CF4-BADD-53FEACC6C42A}"/>
          </ac:spMkLst>
        </pc:spChg>
        <pc:spChg chg="add del">
          <ac:chgData name="Cancelino, Kathleen (LABOR)" userId="a80b5362-c165-46c7-9037-24791df481b0" providerId="ADAL" clId="{DEFC43B7-1229-4A1C-92CA-60610A1CF7B9}" dt="2024-07-30T14:10:48.380" v="991" actId="26606"/>
          <ac:spMkLst>
            <pc:docMk/>
            <pc:sldMk cId="703250105" sldId="279"/>
            <ac:spMk id="368" creationId="{A99050EE-26AF-4253-BD50-F0FCD965A8F6}"/>
          </ac:spMkLst>
        </pc:spChg>
        <pc:spChg chg="add del">
          <ac:chgData name="Cancelino, Kathleen (LABOR)" userId="a80b5362-c165-46c7-9037-24791df481b0" providerId="ADAL" clId="{DEFC43B7-1229-4A1C-92CA-60610A1CF7B9}" dt="2024-07-30T14:10:48.380" v="991" actId="26606"/>
          <ac:spMkLst>
            <pc:docMk/>
            <pc:sldMk cId="703250105" sldId="279"/>
            <ac:spMk id="371" creationId="{D0C78466-EB6E-45A0-99A6-A00789ACD90A}"/>
          </ac:spMkLst>
        </pc:spChg>
        <pc:spChg chg="add del">
          <ac:chgData name="Cancelino, Kathleen (LABOR)" userId="a80b5362-c165-46c7-9037-24791df481b0" providerId="ADAL" clId="{DEFC43B7-1229-4A1C-92CA-60610A1CF7B9}" dt="2024-07-30T14:10:48.380" v="991" actId="26606"/>
          <ac:spMkLst>
            <pc:docMk/>
            <pc:sldMk cId="703250105" sldId="279"/>
            <ac:spMk id="372" creationId="{E99F76E4-5DFD-4DBE-B042-66FBCD1182C9}"/>
          </ac:spMkLst>
        </pc:spChg>
        <pc:spChg chg="add del">
          <ac:chgData name="Cancelino, Kathleen (LABOR)" userId="a80b5362-c165-46c7-9037-24791df481b0" providerId="ADAL" clId="{DEFC43B7-1229-4A1C-92CA-60610A1CF7B9}" dt="2024-07-30T14:16:41.156" v="1221"/>
          <ac:spMkLst>
            <pc:docMk/>
            <pc:sldMk cId="703250105" sldId="279"/>
            <ac:spMk id="374" creationId="{B34F5AD2-EDBD-4BBD-A55C-EAFFD0C7097A}"/>
          </ac:spMkLst>
        </pc:spChg>
        <pc:spChg chg="add del">
          <ac:chgData name="Cancelino, Kathleen (LABOR)" userId="a80b5362-c165-46c7-9037-24791df481b0" providerId="ADAL" clId="{DEFC43B7-1229-4A1C-92CA-60610A1CF7B9}" dt="2024-07-30T14:16:41.156" v="1221"/>
          <ac:spMkLst>
            <pc:docMk/>
            <pc:sldMk cId="703250105" sldId="279"/>
            <ac:spMk id="375" creationId="{C3896A03-3945-419A-B66B-4EE266EDD152}"/>
          </ac:spMkLst>
        </pc:spChg>
        <pc:spChg chg="add del">
          <ac:chgData name="Cancelino, Kathleen (LABOR)" userId="a80b5362-c165-46c7-9037-24791df481b0" providerId="ADAL" clId="{DEFC43B7-1229-4A1C-92CA-60610A1CF7B9}" dt="2024-07-30T14:16:41.156" v="1221"/>
          <ac:spMkLst>
            <pc:docMk/>
            <pc:sldMk cId="703250105" sldId="279"/>
            <ac:spMk id="376" creationId="{B8EAE243-3A9F-4A46-B0D9-04C723A8A1BD}"/>
          </ac:spMkLst>
        </pc:spChg>
        <pc:grpChg chg="add del">
          <ac:chgData name="Cancelino, Kathleen (LABOR)" userId="a80b5362-c165-46c7-9037-24791df481b0" providerId="ADAL" clId="{DEFC43B7-1229-4A1C-92CA-60610A1CF7B9}" dt="2024-07-30T14:10:39.358" v="989" actId="26606"/>
          <ac:grpSpMkLst>
            <pc:docMk/>
            <pc:sldMk cId="703250105" sldId="279"/>
            <ac:grpSpMk id="21" creationId="{C15B8CC4-8CCE-428F-AE7E-28D178984CEC}"/>
          </ac:grpSpMkLst>
        </pc:grpChg>
        <pc:grpChg chg="add del">
          <ac:chgData name="Cancelino, Kathleen (LABOR)" userId="a80b5362-c165-46c7-9037-24791df481b0" providerId="ADAL" clId="{DEFC43B7-1229-4A1C-92CA-60610A1CF7B9}" dt="2024-07-30T14:10:39.358" v="989" actId="26606"/>
          <ac:grpSpMkLst>
            <pc:docMk/>
            <pc:sldMk cId="703250105" sldId="279"/>
            <ac:grpSpMk id="25" creationId="{4BFD067A-52BE-40EE-B7CA-391830B9A265}"/>
          </ac:grpSpMkLst>
        </pc:grpChg>
        <pc:grpChg chg="add del">
          <ac:chgData name="Cancelino, Kathleen (LABOR)" userId="a80b5362-c165-46c7-9037-24791df481b0" providerId="ADAL" clId="{DEFC43B7-1229-4A1C-92CA-60610A1CF7B9}" dt="2024-07-30T14:10:48.380" v="991" actId="26606"/>
          <ac:grpSpMkLst>
            <pc:docMk/>
            <pc:sldMk cId="703250105" sldId="279"/>
            <ac:grpSpMk id="27" creationId="{5468B3A9-705E-43C3-A742-0619B0D8F2EE}"/>
          </ac:grpSpMkLst>
        </pc:grpChg>
        <pc:grpChg chg="add del">
          <ac:chgData name="Cancelino, Kathleen (LABOR)" userId="a80b5362-c165-46c7-9037-24791df481b0" providerId="ADAL" clId="{DEFC43B7-1229-4A1C-92CA-60610A1CF7B9}" dt="2024-07-30T14:10:48.380" v="991" actId="26606"/>
          <ac:grpSpMkLst>
            <pc:docMk/>
            <pc:sldMk cId="703250105" sldId="279"/>
            <ac:grpSpMk id="198" creationId="{773717CC-ECEE-4ABF-BA61-C59F46801775}"/>
          </ac:grpSpMkLst>
        </pc:grpChg>
        <pc:grpChg chg="add del">
          <ac:chgData name="Cancelino, Kathleen (LABOR)" userId="a80b5362-c165-46c7-9037-24791df481b0" providerId="ADAL" clId="{DEFC43B7-1229-4A1C-92CA-60610A1CF7B9}" dt="2024-07-30T14:10:48.380" v="991" actId="26606"/>
          <ac:grpSpMkLst>
            <pc:docMk/>
            <pc:sldMk cId="703250105" sldId="279"/>
            <ac:grpSpMk id="369" creationId="{00E015F5-1A99-4E40-BC3D-7707802996B5}"/>
          </ac:grpSpMkLst>
        </pc:grpChg>
        <pc:graphicFrameChg chg="add del mod modGraphic">
          <ac:chgData name="Cancelino, Kathleen (LABOR)" userId="a80b5362-c165-46c7-9037-24791df481b0" providerId="ADAL" clId="{DEFC43B7-1229-4A1C-92CA-60610A1CF7B9}" dt="2024-07-30T14:49:47.240" v="1383" actId="26606"/>
          <ac:graphicFrameMkLst>
            <pc:docMk/>
            <pc:sldMk cId="703250105" sldId="279"/>
            <ac:graphicFrameMk id="12" creationId="{61AF7F9E-E352-4136-FBAC-1B71387ED043}"/>
          </ac:graphicFrameMkLst>
        </pc:graphicFrameChg>
        <pc:picChg chg="add mod">
          <ac:chgData name="Cancelino, Kathleen (LABOR)" userId="a80b5362-c165-46c7-9037-24791df481b0" providerId="ADAL" clId="{DEFC43B7-1229-4A1C-92CA-60610A1CF7B9}" dt="2024-07-30T15:27:09.351" v="1609" actId="208"/>
          <ac:picMkLst>
            <pc:docMk/>
            <pc:sldMk cId="703250105" sldId="279"/>
            <ac:picMk id="5" creationId="{CF739A1A-1B37-33E4-B142-E9F215AFB2FE}"/>
          </ac:picMkLst>
        </pc:picChg>
      </pc:sldChg>
      <pc:sldChg chg="addSp delSp modSp mod setBg delDesignElem">
        <pc:chgData name="Cancelino, Kathleen (LABOR)" userId="a80b5362-c165-46c7-9037-24791df481b0" providerId="ADAL" clId="{DEFC43B7-1229-4A1C-92CA-60610A1CF7B9}" dt="2024-07-30T14:23:58.055" v="1320" actId="1076"/>
        <pc:sldMkLst>
          <pc:docMk/>
          <pc:sldMk cId="32238784" sldId="280"/>
        </pc:sldMkLst>
        <pc:spChg chg="mod">
          <ac:chgData name="Cancelino, Kathleen (LABOR)" userId="a80b5362-c165-46c7-9037-24791df481b0" providerId="ADAL" clId="{DEFC43B7-1229-4A1C-92CA-60610A1CF7B9}" dt="2024-07-30T14:23:58.055" v="1320" actId="1076"/>
          <ac:spMkLst>
            <pc:docMk/>
            <pc:sldMk cId="32238784" sldId="280"/>
            <ac:spMk id="2" creationId="{75014547-7E50-7413-7EA0-AF6346758E05}"/>
          </ac:spMkLst>
        </pc:spChg>
        <pc:spChg chg="add del">
          <ac:chgData name="Cancelino, Kathleen (LABOR)" userId="a80b5362-c165-46c7-9037-24791df481b0" providerId="ADAL" clId="{DEFC43B7-1229-4A1C-92CA-60610A1CF7B9}" dt="2024-07-30T14:16:41.156" v="1221"/>
          <ac:spMkLst>
            <pc:docMk/>
            <pc:sldMk cId="32238784" sldId="280"/>
            <ac:spMk id="22" creationId="{955A2079-FA98-4876-80F0-72364A7D2EA4}"/>
          </ac:spMkLst>
        </pc:spChg>
        <pc:graphicFrameChg chg="mod modGraphic">
          <ac:chgData name="Cancelino, Kathleen (LABOR)" userId="a80b5362-c165-46c7-9037-24791df481b0" providerId="ADAL" clId="{DEFC43B7-1229-4A1C-92CA-60610A1CF7B9}" dt="2024-07-30T13:31:18.618" v="75" actId="26606"/>
          <ac:graphicFrameMkLst>
            <pc:docMk/>
            <pc:sldMk cId="32238784" sldId="280"/>
            <ac:graphicFrameMk id="19" creationId="{45669FAD-77A4-96A5-D960-69433A8A63BA}"/>
          </ac:graphicFrameMkLst>
        </pc:graphicFrameChg>
      </pc:sldChg>
      <pc:sldChg chg="addSp delSp modSp mod setBg delDesignElem">
        <pc:chgData name="Cancelino, Kathleen (LABOR)" userId="a80b5362-c165-46c7-9037-24791df481b0" providerId="ADAL" clId="{DEFC43B7-1229-4A1C-92CA-60610A1CF7B9}" dt="2024-07-30T14:16:41.156" v="1221"/>
        <pc:sldMkLst>
          <pc:docMk/>
          <pc:sldMk cId="4151251931" sldId="281"/>
        </pc:sldMkLst>
        <pc:spChg chg="mod">
          <ac:chgData name="Cancelino, Kathleen (LABOR)" userId="a80b5362-c165-46c7-9037-24791df481b0" providerId="ADAL" clId="{DEFC43B7-1229-4A1C-92CA-60610A1CF7B9}" dt="2024-07-30T13:17:20.283" v="32" actId="16037"/>
          <ac:spMkLst>
            <pc:docMk/>
            <pc:sldMk cId="4151251931" sldId="281"/>
            <ac:spMk id="2" creationId="{0DB893EB-8E06-BD6E-B285-E3FEC1A33CE5}"/>
          </ac:spMkLst>
        </pc:spChg>
        <pc:spChg chg="del">
          <ac:chgData name="Cancelino, Kathleen (LABOR)" userId="a80b5362-c165-46c7-9037-24791df481b0" providerId="ADAL" clId="{DEFC43B7-1229-4A1C-92CA-60610A1CF7B9}" dt="2024-07-30T13:14:30.453" v="18"/>
          <ac:spMkLst>
            <pc:docMk/>
            <pc:sldMk cId="4151251931" sldId="281"/>
            <ac:spMk id="7" creationId="{063BBA22-50EA-4C4D-BE05-F1CE4E63AA56}"/>
          </ac:spMkLst>
        </pc:spChg>
        <pc:spChg chg="del">
          <ac:chgData name="Cancelino, Kathleen (LABOR)" userId="a80b5362-c165-46c7-9037-24791df481b0" providerId="ADAL" clId="{DEFC43B7-1229-4A1C-92CA-60610A1CF7B9}" dt="2024-07-30T13:14:30.453" v="18"/>
          <ac:spMkLst>
            <pc:docMk/>
            <pc:sldMk cId="4151251931" sldId="281"/>
            <ac:spMk id="10" creationId="{BACC6370-2D7E-4714-9D71-7542949D7D5D}"/>
          </ac:spMkLst>
        </pc:spChg>
        <pc:spChg chg="del">
          <ac:chgData name="Cancelino, Kathleen (LABOR)" userId="a80b5362-c165-46c7-9037-24791df481b0" providerId="ADAL" clId="{DEFC43B7-1229-4A1C-92CA-60610A1CF7B9}" dt="2024-07-30T13:14:30.453" v="18"/>
          <ac:spMkLst>
            <pc:docMk/>
            <pc:sldMk cId="4151251931" sldId="281"/>
            <ac:spMk id="12" creationId="{F68B3F68-107C-434F-AA38-110D5EA91B85}"/>
          </ac:spMkLst>
        </pc:spChg>
        <pc:spChg chg="del">
          <ac:chgData name="Cancelino, Kathleen (LABOR)" userId="a80b5362-c165-46c7-9037-24791df481b0" providerId="ADAL" clId="{DEFC43B7-1229-4A1C-92CA-60610A1CF7B9}" dt="2024-07-30T13:14:30.453" v="18"/>
          <ac:spMkLst>
            <pc:docMk/>
            <pc:sldMk cId="4151251931" sldId="281"/>
            <ac:spMk id="14" creationId="{AAD0DBB9-1A4B-4391-81D4-CB19F9AB918A}"/>
          </ac:spMkLst>
        </pc:spChg>
        <pc:spChg chg="add del">
          <ac:chgData name="Cancelino, Kathleen (LABOR)" userId="a80b5362-c165-46c7-9037-24791df481b0" providerId="ADAL" clId="{DEFC43B7-1229-4A1C-92CA-60610A1CF7B9}" dt="2024-07-30T13:16:26.847" v="29" actId="26606"/>
          <ac:spMkLst>
            <pc:docMk/>
            <pc:sldMk cId="4151251931" sldId="281"/>
            <ac:spMk id="20" creationId="{81D377EB-C9D2-4ED0-86A6-740A297E3EAC}"/>
          </ac:spMkLst>
        </pc:spChg>
        <pc:spChg chg="add del">
          <ac:chgData name="Cancelino, Kathleen (LABOR)" userId="a80b5362-c165-46c7-9037-24791df481b0" providerId="ADAL" clId="{DEFC43B7-1229-4A1C-92CA-60610A1CF7B9}" dt="2024-07-30T13:16:26.847" v="29" actId="26606"/>
          <ac:spMkLst>
            <pc:docMk/>
            <pc:sldMk cId="4151251931" sldId="281"/>
            <ac:spMk id="22" creationId="{066346BE-FDB4-4772-A696-0719490ABD64}"/>
          </ac:spMkLst>
        </pc:spChg>
        <pc:spChg chg="add del">
          <ac:chgData name="Cancelino, Kathleen (LABOR)" userId="a80b5362-c165-46c7-9037-24791df481b0" providerId="ADAL" clId="{DEFC43B7-1229-4A1C-92CA-60610A1CF7B9}" dt="2024-07-30T13:16:26.847" v="29" actId="26606"/>
          <ac:spMkLst>
            <pc:docMk/>
            <pc:sldMk cId="4151251931" sldId="281"/>
            <ac:spMk id="24" creationId="{FB92FFCE-0C90-454E-AA25-D4EE9A6C39C5}"/>
          </ac:spMkLst>
        </pc:spChg>
        <pc:spChg chg="add del">
          <ac:chgData name="Cancelino, Kathleen (LABOR)" userId="a80b5362-c165-46c7-9037-24791df481b0" providerId="ADAL" clId="{DEFC43B7-1229-4A1C-92CA-60610A1CF7B9}" dt="2024-07-30T14:16:41.156" v="1221"/>
          <ac:spMkLst>
            <pc:docMk/>
            <pc:sldMk cId="4151251931" sldId="281"/>
            <ac:spMk id="26" creationId="{53B021B3-DE93-4AB7-8A18-CF5F1CED88B8}"/>
          </ac:spMkLst>
        </pc:spChg>
        <pc:spChg chg="add del">
          <ac:chgData name="Cancelino, Kathleen (LABOR)" userId="a80b5362-c165-46c7-9037-24791df481b0" providerId="ADAL" clId="{DEFC43B7-1229-4A1C-92CA-60610A1CF7B9}" dt="2024-07-30T14:16:41.156" v="1221"/>
          <ac:spMkLst>
            <pc:docMk/>
            <pc:sldMk cId="4151251931" sldId="281"/>
            <ac:spMk id="27" creationId="{52D502E5-F6B4-4D58-B4AE-FC466FF15EE8}"/>
          </ac:spMkLst>
        </pc:spChg>
        <pc:spChg chg="add del">
          <ac:chgData name="Cancelino, Kathleen (LABOR)" userId="a80b5362-c165-46c7-9037-24791df481b0" providerId="ADAL" clId="{DEFC43B7-1229-4A1C-92CA-60610A1CF7B9}" dt="2024-07-30T14:16:41.156" v="1221"/>
          <ac:spMkLst>
            <pc:docMk/>
            <pc:sldMk cId="4151251931" sldId="281"/>
            <ac:spMk id="28" creationId="{9DECDBF4-02B6-4BB4-B65B-B8107AD6A9E8}"/>
          </ac:spMkLst>
        </pc:spChg>
        <pc:graphicFrameChg chg="mod modGraphic">
          <ac:chgData name="Cancelino, Kathleen (LABOR)" userId="a80b5362-c165-46c7-9037-24791df481b0" providerId="ADAL" clId="{DEFC43B7-1229-4A1C-92CA-60610A1CF7B9}" dt="2024-07-30T13:18:59.664" v="35"/>
          <ac:graphicFrameMkLst>
            <pc:docMk/>
            <pc:sldMk cId="4151251931" sldId="281"/>
            <ac:graphicFrameMk id="15" creationId="{04574689-5D9C-CFD3-5B6B-6A62BF6E30FF}"/>
          </ac:graphicFrameMkLst>
        </pc:graphicFrameChg>
      </pc:sldChg>
      <pc:sldChg chg="addSp delSp modSp add mod setBg modClrScheme delDesignElem chgLayout">
        <pc:chgData name="Cancelino, Kathleen (LABOR)" userId="a80b5362-c165-46c7-9037-24791df481b0" providerId="ADAL" clId="{DEFC43B7-1229-4A1C-92CA-60610A1CF7B9}" dt="2024-07-30T14:19:33.126" v="1263" actId="207"/>
        <pc:sldMkLst>
          <pc:docMk/>
          <pc:sldMk cId="1278691337" sldId="282"/>
        </pc:sldMkLst>
        <pc:spChg chg="mod ord">
          <ac:chgData name="Cancelino, Kathleen (LABOR)" userId="a80b5362-c165-46c7-9037-24791df481b0" providerId="ADAL" clId="{DEFC43B7-1229-4A1C-92CA-60610A1CF7B9}" dt="2024-07-30T14:19:33.126" v="1263" actId="207"/>
          <ac:spMkLst>
            <pc:docMk/>
            <pc:sldMk cId="1278691337" sldId="282"/>
            <ac:spMk id="2" creationId="{B5D77015-2C3A-C394-6CB1-C94CC635D0CE}"/>
          </ac:spMkLst>
        </pc:spChg>
        <pc:spChg chg="del mod ord">
          <ac:chgData name="Cancelino, Kathleen (LABOR)" userId="a80b5362-c165-46c7-9037-24791df481b0" providerId="ADAL" clId="{DEFC43B7-1229-4A1C-92CA-60610A1CF7B9}" dt="2024-07-30T13:57:17.455" v="173" actId="478"/>
          <ac:spMkLst>
            <pc:docMk/>
            <pc:sldMk cId="1278691337" sldId="282"/>
            <ac:spMk id="3" creationId="{AB8882F4-D1B2-CB86-F623-5D64933913D6}"/>
          </ac:spMkLst>
        </pc:spChg>
        <pc:spChg chg="del mod ord">
          <ac:chgData name="Cancelino, Kathleen (LABOR)" userId="a80b5362-c165-46c7-9037-24791df481b0" providerId="ADAL" clId="{DEFC43B7-1229-4A1C-92CA-60610A1CF7B9}" dt="2024-07-30T14:10:07.126" v="985" actId="26606"/>
          <ac:spMkLst>
            <pc:docMk/>
            <pc:sldMk cId="1278691337" sldId="282"/>
            <ac:spMk id="4" creationId="{E09BA868-816B-A4C1-12F9-61A882370DA1}"/>
          </ac:spMkLst>
        </pc:spChg>
        <pc:spChg chg="del mod ord">
          <ac:chgData name="Cancelino, Kathleen (LABOR)" userId="a80b5362-c165-46c7-9037-24791df481b0" providerId="ADAL" clId="{DEFC43B7-1229-4A1C-92CA-60610A1CF7B9}" dt="2024-07-30T13:57:22.859" v="175" actId="478"/>
          <ac:spMkLst>
            <pc:docMk/>
            <pc:sldMk cId="1278691337" sldId="282"/>
            <ac:spMk id="5" creationId="{4A5BDF58-5EE9-F58C-86AD-5DC6E66034F6}"/>
          </ac:spMkLst>
        </pc:spChg>
        <pc:spChg chg="del mod ord">
          <ac:chgData name="Cancelino, Kathleen (LABOR)" userId="a80b5362-c165-46c7-9037-24791df481b0" providerId="ADAL" clId="{DEFC43B7-1229-4A1C-92CA-60610A1CF7B9}" dt="2024-07-30T13:57:25.556" v="176" actId="478"/>
          <ac:spMkLst>
            <pc:docMk/>
            <pc:sldMk cId="1278691337" sldId="282"/>
            <ac:spMk id="6" creationId="{9DA65F38-D85C-2FC5-8474-075C5BEDD396}"/>
          </ac:spMkLst>
        </pc:spChg>
        <pc:spChg chg="add del">
          <ac:chgData name="Cancelino, Kathleen (LABOR)" userId="a80b5362-c165-46c7-9037-24791df481b0" providerId="ADAL" clId="{DEFC43B7-1229-4A1C-92CA-60610A1CF7B9}" dt="2024-07-30T14:16:41.156" v="1221"/>
          <ac:spMkLst>
            <pc:docMk/>
            <pc:sldMk cId="1278691337" sldId="282"/>
            <ac:spMk id="10" creationId="{0C541B88-1AE9-40C3-AFD5-967787C1979F}"/>
          </ac:spMkLst>
        </pc:spChg>
        <pc:spChg chg="add del">
          <ac:chgData name="Cancelino, Kathleen (LABOR)" userId="a80b5362-c165-46c7-9037-24791df481b0" providerId="ADAL" clId="{DEFC43B7-1229-4A1C-92CA-60610A1CF7B9}" dt="2024-07-30T14:16:41.156" v="1221"/>
          <ac:spMkLst>
            <pc:docMk/>
            <pc:sldMk cId="1278691337" sldId="282"/>
            <ac:spMk id="12" creationId="{E5F17139-31EE-46AC-B04F-DBBD852DD6CB}"/>
          </ac:spMkLst>
        </pc:spChg>
        <pc:spChg chg="add del">
          <ac:chgData name="Cancelino, Kathleen (LABOR)" userId="a80b5362-c165-46c7-9037-24791df481b0" providerId="ADAL" clId="{DEFC43B7-1229-4A1C-92CA-60610A1CF7B9}" dt="2024-07-30T14:16:41.156" v="1221"/>
          <ac:spMkLst>
            <pc:docMk/>
            <pc:sldMk cId="1278691337" sldId="282"/>
            <ac:spMk id="18" creationId="{89D16701-DA76-4F72-BB63-E2C3FFBDFE0F}"/>
          </ac:spMkLst>
        </pc:spChg>
        <pc:spChg chg="add del">
          <ac:chgData name="Cancelino, Kathleen (LABOR)" userId="a80b5362-c165-46c7-9037-24791df481b0" providerId="ADAL" clId="{DEFC43B7-1229-4A1C-92CA-60610A1CF7B9}" dt="2024-07-30T14:16:41.156" v="1221"/>
          <ac:spMkLst>
            <pc:docMk/>
            <pc:sldMk cId="1278691337" sldId="282"/>
            <ac:spMk id="20" creationId="{1CC28BE1-9DC6-43FE-9582-39F091098D77}"/>
          </ac:spMkLst>
        </pc:spChg>
        <pc:grpChg chg="add del">
          <ac:chgData name="Cancelino, Kathleen (LABOR)" userId="a80b5362-c165-46c7-9037-24791df481b0" providerId="ADAL" clId="{DEFC43B7-1229-4A1C-92CA-60610A1CF7B9}" dt="2024-07-30T14:16:41.156" v="1221"/>
          <ac:grpSpMkLst>
            <pc:docMk/>
            <pc:sldMk cId="1278691337" sldId="282"/>
            <ac:grpSpMk id="14" creationId="{7CF625D3-71A3-4F30-A096-8EF334E959D0}"/>
          </ac:grpSpMkLst>
        </pc:grpChg>
        <pc:grpChg chg="add del">
          <ac:chgData name="Cancelino, Kathleen (LABOR)" userId="a80b5362-c165-46c7-9037-24791df481b0" providerId="ADAL" clId="{DEFC43B7-1229-4A1C-92CA-60610A1CF7B9}" dt="2024-07-30T14:16:41.156" v="1221"/>
          <ac:grpSpMkLst>
            <pc:docMk/>
            <pc:sldMk cId="1278691337" sldId="282"/>
            <ac:grpSpMk id="22" creationId="{AF9AF3F3-CE0C-4125-BDD7-346487FA0B40}"/>
          </ac:grpSpMkLst>
        </pc:grpChg>
        <pc:graphicFrameChg chg="add">
          <ac:chgData name="Cancelino, Kathleen (LABOR)" userId="a80b5362-c165-46c7-9037-24791df481b0" providerId="ADAL" clId="{DEFC43B7-1229-4A1C-92CA-60610A1CF7B9}" dt="2024-07-30T14:10:07.126" v="985" actId="26606"/>
          <ac:graphicFrameMkLst>
            <pc:docMk/>
            <pc:sldMk cId="1278691337" sldId="282"/>
            <ac:graphicFrameMk id="7" creationId="{978D64B8-1F4D-D82D-2537-0C3AE4983916}"/>
          </ac:graphicFrameMkLst>
        </pc:graphicFrameChg>
      </pc:sldChg>
      <pc:sldChg chg="addSp delSp modSp add mod setBg delDesignElem">
        <pc:chgData name="Cancelino, Kathleen (LABOR)" userId="a80b5362-c165-46c7-9037-24791df481b0" providerId="ADAL" clId="{DEFC43B7-1229-4A1C-92CA-60610A1CF7B9}" dt="2024-07-30T15:27:19.225" v="1610" actId="208"/>
        <pc:sldMkLst>
          <pc:docMk/>
          <pc:sldMk cId="1715729167" sldId="283"/>
        </pc:sldMkLst>
        <pc:spChg chg="mod">
          <ac:chgData name="Cancelino, Kathleen (LABOR)" userId="a80b5362-c165-46c7-9037-24791df481b0" providerId="ADAL" clId="{DEFC43B7-1229-4A1C-92CA-60610A1CF7B9}" dt="2024-07-30T15:25:25.674" v="1594" actId="1076"/>
          <ac:spMkLst>
            <pc:docMk/>
            <pc:sldMk cId="1715729167" sldId="283"/>
            <ac:spMk id="2" creationId="{B5D77015-2C3A-C394-6CB1-C94CC635D0CE}"/>
          </ac:spMkLst>
        </pc:spChg>
        <pc:spChg chg="mod">
          <ac:chgData name="Cancelino, Kathleen (LABOR)" userId="a80b5362-c165-46c7-9037-24791df481b0" providerId="ADAL" clId="{DEFC43B7-1229-4A1C-92CA-60610A1CF7B9}" dt="2024-07-30T14:52:05.789" v="1395" actId="1076"/>
          <ac:spMkLst>
            <pc:docMk/>
            <pc:sldMk cId="1715729167" sldId="283"/>
            <ac:spMk id="4" creationId="{E09BA868-816B-A4C1-12F9-61A882370DA1}"/>
          </ac:spMkLst>
        </pc:spChg>
        <pc:spChg chg="add del">
          <ac:chgData name="Cancelino, Kathleen (LABOR)" userId="a80b5362-c165-46c7-9037-24791df481b0" providerId="ADAL" clId="{DEFC43B7-1229-4A1C-92CA-60610A1CF7B9}" dt="2024-07-30T14:16:41.156" v="1221"/>
          <ac:spMkLst>
            <pc:docMk/>
            <pc:sldMk cId="1715729167" sldId="283"/>
            <ac:spMk id="9" creationId="{5A0118C5-4F8D-4CF4-BADD-53FEACC6C42A}"/>
          </ac:spMkLst>
        </pc:spChg>
        <pc:spChg chg="add del">
          <ac:chgData name="Cancelino, Kathleen (LABOR)" userId="a80b5362-c165-46c7-9037-24791df481b0" providerId="ADAL" clId="{DEFC43B7-1229-4A1C-92CA-60610A1CF7B9}" dt="2024-07-30T14:16:41.156" v="1221"/>
          <ac:spMkLst>
            <pc:docMk/>
            <pc:sldMk cId="1715729167" sldId="283"/>
            <ac:spMk id="11" creationId="{A99050EE-26AF-4253-BD50-F0FCD965A8F6}"/>
          </ac:spMkLst>
        </pc:spChg>
        <pc:spChg chg="add del">
          <ac:chgData name="Cancelino, Kathleen (LABOR)" userId="a80b5362-c165-46c7-9037-24791df481b0" providerId="ADAL" clId="{DEFC43B7-1229-4A1C-92CA-60610A1CF7B9}" dt="2024-07-30T14:16:41.156" v="1221"/>
          <ac:spMkLst>
            <pc:docMk/>
            <pc:sldMk cId="1715729167" sldId="283"/>
            <ac:spMk id="17" creationId="{D0C78466-EB6E-45A0-99A6-A00789ACD90A}"/>
          </ac:spMkLst>
        </pc:spChg>
        <pc:spChg chg="add del">
          <ac:chgData name="Cancelino, Kathleen (LABOR)" userId="a80b5362-c165-46c7-9037-24791df481b0" providerId="ADAL" clId="{DEFC43B7-1229-4A1C-92CA-60610A1CF7B9}" dt="2024-07-30T14:16:41.156" v="1221"/>
          <ac:spMkLst>
            <pc:docMk/>
            <pc:sldMk cId="1715729167" sldId="283"/>
            <ac:spMk id="19" creationId="{E99F76E4-5DFD-4DBE-B042-66FBCD1182C9}"/>
          </ac:spMkLst>
        </pc:spChg>
        <pc:grpChg chg="add del">
          <ac:chgData name="Cancelino, Kathleen (LABOR)" userId="a80b5362-c165-46c7-9037-24791df481b0" providerId="ADAL" clId="{DEFC43B7-1229-4A1C-92CA-60610A1CF7B9}" dt="2024-07-30T14:16:41.156" v="1221"/>
          <ac:grpSpMkLst>
            <pc:docMk/>
            <pc:sldMk cId="1715729167" sldId="283"/>
            <ac:grpSpMk id="13" creationId="{00E015F5-1A99-4E40-BC3D-7707802996B5}"/>
          </ac:grpSpMkLst>
        </pc:grpChg>
        <pc:grpChg chg="add del">
          <ac:chgData name="Cancelino, Kathleen (LABOR)" userId="a80b5362-c165-46c7-9037-24791df481b0" providerId="ADAL" clId="{DEFC43B7-1229-4A1C-92CA-60610A1CF7B9}" dt="2024-07-30T14:16:41.156" v="1221"/>
          <ac:grpSpMkLst>
            <pc:docMk/>
            <pc:sldMk cId="1715729167" sldId="283"/>
            <ac:grpSpMk id="21" creationId="{5468B3A9-705E-43C3-A742-0619B0D8F2EE}"/>
          </ac:grpSpMkLst>
        </pc:grpChg>
        <pc:grpChg chg="add del">
          <ac:chgData name="Cancelino, Kathleen (LABOR)" userId="a80b5362-c165-46c7-9037-24791df481b0" providerId="ADAL" clId="{DEFC43B7-1229-4A1C-92CA-60610A1CF7B9}" dt="2024-07-30T14:16:41.156" v="1221"/>
          <ac:grpSpMkLst>
            <pc:docMk/>
            <pc:sldMk cId="1715729167" sldId="283"/>
            <ac:grpSpMk id="192" creationId="{773717CC-ECEE-4ABF-BA61-C59F46801775}"/>
          </ac:grpSpMkLst>
        </pc:grpChg>
        <pc:picChg chg="add mod">
          <ac:chgData name="Cancelino, Kathleen (LABOR)" userId="a80b5362-c165-46c7-9037-24791df481b0" providerId="ADAL" clId="{DEFC43B7-1229-4A1C-92CA-60610A1CF7B9}" dt="2024-07-30T15:27:19.225" v="1610" actId="208"/>
          <ac:picMkLst>
            <pc:docMk/>
            <pc:sldMk cId="1715729167" sldId="283"/>
            <ac:picMk id="5" creationId="{EC7B6754-E99D-EFDB-9CB3-C1255C7D7540}"/>
          </ac:picMkLst>
        </pc:picChg>
      </pc:sldChg>
      <pc:sldChg chg="addSp delSp modSp add mod ord setBg delDesignElem chgLayout">
        <pc:chgData name="Cancelino, Kathleen (LABOR)" userId="a80b5362-c165-46c7-9037-24791df481b0" providerId="ADAL" clId="{DEFC43B7-1229-4A1C-92CA-60610A1CF7B9}" dt="2024-07-30T14:47:30.602" v="1343"/>
        <pc:sldMkLst>
          <pc:docMk/>
          <pc:sldMk cId="931021317" sldId="284"/>
        </pc:sldMkLst>
        <pc:spChg chg="mod ord">
          <ac:chgData name="Cancelino, Kathleen (LABOR)" userId="a80b5362-c165-46c7-9037-24791df481b0" providerId="ADAL" clId="{DEFC43B7-1229-4A1C-92CA-60610A1CF7B9}" dt="2024-07-30T14:44:01.681" v="1338"/>
          <ac:spMkLst>
            <pc:docMk/>
            <pc:sldMk cId="931021317" sldId="284"/>
            <ac:spMk id="2" creationId="{11121DEA-1A47-7CF6-D3FF-3A3F806DDDC1}"/>
          </ac:spMkLst>
        </pc:spChg>
        <pc:spChg chg="mod ord">
          <ac:chgData name="Cancelino, Kathleen (LABOR)" userId="a80b5362-c165-46c7-9037-24791df481b0" providerId="ADAL" clId="{DEFC43B7-1229-4A1C-92CA-60610A1CF7B9}" dt="2024-07-30T14:44:01.681" v="1338"/>
          <ac:spMkLst>
            <pc:docMk/>
            <pc:sldMk cId="931021317" sldId="284"/>
            <ac:spMk id="3" creationId="{6108EB36-C39F-673D-D28F-A5EDE54CECC4}"/>
          </ac:spMkLst>
        </pc:spChg>
        <pc:spChg chg="mod ord">
          <ac:chgData name="Cancelino, Kathleen (LABOR)" userId="a80b5362-c165-46c7-9037-24791df481b0" providerId="ADAL" clId="{DEFC43B7-1229-4A1C-92CA-60610A1CF7B9}" dt="2024-07-30T14:44:01.681" v="1338"/>
          <ac:spMkLst>
            <pc:docMk/>
            <pc:sldMk cId="931021317" sldId="284"/>
            <ac:spMk id="4" creationId="{3F2839D2-AC8B-18AB-1495-3F2FA4EF6E83}"/>
          </ac:spMkLst>
        </pc:spChg>
        <pc:spChg chg="add mod ord">
          <ac:chgData name="Cancelino, Kathleen (LABOR)" userId="a80b5362-c165-46c7-9037-24791df481b0" providerId="ADAL" clId="{DEFC43B7-1229-4A1C-92CA-60610A1CF7B9}" dt="2024-07-30T14:44:01.681" v="1338"/>
          <ac:spMkLst>
            <pc:docMk/>
            <pc:sldMk cId="931021317" sldId="284"/>
            <ac:spMk id="5" creationId="{A64DBFC1-AE34-21F0-C2A2-D50A5F9DAB33}"/>
          </ac:spMkLst>
        </pc:spChg>
        <pc:spChg chg="del">
          <ac:chgData name="Cancelino, Kathleen (LABOR)" userId="a80b5362-c165-46c7-9037-24791df481b0" providerId="ADAL" clId="{DEFC43B7-1229-4A1C-92CA-60610A1CF7B9}" dt="2024-07-30T14:06:30.946" v="949" actId="700"/>
          <ac:spMkLst>
            <pc:docMk/>
            <pc:sldMk cId="931021317" sldId="284"/>
            <ac:spMk id="6" creationId="{FEF085B8-A2C0-4A6F-B663-CCC56F3CD373}"/>
          </ac:spMkLst>
        </pc:spChg>
        <pc:spChg chg="del">
          <ac:chgData name="Cancelino, Kathleen (LABOR)" userId="a80b5362-c165-46c7-9037-24791df481b0" providerId="ADAL" clId="{DEFC43B7-1229-4A1C-92CA-60610A1CF7B9}" dt="2024-07-30T14:06:30.946" v="949" actId="700"/>
          <ac:spMkLst>
            <pc:docMk/>
            <pc:sldMk cId="931021317" sldId="284"/>
            <ac:spMk id="7" creationId="{2658F6D6-96E0-421A-96D6-3DF404008543}"/>
          </ac:spMkLst>
        </pc:spChg>
        <pc:spChg chg="add mod ord">
          <ac:chgData name="Cancelino, Kathleen (LABOR)" userId="a80b5362-c165-46c7-9037-24791df481b0" providerId="ADAL" clId="{DEFC43B7-1229-4A1C-92CA-60610A1CF7B9}" dt="2024-07-30T14:44:01.681" v="1338"/>
          <ac:spMkLst>
            <pc:docMk/>
            <pc:sldMk cId="931021317" sldId="284"/>
            <ac:spMk id="8" creationId="{E7E049A6-C8BF-2DBA-F342-9640BBDB104F}"/>
          </ac:spMkLst>
        </pc:spChg>
        <pc:spChg chg="del">
          <ac:chgData name="Cancelino, Kathleen (LABOR)" userId="a80b5362-c165-46c7-9037-24791df481b0" providerId="ADAL" clId="{DEFC43B7-1229-4A1C-92CA-60610A1CF7B9}" dt="2024-07-30T14:06:30.946" v="949" actId="700"/>
          <ac:spMkLst>
            <pc:docMk/>
            <pc:sldMk cId="931021317" sldId="284"/>
            <ac:spMk id="13" creationId="{3CF62545-93A0-4FD5-9B48-48DCA794CBA1}"/>
          </ac:spMkLst>
        </pc:spChg>
      </pc:sldChg>
      <pc:sldChg chg="addSp delSp add del setBg delDesignElem">
        <pc:chgData name="Cancelino, Kathleen (LABOR)" userId="a80b5362-c165-46c7-9037-24791df481b0" providerId="ADAL" clId="{DEFC43B7-1229-4A1C-92CA-60610A1CF7B9}" dt="2024-07-30T14:05:45.905" v="943"/>
        <pc:sldMkLst>
          <pc:docMk/>
          <pc:sldMk cId="3656152677" sldId="284"/>
        </pc:sldMkLst>
        <pc:spChg chg="add del">
          <ac:chgData name="Cancelino, Kathleen (LABOR)" userId="a80b5362-c165-46c7-9037-24791df481b0" providerId="ADAL" clId="{DEFC43B7-1229-4A1C-92CA-60610A1CF7B9}" dt="2024-07-30T14:05:45.905" v="943"/>
          <ac:spMkLst>
            <pc:docMk/>
            <pc:sldMk cId="3656152677" sldId="284"/>
            <ac:spMk id="6" creationId="{FEF085B8-A2C0-4A6F-B663-CCC56F3CD373}"/>
          </ac:spMkLst>
        </pc:spChg>
        <pc:spChg chg="add del">
          <ac:chgData name="Cancelino, Kathleen (LABOR)" userId="a80b5362-c165-46c7-9037-24791df481b0" providerId="ADAL" clId="{DEFC43B7-1229-4A1C-92CA-60610A1CF7B9}" dt="2024-07-30T14:05:45.905" v="943"/>
          <ac:spMkLst>
            <pc:docMk/>
            <pc:sldMk cId="3656152677" sldId="284"/>
            <ac:spMk id="7" creationId="{2658F6D6-96E0-421A-96D6-3DF404008543}"/>
          </ac:spMkLst>
        </pc:spChg>
        <pc:spChg chg="add del">
          <ac:chgData name="Cancelino, Kathleen (LABOR)" userId="a80b5362-c165-46c7-9037-24791df481b0" providerId="ADAL" clId="{DEFC43B7-1229-4A1C-92CA-60610A1CF7B9}" dt="2024-07-30T14:05:45.905" v="943"/>
          <ac:spMkLst>
            <pc:docMk/>
            <pc:sldMk cId="3656152677" sldId="284"/>
            <ac:spMk id="13" creationId="{3CF62545-93A0-4FD5-9B48-48DCA794CBA1}"/>
          </ac:spMkLst>
        </pc:spChg>
      </pc:sldChg>
      <pc:sldChg chg="addSp modSp new mod">
        <pc:chgData name="Cancelino, Kathleen (LABOR)" userId="a80b5362-c165-46c7-9037-24791df481b0" providerId="ADAL" clId="{DEFC43B7-1229-4A1C-92CA-60610A1CF7B9}" dt="2024-07-30T15:24:51.201" v="1591" actId="1076"/>
        <pc:sldMkLst>
          <pc:docMk/>
          <pc:sldMk cId="168196861" sldId="285"/>
        </pc:sldMkLst>
        <pc:spChg chg="mod">
          <ac:chgData name="Cancelino, Kathleen (LABOR)" userId="a80b5362-c165-46c7-9037-24791df481b0" providerId="ADAL" clId="{DEFC43B7-1229-4A1C-92CA-60610A1CF7B9}" dt="2024-07-30T15:17:28.080" v="1408" actId="20577"/>
          <ac:spMkLst>
            <pc:docMk/>
            <pc:sldMk cId="168196861" sldId="285"/>
            <ac:spMk id="2" creationId="{6CF33617-15B4-9D57-EB10-CD259F4A197D}"/>
          </ac:spMkLst>
        </pc:spChg>
        <pc:spChg chg="mod">
          <ac:chgData name="Cancelino, Kathleen (LABOR)" userId="a80b5362-c165-46c7-9037-24791df481b0" providerId="ADAL" clId="{DEFC43B7-1229-4A1C-92CA-60610A1CF7B9}" dt="2024-07-30T15:18:09.617" v="1587" actId="20577"/>
          <ac:spMkLst>
            <pc:docMk/>
            <pc:sldMk cId="168196861" sldId="285"/>
            <ac:spMk id="3" creationId="{917D8102-ECAF-53A5-8576-2B46626DFEDC}"/>
          </ac:spMkLst>
        </pc:spChg>
        <pc:picChg chg="add mod">
          <ac:chgData name="Cancelino, Kathleen (LABOR)" userId="a80b5362-c165-46c7-9037-24791df481b0" providerId="ADAL" clId="{DEFC43B7-1229-4A1C-92CA-60610A1CF7B9}" dt="2024-07-30T15:24:51.201" v="1591" actId="1076"/>
          <ac:picMkLst>
            <pc:docMk/>
            <pc:sldMk cId="168196861" sldId="285"/>
            <ac:picMk id="5" creationId="{8A4FD50E-B824-EE0F-5655-9BF2B0653D8A}"/>
          </ac:picMkLst>
        </pc:picChg>
      </pc:sldChg>
      <pc:sldMasterChg chg="setBg modSldLayout">
        <pc:chgData name="Cancelino, Kathleen (LABOR)" userId="a80b5362-c165-46c7-9037-24791df481b0" providerId="ADAL" clId="{DEFC43B7-1229-4A1C-92CA-60610A1CF7B9}" dt="2024-07-30T13:14:21.244" v="9"/>
        <pc:sldMasterMkLst>
          <pc:docMk/>
          <pc:sldMasterMk cId="342889528" sldId="2147483672"/>
        </pc:sldMasterMkLst>
        <pc:sldLayoutChg chg="setBg">
          <pc:chgData name="Cancelino, Kathleen (LABOR)" userId="a80b5362-c165-46c7-9037-24791df481b0" providerId="ADAL" clId="{DEFC43B7-1229-4A1C-92CA-60610A1CF7B9}" dt="2024-07-30T13:14:21.244" v="9"/>
          <pc:sldLayoutMkLst>
            <pc:docMk/>
            <pc:sldMasterMk cId="342889528" sldId="2147483672"/>
            <pc:sldLayoutMk cId="711084113" sldId="2147483673"/>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3125519498" sldId="2147483674"/>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3252900523" sldId="2147483675"/>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248690682" sldId="2147483676"/>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3840745397" sldId="2147483677"/>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2835994493" sldId="2147483678"/>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870744627" sldId="2147483679"/>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482619479" sldId="2147483680"/>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1068788688" sldId="2147483681"/>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2138169247" sldId="2147483682"/>
          </pc:sldLayoutMkLst>
        </pc:sldLayoutChg>
        <pc:sldLayoutChg chg="setBg">
          <pc:chgData name="Cancelino, Kathleen (LABOR)" userId="a80b5362-c165-46c7-9037-24791df481b0" providerId="ADAL" clId="{DEFC43B7-1229-4A1C-92CA-60610A1CF7B9}" dt="2024-07-30T13:14:21.244" v="9"/>
          <pc:sldLayoutMkLst>
            <pc:docMk/>
            <pc:sldMasterMk cId="342889528" sldId="2147483672"/>
            <pc:sldLayoutMk cId="682449985" sldId="2147483683"/>
          </pc:sldLayoutMkLst>
        </pc:sldLayoutChg>
      </pc:sldMasterChg>
      <pc:sldMasterChg chg="setBg">
        <pc:chgData name="Cancelino, Kathleen (LABOR)" userId="a80b5362-c165-46c7-9037-24791df481b0" providerId="ADAL" clId="{DEFC43B7-1229-4A1C-92CA-60610A1CF7B9}" dt="2024-07-30T13:37:40.445" v="99"/>
        <pc:sldMasterMkLst>
          <pc:docMk/>
          <pc:sldMasterMk cId="2195279291" sldId="2147483684"/>
        </pc:sldMasterMkLst>
      </pc:sldMasterChg>
    </pc:docChg>
  </pc:docChgLst>
  <pc:docChgLst>
    <pc:chgData name="Gonia, Heather (LABOR)" userId="S::heather.gonia@labor.ny.gov::16290fb0-93ee-476c-874d-e08d71acb0d6" providerId="AD" clId="Web-{C522558B-2B50-D861-23EE-65B86C74C1F0}"/>
    <pc:docChg chg="modSld">
      <pc:chgData name="Gonia, Heather (LABOR)" userId="S::heather.gonia@labor.ny.gov::16290fb0-93ee-476c-874d-e08d71acb0d6" providerId="AD" clId="Web-{C522558B-2B50-D861-23EE-65B86C74C1F0}" dt="2024-07-29T15:00:51.113" v="58" actId="20577"/>
      <pc:docMkLst>
        <pc:docMk/>
      </pc:docMkLst>
      <pc:sldChg chg="modSp">
        <pc:chgData name="Gonia, Heather (LABOR)" userId="S::heather.gonia@labor.ny.gov::16290fb0-93ee-476c-874d-e08d71acb0d6" providerId="AD" clId="Web-{C522558B-2B50-D861-23EE-65B86C74C1F0}" dt="2024-07-29T15:00:51.113" v="58" actId="20577"/>
        <pc:sldMkLst>
          <pc:docMk/>
          <pc:sldMk cId="1541737349" sldId="265"/>
        </pc:sldMkLst>
        <pc:spChg chg="mod">
          <ac:chgData name="Gonia, Heather (LABOR)" userId="S::heather.gonia@labor.ny.gov::16290fb0-93ee-476c-874d-e08d71acb0d6" providerId="AD" clId="Web-{C522558B-2B50-D861-23EE-65B86C74C1F0}" dt="2024-07-29T15:00:51.113" v="58" actId="20577"/>
          <ac:spMkLst>
            <pc:docMk/>
            <pc:sldMk cId="1541737349" sldId="265"/>
            <ac:spMk id="3" creationId="{B737F850-324E-2838-D16E-ECB78CC6032D}"/>
          </ac:spMkLst>
        </pc:spChg>
      </pc:sldChg>
      <pc:sldChg chg="modSp">
        <pc:chgData name="Gonia, Heather (LABOR)" userId="S::heather.gonia@labor.ny.gov::16290fb0-93ee-476c-874d-e08d71acb0d6" providerId="AD" clId="Web-{C522558B-2B50-D861-23EE-65B86C74C1F0}" dt="2024-07-29T14:59:10.845" v="27" actId="20577"/>
        <pc:sldMkLst>
          <pc:docMk/>
          <pc:sldMk cId="1778041510" sldId="266"/>
        </pc:sldMkLst>
        <pc:spChg chg="mod">
          <ac:chgData name="Gonia, Heather (LABOR)" userId="S::heather.gonia@labor.ny.gov::16290fb0-93ee-476c-874d-e08d71acb0d6" providerId="AD" clId="Web-{C522558B-2B50-D861-23EE-65B86C74C1F0}" dt="2024-07-29T14:59:10.845" v="27" actId="20577"/>
          <ac:spMkLst>
            <pc:docMk/>
            <pc:sldMk cId="1778041510" sldId="266"/>
            <ac:spMk id="3" creationId="{C5C2A9D7-7489-750B-0C13-4F41B6AD3F7C}"/>
          </ac:spMkLst>
        </pc:spChg>
      </pc:sldChg>
      <pc:sldChg chg="modSp">
        <pc:chgData name="Gonia, Heather (LABOR)" userId="S::heather.gonia@labor.ny.gov::16290fb0-93ee-476c-874d-e08d71acb0d6" providerId="AD" clId="Web-{C522558B-2B50-D861-23EE-65B86C74C1F0}" dt="2024-07-29T14:59:20.471" v="41" actId="20577"/>
        <pc:sldMkLst>
          <pc:docMk/>
          <pc:sldMk cId="3946433403" sldId="267"/>
        </pc:sldMkLst>
        <pc:spChg chg="mod">
          <ac:chgData name="Gonia, Heather (LABOR)" userId="S::heather.gonia@labor.ny.gov::16290fb0-93ee-476c-874d-e08d71acb0d6" providerId="AD" clId="Web-{C522558B-2B50-D861-23EE-65B86C74C1F0}" dt="2024-07-29T14:59:20.471" v="41" actId="20577"/>
          <ac:spMkLst>
            <pc:docMk/>
            <pc:sldMk cId="3946433403" sldId="267"/>
            <ac:spMk id="3" creationId="{F4E56093-069A-97D0-0928-A94DEAF4427C}"/>
          </ac:spMkLst>
        </pc:spChg>
      </pc:sldChg>
      <pc:sldChg chg="modSp">
        <pc:chgData name="Gonia, Heather (LABOR)" userId="S::heather.gonia@labor.ny.gov::16290fb0-93ee-476c-874d-e08d71acb0d6" providerId="AD" clId="Web-{C522558B-2B50-D861-23EE-65B86C74C1F0}" dt="2024-07-29T14:58:32.923" v="4" actId="20577"/>
        <pc:sldMkLst>
          <pc:docMk/>
          <pc:sldMk cId="4243348265" sldId="270"/>
        </pc:sldMkLst>
        <pc:spChg chg="mod">
          <ac:chgData name="Gonia, Heather (LABOR)" userId="S::heather.gonia@labor.ny.gov::16290fb0-93ee-476c-874d-e08d71acb0d6" providerId="AD" clId="Web-{C522558B-2B50-D861-23EE-65B86C74C1F0}" dt="2024-07-29T14:58:32.923" v="4" actId="20577"/>
          <ac:spMkLst>
            <pc:docMk/>
            <pc:sldMk cId="4243348265" sldId="270"/>
            <ac:spMk id="3" creationId="{6108EB36-C39F-673D-D28F-A5EDE54CECC4}"/>
          </ac:spMkLst>
        </pc:spChg>
      </pc:sldChg>
    </pc:docChg>
  </pc:docChgLst>
  <pc:docChgLst>
    <pc:chgData name="Cancelino, Kathleen (LABOR)" userId="S::kathleen.cancelino@labor.ny.gov::a80b5362-c165-46c7-9037-24791df481b0" providerId="AD" clId="Web-{7880FA1C-8C30-F8EF-8999-33CB9E5D0AEE}"/>
    <pc:docChg chg="modSld">
      <pc:chgData name="Cancelino, Kathleen (LABOR)" userId="S::kathleen.cancelino@labor.ny.gov::a80b5362-c165-46c7-9037-24791df481b0" providerId="AD" clId="Web-{7880FA1C-8C30-F8EF-8999-33CB9E5D0AEE}" dt="2024-07-25T19:55:28.377" v="5" actId="20577"/>
      <pc:docMkLst>
        <pc:docMk/>
      </pc:docMkLst>
      <pc:sldChg chg="modSp">
        <pc:chgData name="Cancelino, Kathleen (LABOR)" userId="S::kathleen.cancelino@labor.ny.gov::a80b5362-c165-46c7-9037-24791df481b0" providerId="AD" clId="Web-{7880FA1C-8C30-F8EF-8999-33CB9E5D0AEE}" dt="2024-07-25T19:55:28.377" v="5" actId="20577"/>
        <pc:sldMkLst>
          <pc:docMk/>
          <pc:sldMk cId="1778041510" sldId="266"/>
        </pc:sldMkLst>
        <pc:spChg chg="mod">
          <ac:chgData name="Cancelino, Kathleen (LABOR)" userId="S::kathleen.cancelino@labor.ny.gov::a80b5362-c165-46c7-9037-24791df481b0" providerId="AD" clId="Web-{7880FA1C-8C30-F8EF-8999-33CB9E5D0AEE}" dt="2024-07-25T19:55:28.377" v="5" actId="20577"/>
          <ac:spMkLst>
            <pc:docMk/>
            <pc:sldMk cId="1778041510" sldId="266"/>
            <ac:spMk id="3" creationId="{C5C2A9D7-7489-750B-0C13-4F41B6AD3F7C}"/>
          </ac:spMkLst>
        </pc:spChg>
      </pc:sldChg>
    </pc:docChg>
  </pc:docChgLst>
  <pc:docChgLst>
    <pc:chgData name="Rogers, Joan (LABOR)" userId="S::joan.rogers@labor.ny.gov::0375d6ee-c023-4ad9-a571-45d1836925f0" providerId="AD" clId="Web-{70FB8460-8FEF-26FE-0B4A-50CFB092F0BE}"/>
    <pc:docChg chg="modSld">
      <pc:chgData name="Rogers, Joan (LABOR)" userId="S::joan.rogers@labor.ny.gov::0375d6ee-c023-4ad9-a571-45d1836925f0" providerId="AD" clId="Web-{70FB8460-8FEF-26FE-0B4A-50CFB092F0BE}" dt="2024-07-26T15:56:24.263" v="246"/>
      <pc:docMkLst>
        <pc:docMk/>
      </pc:docMkLst>
      <pc:sldChg chg="modSp">
        <pc:chgData name="Rogers, Joan (LABOR)" userId="S::joan.rogers@labor.ny.gov::0375d6ee-c023-4ad9-a571-45d1836925f0" providerId="AD" clId="Web-{70FB8460-8FEF-26FE-0B4A-50CFB092F0BE}" dt="2024-07-26T15:56:01.169" v="243" actId="20577"/>
        <pc:sldMkLst>
          <pc:docMk/>
          <pc:sldMk cId="3705429964" sldId="259"/>
        </pc:sldMkLst>
        <pc:spChg chg="mod">
          <ac:chgData name="Rogers, Joan (LABOR)" userId="S::joan.rogers@labor.ny.gov::0375d6ee-c023-4ad9-a571-45d1836925f0" providerId="AD" clId="Web-{70FB8460-8FEF-26FE-0B4A-50CFB092F0BE}" dt="2024-07-26T15:56:01.169" v="243" actId="20577"/>
          <ac:spMkLst>
            <pc:docMk/>
            <pc:sldMk cId="3705429964" sldId="259"/>
            <ac:spMk id="3" creationId="{1C7BD3B8-D6E3-8AA7-DDD8-E5A44813A46B}"/>
          </ac:spMkLst>
        </pc:spChg>
      </pc:sldChg>
      <pc:sldChg chg="modSp">
        <pc:chgData name="Rogers, Joan (LABOR)" userId="S::joan.rogers@labor.ny.gov::0375d6ee-c023-4ad9-a571-45d1836925f0" providerId="AD" clId="Web-{70FB8460-8FEF-26FE-0B4A-50CFB092F0BE}" dt="2024-07-26T15:55:36.404" v="237" actId="20577"/>
        <pc:sldMkLst>
          <pc:docMk/>
          <pc:sldMk cId="1925719906" sldId="263"/>
        </pc:sldMkLst>
        <pc:spChg chg="mod">
          <ac:chgData name="Rogers, Joan (LABOR)" userId="S::joan.rogers@labor.ny.gov::0375d6ee-c023-4ad9-a571-45d1836925f0" providerId="AD" clId="Web-{70FB8460-8FEF-26FE-0B4A-50CFB092F0BE}" dt="2024-07-26T15:55:36.404" v="237" actId="20577"/>
          <ac:spMkLst>
            <pc:docMk/>
            <pc:sldMk cId="1925719906" sldId="263"/>
            <ac:spMk id="3" creationId="{C8A8918D-A6D1-9642-499C-0265866C48F7}"/>
          </ac:spMkLst>
        </pc:spChg>
      </pc:sldChg>
      <pc:sldChg chg="addSp modSp">
        <pc:chgData name="Rogers, Joan (LABOR)" userId="S::joan.rogers@labor.ny.gov::0375d6ee-c023-4ad9-a571-45d1836925f0" providerId="AD" clId="Web-{70FB8460-8FEF-26FE-0B4A-50CFB092F0BE}" dt="2024-07-26T15:52:16.810" v="169" actId="20577"/>
        <pc:sldMkLst>
          <pc:docMk/>
          <pc:sldMk cId="3589608666" sldId="271"/>
        </pc:sldMkLst>
        <pc:spChg chg="mod">
          <ac:chgData name="Rogers, Joan (LABOR)" userId="S::joan.rogers@labor.ny.gov::0375d6ee-c023-4ad9-a571-45d1836925f0" providerId="AD" clId="Web-{70FB8460-8FEF-26FE-0B4A-50CFB092F0BE}" dt="2024-07-26T15:52:16.810" v="169" actId="20577"/>
          <ac:spMkLst>
            <pc:docMk/>
            <pc:sldMk cId="3589608666" sldId="271"/>
            <ac:spMk id="3" creationId="{C7794F3B-9538-AAB6-8C40-DA4356FB1D7D}"/>
          </ac:spMkLst>
        </pc:spChg>
        <pc:picChg chg="add mod">
          <ac:chgData name="Rogers, Joan (LABOR)" userId="S::joan.rogers@labor.ny.gov::0375d6ee-c023-4ad9-a571-45d1836925f0" providerId="AD" clId="Web-{70FB8460-8FEF-26FE-0B4A-50CFB092F0BE}" dt="2024-07-26T15:49:13.731" v="163" actId="1076"/>
          <ac:picMkLst>
            <pc:docMk/>
            <pc:sldMk cId="3589608666" sldId="271"/>
            <ac:picMk id="4" creationId="{423FC46C-E9D7-BC61-F46C-E1DB1647C4CA}"/>
          </ac:picMkLst>
        </pc:picChg>
        <pc:picChg chg="add mod">
          <ac:chgData name="Rogers, Joan (LABOR)" userId="S::joan.rogers@labor.ny.gov::0375d6ee-c023-4ad9-a571-45d1836925f0" providerId="AD" clId="Web-{70FB8460-8FEF-26FE-0B4A-50CFB092F0BE}" dt="2024-07-26T15:50:12.388" v="167" actId="14100"/>
          <ac:picMkLst>
            <pc:docMk/>
            <pc:sldMk cId="3589608666" sldId="271"/>
            <ac:picMk id="5" creationId="{5A70F83A-07F0-98DA-D3C1-9E8FEC1CBEBE}"/>
          </ac:picMkLst>
        </pc:picChg>
      </pc:sldChg>
      <pc:sldChg chg="addSp delSp modSp mod setBg">
        <pc:chgData name="Rogers, Joan (LABOR)" userId="S::joan.rogers@labor.ny.gov::0375d6ee-c023-4ad9-a571-45d1836925f0" providerId="AD" clId="Web-{70FB8460-8FEF-26FE-0B4A-50CFB092F0BE}" dt="2024-07-26T15:56:24.263" v="246"/>
        <pc:sldMkLst>
          <pc:docMk/>
          <pc:sldMk cId="32238784" sldId="280"/>
        </pc:sldMkLst>
        <pc:spChg chg="mod">
          <ac:chgData name="Rogers, Joan (LABOR)" userId="S::joan.rogers@labor.ny.gov::0375d6ee-c023-4ad9-a571-45d1836925f0" providerId="AD" clId="Web-{70FB8460-8FEF-26FE-0B4A-50CFB092F0BE}" dt="2024-07-26T15:56:24.263" v="246"/>
          <ac:spMkLst>
            <pc:docMk/>
            <pc:sldMk cId="32238784" sldId="280"/>
            <ac:spMk id="2" creationId="{75014547-7E50-7413-7EA0-AF6346758E05}"/>
          </ac:spMkLst>
        </pc:spChg>
        <pc:spChg chg="add">
          <ac:chgData name="Rogers, Joan (LABOR)" userId="S::joan.rogers@labor.ny.gov::0375d6ee-c023-4ad9-a571-45d1836925f0" providerId="AD" clId="Web-{70FB8460-8FEF-26FE-0B4A-50CFB092F0BE}" dt="2024-07-26T15:56:24.263" v="246"/>
          <ac:spMkLst>
            <pc:docMk/>
            <pc:sldMk cId="32238784" sldId="280"/>
            <ac:spMk id="10" creationId="{955A2079-FA98-4876-80F0-72364A7D2EA4}"/>
          </ac:spMkLst>
        </pc:spChg>
        <pc:spChg chg="add del">
          <ac:chgData name="Rogers, Joan (LABOR)" userId="S::joan.rogers@labor.ny.gov::0375d6ee-c023-4ad9-a571-45d1836925f0" providerId="AD" clId="Web-{70FB8460-8FEF-26FE-0B4A-50CFB092F0BE}" dt="2024-07-26T15:56:24.232" v="245"/>
          <ac:spMkLst>
            <pc:docMk/>
            <pc:sldMk cId="32238784" sldId="280"/>
            <ac:spMk id="11" creationId="{BACC6370-2D7E-4714-9D71-7542949D7D5D}"/>
          </ac:spMkLst>
        </pc:spChg>
        <pc:spChg chg="add del">
          <ac:chgData name="Rogers, Joan (LABOR)" userId="S::joan.rogers@labor.ny.gov::0375d6ee-c023-4ad9-a571-45d1836925f0" providerId="AD" clId="Web-{70FB8460-8FEF-26FE-0B4A-50CFB092F0BE}" dt="2024-07-26T15:56:24.232" v="245"/>
          <ac:spMkLst>
            <pc:docMk/>
            <pc:sldMk cId="32238784" sldId="280"/>
            <ac:spMk id="13" creationId="{F68B3F68-107C-434F-AA38-110D5EA91B85}"/>
          </ac:spMkLst>
        </pc:spChg>
        <pc:spChg chg="add del">
          <ac:chgData name="Rogers, Joan (LABOR)" userId="S::joan.rogers@labor.ny.gov::0375d6ee-c023-4ad9-a571-45d1836925f0" providerId="AD" clId="Web-{70FB8460-8FEF-26FE-0B4A-50CFB092F0BE}" dt="2024-07-26T15:56:24.232" v="245"/>
          <ac:spMkLst>
            <pc:docMk/>
            <pc:sldMk cId="32238784" sldId="280"/>
            <ac:spMk id="15" creationId="{AAD0DBB9-1A4B-4391-81D4-CB19F9AB918A}"/>
          </ac:spMkLst>
        </pc:spChg>
        <pc:spChg chg="add del">
          <ac:chgData name="Rogers, Joan (LABOR)" userId="S::joan.rogers@labor.ny.gov::0375d6ee-c023-4ad9-a571-45d1836925f0" providerId="AD" clId="Web-{70FB8460-8FEF-26FE-0B4A-50CFB092F0BE}" dt="2024-07-26T15:56:24.232" v="245"/>
          <ac:spMkLst>
            <pc:docMk/>
            <pc:sldMk cId="32238784" sldId="280"/>
            <ac:spMk id="17" creationId="{063BBA22-50EA-4C4D-BE05-F1CE4E63AA56}"/>
          </ac:spMkLst>
        </pc:spChg>
        <pc:graphicFrameChg chg="add del">
          <ac:chgData name="Rogers, Joan (LABOR)" userId="S::joan.rogers@labor.ny.gov::0375d6ee-c023-4ad9-a571-45d1836925f0" providerId="AD" clId="Web-{70FB8460-8FEF-26FE-0B4A-50CFB092F0BE}" dt="2024-07-26T15:56:24.263" v="246"/>
          <ac:graphicFrameMkLst>
            <pc:docMk/>
            <pc:sldMk cId="32238784" sldId="280"/>
            <ac:graphicFrameMk id="5" creationId="{45669FAD-77A4-96A5-D960-69433A8A63BA}"/>
          </ac:graphicFrameMkLst>
        </pc:graphicFrameChg>
        <pc:graphicFrameChg chg="add del">
          <ac:chgData name="Rogers, Joan (LABOR)" userId="S::joan.rogers@labor.ny.gov::0375d6ee-c023-4ad9-a571-45d1836925f0" providerId="AD" clId="Web-{70FB8460-8FEF-26FE-0B4A-50CFB092F0BE}" dt="2024-07-26T15:56:24.232" v="245"/>
          <ac:graphicFrameMkLst>
            <pc:docMk/>
            <pc:sldMk cId="32238784" sldId="280"/>
            <ac:graphicFrameMk id="7" creationId="{9117100B-F8E3-3B80-B91D-5CC83184466F}"/>
          </ac:graphicFrameMkLst>
        </pc:graphicFrameChg>
        <pc:graphicFrameChg chg="add">
          <ac:chgData name="Rogers, Joan (LABOR)" userId="S::joan.rogers@labor.ny.gov::0375d6ee-c023-4ad9-a571-45d1836925f0" providerId="AD" clId="Web-{70FB8460-8FEF-26FE-0B4A-50CFB092F0BE}" dt="2024-07-26T15:56:24.263" v="246"/>
          <ac:graphicFrameMkLst>
            <pc:docMk/>
            <pc:sldMk cId="32238784" sldId="280"/>
            <ac:graphicFrameMk id="19" creationId="{45669FAD-77A4-96A5-D960-69433A8A63BA}"/>
          </ac:graphicFrameMkLst>
        </pc:graphicFrameChg>
      </pc:sldChg>
    </pc:docChg>
  </pc:docChgLst>
  <pc:docChgLst>
    <pc:chgData name="Gonia, Heather (LABOR)" userId="S::heather.gonia@labor.ny.gov::16290fb0-93ee-476c-874d-e08d71acb0d6" providerId="AD" clId="Web-{05974A24-DEEF-D885-77CB-9AA31E635797}"/>
    <pc:docChg chg="modSld">
      <pc:chgData name="Gonia, Heather (LABOR)" userId="S::heather.gonia@labor.ny.gov::16290fb0-93ee-476c-874d-e08d71acb0d6" providerId="AD" clId="Web-{05974A24-DEEF-D885-77CB-9AA31E635797}" dt="2024-07-26T15:42:11.627" v="9" actId="20577"/>
      <pc:docMkLst>
        <pc:docMk/>
      </pc:docMkLst>
      <pc:sldChg chg="modSp">
        <pc:chgData name="Gonia, Heather (LABOR)" userId="S::heather.gonia@labor.ny.gov::16290fb0-93ee-476c-874d-e08d71acb0d6" providerId="AD" clId="Web-{05974A24-DEEF-D885-77CB-9AA31E635797}" dt="2024-07-26T15:42:11.627" v="9" actId="20577"/>
        <pc:sldMkLst>
          <pc:docMk/>
          <pc:sldMk cId="1733196304" sldId="277"/>
        </pc:sldMkLst>
        <pc:spChg chg="mod">
          <ac:chgData name="Gonia, Heather (LABOR)" userId="S::heather.gonia@labor.ny.gov::16290fb0-93ee-476c-874d-e08d71acb0d6" providerId="AD" clId="Web-{05974A24-DEEF-D885-77CB-9AA31E635797}" dt="2024-07-26T15:42:11.627" v="9" actId="20577"/>
          <ac:spMkLst>
            <pc:docMk/>
            <pc:sldMk cId="1733196304" sldId="277"/>
            <ac:spMk id="3" creationId="{10EF323E-E010-15F1-C00B-832988325F59}"/>
          </ac:spMkLst>
        </pc:spChg>
      </pc:sldChg>
    </pc:docChg>
  </pc:docChgLst>
  <pc:docChgLst>
    <pc:chgData name="Rogers, Joan (LABOR)" userId="S::joan.rogers@labor.ny.gov::0375d6ee-c023-4ad9-a571-45d1836925f0" providerId="AD" clId="Web-{265BE744-6EBE-25A1-091C-F08C62C5B25C}"/>
    <pc:docChg chg="modSld sldOrd">
      <pc:chgData name="Rogers, Joan (LABOR)" userId="S::joan.rogers@labor.ny.gov::0375d6ee-c023-4ad9-a571-45d1836925f0" providerId="AD" clId="Web-{265BE744-6EBE-25A1-091C-F08C62C5B25C}" dt="2024-07-31T14:24:56.225" v="3" actId="20577"/>
      <pc:docMkLst>
        <pc:docMk/>
      </pc:docMkLst>
      <pc:sldChg chg="ord">
        <pc:chgData name="Rogers, Joan (LABOR)" userId="S::joan.rogers@labor.ny.gov::0375d6ee-c023-4ad9-a571-45d1836925f0" providerId="AD" clId="Web-{265BE744-6EBE-25A1-091C-F08C62C5B25C}" dt="2024-07-31T12:47:14.646" v="2"/>
        <pc:sldMkLst>
          <pc:docMk/>
          <pc:sldMk cId="3589608666" sldId="271"/>
        </pc:sldMkLst>
      </pc:sldChg>
      <pc:sldChg chg="modSp">
        <pc:chgData name="Rogers, Joan (LABOR)" userId="S::joan.rogers@labor.ny.gov::0375d6ee-c023-4ad9-a571-45d1836925f0" providerId="AD" clId="Web-{265BE744-6EBE-25A1-091C-F08C62C5B25C}" dt="2024-07-31T14:24:56.225" v="3" actId="20577"/>
        <pc:sldMkLst>
          <pc:docMk/>
          <pc:sldMk cId="1507061939" sldId="278"/>
        </pc:sldMkLst>
        <pc:spChg chg="mod">
          <ac:chgData name="Rogers, Joan (LABOR)" userId="S::joan.rogers@labor.ny.gov::0375d6ee-c023-4ad9-a571-45d1836925f0" providerId="AD" clId="Web-{265BE744-6EBE-25A1-091C-F08C62C5B25C}" dt="2024-07-31T14:24:56.225" v="3" actId="20577"/>
          <ac:spMkLst>
            <pc:docMk/>
            <pc:sldMk cId="1507061939" sldId="278"/>
            <ac:spMk id="4" creationId="{EC7D5C89-5005-CC06-CE97-03CE02E6B74A}"/>
          </ac:spMkLst>
        </pc:spChg>
      </pc:sldChg>
      <pc:sldChg chg="modSp">
        <pc:chgData name="Rogers, Joan (LABOR)" userId="S::joan.rogers@labor.ny.gov::0375d6ee-c023-4ad9-a571-45d1836925f0" providerId="AD" clId="Web-{265BE744-6EBE-25A1-091C-F08C62C5B25C}" dt="2024-07-31T12:46:44.318" v="1" actId="14100"/>
        <pc:sldMkLst>
          <pc:docMk/>
          <pc:sldMk cId="1278691337" sldId="282"/>
        </pc:sldMkLst>
        <pc:spChg chg="mod">
          <ac:chgData name="Rogers, Joan (LABOR)" userId="S::joan.rogers@labor.ny.gov::0375d6ee-c023-4ad9-a571-45d1836925f0" providerId="AD" clId="Web-{265BE744-6EBE-25A1-091C-F08C62C5B25C}" dt="2024-07-31T12:46:44.318" v="1" actId="14100"/>
          <ac:spMkLst>
            <pc:docMk/>
            <pc:sldMk cId="1278691337" sldId="282"/>
            <ac:spMk id="2" creationId="{B5D77015-2C3A-C394-6CB1-C94CC635D0CE}"/>
          </ac:spMkLst>
        </pc:spChg>
      </pc:sldChg>
    </pc:docChg>
  </pc:docChgLst>
  <pc:docChgLst>
    <pc:chgData name="Gonia, Heather (LABOR)" userId="S::heather.gonia@labor.ny.gov::16290fb0-93ee-476c-874d-e08d71acb0d6" providerId="AD" clId="Web-{423DF465-A6AA-35EB-D5F9-824373699156}"/>
    <pc:docChg chg="modSld">
      <pc:chgData name="Gonia, Heather (LABOR)" userId="S::heather.gonia@labor.ny.gov::16290fb0-93ee-476c-874d-e08d71acb0d6" providerId="AD" clId="Web-{423DF465-A6AA-35EB-D5F9-824373699156}" dt="2024-07-31T15:00:46.484" v="161" actId="20577"/>
      <pc:docMkLst>
        <pc:docMk/>
      </pc:docMkLst>
      <pc:sldChg chg="modSp">
        <pc:chgData name="Gonia, Heather (LABOR)" userId="S::heather.gonia@labor.ny.gov::16290fb0-93ee-476c-874d-e08d71acb0d6" providerId="AD" clId="Web-{423DF465-A6AA-35EB-D5F9-824373699156}" dt="2024-07-31T15:00:46.484" v="161" actId="20577"/>
        <pc:sldMkLst>
          <pc:docMk/>
          <pc:sldMk cId="1507061939" sldId="278"/>
        </pc:sldMkLst>
        <pc:spChg chg="mod">
          <ac:chgData name="Gonia, Heather (LABOR)" userId="S::heather.gonia@labor.ny.gov::16290fb0-93ee-476c-874d-e08d71acb0d6" providerId="AD" clId="Web-{423DF465-A6AA-35EB-D5F9-824373699156}" dt="2024-07-31T15:00:46.484" v="161" actId="20577"/>
          <ac:spMkLst>
            <pc:docMk/>
            <pc:sldMk cId="1507061939" sldId="278"/>
            <ac:spMk id="4" creationId="{EC7D5C89-5005-CC06-CE97-03CE02E6B74A}"/>
          </ac:spMkLst>
        </pc:spChg>
      </pc:sldChg>
    </pc:docChg>
  </pc:docChgLst>
  <pc:docChgLst>
    <pc:chgData name="Cancelino, Kathleen (LABOR)" userId="S::kathleen.cancelino@labor.ny.gov::a80b5362-c165-46c7-9037-24791df481b0" providerId="AD" clId="Web-{3F52E56E-488F-0863-8703-229CAE44CC38}"/>
    <pc:docChg chg="addSld modSld">
      <pc:chgData name="Cancelino, Kathleen (LABOR)" userId="S::kathleen.cancelino@labor.ny.gov::a80b5362-c165-46c7-9037-24791df481b0" providerId="AD" clId="Web-{3F52E56E-488F-0863-8703-229CAE44CC38}" dt="2024-07-26T15:34:30.411" v="558" actId="14100"/>
      <pc:docMkLst>
        <pc:docMk/>
      </pc:docMkLst>
      <pc:sldChg chg="addSp delSp modSp">
        <pc:chgData name="Cancelino, Kathleen (LABOR)" userId="S::kathleen.cancelino@labor.ny.gov::a80b5362-c165-46c7-9037-24791df481b0" providerId="AD" clId="Web-{3F52E56E-488F-0863-8703-229CAE44CC38}" dt="2024-07-26T15:23:38.867" v="41"/>
        <pc:sldMkLst>
          <pc:docMk/>
          <pc:sldMk cId="3548490384" sldId="262"/>
        </pc:sldMkLst>
        <pc:picChg chg="add del mod">
          <ac:chgData name="Cancelino, Kathleen (LABOR)" userId="S::kathleen.cancelino@labor.ny.gov::a80b5362-c165-46c7-9037-24791df481b0" providerId="AD" clId="Web-{3F52E56E-488F-0863-8703-229CAE44CC38}" dt="2024-07-26T15:23:38.867" v="41"/>
          <ac:picMkLst>
            <pc:docMk/>
            <pc:sldMk cId="3548490384" sldId="262"/>
            <ac:picMk id="4" creationId="{4262EE7A-DAD3-EBF3-DE54-3582EAC45992}"/>
          </ac:picMkLst>
        </pc:picChg>
        <pc:picChg chg="add del mod">
          <ac:chgData name="Cancelino, Kathleen (LABOR)" userId="S::kathleen.cancelino@labor.ny.gov::a80b5362-c165-46c7-9037-24791df481b0" providerId="AD" clId="Web-{3F52E56E-488F-0863-8703-229CAE44CC38}" dt="2024-07-26T15:21:27.727" v="12"/>
          <ac:picMkLst>
            <pc:docMk/>
            <pc:sldMk cId="3548490384" sldId="262"/>
            <ac:picMk id="5" creationId="{EE1D1AE5-C7E7-C98D-5FEC-25D8D48B4B2A}"/>
          </ac:picMkLst>
        </pc:picChg>
        <pc:picChg chg="add mod">
          <ac:chgData name="Cancelino, Kathleen (LABOR)" userId="S::kathleen.cancelino@labor.ny.gov::a80b5362-c165-46c7-9037-24791df481b0" providerId="AD" clId="Web-{3F52E56E-488F-0863-8703-229CAE44CC38}" dt="2024-07-26T15:23:06.804" v="16" actId="14100"/>
          <ac:picMkLst>
            <pc:docMk/>
            <pc:sldMk cId="3548490384" sldId="262"/>
            <ac:picMk id="6" creationId="{398F02EB-F0BC-D1E4-C1FA-1930A14D2CA5}"/>
          </ac:picMkLst>
        </pc:picChg>
      </pc:sldChg>
      <pc:sldChg chg="addSp delSp modSp new">
        <pc:chgData name="Cancelino, Kathleen (LABOR)" userId="S::kathleen.cancelino@labor.ny.gov::a80b5362-c165-46c7-9037-24791df481b0" providerId="AD" clId="Web-{3F52E56E-488F-0863-8703-229CAE44CC38}" dt="2024-07-26T15:34:30.411" v="558" actId="14100"/>
        <pc:sldMkLst>
          <pc:docMk/>
          <pc:sldMk cId="32238784" sldId="280"/>
        </pc:sldMkLst>
        <pc:spChg chg="mod">
          <ac:chgData name="Cancelino, Kathleen (LABOR)" userId="S::kathleen.cancelino@labor.ny.gov::a80b5362-c165-46c7-9037-24791df481b0" providerId="AD" clId="Web-{3F52E56E-488F-0863-8703-229CAE44CC38}" dt="2024-07-26T15:23:34.382" v="40" actId="20577"/>
          <ac:spMkLst>
            <pc:docMk/>
            <pc:sldMk cId="32238784" sldId="280"/>
            <ac:spMk id="2" creationId="{75014547-7E50-7413-7EA0-AF6346758E05}"/>
          </ac:spMkLst>
        </pc:spChg>
        <pc:spChg chg="del">
          <ac:chgData name="Cancelino, Kathleen (LABOR)" userId="S::kathleen.cancelino@labor.ny.gov::a80b5362-c165-46c7-9037-24791df481b0" providerId="AD" clId="Web-{3F52E56E-488F-0863-8703-229CAE44CC38}" dt="2024-07-26T15:23:43.132" v="42"/>
          <ac:spMkLst>
            <pc:docMk/>
            <pc:sldMk cId="32238784" sldId="280"/>
            <ac:spMk id="3" creationId="{B313E804-7D1F-EF6D-501C-E06DF77BA4AB}"/>
          </ac:spMkLst>
        </pc:spChg>
        <pc:spChg chg="add del mod">
          <ac:chgData name="Cancelino, Kathleen (LABOR)" userId="S::kathleen.cancelino@labor.ny.gov::a80b5362-c165-46c7-9037-24791df481b0" providerId="AD" clId="Web-{3F52E56E-488F-0863-8703-229CAE44CC38}" dt="2024-07-26T15:34:21.411" v="556"/>
          <ac:spMkLst>
            <pc:docMk/>
            <pc:sldMk cId="32238784" sldId="280"/>
            <ac:spMk id="5586" creationId="{FC33F844-485A-1CFB-8A5C-794E1C91A7CC}"/>
          </ac:spMkLst>
        </pc:spChg>
        <pc:graphicFrameChg chg="add mod modGraphic">
          <ac:chgData name="Cancelino, Kathleen (LABOR)" userId="S::kathleen.cancelino@labor.ny.gov::a80b5362-c165-46c7-9037-24791df481b0" providerId="AD" clId="Web-{3F52E56E-488F-0863-8703-229CAE44CC38}" dt="2024-07-26T15:34:30.411" v="558" actId="14100"/>
          <ac:graphicFrameMkLst>
            <pc:docMk/>
            <pc:sldMk cId="32238784" sldId="280"/>
            <ac:graphicFrameMk id="5" creationId="{45669FAD-77A4-96A5-D960-69433A8A63BA}"/>
          </ac:graphicFrameMkLst>
        </pc:graphicFrameChg>
        <pc:picChg chg="add del mod ord">
          <ac:chgData name="Cancelino, Kathleen (LABOR)" userId="S::kathleen.cancelino@labor.ny.gov::a80b5362-c165-46c7-9037-24791df481b0" providerId="AD" clId="Web-{3F52E56E-488F-0863-8703-229CAE44CC38}" dt="2024-07-26T15:34:17.958" v="555"/>
          <ac:picMkLst>
            <pc:docMk/>
            <pc:sldMk cId="32238784" sldId="280"/>
            <ac:picMk id="4" creationId="{3838BA93-D5F5-C76F-4800-51741A504717}"/>
          </ac:picMkLst>
        </pc:picChg>
      </pc:sldChg>
    </pc:docChg>
  </pc:docChgLst>
  <pc:docChgLst>
    <pc:chgData name="Cancelino, Kathleen (LABOR)" userId="S::kathleen.cancelino@labor.ny.gov::a80b5362-c165-46c7-9037-24791df481b0" providerId="AD" clId="Web-{AD45B184-E705-AACB-FD39-8871A9325BF2}"/>
    <pc:docChg chg="addSld delSld modSld sldOrd addMainMaster delMainMaster">
      <pc:chgData name="Cancelino, Kathleen (LABOR)" userId="S::kathleen.cancelino@labor.ny.gov::a80b5362-c165-46c7-9037-24791df481b0" providerId="AD" clId="Web-{AD45B184-E705-AACB-FD39-8871A9325BF2}" dt="2024-07-30T13:10:19.260" v="53"/>
      <pc:docMkLst>
        <pc:docMk/>
      </pc:docMkLst>
      <pc:sldChg chg="addSp delSp modSp mod modClrScheme delDesignElem chgLayout">
        <pc:chgData name="Cancelino, Kathleen (LABOR)" userId="S::kathleen.cancelino@labor.ny.gov::a80b5362-c165-46c7-9037-24791df481b0" providerId="AD" clId="Web-{AD45B184-E705-AACB-FD39-8871A9325BF2}" dt="2024-07-30T13:10:19.260" v="53"/>
        <pc:sldMkLst>
          <pc:docMk/>
          <pc:sldMk cId="109857222" sldId="256"/>
        </pc:sldMkLst>
        <pc:spChg chg="mod ord">
          <ac:chgData name="Cancelino, Kathleen (LABOR)" userId="S::kathleen.cancelino@labor.ny.gov::a80b5362-c165-46c7-9037-24791df481b0" providerId="AD" clId="Web-{AD45B184-E705-AACB-FD39-8871A9325BF2}" dt="2024-07-30T13:10:19.260" v="53"/>
          <ac:spMkLst>
            <pc:docMk/>
            <pc:sldMk cId="109857222" sldId="256"/>
            <ac:spMk id="2" creationId="{00000000-0000-0000-0000-000000000000}"/>
          </ac:spMkLst>
        </pc:spChg>
        <pc:spChg chg="mod ord">
          <ac:chgData name="Cancelino, Kathleen (LABOR)" userId="S::kathleen.cancelino@labor.ny.gov::a80b5362-c165-46c7-9037-24791df481b0" providerId="AD" clId="Web-{AD45B184-E705-AACB-FD39-8871A9325BF2}" dt="2024-07-30T13:10:19.260" v="53"/>
          <ac:spMkLst>
            <pc:docMk/>
            <pc:sldMk cId="109857222" sldId="256"/>
            <ac:spMk id="3" creationId="{00000000-0000-0000-0000-000000000000}"/>
          </ac:spMkLst>
        </pc:spChg>
        <pc:spChg chg="add del">
          <ac:chgData name="Cancelino, Kathleen (LABOR)" userId="S::kathleen.cancelino@labor.ny.gov::a80b5362-c165-46c7-9037-24791df481b0" providerId="AD" clId="Web-{AD45B184-E705-AACB-FD39-8871A9325BF2}" dt="2024-07-30T13:10:19.260" v="53"/>
          <ac:spMkLst>
            <pc:docMk/>
            <pc:sldMk cId="109857222" sldId="256"/>
            <ac:spMk id="5" creationId="{6F5A5072-7B47-4D32-B52A-4EBBF590B8A5}"/>
          </ac:spMkLst>
        </pc:spChg>
        <pc:spChg chg="add del">
          <ac:chgData name="Cancelino, Kathleen (LABOR)" userId="S::kathleen.cancelino@labor.ny.gov::a80b5362-c165-46c7-9037-24791df481b0" providerId="AD" clId="Web-{AD45B184-E705-AACB-FD39-8871A9325BF2}" dt="2024-07-30T13:10:19.260" v="53"/>
          <ac:spMkLst>
            <pc:docMk/>
            <pc:sldMk cId="109857222" sldId="256"/>
            <ac:spMk id="6" creationId="{9715DAF0-AE1B-46C9-8A6B-DB2AA05AB91D}"/>
          </ac:spMkLst>
        </pc:spChg>
        <pc:spChg chg="add del">
          <ac:chgData name="Cancelino, Kathleen (LABOR)" userId="S::kathleen.cancelino@labor.ny.gov::a80b5362-c165-46c7-9037-24791df481b0" providerId="AD" clId="Web-{AD45B184-E705-AACB-FD39-8871A9325BF2}" dt="2024-07-30T13:10:19.260" v="53"/>
          <ac:spMkLst>
            <pc:docMk/>
            <pc:sldMk cId="109857222" sldId="256"/>
            <ac:spMk id="7" creationId="{6016219D-510E-4184-9090-6D5578A87BD1}"/>
          </ac:spMkLst>
        </pc:spChg>
        <pc:spChg chg="add del">
          <ac:chgData name="Cancelino, Kathleen (LABOR)" userId="S::kathleen.cancelino@labor.ny.gov::a80b5362-c165-46c7-9037-24791df481b0" providerId="AD" clId="Web-{AD45B184-E705-AACB-FD39-8871A9325BF2}" dt="2024-07-30T13:10:19.260" v="53"/>
          <ac:spMkLst>
            <pc:docMk/>
            <pc:sldMk cId="109857222" sldId="256"/>
            <ac:spMk id="14" creationId="{AFF4A713-7B75-4B21-90D7-5AB19547C728}"/>
          </ac:spMkLst>
        </pc:spChg>
        <pc:spChg chg="add del">
          <ac:chgData name="Cancelino, Kathleen (LABOR)" userId="S::kathleen.cancelino@labor.ny.gov::a80b5362-c165-46c7-9037-24791df481b0" providerId="AD" clId="Web-{AD45B184-E705-AACB-FD39-8871A9325BF2}" dt="2024-07-30T13:10:19.260" v="53"/>
          <ac:spMkLst>
            <pc:docMk/>
            <pc:sldMk cId="109857222" sldId="256"/>
            <ac:spMk id="16" creationId="{DC631C0B-6DA6-4E57-8231-CE32B3434A7E}"/>
          </ac:spMkLst>
        </pc:spChg>
        <pc:spChg chg="del">
          <ac:chgData name="Cancelino, Kathleen (LABOR)" userId="S::kathleen.cancelino@labor.ny.gov::a80b5362-c165-46c7-9037-24791df481b0" providerId="AD" clId="Web-{AD45B184-E705-AACB-FD39-8871A9325BF2}" dt="2024-07-30T13:04:17.978" v="0"/>
          <ac:spMkLst>
            <pc:docMk/>
            <pc:sldMk cId="109857222" sldId="256"/>
            <ac:spMk id="17" creationId="{6F5A5072-7B47-4D32-B52A-4EBBF590B8A5}"/>
          </ac:spMkLst>
        </pc:spChg>
        <pc:spChg chg="add del">
          <ac:chgData name="Cancelino, Kathleen (LABOR)" userId="S::kathleen.cancelino@labor.ny.gov::a80b5362-c165-46c7-9037-24791df481b0" providerId="AD" clId="Web-{AD45B184-E705-AACB-FD39-8871A9325BF2}" dt="2024-07-30T13:10:19.260" v="53"/>
          <ac:spMkLst>
            <pc:docMk/>
            <pc:sldMk cId="109857222" sldId="256"/>
            <ac:spMk id="18" creationId="{C29501E6-A978-4A61-9689-9085AF97A53A}"/>
          </ac:spMkLst>
        </pc:spChg>
        <pc:spChg chg="del">
          <ac:chgData name="Cancelino, Kathleen (LABOR)" userId="S::kathleen.cancelino@labor.ny.gov::a80b5362-c165-46c7-9037-24791df481b0" providerId="AD" clId="Web-{AD45B184-E705-AACB-FD39-8871A9325BF2}" dt="2024-07-30T13:04:17.978" v="0"/>
          <ac:spMkLst>
            <pc:docMk/>
            <pc:sldMk cId="109857222" sldId="256"/>
            <ac:spMk id="19" creationId="{9715DAF0-AE1B-46C9-8A6B-DB2AA05AB91D}"/>
          </ac:spMkLst>
        </pc:spChg>
        <pc:spChg chg="del">
          <ac:chgData name="Cancelino, Kathleen (LABOR)" userId="S::kathleen.cancelino@labor.ny.gov::a80b5362-c165-46c7-9037-24791df481b0" providerId="AD" clId="Web-{AD45B184-E705-AACB-FD39-8871A9325BF2}" dt="2024-07-30T13:04:17.978" v="0"/>
          <ac:spMkLst>
            <pc:docMk/>
            <pc:sldMk cId="109857222" sldId="256"/>
            <ac:spMk id="21" creationId="{6016219D-510E-4184-9090-6D5578A87BD1}"/>
          </ac:spMkLst>
        </pc:spChg>
        <pc:spChg chg="del">
          <ac:chgData name="Cancelino, Kathleen (LABOR)" userId="S::kathleen.cancelino@labor.ny.gov::a80b5362-c165-46c7-9037-24791df481b0" providerId="AD" clId="Web-{AD45B184-E705-AACB-FD39-8871A9325BF2}" dt="2024-07-30T13:04:17.978" v="0"/>
          <ac:spMkLst>
            <pc:docMk/>
            <pc:sldMk cId="109857222" sldId="256"/>
            <ac:spMk id="23" creationId="{AFF4A713-7B75-4B21-90D7-5AB19547C728}"/>
          </ac:spMkLst>
        </pc:spChg>
        <pc:spChg chg="del">
          <ac:chgData name="Cancelino, Kathleen (LABOR)" userId="S::kathleen.cancelino@labor.ny.gov::a80b5362-c165-46c7-9037-24791df481b0" providerId="AD" clId="Web-{AD45B184-E705-AACB-FD39-8871A9325BF2}" dt="2024-07-30T13:04:17.978" v="0"/>
          <ac:spMkLst>
            <pc:docMk/>
            <pc:sldMk cId="109857222" sldId="256"/>
            <ac:spMk id="25" creationId="{DC631C0B-6DA6-4E57-8231-CE32B3434A7E}"/>
          </ac:spMkLst>
        </pc:spChg>
        <pc:spChg chg="del">
          <ac:chgData name="Cancelino, Kathleen (LABOR)" userId="S::kathleen.cancelino@labor.ny.gov::a80b5362-c165-46c7-9037-24791df481b0" providerId="AD" clId="Web-{AD45B184-E705-AACB-FD39-8871A9325BF2}" dt="2024-07-30T13:04:17.978" v="0"/>
          <ac:spMkLst>
            <pc:docMk/>
            <pc:sldMk cId="109857222" sldId="256"/>
            <ac:spMk id="27" creationId="{C29501E6-A978-4A61-9689-9085AF97A53A}"/>
          </ac:spMkLst>
        </pc:spChg>
      </pc:sldChg>
      <pc:sldChg chg="addSp delSp modSp mod modClrScheme delDesignElem chgLayout">
        <pc:chgData name="Cancelino, Kathleen (LABOR)" userId="S::kathleen.cancelino@labor.ny.gov::a80b5362-c165-46c7-9037-24791df481b0" providerId="AD" clId="Web-{AD45B184-E705-AACB-FD39-8871A9325BF2}" dt="2024-07-30T13:10:19.260" v="53"/>
        <pc:sldMkLst>
          <pc:docMk/>
          <pc:sldMk cId="2464280920" sldId="257"/>
        </pc:sldMkLst>
        <pc:spChg chg="mod ord">
          <ac:chgData name="Cancelino, Kathleen (LABOR)" userId="S::kathleen.cancelino@labor.ny.gov::a80b5362-c165-46c7-9037-24791df481b0" providerId="AD" clId="Web-{AD45B184-E705-AACB-FD39-8871A9325BF2}" dt="2024-07-30T13:10:19.260" v="53"/>
          <ac:spMkLst>
            <pc:docMk/>
            <pc:sldMk cId="2464280920" sldId="257"/>
            <ac:spMk id="2" creationId="{656E98DA-C4DA-68BD-5107-FE7EA3D58CF6}"/>
          </ac:spMkLst>
        </pc:spChg>
        <pc:spChg chg="del">
          <ac:chgData name="Cancelino, Kathleen (LABOR)" userId="S::kathleen.cancelino@labor.ny.gov::a80b5362-c165-46c7-9037-24791df481b0" providerId="AD" clId="Web-{AD45B184-E705-AACB-FD39-8871A9325BF2}" dt="2024-07-30T13:04:17.978" v="0"/>
          <ac:spMkLst>
            <pc:docMk/>
            <pc:sldMk cId="2464280920" sldId="257"/>
            <ac:spMk id="9" creationId="{BACC6370-2D7E-4714-9D71-7542949D7D5D}"/>
          </ac:spMkLst>
        </pc:spChg>
        <pc:spChg chg="add del">
          <ac:chgData name="Cancelino, Kathleen (LABOR)" userId="S::kathleen.cancelino@labor.ny.gov::a80b5362-c165-46c7-9037-24791df481b0" providerId="AD" clId="Web-{AD45B184-E705-AACB-FD39-8871A9325BF2}" dt="2024-07-30T13:10:19.260" v="53"/>
          <ac:spMkLst>
            <pc:docMk/>
            <pc:sldMk cId="2464280920" sldId="257"/>
            <ac:spMk id="10" creationId="{BACC6370-2D7E-4714-9D71-7542949D7D5D}"/>
          </ac:spMkLst>
        </pc:spChg>
        <pc:spChg chg="del">
          <ac:chgData name="Cancelino, Kathleen (LABOR)" userId="S::kathleen.cancelino@labor.ny.gov::a80b5362-c165-46c7-9037-24791df481b0" providerId="AD" clId="Web-{AD45B184-E705-AACB-FD39-8871A9325BF2}" dt="2024-07-30T13:04:17.978" v="0"/>
          <ac:spMkLst>
            <pc:docMk/>
            <pc:sldMk cId="2464280920" sldId="257"/>
            <ac:spMk id="11" creationId="{256B2C21-A230-48C0-8DF1-C46611373C44}"/>
          </ac:spMkLst>
        </pc:spChg>
        <pc:spChg chg="add del">
          <ac:chgData name="Cancelino, Kathleen (LABOR)" userId="S::kathleen.cancelino@labor.ny.gov::a80b5362-c165-46c7-9037-24791df481b0" providerId="AD" clId="Web-{AD45B184-E705-AACB-FD39-8871A9325BF2}" dt="2024-07-30T13:10:19.260" v="53"/>
          <ac:spMkLst>
            <pc:docMk/>
            <pc:sldMk cId="2464280920" sldId="257"/>
            <ac:spMk id="12" creationId="{F68B3F68-107C-434F-AA38-110D5EA91B85}"/>
          </ac:spMkLst>
        </pc:spChg>
        <pc:spChg chg="del">
          <ac:chgData name="Cancelino, Kathleen (LABOR)" userId="S::kathleen.cancelino@labor.ny.gov::a80b5362-c165-46c7-9037-24791df481b0" providerId="AD" clId="Web-{AD45B184-E705-AACB-FD39-8871A9325BF2}" dt="2024-07-30T13:04:17.978" v="0"/>
          <ac:spMkLst>
            <pc:docMk/>
            <pc:sldMk cId="2464280920" sldId="257"/>
            <ac:spMk id="13" creationId="{3847E18C-932D-4C95-AABA-FEC7C9499AD7}"/>
          </ac:spMkLst>
        </pc:spChg>
        <pc:spChg chg="add del">
          <ac:chgData name="Cancelino, Kathleen (LABOR)" userId="S::kathleen.cancelino@labor.ny.gov::a80b5362-c165-46c7-9037-24791df481b0" providerId="AD" clId="Web-{AD45B184-E705-AACB-FD39-8871A9325BF2}" dt="2024-07-30T13:10:19.260" v="53"/>
          <ac:spMkLst>
            <pc:docMk/>
            <pc:sldMk cId="2464280920" sldId="257"/>
            <ac:spMk id="14" creationId="{AAD0DBB9-1A4B-4391-81D4-CB19F9AB918A}"/>
          </ac:spMkLst>
        </pc:spChg>
        <pc:spChg chg="del">
          <ac:chgData name="Cancelino, Kathleen (LABOR)" userId="S::kathleen.cancelino@labor.ny.gov::a80b5362-c165-46c7-9037-24791df481b0" providerId="AD" clId="Web-{AD45B184-E705-AACB-FD39-8871A9325BF2}" dt="2024-07-30T13:04:17.978" v="0"/>
          <ac:spMkLst>
            <pc:docMk/>
            <pc:sldMk cId="2464280920" sldId="257"/>
            <ac:spMk id="15" creationId="{3150CB11-0C61-439E-910F-5787759E72A0}"/>
          </ac:spMkLst>
        </pc:spChg>
        <pc:spChg chg="add del">
          <ac:chgData name="Cancelino, Kathleen (LABOR)" userId="S::kathleen.cancelino@labor.ny.gov::a80b5362-c165-46c7-9037-24791df481b0" providerId="AD" clId="Web-{AD45B184-E705-AACB-FD39-8871A9325BF2}" dt="2024-07-30T13:10:19.260" v="53"/>
          <ac:spMkLst>
            <pc:docMk/>
            <pc:sldMk cId="2464280920" sldId="257"/>
            <ac:spMk id="16" creationId="{063BBA22-50EA-4C4D-BE05-F1CE4E63AA56}"/>
          </ac:spMkLst>
        </pc:spChg>
        <pc:spChg chg="del">
          <ac:chgData name="Cancelino, Kathleen (LABOR)" userId="S::kathleen.cancelino@labor.ny.gov::a80b5362-c165-46c7-9037-24791df481b0" providerId="AD" clId="Web-{AD45B184-E705-AACB-FD39-8871A9325BF2}" dt="2024-07-30T13:04:17.978" v="0"/>
          <ac:spMkLst>
            <pc:docMk/>
            <pc:sldMk cId="2464280920" sldId="257"/>
            <ac:spMk id="17" creationId="{43F8A58B-5155-44CE-A5FF-7647B47D0A7A}"/>
          </ac:spMkLst>
        </pc:spChg>
        <pc:spChg chg="del">
          <ac:chgData name="Cancelino, Kathleen (LABOR)" userId="S::kathleen.cancelino@labor.ny.gov::a80b5362-c165-46c7-9037-24791df481b0" providerId="AD" clId="Web-{AD45B184-E705-AACB-FD39-8871A9325BF2}" dt="2024-07-30T13:04:17.978" v="0"/>
          <ac:spMkLst>
            <pc:docMk/>
            <pc:sldMk cId="2464280920" sldId="257"/>
            <ac:spMk id="19" creationId="{443F2ACA-E6D6-4028-82DD-F03C262D5DE6}"/>
          </ac:spMkLst>
        </pc:spChg>
        <pc:graphicFrameChg chg="mod ord modGraphic">
          <ac:chgData name="Cancelino, Kathleen (LABOR)" userId="S::kathleen.cancelino@labor.ny.gov::a80b5362-c165-46c7-9037-24791df481b0" providerId="AD" clId="Web-{AD45B184-E705-AACB-FD39-8871A9325BF2}" dt="2024-07-30T13:10:19.260" v="53"/>
          <ac:graphicFrameMkLst>
            <pc:docMk/>
            <pc:sldMk cId="2464280920" sldId="257"/>
            <ac:graphicFrameMk id="5" creationId="{011036BD-7E9F-45CF-6D9A-84CAC37ED777}"/>
          </ac:graphicFrameMkLst>
        </pc:graphicFrameChg>
      </pc:sldChg>
      <pc:sldChg chg="addSp delSp modSp mod setBg modClrScheme delDesignElem chgLayout">
        <pc:chgData name="Cancelino, Kathleen (LABOR)" userId="S::kathleen.cancelino@labor.ny.gov::a80b5362-c165-46c7-9037-24791df481b0" providerId="AD" clId="Web-{AD45B184-E705-AACB-FD39-8871A9325BF2}" dt="2024-07-30T13:10:19.260" v="53"/>
        <pc:sldMkLst>
          <pc:docMk/>
          <pc:sldMk cId="3504150640" sldId="258"/>
        </pc:sldMkLst>
        <pc:spChg chg="mod ord">
          <ac:chgData name="Cancelino, Kathleen (LABOR)" userId="S::kathleen.cancelino@labor.ny.gov::a80b5362-c165-46c7-9037-24791df481b0" providerId="AD" clId="Web-{AD45B184-E705-AACB-FD39-8871A9325BF2}" dt="2024-07-30T13:10:19.260" v="53"/>
          <ac:spMkLst>
            <pc:docMk/>
            <pc:sldMk cId="3504150640" sldId="258"/>
            <ac:spMk id="2" creationId="{DB51CA37-17D5-C89B-BAD6-B9243F4F1982}"/>
          </ac:spMkLst>
        </pc:spChg>
        <pc:spChg chg="mod ord">
          <ac:chgData name="Cancelino, Kathleen (LABOR)" userId="S::kathleen.cancelino@labor.ny.gov::a80b5362-c165-46c7-9037-24791df481b0" providerId="AD" clId="Web-{AD45B184-E705-AACB-FD39-8871A9325BF2}" dt="2024-07-30T13:10:19.260" v="53"/>
          <ac:spMkLst>
            <pc:docMk/>
            <pc:sldMk cId="3504150640" sldId="258"/>
            <ac:spMk id="3" creationId="{35367C1B-4520-E161-3981-75472DCBF1EA}"/>
          </ac:spMkLst>
        </pc:spChg>
        <pc:spChg chg="add del">
          <ac:chgData name="Cancelino, Kathleen (LABOR)" userId="S::kathleen.cancelino@labor.ny.gov::a80b5362-c165-46c7-9037-24791df481b0" providerId="AD" clId="Web-{AD45B184-E705-AACB-FD39-8871A9325BF2}" dt="2024-07-30T13:10:19.260" v="53"/>
          <ac:spMkLst>
            <pc:docMk/>
            <pc:sldMk cId="3504150640" sldId="258"/>
            <ac:spMk id="12" creationId="{131BAD53-4E89-4F62-BBB7-26359763ED39}"/>
          </ac:spMkLst>
        </pc:spChg>
        <pc:spChg chg="add del">
          <ac:chgData name="Cancelino, Kathleen (LABOR)" userId="S::kathleen.cancelino@labor.ny.gov::a80b5362-c165-46c7-9037-24791df481b0" providerId="AD" clId="Web-{AD45B184-E705-AACB-FD39-8871A9325BF2}" dt="2024-07-30T13:10:19.260" v="53"/>
          <ac:spMkLst>
            <pc:docMk/>
            <pc:sldMk cId="3504150640" sldId="258"/>
            <ac:spMk id="14" creationId="{62756DA2-40EB-4C6F-B962-5822FFB54FB6}"/>
          </ac:spMkLst>
        </pc:spChg>
        <pc:picChg chg="mod">
          <ac:chgData name="Cancelino, Kathleen (LABOR)" userId="S::kathleen.cancelino@labor.ny.gov::a80b5362-c165-46c7-9037-24791df481b0" providerId="AD" clId="Web-{AD45B184-E705-AACB-FD39-8871A9325BF2}" dt="2024-07-30T13:09:50.541" v="49"/>
          <ac:picMkLst>
            <pc:docMk/>
            <pc:sldMk cId="3504150640" sldId="258"/>
            <ac:picMk id="7" creationId="{3E7417B6-C5FA-7921-1117-B314F3C05546}"/>
          </ac:picMkLst>
        </pc:picChg>
      </pc:sldChg>
      <pc:sldChg chg="modSp mod modClrScheme chgLayout">
        <pc:chgData name="Cancelino, Kathleen (LABOR)" userId="S::kathleen.cancelino@labor.ny.gov::a80b5362-c165-46c7-9037-24791df481b0" providerId="AD" clId="Web-{AD45B184-E705-AACB-FD39-8871A9325BF2}" dt="2024-07-30T13:10:19.260" v="53"/>
        <pc:sldMkLst>
          <pc:docMk/>
          <pc:sldMk cId="3705429964" sldId="259"/>
        </pc:sldMkLst>
        <pc:spChg chg="mod ord">
          <ac:chgData name="Cancelino, Kathleen (LABOR)" userId="S::kathleen.cancelino@labor.ny.gov::a80b5362-c165-46c7-9037-24791df481b0" providerId="AD" clId="Web-{AD45B184-E705-AACB-FD39-8871A9325BF2}" dt="2024-07-30T13:10:19.260" v="53"/>
          <ac:spMkLst>
            <pc:docMk/>
            <pc:sldMk cId="3705429964" sldId="259"/>
            <ac:spMk id="2" creationId="{7ACB6413-9F21-3A42-5EE3-16E15D225278}"/>
          </ac:spMkLst>
        </pc:spChg>
        <pc:spChg chg="mod ord">
          <ac:chgData name="Cancelino, Kathleen (LABOR)" userId="S::kathleen.cancelino@labor.ny.gov::a80b5362-c165-46c7-9037-24791df481b0" providerId="AD" clId="Web-{AD45B184-E705-AACB-FD39-8871A9325BF2}" dt="2024-07-30T13:10:19.260" v="53"/>
          <ac:spMkLst>
            <pc:docMk/>
            <pc:sldMk cId="3705429964" sldId="259"/>
            <ac:spMk id="3" creationId="{1C7BD3B8-D6E3-8AA7-DDD8-E5A44813A46B}"/>
          </ac:spMkLst>
        </pc:spChg>
      </pc:sldChg>
      <pc:sldChg chg="addSp delSp modSp mod setBg modClrScheme delDesignElem chgLayout">
        <pc:chgData name="Cancelino, Kathleen (LABOR)" userId="S::kathleen.cancelino@labor.ny.gov::a80b5362-c165-46c7-9037-24791df481b0" providerId="AD" clId="Web-{AD45B184-E705-AACB-FD39-8871A9325BF2}" dt="2024-07-30T13:10:19.260" v="53"/>
        <pc:sldMkLst>
          <pc:docMk/>
          <pc:sldMk cId="636855492" sldId="260"/>
        </pc:sldMkLst>
        <pc:spChg chg="mod ord">
          <ac:chgData name="Cancelino, Kathleen (LABOR)" userId="S::kathleen.cancelino@labor.ny.gov::a80b5362-c165-46c7-9037-24791df481b0" providerId="AD" clId="Web-{AD45B184-E705-AACB-FD39-8871A9325BF2}" dt="2024-07-30T13:10:19.260" v="53"/>
          <ac:spMkLst>
            <pc:docMk/>
            <pc:sldMk cId="636855492" sldId="260"/>
            <ac:spMk id="2" creationId="{2860EAF6-CB97-46A2-43CD-05069388686F}"/>
          </ac:spMkLst>
        </pc:spChg>
        <pc:spChg chg="mod ord">
          <ac:chgData name="Cancelino, Kathleen (LABOR)" userId="S::kathleen.cancelino@labor.ny.gov::a80b5362-c165-46c7-9037-24791df481b0" providerId="AD" clId="Web-{AD45B184-E705-AACB-FD39-8871A9325BF2}" dt="2024-07-30T13:10:19.260" v="53"/>
          <ac:spMkLst>
            <pc:docMk/>
            <pc:sldMk cId="636855492" sldId="260"/>
            <ac:spMk id="3" creationId="{A3A50AEF-D3B0-5D6D-B778-7DB8E20D5A68}"/>
          </ac:spMkLst>
        </pc:spChg>
        <pc:spChg chg="mod ord">
          <ac:chgData name="Cancelino, Kathleen (LABOR)" userId="S::kathleen.cancelino@labor.ny.gov::a80b5362-c165-46c7-9037-24791df481b0" providerId="AD" clId="Web-{AD45B184-E705-AACB-FD39-8871A9325BF2}" dt="2024-07-30T13:10:19.260" v="53"/>
          <ac:spMkLst>
            <pc:docMk/>
            <pc:sldMk cId="636855492" sldId="260"/>
            <ac:spMk id="4" creationId="{92E06B26-D94C-466A-0EDF-2AA84265634F}"/>
          </ac:spMkLst>
        </pc:spChg>
        <pc:spChg chg="del">
          <ac:chgData name="Cancelino, Kathleen (LABOR)" userId="S::kathleen.cancelino@labor.ny.gov::a80b5362-c165-46c7-9037-24791df481b0" providerId="AD" clId="Web-{AD45B184-E705-AACB-FD39-8871A9325BF2}" dt="2024-07-30T13:04:17.978" v="0"/>
          <ac:spMkLst>
            <pc:docMk/>
            <pc:sldMk cId="636855492" sldId="260"/>
            <ac:spMk id="6" creationId="{10F24D38-B79E-44B4-830E-043F45D96DC2}"/>
          </ac:spMkLst>
        </pc:spChg>
        <pc:spChg chg="add del">
          <ac:chgData name="Cancelino, Kathleen (LABOR)" userId="S::kathleen.cancelino@labor.ny.gov::a80b5362-c165-46c7-9037-24791df481b0" providerId="AD" clId="Web-{AD45B184-E705-AACB-FD39-8871A9325BF2}" dt="2024-07-30T13:05:03.041" v="6"/>
          <ac:spMkLst>
            <pc:docMk/>
            <pc:sldMk cId="636855492" sldId="260"/>
            <ac:spMk id="8" creationId="{10F24D38-B79E-44B4-830E-043F45D96DC2}"/>
          </ac:spMkLst>
        </pc:spChg>
        <pc:spChg chg="add del">
          <ac:chgData name="Cancelino, Kathleen (LABOR)" userId="S::kathleen.cancelino@labor.ny.gov::a80b5362-c165-46c7-9037-24791df481b0" providerId="AD" clId="Web-{AD45B184-E705-AACB-FD39-8871A9325BF2}" dt="2024-07-30T13:10:19.260" v="53"/>
          <ac:spMkLst>
            <pc:docMk/>
            <pc:sldMk cId="636855492" sldId="260"/>
            <ac:spMk id="12" creationId="{10F24D38-B79E-44B4-830E-043F45D96DC2}"/>
          </ac:spMkLst>
        </pc:spChg>
        <pc:cxnChg chg="del">
          <ac:chgData name="Cancelino, Kathleen (LABOR)" userId="S::kathleen.cancelino@labor.ny.gov::a80b5362-c165-46c7-9037-24791df481b0" providerId="AD" clId="Web-{AD45B184-E705-AACB-FD39-8871A9325BF2}" dt="2024-07-30T13:04:17.978" v="0"/>
          <ac:cxnSpMkLst>
            <pc:docMk/>
            <pc:sldMk cId="636855492" sldId="260"/>
            <ac:cxnSpMk id="7" creationId="{FC469874-256B-45B3-A79C-7591B4BA1ECC}"/>
          </ac:cxnSpMkLst>
        </pc:cxnChg>
        <pc:cxnChg chg="add del">
          <ac:chgData name="Cancelino, Kathleen (LABOR)" userId="S::kathleen.cancelino@labor.ny.gov::a80b5362-c165-46c7-9037-24791df481b0" providerId="AD" clId="Web-{AD45B184-E705-AACB-FD39-8871A9325BF2}" dt="2024-07-30T13:05:03.041" v="6"/>
          <ac:cxnSpMkLst>
            <pc:docMk/>
            <pc:sldMk cId="636855492" sldId="260"/>
            <ac:cxnSpMk id="10" creationId="{FC469874-256B-45B3-A79C-7591B4BA1ECC}"/>
          </ac:cxnSpMkLst>
        </pc:cxnChg>
        <pc:cxnChg chg="add del">
          <ac:chgData name="Cancelino, Kathleen (LABOR)" userId="S::kathleen.cancelino@labor.ny.gov::a80b5362-c165-46c7-9037-24791df481b0" providerId="AD" clId="Web-{AD45B184-E705-AACB-FD39-8871A9325BF2}" dt="2024-07-30T13:10:19.260" v="53"/>
          <ac:cxnSpMkLst>
            <pc:docMk/>
            <pc:sldMk cId="636855492" sldId="260"/>
            <ac:cxnSpMk id="13" creationId="{FC469874-256B-45B3-A79C-7591B4BA1ECC}"/>
          </ac:cxnSpMkLst>
        </pc:cxnChg>
      </pc:sldChg>
      <pc:sldChg chg="addSp delSp modSp mod modClrScheme delDesignElem chgLayout">
        <pc:chgData name="Cancelino, Kathleen (LABOR)" userId="S::kathleen.cancelino@labor.ny.gov::a80b5362-c165-46c7-9037-24791df481b0" providerId="AD" clId="Web-{AD45B184-E705-AACB-FD39-8871A9325BF2}" dt="2024-07-30T13:10:19.260" v="53"/>
        <pc:sldMkLst>
          <pc:docMk/>
          <pc:sldMk cId="2991736870" sldId="261"/>
        </pc:sldMkLst>
        <pc:spChg chg="mod ord">
          <ac:chgData name="Cancelino, Kathleen (LABOR)" userId="S::kathleen.cancelino@labor.ny.gov::a80b5362-c165-46c7-9037-24791df481b0" providerId="AD" clId="Web-{AD45B184-E705-AACB-FD39-8871A9325BF2}" dt="2024-07-30T13:10:19.260" v="53"/>
          <ac:spMkLst>
            <pc:docMk/>
            <pc:sldMk cId="2991736870" sldId="261"/>
            <ac:spMk id="2" creationId="{B672A5DF-9DD0-052F-1C32-7BED61331FE6}"/>
          </ac:spMkLst>
        </pc:spChg>
        <pc:spChg chg="del">
          <ac:chgData name="Cancelino, Kathleen (LABOR)" userId="S::kathleen.cancelino@labor.ny.gov::a80b5362-c165-46c7-9037-24791df481b0" providerId="AD" clId="Web-{AD45B184-E705-AACB-FD39-8871A9325BF2}" dt="2024-07-30T13:04:17.978" v="0"/>
          <ac:spMkLst>
            <pc:docMk/>
            <pc:sldMk cId="2991736870" sldId="261"/>
            <ac:spMk id="9" creationId="{BACC6370-2D7E-4714-9D71-7542949D7D5D}"/>
          </ac:spMkLst>
        </pc:spChg>
        <pc:spChg chg="add del">
          <ac:chgData name="Cancelino, Kathleen (LABOR)" userId="S::kathleen.cancelino@labor.ny.gov::a80b5362-c165-46c7-9037-24791df481b0" providerId="AD" clId="Web-{AD45B184-E705-AACB-FD39-8871A9325BF2}" dt="2024-07-30T13:10:19.260" v="53"/>
          <ac:spMkLst>
            <pc:docMk/>
            <pc:sldMk cId="2991736870" sldId="261"/>
            <ac:spMk id="10" creationId="{C4285719-470E-454C-AF62-8323075F1F5B}"/>
          </ac:spMkLst>
        </pc:spChg>
        <pc:spChg chg="del">
          <ac:chgData name="Cancelino, Kathleen (LABOR)" userId="S::kathleen.cancelino@labor.ny.gov::a80b5362-c165-46c7-9037-24791df481b0" providerId="AD" clId="Web-{AD45B184-E705-AACB-FD39-8871A9325BF2}" dt="2024-07-30T13:04:17.978" v="0"/>
          <ac:spMkLst>
            <pc:docMk/>
            <pc:sldMk cId="2991736870" sldId="261"/>
            <ac:spMk id="11" creationId="{256B2C21-A230-48C0-8DF1-C46611373C44}"/>
          </ac:spMkLst>
        </pc:spChg>
        <pc:spChg chg="add del">
          <ac:chgData name="Cancelino, Kathleen (LABOR)" userId="S::kathleen.cancelino@labor.ny.gov::a80b5362-c165-46c7-9037-24791df481b0" providerId="AD" clId="Web-{AD45B184-E705-AACB-FD39-8871A9325BF2}" dt="2024-07-30T13:10:19.260" v="53"/>
          <ac:spMkLst>
            <pc:docMk/>
            <pc:sldMk cId="2991736870" sldId="261"/>
            <ac:spMk id="12" creationId="{CD9FE4EF-C4D8-49A0-B2FF-81D8DB7D8A24}"/>
          </ac:spMkLst>
        </pc:spChg>
        <pc:spChg chg="del">
          <ac:chgData name="Cancelino, Kathleen (LABOR)" userId="S::kathleen.cancelino@labor.ny.gov::a80b5362-c165-46c7-9037-24791df481b0" providerId="AD" clId="Web-{AD45B184-E705-AACB-FD39-8871A9325BF2}" dt="2024-07-30T13:04:17.978" v="0"/>
          <ac:spMkLst>
            <pc:docMk/>
            <pc:sldMk cId="2991736870" sldId="261"/>
            <ac:spMk id="13" creationId="{3847E18C-932D-4C95-AABA-FEC7C9499AD7}"/>
          </ac:spMkLst>
        </pc:spChg>
        <pc:spChg chg="add del">
          <ac:chgData name="Cancelino, Kathleen (LABOR)" userId="S::kathleen.cancelino@labor.ny.gov::a80b5362-c165-46c7-9037-24791df481b0" providerId="AD" clId="Web-{AD45B184-E705-AACB-FD39-8871A9325BF2}" dt="2024-07-30T13:10:19.260" v="53"/>
          <ac:spMkLst>
            <pc:docMk/>
            <pc:sldMk cId="2991736870" sldId="261"/>
            <ac:spMk id="14" creationId="{4300840D-0A0B-4512-BACA-B439D5B9C57C}"/>
          </ac:spMkLst>
        </pc:spChg>
        <pc:spChg chg="del">
          <ac:chgData name="Cancelino, Kathleen (LABOR)" userId="S::kathleen.cancelino@labor.ny.gov::a80b5362-c165-46c7-9037-24791df481b0" providerId="AD" clId="Web-{AD45B184-E705-AACB-FD39-8871A9325BF2}" dt="2024-07-30T13:04:17.978" v="0"/>
          <ac:spMkLst>
            <pc:docMk/>
            <pc:sldMk cId="2991736870" sldId="261"/>
            <ac:spMk id="15" creationId="{3150CB11-0C61-439E-910F-5787759E72A0}"/>
          </ac:spMkLst>
        </pc:spChg>
        <pc:spChg chg="add del">
          <ac:chgData name="Cancelino, Kathleen (LABOR)" userId="S::kathleen.cancelino@labor.ny.gov::a80b5362-c165-46c7-9037-24791df481b0" providerId="AD" clId="Web-{AD45B184-E705-AACB-FD39-8871A9325BF2}" dt="2024-07-30T13:10:19.260" v="53"/>
          <ac:spMkLst>
            <pc:docMk/>
            <pc:sldMk cId="2991736870" sldId="261"/>
            <ac:spMk id="16" creationId="{D2B78728-A580-49A7-84F9-6EF6F583ADE0}"/>
          </ac:spMkLst>
        </pc:spChg>
        <pc:spChg chg="del">
          <ac:chgData name="Cancelino, Kathleen (LABOR)" userId="S::kathleen.cancelino@labor.ny.gov::a80b5362-c165-46c7-9037-24791df481b0" providerId="AD" clId="Web-{AD45B184-E705-AACB-FD39-8871A9325BF2}" dt="2024-07-30T13:04:17.978" v="0"/>
          <ac:spMkLst>
            <pc:docMk/>
            <pc:sldMk cId="2991736870" sldId="261"/>
            <ac:spMk id="17" creationId="{43F8A58B-5155-44CE-A5FF-7647B47D0A7A}"/>
          </ac:spMkLst>
        </pc:spChg>
        <pc:spChg chg="add del">
          <ac:chgData name="Cancelino, Kathleen (LABOR)" userId="S::kathleen.cancelino@labor.ny.gov::a80b5362-c165-46c7-9037-24791df481b0" providerId="AD" clId="Web-{AD45B184-E705-AACB-FD39-8871A9325BF2}" dt="2024-07-30T13:10:19.260" v="53"/>
          <ac:spMkLst>
            <pc:docMk/>
            <pc:sldMk cId="2991736870" sldId="261"/>
            <ac:spMk id="18" creationId="{38FAA1A1-D861-433F-88FA-1E9D6FD31D11}"/>
          </ac:spMkLst>
        </pc:spChg>
        <pc:spChg chg="del">
          <ac:chgData name="Cancelino, Kathleen (LABOR)" userId="S::kathleen.cancelino@labor.ny.gov::a80b5362-c165-46c7-9037-24791df481b0" providerId="AD" clId="Web-{AD45B184-E705-AACB-FD39-8871A9325BF2}" dt="2024-07-30T13:04:17.978" v="0"/>
          <ac:spMkLst>
            <pc:docMk/>
            <pc:sldMk cId="2991736870" sldId="261"/>
            <ac:spMk id="19" creationId="{443F2ACA-E6D6-4028-82DD-F03C262D5DE6}"/>
          </ac:spMkLst>
        </pc:spChg>
        <pc:spChg chg="add del">
          <ac:chgData name="Cancelino, Kathleen (LABOR)" userId="S::kathleen.cancelino@labor.ny.gov::a80b5362-c165-46c7-9037-24791df481b0" providerId="AD" clId="Web-{AD45B184-E705-AACB-FD39-8871A9325BF2}" dt="2024-07-30T13:10:19.260" v="53"/>
          <ac:spMkLst>
            <pc:docMk/>
            <pc:sldMk cId="2991736870" sldId="261"/>
            <ac:spMk id="20" creationId="{8D71EDA1-87BF-4D5D-AB79-F346FD19278A}"/>
          </ac:spMkLst>
        </pc:spChg>
        <pc:graphicFrameChg chg="mod ord modGraphic">
          <ac:chgData name="Cancelino, Kathleen (LABOR)" userId="S::kathleen.cancelino@labor.ny.gov::a80b5362-c165-46c7-9037-24791df481b0" providerId="AD" clId="Web-{AD45B184-E705-AACB-FD39-8871A9325BF2}" dt="2024-07-30T13:10:19.260" v="53"/>
          <ac:graphicFrameMkLst>
            <pc:docMk/>
            <pc:sldMk cId="2991736870" sldId="261"/>
            <ac:graphicFrameMk id="5" creationId="{E78182ED-4C0A-D03D-EE03-C5589634F8E2}"/>
          </ac:graphicFrameMkLst>
        </pc:graphicFrameChg>
      </pc:sldChg>
      <pc:sldChg chg="modSp mod modClrScheme chgLayout">
        <pc:chgData name="Cancelino, Kathleen (LABOR)" userId="S::kathleen.cancelino@labor.ny.gov::a80b5362-c165-46c7-9037-24791df481b0" providerId="AD" clId="Web-{AD45B184-E705-AACB-FD39-8871A9325BF2}" dt="2024-07-30T13:10:19.260" v="53"/>
        <pc:sldMkLst>
          <pc:docMk/>
          <pc:sldMk cId="3548490384" sldId="262"/>
        </pc:sldMkLst>
        <pc:spChg chg="mod ord">
          <ac:chgData name="Cancelino, Kathleen (LABOR)" userId="S::kathleen.cancelino@labor.ny.gov::a80b5362-c165-46c7-9037-24791df481b0" providerId="AD" clId="Web-{AD45B184-E705-AACB-FD39-8871A9325BF2}" dt="2024-07-30T13:10:19.260" v="53"/>
          <ac:spMkLst>
            <pc:docMk/>
            <pc:sldMk cId="3548490384" sldId="262"/>
            <ac:spMk id="2" creationId="{FB9252E6-2AAF-682E-7B1B-36B6EAC109D9}"/>
          </ac:spMkLst>
        </pc:spChg>
        <pc:spChg chg="mod ord">
          <ac:chgData name="Cancelino, Kathleen (LABOR)" userId="S::kathleen.cancelino@labor.ny.gov::a80b5362-c165-46c7-9037-24791df481b0" providerId="AD" clId="Web-{AD45B184-E705-AACB-FD39-8871A9325BF2}" dt="2024-07-30T13:10:19.260" v="53"/>
          <ac:spMkLst>
            <pc:docMk/>
            <pc:sldMk cId="3548490384" sldId="262"/>
            <ac:spMk id="3" creationId="{9160C4F7-4EF6-3080-ABEC-9A23AFEA8028}"/>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1925719906" sldId="263"/>
        </pc:sldMkLst>
        <pc:spChg chg="mod ord">
          <ac:chgData name="Cancelino, Kathleen (LABOR)" userId="S::kathleen.cancelino@labor.ny.gov::a80b5362-c165-46c7-9037-24791df481b0" providerId="AD" clId="Web-{AD45B184-E705-AACB-FD39-8871A9325BF2}" dt="2024-07-30T13:10:19.260" v="53"/>
          <ac:spMkLst>
            <pc:docMk/>
            <pc:sldMk cId="1925719906" sldId="263"/>
            <ac:spMk id="2" creationId="{6F4F32F9-9048-C913-009A-D408FF20D0CA}"/>
          </ac:spMkLst>
        </pc:spChg>
        <pc:spChg chg="mod ord">
          <ac:chgData name="Cancelino, Kathleen (LABOR)" userId="S::kathleen.cancelino@labor.ny.gov::a80b5362-c165-46c7-9037-24791df481b0" providerId="AD" clId="Web-{AD45B184-E705-AACB-FD39-8871A9325BF2}" dt="2024-07-30T13:10:19.260" v="53"/>
          <ac:spMkLst>
            <pc:docMk/>
            <pc:sldMk cId="1925719906" sldId="263"/>
            <ac:spMk id="3" creationId="{C8A8918D-A6D1-9642-499C-0265866C48F7}"/>
          </ac:spMkLst>
        </pc:spChg>
      </pc:sldChg>
      <pc:sldChg chg="delSp modSp mod modClrScheme delDesignElem chgLayout">
        <pc:chgData name="Cancelino, Kathleen (LABOR)" userId="S::kathleen.cancelino@labor.ny.gov::a80b5362-c165-46c7-9037-24791df481b0" providerId="AD" clId="Web-{AD45B184-E705-AACB-FD39-8871A9325BF2}" dt="2024-07-30T13:10:19.260" v="53"/>
        <pc:sldMkLst>
          <pc:docMk/>
          <pc:sldMk cId="4065430219" sldId="264"/>
        </pc:sldMkLst>
        <pc:spChg chg="mod ord">
          <ac:chgData name="Cancelino, Kathleen (LABOR)" userId="S::kathleen.cancelino@labor.ny.gov::a80b5362-c165-46c7-9037-24791df481b0" providerId="AD" clId="Web-{AD45B184-E705-AACB-FD39-8871A9325BF2}" dt="2024-07-30T13:10:19.260" v="53"/>
          <ac:spMkLst>
            <pc:docMk/>
            <pc:sldMk cId="4065430219" sldId="264"/>
            <ac:spMk id="2" creationId="{DB101206-F3B0-B004-9FE3-07894225295E}"/>
          </ac:spMkLst>
        </pc:spChg>
        <pc:spChg chg="del">
          <ac:chgData name="Cancelino, Kathleen (LABOR)" userId="S::kathleen.cancelino@labor.ny.gov::a80b5362-c165-46c7-9037-24791df481b0" providerId="AD" clId="Web-{AD45B184-E705-AACB-FD39-8871A9325BF2}" dt="2024-07-30T13:04:17.978" v="0"/>
          <ac:spMkLst>
            <pc:docMk/>
            <pc:sldMk cId="4065430219" sldId="264"/>
            <ac:spMk id="9" creationId="{BACC6370-2D7E-4714-9D71-7542949D7D5D}"/>
          </ac:spMkLst>
        </pc:spChg>
        <pc:spChg chg="del">
          <ac:chgData name="Cancelino, Kathleen (LABOR)" userId="S::kathleen.cancelino@labor.ny.gov::a80b5362-c165-46c7-9037-24791df481b0" providerId="AD" clId="Web-{AD45B184-E705-AACB-FD39-8871A9325BF2}" dt="2024-07-30T13:04:17.978" v="0"/>
          <ac:spMkLst>
            <pc:docMk/>
            <pc:sldMk cId="4065430219" sldId="264"/>
            <ac:spMk id="11" creationId="{256B2C21-A230-48C0-8DF1-C46611373C44}"/>
          </ac:spMkLst>
        </pc:spChg>
        <pc:spChg chg="del">
          <ac:chgData name="Cancelino, Kathleen (LABOR)" userId="S::kathleen.cancelino@labor.ny.gov::a80b5362-c165-46c7-9037-24791df481b0" providerId="AD" clId="Web-{AD45B184-E705-AACB-FD39-8871A9325BF2}" dt="2024-07-30T13:04:17.978" v="0"/>
          <ac:spMkLst>
            <pc:docMk/>
            <pc:sldMk cId="4065430219" sldId="264"/>
            <ac:spMk id="13" creationId="{3847E18C-932D-4C95-AABA-FEC7C9499AD7}"/>
          </ac:spMkLst>
        </pc:spChg>
        <pc:spChg chg="del">
          <ac:chgData name="Cancelino, Kathleen (LABOR)" userId="S::kathleen.cancelino@labor.ny.gov::a80b5362-c165-46c7-9037-24791df481b0" providerId="AD" clId="Web-{AD45B184-E705-AACB-FD39-8871A9325BF2}" dt="2024-07-30T13:04:17.978" v="0"/>
          <ac:spMkLst>
            <pc:docMk/>
            <pc:sldMk cId="4065430219" sldId="264"/>
            <ac:spMk id="15" creationId="{3150CB11-0C61-439E-910F-5787759E72A0}"/>
          </ac:spMkLst>
        </pc:spChg>
        <pc:spChg chg="del">
          <ac:chgData name="Cancelino, Kathleen (LABOR)" userId="S::kathleen.cancelino@labor.ny.gov::a80b5362-c165-46c7-9037-24791df481b0" providerId="AD" clId="Web-{AD45B184-E705-AACB-FD39-8871A9325BF2}" dt="2024-07-30T13:04:17.978" v="0"/>
          <ac:spMkLst>
            <pc:docMk/>
            <pc:sldMk cId="4065430219" sldId="264"/>
            <ac:spMk id="17" creationId="{43F8A58B-5155-44CE-A5FF-7647B47D0A7A}"/>
          </ac:spMkLst>
        </pc:spChg>
        <pc:spChg chg="del">
          <ac:chgData name="Cancelino, Kathleen (LABOR)" userId="S::kathleen.cancelino@labor.ny.gov::a80b5362-c165-46c7-9037-24791df481b0" providerId="AD" clId="Web-{AD45B184-E705-AACB-FD39-8871A9325BF2}" dt="2024-07-30T13:04:17.978" v="0"/>
          <ac:spMkLst>
            <pc:docMk/>
            <pc:sldMk cId="4065430219" sldId="264"/>
            <ac:spMk id="19" creationId="{443F2ACA-E6D6-4028-82DD-F03C262D5DE6}"/>
          </ac:spMkLst>
        </pc:spChg>
        <pc:graphicFrameChg chg="mod ord">
          <ac:chgData name="Cancelino, Kathleen (LABOR)" userId="S::kathleen.cancelino@labor.ny.gov::a80b5362-c165-46c7-9037-24791df481b0" providerId="AD" clId="Web-{AD45B184-E705-AACB-FD39-8871A9325BF2}" dt="2024-07-30T13:10:19.260" v="53"/>
          <ac:graphicFrameMkLst>
            <pc:docMk/>
            <pc:sldMk cId="4065430219" sldId="264"/>
            <ac:graphicFrameMk id="5" creationId="{0FC61DC1-D544-281E-EEAF-04BB0CEB1042}"/>
          </ac:graphicFrameMkLst>
        </pc:graphicFrameChg>
      </pc:sldChg>
      <pc:sldChg chg="modSp mod modClrScheme chgLayout">
        <pc:chgData name="Cancelino, Kathleen (LABOR)" userId="S::kathleen.cancelino@labor.ny.gov::a80b5362-c165-46c7-9037-24791df481b0" providerId="AD" clId="Web-{AD45B184-E705-AACB-FD39-8871A9325BF2}" dt="2024-07-30T13:10:19.260" v="53"/>
        <pc:sldMkLst>
          <pc:docMk/>
          <pc:sldMk cId="1541737349" sldId="265"/>
        </pc:sldMkLst>
        <pc:spChg chg="mod ord">
          <ac:chgData name="Cancelino, Kathleen (LABOR)" userId="S::kathleen.cancelino@labor.ny.gov::a80b5362-c165-46c7-9037-24791df481b0" providerId="AD" clId="Web-{AD45B184-E705-AACB-FD39-8871A9325BF2}" dt="2024-07-30T13:10:19.260" v="53"/>
          <ac:spMkLst>
            <pc:docMk/>
            <pc:sldMk cId="1541737349" sldId="265"/>
            <ac:spMk id="2" creationId="{0C1B614C-6375-EDA7-560A-BB67E5249465}"/>
          </ac:spMkLst>
        </pc:spChg>
        <pc:spChg chg="mod ord">
          <ac:chgData name="Cancelino, Kathleen (LABOR)" userId="S::kathleen.cancelino@labor.ny.gov::a80b5362-c165-46c7-9037-24791df481b0" providerId="AD" clId="Web-{AD45B184-E705-AACB-FD39-8871A9325BF2}" dt="2024-07-30T13:10:19.260" v="53"/>
          <ac:spMkLst>
            <pc:docMk/>
            <pc:sldMk cId="1541737349" sldId="265"/>
            <ac:spMk id="3" creationId="{B737F850-324E-2838-D16E-ECB78CC6032D}"/>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1778041510" sldId="266"/>
        </pc:sldMkLst>
        <pc:spChg chg="mod ord">
          <ac:chgData name="Cancelino, Kathleen (LABOR)" userId="S::kathleen.cancelino@labor.ny.gov::a80b5362-c165-46c7-9037-24791df481b0" providerId="AD" clId="Web-{AD45B184-E705-AACB-FD39-8871A9325BF2}" dt="2024-07-30T13:10:19.260" v="53"/>
          <ac:spMkLst>
            <pc:docMk/>
            <pc:sldMk cId="1778041510" sldId="266"/>
            <ac:spMk id="2" creationId="{B54AE49C-5453-8758-F82A-D32E4B342B1F}"/>
          </ac:spMkLst>
        </pc:spChg>
        <pc:spChg chg="mod ord">
          <ac:chgData name="Cancelino, Kathleen (LABOR)" userId="S::kathleen.cancelino@labor.ny.gov::a80b5362-c165-46c7-9037-24791df481b0" providerId="AD" clId="Web-{AD45B184-E705-AACB-FD39-8871A9325BF2}" dt="2024-07-30T13:10:19.260" v="53"/>
          <ac:spMkLst>
            <pc:docMk/>
            <pc:sldMk cId="1778041510" sldId="266"/>
            <ac:spMk id="3" creationId="{C5C2A9D7-7489-750B-0C13-4F41B6AD3F7C}"/>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3946433403" sldId="267"/>
        </pc:sldMkLst>
        <pc:spChg chg="mod ord">
          <ac:chgData name="Cancelino, Kathleen (LABOR)" userId="S::kathleen.cancelino@labor.ny.gov::a80b5362-c165-46c7-9037-24791df481b0" providerId="AD" clId="Web-{AD45B184-E705-AACB-FD39-8871A9325BF2}" dt="2024-07-30T13:10:19.260" v="53"/>
          <ac:spMkLst>
            <pc:docMk/>
            <pc:sldMk cId="3946433403" sldId="267"/>
            <ac:spMk id="2" creationId="{6593E10C-9353-7C0B-3291-D2B3CE08DD28}"/>
          </ac:spMkLst>
        </pc:spChg>
        <pc:spChg chg="mod ord">
          <ac:chgData name="Cancelino, Kathleen (LABOR)" userId="S::kathleen.cancelino@labor.ny.gov::a80b5362-c165-46c7-9037-24791df481b0" providerId="AD" clId="Web-{AD45B184-E705-AACB-FD39-8871A9325BF2}" dt="2024-07-30T13:10:19.260" v="53"/>
          <ac:spMkLst>
            <pc:docMk/>
            <pc:sldMk cId="3946433403" sldId="267"/>
            <ac:spMk id="3" creationId="{F4E56093-069A-97D0-0928-A94DEAF4427C}"/>
          </ac:spMkLst>
        </pc:spChg>
      </pc:sldChg>
      <pc:sldChg chg="addSp delSp modSp mod modClrScheme delDesignElem chgLayout">
        <pc:chgData name="Cancelino, Kathleen (LABOR)" userId="S::kathleen.cancelino@labor.ny.gov::a80b5362-c165-46c7-9037-24791df481b0" providerId="AD" clId="Web-{AD45B184-E705-AACB-FD39-8871A9325BF2}" dt="2024-07-30T13:10:19.260" v="53"/>
        <pc:sldMkLst>
          <pc:docMk/>
          <pc:sldMk cId="4032314243" sldId="268"/>
        </pc:sldMkLst>
        <pc:spChg chg="mod ord">
          <ac:chgData name="Cancelino, Kathleen (LABOR)" userId="S::kathleen.cancelino@labor.ny.gov::a80b5362-c165-46c7-9037-24791df481b0" providerId="AD" clId="Web-{AD45B184-E705-AACB-FD39-8871A9325BF2}" dt="2024-07-30T13:10:19.260" v="53"/>
          <ac:spMkLst>
            <pc:docMk/>
            <pc:sldMk cId="4032314243" sldId="268"/>
            <ac:spMk id="2" creationId="{2736F23E-D2FF-6DC1-208B-130780058F46}"/>
          </ac:spMkLst>
        </pc:spChg>
        <pc:spChg chg="add del">
          <ac:chgData name="Cancelino, Kathleen (LABOR)" userId="S::kathleen.cancelino@labor.ny.gov::a80b5362-c165-46c7-9037-24791df481b0" providerId="AD" clId="Web-{AD45B184-E705-AACB-FD39-8871A9325BF2}" dt="2024-07-30T13:10:19.260" v="53"/>
          <ac:spMkLst>
            <pc:docMk/>
            <pc:sldMk cId="4032314243" sldId="268"/>
            <ac:spMk id="6" creationId="{A8384FB5-9ADC-4DDC-881B-597D56F5B15D}"/>
          </ac:spMkLst>
        </pc:spChg>
        <pc:spChg chg="add del">
          <ac:chgData name="Cancelino, Kathleen (LABOR)" userId="S::kathleen.cancelino@labor.ny.gov::a80b5362-c165-46c7-9037-24791df481b0" providerId="AD" clId="Web-{AD45B184-E705-AACB-FD39-8871A9325BF2}" dt="2024-07-30T13:10:19.260" v="53"/>
          <ac:spMkLst>
            <pc:docMk/>
            <pc:sldMk cId="4032314243" sldId="268"/>
            <ac:spMk id="7" creationId="{91E5A9A7-95C6-4F4F-B00E-C82E07FE62EF}"/>
          </ac:spMkLst>
        </pc:spChg>
        <pc:spChg chg="add del">
          <ac:chgData name="Cancelino, Kathleen (LABOR)" userId="S::kathleen.cancelino@labor.ny.gov::a80b5362-c165-46c7-9037-24791df481b0" providerId="AD" clId="Web-{AD45B184-E705-AACB-FD39-8871A9325BF2}" dt="2024-07-30T13:10:19.260" v="53"/>
          <ac:spMkLst>
            <pc:docMk/>
            <pc:sldMk cId="4032314243" sldId="268"/>
            <ac:spMk id="8" creationId="{85149191-5F60-4A28-AAFF-039F96B0F3EC}"/>
          </ac:spMkLst>
        </pc:spChg>
        <pc:spChg chg="add del">
          <ac:chgData name="Cancelino, Kathleen (LABOR)" userId="S::kathleen.cancelino@labor.ny.gov::a80b5362-c165-46c7-9037-24791df481b0" providerId="AD" clId="Web-{AD45B184-E705-AACB-FD39-8871A9325BF2}" dt="2024-07-30T13:10:19.260" v="53"/>
          <ac:spMkLst>
            <pc:docMk/>
            <pc:sldMk cId="4032314243" sldId="268"/>
            <ac:spMk id="10" creationId="{F8260ED5-17F7-4158-B241-D51DD4CF1B7E}"/>
          </ac:spMkLst>
        </pc:spChg>
        <pc:spChg chg="add del">
          <ac:chgData name="Cancelino, Kathleen (LABOR)" userId="S::kathleen.cancelino@labor.ny.gov::a80b5362-c165-46c7-9037-24791df481b0" providerId="AD" clId="Web-{AD45B184-E705-AACB-FD39-8871A9325BF2}" dt="2024-07-30T13:10:19.260" v="53"/>
          <ac:spMkLst>
            <pc:docMk/>
            <pc:sldMk cId="4032314243" sldId="268"/>
            <ac:spMk id="13" creationId="{D07DD2DE-F619-49DD-B5E7-03A290FF4ED1}"/>
          </ac:spMkLst>
        </pc:spChg>
        <pc:spChg chg="del">
          <ac:chgData name="Cancelino, Kathleen (LABOR)" userId="S::kathleen.cancelino@labor.ny.gov::a80b5362-c165-46c7-9037-24791df481b0" providerId="AD" clId="Web-{AD45B184-E705-AACB-FD39-8871A9325BF2}" dt="2024-07-30T13:04:17.978" v="0"/>
          <ac:spMkLst>
            <pc:docMk/>
            <pc:sldMk cId="4032314243" sldId="268"/>
            <ac:spMk id="25" creationId="{A8384FB5-9ADC-4DDC-881B-597D56F5B15D}"/>
          </ac:spMkLst>
        </pc:spChg>
        <pc:spChg chg="del">
          <ac:chgData name="Cancelino, Kathleen (LABOR)" userId="S::kathleen.cancelino@labor.ny.gov::a80b5362-c165-46c7-9037-24791df481b0" providerId="AD" clId="Web-{AD45B184-E705-AACB-FD39-8871A9325BF2}" dt="2024-07-30T13:04:17.978" v="0"/>
          <ac:spMkLst>
            <pc:docMk/>
            <pc:sldMk cId="4032314243" sldId="268"/>
            <ac:spMk id="27" creationId="{91E5A9A7-95C6-4F4F-B00E-C82E07FE62EF}"/>
          </ac:spMkLst>
        </pc:spChg>
        <pc:spChg chg="del">
          <ac:chgData name="Cancelino, Kathleen (LABOR)" userId="S::kathleen.cancelino@labor.ny.gov::a80b5362-c165-46c7-9037-24791df481b0" providerId="AD" clId="Web-{AD45B184-E705-AACB-FD39-8871A9325BF2}" dt="2024-07-30T13:04:17.978" v="0"/>
          <ac:spMkLst>
            <pc:docMk/>
            <pc:sldMk cId="4032314243" sldId="268"/>
            <ac:spMk id="29" creationId="{D07DD2DE-F619-49DD-B5E7-03A290FF4ED1}"/>
          </ac:spMkLst>
        </pc:spChg>
        <pc:spChg chg="del">
          <ac:chgData name="Cancelino, Kathleen (LABOR)" userId="S::kathleen.cancelino@labor.ny.gov::a80b5362-c165-46c7-9037-24791df481b0" providerId="AD" clId="Web-{AD45B184-E705-AACB-FD39-8871A9325BF2}" dt="2024-07-30T13:04:17.978" v="0"/>
          <ac:spMkLst>
            <pc:docMk/>
            <pc:sldMk cId="4032314243" sldId="268"/>
            <ac:spMk id="31" creationId="{85149191-5F60-4A28-AAFF-039F96B0F3EC}"/>
          </ac:spMkLst>
        </pc:spChg>
        <pc:spChg chg="del">
          <ac:chgData name="Cancelino, Kathleen (LABOR)" userId="S::kathleen.cancelino@labor.ny.gov::a80b5362-c165-46c7-9037-24791df481b0" providerId="AD" clId="Web-{AD45B184-E705-AACB-FD39-8871A9325BF2}" dt="2024-07-30T13:04:17.978" v="0"/>
          <ac:spMkLst>
            <pc:docMk/>
            <pc:sldMk cId="4032314243" sldId="268"/>
            <ac:spMk id="33" creationId="{F8260ED5-17F7-4158-B241-D51DD4CF1B7E}"/>
          </ac:spMkLst>
        </pc:spChg>
      </pc:sldChg>
      <pc:sldChg chg="addSp delSp modSp mod modClrScheme delDesignElem chgLayout">
        <pc:chgData name="Cancelino, Kathleen (LABOR)" userId="S::kathleen.cancelino@labor.ny.gov::a80b5362-c165-46c7-9037-24791df481b0" providerId="AD" clId="Web-{AD45B184-E705-AACB-FD39-8871A9325BF2}" dt="2024-07-30T13:10:19.260" v="53"/>
        <pc:sldMkLst>
          <pc:docMk/>
          <pc:sldMk cId="2390516667" sldId="269"/>
        </pc:sldMkLst>
        <pc:spChg chg="mod ord">
          <ac:chgData name="Cancelino, Kathleen (LABOR)" userId="S::kathleen.cancelino@labor.ny.gov::a80b5362-c165-46c7-9037-24791df481b0" providerId="AD" clId="Web-{AD45B184-E705-AACB-FD39-8871A9325BF2}" dt="2024-07-30T13:10:19.260" v="53"/>
          <ac:spMkLst>
            <pc:docMk/>
            <pc:sldMk cId="2390516667" sldId="269"/>
            <ac:spMk id="2" creationId="{0DB893EB-8E06-BD6E-B285-E3FEC1A33CE5}"/>
          </ac:spMkLst>
        </pc:spChg>
        <pc:spChg chg="add del">
          <ac:chgData name="Cancelino, Kathleen (LABOR)" userId="S::kathleen.cancelino@labor.ny.gov::a80b5362-c165-46c7-9037-24791df481b0" providerId="AD" clId="Web-{AD45B184-E705-AACB-FD39-8871A9325BF2}" dt="2024-07-30T13:10:19.260" v="53"/>
          <ac:spMkLst>
            <pc:docMk/>
            <pc:sldMk cId="2390516667" sldId="269"/>
            <ac:spMk id="7" creationId="{063BBA22-50EA-4C4D-BE05-F1CE4E63AA56}"/>
          </ac:spMkLst>
        </pc:spChg>
        <pc:spChg chg="del">
          <ac:chgData name="Cancelino, Kathleen (LABOR)" userId="S::kathleen.cancelino@labor.ny.gov::a80b5362-c165-46c7-9037-24791df481b0" providerId="AD" clId="Web-{AD45B184-E705-AACB-FD39-8871A9325BF2}" dt="2024-07-30T13:04:17.978" v="0"/>
          <ac:spMkLst>
            <pc:docMk/>
            <pc:sldMk cId="2390516667" sldId="269"/>
            <ac:spMk id="9" creationId="{56E9B3E6-E277-4D68-BA48-9CB43FFBD6E2}"/>
          </ac:spMkLst>
        </pc:spChg>
        <pc:spChg chg="add del">
          <ac:chgData name="Cancelino, Kathleen (LABOR)" userId="S::kathleen.cancelino@labor.ny.gov::a80b5362-c165-46c7-9037-24791df481b0" providerId="AD" clId="Web-{AD45B184-E705-AACB-FD39-8871A9325BF2}" dt="2024-07-30T13:10:19.260" v="53"/>
          <ac:spMkLst>
            <pc:docMk/>
            <pc:sldMk cId="2390516667" sldId="269"/>
            <ac:spMk id="10" creationId="{BACC6370-2D7E-4714-9D71-7542949D7D5D}"/>
          </ac:spMkLst>
        </pc:spChg>
        <pc:spChg chg="add del">
          <ac:chgData name="Cancelino, Kathleen (LABOR)" userId="S::kathleen.cancelino@labor.ny.gov::a80b5362-c165-46c7-9037-24791df481b0" providerId="AD" clId="Web-{AD45B184-E705-AACB-FD39-8871A9325BF2}" dt="2024-07-30T13:10:19.260" v="53"/>
          <ac:spMkLst>
            <pc:docMk/>
            <pc:sldMk cId="2390516667" sldId="269"/>
            <ac:spMk id="12" creationId="{F68B3F68-107C-434F-AA38-110D5EA91B85}"/>
          </ac:spMkLst>
        </pc:spChg>
        <pc:spChg chg="add del">
          <ac:chgData name="Cancelino, Kathleen (LABOR)" userId="S::kathleen.cancelino@labor.ny.gov::a80b5362-c165-46c7-9037-24791df481b0" providerId="AD" clId="Web-{AD45B184-E705-AACB-FD39-8871A9325BF2}" dt="2024-07-30T13:10:19.260" v="53"/>
          <ac:spMkLst>
            <pc:docMk/>
            <pc:sldMk cId="2390516667" sldId="269"/>
            <ac:spMk id="14" creationId="{AAD0DBB9-1A4B-4391-81D4-CB19F9AB918A}"/>
          </ac:spMkLst>
        </pc:spChg>
        <pc:spChg chg="del">
          <ac:chgData name="Cancelino, Kathleen (LABOR)" userId="S::kathleen.cancelino@labor.ny.gov::a80b5362-c165-46c7-9037-24791df481b0" providerId="AD" clId="Web-{AD45B184-E705-AACB-FD39-8871A9325BF2}" dt="2024-07-30T13:04:17.978" v="0"/>
          <ac:spMkLst>
            <pc:docMk/>
            <pc:sldMk cId="2390516667" sldId="269"/>
            <ac:spMk id="16" creationId="{D5B0017B-2ECA-49AF-B397-DC140825DF8D}"/>
          </ac:spMkLst>
        </pc:spChg>
        <pc:grpChg chg="del">
          <ac:chgData name="Cancelino, Kathleen (LABOR)" userId="S::kathleen.cancelino@labor.ny.gov::a80b5362-c165-46c7-9037-24791df481b0" providerId="AD" clId="Web-{AD45B184-E705-AACB-FD39-8871A9325BF2}" dt="2024-07-30T13:04:17.978" v="0"/>
          <ac:grpSpMkLst>
            <pc:docMk/>
            <pc:sldMk cId="2390516667" sldId="269"/>
            <ac:grpSpMk id="11" creationId="{AE1C45F0-260A-458C-96ED-C1F6D2151219}"/>
          </ac:grpSpMkLst>
        </pc:grpChg>
        <pc:graphicFrameChg chg="mod ord modGraphic">
          <ac:chgData name="Cancelino, Kathleen (LABOR)" userId="S::kathleen.cancelino@labor.ny.gov::a80b5362-c165-46c7-9037-24791df481b0" providerId="AD" clId="Web-{AD45B184-E705-AACB-FD39-8871A9325BF2}" dt="2024-07-30T13:10:19.260" v="53"/>
          <ac:graphicFrameMkLst>
            <pc:docMk/>
            <pc:sldMk cId="2390516667" sldId="269"/>
            <ac:graphicFrameMk id="5" creationId="{EEE5FAB9-FEA0-C23D-3EE2-10E525AB0E76}"/>
          </ac:graphicFrameMkLst>
        </pc:graphicFrameChg>
        <pc:cxnChg chg="del">
          <ac:chgData name="Cancelino, Kathleen (LABOR)" userId="S::kathleen.cancelino@labor.ny.gov::a80b5362-c165-46c7-9037-24791df481b0" providerId="AD" clId="Web-{AD45B184-E705-AACB-FD39-8871A9325BF2}" dt="2024-07-30T13:04:17.978" v="0"/>
          <ac:cxnSpMkLst>
            <pc:docMk/>
            <pc:sldMk cId="2390516667" sldId="269"/>
            <ac:cxnSpMk id="18" creationId="{6CF1BAF6-AD41-4082-B212-8A1F9A2E8779}"/>
          </ac:cxnSpMkLst>
        </pc:cxnChg>
      </pc:sldChg>
      <pc:sldChg chg="modSp mod modClrScheme chgLayout">
        <pc:chgData name="Cancelino, Kathleen (LABOR)" userId="S::kathleen.cancelino@labor.ny.gov::a80b5362-c165-46c7-9037-24791df481b0" providerId="AD" clId="Web-{AD45B184-E705-AACB-FD39-8871A9325BF2}" dt="2024-07-30T13:10:19.260" v="53"/>
        <pc:sldMkLst>
          <pc:docMk/>
          <pc:sldMk cId="4243348265" sldId="270"/>
        </pc:sldMkLst>
        <pc:spChg chg="mod ord">
          <ac:chgData name="Cancelino, Kathleen (LABOR)" userId="S::kathleen.cancelino@labor.ny.gov::a80b5362-c165-46c7-9037-24791df481b0" providerId="AD" clId="Web-{AD45B184-E705-AACB-FD39-8871A9325BF2}" dt="2024-07-30T13:10:19.260" v="53"/>
          <ac:spMkLst>
            <pc:docMk/>
            <pc:sldMk cId="4243348265" sldId="270"/>
            <ac:spMk id="2" creationId="{11121DEA-1A47-7CF6-D3FF-3A3F806DDDC1}"/>
          </ac:spMkLst>
        </pc:spChg>
        <pc:spChg chg="mod ord">
          <ac:chgData name="Cancelino, Kathleen (LABOR)" userId="S::kathleen.cancelino@labor.ny.gov::a80b5362-c165-46c7-9037-24791df481b0" providerId="AD" clId="Web-{AD45B184-E705-AACB-FD39-8871A9325BF2}" dt="2024-07-30T13:10:19.260" v="53"/>
          <ac:spMkLst>
            <pc:docMk/>
            <pc:sldMk cId="4243348265" sldId="270"/>
            <ac:spMk id="3" creationId="{6108EB36-C39F-673D-D28F-A5EDE54CECC4}"/>
          </ac:spMkLst>
        </pc:spChg>
        <pc:spChg chg="mod ord">
          <ac:chgData name="Cancelino, Kathleen (LABOR)" userId="S::kathleen.cancelino@labor.ny.gov::a80b5362-c165-46c7-9037-24791df481b0" providerId="AD" clId="Web-{AD45B184-E705-AACB-FD39-8871A9325BF2}" dt="2024-07-30T13:10:19.260" v="53"/>
          <ac:spMkLst>
            <pc:docMk/>
            <pc:sldMk cId="4243348265" sldId="270"/>
            <ac:spMk id="4" creationId="{3F2839D2-AC8B-18AB-1495-3F2FA4EF6E83}"/>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3589608666" sldId="271"/>
        </pc:sldMkLst>
        <pc:spChg chg="mod ord">
          <ac:chgData name="Cancelino, Kathleen (LABOR)" userId="S::kathleen.cancelino@labor.ny.gov::a80b5362-c165-46c7-9037-24791df481b0" providerId="AD" clId="Web-{AD45B184-E705-AACB-FD39-8871A9325BF2}" dt="2024-07-30T13:10:19.260" v="53"/>
          <ac:spMkLst>
            <pc:docMk/>
            <pc:sldMk cId="3589608666" sldId="271"/>
            <ac:spMk id="2" creationId="{5D971599-DE0E-0E12-43F1-2C16BC3F1E89}"/>
          </ac:spMkLst>
        </pc:spChg>
        <pc:spChg chg="mod ord">
          <ac:chgData name="Cancelino, Kathleen (LABOR)" userId="S::kathleen.cancelino@labor.ny.gov::a80b5362-c165-46c7-9037-24791df481b0" providerId="AD" clId="Web-{AD45B184-E705-AACB-FD39-8871A9325BF2}" dt="2024-07-30T13:10:19.260" v="53"/>
          <ac:spMkLst>
            <pc:docMk/>
            <pc:sldMk cId="3589608666" sldId="271"/>
            <ac:spMk id="3" creationId="{C7794F3B-9538-AAB6-8C40-DA4356FB1D7D}"/>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312400815" sldId="272"/>
        </pc:sldMkLst>
        <pc:spChg chg="mod ord">
          <ac:chgData name="Cancelino, Kathleen (LABOR)" userId="S::kathleen.cancelino@labor.ny.gov::a80b5362-c165-46c7-9037-24791df481b0" providerId="AD" clId="Web-{AD45B184-E705-AACB-FD39-8871A9325BF2}" dt="2024-07-30T13:10:19.260" v="53"/>
          <ac:spMkLst>
            <pc:docMk/>
            <pc:sldMk cId="312400815" sldId="272"/>
            <ac:spMk id="2" creationId="{4CB85E3C-1BA2-A233-E9AD-4C992C464044}"/>
          </ac:spMkLst>
        </pc:spChg>
        <pc:spChg chg="mod ord">
          <ac:chgData name="Cancelino, Kathleen (LABOR)" userId="S::kathleen.cancelino@labor.ny.gov::a80b5362-c165-46c7-9037-24791df481b0" providerId="AD" clId="Web-{AD45B184-E705-AACB-FD39-8871A9325BF2}" dt="2024-07-30T13:10:19.260" v="53"/>
          <ac:spMkLst>
            <pc:docMk/>
            <pc:sldMk cId="312400815" sldId="272"/>
            <ac:spMk id="3" creationId="{50A9351A-2119-3E05-0023-0037905ADD5A}"/>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1643072381" sldId="273"/>
        </pc:sldMkLst>
        <pc:spChg chg="mod ord">
          <ac:chgData name="Cancelino, Kathleen (LABOR)" userId="S::kathleen.cancelino@labor.ny.gov::a80b5362-c165-46c7-9037-24791df481b0" providerId="AD" clId="Web-{AD45B184-E705-AACB-FD39-8871A9325BF2}" dt="2024-07-30T13:10:19.260" v="53"/>
          <ac:spMkLst>
            <pc:docMk/>
            <pc:sldMk cId="1643072381" sldId="273"/>
            <ac:spMk id="2" creationId="{BEA9F238-025D-FE3C-2948-DCB2FB0D91D5}"/>
          </ac:spMkLst>
        </pc:spChg>
        <pc:spChg chg="mod ord">
          <ac:chgData name="Cancelino, Kathleen (LABOR)" userId="S::kathleen.cancelino@labor.ny.gov::a80b5362-c165-46c7-9037-24791df481b0" providerId="AD" clId="Web-{AD45B184-E705-AACB-FD39-8871A9325BF2}" dt="2024-07-30T13:10:19.260" v="53"/>
          <ac:spMkLst>
            <pc:docMk/>
            <pc:sldMk cId="1643072381" sldId="273"/>
            <ac:spMk id="3" creationId="{3869B59F-8EDE-D8E5-74AD-AB504B8FE364}"/>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1114125353" sldId="274"/>
        </pc:sldMkLst>
        <pc:spChg chg="mod ord">
          <ac:chgData name="Cancelino, Kathleen (LABOR)" userId="S::kathleen.cancelino@labor.ny.gov::a80b5362-c165-46c7-9037-24791df481b0" providerId="AD" clId="Web-{AD45B184-E705-AACB-FD39-8871A9325BF2}" dt="2024-07-30T13:10:19.260" v="53"/>
          <ac:spMkLst>
            <pc:docMk/>
            <pc:sldMk cId="1114125353" sldId="274"/>
            <ac:spMk id="2" creationId="{4F703ACA-093E-8E41-3F42-099D4D2B1209}"/>
          </ac:spMkLst>
        </pc:spChg>
        <pc:spChg chg="mod ord">
          <ac:chgData name="Cancelino, Kathleen (LABOR)" userId="S::kathleen.cancelino@labor.ny.gov::a80b5362-c165-46c7-9037-24791df481b0" providerId="AD" clId="Web-{AD45B184-E705-AACB-FD39-8871A9325BF2}" dt="2024-07-30T13:10:19.260" v="53"/>
          <ac:spMkLst>
            <pc:docMk/>
            <pc:sldMk cId="1114125353" sldId="274"/>
            <ac:spMk id="3" creationId="{AC9FE572-8839-75A2-2368-1C936D691185}"/>
          </ac:spMkLst>
        </pc:spChg>
      </pc:sldChg>
      <pc:sldChg chg="delSp modSp mod modClrScheme delDesignElem chgLayout">
        <pc:chgData name="Cancelino, Kathleen (LABOR)" userId="S::kathleen.cancelino@labor.ny.gov::a80b5362-c165-46c7-9037-24791df481b0" providerId="AD" clId="Web-{AD45B184-E705-AACB-FD39-8871A9325BF2}" dt="2024-07-30T13:10:19.260" v="53"/>
        <pc:sldMkLst>
          <pc:docMk/>
          <pc:sldMk cId="3426124277" sldId="275"/>
        </pc:sldMkLst>
        <pc:spChg chg="mod ord">
          <ac:chgData name="Cancelino, Kathleen (LABOR)" userId="S::kathleen.cancelino@labor.ny.gov::a80b5362-c165-46c7-9037-24791df481b0" providerId="AD" clId="Web-{AD45B184-E705-AACB-FD39-8871A9325BF2}" dt="2024-07-30T13:10:19.260" v="53"/>
          <ac:spMkLst>
            <pc:docMk/>
            <pc:sldMk cId="3426124277" sldId="275"/>
            <ac:spMk id="2" creationId="{9C079CE4-DEAD-449A-A06C-468632990290}"/>
          </ac:spMkLst>
        </pc:spChg>
        <pc:spChg chg="mod ord">
          <ac:chgData name="Cancelino, Kathleen (LABOR)" userId="S::kathleen.cancelino@labor.ny.gov::a80b5362-c165-46c7-9037-24791df481b0" providerId="AD" clId="Web-{AD45B184-E705-AACB-FD39-8871A9325BF2}" dt="2024-07-30T13:10:19.260" v="53"/>
          <ac:spMkLst>
            <pc:docMk/>
            <pc:sldMk cId="3426124277" sldId="275"/>
            <ac:spMk id="3" creationId="{6FAE3D39-FB32-06ED-6F96-A5A9F178FF02}"/>
          </ac:spMkLst>
        </pc:spChg>
        <pc:spChg chg="del">
          <ac:chgData name="Cancelino, Kathleen (LABOR)" userId="S::kathleen.cancelino@labor.ny.gov::a80b5362-c165-46c7-9037-24791df481b0" providerId="AD" clId="Web-{AD45B184-E705-AACB-FD39-8871A9325BF2}" dt="2024-07-30T13:04:17.978" v="0"/>
          <ac:spMkLst>
            <pc:docMk/>
            <pc:sldMk cId="3426124277" sldId="275"/>
            <ac:spMk id="5" creationId="{9715DAF0-AE1B-46C9-8A6B-DB2AA05AB91D}"/>
          </ac:spMkLst>
        </pc:spChg>
        <pc:spChg chg="del">
          <ac:chgData name="Cancelino, Kathleen (LABOR)" userId="S::kathleen.cancelino@labor.ny.gov::a80b5362-c165-46c7-9037-24791df481b0" providerId="AD" clId="Web-{AD45B184-E705-AACB-FD39-8871A9325BF2}" dt="2024-07-30T13:04:17.978" v="0"/>
          <ac:spMkLst>
            <pc:docMk/>
            <pc:sldMk cId="3426124277" sldId="275"/>
            <ac:spMk id="6" creationId="{6016219D-510E-4184-9090-6D5578A87BD1}"/>
          </ac:spMkLst>
        </pc:spChg>
        <pc:spChg chg="del">
          <ac:chgData name="Cancelino, Kathleen (LABOR)" userId="S::kathleen.cancelino@labor.ny.gov::a80b5362-c165-46c7-9037-24791df481b0" providerId="AD" clId="Web-{AD45B184-E705-AACB-FD39-8871A9325BF2}" dt="2024-07-30T13:04:17.978" v="0"/>
          <ac:spMkLst>
            <pc:docMk/>
            <pc:sldMk cId="3426124277" sldId="275"/>
            <ac:spMk id="8" creationId="{6F5A5072-7B47-4D32-B52A-4EBBF590B8A5}"/>
          </ac:spMkLst>
        </pc:spChg>
        <pc:spChg chg="del">
          <ac:chgData name="Cancelino, Kathleen (LABOR)" userId="S::kathleen.cancelino@labor.ny.gov::a80b5362-c165-46c7-9037-24791df481b0" providerId="AD" clId="Web-{AD45B184-E705-AACB-FD39-8871A9325BF2}" dt="2024-07-30T13:04:17.978" v="0"/>
          <ac:spMkLst>
            <pc:docMk/>
            <pc:sldMk cId="3426124277" sldId="275"/>
            <ac:spMk id="9" creationId="{AFF4A713-7B75-4B21-90D7-5AB19547C728}"/>
          </ac:spMkLst>
        </pc:spChg>
        <pc:spChg chg="del">
          <ac:chgData name="Cancelino, Kathleen (LABOR)" userId="S::kathleen.cancelino@labor.ny.gov::a80b5362-c165-46c7-9037-24791df481b0" providerId="AD" clId="Web-{AD45B184-E705-AACB-FD39-8871A9325BF2}" dt="2024-07-30T13:04:17.978" v="0"/>
          <ac:spMkLst>
            <pc:docMk/>
            <pc:sldMk cId="3426124277" sldId="275"/>
            <ac:spMk id="16" creationId="{DC631C0B-6DA6-4E57-8231-CE32B3434A7E}"/>
          </ac:spMkLst>
        </pc:spChg>
        <pc:spChg chg="del">
          <ac:chgData name="Cancelino, Kathleen (LABOR)" userId="S::kathleen.cancelino@labor.ny.gov::a80b5362-c165-46c7-9037-24791df481b0" providerId="AD" clId="Web-{AD45B184-E705-AACB-FD39-8871A9325BF2}" dt="2024-07-30T13:04:17.978" v="0"/>
          <ac:spMkLst>
            <pc:docMk/>
            <pc:sldMk cId="3426124277" sldId="275"/>
            <ac:spMk id="18" creationId="{C29501E6-A978-4A61-9689-9085AF97A53A}"/>
          </ac:spMkLst>
        </pc:spChg>
      </pc:sldChg>
      <pc:sldChg chg="modSp mod modClrScheme chgLayout">
        <pc:chgData name="Cancelino, Kathleen (LABOR)" userId="S::kathleen.cancelino@labor.ny.gov::a80b5362-c165-46c7-9037-24791df481b0" providerId="AD" clId="Web-{AD45B184-E705-AACB-FD39-8871A9325BF2}" dt="2024-07-30T13:10:19.260" v="53"/>
        <pc:sldMkLst>
          <pc:docMk/>
          <pc:sldMk cId="2889864039" sldId="276"/>
        </pc:sldMkLst>
        <pc:spChg chg="mod ord">
          <ac:chgData name="Cancelino, Kathleen (LABOR)" userId="S::kathleen.cancelino@labor.ny.gov::a80b5362-c165-46c7-9037-24791df481b0" providerId="AD" clId="Web-{AD45B184-E705-AACB-FD39-8871A9325BF2}" dt="2024-07-30T13:10:19.260" v="53"/>
          <ac:spMkLst>
            <pc:docMk/>
            <pc:sldMk cId="2889864039" sldId="276"/>
            <ac:spMk id="2" creationId="{B5D77015-2C3A-C394-6CB1-C94CC635D0CE}"/>
          </ac:spMkLst>
        </pc:spChg>
        <pc:spChg chg="mod ord">
          <ac:chgData name="Cancelino, Kathleen (LABOR)" userId="S::kathleen.cancelino@labor.ny.gov::a80b5362-c165-46c7-9037-24791df481b0" providerId="AD" clId="Web-{AD45B184-E705-AACB-FD39-8871A9325BF2}" dt="2024-07-30T13:10:19.260" v="53"/>
          <ac:spMkLst>
            <pc:docMk/>
            <pc:sldMk cId="2889864039" sldId="276"/>
            <ac:spMk id="3" creationId="{AB8882F4-D1B2-CB86-F623-5D64933913D6}"/>
          </ac:spMkLst>
        </pc:spChg>
        <pc:spChg chg="mod ord">
          <ac:chgData name="Cancelino, Kathleen (LABOR)" userId="S::kathleen.cancelino@labor.ny.gov::a80b5362-c165-46c7-9037-24791df481b0" providerId="AD" clId="Web-{AD45B184-E705-AACB-FD39-8871A9325BF2}" dt="2024-07-30T13:10:19.260" v="53"/>
          <ac:spMkLst>
            <pc:docMk/>
            <pc:sldMk cId="2889864039" sldId="276"/>
            <ac:spMk id="4" creationId="{E09BA868-816B-A4C1-12F9-61A882370DA1}"/>
          </ac:spMkLst>
        </pc:spChg>
        <pc:spChg chg="mod ord">
          <ac:chgData name="Cancelino, Kathleen (LABOR)" userId="S::kathleen.cancelino@labor.ny.gov::a80b5362-c165-46c7-9037-24791df481b0" providerId="AD" clId="Web-{AD45B184-E705-AACB-FD39-8871A9325BF2}" dt="2024-07-30T13:10:19.260" v="53"/>
          <ac:spMkLst>
            <pc:docMk/>
            <pc:sldMk cId="2889864039" sldId="276"/>
            <ac:spMk id="5" creationId="{4A5BDF58-5EE9-F58C-86AD-5DC6E66034F6}"/>
          </ac:spMkLst>
        </pc:spChg>
        <pc:spChg chg="mod ord">
          <ac:chgData name="Cancelino, Kathleen (LABOR)" userId="S::kathleen.cancelino@labor.ny.gov::a80b5362-c165-46c7-9037-24791df481b0" providerId="AD" clId="Web-{AD45B184-E705-AACB-FD39-8871A9325BF2}" dt="2024-07-30T13:10:19.260" v="53"/>
          <ac:spMkLst>
            <pc:docMk/>
            <pc:sldMk cId="2889864039" sldId="276"/>
            <ac:spMk id="6" creationId="{9DA65F38-D85C-2FC5-8474-075C5BEDD396}"/>
          </ac:spMkLst>
        </pc:spChg>
      </pc:sldChg>
      <pc:sldChg chg="delSp modSp del mod modClrScheme delDesignElem chgLayout">
        <pc:chgData name="Cancelino, Kathleen (LABOR)" userId="S::kathleen.cancelino@labor.ny.gov::a80b5362-c165-46c7-9037-24791df481b0" providerId="AD" clId="Web-{AD45B184-E705-AACB-FD39-8871A9325BF2}" dt="2024-07-30T13:08:11.244" v="41"/>
        <pc:sldMkLst>
          <pc:docMk/>
          <pc:sldMk cId="1733196304" sldId="277"/>
        </pc:sldMkLst>
        <pc:spChg chg="mod ord">
          <ac:chgData name="Cancelino, Kathleen (LABOR)" userId="S::kathleen.cancelino@labor.ny.gov::a80b5362-c165-46c7-9037-24791df481b0" providerId="AD" clId="Web-{AD45B184-E705-AACB-FD39-8871A9325BF2}" dt="2024-07-30T13:04:17.978" v="0"/>
          <ac:spMkLst>
            <pc:docMk/>
            <pc:sldMk cId="1733196304" sldId="277"/>
            <ac:spMk id="2" creationId="{9B794F4A-2EF3-6F86-BA9A-37C393EE1FEF}"/>
          </ac:spMkLst>
        </pc:spChg>
        <pc:spChg chg="del">
          <ac:chgData name="Cancelino, Kathleen (LABOR)" userId="S::kathleen.cancelino@labor.ny.gov::a80b5362-c165-46c7-9037-24791df481b0" providerId="AD" clId="Web-{AD45B184-E705-AACB-FD39-8871A9325BF2}" dt="2024-07-30T13:04:17.978" v="0"/>
          <ac:spMkLst>
            <pc:docMk/>
            <pc:sldMk cId="1733196304" sldId="277"/>
            <ac:spMk id="10" creationId="{B50AB553-2A96-4A92-96F2-93548E096954}"/>
          </ac:spMkLst>
        </pc:spChg>
        <pc:graphicFrameChg chg="mod ord">
          <ac:chgData name="Cancelino, Kathleen (LABOR)" userId="S::kathleen.cancelino@labor.ny.gov::a80b5362-c165-46c7-9037-24791df481b0" providerId="AD" clId="Web-{AD45B184-E705-AACB-FD39-8871A9325BF2}" dt="2024-07-30T13:04:17.978" v="0"/>
          <ac:graphicFrameMkLst>
            <pc:docMk/>
            <pc:sldMk cId="1733196304" sldId="277"/>
            <ac:graphicFrameMk id="5" creationId="{E0ED55BE-EB74-B83F-E12E-BAAB5028978B}"/>
          </ac:graphicFrameMkLst>
        </pc:graphicFrameChg>
      </pc:sldChg>
      <pc:sldChg chg="modSp mod modClrScheme chgLayout">
        <pc:chgData name="Cancelino, Kathleen (LABOR)" userId="S::kathleen.cancelino@labor.ny.gov::a80b5362-c165-46c7-9037-24791df481b0" providerId="AD" clId="Web-{AD45B184-E705-AACB-FD39-8871A9325BF2}" dt="2024-07-30T13:10:19.260" v="53"/>
        <pc:sldMkLst>
          <pc:docMk/>
          <pc:sldMk cId="1507061939" sldId="278"/>
        </pc:sldMkLst>
        <pc:spChg chg="mod ord">
          <ac:chgData name="Cancelino, Kathleen (LABOR)" userId="S::kathleen.cancelino@labor.ny.gov::a80b5362-c165-46c7-9037-24791df481b0" providerId="AD" clId="Web-{AD45B184-E705-AACB-FD39-8871A9325BF2}" dt="2024-07-30T13:10:19.260" v="53"/>
          <ac:spMkLst>
            <pc:docMk/>
            <pc:sldMk cId="1507061939" sldId="278"/>
            <ac:spMk id="2" creationId="{24A237CD-64D3-0964-6FA3-1A31D6E5574F}"/>
          </ac:spMkLst>
        </pc:spChg>
        <pc:spChg chg="mod ord">
          <ac:chgData name="Cancelino, Kathleen (LABOR)" userId="S::kathleen.cancelino@labor.ny.gov::a80b5362-c165-46c7-9037-24791df481b0" providerId="AD" clId="Web-{AD45B184-E705-AACB-FD39-8871A9325BF2}" dt="2024-07-30T13:10:19.260" v="53"/>
          <ac:spMkLst>
            <pc:docMk/>
            <pc:sldMk cId="1507061939" sldId="278"/>
            <ac:spMk id="4" creationId="{EC7D5C89-5005-CC06-CE97-03CE02E6B74A}"/>
          </ac:spMkLst>
        </pc:spChg>
      </pc:sldChg>
      <pc:sldChg chg="delSp modSp mod modClrScheme delDesignElem chgLayout">
        <pc:chgData name="Cancelino, Kathleen (LABOR)" userId="S::kathleen.cancelino@labor.ny.gov::a80b5362-c165-46c7-9037-24791df481b0" providerId="AD" clId="Web-{AD45B184-E705-AACB-FD39-8871A9325BF2}" dt="2024-07-30T13:10:19.260" v="53"/>
        <pc:sldMkLst>
          <pc:docMk/>
          <pc:sldMk cId="703250105" sldId="279"/>
        </pc:sldMkLst>
        <pc:spChg chg="mod ord">
          <ac:chgData name="Cancelino, Kathleen (LABOR)" userId="S::kathleen.cancelino@labor.ny.gov::a80b5362-c165-46c7-9037-24791df481b0" providerId="AD" clId="Web-{AD45B184-E705-AACB-FD39-8871A9325BF2}" dt="2024-07-30T13:10:19.260" v="53"/>
          <ac:spMkLst>
            <pc:docMk/>
            <pc:sldMk cId="703250105" sldId="279"/>
            <ac:spMk id="2" creationId="{F45B49EA-8748-8DFC-666A-1F643EF5EC2A}"/>
          </ac:spMkLst>
        </pc:spChg>
        <pc:spChg chg="mod ord">
          <ac:chgData name="Cancelino, Kathleen (LABOR)" userId="S::kathleen.cancelino@labor.ny.gov::a80b5362-c165-46c7-9037-24791df481b0" providerId="AD" clId="Web-{AD45B184-E705-AACB-FD39-8871A9325BF2}" dt="2024-07-30T13:10:19.260" v="53"/>
          <ac:spMkLst>
            <pc:docMk/>
            <pc:sldMk cId="703250105" sldId="279"/>
            <ac:spMk id="4" creationId="{564708D1-C6B8-8096-C781-FD5FA46BC88A}"/>
          </ac:spMkLst>
        </pc:spChg>
        <pc:spChg chg="del">
          <ac:chgData name="Cancelino, Kathleen (LABOR)" userId="S::kathleen.cancelino@labor.ny.gov::a80b5362-c165-46c7-9037-24791df481b0" providerId="AD" clId="Web-{AD45B184-E705-AACB-FD39-8871A9325BF2}" dt="2024-07-30T13:04:17.978" v="0"/>
          <ac:spMkLst>
            <pc:docMk/>
            <pc:sldMk cId="703250105" sldId="279"/>
            <ac:spMk id="9" creationId="{907EF6B7-1338-4443-8C46-6A318D952DFD}"/>
          </ac:spMkLst>
        </pc:spChg>
        <pc:spChg chg="del">
          <ac:chgData name="Cancelino, Kathleen (LABOR)" userId="S::kathleen.cancelino@labor.ny.gov::a80b5362-c165-46c7-9037-24791df481b0" providerId="AD" clId="Web-{AD45B184-E705-AACB-FD39-8871A9325BF2}" dt="2024-07-30T13:04:17.978" v="0"/>
          <ac:spMkLst>
            <pc:docMk/>
            <pc:sldMk cId="703250105" sldId="279"/>
            <ac:spMk id="11" creationId="{DAAE4CDD-124C-4DCF-9584-B6033B545DD5}"/>
          </ac:spMkLst>
        </pc:spChg>
        <pc:spChg chg="del">
          <ac:chgData name="Cancelino, Kathleen (LABOR)" userId="S::kathleen.cancelino@labor.ny.gov::a80b5362-c165-46c7-9037-24791df481b0" providerId="AD" clId="Web-{AD45B184-E705-AACB-FD39-8871A9325BF2}" dt="2024-07-30T13:04:17.978" v="0"/>
          <ac:spMkLst>
            <pc:docMk/>
            <pc:sldMk cId="703250105" sldId="279"/>
            <ac:spMk id="13" creationId="{081E4A58-353D-44AE-B2FC-2A74E2E400F7}"/>
          </ac:spMkLst>
        </pc:spChg>
      </pc:sldChg>
      <pc:sldChg chg="delSp modSp mod modClrScheme delDesignElem chgLayout">
        <pc:chgData name="Cancelino, Kathleen (LABOR)" userId="S::kathleen.cancelino@labor.ny.gov::a80b5362-c165-46c7-9037-24791df481b0" providerId="AD" clId="Web-{AD45B184-E705-AACB-FD39-8871A9325BF2}" dt="2024-07-30T13:10:19.260" v="53"/>
        <pc:sldMkLst>
          <pc:docMk/>
          <pc:sldMk cId="32238784" sldId="280"/>
        </pc:sldMkLst>
        <pc:spChg chg="mod ord">
          <ac:chgData name="Cancelino, Kathleen (LABOR)" userId="S::kathleen.cancelino@labor.ny.gov::a80b5362-c165-46c7-9037-24791df481b0" providerId="AD" clId="Web-{AD45B184-E705-AACB-FD39-8871A9325BF2}" dt="2024-07-30T13:10:19.260" v="53"/>
          <ac:spMkLst>
            <pc:docMk/>
            <pc:sldMk cId="32238784" sldId="280"/>
            <ac:spMk id="2" creationId="{75014547-7E50-7413-7EA0-AF6346758E05}"/>
          </ac:spMkLst>
        </pc:spChg>
        <pc:spChg chg="del">
          <ac:chgData name="Cancelino, Kathleen (LABOR)" userId="S::kathleen.cancelino@labor.ny.gov::a80b5362-c165-46c7-9037-24791df481b0" providerId="AD" clId="Web-{AD45B184-E705-AACB-FD39-8871A9325BF2}" dt="2024-07-30T13:04:17.978" v="0"/>
          <ac:spMkLst>
            <pc:docMk/>
            <pc:sldMk cId="32238784" sldId="280"/>
            <ac:spMk id="37" creationId="{955A2079-FA98-4876-80F0-72364A7D2EA4}"/>
          </ac:spMkLst>
        </pc:spChg>
      </pc:sldChg>
      <pc:sldChg chg="addSp delSp modSp add mod ord replId modClrScheme delDesignElem chgLayout">
        <pc:chgData name="Cancelino, Kathleen (LABOR)" userId="S::kathleen.cancelino@labor.ny.gov::a80b5362-c165-46c7-9037-24791df481b0" providerId="AD" clId="Web-{AD45B184-E705-AACB-FD39-8871A9325BF2}" dt="2024-07-30T13:10:19.260" v="53"/>
        <pc:sldMkLst>
          <pc:docMk/>
          <pc:sldMk cId="4151251931" sldId="281"/>
        </pc:sldMkLst>
        <pc:spChg chg="mod ord">
          <ac:chgData name="Cancelino, Kathleen (LABOR)" userId="S::kathleen.cancelino@labor.ny.gov::a80b5362-c165-46c7-9037-24791df481b0" providerId="AD" clId="Web-{AD45B184-E705-AACB-FD39-8871A9325BF2}" dt="2024-07-30T13:10:19.260" v="53"/>
          <ac:spMkLst>
            <pc:docMk/>
            <pc:sldMk cId="4151251931" sldId="281"/>
            <ac:spMk id="2" creationId="{0DB893EB-8E06-BD6E-B285-E3FEC1A33CE5}"/>
          </ac:spMkLst>
        </pc:spChg>
        <pc:spChg chg="add del">
          <ac:chgData name="Cancelino, Kathleen (LABOR)" userId="S::kathleen.cancelino@labor.ny.gov::a80b5362-c165-46c7-9037-24791df481b0" providerId="AD" clId="Web-{AD45B184-E705-AACB-FD39-8871A9325BF2}" dt="2024-07-30T13:10:19.260" v="53"/>
          <ac:spMkLst>
            <pc:docMk/>
            <pc:sldMk cId="4151251931" sldId="281"/>
            <ac:spMk id="7" creationId="{063BBA22-50EA-4C4D-BE05-F1CE4E63AA56}"/>
          </ac:spMkLst>
        </pc:spChg>
        <pc:spChg chg="add del">
          <ac:chgData name="Cancelino, Kathleen (LABOR)" userId="S::kathleen.cancelino@labor.ny.gov::a80b5362-c165-46c7-9037-24791df481b0" providerId="AD" clId="Web-{AD45B184-E705-AACB-FD39-8871A9325BF2}" dt="2024-07-30T13:10:19.260" v="53"/>
          <ac:spMkLst>
            <pc:docMk/>
            <pc:sldMk cId="4151251931" sldId="281"/>
            <ac:spMk id="10" creationId="{BACC6370-2D7E-4714-9D71-7542949D7D5D}"/>
          </ac:spMkLst>
        </pc:spChg>
        <pc:spChg chg="add del mod">
          <ac:chgData name="Cancelino, Kathleen (LABOR)" userId="S::kathleen.cancelino@labor.ny.gov::a80b5362-c165-46c7-9037-24791df481b0" providerId="AD" clId="Web-{AD45B184-E705-AACB-FD39-8871A9325BF2}" dt="2024-07-30T13:07:58.604" v="22"/>
          <ac:spMkLst>
            <pc:docMk/>
            <pc:sldMk cId="4151251931" sldId="281"/>
            <ac:spMk id="11" creationId="{6D3E3C77-20D4-0047-EBC3-6439B8957CC1}"/>
          </ac:spMkLst>
        </pc:spChg>
        <pc:spChg chg="add del">
          <ac:chgData name="Cancelino, Kathleen (LABOR)" userId="S::kathleen.cancelino@labor.ny.gov::a80b5362-c165-46c7-9037-24791df481b0" providerId="AD" clId="Web-{AD45B184-E705-AACB-FD39-8871A9325BF2}" dt="2024-07-30T13:10:19.260" v="53"/>
          <ac:spMkLst>
            <pc:docMk/>
            <pc:sldMk cId="4151251931" sldId="281"/>
            <ac:spMk id="12" creationId="{F68B3F68-107C-434F-AA38-110D5EA91B85}"/>
          </ac:spMkLst>
        </pc:spChg>
        <pc:spChg chg="add del">
          <ac:chgData name="Cancelino, Kathleen (LABOR)" userId="S::kathleen.cancelino@labor.ny.gov::a80b5362-c165-46c7-9037-24791df481b0" providerId="AD" clId="Web-{AD45B184-E705-AACB-FD39-8871A9325BF2}" dt="2024-07-30T13:10:19.260" v="53"/>
          <ac:spMkLst>
            <pc:docMk/>
            <pc:sldMk cId="4151251931" sldId="281"/>
            <ac:spMk id="14" creationId="{AAD0DBB9-1A4B-4391-81D4-CB19F9AB918A}"/>
          </ac:spMkLst>
        </pc:spChg>
        <pc:graphicFrameChg chg="del">
          <ac:chgData name="Cancelino, Kathleen (LABOR)" userId="S::kathleen.cancelino@labor.ny.gov::a80b5362-c165-46c7-9037-24791df481b0" providerId="AD" clId="Web-{AD45B184-E705-AACB-FD39-8871A9325BF2}" dt="2024-07-30T13:07:39.947" v="19"/>
          <ac:graphicFrameMkLst>
            <pc:docMk/>
            <pc:sldMk cId="4151251931" sldId="281"/>
            <ac:graphicFrameMk id="5" creationId="{EEE5FAB9-FEA0-C23D-3EE2-10E525AB0E76}"/>
          </ac:graphicFrameMkLst>
        </pc:graphicFrameChg>
        <pc:graphicFrameChg chg="add">
          <ac:chgData name="Cancelino, Kathleen (LABOR)" userId="S::kathleen.cancelino@labor.ny.gov::a80b5362-c165-46c7-9037-24791df481b0" providerId="AD" clId="Web-{AD45B184-E705-AACB-FD39-8871A9325BF2}" dt="2024-07-30T13:07:41.479" v="20"/>
          <ac:graphicFrameMkLst>
            <pc:docMk/>
            <pc:sldMk cId="4151251931" sldId="281"/>
            <ac:graphicFrameMk id="15" creationId="{04574689-5D9C-CFD3-5B6B-6A62BF6E30FF}"/>
          </ac:graphicFrameMkLst>
        </pc:graphicFrameChg>
      </pc:sldChg>
      <pc:sldMasterChg chg="del delSldLayout">
        <pc:chgData name="Cancelino, Kathleen (LABOR)" userId="S::kathleen.cancelino@labor.ny.gov::a80b5362-c165-46c7-9037-24791df481b0" providerId="AD" clId="Web-{AD45B184-E705-AACB-FD39-8871A9325BF2}" dt="2024-07-30T13:04:17.978" v="0"/>
        <pc:sldMasterMkLst>
          <pc:docMk/>
          <pc:sldMasterMk cId="2460954070" sldId="2147483660"/>
        </pc:sldMasterMkLst>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2385387890" sldId="2147483661"/>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949138452" sldId="2147483662"/>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2591524520" sldId="2147483663"/>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1203092039" sldId="2147483664"/>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3733172339" sldId="2147483665"/>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3210312558" sldId="2147483666"/>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3146388984" sldId="2147483667"/>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3171841454" sldId="2147483668"/>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1718958274" sldId="2147483669"/>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2202905451" sldId="2147483670"/>
          </pc:sldLayoutMkLst>
        </pc:sldLayoutChg>
        <pc:sldLayoutChg chg="del">
          <pc:chgData name="Cancelino, Kathleen (LABOR)" userId="S::kathleen.cancelino@labor.ny.gov::a80b5362-c165-46c7-9037-24791df481b0" providerId="AD" clId="Web-{AD45B184-E705-AACB-FD39-8871A9325BF2}" dt="2024-07-30T13:04:17.978" v="0"/>
          <pc:sldLayoutMkLst>
            <pc:docMk/>
            <pc:sldMasterMk cId="2460954070" sldId="2147483660"/>
            <pc:sldLayoutMk cId="3479445657" sldId="2147483671"/>
          </pc:sldLayoutMkLst>
        </pc:sldLayoutChg>
      </pc:sldMasterChg>
      <pc:sldMasterChg chg="add del addSldLayout delSldLayout modSldLayout">
        <pc:chgData name="Cancelino, Kathleen (LABOR)" userId="S::kathleen.cancelino@labor.ny.gov::a80b5362-c165-46c7-9037-24791df481b0" providerId="AD" clId="Web-{AD45B184-E705-AACB-FD39-8871A9325BF2}" dt="2024-07-30T13:10:19.260" v="53"/>
        <pc:sldMasterMkLst>
          <pc:docMk/>
          <pc:sldMasterMk cId="342889528" sldId="2147483672"/>
        </pc:sldMasterMkLst>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711084113" sldId="2147483673"/>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3125519498" sldId="2147483674"/>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3252900523" sldId="2147483675"/>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248690682" sldId="2147483676"/>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3840745397" sldId="2147483677"/>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2835994493" sldId="2147483678"/>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870744627" sldId="2147483679"/>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482619479" sldId="2147483680"/>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1068788688" sldId="2147483681"/>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2138169247" sldId="2147483682"/>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342889528" sldId="2147483672"/>
            <pc:sldLayoutMk cId="682449985" sldId="2147483683"/>
          </pc:sldLayoutMkLst>
        </pc:sldLayoutChg>
      </pc:sldMasterChg>
      <pc:sldMasterChg chg="add del addSldLayout delSldLayout modSldLayout">
        <pc:chgData name="Cancelino, Kathleen (LABOR)" userId="S::kathleen.cancelino@labor.ny.gov::a80b5362-c165-46c7-9037-24791df481b0" providerId="AD" clId="Web-{AD45B184-E705-AACB-FD39-8871A9325BF2}" dt="2024-07-30T13:10:19.260" v="53"/>
        <pc:sldMasterMkLst>
          <pc:docMk/>
          <pc:sldMasterMk cId="952544541" sldId="2147483684"/>
        </pc:sldMasterMkLst>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1691768067" sldId="2147483685"/>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1281525028" sldId="2147483686"/>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4237132097" sldId="2147483687"/>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2776793159" sldId="2147483688"/>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1245396165" sldId="2147483689"/>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3767085878" sldId="2147483690"/>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3595894954" sldId="2147483691"/>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881253105" sldId="2147483692"/>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3125488946" sldId="2147483693"/>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115954229" sldId="2147483694"/>
          </pc:sldLayoutMkLst>
        </pc:sldLayoutChg>
        <pc:sldLayoutChg chg="add del mod replId">
          <pc:chgData name="Cancelino, Kathleen (LABOR)" userId="S::kathleen.cancelino@labor.ny.gov::a80b5362-c165-46c7-9037-24791df481b0" providerId="AD" clId="Web-{AD45B184-E705-AACB-FD39-8871A9325BF2}" dt="2024-07-30T13:10:19.260" v="53"/>
          <pc:sldLayoutMkLst>
            <pc:docMk/>
            <pc:sldMasterMk cId="952544541" sldId="2147483684"/>
            <pc:sldLayoutMk cId="3238932875" sldId="2147483695"/>
          </pc:sldLayoutMkLst>
        </pc:sldLayoutChg>
      </pc:sldMasterChg>
      <pc:sldMasterChg chg="add del addSldLayout delSldLayout modSldLayout">
        <pc:chgData name="Cancelino, Kathleen (LABOR)" userId="S::kathleen.cancelino@labor.ny.gov::a80b5362-c165-46c7-9037-24791df481b0" providerId="AD" clId="Web-{AD45B184-E705-AACB-FD39-8871A9325BF2}" dt="2024-07-30T13:10:16.697" v="52"/>
        <pc:sldMasterMkLst>
          <pc:docMk/>
          <pc:sldMasterMk cId="3457460327" sldId="2147483696"/>
        </pc:sldMasterMkLst>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553903553" sldId="2147483697"/>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312920168" sldId="2147483698"/>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1219199050" sldId="2147483699"/>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204901522" sldId="2147483700"/>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451825620" sldId="2147483701"/>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2712421441" sldId="2147483702"/>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764896131" sldId="2147483703"/>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700514732" sldId="2147483704"/>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504488473" sldId="2147483705"/>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336884427" sldId="2147483706"/>
          </pc:sldLayoutMkLst>
        </pc:sldLayoutChg>
        <pc:sldLayoutChg chg="add del mod replId">
          <pc:chgData name="Cancelino, Kathleen (LABOR)" userId="S::kathleen.cancelino@labor.ny.gov::a80b5362-c165-46c7-9037-24791df481b0" providerId="AD" clId="Web-{AD45B184-E705-AACB-FD39-8871A9325BF2}" dt="2024-07-30T13:10:16.697" v="52"/>
          <pc:sldLayoutMkLst>
            <pc:docMk/>
            <pc:sldMasterMk cId="3457460327" sldId="2147483696"/>
            <pc:sldLayoutMk cId="2238938078" sldId="2147483707"/>
          </pc:sldLayoutMkLst>
        </pc:sldLayoutChg>
      </pc:sldMasterChg>
    </pc:docChg>
  </pc:docChgLst>
</pc:chgInfo>
</file>

<file path=ppt/diagrams/_rels/data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ata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ata9.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22.png"/><Relationship Id="rId7" Type="http://schemas.openxmlformats.org/officeDocument/2006/relationships/image" Target="../media/image34.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23.svg"/><Relationship Id="rId9" Type="http://schemas.openxmlformats.org/officeDocument/2006/relationships/image" Target="../media/image36.png"/></Relationships>
</file>

<file path=ppt/diagrams/_rels/drawing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9.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22.png"/><Relationship Id="rId7" Type="http://schemas.openxmlformats.org/officeDocument/2006/relationships/image" Target="../media/image34.png"/><Relationship Id="rId2" Type="http://schemas.openxmlformats.org/officeDocument/2006/relationships/image" Target="../media/image31.svg"/><Relationship Id="rId1" Type="http://schemas.openxmlformats.org/officeDocument/2006/relationships/image" Target="../media/image30.png"/><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23.svg"/><Relationship Id="rId9" Type="http://schemas.openxmlformats.org/officeDocument/2006/relationships/image" Target="../media/image36.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C524E7-BCF9-45F1-A0E9-FDCB06147563}" type="doc">
      <dgm:prSet loTypeId="urn:microsoft.com/office/officeart/2016/7/layout/LinearBlockProcessNumbered" loCatId="process" qsTypeId="urn:microsoft.com/office/officeart/2005/8/quickstyle/simple1" qsCatId="simple" csTypeId="urn:microsoft.com/office/officeart/2005/8/colors/colorful2" csCatId="colorful"/>
      <dgm:spPr/>
      <dgm:t>
        <a:bodyPr/>
        <a:lstStyle/>
        <a:p>
          <a:endParaRPr lang="en-US"/>
        </a:p>
      </dgm:t>
    </dgm:pt>
    <dgm:pt modelId="{28605564-676A-4E7E-A36C-A5B967E00DEB}">
      <dgm:prSet/>
      <dgm:spPr/>
      <dgm:t>
        <a:bodyPr/>
        <a:lstStyle/>
        <a:p>
          <a:r>
            <a:rPr lang="en-US"/>
            <a:t>Based on part 1 of the Dept. of Labor video </a:t>
          </a:r>
          <a:r>
            <a:rPr lang="en-US" i="1"/>
            <a:t>Skills to Pay the Bills</a:t>
          </a:r>
          <a:r>
            <a:rPr lang="en-US"/>
            <a:t>, identify </a:t>
          </a:r>
          <a:r>
            <a:rPr lang="en-US" b="1"/>
            <a:t>5 things</a:t>
          </a:r>
          <a:r>
            <a:rPr lang="en-US"/>
            <a:t> the Job Seeker did that may </a:t>
          </a:r>
          <a:r>
            <a:rPr lang="en-US" b="1"/>
            <a:t>decrease</a:t>
          </a:r>
          <a:r>
            <a:rPr lang="en-US"/>
            <a:t> his chances of getting a job offer.</a:t>
          </a:r>
        </a:p>
      </dgm:t>
    </dgm:pt>
    <dgm:pt modelId="{6C33C4FB-C7AF-4ECD-A9F0-FD6C05D97F5E}" type="parTrans" cxnId="{F9F21E03-5465-496C-AD79-6605890D0CC3}">
      <dgm:prSet/>
      <dgm:spPr/>
      <dgm:t>
        <a:bodyPr/>
        <a:lstStyle/>
        <a:p>
          <a:endParaRPr lang="en-US"/>
        </a:p>
      </dgm:t>
    </dgm:pt>
    <dgm:pt modelId="{68996F5D-A190-4209-8CC2-97F47C602526}" type="sibTrans" cxnId="{F9F21E03-5465-496C-AD79-6605890D0CC3}">
      <dgm:prSet phldrT="01"/>
      <dgm:spPr/>
      <dgm:t>
        <a:bodyPr/>
        <a:lstStyle/>
        <a:p>
          <a:r>
            <a:rPr lang="en-US"/>
            <a:t>01</a:t>
          </a:r>
        </a:p>
      </dgm:t>
    </dgm:pt>
    <dgm:pt modelId="{55CA5F3D-B176-4110-9EB9-C996B3B3DDE2}">
      <dgm:prSet/>
      <dgm:spPr/>
      <dgm:t>
        <a:bodyPr/>
        <a:lstStyle/>
        <a:p>
          <a:pPr rtl="0"/>
          <a:r>
            <a:rPr lang="en-US"/>
            <a:t>After watching part 2 of the Dept. of Labor video </a:t>
          </a:r>
          <a:r>
            <a:rPr lang="en-US" i="1"/>
            <a:t>Skills to Pay the Bills</a:t>
          </a:r>
          <a:r>
            <a:rPr lang="en-US"/>
            <a:t>, identify </a:t>
          </a:r>
          <a:r>
            <a:rPr lang="en-US" b="1"/>
            <a:t>5 actions</a:t>
          </a:r>
          <a:r>
            <a:rPr lang="en-US"/>
            <a:t> the Job Seeker demonstrated that might </a:t>
          </a:r>
          <a:r>
            <a:rPr lang="en-US" b="0">
              <a:latin typeface="Aptos Display" panose="020F0302020204030204"/>
            </a:rPr>
            <a:t>get him a job offer.</a:t>
          </a:r>
          <a:endParaRPr lang="en-US" b="1"/>
        </a:p>
      </dgm:t>
    </dgm:pt>
    <dgm:pt modelId="{86F9DA5C-EA1E-46F8-9CDA-970111A63E9C}" type="parTrans" cxnId="{02427950-14A3-42E6-B099-DF96E5D7D108}">
      <dgm:prSet/>
      <dgm:spPr/>
      <dgm:t>
        <a:bodyPr/>
        <a:lstStyle/>
        <a:p>
          <a:endParaRPr lang="en-US"/>
        </a:p>
      </dgm:t>
    </dgm:pt>
    <dgm:pt modelId="{8603A5F8-E727-4C2E-A71E-5E3FC9FE389C}" type="sibTrans" cxnId="{02427950-14A3-42E6-B099-DF96E5D7D108}">
      <dgm:prSet phldrT="02"/>
      <dgm:spPr/>
      <dgm:t>
        <a:bodyPr/>
        <a:lstStyle/>
        <a:p>
          <a:r>
            <a:rPr lang="en-US"/>
            <a:t>02</a:t>
          </a:r>
        </a:p>
      </dgm:t>
    </dgm:pt>
    <dgm:pt modelId="{E78286F0-ED5D-47AA-A3E7-EBDC6F17CCA1}" type="pres">
      <dgm:prSet presAssocID="{BDC524E7-BCF9-45F1-A0E9-FDCB06147563}" presName="Name0" presStyleCnt="0">
        <dgm:presLayoutVars>
          <dgm:animLvl val="lvl"/>
          <dgm:resizeHandles val="exact"/>
        </dgm:presLayoutVars>
      </dgm:prSet>
      <dgm:spPr/>
    </dgm:pt>
    <dgm:pt modelId="{22F13B81-CFAF-40CB-AFD1-A8D025485B9B}" type="pres">
      <dgm:prSet presAssocID="{28605564-676A-4E7E-A36C-A5B967E00DEB}" presName="compositeNode" presStyleCnt="0">
        <dgm:presLayoutVars>
          <dgm:bulletEnabled val="1"/>
        </dgm:presLayoutVars>
      </dgm:prSet>
      <dgm:spPr/>
    </dgm:pt>
    <dgm:pt modelId="{184B614D-6E6A-46A2-89FF-FF457DF41928}" type="pres">
      <dgm:prSet presAssocID="{28605564-676A-4E7E-A36C-A5B967E00DEB}" presName="bgRect" presStyleLbl="alignNode1" presStyleIdx="0" presStyleCnt="2"/>
      <dgm:spPr/>
    </dgm:pt>
    <dgm:pt modelId="{2685C368-D1D0-4B28-BF3E-361E41C3FC19}" type="pres">
      <dgm:prSet presAssocID="{68996F5D-A190-4209-8CC2-97F47C602526}" presName="sibTransNodeRect" presStyleLbl="alignNode1" presStyleIdx="0" presStyleCnt="2">
        <dgm:presLayoutVars>
          <dgm:chMax val="0"/>
          <dgm:bulletEnabled val="1"/>
        </dgm:presLayoutVars>
      </dgm:prSet>
      <dgm:spPr/>
    </dgm:pt>
    <dgm:pt modelId="{F69609AF-17CB-48CC-8A15-EEEDFFD8018F}" type="pres">
      <dgm:prSet presAssocID="{28605564-676A-4E7E-A36C-A5B967E00DEB}" presName="nodeRect" presStyleLbl="alignNode1" presStyleIdx="0" presStyleCnt="2">
        <dgm:presLayoutVars>
          <dgm:bulletEnabled val="1"/>
        </dgm:presLayoutVars>
      </dgm:prSet>
      <dgm:spPr/>
    </dgm:pt>
    <dgm:pt modelId="{72D3B1B6-6FB8-4C57-89A4-6E36769886D8}" type="pres">
      <dgm:prSet presAssocID="{68996F5D-A190-4209-8CC2-97F47C602526}" presName="sibTrans" presStyleCnt="0"/>
      <dgm:spPr/>
    </dgm:pt>
    <dgm:pt modelId="{E78F6F41-E8E4-495D-8D06-F046BBF31094}" type="pres">
      <dgm:prSet presAssocID="{55CA5F3D-B176-4110-9EB9-C996B3B3DDE2}" presName="compositeNode" presStyleCnt="0">
        <dgm:presLayoutVars>
          <dgm:bulletEnabled val="1"/>
        </dgm:presLayoutVars>
      </dgm:prSet>
      <dgm:spPr/>
    </dgm:pt>
    <dgm:pt modelId="{6EA33A67-6FF9-4FC2-AD8D-AB413EBF39C9}" type="pres">
      <dgm:prSet presAssocID="{55CA5F3D-B176-4110-9EB9-C996B3B3DDE2}" presName="bgRect" presStyleLbl="alignNode1" presStyleIdx="1" presStyleCnt="2"/>
      <dgm:spPr/>
    </dgm:pt>
    <dgm:pt modelId="{284C3711-F6E1-4D58-9C21-488911E14EA9}" type="pres">
      <dgm:prSet presAssocID="{8603A5F8-E727-4C2E-A71E-5E3FC9FE389C}" presName="sibTransNodeRect" presStyleLbl="alignNode1" presStyleIdx="1" presStyleCnt="2">
        <dgm:presLayoutVars>
          <dgm:chMax val="0"/>
          <dgm:bulletEnabled val="1"/>
        </dgm:presLayoutVars>
      </dgm:prSet>
      <dgm:spPr/>
    </dgm:pt>
    <dgm:pt modelId="{31B2A014-2638-4C55-8758-A5AB395ECF6C}" type="pres">
      <dgm:prSet presAssocID="{55CA5F3D-B176-4110-9EB9-C996B3B3DDE2}" presName="nodeRect" presStyleLbl="alignNode1" presStyleIdx="1" presStyleCnt="2">
        <dgm:presLayoutVars>
          <dgm:bulletEnabled val="1"/>
        </dgm:presLayoutVars>
      </dgm:prSet>
      <dgm:spPr/>
    </dgm:pt>
  </dgm:ptLst>
  <dgm:cxnLst>
    <dgm:cxn modelId="{F9F21E03-5465-496C-AD79-6605890D0CC3}" srcId="{BDC524E7-BCF9-45F1-A0E9-FDCB06147563}" destId="{28605564-676A-4E7E-A36C-A5B967E00DEB}" srcOrd="0" destOrd="0" parTransId="{6C33C4FB-C7AF-4ECD-A9F0-FD6C05D97F5E}" sibTransId="{68996F5D-A190-4209-8CC2-97F47C602526}"/>
    <dgm:cxn modelId="{87CFB829-F1A1-4034-9D26-F162283982C8}" type="presOf" srcId="{28605564-676A-4E7E-A36C-A5B967E00DEB}" destId="{184B614D-6E6A-46A2-89FF-FF457DF41928}" srcOrd="0" destOrd="0" presId="urn:microsoft.com/office/officeart/2016/7/layout/LinearBlockProcessNumbered"/>
    <dgm:cxn modelId="{A078B041-C25B-438F-AE55-1022B227CEA4}" type="presOf" srcId="{8603A5F8-E727-4C2E-A71E-5E3FC9FE389C}" destId="{284C3711-F6E1-4D58-9C21-488911E14EA9}" srcOrd="0" destOrd="0" presId="urn:microsoft.com/office/officeart/2016/7/layout/LinearBlockProcessNumbered"/>
    <dgm:cxn modelId="{6B98EE67-B948-42F0-866B-62DC4F19DF40}" type="presOf" srcId="{BDC524E7-BCF9-45F1-A0E9-FDCB06147563}" destId="{E78286F0-ED5D-47AA-A3E7-EBDC6F17CCA1}" srcOrd="0" destOrd="0" presId="urn:microsoft.com/office/officeart/2016/7/layout/LinearBlockProcessNumbered"/>
    <dgm:cxn modelId="{D268184A-FAC3-451B-BE3E-2A590DD1EF9A}" type="presOf" srcId="{68996F5D-A190-4209-8CC2-97F47C602526}" destId="{2685C368-D1D0-4B28-BF3E-361E41C3FC19}" srcOrd="0" destOrd="0" presId="urn:microsoft.com/office/officeart/2016/7/layout/LinearBlockProcessNumbered"/>
    <dgm:cxn modelId="{02427950-14A3-42E6-B099-DF96E5D7D108}" srcId="{BDC524E7-BCF9-45F1-A0E9-FDCB06147563}" destId="{55CA5F3D-B176-4110-9EB9-C996B3B3DDE2}" srcOrd="1" destOrd="0" parTransId="{86F9DA5C-EA1E-46F8-9CDA-970111A63E9C}" sibTransId="{8603A5F8-E727-4C2E-A71E-5E3FC9FE389C}"/>
    <dgm:cxn modelId="{D78581B3-3F36-479B-9EA3-35F5DB60AE87}" type="presOf" srcId="{55CA5F3D-B176-4110-9EB9-C996B3B3DDE2}" destId="{31B2A014-2638-4C55-8758-A5AB395ECF6C}" srcOrd="1" destOrd="0" presId="urn:microsoft.com/office/officeart/2016/7/layout/LinearBlockProcessNumbered"/>
    <dgm:cxn modelId="{E91A41B7-34EA-4209-AA53-CD9EFF4A3C92}" type="presOf" srcId="{55CA5F3D-B176-4110-9EB9-C996B3B3DDE2}" destId="{6EA33A67-6FF9-4FC2-AD8D-AB413EBF39C9}" srcOrd="0" destOrd="0" presId="urn:microsoft.com/office/officeart/2016/7/layout/LinearBlockProcessNumbered"/>
    <dgm:cxn modelId="{679256C4-3228-459B-BA9B-959CF4B628CB}" type="presOf" srcId="{28605564-676A-4E7E-A36C-A5B967E00DEB}" destId="{F69609AF-17CB-48CC-8A15-EEEDFFD8018F}" srcOrd="1" destOrd="0" presId="urn:microsoft.com/office/officeart/2016/7/layout/LinearBlockProcessNumbered"/>
    <dgm:cxn modelId="{868C2657-D3F8-45CB-8C53-594A067B59BA}" type="presParOf" srcId="{E78286F0-ED5D-47AA-A3E7-EBDC6F17CCA1}" destId="{22F13B81-CFAF-40CB-AFD1-A8D025485B9B}" srcOrd="0" destOrd="0" presId="urn:microsoft.com/office/officeart/2016/7/layout/LinearBlockProcessNumbered"/>
    <dgm:cxn modelId="{C4AC6E10-5F5D-4750-A394-FA602C977250}" type="presParOf" srcId="{22F13B81-CFAF-40CB-AFD1-A8D025485B9B}" destId="{184B614D-6E6A-46A2-89FF-FF457DF41928}" srcOrd="0" destOrd="0" presId="urn:microsoft.com/office/officeart/2016/7/layout/LinearBlockProcessNumbered"/>
    <dgm:cxn modelId="{2BE77BDE-304E-481D-91AA-E94A08CE52E1}" type="presParOf" srcId="{22F13B81-CFAF-40CB-AFD1-A8D025485B9B}" destId="{2685C368-D1D0-4B28-BF3E-361E41C3FC19}" srcOrd="1" destOrd="0" presId="urn:microsoft.com/office/officeart/2016/7/layout/LinearBlockProcessNumbered"/>
    <dgm:cxn modelId="{4D7E9B4A-0ED0-4282-B24A-3A7D6B7C9CC7}" type="presParOf" srcId="{22F13B81-CFAF-40CB-AFD1-A8D025485B9B}" destId="{F69609AF-17CB-48CC-8A15-EEEDFFD8018F}" srcOrd="2" destOrd="0" presId="urn:microsoft.com/office/officeart/2016/7/layout/LinearBlockProcessNumbered"/>
    <dgm:cxn modelId="{DBE21944-F19B-4254-8247-3E50F1A3F376}" type="presParOf" srcId="{E78286F0-ED5D-47AA-A3E7-EBDC6F17CCA1}" destId="{72D3B1B6-6FB8-4C57-89A4-6E36769886D8}" srcOrd="1" destOrd="0" presId="urn:microsoft.com/office/officeart/2016/7/layout/LinearBlockProcessNumbered"/>
    <dgm:cxn modelId="{8C124FA1-D870-4806-8D3D-670217D1EFFE}" type="presParOf" srcId="{E78286F0-ED5D-47AA-A3E7-EBDC6F17CCA1}" destId="{E78F6F41-E8E4-495D-8D06-F046BBF31094}" srcOrd="2" destOrd="0" presId="urn:microsoft.com/office/officeart/2016/7/layout/LinearBlockProcessNumbered"/>
    <dgm:cxn modelId="{32489219-B2AF-4D51-88BE-5E4402AA4C68}" type="presParOf" srcId="{E78F6F41-E8E4-495D-8D06-F046BBF31094}" destId="{6EA33A67-6FF9-4FC2-AD8D-AB413EBF39C9}" srcOrd="0" destOrd="0" presId="urn:microsoft.com/office/officeart/2016/7/layout/LinearBlockProcessNumbered"/>
    <dgm:cxn modelId="{2F66CDBC-5CA8-4B4A-B873-AF3F7D769632}" type="presParOf" srcId="{E78F6F41-E8E4-495D-8D06-F046BBF31094}" destId="{284C3711-F6E1-4D58-9C21-488911E14EA9}" srcOrd="1" destOrd="0" presId="urn:microsoft.com/office/officeart/2016/7/layout/LinearBlockProcessNumbered"/>
    <dgm:cxn modelId="{29035356-4705-4E04-BFDF-F46B133575B6}" type="presParOf" srcId="{E78F6F41-E8E4-495D-8D06-F046BBF31094}" destId="{31B2A014-2638-4C55-8758-A5AB395ECF6C}"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D44B63-3491-4FA2-BF15-441E48C40561}"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en-US"/>
        </a:p>
      </dgm:t>
    </dgm:pt>
    <dgm:pt modelId="{5038F39B-F29F-4D56-9A69-6CB6EFDAF26F}">
      <dgm:prSet/>
      <dgm:spPr/>
      <dgm:t>
        <a:bodyPr/>
        <a:lstStyle/>
        <a:p>
          <a:r>
            <a:rPr lang="en-US"/>
            <a:t>For the Employer</a:t>
          </a:r>
        </a:p>
      </dgm:t>
    </dgm:pt>
    <dgm:pt modelId="{12D18C6C-40DC-49D1-AE15-2F18601430F3}" type="parTrans" cxnId="{53D38815-89DA-48FB-B1C1-35B1A823E455}">
      <dgm:prSet/>
      <dgm:spPr/>
      <dgm:t>
        <a:bodyPr/>
        <a:lstStyle/>
        <a:p>
          <a:endParaRPr lang="en-US"/>
        </a:p>
      </dgm:t>
    </dgm:pt>
    <dgm:pt modelId="{24830539-5B30-4DFC-95A7-370442D2EDD7}" type="sibTrans" cxnId="{53D38815-89DA-48FB-B1C1-35B1A823E455}">
      <dgm:prSet/>
      <dgm:spPr/>
      <dgm:t>
        <a:bodyPr/>
        <a:lstStyle/>
        <a:p>
          <a:endParaRPr lang="en-US"/>
        </a:p>
      </dgm:t>
    </dgm:pt>
    <dgm:pt modelId="{9F80BC4D-DBB5-41B9-BEFF-4DE0B3E30DB3}">
      <dgm:prSet/>
      <dgm:spPr/>
      <dgm:t>
        <a:bodyPr/>
        <a:lstStyle/>
        <a:p>
          <a:pPr>
            <a:lnSpc>
              <a:spcPct val="100000"/>
            </a:lnSpc>
          </a:pPr>
          <a:r>
            <a:rPr lang="en-US"/>
            <a:t>Does the candidate have the skills necessary to be successful in the position</a:t>
          </a:r>
        </a:p>
      </dgm:t>
    </dgm:pt>
    <dgm:pt modelId="{1A929007-B0D3-4FD5-8D6A-35669C2136DA}" type="parTrans" cxnId="{F26C4CC1-8319-44C1-BFF8-795BD64E4B81}">
      <dgm:prSet/>
      <dgm:spPr/>
      <dgm:t>
        <a:bodyPr/>
        <a:lstStyle/>
        <a:p>
          <a:endParaRPr lang="en-US"/>
        </a:p>
      </dgm:t>
    </dgm:pt>
    <dgm:pt modelId="{AAB5FF04-51BD-422D-88CD-238489C2CEAB}" type="sibTrans" cxnId="{F26C4CC1-8319-44C1-BFF8-795BD64E4B81}">
      <dgm:prSet/>
      <dgm:spPr/>
      <dgm:t>
        <a:bodyPr/>
        <a:lstStyle/>
        <a:p>
          <a:endParaRPr lang="en-US"/>
        </a:p>
      </dgm:t>
    </dgm:pt>
    <dgm:pt modelId="{B0A390B7-A290-4AF9-9C8D-64B41A8A4104}">
      <dgm:prSet/>
      <dgm:spPr/>
      <dgm:t>
        <a:bodyPr/>
        <a:lstStyle/>
        <a:p>
          <a:pPr>
            <a:lnSpc>
              <a:spcPct val="100000"/>
            </a:lnSpc>
          </a:pPr>
          <a:r>
            <a:rPr lang="en-US"/>
            <a:t>Will the candidate fit in the current culture of the company/department they will be working in</a:t>
          </a:r>
        </a:p>
      </dgm:t>
    </dgm:pt>
    <dgm:pt modelId="{D06DA4BA-A6DA-4485-9CFF-6833CA908322}" type="parTrans" cxnId="{74C27425-ECA9-41D1-BF54-FFE4524E7B6F}">
      <dgm:prSet/>
      <dgm:spPr/>
      <dgm:t>
        <a:bodyPr/>
        <a:lstStyle/>
        <a:p>
          <a:endParaRPr lang="en-US"/>
        </a:p>
      </dgm:t>
    </dgm:pt>
    <dgm:pt modelId="{565D6C51-E116-4603-97FA-3C345008D4D4}" type="sibTrans" cxnId="{74C27425-ECA9-41D1-BF54-FFE4524E7B6F}">
      <dgm:prSet/>
      <dgm:spPr/>
      <dgm:t>
        <a:bodyPr/>
        <a:lstStyle/>
        <a:p>
          <a:endParaRPr lang="en-US"/>
        </a:p>
      </dgm:t>
    </dgm:pt>
    <dgm:pt modelId="{03AD1CBD-09D8-4552-A67A-67B5DCD29D90}">
      <dgm:prSet/>
      <dgm:spPr/>
      <dgm:t>
        <a:bodyPr/>
        <a:lstStyle/>
        <a:p>
          <a:r>
            <a:rPr lang="en-US"/>
            <a:t>For the </a:t>
          </a:r>
          <a:r>
            <a:rPr lang="en-US">
              <a:latin typeface="Aptos Display" panose="020F0302020204030204"/>
            </a:rPr>
            <a:t>Candidate</a:t>
          </a:r>
          <a:endParaRPr lang="en-US"/>
        </a:p>
      </dgm:t>
    </dgm:pt>
    <dgm:pt modelId="{525616E8-B98D-4CCC-83B6-9BD6D187240C}" type="parTrans" cxnId="{D8CC866D-DA3A-402C-B3A4-34314E4F7387}">
      <dgm:prSet/>
      <dgm:spPr/>
      <dgm:t>
        <a:bodyPr/>
        <a:lstStyle/>
        <a:p>
          <a:endParaRPr lang="en-US"/>
        </a:p>
      </dgm:t>
    </dgm:pt>
    <dgm:pt modelId="{AA97045F-BA89-4F06-A8A3-697496744FEE}" type="sibTrans" cxnId="{D8CC866D-DA3A-402C-B3A4-34314E4F7387}">
      <dgm:prSet/>
      <dgm:spPr/>
      <dgm:t>
        <a:bodyPr/>
        <a:lstStyle/>
        <a:p>
          <a:endParaRPr lang="en-US"/>
        </a:p>
      </dgm:t>
    </dgm:pt>
    <dgm:pt modelId="{53EF9C1B-8B79-42F3-9F9A-D1D11D3DCAE6}">
      <dgm:prSet/>
      <dgm:spPr/>
      <dgm:t>
        <a:bodyPr/>
        <a:lstStyle/>
        <a:p>
          <a:pPr>
            <a:lnSpc>
              <a:spcPct val="100000"/>
            </a:lnSpc>
          </a:pPr>
          <a:r>
            <a:rPr lang="en-US"/>
            <a:t>Get to know the company</a:t>
          </a:r>
        </a:p>
      </dgm:t>
    </dgm:pt>
    <dgm:pt modelId="{C4C20259-5575-465B-A1C0-A135A82AF94A}" type="parTrans" cxnId="{6D2AEBFD-B800-4DC5-8E20-E0D5A59FF22F}">
      <dgm:prSet/>
      <dgm:spPr/>
      <dgm:t>
        <a:bodyPr/>
        <a:lstStyle/>
        <a:p>
          <a:endParaRPr lang="en-US"/>
        </a:p>
      </dgm:t>
    </dgm:pt>
    <dgm:pt modelId="{B55B7613-27DC-4360-BE2D-961991277D1F}" type="sibTrans" cxnId="{6D2AEBFD-B800-4DC5-8E20-E0D5A59FF22F}">
      <dgm:prSet/>
      <dgm:spPr/>
      <dgm:t>
        <a:bodyPr/>
        <a:lstStyle/>
        <a:p>
          <a:endParaRPr lang="en-US"/>
        </a:p>
      </dgm:t>
    </dgm:pt>
    <dgm:pt modelId="{D341B23D-7ED1-44BD-9181-40F96CFF3F36}">
      <dgm:prSet/>
      <dgm:spPr/>
      <dgm:t>
        <a:bodyPr/>
        <a:lstStyle/>
        <a:p>
          <a:pPr>
            <a:lnSpc>
              <a:spcPct val="100000"/>
            </a:lnSpc>
          </a:pPr>
          <a:r>
            <a:rPr lang="en-US"/>
            <a:t>See if the company/position is a good fit for you</a:t>
          </a:r>
        </a:p>
      </dgm:t>
    </dgm:pt>
    <dgm:pt modelId="{B0FEBD10-E54F-4AAB-AC43-074528ACA311}" type="parTrans" cxnId="{8B85C5A5-2CC0-4DAB-9B25-AF528943F593}">
      <dgm:prSet/>
      <dgm:spPr/>
      <dgm:t>
        <a:bodyPr/>
        <a:lstStyle/>
        <a:p>
          <a:endParaRPr lang="en-US"/>
        </a:p>
      </dgm:t>
    </dgm:pt>
    <dgm:pt modelId="{372B64C5-0A28-4D0F-B13D-F7BDAB9295FF}" type="sibTrans" cxnId="{8B85C5A5-2CC0-4DAB-9B25-AF528943F593}">
      <dgm:prSet/>
      <dgm:spPr/>
      <dgm:t>
        <a:bodyPr/>
        <a:lstStyle/>
        <a:p>
          <a:endParaRPr lang="en-US"/>
        </a:p>
      </dgm:t>
    </dgm:pt>
    <dgm:pt modelId="{5D8CD039-2E19-441D-9274-947583887140}">
      <dgm:prSet/>
      <dgm:spPr/>
      <dgm:t>
        <a:bodyPr/>
        <a:lstStyle/>
        <a:p>
          <a:pPr>
            <a:lnSpc>
              <a:spcPct val="100000"/>
            </a:lnSpc>
          </a:pPr>
          <a:r>
            <a:rPr lang="en-US"/>
            <a:t>Demonstrate your qualifications</a:t>
          </a:r>
        </a:p>
      </dgm:t>
    </dgm:pt>
    <dgm:pt modelId="{85022212-679B-4465-A5D0-6164448931BE}" type="parTrans" cxnId="{856D6DEF-AC4E-4667-9186-9C84F795EA58}">
      <dgm:prSet/>
      <dgm:spPr/>
    </dgm:pt>
    <dgm:pt modelId="{E7574622-ED32-4107-A67E-9CDCE0B3AD50}" type="sibTrans" cxnId="{856D6DEF-AC4E-4667-9186-9C84F795EA58}">
      <dgm:prSet/>
      <dgm:spPr/>
    </dgm:pt>
    <dgm:pt modelId="{3C778F06-A0D2-45A4-AE02-F9ACB0D0EB44}" type="pres">
      <dgm:prSet presAssocID="{81D44B63-3491-4FA2-BF15-441E48C40561}" presName="linear" presStyleCnt="0">
        <dgm:presLayoutVars>
          <dgm:animLvl val="lvl"/>
          <dgm:resizeHandles val="exact"/>
        </dgm:presLayoutVars>
      </dgm:prSet>
      <dgm:spPr/>
    </dgm:pt>
    <dgm:pt modelId="{FCD2E456-BC9D-4C28-AC07-BC6D71ED0E4F}" type="pres">
      <dgm:prSet presAssocID="{03AD1CBD-09D8-4552-A67A-67B5DCD29D90}" presName="parentText" presStyleLbl="node1" presStyleIdx="0" presStyleCnt="2">
        <dgm:presLayoutVars>
          <dgm:chMax val="0"/>
          <dgm:bulletEnabled val="1"/>
        </dgm:presLayoutVars>
      </dgm:prSet>
      <dgm:spPr/>
    </dgm:pt>
    <dgm:pt modelId="{11609490-5FB4-435D-BE27-9975ED0E7F70}" type="pres">
      <dgm:prSet presAssocID="{03AD1CBD-09D8-4552-A67A-67B5DCD29D90}" presName="childText" presStyleLbl="revTx" presStyleIdx="0" presStyleCnt="2">
        <dgm:presLayoutVars>
          <dgm:bulletEnabled val="1"/>
        </dgm:presLayoutVars>
      </dgm:prSet>
      <dgm:spPr/>
    </dgm:pt>
    <dgm:pt modelId="{1DC5BB3F-9179-46EE-9873-E06F152277DE}" type="pres">
      <dgm:prSet presAssocID="{5038F39B-F29F-4D56-9A69-6CB6EFDAF26F}" presName="parentText" presStyleLbl="node1" presStyleIdx="1" presStyleCnt="2">
        <dgm:presLayoutVars>
          <dgm:chMax val="0"/>
          <dgm:bulletEnabled val="1"/>
        </dgm:presLayoutVars>
      </dgm:prSet>
      <dgm:spPr/>
    </dgm:pt>
    <dgm:pt modelId="{554D947C-8AA7-4328-85C3-0D1F1CCC5961}" type="pres">
      <dgm:prSet presAssocID="{5038F39B-F29F-4D56-9A69-6CB6EFDAF26F}" presName="childText" presStyleLbl="revTx" presStyleIdx="1" presStyleCnt="2">
        <dgm:presLayoutVars>
          <dgm:bulletEnabled val="1"/>
        </dgm:presLayoutVars>
      </dgm:prSet>
      <dgm:spPr/>
    </dgm:pt>
  </dgm:ptLst>
  <dgm:cxnLst>
    <dgm:cxn modelId="{53D38815-89DA-48FB-B1C1-35B1A823E455}" srcId="{81D44B63-3491-4FA2-BF15-441E48C40561}" destId="{5038F39B-F29F-4D56-9A69-6CB6EFDAF26F}" srcOrd="1" destOrd="0" parTransId="{12D18C6C-40DC-49D1-AE15-2F18601430F3}" sibTransId="{24830539-5B30-4DFC-95A7-370442D2EDD7}"/>
    <dgm:cxn modelId="{D142F01C-A383-4237-B11A-C283EF5B93CB}" type="presOf" srcId="{53EF9C1B-8B79-42F3-9F9A-D1D11D3DCAE6}" destId="{11609490-5FB4-435D-BE27-9975ED0E7F70}" srcOrd="0" destOrd="0" presId="urn:microsoft.com/office/officeart/2005/8/layout/vList2"/>
    <dgm:cxn modelId="{AA541C1F-AE89-4170-808B-1F9EFC98531F}" type="presOf" srcId="{B0A390B7-A290-4AF9-9C8D-64B41A8A4104}" destId="{554D947C-8AA7-4328-85C3-0D1F1CCC5961}" srcOrd="0" destOrd="1" presId="urn:microsoft.com/office/officeart/2005/8/layout/vList2"/>
    <dgm:cxn modelId="{CA8E5325-C653-4531-9F39-DAC2184A3B4E}" type="presOf" srcId="{5D8CD039-2E19-441D-9274-947583887140}" destId="{11609490-5FB4-435D-BE27-9975ED0E7F70}" srcOrd="0" destOrd="2" presId="urn:microsoft.com/office/officeart/2005/8/layout/vList2"/>
    <dgm:cxn modelId="{74C27425-ECA9-41D1-BF54-FFE4524E7B6F}" srcId="{5038F39B-F29F-4D56-9A69-6CB6EFDAF26F}" destId="{B0A390B7-A290-4AF9-9C8D-64B41A8A4104}" srcOrd="1" destOrd="0" parTransId="{D06DA4BA-A6DA-4485-9CFF-6833CA908322}" sibTransId="{565D6C51-E116-4603-97FA-3C345008D4D4}"/>
    <dgm:cxn modelId="{D8CC866D-DA3A-402C-B3A4-34314E4F7387}" srcId="{81D44B63-3491-4FA2-BF15-441E48C40561}" destId="{03AD1CBD-09D8-4552-A67A-67B5DCD29D90}" srcOrd="0" destOrd="0" parTransId="{525616E8-B98D-4CCC-83B6-9BD6D187240C}" sibTransId="{AA97045F-BA89-4F06-A8A3-697496744FEE}"/>
    <dgm:cxn modelId="{73C6C97C-96EA-4640-84D0-43CF0E711B11}" type="presOf" srcId="{81D44B63-3491-4FA2-BF15-441E48C40561}" destId="{3C778F06-A0D2-45A4-AE02-F9ACB0D0EB44}" srcOrd="0" destOrd="0" presId="urn:microsoft.com/office/officeart/2005/8/layout/vList2"/>
    <dgm:cxn modelId="{F4FABD85-3CE0-4899-9FBF-645C42E3CBDE}" type="presOf" srcId="{5038F39B-F29F-4D56-9A69-6CB6EFDAF26F}" destId="{1DC5BB3F-9179-46EE-9873-E06F152277DE}" srcOrd="0" destOrd="0" presId="urn:microsoft.com/office/officeart/2005/8/layout/vList2"/>
    <dgm:cxn modelId="{65D3E385-2430-43BF-8B4C-24B46F9E385B}" type="presOf" srcId="{03AD1CBD-09D8-4552-A67A-67B5DCD29D90}" destId="{FCD2E456-BC9D-4C28-AC07-BC6D71ED0E4F}" srcOrd="0" destOrd="0" presId="urn:microsoft.com/office/officeart/2005/8/layout/vList2"/>
    <dgm:cxn modelId="{8B85C5A5-2CC0-4DAB-9B25-AF528943F593}" srcId="{03AD1CBD-09D8-4552-A67A-67B5DCD29D90}" destId="{D341B23D-7ED1-44BD-9181-40F96CFF3F36}" srcOrd="1" destOrd="0" parTransId="{B0FEBD10-E54F-4AAB-AC43-074528ACA311}" sibTransId="{372B64C5-0A28-4D0F-B13D-F7BDAB9295FF}"/>
    <dgm:cxn modelId="{F26C4CC1-8319-44C1-BFF8-795BD64E4B81}" srcId="{5038F39B-F29F-4D56-9A69-6CB6EFDAF26F}" destId="{9F80BC4D-DBB5-41B9-BEFF-4DE0B3E30DB3}" srcOrd="0" destOrd="0" parTransId="{1A929007-B0D3-4FD5-8D6A-35669C2136DA}" sibTransId="{AAB5FF04-51BD-422D-88CD-238489C2CEAB}"/>
    <dgm:cxn modelId="{0AD735E8-D2FF-402D-A726-7CD9228D9F96}" type="presOf" srcId="{D341B23D-7ED1-44BD-9181-40F96CFF3F36}" destId="{11609490-5FB4-435D-BE27-9975ED0E7F70}" srcOrd="0" destOrd="1" presId="urn:microsoft.com/office/officeart/2005/8/layout/vList2"/>
    <dgm:cxn modelId="{856D6DEF-AC4E-4667-9186-9C84F795EA58}" srcId="{03AD1CBD-09D8-4552-A67A-67B5DCD29D90}" destId="{5D8CD039-2E19-441D-9274-947583887140}" srcOrd="2" destOrd="0" parTransId="{85022212-679B-4465-A5D0-6164448931BE}" sibTransId="{E7574622-ED32-4107-A67E-9CDCE0B3AD50}"/>
    <dgm:cxn modelId="{563A3CF5-146B-49EC-8A1F-BC7878DAE8A9}" type="presOf" srcId="{9F80BC4D-DBB5-41B9-BEFF-4DE0B3E30DB3}" destId="{554D947C-8AA7-4328-85C3-0D1F1CCC5961}" srcOrd="0" destOrd="0" presId="urn:microsoft.com/office/officeart/2005/8/layout/vList2"/>
    <dgm:cxn modelId="{6D2AEBFD-B800-4DC5-8E20-E0D5A59FF22F}" srcId="{03AD1CBD-09D8-4552-A67A-67B5DCD29D90}" destId="{53EF9C1B-8B79-42F3-9F9A-D1D11D3DCAE6}" srcOrd="0" destOrd="0" parTransId="{C4C20259-5575-465B-A1C0-A135A82AF94A}" sibTransId="{B55B7613-27DC-4360-BE2D-961991277D1F}"/>
    <dgm:cxn modelId="{257BCE5D-F5AA-4D93-8E97-F02B4D82FD9B}" type="presParOf" srcId="{3C778F06-A0D2-45A4-AE02-F9ACB0D0EB44}" destId="{FCD2E456-BC9D-4C28-AC07-BC6D71ED0E4F}" srcOrd="0" destOrd="0" presId="urn:microsoft.com/office/officeart/2005/8/layout/vList2"/>
    <dgm:cxn modelId="{FC56C4DB-4F78-41B7-90EA-ACB055C0F0D7}" type="presParOf" srcId="{3C778F06-A0D2-45A4-AE02-F9ACB0D0EB44}" destId="{11609490-5FB4-435D-BE27-9975ED0E7F70}" srcOrd="1" destOrd="0" presId="urn:microsoft.com/office/officeart/2005/8/layout/vList2"/>
    <dgm:cxn modelId="{94794C55-A351-4E2E-9BFC-626EFA69A2B0}" type="presParOf" srcId="{3C778F06-A0D2-45A4-AE02-F9ACB0D0EB44}" destId="{1DC5BB3F-9179-46EE-9873-E06F152277DE}" srcOrd="2" destOrd="0" presId="urn:microsoft.com/office/officeart/2005/8/layout/vList2"/>
    <dgm:cxn modelId="{36D02228-3A50-4CA4-B73D-2FD0ACAF8E7E}" type="presParOf" srcId="{3C778F06-A0D2-45A4-AE02-F9ACB0D0EB44}" destId="{554D947C-8AA7-4328-85C3-0D1F1CCC596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914095E-327E-419B-BFE1-B98D0842B81A}"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C9D63741-A845-4F70-9926-055CF1782A2A}">
      <dgm:prSet/>
      <dgm:spPr/>
      <dgm:t>
        <a:bodyPr/>
        <a:lstStyle/>
        <a:p>
          <a:r>
            <a:rPr lang="en-US"/>
            <a:t>One on one</a:t>
          </a:r>
        </a:p>
      </dgm:t>
    </dgm:pt>
    <dgm:pt modelId="{D8326CED-AB83-412A-A4EB-0F4E9E396964}" type="parTrans" cxnId="{74954F8B-9456-47A8-80EF-257C0019042F}">
      <dgm:prSet/>
      <dgm:spPr/>
      <dgm:t>
        <a:bodyPr/>
        <a:lstStyle/>
        <a:p>
          <a:endParaRPr lang="en-US"/>
        </a:p>
      </dgm:t>
    </dgm:pt>
    <dgm:pt modelId="{2118ADBC-8407-4B5B-9705-F6A4CFEA73D5}" type="sibTrans" cxnId="{74954F8B-9456-47A8-80EF-257C0019042F}">
      <dgm:prSet/>
      <dgm:spPr/>
      <dgm:t>
        <a:bodyPr/>
        <a:lstStyle/>
        <a:p>
          <a:endParaRPr lang="en-US"/>
        </a:p>
      </dgm:t>
    </dgm:pt>
    <dgm:pt modelId="{E84A7A37-1577-4B67-8752-A407D37B3954}">
      <dgm:prSet/>
      <dgm:spPr/>
      <dgm:t>
        <a:bodyPr/>
        <a:lstStyle/>
        <a:p>
          <a:r>
            <a:rPr lang="en-US"/>
            <a:t>Group</a:t>
          </a:r>
        </a:p>
      </dgm:t>
    </dgm:pt>
    <dgm:pt modelId="{931DFFDF-93F1-4A23-B1BC-67293891D2D7}" type="parTrans" cxnId="{755B2991-AF98-4783-81AB-F5012C4AE5B2}">
      <dgm:prSet/>
      <dgm:spPr/>
      <dgm:t>
        <a:bodyPr/>
        <a:lstStyle/>
        <a:p>
          <a:endParaRPr lang="en-US"/>
        </a:p>
      </dgm:t>
    </dgm:pt>
    <dgm:pt modelId="{EAD093E8-4D71-464F-BA28-72A87C2A3A17}" type="sibTrans" cxnId="{755B2991-AF98-4783-81AB-F5012C4AE5B2}">
      <dgm:prSet/>
      <dgm:spPr/>
      <dgm:t>
        <a:bodyPr/>
        <a:lstStyle/>
        <a:p>
          <a:endParaRPr lang="en-US"/>
        </a:p>
      </dgm:t>
    </dgm:pt>
    <dgm:pt modelId="{9694CD51-487F-43B2-A096-164B04C5F2A0}">
      <dgm:prSet/>
      <dgm:spPr/>
      <dgm:t>
        <a:bodyPr/>
        <a:lstStyle/>
        <a:p>
          <a:r>
            <a:rPr lang="en-US"/>
            <a:t>Panel</a:t>
          </a:r>
        </a:p>
      </dgm:t>
    </dgm:pt>
    <dgm:pt modelId="{D0392590-8B75-4E52-9406-0CA05BCA8EB1}" type="parTrans" cxnId="{1B6843BA-9531-4EE2-A41B-B802CF963C84}">
      <dgm:prSet/>
      <dgm:spPr/>
      <dgm:t>
        <a:bodyPr/>
        <a:lstStyle/>
        <a:p>
          <a:endParaRPr lang="en-US"/>
        </a:p>
      </dgm:t>
    </dgm:pt>
    <dgm:pt modelId="{D04C459E-FCFD-4E8F-99D2-46D4F11C5EE7}" type="sibTrans" cxnId="{1B6843BA-9531-4EE2-A41B-B802CF963C84}">
      <dgm:prSet/>
      <dgm:spPr/>
      <dgm:t>
        <a:bodyPr/>
        <a:lstStyle/>
        <a:p>
          <a:endParaRPr lang="en-US"/>
        </a:p>
      </dgm:t>
    </dgm:pt>
    <dgm:pt modelId="{76646604-9CDF-4785-820B-4F9049F99671}" type="pres">
      <dgm:prSet presAssocID="{2914095E-327E-419B-BFE1-B98D0842B81A}" presName="hierChild1" presStyleCnt="0">
        <dgm:presLayoutVars>
          <dgm:chPref val="1"/>
          <dgm:dir/>
          <dgm:animOne val="branch"/>
          <dgm:animLvl val="lvl"/>
          <dgm:resizeHandles/>
        </dgm:presLayoutVars>
      </dgm:prSet>
      <dgm:spPr/>
    </dgm:pt>
    <dgm:pt modelId="{3FEB7630-DB5D-418F-A666-89624FA8EB73}" type="pres">
      <dgm:prSet presAssocID="{C9D63741-A845-4F70-9926-055CF1782A2A}" presName="hierRoot1" presStyleCnt="0"/>
      <dgm:spPr/>
    </dgm:pt>
    <dgm:pt modelId="{48044EC6-D68A-4BA9-97C0-8386DC9BF6AC}" type="pres">
      <dgm:prSet presAssocID="{C9D63741-A845-4F70-9926-055CF1782A2A}" presName="composite" presStyleCnt="0"/>
      <dgm:spPr/>
    </dgm:pt>
    <dgm:pt modelId="{89B5CA6D-BCBD-436A-90D9-F4818DFA3406}" type="pres">
      <dgm:prSet presAssocID="{C9D63741-A845-4F70-9926-055CF1782A2A}" presName="background" presStyleLbl="node0" presStyleIdx="0" presStyleCnt="3"/>
      <dgm:spPr/>
    </dgm:pt>
    <dgm:pt modelId="{8F5EA33E-2F7E-474E-9DA6-0ED373D2E19C}" type="pres">
      <dgm:prSet presAssocID="{C9D63741-A845-4F70-9926-055CF1782A2A}" presName="text" presStyleLbl="fgAcc0" presStyleIdx="0" presStyleCnt="3">
        <dgm:presLayoutVars>
          <dgm:chPref val="3"/>
        </dgm:presLayoutVars>
      </dgm:prSet>
      <dgm:spPr/>
    </dgm:pt>
    <dgm:pt modelId="{5DC01532-42D2-4577-9E5D-8B6B2CC8DF59}" type="pres">
      <dgm:prSet presAssocID="{C9D63741-A845-4F70-9926-055CF1782A2A}" presName="hierChild2" presStyleCnt="0"/>
      <dgm:spPr/>
    </dgm:pt>
    <dgm:pt modelId="{3E2AC49B-F70F-48DD-8645-442F45B4F083}" type="pres">
      <dgm:prSet presAssocID="{E84A7A37-1577-4B67-8752-A407D37B3954}" presName="hierRoot1" presStyleCnt="0"/>
      <dgm:spPr/>
    </dgm:pt>
    <dgm:pt modelId="{75D402B8-D08B-4BB0-8BEB-4842B43FFC1B}" type="pres">
      <dgm:prSet presAssocID="{E84A7A37-1577-4B67-8752-A407D37B3954}" presName="composite" presStyleCnt="0"/>
      <dgm:spPr/>
    </dgm:pt>
    <dgm:pt modelId="{D105EEF0-A5E6-400C-9803-95AB89FE0E17}" type="pres">
      <dgm:prSet presAssocID="{E84A7A37-1577-4B67-8752-A407D37B3954}" presName="background" presStyleLbl="node0" presStyleIdx="1" presStyleCnt="3"/>
      <dgm:spPr/>
    </dgm:pt>
    <dgm:pt modelId="{C06EC006-C093-4D40-B37F-E11F421663A8}" type="pres">
      <dgm:prSet presAssocID="{E84A7A37-1577-4B67-8752-A407D37B3954}" presName="text" presStyleLbl="fgAcc0" presStyleIdx="1" presStyleCnt="3">
        <dgm:presLayoutVars>
          <dgm:chPref val="3"/>
        </dgm:presLayoutVars>
      </dgm:prSet>
      <dgm:spPr/>
    </dgm:pt>
    <dgm:pt modelId="{33EFAEB5-981A-4A6E-A55E-C14D75F8325B}" type="pres">
      <dgm:prSet presAssocID="{E84A7A37-1577-4B67-8752-A407D37B3954}" presName="hierChild2" presStyleCnt="0"/>
      <dgm:spPr/>
    </dgm:pt>
    <dgm:pt modelId="{71DCB63C-38BE-494E-8FC8-C07DEA62E2E7}" type="pres">
      <dgm:prSet presAssocID="{9694CD51-487F-43B2-A096-164B04C5F2A0}" presName="hierRoot1" presStyleCnt="0"/>
      <dgm:spPr/>
    </dgm:pt>
    <dgm:pt modelId="{6C67B47C-93B6-4F6D-B43C-C0C9F420CE2B}" type="pres">
      <dgm:prSet presAssocID="{9694CD51-487F-43B2-A096-164B04C5F2A0}" presName="composite" presStyleCnt="0"/>
      <dgm:spPr/>
    </dgm:pt>
    <dgm:pt modelId="{B7BBDE9E-1020-41B7-A67A-04105670145B}" type="pres">
      <dgm:prSet presAssocID="{9694CD51-487F-43B2-A096-164B04C5F2A0}" presName="background" presStyleLbl="node0" presStyleIdx="2" presStyleCnt="3"/>
      <dgm:spPr/>
    </dgm:pt>
    <dgm:pt modelId="{875FBB1A-3732-4359-AB27-806E5732401D}" type="pres">
      <dgm:prSet presAssocID="{9694CD51-487F-43B2-A096-164B04C5F2A0}" presName="text" presStyleLbl="fgAcc0" presStyleIdx="2" presStyleCnt="3">
        <dgm:presLayoutVars>
          <dgm:chPref val="3"/>
        </dgm:presLayoutVars>
      </dgm:prSet>
      <dgm:spPr/>
    </dgm:pt>
    <dgm:pt modelId="{C880C0B5-0618-4EAD-810F-DC2248334A13}" type="pres">
      <dgm:prSet presAssocID="{9694CD51-487F-43B2-A096-164B04C5F2A0}" presName="hierChild2" presStyleCnt="0"/>
      <dgm:spPr/>
    </dgm:pt>
  </dgm:ptLst>
  <dgm:cxnLst>
    <dgm:cxn modelId="{0C5F677D-9F3C-433C-8AC9-E9C5547DB30D}" type="presOf" srcId="{2914095E-327E-419B-BFE1-B98D0842B81A}" destId="{76646604-9CDF-4785-820B-4F9049F99671}" srcOrd="0" destOrd="0" presId="urn:microsoft.com/office/officeart/2005/8/layout/hierarchy1"/>
    <dgm:cxn modelId="{73675C85-F6F4-4BFD-A5C0-28E158787E77}" type="presOf" srcId="{E84A7A37-1577-4B67-8752-A407D37B3954}" destId="{C06EC006-C093-4D40-B37F-E11F421663A8}" srcOrd="0" destOrd="0" presId="urn:microsoft.com/office/officeart/2005/8/layout/hierarchy1"/>
    <dgm:cxn modelId="{74954F8B-9456-47A8-80EF-257C0019042F}" srcId="{2914095E-327E-419B-BFE1-B98D0842B81A}" destId="{C9D63741-A845-4F70-9926-055CF1782A2A}" srcOrd="0" destOrd="0" parTransId="{D8326CED-AB83-412A-A4EB-0F4E9E396964}" sibTransId="{2118ADBC-8407-4B5B-9705-F6A4CFEA73D5}"/>
    <dgm:cxn modelId="{755B2991-AF98-4783-81AB-F5012C4AE5B2}" srcId="{2914095E-327E-419B-BFE1-B98D0842B81A}" destId="{E84A7A37-1577-4B67-8752-A407D37B3954}" srcOrd="1" destOrd="0" parTransId="{931DFFDF-93F1-4A23-B1BC-67293891D2D7}" sibTransId="{EAD093E8-4D71-464F-BA28-72A87C2A3A17}"/>
    <dgm:cxn modelId="{1B6843BA-9531-4EE2-A41B-B802CF963C84}" srcId="{2914095E-327E-419B-BFE1-B98D0842B81A}" destId="{9694CD51-487F-43B2-A096-164B04C5F2A0}" srcOrd="2" destOrd="0" parTransId="{D0392590-8B75-4E52-9406-0CA05BCA8EB1}" sibTransId="{D04C459E-FCFD-4E8F-99D2-46D4F11C5EE7}"/>
    <dgm:cxn modelId="{17CD9CD4-A432-4D58-8ABE-1446C9D73B38}" type="presOf" srcId="{9694CD51-487F-43B2-A096-164B04C5F2A0}" destId="{875FBB1A-3732-4359-AB27-806E5732401D}" srcOrd="0" destOrd="0" presId="urn:microsoft.com/office/officeart/2005/8/layout/hierarchy1"/>
    <dgm:cxn modelId="{D611BDEA-8BAF-4A2B-BA5A-55B7B1618D37}" type="presOf" srcId="{C9D63741-A845-4F70-9926-055CF1782A2A}" destId="{8F5EA33E-2F7E-474E-9DA6-0ED373D2E19C}" srcOrd="0" destOrd="0" presId="urn:microsoft.com/office/officeart/2005/8/layout/hierarchy1"/>
    <dgm:cxn modelId="{1B057520-AA84-462A-9923-9F11F0E15064}" type="presParOf" srcId="{76646604-9CDF-4785-820B-4F9049F99671}" destId="{3FEB7630-DB5D-418F-A666-89624FA8EB73}" srcOrd="0" destOrd="0" presId="urn:microsoft.com/office/officeart/2005/8/layout/hierarchy1"/>
    <dgm:cxn modelId="{80FFB816-5A95-4209-AE5F-FDF21872A69A}" type="presParOf" srcId="{3FEB7630-DB5D-418F-A666-89624FA8EB73}" destId="{48044EC6-D68A-4BA9-97C0-8386DC9BF6AC}" srcOrd="0" destOrd="0" presId="urn:microsoft.com/office/officeart/2005/8/layout/hierarchy1"/>
    <dgm:cxn modelId="{99BC1A95-B6D5-4632-B642-D69AB3D5F4EA}" type="presParOf" srcId="{48044EC6-D68A-4BA9-97C0-8386DC9BF6AC}" destId="{89B5CA6D-BCBD-436A-90D9-F4818DFA3406}" srcOrd="0" destOrd="0" presId="urn:microsoft.com/office/officeart/2005/8/layout/hierarchy1"/>
    <dgm:cxn modelId="{B3D60F3B-2E32-454D-86B3-90AB24CF532E}" type="presParOf" srcId="{48044EC6-D68A-4BA9-97C0-8386DC9BF6AC}" destId="{8F5EA33E-2F7E-474E-9DA6-0ED373D2E19C}" srcOrd="1" destOrd="0" presId="urn:microsoft.com/office/officeart/2005/8/layout/hierarchy1"/>
    <dgm:cxn modelId="{D0922D99-DF4B-4249-8746-EE3B76828502}" type="presParOf" srcId="{3FEB7630-DB5D-418F-A666-89624FA8EB73}" destId="{5DC01532-42D2-4577-9E5D-8B6B2CC8DF59}" srcOrd="1" destOrd="0" presId="urn:microsoft.com/office/officeart/2005/8/layout/hierarchy1"/>
    <dgm:cxn modelId="{33F547D9-8251-4A6B-84D3-59DAACF0DE4E}" type="presParOf" srcId="{76646604-9CDF-4785-820B-4F9049F99671}" destId="{3E2AC49B-F70F-48DD-8645-442F45B4F083}" srcOrd="1" destOrd="0" presId="urn:microsoft.com/office/officeart/2005/8/layout/hierarchy1"/>
    <dgm:cxn modelId="{5EA98CBA-ECAF-40C1-9862-B754EDCD37B1}" type="presParOf" srcId="{3E2AC49B-F70F-48DD-8645-442F45B4F083}" destId="{75D402B8-D08B-4BB0-8BEB-4842B43FFC1B}" srcOrd="0" destOrd="0" presId="urn:microsoft.com/office/officeart/2005/8/layout/hierarchy1"/>
    <dgm:cxn modelId="{E30D87D2-F0B0-4B01-9F40-A716E53AC2BC}" type="presParOf" srcId="{75D402B8-D08B-4BB0-8BEB-4842B43FFC1B}" destId="{D105EEF0-A5E6-400C-9803-95AB89FE0E17}" srcOrd="0" destOrd="0" presId="urn:microsoft.com/office/officeart/2005/8/layout/hierarchy1"/>
    <dgm:cxn modelId="{0AD3317A-294A-47AD-B811-BC3BDECB4D60}" type="presParOf" srcId="{75D402B8-D08B-4BB0-8BEB-4842B43FFC1B}" destId="{C06EC006-C093-4D40-B37F-E11F421663A8}" srcOrd="1" destOrd="0" presId="urn:microsoft.com/office/officeart/2005/8/layout/hierarchy1"/>
    <dgm:cxn modelId="{EB4EB594-D9FA-40F6-A2E7-5573282A64B7}" type="presParOf" srcId="{3E2AC49B-F70F-48DD-8645-442F45B4F083}" destId="{33EFAEB5-981A-4A6E-A55E-C14D75F8325B}" srcOrd="1" destOrd="0" presId="urn:microsoft.com/office/officeart/2005/8/layout/hierarchy1"/>
    <dgm:cxn modelId="{8F67555C-4600-4F8B-AE8A-4BA69533FCB4}" type="presParOf" srcId="{76646604-9CDF-4785-820B-4F9049F99671}" destId="{71DCB63C-38BE-494E-8FC8-C07DEA62E2E7}" srcOrd="2" destOrd="0" presId="urn:microsoft.com/office/officeart/2005/8/layout/hierarchy1"/>
    <dgm:cxn modelId="{395AFCA2-F6DB-4F72-B93A-ABB295BF2F44}" type="presParOf" srcId="{71DCB63C-38BE-494E-8FC8-C07DEA62E2E7}" destId="{6C67B47C-93B6-4F6D-B43C-C0C9F420CE2B}" srcOrd="0" destOrd="0" presId="urn:microsoft.com/office/officeart/2005/8/layout/hierarchy1"/>
    <dgm:cxn modelId="{A77FDC3A-EC71-438B-803E-DC02C68F3456}" type="presParOf" srcId="{6C67B47C-93B6-4F6D-B43C-C0C9F420CE2B}" destId="{B7BBDE9E-1020-41B7-A67A-04105670145B}" srcOrd="0" destOrd="0" presId="urn:microsoft.com/office/officeart/2005/8/layout/hierarchy1"/>
    <dgm:cxn modelId="{06BAE49F-C32D-4B17-B851-509C63D9A7AD}" type="presParOf" srcId="{6C67B47C-93B6-4F6D-B43C-C0C9F420CE2B}" destId="{875FBB1A-3732-4359-AB27-806E5732401D}" srcOrd="1" destOrd="0" presId="urn:microsoft.com/office/officeart/2005/8/layout/hierarchy1"/>
    <dgm:cxn modelId="{5EBA1681-7808-42AA-A94B-9B2B7C9501A4}" type="presParOf" srcId="{71DCB63C-38BE-494E-8FC8-C07DEA62E2E7}" destId="{C880C0B5-0618-4EAD-810F-DC2248334A13}"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6309DD-47B3-4E37-9A37-FD40A26F66DB}" type="doc">
      <dgm:prSet loTypeId="urn:microsoft.com/office/officeart/2016/7/layout/RepeatingBendingProcessNew" loCatId="process" qsTypeId="urn:microsoft.com/office/officeart/2005/8/quickstyle/simple1" qsCatId="simple" csTypeId="urn:microsoft.com/office/officeart/2005/8/colors/colorful1" csCatId="colorful" phldr="1"/>
      <dgm:spPr/>
      <dgm:t>
        <a:bodyPr/>
        <a:lstStyle/>
        <a:p>
          <a:endParaRPr lang="en-US"/>
        </a:p>
      </dgm:t>
    </dgm:pt>
    <dgm:pt modelId="{1939A2B5-07AB-4B4A-8229-1E30BC8CE994}">
      <dgm:prSet/>
      <dgm:spPr>
        <a:solidFill>
          <a:srgbClr val="FF9933"/>
        </a:solidFill>
      </dgm:spPr>
      <dgm:t>
        <a:bodyPr/>
        <a:lstStyle/>
        <a:p>
          <a:r>
            <a:rPr lang="en-US" b="1"/>
            <a:t>Job search</a:t>
          </a:r>
          <a:r>
            <a:rPr lang="en-US"/>
            <a:t>: Find job openings in your field.</a:t>
          </a:r>
        </a:p>
      </dgm:t>
    </dgm:pt>
    <dgm:pt modelId="{FBC6920A-4420-481F-9026-232A50B63AEE}" type="parTrans" cxnId="{B2E81CCF-054F-486C-BC8C-40B7DA30B935}">
      <dgm:prSet/>
      <dgm:spPr/>
      <dgm:t>
        <a:bodyPr/>
        <a:lstStyle/>
        <a:p>
          <a:endParaRPr lang="en-US"/>
        </a:p>
      </dgm:t>
    </dgm:pt>
    <dgm:pt modelId="{F7C67E8E-AC95-4591-AE0C-FC48F48D6FC7}" type="sibTrans" cxnId="{B2E81CCF-054F-486C-BC8C-40B7DA30B935}">
      <dgm:prSet/>
      <dgm:spPr/>
      <dgm:t>
        <a:bodyPr/>
        <a:lstStyle/>
        <a:p>
          <a:endParaRPr lang="en-US"/>
        </a:p>
      </dgm:t>
    </dgm:pt>
    <dgm:pt modelId="{EFC522F1-2FEB-454E-BF69-AC34B4DCB63F}">
      <dgm:prSet/>
      <dgm:spPr/>
      <dgm:t>
        <a:bodyPr/>
        <a:lstStyle/>
        <a:p>
          <a:r>
            <a:rPr lang="en-US" b="1"/>
            <a:t>Application</a:t>
          </a:r>
          <a:r>
            <a:rPr lang="en-US"/>
            <a:t>: Submit your resume and online application.</a:t>
          </a:r>
        </a:p>
      </dgm:t>
    </dgm:pt>
    <dgm:pt modelId="{EEEDD41E-ED02-4A5E-903B-79A2BE2FB016}" type="parTrans" cxnId="{E5B8559A-9A75-4F2C-A50B-242F8DD7E242}">
      <dgm:prSet/>
      <dgm:spPr/>
      <dgm:t>
        <a:bodyPr/>
        <a:lstStyle/>
        <a:p>
          <a:endParaRPr lang="en-US"/>
        </a:p>
      </dgm:t>
    </dgm:pt>
    <dgm:pt modelId="{FFD6EF2F-8D0A-4661-BFBA-A59C90A856A1}" type="sibTrans" cxnId="{E5B8559A-9A75-4F2C-A50B-242F8DD7E242}">
      <dgm:prSet/>
      <dgm:spPr/>
      <dgm:t>
        <a:bodyPr/>
        <a:lstStyle/>
        <a:p>
          <a:endParaRPr lang="en-US"/>
        </a:p>
      </dgm:t>
    </dgm:pt>
    <dgm:pt modelId="{E0DE0A2C-3B7E-49C8-8BDA-2795E02DB2F1}">
      <dgm:prSet/>
      <dgm:spPr/>
      <dgm:t>
        <a:bodyPr/>
        <a:lstStyle/>
        <a:p>
          <a:r>
            <a:rPr lang="en-US" b="1"/>
            <a:t>Screening</a:t>
          </a:r>
          <a:r>
            <a:rPr lang="en-US"/>
            <a:t>: Companies may use an ATS (Applicant Tracking System) to filter candidates.</a:t>
          </a:r>
        </a:p>
      </dgm:t>
    </dgm:pt>
    <dgm:pt modelId="{CB1A3A8E-A61B-4E5D-86C1-5082B34749DA}" type="parTrans" cxnId="{F9F01F57-1FBE-4916-BB17-AEDECC842BEA}">
      <dgm:prSet/>
      <dgm:spPr/>
      <dgm:t>
        <a:bodyPr/>
        <a:lstStyle/>
        <a:p>
          <a:endParaRPr lang="en-US"/>
        </a:p>
      </dgm:t>
    </dgm:pt>
    <dgm:pt modelId="{06B7C164-5FB7-4522-8F4A-9CCBE07105EB}" type="sibTrans" cxnId="{F9F01F57-1FBE-4916-BB17-AEDECC842BEA}">
      <dgm:prSet/>
      <dgm:spPr/>
      <dgm:t>
        <a:bodyPr/>
        <a:lstStyle/>
        <a:p>
          <a:endParaRPr lang="en-US"/>
        </a:p>
      </dgm:t>
    </dgm:pt>
    <dgm:pt modelId="{30C27EB6-5CF9-4583-BE59-190A9A7B72D6}">
      <dgm:prSet/>
      <dgm:spPr/>
      <dgm:t>
        <a:bodyPr/>
        <a:lstStyle/>
        <a:p>
          <a:r>
            <a:rPr lang="en-US" b="1"/>
            <a:t>Interview</a:t>
          </a:r>
          <a:r>
            <a:rPr lang="en-US"/>
            <a:t>: If shortlisted, you'll be invited for an interview.</a:t>
          </a:r>
        </a:p>
      </dgm:t>
    </dgm:pt>
    <dgm:pt modelId="{F559CC47-D8A1-47D2-8978-7704524750DC}" type="parTrans" cxnId="{CDFE9376-03F8-468F-B1C2-2AB2E9450495}">
      <dgm:prSet/>
      <dgm:spPr/>
      <dgm:t>
        <a:bodyPr/>
        <a:lstStyle/>
        <a:p>
          <a:endParaRPr lang="en-US"/>
        </a:p>
      </dgm:t>
    </dgm:pt>
    <dgm:pt modelId="{BAAAA23E-3C2C-4214-BC7F-6943A646ACC7}" type="sibTrans" cxnId="{CDFE9376-03F8-468F-B1C2-2AB2E9450495}">
      <dgm:prSet/>
      <dgm:spPr/>
      <dgm:t>
        <a:bodyPr/>
        <a:lstStyle/>
        <a:p>
          <a:endParaRPr lang="en-US"/>
        </a:p>
      </dgm:t>
    </dgm:pt>
    <dgm:pt modelId="{542F1936-4A2D-4903-B95F-CB055FBD4D57}">
      <dgm:prSet/>
      <dgm:spPr/>
      <dgm:t>
        <a:bodyPr/>
        <a:lstStyle/>
        <a:p>
          <a:r>
            <a:rPr lang="en-US" b="1"/>
            <a:t>Assessment</a:t>
          </a:r>
          <a:r>
            <a:rPr lang="en-US"/>
            <a:t>: Some jobs require skills or personality assessments.</a:t>
          </a:r>
        </a:p>
      </dgm:t>
    </dgm:pt>
    <dgm:pt modelId="{AA33271F-A609-4E7C-859F-4EB9B8021170}" type="parTrans" cxnId="{20AF9480-7DD7-4994-B3EA-0792BD19FBB7}">
      <dgm:prSet/>
      <dgm:spPr/>
      <dgm:t>
        <a:bodyPr/>
        <a:lstStyle/>
        <a:p>
          <a:endParaRPr lang="en-US"/>
        </a:p>
      </dgm:t>
    </dgm:pt>
    <dgm:pt modelId="{E3EE9FA3-E88E-4330-A52C-A812870823F9}" type="sibTrans" cxnId="{20AF9480-7DD7-4994-B3EA-0792BD19FBB7}">
      <dgm:prSet/>
      <dgm:spPr/>
      <dgm:t>
        <a:bodyPr/>
        <a:lstStyle/>
        <a:p>
          <a:endParaRPr lang="en-US"/>
        </a:p>
      </dgm:t>
    </dgm:pt>
    <dgm:pt modelId="{778A44B2-2530-4FB4-B80A-07CF68014276}">
      <dgm:prSet/>
      <dgm:spPr>
        <a:solidFill>
          <a:srgbClr val="FF9933"/>
        </a:solidFill>
      </dgm:spPr>
      <dgm:t>
        <a:bodyPr/>
        <a:lstStyle/>
        <a:p>
          <a:r>
            <a:rPr lang="en-US" b="1"/>
            <a:t>Reference checks</a:t>
          </a:r>
          <a:r>
            <a:rPr lang="en-US"/>
            <a:t>: Employers may contact your references.</a:t>
          </a:r>
        </a:p>
      </dgm:t>
    </dgm:pt>
    <dgm:pt modelId="{A8A4DC84-30A8-42F7-8FB6-147531E7B13B}" type="parTrans" cxnId="{832429C1-5B07-460D-A876-E04BD758292A}">
      <dgm:prSet/>
      <dgm:spPr/>
      <dgm:t>
        <a:bodyPr/>
        <a:lstStyle/>
        <a:p>
          <a:endParaRPr lang="en-US"/>
        </a:p>
      </dgm:t>
    </dgm:pt>
    <dgm:pt modelId="{44CE45E7-23DA-4DAC-8E34-5C56FE2D62E3}" type="sibTrans" cxnId="{832429C1-5B07-460D-A876-E04BD758292A}">
      <dgm:prSet/>
      <dgm:spPr/>
      <dgm:t>
        <a:bodyPr/>
        <a:lstStyle/>
        <a:p>
          <a:endParaRPr lang="en-US"/>
        </a:p>
      </dgm:t>
    </dgm:pt>
    <dgm:pt modelId="{4581D83A-6326-4D1F-A87F-FEDF0F78DC95}">
      <dgm:prSet/>
      <dgm:spPr/>
      <dgm:t>
        <a:bodyPr/>
        <a:lstStyle/>
        <a:p>
          <a:r>
            <a:rPr lang="en-US" b="1"/>
            <a:t>Job offer</a:t>
          </a:r>
          <a:r>
            <a:rPr lang="en-US"/>
            <a:t>: If selected, you'll receive an offer.</a:t>
          </a:r>
        </a:p>
      </dgm:t>
    </dgm:pt>
    <dgm:pt modelId="{A04BD2C7-636A-454E-A4B1-CEE4339DCD2C}" type="parTrans" cxnId="{D3B3EB41-237D-487A-8476-4EE4E4BFEEB9}">
      <dgm:prSet/>
      <dgm:spPr/>
      <dgm:t>
        <a:bodyPr/>
        <a:lstStyle/>
        <a:p>
          <a:endParaRPr lang="en-US"/>
        </a:p>
      </dgm:t>
    </dgm:pt>
    <dgm:pt modelId="{CD4507E2-7DD0-4916-900D-8F4A32A8FCC4}" type="sibTrans" cxnId="{D3B3EB41-237D-487A-8476-4EE4E4BFEEB9}">
      <dgm:prSet/>
      <dgm:spPr/>
      <dgm:t>
        <a:bodyPr/>
        <a:lstStyle/>
        <a:p>
          <a:endParaRPr lang="en-US"/>
        </a:p>
      </dgm:t>
    </dgm:pt>
    <dgm:pt modelId="{F248054C-5D2C-47F3-82D2-C2C55C9D3FEF}">
      <dgm:prSet/>
      <dgm:spPr/>
      <dgm:t>
        <a:bodyPr/>
        <a:lstStyle/>
        <a:p>
          <a:r>
            <a:rPr lang="en-US" b="1"/>
            <a:t>Negotiation</a:t>
          </a:r>
          <a:r>
            <a:rPr lang="en-US"/>
            <a:t>: Negotiate terms before accepting the job.</a:t>
          </a:r>
        </a:p>
      </dgm:t>
    </dgm:pt>
    <dgm:pt modelId="{9CC2FC8F-9D62-4128-B429-982A0AE968AD}" type="parTrans" cxnId="{D12FD5BE-36FC-41E1-A455-EEA948DA9699}">
      <dgm:prSet/>
      <dgm:spPr/>
      <dgm:t>
        <a:bodyPr/>
        <a:lstStyle/>
        <a:p>
          <a:endParaRPr lang="en-US"/>
        </a:p>
      </dgm:t>
    </dgm:pt>
    <dgm:pt modelId="{6F7DC783-0817-4F5A-8E5D-7BAC873401F7}" type="sibTrans" cxnId="{D12FD5BE-36FC-41E1-A455-EEA948DA9699}">
      <dgm:prSet/>
      <dgm:spPr/>
      <dgm:t>
        <a:bodyPr/>
        <a:lstStyle/>
        <a:p>
          <a:endParaRPr lang="en-US"/>
        </a:p>
      </dgm:t>
    </dgm:pt>
    <dgm:pt modelId="{A674B977-9E43-491B-AA24-395282C0726F}" type="pres">
      <dgm:prSet presAssocID="{3F6309DD-47B3-4E37-9A37-FD40A26F66DB}" presName="Name0" presStyleCnt="0">
        <dgm:presLayoutVars>
          <dgm:dir/>
          <dgm:resizeHandles val="exact"/>
        </dgm:presLayoutVars>
      </dgm:prSet>
      <dgm:spPr/>
    </dgm:pt>
    <dgm:pt modelId="{AA9D2CDA-F346-4440-BD06-90640191ADDC}" type="pres">
      <dgm:prSet presAssocID="{1939A2B5-07AB-4B4A-8229-1E30BC8CE994}" presName="node" presStyleLbl="node1" presStyleIdx="0" presStyleCnt="8">
        <dgm:presLayoutVars>
          <dgm:bulletEnabled val="1"/>
        </dgm:presLayoutVars>
      </dgm:prSet>
      <dgm:spPr/>
    </dgm:pt>
    <dgm:pt modelId="{7EBDB07C-16D3-48A9-97A3-3CB1AFEDA723}" type="pres">
      <dgm:prSet presAssocID="{F7C67E8E-AC95-4591-AE0C-FC48F48D6FC7}" presName="sibTrans" presStyleLbl="sibTrans1D1" presStyleIdx="0" presStyleCnt="7"/>
      <dgm:spPr/>
    </dgm:pt>
    <dgm:pt modelId="{4186CBA6-D43D-4581-92ED-049225592B0F}" type="pres">
      <dgm:prSet presAssocID="{F7C67E8E-AC95-4591-AE0C-FC48F48D6FC7}" presName="connectorText" presStyleLbl="sibTrans1D1" presStyleIdx="0" presStyleCnt="7"/>
      <dgm:spPr/>
    </dgm:pt>
    <dgm:pt modelId="{515A5EAD-D4B7-4667-AC6C-0DAEF6B76401}" type="pres">
      <dgm:prSet presAssocID="{EFC522F1-2FEB-454E-BF69-AC34B4DCB63F}" presName="node" presStyleLbl="node1" presStyleIdx="1" presStyleCnt="8">
        <dgm:presLayoutVars>
          <dgm:bulletEnabled val="1"/>
        </dgm:presLayoutVars>
      </dgm:prSet>
      <dgm:spPr/>
    </dgm:pt>
    <dgm:pt modelId="{0E0D7891-CBB0-4BC6-862C-9C87F8A45000}" type="pres">
      <dgm:prSet presAssocID="{FFD6EF2F-8D0A-4661-BFBA-A59C90A856A1}" presName="sibTrans" presStyleLbl="sibTrans1D1" presStyleIdx="1" presStyleCnt="7"/>
      <dgm:spPr/>
    </dgm:pt>
    <dgm:pt modelId="{C435E144-1900-4858-B83B-292AB96BF0FE}" type="pres">
      <dgm:prSet presAssocID="{FFD6EF2F-8D0A-4661-BFBA-A59C90A856A1}" presName="connectorText" presStyleLbl="sibTrans1D1" presStyleIdx="1" presStyleCnt="7"/>
      <dgm:spPr/>
    </dgm:pt>
    <dgm:pt modelId="{5ADDEA46-173C-4037-A161-735C0EE433CE}" type="pres">
      <dgm:prSet presAssocID="{E0DE0A2C-3B7E-49C8-8BDA-2795E02DB2F1}" presName="node" presStyleLbl="node1" presStyleIdx="2" presStyleCnt="8">
        <dgm:presLayoutVars>
          <dgm:bulletEnabled val="1"/>
        </dgm:presLayoutVars>
      </dgm:prSet>
      <dgm:spPr/>
    </dgm:pt>
    <dgm:pt modelId="{10277DA3-FF6F-469D-8B62-235CB6353277}" type="pres">
      <dgm:prSet presAssocID="{06B7C164-5FB7-4522-8F4A-9CCBE07105EB}" presName="sibTrans" presStyleLbl="sibTrans1D1" presStyleIdx="2" presStyleCnt="7"/>
      <dgm:spPr/>
    </dgm:pt>
    <dgm:pt modelId="{E382D511-9387-4A52-9A4E-65FD3426A476}" type="pres">
      <dgm:prSet presAssocID="{06B7C164-5FB7-4522-8F4A-9CCBE07105EB}" presName="connectorText" presStyleLbl="sibTrans1D1" presStyleIdx="2" presStyleCnt="7"/>
      <dgm:spPr/>
    </dgm:pt>
    <dgm:pt modelId="{EF5DC829-CFA7-450D-ADA8-5A9357CC8071}" type="pres">
      <dgm:prSet presAssocID="{30C27EB6-5CF9-4583-BE59-190A9A7B72D6}" presName="node" presStyleLbl="node1" presStyleIdx="3" presStyleCnt="8">
        <dgm:presLayoutVars>
          <dgm:bulletEnabled val="1"/>
        </dgm:presLayoutVars>
      </dgm:prSet>
      <dgm:spPr/>
    </dgm:pt>
    <dgm:pt modelId="{CDD76EC1-1274-4485-B975-4B0BF2A39E3E}" type="pres">
      <dgm:prSet presAssocID="{BAAAA23E-3C2C-4214-BC7F-6943A646ACC7}" presName="sibTrans" presStyleLbl="sibTrans1D1" presStyleIdx="3" presStyleCnt="7"/>
      <dgm:spPr/>
    </dgm:pt>
    <dgm:pt modelId="{71A21AB7-511C-43E1-8C16-818279F447D6}" type="pres">
      <dgm:prSet presAssocID="{BAAAA23E-3C2C-4214-BC7F-6943A646ACC7}" presName="connectorText" presStyleLbl="sibTrans1D1" presStyleIdx="3" presStyleCnt="7"/>
      <dgm:spPr/>
    </dgm:pt>
    <dgm:pt modelId="{BA6075F3-F922-4329-9854-AE8B85A3A754}" type="pres">
      <dgm:prSet presAssocID="{542F1936-4A2D-4903-B95F-CB055FBD4D57}" presName="node" presStyleLbl="node1" presStyleIdx="4" presStyleCnt="8">
        <dgm:presLayoutVars>
          <dgm:bulletEnabled val="1"/>
        </dgm:presLayoutVars>
      </dgm:prSet>
      <dgm:spPr/>
    </dgm:pt>
    <dgm:pt modelId="{A6B4169B-D170-4FF9-8734-E1779A41760B}" type="pres">
      <dgm:prSet presAssocID="{E3EE9FA3-E88E-4330-A52C-A812870823F9}" presName="sibTrans" presStyleLbl="sibTrans1D1" presStyleIdx="4" presStyleCnt="7"/>
      <dgm:spPr/>
    </dgm:pt>
    <dgm:pt modelId="{3BA33919-617C-43E6-985B-B07239DB79C0}" type="pres">
      <dgm:prSet presAssocID="{E3EE9FA3-E88E-4330-A52C-A812870823F9}" presName="connectorText" presStyleLbl="sibTrans1D1" presStyleIdx="4" presStyleCnt="7"/>
      <dgm:spPr/>
    </dgm:pt>
    <dgm:pt modelId="{D2DD70A3-6D1E-4B97-B1E8-1D602C64268A}" type="pres">
      <dgm:prSet presAssocID="{778A44B2-2530-4FB4-B80A-07CF68014276}" presName="node" presStyleLbl="node1" presStyleIdx="5" presStyleCnt="8">
        <dgm:presLayoutVars>
          <dgm:bulletEnabled val="1"/>
        </dgm:presLayoutVars>
      </dgm:prSet>
      <dgm:spPr/>
    </dgm:pt>
    <dgm:pt modelId="{90618EE4-18CF-4B54-8606-4C365BB648EE}" type="pres">
      <dgm:prSet presAssocID="{44CE45E7-23DA-4DAC-8E34-5C56FE2D62E3}" presName="sibTrans" presStyleLbl="sibTrans1D1" presStyleIdx="5" presStyleCnt="7"/>
      <dgm:spPr/>
    </dgm:pt>
    <dgm:pt modelId="{B8573E7B-D777-48B6-9982-5E79220BBEA0}" type="pres">
      <dgm:prSet presAssocID="{44CE45E7-23DA-4DAC-8E34-5C56FE2D62E3}" presName="connectorText" presStyleLbl="sibTrans1D1" presStyleIdx="5" presStyleCnt="7"/>
      <dgm:spPr/>
    </dgm:pt>
    <dgm:pt modelId="{0E208811-A61E-4E4A-87C4-3432AA728A03}" type="pres">
      <dgm:prSet presAssocID="{4581D83A-6326-4D1F-A87F-FEDF0F78DC95}" presName="node" presStyleLbl="node1" presStyleIdx="6" presStyleCnt="8" custLinFactNeighborX="2292" custLinFactNeighborY="-3432">
        <dgm:presLayoutVars>
          <dgm:bulletEnabled val="1"/>
        </dgm:presLayoutVars>
      </dgm:prSet>
      <dgm:spPr/>
    </dgm:pt>
    <dgm:pt modelId="{5440542C-D4BD-4D4A-BBE6-ED71094921DC}" type="pres">
      <dgm:prSet presAssocID="{CD4507E2-7DD0-4916-900D-8F4A32A8FCC4}" presName="sibTrans" presStyleLbl="sibTrans1D1" presStyleIdx="6" presStyleCnt="7"/>
      <dgm:spPr/>
    </dgm:pt>
    <dgm:pt modelId="{0DC71A99-16E2-4588-9A06-8AF8F784E60C}" type="pres">
      <dgm:prSet presAssocID="{CD4507E2-7DD0-4916-900D-8F4A32A8FCC4}" presName="connectorText" presStyleLbl="sibTrans1D1" presStyleIdx="6" presStyleCnt="7"/>
      <dgm:spPr/>
    </dgm:pt>
    <dgm:pt modelId="{58D869D9-EA18-40F5-AF6A-E73F7218F008}" type="pres">
      <dgm:prSet presAssocID="{F248054C-5D2C-47F3-82D2-C2C55C9D3FEF}" presName="node" presStyleLbl="node1" presStyleIdx="7" presStyleCnt="8">
        <dgm:presLayoutVars>
          <dgm:bulletEnabled val="1"/>
        </dgm:presLayoutVars>
      </dgm:prSet>
      <dgm:spPr/>
    </dgm:pt>
  </dgm:ptLst>
  <dgm:cxnLst>
    <dgm:cxn modelId="{A71AEA1F-5B87-4F58-8D88-D12E42D295C0}" type="presOf" srcId="{44CE45E7-23DA-4DAC-8E34-5C56FE2D62E3}" destId="{B8573E7B-D777-48B6-9982-5E79220BBEA0}" srcOrd="1" destOrd="0" presId="urn:microsoft.com/office/officeart/2016/7/layout/RepeatingBendingProcessNew"/>
    <dgm:cxn modelId="{8B221620-A618-4F12-BD5B-74A12EC7E2D7}" type="presOf" srcId="{CD4507E2-7DD0-4916-900D-8F4A32A8FCC4}" destId="{0DC71A99-16E2-4588-9A06-8AF8F784E60C}" srcOrd="1" destOrd="0" presId="urn:microsoft.com/office/officeart/2016/7/layout/RepeatingBendingProcessNew"/>
    <dgm:cxn modelId="{50167624-43ED-4C2C-8231-6336AEE853AE}" type="presOf" srcId="{BAAAA23E-3C2C-4214-BC7F-6943A646ACC7}" destId="{CDD76EC1-1274-4485-B975-4B0BF2A39E3E}" srcOrd="0" destOrd="0" presId="urn:microsoft.com/office/officeart/2016/7/layout/RepeatingBendingProcessNew"/>
    <dgm:cxn modelId="{3038F936-AF69-476B-8A47-B38F4E80A473}" type="presOf" srcId="{FFD6EF2F-8D0A-4661-BFBA-A59C90A856A1}" destId="{0E0D7891-CBB0-4BC6-862C-9C87F8A45000}" srcOrd="0" destOrd="0" presId="urn:microsoft.com/office/officeart/2016/7/layout/RepeatingBendingProcessNew"/>
    <dgm:cxn modelId="{94CA6D37-EE2A-4F49-9560-A6E689C8C984}" type="presOf" srcId="{44CE45E7-23DA-4DAC-8E34-5C56FE2D62E3}" destId="{90618EE4-18CF-4B54-8606-4C365BB648EE}" srcOrd="0" destOrd="0" presId="urn:microsoft.com/office/officeart/2016/7/layout/RepeatingBendingProcessNew"/>
    <dgm:cxn modelId="{D3B3EB41-237D-487A-8476-4EE4E4BFEEB9}" srcId="{3F6309DD-47B3-4E37-9A37-FD40A26F66DB}" destId="{4581D83A-6326-4D1F-A87F-FEDF0F78DC95}" srcOrd="6" destOrd="0" parTransId="{A04BD2C7-636A-454E-A4B1-CEE4339DCD2C}" sibTransId="{CD4507E2-7DD0-4916-900D-8F4A32A8FCC4}"/>
    <dgm:cxn modelId="{572EBE42-B54D-4621-B579-34E3657E5776}" type="presOf" srcId="{BAAAA23E-3C2C-4214-BC7F-6943A646ACC7}" destId="{71A21AB7-511C-43E1-8C16-818279F447D6}" srcOrd="1" destOrd="0" presId="urn:microsoft.com/office/officeart/2016/7/layout/RepeatingBendingProcessNew"/>
    <dgm:cxn modelId="{E2A2FE66-BDE2-4310-984B-76E69272329A}" type="presOf" srcId="{E3EE9FA3-E88E-4330-A52C-A812870823F9}" destId="{A6B4169B-D170-4FF9-8734-E1779A41760B}" srcOrd="0" destOrd="0" presId="urn:microsoft.com/office/officeart/2016/7/layout/RepeatingBendingProcessNew"/>
    <dgm:cxn modelId="{0590394B-0608-4E25-81F8-72F4500A142F}" type="presOf" srcId="{778A44B2-2530-4FB4-B80A-07CF68014276}" destId="{D2DD70A3-6D1E-4B97-B1E8-1D602C64268A}" srcOrd="0" destOrd="0" presId="urn:microsoft.com/office/officeart/2016/7/layout/RepeatingBendingProcessNew"/>
    <dgm:cxn modelId="{549DC34B-C34D-48D6-97AB-BD13618C0F51}" type="presOf" srcId="{E3EE9FA3-E88E-4330-A52C-A812870823F9}" destId="{3BA33919-617C-43E6-985B-B07239DB79C0}" srcOrd="1" destOrd="0" presId="urn:microsoft.com/office/officeart/2016/7/layout/RepeatingBendingProcessNew"/>
    <dgm:cxn modelId="{94F8F34E-04D6-46A0-8400-E568CC7D45B6}" type="presOf" srcId="{F7C67E8E-AC95-4591-AE0C-FC48F48D6FC7}" destId="{7EBDB07C-16D3-48A9-97A3-3CB1AFEDA723}" srcOrd="0" destOrd="0" presId="urn:microsoft.com/office/officeart/2016/7/layout/RepeatingBendingProcessNew"/>
    <dgm:cxn modelId="{FCAE1474-746F-46DD-95F8-4734FA2F9CC2}" type="presOf" srcId="{E0DE0A2C-3B7E-49C8-8BDA-2795E02DB2F1}" destId="{5ADDEA46-173C-4037-A161-735C0EE433CE}" srcOrd="0" destOrd="0" presId="urn:microsoft.com/office/officeart/2016/7/layout/RepeatingBendingProcessNew"/>
    <dgm:cxn modelId="{5D4F6A54-B7AB-4BD8-A7CB-7D3772D8ED2A}" type="presOf" srcId="{06B7C164-5FB7-4522-8F4A-9CCBE07105EB}" destId="{E382D511-9387-4A52-9A4E-65FD3426A476}" srcOrd="1" destOrd="0" presId="urn:microsoft.com/office/officeart/2016/7/layout/RepeatingBendingProcessNew"/>
    <dgm:cxn modelId="{CDFE9376-03F8-468F-B1C2-2AB2E9450495}" srcId="{3F6309DD-47B3-4E37-9A37-FD40A26F66DB}" destId="{30C27EB6-5CF9-4583-BE59-190A9A7B72D6}" srcOrd="3" destOrd="0" parTransId="{F559CC47-D8A1-47D2-8978-7704524750DC}" sibTransId="{BAAAA23E-3C2C-4214-BC7F-6943A646ACC7}"/>
    <dgm:cxn modelId="{F9F01F57-1FBE-4916-BB17-AEDECC842BEA}" srcId="{3F6309DD-47B3-4E37-9A37-FD40A26F66DB}" destId="{E0DE0A2C-3B7E-49C8-8BDA-2795E02DB2F1}" srcOrd="2" destOrd="0" parTransId="{CB1A3A8E-A61B-4E5D-86C1-5082B34749DA}" sibTransId="{06B7C164-5FB7-4522-8F4A-9CCBE07105EB}"/>
    <dgm:cxn modelId="{D3F35977-8815-467C-B3B3-76E9D6CE2EED}" type="presOf" srcId="{CD4507E2-7DD0-4916-900D-8F4A32A8FCC4}" destId="{5440542C-D4BD-4D4A-BBE6-ED71094921DC}" srcOrd="0" destOrd="0" presId="urn:microsoft.com/office/officeart/2016/7/layout/RepeatingBendingProcessNew"/>
    <dgm:cxn modelId="{CB04BF7C-BE5F-4B4B-90CE-38ED1425F2B0}" type="presOf" srcId="{30C27EB6-5CF9-4583-BE59-190A9A7B72D6}" destId="{EF5DC829-CFA7-450D-ADA8-5A9357CC8071}" srcOrd="0" destOrd="0" presId="urn:microsoft.com/office/officeart/2016/7/layout/RepeatingBendingProcessNew"/>
    <dgm:cxn modelId="{20AF9480-7DD7-4994-B3EA-0792BD19FBB7}" srcId="{3F6309DD-47B3-4E37-9A37-FD40A26F66DB}" destId="{542F1936-4A2D-4903-B95F-CB055FBD4D57}" srcOrd="4" destOrd="0" parTransId="{AA33271F-A609-4E7C-859F-4EB9B8021170}" sibTransId="{E3EE9FA3-E88E-4330-A52C-A812870823F9}"/>
    <dgm:cxn modelId="{05130B86-5F90-40AB-A9A4-32A2C9BC45D0}" type="presOf" srcId="{3F6309DD-47B3-4E37-9A37-FD40A26F66DB}" destId="{A674B977-9E43-491B-AA24-395282C0726F}" srcOrd="0" destOrd="0" presId="urn:microsoft.com/office/officeart/2016/7/layout/RepeatingBendingProcessNew"/>
    <dgm:cxn modelId="{E5B8559A-9A75-4F2C-A50B-242F8DD7E242}" srcId="{3F6309DD-47B3-4E37-9A37-FD40A26F66DB}" destId="{EFC522F1-2FEB-454E-BF69-AC34B4DCB63F}" srcOrd="1" destOrd="0" parTransId="{EEEDD41E-ED02-4A5E-903B-79A2BE2FB016}" sibTransId="{FFD6EF2F-8D0A-4661-BFBA-A59C90A856A1}"/>
    <dgm:cxn modelId="{8FA8CCAC-E0F9-4E60-8DBE-C45B13E79023}" type="presOf" srcId="{FFD6EF2F-8D0A-4661-BFBA-A59C90A856A1}" destId="{C435E144-1900-4858-B83B-292AB96BF0FE}" srcOrd="1" destOrd="0" presId="urn:microsoft.com/office/officeart/2016/7/layout/RepeatingBendingProcessNew"/>
    <dgm:cxn modelId="{CE7EF2B1-9E71-4CA0-AD6E-B739FB18621E}" type="presOf" srcId="{F248054C-5D2C-47F3-82D2-C2C55C9D3FEF}" destId="{58D869D9-EA18-40F5-AF6A-E73F7218F008}" srcOrd="0" destOrd="0" presId="urn:microsoft.com/office/officeart/2016/7/layout/RepeatingBendingProcessNew"/>
    <dgm:cxn modelId="{D12FD5BE-36FC-41E1-A455-EEA948DA9699}" srcId="{3F6309DD-47B3-4E37-9A37-FD40A26F66DB}" destId="{F248054C-5D2C-47F3-82D2-C2C55C9D3FEF}" srcOrd="7" destOrd="0" parTransId="{9CC2FC8F-9D62-4128-B429-982A0AE968AD}" sibTransId="{6F7DC783-0817-4F5A-8E5D-7BAC873401F7}"/>
    <dgm:cxn modelId="{832429C1-5B07-460D-A876-E04BD758292A}" srcId="{3F6309DD-47B3-4E37-9A37-FD40A26F66DB}" destId="{778A44B2-2530-4FB4-B80A-07CF68014276}" srcOrd="5" destOrd="0" parTransId="{A8A4DC84-30A8-42F7-8FB6-147531E7B13B}" sibTransId="{44CE45E7-23DA-4DAC-8E34-5C56FE2D62E3}"/>
    <dgm:cxn modelId="{093883C1-62FE-4901-B170-6B1B25CDB13F}" type="presOf" srcId="{1939A2B5-07AB-4B4A-8229-1E30BC8CE994}" destId="{AA9D2CDA-F346-4440-BD06-90640191ADDC}" srcOrd="0" destOrd="0" presId="urn:microsoft.com/office/officeart/2016/7/layout/RepeatingBendingProcessNew"/>
    <dgm:cxn modelId="{FF78BEC5-CE8E-4860-8BB8-C40E33A219B4}" type="presOf" srcId="{4581D83A-6326-4D1F-A87F-FEDF0F78DC95}" destId="{0E208811-A61E-4E4A-87C4-3432AA728A03}" srcOrd="0" destOrd="0" presId="urn:microsoft.com/office/officeart/2016/7/layout/RepeatingBendingProcessNew"/>
    <dgm:cxn modelId="{266F58C9-05ED-4554-8393-75B1FC442F5F}" type="presOf" srcId="{06B7C164-5FB7-4522-8F4A-9CCBE07105EB}" destId="{10277DA3-FF6F-469D-8B62-235CB6353277}" srcOrd="0" destOrd="0" presId="urn:microsoft.com/office/officeart/2016/7/layout/RepeatingBendingProcessNew"/>
    <dgm:cxn modelId="{B2E81CCF-054F-486C-BC8C-40B7DA30B935}" srcId="{3F6309DD-47B3-4E37-9A37-FD40A26F66DB}" destId="{1939A2B5-07AB-4B4A-8229-1E30BC8CE994}" srcOrd="0" destOrd="0" parTransId="{FBC6920A-4420-481F-9026-232A50B63AEE}" sibTransId="{F7C67E8E-AC95-4591-AE0C-FC48F48D6FC7}"/>
    <dgm:cxn modelId="{C71A22D3-AA78-44D5-A27A-2FF716C5A9DB}" type="presOf" srcId="{F7C67E8E-AC95-4591-AE0C-FC48F48D6FC7}" destId="{4186CBA6-D43D-4581-92ED-049225592B0F}" srcOrd="1" destOrd="0" presId="urn:microsoft.com/office/officeart/2016/7/layout/RepeatingBendingProcessNew"/>
    <dgm:cxn modelId="{026FF8EA-587E-4FCA-8A79-3529BC636059}" type="presOf" srcId="{EFC522F1-2FEB-454E-BF69-AC34B4DCB63F}" destId="{515A5EAD-D4B7-4667-AC6C-0DAEF6B76401}" srcOrd="0" destOrd="0" presId="urn:microsoft.com/office/officeart/2016/7/layout/RepeatingBendingProcessNew"/>
    <dgm:cxn modelId="{C5E88BED-B29E-45E7-991D-726CE29E4B6C}" type="presOf" srcId="{542F1936-4A2D-4903-B95F-CB055FBD4D57}" destId="{BA6075F3-F922-4329-9854-AE8B85A3A754}" srcOrd="0" destOrd="0" presId="urn:microsoft.com/office/officeart/2016/7/layout/RepeatingBendingProcessNew"/>
    <dgm:cxn modelId="{6831F76E-2C8D-475B-B39E-14AEE155E129}" type="presParOf" srcId="{A674B977-9E43-491B-AA24-395282C0726F}" destId="{AA9D2CDA-F346-4440-BD06-90640191ADDC}" srcOrd="0" destOrd="0" presId="urn:microsoft.com/office/officeart/2016/7/layout/RepeatingBendingProcessNew"/>
    <dgm:cxn modelId="{F5C2FE53-989D-4663-8564-5CFB1E8BF7E0}" type="presParOf" srcId="{A674B977-9E43-491B-AA24-395282C0726F}" destId="{7EBDB07C-16D3-48A9-97A3-3CB1AFEDA723}" srcOrd="1" destOrd="0" presId="urn:microsoft.com/office/officeart/2016/7/layout/RepeatingBendingProcessNew"/>
    <dgm:cxn modelId="{CF441BAA-C300-4DCD-B64B-03D68A08630A}" type="presParOf" srcId="{7EBDB07C-16D3-48A9-97A3-3CB1AFEDA723}" destId="{4186CBA6-D43D-4581-92ED-049225592B0F}" srcOrd="0" destOrd="0" presId="urn:microsoft.com/office/officeart/2016/7/layout/RepeatingBendingProcessNew"/>
    <dgm:cxn modelId="{485312DF-6132-489E-B845-62DC4D64218D}" type="presParOf" srcId="{A674B977-9E43-491B-AA24-395282C0726F}" destId="{515A5EAD-D4B7-4667-AC6C-0DAEF6B76401}" srcOrd="2" destOrd="0" presId="urn:microsoft.com/office/officeart/2016/7/layout/RepeatingBendingProcessNew"/>
    <dgm:cxn modelId="{907CFB9A-9D03-4907-A977-1F1C23168C59}" type="presParOf" srcId="{A674B977-9E43-491B-AA24-395282C0726F}" destId="{0E0D7891-CBB0-4BC6-862C-9C87F8A45000}" srcOrd="3" destOrd="0" presId="urn:microsoft.com/office/officeart/2016/7/layout/RepeatingBendingProcessNew"/>
    <dgm:cxn modelId="{24D615F8-BC3B-4E88-9929-C279B410C9E4}" type="presParOf" srcId="{0E0D7891-CBB0-4BC6-862C-9C87F8A45000}" destId="{C435E144-1900-4858-B83B-292AB96BF0FE}" srcOrd="0" destOrd="0" presId="urn:microsoft.com/office/officeart/2016/7/layout/RepeatingBendingProcessNew"/>
    <dgm:cxn modelId="{DF8CA69F-CEE9-427B-A2BC-066B027BD215}" type="presParOf" srcId="{A674B977-9E43-491B-AA24-395282C0726F}" destId="{5ADDEA46-173C-4037-A161-735C0EE433CE}" srcOrd="4" destOrd="0" presId="urn:microsoft.com/office/officeart/2016/7/layout/RepeatingBendingProcessNew"/>
    <dgm:cxn modelId="{C4B41441-2F5D-4C1E-B973-86A7B5F95392}" type="presParOf" srcId="{A674B977-9E43-491B-AA24-395282C0726F}" destId="{10277DA3-FF6F-469D-8B62-235CB6353277}" srcOrd="5" destOrd="0" presId="urn:microsoft.com/office/officeart/2016/7/layout/RepeatingBendingProcessNew"/>
    <dgm:cxn modelId="{50F112F8-A52A-4085-8B66-FA512C7612A2}" type="presParOf" srcId="{10277DA3-FF6F-469D-8B62-235CB6353277}" destId="{E382D511-9387-4A52-9A4E-65FD3426A476}" srcOrd="0" destOrd="0" presId="urn:microsoft.com/office/officeart/2016/7/layout/RepeatingBendingProcessNew"/>
    <dgm:cxn modelId="{5DF38CB0-3812-4021-A8DC-E926A6CAD056}" type="presParOf" srcId="{A674B977-9E43-491B-AA24-395282C0726F}" destId="{EF5DC829-CFA7-450D-ADA8-5A9357CC8071}" srcOrd="6" destOrd="0" presId="urn:microsoft.com/office/officeart/2016/7/layout/RepeatingBendingProcessNew"/>
    <dgm:cxn modelId="{86D0E7D3-F5CE-41CF-A59A-FBA4B3AC2EAD}" type="presParOf" srcId="{A674B977-9E43-491B-AA24-395282C0726F}" destId="{CDD76EC1-1274-4485-B975-4B0BF2A39E3E}" srcOrd="7" destOrd="0" presId="urn:microsoft.com/office/officeart/2016/7/layout/RepeatingBendingProcessNew"/>
    <dgm:cxn modelId="{E84AE58A-1FD1-47B2-AB25-EE76B4F5FBD7}" type="presParOf" srcId="{CDD76EC1-1274-4485-B975-4B0BF2A39E3E}" destId="{71A21AB7-511C-43E1-8C16-818279F447D6}" srcOrd="0" destOrd="0" presId="urn:microsoft.com/office/officeart/2016/7/layout/RepeatingBendingProcessNew"/>
    <dgm:cxn modelId="{AEC684EA-7C81-4333-B401-A685BEFF8E88}" type="presParOf" srcId="{A674B977-9E43-491B-AA24-395282C0726F}" destId="{BA6075F3-F922-4329-9854-AE8B85A3A754}" srcOrd="8" destOrd="0" presId="urn:microsoft.com/office/officeart/2016/7/layout/RepeatingBendingProcessNew"/>
    <dgm:cxn modelId="{405A305A-53EB-473C-A62B-9AEC397EDA41}" type="presParOf" srcId="{A674B977-9E43-491B-AA24-395282C0726F}" destId="{A6B4169B-D170-4FF9-8734-E1779A41760B}" srcOrd="9" destOrd="0" presId="urn:microsoft.com/office/officeart/2016/7/layout/RepeatingBendingProcessNew"/>
    <dgm:cxn modelId="{18AC2F1B-6D8B-4813-AD80-0C2BE44E2752}" type="presParOf" srcId="{A6B4169B-D170-4FF9-8734-E1779A41760B}" destId="{3BA33919-617C-43E6-985B-B07239DB79C0}" srcOrd="0" destOrd="0" presId="urn:microsoft.com/office/officeart/2016/7/layout/RepeatingBendingProcessNew"/>
    <dgm:cxn modelId="{B1CD47CB-4111-4825-982D-3B5C62A5E8A0}" type="presParOf" srcId="{A674B977-9E43-491B-AA24-395282C0726F}" destId="{D2DD70A3-6D1E-4B97-B1E8-1D602C64268A}" srcOrd="10" destOrd="0" presId="urn:microsoft.com/office/officeart/2016/7/layout/RepeatingBendingProcessNew"/>
    <dgm:cxn modelId="{E65641B0-8B33-4463-A20C-D9DBE49D0E3E}" type="presParOf" srcId="{A674B977-9E43-491B-AA24-395282C0726F}" destId="{90618EE4-18CF-4B54-8606-4C365BB648EE}" srcOrd="11" destOrd="0" presId="urn:microsoft.com/office/officeart/2016/7/layout/RepeatingBendingProcessNew"/>
    <dgm:cxn modelId="{BBDBC79C-160E-4062-B6B5-93AB8E268531}" type="presParOf" srcId="{90618EE4-18CF-4B54-8606-4C365BB648EE}" destId="{B8573E7B-D777-48B6-9982-5E79220BBEA0}" srcOrd="0" destOrd="0" presId="urn:microsoft.com/office/officeart/2016/7/layout/RepeatingBendingProcessNew"/>
    <dgm:cxn modelId="{873516AE-72BD-4174-82B5-AE3538953B74}" type="presParOf" srcId="{A674B977-9E43-491B-AA24-395282C0726F}" destId="{0E208811-A61E-4E4A-87C4-3432AA728A03}" srcOrd="12" destOrd="0" presId="urn:microsoft.com/office/officeart/2016/7/layout/RepeatingBendingProcessNew"/>
    <dgm:cxn modelId="{7732580A-D2FF-412F-AFFE-406C03EA1F0F}" type="presParOf" srcId="{A674B977-9E43-491B-AA24-395282C0726F}" destId="{5440542C-D4BD-4D4A-BBE6-ED71094921DC}" srcOrd="13" destOrd="0" presId="urn:microsoft.com/office/officeart/2016/7/layout/RepeatingBendingProcessNew"/>
    <dgm:cxn modelId="{D592EE18-6577-49AE-8101-C757B0629707}" type="presParOf" srcId="{5440542C-D4BD-4D4A-BBE6-ED71094921DC}" destId="{0DC71A99-16E2-4588-9A06-8AF8F784E60C}" srcOrd="0" destOrd="0" presId="urn:microsoft.com/office/officeart/2016/7/layout/RepeatingBendingProcessNew"/>
    <dgm:cxn modelId="{31BD72A6-9A6C-4A1C-B672-99FC08108078}" type="presParOf" srcId="{A674B977-9E43-491B-AA24-395282C0726F}" destId="{58D869D9-EA18-40F5-AF6A-E73F7218F008}" srcOrd="14"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D7A3F3E-3610-4F70-89A6-EE8717FCE26B}" type="doc">
      <dgm:prSet loTypeId="urn:microsoft.com/office/officeart/2016/7/layout/LinearBlockProcessNumbered" loCatId="process" qsTypeId="urn:microsoft.com/office/officeart/2005/8/quickstyle/simple1" qsCatId="simple" csTypeId="urn:microsoft.com/office/officeart/2005/8/colors/accent2_2" csCatId="accent2" phldr="1"/>
      <dgm:spPr/>
    </dgm:pt>
    <dgm:pt modelId="{458EFD95-789F-45D5-828B-FB9BC5F1C1F0}">
      <dgm:prSet phldrT="[Text]" phldr="0"/>
      <dgm:spPr/>
      <dgm:t>
        <a:bodyPr/>
        <a:lstStyle/>
        <a:p>
          <a:pPr rtl="0"/>
          <a:r>
            <a:rPr lang="en-US">
              <a:latin typeface="Aptos Display" panose="020F0302020204030204"/>
            </a:rPr>
            <a:t>Stand near the person you want to shake hands with</a:t>
          </a:r>
          <a:endParaRPr lang="en-US"/>
        </a:p>
      </dgm:t>
    </dgm:pt>
    <dgm:pt modelId="{8681F45F-3D7D-48E0-B8EF-27A9CE74BC4A}" type="parTrans" cxnId="{0D97E7CE-A8C6-4DB6-B854-6CAE28C8DC89}">
      <dgm:prSet/>
      <dgm:spPr/>
    </dgm:pt>
    <dgm:pt modelId="{AA4AB5EA-EE1C-4CFF-939E-3090492861D3}" type="sibTrans" cxnId="{0D97E7CE-A8C6-4DB6-B854-6CAE28C8DC89}">
      <dgm:prSet phldrT="01" phldr="0"/>
      <dgm:spPr/>
      <dgm:t>
        <a:bodyPr/>
        <a:lstStyle/>
        <a:p>
          <a:r>
            <a:rPr lang="en-US"/>
            <a:t>01</a:t>
          </a:r>
        </a:p>
      </dgm:t>
    </dgm:pt>
    <dgm:pt modelId="{37A26CA2-5F9C-4516-85E2-55328FC0250E}">
      <dgm:prSet phldrT="[Text]" phldr="0"/>
      <dgm:spPr/>
      <dgm:t>
        <a:bodyPr/>
        <a:lstStyle/>
        <a:p>
          <a:pPr rtl="0"/>
          <a:r>
            <a:rPr lang="en-US">
              <a:latin typeface="Aptos Display" panose="020F0302020204030204"/>
            </a:rPr>
            <a:t>Leave about 3 feet between the two of you. You should both be able to extend your arms to shake hands</a:t>
          </a:r>
          <a:endParaRPr lang="en-US"/>
        </a:p>
      </dgm:t>
    </dgm:pt>
    <dgm:pt modelId="{A5F172CE-A16D-4145-B9EB-7D46AF2B9E80}" type="parTrans" cxnId="{727A67EB-6F8C-4F3E-B777-D06AA97B7DE2}">
      <dgm:prSet/>
      <dgm:spPr/>
    </dgm:pt>
    <dgm:pt modelId="{4196301F-0979-4940-ACAF-7202AFD92E8E}" type="sibTrans" cxnId="{727A67EB-6F8C-4F3E-B777-D06AA97B7DE2}">
      <dgm:prSet/>
      <dgm:spPr/>
      <dgm:t>
        <a:bodyPr/>
        <a:lstStyle/>
        <a:p>
          <a:endParaRPr lang="en-US"/>
        </a:p>
      </dgm:t>
    </dgm:pt>
    <dgm:pt modelId="{6A004F1C-C85A-4C0B-A4E6-D8A7B14A121B}">
      <dgm:prSet phldrT="[Text]" phldr="0"/>
      <dgm:spPr/>
      <dgm:t>
        <a:bodyPr/>
        <a:lstStyle/>
        <a:p>
          <a:pPr rtl="0"/>
          <a:r>
            <a:rPr lang="en-US">
              <a:latin typeface="Aptos Display" panose="020F0302020204030204"/>
            </a:rPr>
            <a:t>Use good posture when shaking someone's hand</a:t>
          </a:r>
        </a:p>
      </dgm:t>
    </dgm:pt>
    <dgm:pt modelId="{9CF24B0C-A2A2-44F7-A4D7-7847DCF8C5B1}" type="parTrans" cxnId="{918A7F83-EAB6-4A86-8FA7-CC627862E4C6}">
      <dgm:prSet/>
      <dgm:spPr/>
    </dgm:pt>
    <dgm:pt modelId="{44473E9F-5E13-43D0-8303-19709C9A6DF3}" type="sibTrans" cxnId="{918A7F83-EAB6-4A86-8FA7-CC627862E4C6}">
      <dgm:prSet/>
      <dgm:spPr/>
      <dgm:t>
        <a:bodyPr/>
        <a:lstStyle/>
        <a:p>
          <a:endParaRPr lang="en-US"/>
        </a:p>
      </dgm:t>
    </dgm:pt>
    <dgm:pt modelId="{2C0DBCAB-1A8B-4B9F-A3B7-40B797073B92}">
      <dgm:prSet phldr="0"/>
      <dgm:spPr/>
      <dgm:t>
        <a:bodyPr/>
        <a:lstStyle/>
        <a:p>
          <a:pPr rtl="0"/>
          <a:r>
            <a:rPr lang="en-US">
              <a:latin typeface="Aptos Display" panose="020F0302020204030204"/>
            </a:rPr>
            <a:t>Extend your right hand</a:t>
          </a:r>
        </a:p>
      </dgm:t>
    </dgm:pt>
    <dgm:pt modelId="{7DF5BB33-F722-4B93-A717-34FAAB5A9552}" type="parTrans" cxnId="{77B0C64F-90C4-48FC-8B24-89E91AC9B558}">
      <dgm:prSet/>
      <dgm:spPr/>
    </dgm:pt>
    <dgm:pt modelId="{537A5ABB-3146-44EC-ABED-B5D4D84824E3}" type="sibTrans" cxnId="{77B0C64F-90C4-48FC-8B24-89E91AC9B558}">
      <dgm:prSet phldrT="02" phldr="0"/>
      <dgm:spPr/>
      <dgm:t>
        <a:bodyPr/>
        <a:lstStyle/>
        <a:p>
          <a:r>
            <a:rPr lang="en-US"/>
            <a:t>02</a:t>
          </a:r>
        </a:p>
      </dgm:t>
    </dgm:pt>
    <dgm:pt modelId="{D4B47A9C-89E0-48F3-A1F8-E5050E63A98C}">
      <dgm:prSet phldr="0"/>
      <dgm:spPr/>
      <dgm:t>
        <a:bodyPr/>
        <a:lstStyle/>
        <a:p>
          <a:pPr rtl="0"/>
          <a:r>
            <a:rPr lang="en-US">
              <a:latin typeface="Aptos Display" panose="020F0302020204030204"/>
            </a:rPr>
            <a:t>Reach halfway with your thumb up and fingers together</a:t>
          </a:r>
        </a:p>
      </dgm:t>
    </dgm:pt>
    <dgm:pt modelId="{157CF61A-0378-4763-A73B-841B0679F5C0}" type="parTrans" cxnId="{516116F3-721D-4E37-94B1-B4F6043E482E}">
      <dgm:prSet/>
      <dgm:spPr/>
    </dgm:pt>
    <dgm:pt modelId="{947D16D7-1A54-40DE-B8C9-5F0149E3C11F}" type="sibTrans" cxnId="{516116F3-721D-4E37-94B1-B4F6043E482E}">
      <dgm:prSet/>
      <dgm:spPr/>
      <dgm:t>
        <a:bodyPr/>
        <a:lstStyle/>
        <a:p>
          <a:endParaRPr lang="en-US"/>
        </a:p>
      </dgm:t>
    </dgm:pt>
    <dgm:pt modelId="{CCC1992E-8947-4CA5-8B6D-938095E49C0A}">
      <dgm:prSet phldr="0"/>
      <dgm:spPr/>
      <dgm:t>
        <a:bodyPr/>
        <a:lstStyle/>
        <a:p>
          <a:pPr rtl="0"/>
          <a:r>
            <a:rPr lang="en-US">
              <a:latin typeface="Aptos Display" panose="020F0302020204030204"/>
            </a:rPr>
            <a:t>Maintain eye contact</a:t>
          </a:r>
        </a:p>
      </dgm:t>
    </dgm:pt>
    <dgm:pt modelId="{A0E5CDFC-0F19-47A3-853D-7A9EBA121B0B}" type="parTrans" cxnId="{B8396ADD-70B3-4E47-8DEA-2B070A75FA03}">
      <dgm:prSet/>
      <dgm:spPr/>
    </dgm:pt>
    <dgm:pt modelId="{98BC350C-4DB0-4E17-92E1-3CECC4200D04}" type="sibTrans" cxnId="{B8396ADD-70B3-4E47-8DEA-2B070A75FA03}">
      <dgm:prSet/>
      <dgm:spPr/>
      <dgm:t>
        <a:bodyPr/>
        <a:lstStyle/>
        <a:p>
          <a:endParaRPr lang="en-US"/>
        </a:p>
      </dgm:t>
    </dgm:pt>
    <dgm:pt modelId="{BA6F2392-47CA-42F6-A2EB-6CE9576C5C93}">
      <dgm:prSet phldr="0"/>
      <dgm:spPr/>
      <dgm:t>
        <a:bodyPr/>
        <a:lstStyle/>
        <a:p>
          <a:r>
            <a:rPr lang="en-US">
              <a:latin typeface="Aptos Display" panose="020F0302020204030204"/>
            </a:rPr>
            <a:t>Smile</a:t>
          </a:r>
        </a:p>
      </dgm:t>
    </dgm:pt>
    <dgm:pt modelId="{26661EF9-FB18-4C15-A8C2-D20D37375842}" type="parTrans" cxnId="{7430E1EF-F001-4DC2-8BC0-6346EB43DD54}">
      <dgm:prSet/>
      <dgm:spPr/>
    </dgm:pt>
    <dgm:pt modelId="{1FA00A3D-16B6-4E46-AF1A-B94ACA982085}" type="sibTrans" cxnId="{7430E1EF-F001-4DC2-8BC0-6346EB43DD54}">
      <dgm:prSet/>
      <dgm:spPr/>
      <dgm:t>
        <a:bodyPr/>
        <a:lstStyle/>
        <a:p>
          <a:endParaRPr lang="en-US"/>
        </a:p>
      </dgm:t>
    </dgm:pt>
    <dgm:pt modelId="{383B7A28-A1B3-4B7B-B4E6-BD1DCC17E970}">
      <dgm:prSet phldr="0"/>
      <dgm:spPr/>
      <dgm:t>
        <a:bodyPr/>
        <a:lstStyle/>
        <a:p>
          <a:pPr rtl="0"/>
          <a:r>
            <a:rPr lang="en-US">
              <a:latin typeface="Aptos Display" panose="020F0302020204030204"/>
            </a:rPr>
            <a:t>If you're sitting, rise before shaking hands</a:t>
          </a:r>
          <a:endParaRPr lang="en-US"/>
        </a:p>
      </dgm:t>
    </dgm:pt>
    <dgm:pt modelId="{73D6E729-75AB-410A-AEE5-E666AF97AEB3}" type="parTrans" cxnId="{B1A9B0EB-613E-4716-BE83-0BD113112D65}">
      <dgm:prSet/>
      <dgm:spPr/>
    </dgm:pt>
    <dgm:pt modelId="{A40EDD2E-64CE-451C-A06D-1BC5D3F22838}" type="sibTrans" cxnId="{B1A9B0EB-613E-4716-BE83-0BD113112D65}">
      <dgm:prSet/>
      <dgm:spPr/>
      <dgm:t>
        <a:bodyPr/>
        <a:lstStyle/>
        <a:p>
          <a:endParaRPr lang="en-US"/>
        </a:p>
      </dgm:t>
    </dgm:pt>
    <dgm:pt modelId="{956BA14A-F880-4A8B-82E4-CA11A03E29DA}">
      <dgm:prSet phldr="0"/>
      <dgm:spPr/>
      <dgm:t>
        <a:bodyPr/>
        <a:lstStyle/>
        <a:p>
          <a:pPr rtl="0"/>
          <a:r>
            <a:rPr lang="en-US">
              <a:latin typeface="Aptos Display" panose="020F0302020204030204"/>
            </a:rPr>
            <a:t>If person's right hand is injured offer your left hand</a:t>
          </a:r>
        </a:p>
      </dgm:t>
    </dgm:pt>
    <dgm:pt modelId="{864EF58A-DE06-4FBD-94ED-B908A2B50DC9}" type="parTrans" cxnId="{8EB73973-E905-45FC-B685-86A4D9215D5E}">
      <dgm:prSet/>
      <dgm:spPr/>
    </dgm:pt>
    <dgm:pt modelId="{FEE2EABF-E04E-4AFC-ADAD-80CF12EAF618}" type="sibTrans" cxnId="{8EB73973-E905-45FC-B685-86A4D9215D5E}">
      <dgm:prSet/>
      <dgm:spPr/>
      <dgm:t>
        <a:bodyPr/>
        <a:lstStyle/>
        <a:p>
          <a:endParaRPr lang="en-US"/>
        </a:p>
      </dgm:t>
    </dgm:pt>
    <dgm:pt modelId="{3EDD5070-E02C-4245-B948-2DFFEB121563}">
      <dgm:prSet phldr="0"/>
      <dgm:spPr/>
      <dgm:t>
        <a:bodyPr/>
        <a:lstStyle/>
        <a:p>
          <a:pPr rtl="0"/>
          <a:r>
            <a:rPr lang="en-US">
              <a:latin typeface="Aptos Display" panose="020F0302020204030204"/>
            </a:rPr>
            <a:t>Grasp their hand</a:t>
          </a:r>
        </a:p>
      </dgm:t>
    </dgm:pt>
    <dgm:pt modelId="{D834CDD3-E9E5-4FF1-950F-E4BAB59E722C}" type="parTrans" cxnId="{1A1D7E01-9B25-4B6F-8C5E-1E7B43D440AC}">
      <dgm:prSet/>
      <dgm:spPr/>
    </dgm:pt>
    <dgm:pt modelId="{AD6B597B-697E-49C4-B052-FE8DF77AB8D9}" type="sibTrans" cxnId="{1A1D7E01-9B25-4B6F-8C5E-1E7B43D440AC}">
      <dgm:prSet phldrT="03" phldr="0"/>
      <dgm:spPr/>
      <dgm:t>
        <a:bodyPr/>
        <a:lstStyle/>
        <a:p>
          <a:r>
            <a:rPr lang="en-US"/>
            <a:t>03</a:t>
          </a:r>
        </a:p>
      </dgm:t>
    </dgm:pt>
    <dgm:pt modelId="{170E08B3-1041-4E20-9F6E-3FB01A9A7D09}">
      <dgm:prSet phldr="0"/>
      <dgm:spPr/>
      <dgm:t>
        <a:bodyPr/>
        <a:lstStyle/>
        <a:p>
          <a:pPr rtl="0"/>
          <a:r>
            <a:rPr lang="en-US">
              <a:latin typeface="Aptos Display" panose="020F0302020204030204"/>
            </a:rPr>
            <a:t>Grab the middle of their hand so that the webs of your hands are touching</a:t>
          </a:r>
        </a:p>
      </dgm:t>
    </dgm:pt>
    <dgm:pt modelId="{8CE0BAB2-1B9C-4876-BD83-93A60354CFEA}" type="parTrans" cxnId="{2BFAE317-AE44-4872-AE1D-812056E559DB}">
      <dgm:prSet/>
      <dgm:spPr/>
    </dgm:pt>
    <dgm:pt modelId="{C77DA2F5-4066-450C-A2CF-DC6B8B5957BB}" type="sibTrans" cxnId="{2BFAE317-AE44-4872-AE1D-812056E559DB}">
      <dgm:prSet/>
      <dgm:spPr/>
      <dgm:t>
        <a:bodyPr/>
        <a:lstStyle/>
        <a:p>
          <a:endParaRPr lang="en-US"/>
        </a:p>
      </dgm:t>
    </dgm:pt>
    <dgm:pt modelId="{0236F6EF-B999-4D60-8D37-169A4B43D2D9}">
      <dgm:prSet phldr="0"/>
      <dgm:spPr/>
      <dgm:t>
        <a:bodyPr/>
        <a:lstStyle/>
        <a:p>
          <a:pPr rtl="0"/>
          <a:r>
            <a:rPr lang="en-US">
              <a:latin typeface="Aptos Display" panose="020F0302020204030204"/>
            </a:rPr>
            <a:t>Mirror the pressure the other person applies</a:t>
          </a:r>
        </a:p>
      </dgm:t>
    </dgm:pt>
    <dgm:pt modelId="{8C6B431E-11E6-415C-A7D0-8BE8D485BD1F}" type="parTrans" cxnId="{A0EFD7E4-8537-4CC7-BC2B-BE3113253012}">
      <dgm:prSet/>
      <dgm:spPr/>
    </dgm:pt>
    <dgm:pt modelId="{7710CC58-91E8-4DF3-9191-13FAB5C76935}" type="sibTrans" cxnId="{A0EFD7E4-8537-4CC7-BC2B-BE3113253012}">
      <dgm:prSet/>
      <dgm:spPr/>
      <dgm:t>
        <a:bodyPr/>
        <a:lstStyle/>
        <a:p>
          <a:endParaRPr lang="en-US"/>
        </a:p>
      </dgm:t>
    </dgm:pt>
    <dgm:pt modelId="{564FF4D0-C73B-4CDD-BE56-4E7723364CDE}">
      <dgm:prSet phldr="0"/>
      <dgm:spPr/>
      <dgm:t>
        <a:bodyPr/>
        <a:lstStyle/>
        <a:p>
          <a:pPr rtl="0"/>
          <a:r>
            <a:rPr lang="en-US">
              <a:latin typeface="Aptos Display" panose="020F0302020204030204"/>
            </a:rPr>
            <a:t>Curl your fingers around the other person's hand</a:t>
          </a:r>
        </a:p>
      </dgm:t>
    </dgm:pt>
    <dgm:pt modelId="{78218DB6-2137-497D-B5AF-382732DB4D61}" type="parTrans" cxnId="{A8268779-62A1-4F15-A1FC-18A9B5974B7D}">
      <dgm:prSet/>
      <dgm:spPr/>
    </dgm:pt>
    <dgm:pt modelId="{82E054B0-EFBA-440C-A779-2B24A7E118AE}" type="sibTrans" cxnId="{A8268779-62A1-4F15-A1FC-18A9B5974B7D}">
      <dgm:prSet/>
      <dgm:spPr/>
      <dgm:t>
        <a:bodyPr/>
        <a:lstStyle/>
        <a:p>
          <a:endParaRPr lang="en-US"/>
        </a:p>
      </dgm:t>
    </dgm:pt>
    <dgm:pt modelId="{B57C2554-10A5-4089-A591-2AEF51652E44}">
      <dgm:prSet phldr="0"/>
      <dgm:spPr/>
      <dgm:t>
        <a:bodyPr/>
        <a:lstStyle/>
        <a:p>
          <a:pPr rtl="0"/>
          <a:r>
            <a:rPr lang="en-US">
              <a:latin typeface="Aptos Display" panose="020F0302020204030204"/>
            </a:rPr>
            <a:t>Don't grab the end of the person's fingers</a:t>
          </a:r>
        </a:p>
      </dgm:t>
    </dgm:pt>
    <dgm:pt modelId="{DB962A8C-5F5C-4C7C-8445-0BA7888E6658}" type="parTrans" cxnId="{B981171F-EC96-4FD5-8FD7-7B7FB5A1C068}">
      <dgm:prSet/>
      <dgm:spPr/>
    </dgm:pt>
    <dgm:pt modelId="{E14EDE73-E970-4D4B-873F-A675A3069E8F}" type="sibTrans" cxnId="{B981171F-EC96-4FD5-8FD7-7B7FB5A1C068}">
      <dgm:prSet/>
      <dgm:spPr/>
      <dgm:t>
        <a:bodyPr/>
        <a:lstStyle/>
        <a:p>
          <a:endParaRPr lang="en-US"/>
        </a:p>
      </dgm:t>
    </dgm:pt>
    <dgm:pt modelId="{779915CC-A828-4FED-BE2C-B7A6D75BFCCE}">
      <dgm:prSet phldr="0"/>
      <dgm:spPr/>
      <dgm:t>
        <a:bodyPr/>
        <a:lstStyle/>
        <a:p>
          <a:pPr rtl="0"/>
          <a:r>
            <a:rPr lang="en-US">
              <a:latin typeface="Aptos Display" panose="020F0302020204030204"/>
            </a:rPr>
            <a:t>Pump their hand 2 or 3 times</a:t>
          </a:r>
        </a:p>
      </dgm:t>
    </dgm:pt>
    <dgm:pt modelId="{B7007981-7DBB-43A7-A29C-8354F57376BA}" type="parTrans" cxnId="{E1781078-270F-4742-AFB0-D343B748D965}">
      <dgm:prSet/>
      <dgm:spPr/>
    </dgm:pt>
    <dgm:pt modelId="{E4144FB4-807E-4324-BDB6-0AA4702A8162}" type="sibTrans" cxnId="{E1781078-270F-4742-AFB0-D343B748D965}">
      <dgm:prSet phldrT="04" phldr="0"/>
      <dgm:spPr/>
      <dgm:t>
        <a:bodyPr/>
        <a:lstStyle/>
        <a:p>
          <a:r>
            <a:rPr lang="en-US"/>
            <a:t>04</a:t>
          </a:r>
        </a:p>
      </dgm:t>
    </dgm:pt>
    <dgm:pt modelId="{93E01971-1CB7-4301-A257-2025E5B5E203}">
      <dgm:prSet phldr="0"/>
      <dgm:spPr/>
      <dgm:t>
        <a:bodyPr/>
        <a:lstStyle/>
        <a:p>
          <a:pPr rtl="0"/>
          <a:r>
            <a:rPr lang="en-US">
              <a:latin typeface="Aptos Display" panose="020F0302020204030204"/>
            </a:rPr>
            <a:t>Small and precise movement</a:t>
          </a:r>
        </a:p>
      </dgm:t>
    </dgm:pt>
    <dgm:pt modelId="{B93642B5-B3D5-4F31-8D62-170BB8D4ED59}" type="parTrans" cxnId="{502A9DD6-374D-4363-91D4-A76ACBDB92A1}">
      <dgm:prSet/>
      <dgm:spPr/>
    </dgm:pt>
    <dgm:pt modelId="{42D69467-A212-421E-A358-9662DBE40CF9}" type="sibTrans" cxnId="{502A9DD6-374D-4363-91D4-A76ACBDB92A1}">
      <dgm:prSet/>
      <dgm:spPr/>
      <dgm:t>
        <a:bodyPr/>
        <a:lstStyle/>
        <a:p>
          <a:endParaRPr lang="en-US"/>
        </a:p>
      </dgm:t>
    </dgm:pt>
    <dgm:pt modelId="{31CDF5BB-A3ED-4380-918F-6332887EC0C2}">
      <dgm:prSet phldr="0"/>
      <dgm:spPr/>
      <dgm:t>
        <a:bodyPr/>
        <a:lstStyle/>
        <a:p>
          <a:pPr rtl="0"/>
          <a:r>
            <a:rPr lang="en-US">
              <a:latin typeface="Aptos Display" panose="020F0302020204030204"/>
            </a:rPr>
            <a:t>Avoid large movements</a:t>
          </a:r>
        </a:p>
      </dgm:t>
    </dgm:pt>
    <dgm:pt modelId="{D5A6B558-A877-4325-9276-8889B9CFDAA1}" type="parTrans" cxnId="{A4B8C8BA-2F28-40A5-A83B-65ED0D04F58E}">
      <dgm:prSet/>
      <dgm:spPr/>
    </dgm:pt>
    <dgm:pt modelId="{D868F846-4B83-4EF4-807D-76B00DB4709E}" type="sibTrans" cxnId="{A4B8C8BA-2F28-40A5-A83B-65ED0D04F58E}">
      <dgm:prSet/>
      <dgm:spPr/>
      <dgm:t>
        <a:bodyPr/>
        <a:lstStyle/>
        <a:p>
          <a:endParaRPr lang="en-US"/>
        </a:p>
      </dgm:t>
    </dgm:pt>
    <dgm:pt modelId="{C8D0C7B3-8283-419B-8D95-6106A2C5A005}">
      <dgm:prSet phldr="0"/>
      <dgm:spPr/>
      <dgm:t>
        <a:bodyPr/>
        <a:lstStyle/>
        <a:p>
          <a:pPr rtl="0"/>
          <a:r>
            <a:rPr lang="en-US">
              <a:latin typeface="Aptos Display" panose="020F0302020204030204"/>
            </a:rPr>
            <a:t>Do not pump their hand more than 3 times</a:t>
          </a:r>
        </a:p>
      </dgm:t>
    </dgm:pt>
    <dgm:pt modelId="{4F14651F-32F2-4F85-83D1-2CBE8E8550B6}" type="parTrans" cxnId="{744EA6F4-C76C-4E66-951E-0FEF3CDE6924}">
      <dgm:prSet/>
      <dgm:spPr/>
    </dgm:pt>
    <dgm:pt modelId="{E5BD7A38-3455-4563-BF36-04582E624BA6}" type="sibTrans" cxnId="{744EA6F4-C76C-4E66-951E-0FEF3CDE6924}">
      <dgm:prSet/>
      <dgm:spPr/>
      <dgm:t>
        <a:bodyPr/>
        <a:lstStyle/>
        <a:p>
          <a:endParaRPr lang="en-US"/>
        </a:p>
      </dgm:t>
    </dgm:pt>
    <dgm:pt modelId="{2660E59E-DDC4-45E1-8462-38467BB8FAB3}">
      <dgm:prSet phldr="0"/>
      <dgm:spPr/>
      <dgm:t>
        <a:bodyPr/>
        <a:lstStyle/>
        <a:p>
          <a:pPr rtl="0"/>
          <a:r>
            <a:rPr lang="en-US">
              <a:latin typeface="Aptos Display" panose="020F0302020204030204"/>
            </a:rPr>
            <a:t>Release their hand and lean back</a:t>
          </a:r>
        </a:p>
      </dgm:t>
    </dgm:pt>
    <dgm:pt modelId="{45DF0746-5EDE-4CAF-99DD-016259A582AC}" type="parTrans" cxnId="{6053D4C9-D739-44A3-A01F-122B5D53DF52}">
      <dgm:prSet/>
      <dgm:spPr/>
    </dgm:pt>
    <dgm:pt modelId="{76842CF0-64BF-4B4B-AC43-C163C3615864}" type="sibTrans" cxnId="{6053D4C9-D739-44A3-A01F-122B5D53DF52}">
      <dgm:prSet phldrT="05" phldr="0"/>
      <dgm:spPr/>
      <dgm:t>
        <a:bodyPr/>
        <a:lstStyle/>
        <a:p>
          <a:r>
            <a:rPr lang="en-US"/>
            <a:t>05</a:t>
          </a:r>
        </a:p>
      </dgm:t>
    </dgm:pt>
    <dgm:pt modelId="{EBC3AC26-5E1E-447E-996A-38FA405B29FF}">
      <dgm:prSet phldr="0"/>
      <dgm:spPr/>
      <dgm:t>
        <a:bodyPr/>
        <a:lstStyle/>
        <a:p>
          <a:pPr rtl="0"/>
          <a:r>
            <a:rPr lang="en-US">
              <a:latin typeface="Aptos Display" panose="020F0302020204030204"/>
            </a:rPr>
            <a:t>Release the person's hand and return to original position</a:t>
          </a:r>
        </a:p>
      </dgm:t>
    </dgm:pt>
    <dgm:pt modelId="{78796855-76D7-411D-8B4D-4A79D57FAC4B}" type="parTrans" cxnId="{0C6AFF23-7138-41C5-97C6-6435F59AC85E}">
      <dgm:prSet/>
      <dgm:spPr/>
    </dgm:pt>
    <dgm:pt modelId="{B807EC0D-67FD-4977-81F0-5C167927CCC5}" type="sibTrans" cxnId="{0C6AFF23-7138-41C5-97C6-6435F59AC85E}">
      <dgm:prSet/>
      <dgm:spPr/>
      <dgm:t>
        <a:bodyPr/>
        <a:lstStyle/>
        <a:p>
          <a:endParaRPr lang="en-US"/>
        </a:p>
      </dgm:t>
    </dgm:pt>
    <dgm:pt modelId="{EB832B45-A37E-4491-9BA5-EEC63ABA9515}">
      <dgm:prSet phldr="0"/>
      <dgm:spPr/>
      <dgm:t>
        <a:bodyPr/>
        <a:lstStyle/>
        <a:p>
          <a:pPr rtl="0"/>
          <a:r>
            <a:rPr lang="en-US">
              <a:latin typeface="Aptos Display" panose="020F0302020204030204"/>
            </a:rPr>
            <a:t>You can politely break eye contact</a:t>
          </a:r>
        </a:p>
      </dgm:t>
    </dgm:pt>
    <dgm:pt modelId="{A96CF92D-1879-4203-94F4-DE14B50B0CCE}" type="parTrans" cxnId="{555A7433-8D59-444F-9BD5-5163796AC760}">
      <dgm:prSet/>
      <dgm:spPr/>
    </dgm:pt>
    <dgm:pt modelId="{0BD76965-1755-45C7-BE57-EBA87867ABAF}" type="sibTrans" cxnId="{555A7433-8D59-444F-9BD5-5163796AC760}">
      <dgm:prSet/>
      <dgm:spPr/>
      <dgm:t>
        <a:bodyPr/>
        <a:lstStyle/>
        <a:p>
          <a:endParaRPr lang="en-US"/>
        </a:p>
      </dgm:t>
    </dgm:pt>
    <dgm:pt modelId="{BD030AF3-2D5A-4FCD-878B-EF2C2DCBC577}">
      <dgm:prSet phldr="0"/>
      <dgm:spPr/>
      <dgm:t>
        <a:bodyPr/>
        <a:lstStyle/>
        <a:p>
          <a:pPr rtl="0"/>
          <a:r>
            <a:rPr lang="en-US">
              <a:latin typeface="Aptos Display" panose="020F0302020204030204"/>
            </a:rPr>
            <a:t>Continue to smile</a:t>
          </a:r>
        </a:p>
      </dgm:t>
    </dgm:pt>
    <dgm:pt modelId="{149C4B6F-AD96-4653-B5AF-0015F41B6C4E}" type="parTrans" cxnId="{7FE74512-92A6-4C5C-9ADB-CF565D807592}">
      <dgm:prSet/>
      <dgm:spPr/>
    </dgm:pt>
    <dgm:pt modelId="{DC3E500A-A18B-41A7-AE6E-A42C931C693A}" type="sibTrans" cxnId="{7FE74512-92A6-4C5C-9ADB-CF565D807592}">
      <dgm:prSet/>
      <dgm:spPr/>
      <dgm:t>
        <a:bodyPr/>
        <a:lstStyle/>
        <a:p>
          <a:endParaRPr lang="en-US"/>
        </a:p>
      </dgm:t>
    </dgm:pt>
    <dgm:pt modelId="{23FB37C2-FC40-475B-A3ED-9F011CAB9252}" type="pres">
      <dgm:prSet presAssocID="{9D7A3F3E-3610-4F70-89A6-EE8717FCE26B}" presName="Name0" presStyleCnt="0">
        <dgm:presLayoutVars>
          <dgm:animLvl val="lvl"/>
          <dgm:resizeHandles val="exact"/>
        </dgm:presLayoutVars>
      </dgm:prSet>
      <dgm:spPr/>
    </dgm:pt>
    <dgm:pt modelId="{3EAE9EB9-F1D9-436A-A05E-85294FB43542}" type="pres">
      <dgm:prSet presAssocID="{458EFD95-789F-45D5-828B-FB9BC5F1C1F0}" presName="compositeNode" presStyleCnt="0">
        <dgm:presLayoutVars>
          <dgm:bulletEnabled val="1"/>
        </dgm:presLayoutVars>
      </dgm:prSet>
      <dgm:spPr/>
    </dgm:pt>
    <dgm:pt modelId="{EA69B4E4-DD66-4F0E-8636-BA2E25C50A31}" type="pres">
      <dgm:prSet presAssocID="{458EFD95-789F-45D5-828B-FB9BC5F1C1F0}" presName="bgRect" presStyleLbl="alignNode1" presStyleIdx="0" presStyleCnt="5"/>
      <dgm:spPr/>
    </dgm:pt>
    <dgm:pt modelId="{3BB9538F-F85D-445D-B971-C1746DED7CBF}" type="pres">
      <dgm:prSet presAssocID="{AA4AB5EA-EE1C-4CFF-939E-3090492861D3}" presName="sibTransNodeRect" presStyleLbl="alignNode1" presStyleIdx="0" presStyleCnt="5">
        <dgm:presLayoutVars>
          <dgm:chMax val="0"/>
          <dgm:bulletEnabled val="1"/>
        </dgm:presLayoutVars>
      </dgm:prSet>
      <dgm:spPr/>
    </dgm:pt>
    <dgm:pt modelId="{82352F41-8E40-4E65-9114-B6AB2C637226}" type="pres">
      <dgm:prSet presAssocID="{458EFD95-789F-45D5-828B-FB9BC5F1C1F0}" presName="nodeRect" presStyleLbl="alignNode1" presStyleIdx="0" presStyleCnt="5">
        <dgm:presLayoutVars>
          <dgm:bulletEnabled val="1"/>
        </dgm:presLayoutVars>
      </dgm:prSet>
      <dgm:spPr/>
    </dgm:pt>
    <dgm:pt modelId="{FF134143-FA31-426D-AAB2-46D9C6FE1057}" type="pres">
      <dgm:prSet presAssocID="{AA4AB5EA-EE1C-4CFF-939E-3090492861D3}" presName="sibTrans" presStyleCnt="0"/>
      <dgm:spPr/>
    </dgm:pt>
    <dgm:pt modelId="{1D9DB90E-F133-4DB2-BFEE-DA01FD25263A}" type="pres">
      <dgm:prSet presAssocID="{2C0DBCAB-1A8B-4B9F-A3B7-40B797073B92}" presName="compositeNode" presStyleCnt="0">
        <dgm:presLayoutVars>
          <dgm:bulletEnabled val="1"/>
        </dgm:presLayoutVars>
      </dgm:prSet>
      <dgm:spPr/>
    </dgm:pt>
    <dgm:pt modelId="{42E56645-A896-4067-8ACD-5B7DDB0E7579}" type="pres">
      <dgm:prSet presAssocID="{2C0DBCAB-1A8B-4B9F-A3B7-40B797073B92}" presName="bgRect" presStyleLbl="alignNode1" presStyleIdx="1" presStyleCnt="5"/>
      <dgm:spPr/>
    </dgm:pt>
    <dgm:pt modelId="{2CEAFD45-0ADD-45CE-8466-18F3BE999286}" type="pres">
      <dgm:prSet presAssocID="{537A5ABB-3146-44EC-ABED-B5D4D84824E3}" presName="sibTransNodeRect" presStyleLbl="alignNode1" presStyleIdx="1" presStyleCnt="5">
        <dgm:presLayoutVars>
          <dgm:chMax val="0"/>
          <dgm:bulletEnabled val="1"/>
        </dgm:presLayoutVars>
      </dgm:prSet>
      <dgm:spPr/>
    </dgm:pt>
    <dgm:pt modelId="{F7E81117-5EFD-4F3C-805B-2EBCBB517CA9}" type="pres">
      <dgm:prSet presAssocID="{2C0DBCAB-1A8B-4B9F-A3B7-40B797073B92}" presName="nodeRect" presStyleLbl="alignNode1" presStyleIdx="1" presStyleCnt="5">
        <dgm:presLayoutVars>
          <dgm:bulletEnabled val="1"/>
        </dgm:presLayoutVars>
      </dgm:prSet>
      <dgm:spPr/>
    </dgm:pt>
    <dgm:pt modelId="{C45388A0-799F-4287-A417-F830574F4CE4}" type="pres">
      <dgm:prSet presAssocID="{537A5ABB-3146-44EC-ABED-B5D4D84824E3}" presName="sibTrans" presStyleCnt="0"/>
      <dgm:spPr/>
    </dgm:pt>
    <dgm:pt modelId="{E6BB0E07-542B-4D76-8A46-624DF6AEE3C5}" type="pres">
      <dgm:prSet presAssocID="{3EDD5070-E02C-4245-B948-2DFFEB121563}" presName="compositeNode" presStyleCnt="0">
        <dgm:presLayoutVars>
          <dgm:bulletEnabled val="1"/>
        </dgm:presLayoutVars>
      </dgm:prSet>
      <dgm:spPr/>
    </dgm:pt>
    <dgm:pt modelId="{B6A7BC01-EA42-4228-854A-A3E7DA7474F3}" type="pres">
      <dgm:prSet presAssocID="{3EDD5070-E02C-4245-B948-2DFFEB121563}" presName="bgRect" presStyleLbl="alignNode1" presStyleIdx="2" presStyleCnt="5"/>
      <dgm:spPr/>
    </dgm:pt>
    <dgm:pt modelId="{F54F3CDC-D174-4437-82A0-948CCF28B73F}" type="pres">
      <dgm:prSet presAssocID="{AD6B597B-697E-49C4-B052-FE8DF77AB8D9}" presName="sibTransNodeRect" presStyleLbl="alignNode1" presStyleIdx="2" presStyleCnt="5">
        <dgm:presLayoutVars>
          <dgm:chMax val="0"/>
          <dgm:bulletEnabled val="1"/>
        </dgm:presLayoutVars>
      </dgm:prSet>
      <dgm:spPr/>
    </dgm:pt>
    <dgm:pt modelId="{049747FD-A0C4-46AF-8B9C-BBC93AEC64EC}" type="pres">
      <dgm:prSet presAssocID="{3EDD5070-E02C-4245-B948-2DFFEB121563}" presName="nodeRect" presStyleLbl="alignNode1" presStyleIdx="2" presStyleCnt="5">
        <dgm:presLayoutVars>
          <dgm:bulletEnabled val="1"/>
        </dgm:presLayoutVars>
      </dgm:prSet>
      <dgm:spPr/>
    </dgm:pt>
    <dgm:pt modelId="{AB193416-2CAC-4583-8EC2-4EE0DFAA80AF}" type="pres">
      <dgm:prSet presAssocID="{AD6B597B-697E-49C4-B052-FE8DF77AB8D9}" presName="sibTrans" presStyleCnt="0"/>
      <dgm:spPr/>
    </dgm:pt>
    <dgm:pt modelId="{96496C29-AE14-4D5B-9491-D12CBCE86A0B}" type="pres">
      <dgm:prSet presAssocID="{779915CC-A828-4FED-BE2C-B7A6D75BFCCE}" presName="compositeNode" presStyleCnt="0">
        <dgm:presLayoutVars>
          <dgm:bulletEnabled val="1"/>
        </dgm:presLayoutVars>
      </dgm:prSet>
      <dgm:spPr/>
    </dgm:pt>
    <dgm:pt modelId="{CE8CBBCF-E284-42E7-A769-CB6D3621C58C}" type="pres">
      <dgm:prSet presAssocID="{779915CC-A828-4FED-BE2C-B7A6D75BFCCE}" presName="bgRect" presStyleLbl="alignNode1" presStyleIdx="3" presStyleCnt="5"/>
      <dgm:spPr/>
    </dgm:pt>
    <dgm:pt modelId="{07452568-4F8A-4322-9D82-5978E789798B}" type="pres">
      <dgm:prSet presAssocID="{E4144FB4-807E-4324-BDB6-0AA4702A8162}" presName="sibTransNodeRect" presStyleLbl="alignNode1" presStyleIdx="3" presStyleCnt="5">
        <dgm:presLayoutVars>
          <dgm:chMax val="0"/>
          <dgm:bulletEnabled val="1"/>
        </dgm:presLayoutVars>
      </dgm:prSet>
      <dgm:spPr/>
    </dgm:pt>
    <dgm:pt modelId="{AEC5C3A8-7844-49AF-ACC3-35BAF8027AEA}" type="pres">
      <dgm:prSet presAssocID="{779915CC-A828-4FED-BE2C-B7A6D75BFCCE}" presName="nodeRect" presStyleLbl="alignNode1" presStyleIdx="3" presStyleCnt="5">
        <dgm:presLayoutVars>
          <dgm:bulletEnabled val="1"/>
        </dgm:presLayoutVars>
      </dgm:prSet>
      <dgm:spPr/>
    </dgm:pt>
    <dgm:pt modelId="{524A0C91-ED8E-4FDF-A57B-A801CA3D3280}" type="pres">
      <dgm:prSet presAssocID="{E4144FB4-807E-4324-BDB6-0AA4702A8162}" presName="sibTrans" presStyleCnt="0"/>
      <dgm:spPr/>
    </dgm:pt>
    <dgm:pt modelId="{0ACCB558-DFC7-44E7-9BE5-ED7811BEFACE}" type="pres">
      <dgm:prSet presAssocID="{2660E59E-DDC4-45E1-8462-38467BB8FAB3}" presName="compositeNode" presStyleCnt="0">
        <dgm:presLayoutVars>
          <dgm:bulletEnabled val="1"/>
        </dgm:presLayoutVars>
      </dgm:prSet>
      <dgm:spPr/>
    </dgm:pt>
    <dgm:pt modelId="{CA11EA2B-CFE6-48EF-B23E-1C2FF1328D97}" type="pres">
      <dgm:prSet presAssocID="{2660E59E-DDC4-45E1-8462-38467BB8FAB3}" presName="bgRect" presStyleLbl="alignNode1" presStyleIdx="4" presStyleCnt="5"/>
      <dgm:spPr/>
    </dgm:pt>
    <dgm:pt modelId="{019165B5-B4D3-4FF7-93ED-C78207683B10}" type="pres">
      <dgm:prSet presAssocID="{76842CF0-64BF-4B4B-AC43-C163C3615864}" presName="sibTransNodeRect" presStyleLbl="alignNode1" presStyleIdx="4" presStyleCnt="5">
        <dgm:presLayoutVars>
          <dgm:chMax val="0"/>
          <dgm:bulletEnabled val="1"/>
        </dgm:presLayoutVars>
      </dgm:prSet>
      <dgm:spPr/>
    </dgm:pt>
    <dgm:pt modelId="{D4AFECEB-9FAD-43D3-A98E-A487304B2719}" type="pres">
      <dgm:prSet presAssocID="{2660E59E-DDC4-45E1-8462-38467BB8FAB3}" presName="nodeRect" presStyleLbl="alignNode1" presStyleIdx="4" presStyleCnt="5">
        <dgm:presLayoutVars>
          <dgm:bulletEnabled val="1"/>
        </dgm:presLayoutVars>
      </dgm:prSet>
      <dgm:spPr/>
    </dgm:pt>
  </dgm:ptLst>
  <dgm:cxnLst>
    <dgm:cxn modelId="{1A1D7E01-9B25-4B6F-8C5E-1E7B43D440AC}" srcId="{9D7A3F3E-3610-4F70-89A6-EE8717FCE26B}" destId="{3EDD5070-E02C-4245-B948-2DFFEB121563}" srcOrd="2" destOrd="0" parTransId="{D834CDD3-E9E5-4FF1-950F-E4BAB59E722C}" sibTransId="{AD6B597B-697E-49C4-B052-FE8DF77AB8D9}"/>
    <dgm:cxn modelId="{912A350B-7E1D-4E19-A102-21290AD801D7}" type="presOf" srcId="{537A5ABB-3146-44EC-ABED-B5D4D84824E3}" destId="{2CEAFD45-0ADD-45CE-8466-18F3BE999286}" srcOrd="0" destOrd="0" presId="urn:microsoft.com/office/officeart/2016/7/layout/LinearBlockProcessNumbered"/>
    <dgm:cxn modelId="{7FE74512-92A6-4C5C-9ADB-CF565D807592}" srcId="{2660E59E-DDC4-45E1-8462-38467BB8FAB3}" destId="{BD030AF3-2D5A-4FCD-878B-EF2C2DCBC577}" srcOrd="2" destOrd="0" parTransId="{149C4B6F-AD96-4653-B5AF-0015F41B6C4E}" sibTransId="{DC3E500A-A18B-41A7-AE6E-A42C931C693A}"/>
    <dgm:cxn modelId="{2BFAE317-AE44-4872-AE1D-812056E559DB}" srcId="{3EDD5070-E02C-4245-B948-2DFFEB121563}" destId="{170E08B3-1041-4E20-9F6E-3FB01A9A7D09}" srcOrd="0" destOrd="0" parTransId="{8CE0BAB2-1B9C-4876-BD83-93A60354CFEA}" sibTransId="{C77DA2F5-4066-450C-A2CF-DC6B8B5957BB}"/>
    <dgm:cxn modelId="{5BC5D419-565C-41DE-8024-FD71F2CFB001}" type="presOf" srcId="{956BA14A-F880-4A8B-82E4-CA11A03E29DA}" destId="{F7E81117-5EFD-4F3C-805B-2EBCBB517CA9}" srcOrd="0" destOrd="4" presId="urn:microsoft.com/office/officeart/2016/7/layout/LinearBlockProcessNumbered"/>
    <dgm:cxn modelId="{1B0C441A-94F6-49B9-9D9E-25745F4F4E5E}" type="presOf" srcId="{B57C2554-10A5-4089-A591-2AEF51652E44}" destId="{049747FD-A0C4-46AF-8B9C-BBC93AEC64EC}" srcOrd="0" destOrd="4" presId="urn:microsoft.com/office/officeart/2016/7/layout/LinearBlockProcessNumbered"/>
    <dgm:cxn modelId="{B981171F-EC96-4FD5-8FD7-7B7FB5A1C068}" srcId="{3EDD5070-E02C-4245-B948-2DFFEB121563}" destId="{B57C2554-10A5-4089-A591-2AEF51652E44}" srcOrd="3" destOrd="0" parTransId="{DB962A8C-5F5C-4C7C-8445-0BA7888E6658}" sibTransId="{E14EDE73-E970-4D4B-873F-A675A3069E8F}"/>
    <dgm:cxn modelId="{0C6AFF23-7138-41C5-97C6-6435F59AC85E}" srcId="{2660E59E-DDC4-45E1-8462-38467BB8FAB3}" destId="{EBC3AC26-5E1E-447E-996A-38FA405B29FF}" srcOrd="0" destOrd="0" parTransId="{78796855-76D7-411D-8B4D-4A79D57FAC4B}" sibTransId="{B807EC0D-67FD-4977-81F0-5C167927CCC5}"/>
    <dgm:cxn modelId="{84FE452E-2689-45BF-A4CD-77AC013D4F6D}" type="presOf" srcId="{779915CC-A828-4FED-BE2C-B7A6D75BFCCE}" destId="{CE8CBBCF-E284-42E7-A769-CB6D3621C58C}" srcOrd="0" destOrd="0" presId="urn:microsoft.com/office/officeart/2016/7/layout/LinearBlockProcessNumbered"/>
    <dgm:cxn modelId="{FC94182F-3125-4760-831E-954DC2EBF115}" type="presOf" srcId="{D4B47A9C-89E0-48F3-A1F8-E5050E63A98C}" destId="{F7E81117-5EFD-4F3C-805B-2EBCBB517CA9}" srcOrd="0" destOrd="1" presId="urn:microsoft.com/office/officeart/2016/7/layout/LinearBlockProcessNumbered"/>
    <dgm:cxn modelId="{555A7433-8D59-444F-9BD5-5163796AC760}" srcId="{2660E59E-DDC4-45E1-8462-38467BB8FAB3}" destId="{EB832B45-A37E-4491-9BA5-EEC63ABA9515}" srcOrd="1" destOrd="0" parTransId="{A96CF92D-1879-4203-94F4-DE14B50B0CCE}" sibTransId="{0BD76965-1755-45C7-BE57-EBA87867ABAF}"/>
    <dgm:cxn modelId="{E972D65C-A7E4-479A-A08C-AFBBCD8A679E}" type="presOf" srcId="{2660E59E-DDC4-45E1-8462-38467BB8FAB3}" destId="{CA11EA2B-CFE6-48EF-B23E-1C2FF1328D97}" srcOrd="0" destOrd="0" presId="urn:microsoft.com/office/officeart/2016/7/layout/LinearBlockProcessNumbered"/>
    <dgm:cxn modelId="{4C394A41-5AED-4BAB-8895-4625B24054D9}" type="presOf" srcId="{93E01971-1CB7-4301-A257-2025E5B5E203}" destId="{AEC5C3A8-7844-49AF-ACC3-35BAF8027AEA}" srcOrd="0" destOrd="1" presId="urn:microsoft.com/office/officeart/2016/7/layout/LinearBlockProcessNumbered"/>
    <dgm:cxn modelId="{E7BBBE67-6552-487B-B663-31AB9F7F9430}" type="presOf" srcId="{2C0DBCAB-1A8B-4B9F-A3B7-40B797073B92}" destId="{42E56645-A896-4067-8ACD-5B7DDB0E7579}" srcOrd="0" destOrd="0" presId="urn:microsoft.com/office/officeart/2016/7/layout/LinearBlockProcessNumbered"/>
    <dgm:cxn modelId="{390D6C6D-DF6C-48BC-9798-B953D1B89A19}" type="presOf" srcId="{EBC3AC26-5E1E-447E-996A-38FA405B29FF}" destId="{D4AFECEB-9FAD-43D3-A98E-A487304B2719}" srcOrd="0" destOrd="1" presId="urn:microsoft.com/office/officeart/2016/7/layout/LinearBlockProcessNumbered"/>
    <dgm:cxn modelId="{77B0C64F-90C4-48FC-8B24-89E91AC9B558}" srcId="{9D7A3F3E-3610-4F70-89A6-EE8717FCE26B}" destId="{2C0DBCAB-1A8B-4B9F-A3B7-40B797073B92}" srcOrd="1" destOrd="0" parTransId="{7DF5BB33-F722-4B93-A717-34FAAB5A9552}" sibTransId="{537A5ABB-3146-44EC-ABED-B5D4D84824E3}"/>
    <dgm:cxn modelId="{1D56BC70-766C-45C9-BB9C-EA727F218B16}" type="presOf" srcId="{AA4AB5EA-EE1C-4CFF-939E-3090492861D3}" destId="{3BB9538F-F85D-445D-B971-C1746DED7CBF}" srcOrd="0" destOrd="0" presId="urn:microsoft.com/office/officeart/2016/7/layout/LinearBlockProcessNumbered"/>
    <dgm:cxn modelId="{BC415F71-D505-4EF9-A6FF-E8DE950EFF1F}" type="presOf" srcId="{76842CF0-64BF-4B4B-AC43-C163C3615864}" destId="{019165B5-B4D3-4FF7-93ED-C78207683B10}" srcOrd="0" destOrd="0" presId="urn:microsoft.com/office/officeart/2016/7/layout/LinearBlockProcessNumbered"/>
    <dgm:cxn modelId="{5A985671-0192-4C98-B8CA-EAACFDCFC133}" type="presOf" srcId="{C8D0C7B3-8283-419B-8D95-6106A2C5A005}" destId="{AEC5C3A8-7844-49AF-ACC3-35BAF8027AEA}" srcOrd="0" destOrd="3" presId="urn:microsoft.com/office/officeart/2016/7/layout/LinearBlockProcessNumbered"/>
    <dgm:cxn modelId="{8EB73973-E905-45FC-B685-86A4D9215D5E}" srcId="{2C0DBCAB-1A8B-4B9F-A3B7-40B797073B92}" destId="{956BA14A-F880-4A8B-82E4-CA11A03E29DA}" srcOrd="3" destOrd="0" parTransId="{864EF58A-DE06-4FBD-94ED-B908A2B50DC9}" sibTransId="{FEE2EABF-E04E-4AFC-ADAD-80CF12EAF618}"/>
    <dgm:cxn modelId="{E1781078-270F-4742-AFB0-D343B748D965}" srcId="{9D7A3F3E-3610-4F70-89A6-EE8717FCE26B}" destId="{779915CC-A828-4FED-BE2C-B7A6D75BFCCE}" srcOrd="3" destOrd="0" parTransId="{B7007981-7DBB-43A7-A29C-8354F57376BA}" sibTransId="{E4144FB4-807E-4324-BDB6-0AA4702A8162}"/>
    <dgm:cxn modelId="{6F0E0A59-19B2-4F2A-9BBB-0658935BFD6A}" type="presOf" srcId="{2660E59E-DDC4-45E1-8462-38467BB8FAB3}" destId="{D4AFECEB-9FAD-43D3-A98E-A487304B2719}" srcOrd="1" destOrd="0" presId="urn:microsoft.com/office/officeart/2016/7/layout/LinearBlockProcessNumbered"/>
    <dgm:cxn modelId="{A98E5359-C7C3-4417-9665-93575B9B19D9}" type="presOf" srcId="{458EFD95-789F-45D5-828B-FB9BC5F1C1F0}" destId="{EA69B4E4-DD66-4F0E-8636-BA2E25C50A31}" srcOrd="0" destOrd="0" presId="urn:microsoft.com/office/officeart/2016/7/layout/LinearBlockProcessNumbered"/>
    <dgm:cxn modelId="{A8268779-62A1-4F15-A1FC-18A9B5974B7D}" srcId="{3EDD5070-E02C-4245-B948-2DFFEB121563}" destId="{564FF4D0-C73B-4CDD-BE56-4E7723364CDE}" srcOrd="2" destOrd="0" parTransId="{78218DB6-2137-497D-B5AF-382732DB4D61}" sibTransId="{82E054B0-EFBA-440C-A779-2B24A7E118AE}"/>
    <dgm:cxn modelId="{0AA20C5A-32AF-4ED5-93C8-B017D9C433BD}" type="presOf" srcId="{0236F6EF-B999-4D60-8D37-169A4B43D2D9}" destId="{049747FD-A0C4-46AF-8B9C-BBC93AEC64EC}" srcOrd="0" destOrd="2" presId="urn:microsoft.com/office/officeart/2016/7/layout/LinearBlockProcessNumbered"/>
    <dgm:cxn modelId="{7017BD5A-7936-4256-882E-1A8E311589BE}" type="presOf" srcId="{BD030AF3-2D5A-4FCD-878B-EF2C2DCBC577}" destId="{D4AFECEB-9FAD-43D3-A98E-A487304B2719}" srcOrd="0" destOrd="3" presId="urn:microsoft.com/office/officeart/2016/7/layout/LinearBlockProcessNumbered"/>
    <dgm:cxn modelId="{759E2C82-55C3-4A01-A2D5-160FEFA65324}" type="presOf" srcId="{170E08B3-1041-4E20-9F6E-3FB01A9A7D09}" destId="{049747FD-A0C4-46AF-8B9C-BBC93AEC64EC}" srcOrd="0" destOrd="1" presId="urn:microsoft.com/office/officeart/2016/7/layout/LinearBlockProcessNumbered"/>
    <dgm:cxn modelId="{918A7F83-EAB6-4A86-8FA7-CC627862E4C6}" srcId="{458EFD95-789F-45D5-828B-FB9BC5F1C1F0}" destId="{6A004F1C-C85A-4C0B-A4E6-D8A7B14A121B}" srcOrd="1" destOrd="0" parTransId="{9CF24B0C-A2A2-44F7-A4D7-7847DCF8C5B1}" sibTransId="{44473E9F-5E13-43D0-8303-19709C9A6DF3}"/>
    <dgm:cxn modelId="{7DD7FC8E-7C69-4F0A-8F6D-029ABE0D404E}" type="presOf" srcId="{564FF4D0-C73B-4CDD-BE56-4E7723364CDE}" destId="{049747FD-A0C4-46AF-8B9C-BBC93AEC64EC}" srcOrd="0" destOrd="3" presId="urn:microsoft.com/office/officeart/2016/7/layout/LinearBlockProcessNumbered"/>
    <dgm:cxn modelId="{5CB12E93-9861-4621-9F89-AC86AD0129D7}" type="presOf" srcId="{9D7A3F3E-3610-4F70-89A6-EE8717FCE26B}" destId="{23FB37C2-FC40-475B-A3ED-9F011CAB9252}" srcOrd="0" destOrd="0" presId="urn:microsoft.com/office/officeart/2016/7/layout/LinearBlockProcessNumbered"/>
    <dgm:cxn modelId="{13DAC99C-61A0-4F1D-BBC5-5BEEC169C703}" type="presOf" srcId="{BA6F2392-47CA-42F6-A2EB-6CE9576C5C93}" destId="{F7E81117-5EFD-4F3C-805B-2EBCBB517CA9}" srcOrd="0" destOrd="3" presId="urn:microsoft.com/office/officeart/2016/7/layout/LinearBlockProcessNumbered"/>
    <dgm:cxn modelId="{9D8C729D-1020-4A19-84B6-DE1FA2DDD85A}" type="presOf" srcId="{383B7A28-A1B3-4B7B-B4E6-BD1DCC17E970}" destId="{82352F41-8E40-4E65-9114-B6AB2C637226}" srcOrd="0" destOrd="3" presId="urn:microsoft.com/office/officeart/2016/7/layout/LinearBlockProcessNumbered"/>
    <dgm:cxn modelId="{912657A2-DA6A-4B45-9AE7-B3AB5205D4A0}" type="presOf" srcId="{CCC1992E-8947-4CA5-8B6D-938095E49C0A}" destId="{F7E81117-5EFD-4F3C-805B-2EBCBB517CA9}" srcOrd="0" destOrd="2" presId="urn:microsoft.com/office/officeart/2016/7/layout/LinearBlockProcessNumbered"/>
    <dgm:cxn modelId="{327310B9-6C23-4E04-B178-821A6D2CD3FD}" type="presOf" srcId="{EB832B45-A37E-4491-9BA5-EEC63ABA9515}" destId="{D4AFECEB-9FAD-43D3-A98E-A487304B2719}" srcOrd="0" destOrd="2" presId="urn:microsoft.com/office/officeart/2016/7/layout/LinearBlockProcessNumbered"/>
    <dgm:cxn modelId="{A4B8C8BA-2F28-40A5-A83B-65ED0D04F58E}" srcId="{779915CC-A828-4FED-BE2C-B7A6D75BFCCE}" destId="{31CDF5BB-A3ED-4380-918F-6332887EC0C2}" srcOrd="1" destOrd="0" parTransId="{D5A6B558-A877-4325-9276-8889B9CFDAA1}" sibTransId="{D868F846-4B83-4EF4-807D-76B00DB4709E}"/>
    <dgm:cxn modelId="{65F635BE-8366-4777-8D38-430B4FAF06AD}" type="presOf" srcId="{AD6B597B-697E-49C4-B052-FE8DF77AB8D9}" destId="{F54F3CDC-D174-4437-82A0-948CCF28B73F}" srcOrd="0" destOrd="0" presId="urn:microsoft.com/office/officeart/2016/7/layout/LinearBlockProcessNumbered"/>
    <dgm:cxn modelId="{473428C0-1066-4765-A477-07F87F96DA70}" type="presOf" srcId="{37A26CA2-5F9C-4516-85E2-55328FC0250E}" destId="{82352F41-8E40-4E65-9114-B6AB2C637226}" srcOrd="0" destOrd="1" presId="urn:microsoft.com/office/officeart/2016/7/layout/LinearBlockProcessNumbered"/>
    <dgm:cxn modelId="{1AD1ADC0-A0F2-45F6-BBD7-CB7B10F4C9AA}" type="presOf" srcId="{779915CC-A828-4FED-BE2C-B7A6D75BFCCE}" destId="{AEC5C3A8-7844-49AF-ACC3-35BAF8027AEA}" srcOrd="1" destOrd="0" presId="urn:microsoft.com/office/officeart/2016/7/layout/LinearBlockProcessNumbered"/>
    <dgm:cxn modelId="{E87DC7C1-3E20-4758-9D7C-78EB43792350}" type="presOf" srcId="{2C0DBCAB-1A8B-4B9F-A3B7-40B797073B92}" destId="{F7E81117-5EFD-4F3C-805B-2EBCBB517CA9}" srcOrd="1" destOrd="0" presId="urn:microsoft.com/office/officeart/2016/7/layout/LinearBlockProcessNumbered"/>
    <dgm:cxn modelId="{475FE9C2-CCE4-4BC8-94D3-88982707634D}" type="presOf" srcId="{458EFD95-789F-45D5-828B-FB9BC5F1C1F0}" destId="{82352F41-8E40-4E65-9114-B6AB2C637226}" srcOrd="1" destOrd="0" presId="urn:microsoft.com/office/officeart/2016/7/layout/LinearBlockProcessNumbered"/>
    <dgm:cxn modelId="{6B660BC7-BDD2-4606-8205-35ED8C8D8BD9}" type="presOf" srcId="{3EDD5070-E02C-4245-B948-2DFFEB121563}" destId="{B6A7BC01-EA42-4228-854A-A3E7DA7474F3}" srcOrd="0" destOrd="0" presId="urn:microsoft.com/office/officeart/2016/7/layout/LinearBlockProcessNumbered"/>
    <dgm:cxn modelId="{6053D4C9-D739-44A3-A01F-122B5D53DF52}" srcId="{9D7A3F3E-3610-4F70-89A6-EE8717FCE26B}" destId="{2660E59E-DDC4-45E1-8462-38467BB8FAB3}" srcOrd="4" destOrd="0" parTransId="{45DF0746-5EDE-4CAF-99DD-016259A582AC}" sibTransId="{76842CF0-64BF-4B4B-AC43-C163C3615864}"/>
    <dgm:cxn modelId="{0D97E7CE-A8C6-4DB6-B854-6CAE28C8DC89}" srcId="{9D7A3F3E-3610-4F70-89A6-EE8717FCE26B}" destId="{458EFD95-789F-45D5-828B-FB9BC5F1C1F0}" srcOrd="0" destOrd="0" parTransId="{8681F45F-3D7D-48E0-B8EF-27A9CE74BC4A}" sibTransId="{AA4AB5EA-EE1C-4CFF-939E-3090492861D3}"/>
    <dgm:cxn modelId="{502A9DD6-374D-4363-91D4-A76ACBDB92A1}" srcId="{779915CC-A828-4FED-BE2C-B7A6D75BFCCE}" destId="{93E01971-1CB7-4301-A257-2025E5B5E203}" srcOrd="0" destOrd="0" parTransId="{B93642B5-B3D5-4F31-8D62-170BB8D4ED59}" sibTransId="{42D69467-A212-421E-A358-9662DBE40CF9}"/>
    <dgm:cxn modelId="{30BCD1D8-A001-4F45-8EFE-D454C3E98BD5}" type="presOf" srcId="{6A004F1C-C85A-4C0B-A4E6-D8A7B14A121B}" destId="{82352F41-8E40-4E65-9114-B6AB2C637226}" srcOrd="0" destOrd="2" presId="urn:microsoft.com/office/officeart/2016/7/layout/LinearBlockProcessNumbered"/>
    <dgm:cxn modelId="{B8396ADD-70B3-4E47-8DEA-2B070A75FA03}" srcId="{2C0DBCAB-1A8B-4B9F-A3B7-40B797073B92}" destId="{CCC1992E-8947-4CA5-8B6D-938095E49C0A}" srcOrd="1" destOrd="0" parTransId="{A0E5CDFC-0F19-47A3-853D-7A9EBA121B0B}" sibTransId="{98BC350C-4DB0-4E17-92E1-3CECC4200D04}"/>
    <dgm:cxn modelId="{5B3EF7DE-0FE3-4BF8-86BC-4ED1677646FD}" type="presOf" srcId="{3EDD5070-E02C-4245-B948-2DFFEB121563}" destId="{049747FD-A0C4-46AF-8B9C-BBC93AEC64EC}" srcOrd="1" destOrd="0" presId="urn:microsoft.com/office/officeart/2016/7/layout/LinearBlockProcessNumbered"/>
    <dgm:cxn modelId="{AE3F82E3-D179-476F-B24E-0CD5688B22BD}" type="presOf" srcId="{31CDF5BB-A3ED-4380-918F-6332887EC0C2}" destId="{AEC5C3A8-7844-49AF-ACC3-35BAF8027AEA}" srcOrd="0" destOrd="2" presId="urn:microsoft.com/office/officeart/2016/7/layout/LinearBlockProcessNumbered"/>
    <dgm:cxn modelId="{A0EFD7E4-8537-4CC7-BC2B-BE3113253012}" srcId="{3EDD5070-E02C-4245-B948-2DFFEB121563}" destId="{0236F6EF-B999-4D60-8D37-169A4B43D2D9}" srcOrd="1" destOrd="0" parTransId="{8C6B431E-11E6-415C-A7D0-8BE8D485BD1F}" sibTransId="{7710CC58-91E8-4DF3-9191-13FAB5C76935}"/>
    <dgm:cxn modelId="{727A67EB-6F8C-4F3E-B777-D06AA97B7DE2}" srcId="{458EFD95-789F-45D5-828B-FB9BC5F1C1F0}" destId="{37A26CA2-5F9C-4516-85E2-55328FC0250E}" srcOrd="0" destOrd="0" parTransId="{A5F172CE-A16D-4145-B9EB-7D46AF2B9E80}" sibTransId="{4196301F-0979-4940-ACAF-7202AFD92E8E}"/>
    <dgm:cxn modelId="{B1A9B0EB-613E-4716-BE83-0BD113112D65}" srcId="{458EFD95-789F-45D5-828B-FB9BC5F1C1F0}" destId="{383B7A28-A1B3-4B7B-B4E6-BD1DCC17E970}" srcOrd="2" destOrd="0" parTransId="{73D6E729-75AB-410A-AEE5-E666AF97AEB3}" sibTransId="{A40EDD2E-64CE-451C-A06D-1BC5D3F22838}"/>
    <dgm:cxn modelId="{7430E1EF-F001-4DC2-8BC0-6346EB43DD54}" srcId="{2C0DBCAB-1A8B-4B9F-A3B7-40B797073B92}" destId="{BA6F2392-47CA-42F6-A2EB-6CE9576C5C93}" srcOrd="2" destOrd="0" parTransId="{26661EF9-FB18-4C15-A8C2-D20D37375842}" sibTransId="{1FA00A3D-16B6-4E46-AF1A-B94ACA982085}"/>
    <dgm:cxn modelId="{516116F3-721D-4E37-94B1-B4F6043E482E}" srcId="{2C0DBCAB-1A8B-4B9F-A3B7-40B797073B92}" destId="{D4B47A9C-89E0-48F3-A1F8-E5050E63A98C}" srcOrd="0" destOrd="0" parTransId="{157CF61A-0378-4763-A73B-841B0679F5C0}" sibTransId="{947D16D7-1A54-40DE-B8C9-5F0149E3C11F}"/>
    <dgm:cxn modelId="{744EA6F4-C76C-4E66-951E-0FEF3CDE6924}" srcId="{779915CC-A828-4FED-BE2C-B7A6D75BFCCE}" destId="{C8D0C7B3-8283-419B-8D95-6106A2C5A005}" srcOrd="2" destOrd="0" parTransId="{4F14651F-32F2-4F85-83D1-2CBE8E8550B6}" sibTransId="{E5BD7A38-3455-4563-BF36-04582E624BA6}"/>
    <dgm:cxn modelId="{A735B2FB-F0E0-4863-B9CE-C1F2FF1CA359}" type="presOf" srcId="{E4144FB4-807E-4324-BDB6-0AA4702A8162}" destId="{07452568-4F8A-4322-9D82-5978E789798B}" srcOrd="0" destOrd="0" presId="urn:microsoft.com/office/officeart/2016/7/layout/LinearBlockProcessNumbered"/>
    <dgm:cxn modelId="{C3D70C51-6CCE-4F8C-BE38-E9D6C11CE6DF}" type="presParOf" srcId="{23FB37C2-FC40-475B-A3ED-9F011CAB9252}" destId="{3EAE9EB9-F1D9-436A-A05E-85294FB43542}" srcOrd="0" destOrd="0" presId="urn:microsoft.com/office/officeart/2016/7/layout/LinearBlockProcessNumbered"/>
    <dgm:cxn modelId="{0533B92D-B23F-4A36-A419-41BBA267C89A}" type="presParOf" srcId="{3EAE9EB9-F1D9-436A-A05E-85294FB43542}" destId="{EA69B4E4-DD66-4F0E-8636-BA2E25C50A31}" srcOrd="0" destOrd="0" presId="urn:microsoft.com/office/officeart/2016/7/layout/LinearBlockProcessNumbered"/>
    <dgm:cxn modelId="{A22D9A2A-0C60-40AD-BACC-69EF3AFCD39E}" type="presParOf" srcId="{3EAE9EB9-F1D9-436A-A05E-85294FB43542}" destId="{3BB9538F-F85D-445D-B971-C1746DED7CBF}" srcOrd="1" destOrd="0" presId="urn:microsoft.com/office/officeart/2016/7/layout/LinearBlockProcessNumbered"/>
    <dgm:cxn modelId="{10636CC0-65D9-4994-A92B-29F547B1E0B5}" type="presParOf" srcId="{3EAE9EB9-F1D9-436A-A05E-85294FB43542}" destId="{82352F41-8E40-4E65-9114-B6AB2C637226}" srcOrd="2" destOrd="0" presId="urn:microsoft.com/office/officeart/2016/7/layout/LinearBlockProcessNumbered"/>
    <dgm:cxn modelId="{ACCDFEDD-26EB-4102-AD9A-E9D2ADA09739}" type="presParOf" srcId="{23FB37C2-FC40-475B-A3ED-9F011CAB9252}" destId="{FF134143-FA31-426D-AAB2-46D9C6FE1057}" srcOrd="1" destOrd="0" presId="urn:microsoft.com/office/officeart/2016/7/layout/LinearBlockProcessNumbered"/>
    <dgm:cxn modelId="{69707484-B92F-4EA2-9CCB-F72F57031C1D}" type="presParOf" srcId="{23FB37C2-FC40-475B-A3ED-9F011CAB9252}" destId="{1D9DB90E-F133-4DB2-BFEE-DA01FD25263A}" srcOrd="2" destOrd="0" presId="urn:microsoft.com/office/officeart/2016/7/layout/LinearBlockProcessNumbered"/>
    <dgm:cxn modelId="{99CD9083-3AAB-4931-9687-3F2AE32E1893}" type="presParOf" srcId="{1D9DB90E-F133-4DB2-BFEE-DA01FD25263A}" destId="{42E56645-A896-4067-8ACD-5B7DDB0E7579}" srcOrd="0" destOrd="0" presId="urn:microsoft.com/office/officeart/2016/7/layout/LinearBlockProcessNumbered"/>
    <dgm:cxn modelId="{C293DC8A-E9F8-4C17-8614-5E31020B8AE7}" type="presParOf" srcId="{1D9DB90E-F133-4DB2-BFEE-DA01FD25263A}" destId="{2CEAFD45-0ADD-45CE-8466-18F3BE999286}" srcOrd="1" destOrd="0" presId="urn:microsoft.com/office/officeart/2016/7/layout/LinearBlockProcessNumbered"/>
    <dgm:cxn modelId="{D936411D-39BC-4704-96F1-D0FC781ABA27}" type="presParOf" srcId="{1D9DB90E-F133-4DB2-BFEE-DA01FD25263A}" destId="{F7E81117-5EFD-4F3C-805B-2EBCBB517CA9}" srcOrd="2" destOrd="0" presId="urn:microsoft.com/office/officeart/2016/7/layout/LinearBlockProcessNumbered"/>
    <dgm:cxn modelId="{9AF8B248-9752-4927-B35C-A43834AA16E5}" type="presParOf" srcId="{23FB37C2-FC40-475B-A3ED-9F011CAB9252}" destId="{C45388A0-799F-4287-A417-F830574F4CE4}" srcOrd="3" destOrd="0" presId="urn:microsoft.com/office/officeart/2016/7/layout/LinearBlockProcessNumbered"/>
    <dgm:cxn modelId="{257F2307-18D9-4CE6-B2CF-DEB8629B9295}" type="presParOf" srcId="{23FB37C2-FC40-475B-A3ED-9F011CAB9252}" destId="{E6BB0E07-542B-4D76-8A46-624DF6AEE3C5}" srcOrd="4" destOrd="0" presId="urn:microsoft.com/office/officeart/2016/7/layout/LinearBlockProcessNumbered"/>
    <dgm:cxn modelId="{775F03A8-D460-4A55-94E2-4BF8DFC90771}" type="presParOf" srcId="{E6BB0E07-542B-4D76-8A46-624DF6AEE3C5}" destId="{B6A7BC01-EA42-4228-854A-A3E7DA7474F3}" srcOrd="0" destOrd="0" presId="urn:microsoft.com/office/officeart/2016/7/layout/LinearBlockProcessNumbered"/>
    <dgm:cxn modelId="{C75E880C-819B-4933-8BC9-309F9B456409}" type="presParOf" srcId="{E6BB0E07-542B-4D76-8A46-624DF6AEE3C5}" destId="{F54F3CDC-D174-4437-82A0-948CCF28B73F}" srcOrd="1" destOrd="0" presId="urn:microsoft.com/office/officeart/2016/7/layout/LinearBlockProcessNumbered"/>
    <dgm:cxn modelId="{C69BDAC5-5453-4122-89E9-48F95B49B778}" type="presParOf" srcId="{E6BB0E07-542B-4D76-8A46-624DF6AEE3C5}" destId="{049747FD-A0C4-46AF-8B9C-BBC93AEC64EC}" srcOrd="2" destOrd="0" presId="urn:microsoft.com/office/officeart/2016/7/layout/LinearBlockProcessNumbered"/>
    <dgm:cxn modelId="{CE955D8C-18ED-4512-B0EE-63E65089B615}" type="presParOf" srcId="{23FB37C2-FC40-475B-A3ED-9F011CAB9252}" destId="{AB193416-2CAC-4583-8EC2-4EE0DFAA80AF}" srcOrd="5" destOrd="0" presId="urn:microsoft.com/office/officeart/2016/7/layout/LinearBlockProcessNumbered"/>
    <dgm:cxn modelId="{C0D49EDA-C3FE-4AB8-B6BE-B709DB6C3465}" type="presParOf" srcId="{23FB37C2-FC40-475B-A3ED-9F011CAB9252}" destId="{96496C29-AE14-4D5B-9491-D12CBCE86A0B}" srcOrd="6" destOrd="0" presId="urn:microsoft.com/office/officeart/2016/7/layout/LinearBlockProcessNumbered"/>
    <dgm:cxn modelId="{C612258D-8AD7-427E-AF43-626F5D694BE4}" type="presParOf" srcId="{96496C29-AE14-4D5B-9491-D12CBCE86A0B}" destId="{CE8CBBCF-E284-42E7-A769-CB6D3621C58C}" srcOrd="0" destOrd="0" presId="urn:microsoft.com/office/officeart/2016/7/layout/LinearBlockProcessNumbered"/>
    <dgm:cxn modelId="{77C97308-F692-4C4C-A6B2-45C677FE91FF}" type="presParOf" srcId="{96496C29-AE14-4D5B-9491-D12CBCE86A0B}" destId="{07452568-4F8A-4322-9D82-5978E789798B}" srcOrd="1" destOrd="0" presId="urn:microsoft.com/office/officeart/2016/7/layout/LinearBlockProcessNumbered"/>
    <dgm:cxn modelId="{1065456E-26E1-4F86-82F8-CC6F9578B7D2}" type="presParOf" srcId="{96496C29-AE14-4D5B-9491-D12CBCE86A0B}" destId="{AEC5C3A8-7844-49AF-ACC3-35BAF8027AEA}" srcOrd="2" destOrd="0" presId="urn:microsoft.com/office/officeart/2016/7/layout/LinearBlockProcessNumbered"/>
    <dgm:cxn modelId="{DD558839-18E8-43D3-812F-A1BCB99DA28A}" type="presParOf" srcId="{23FB37C2-FC40-475B-A3ED-9F011CAB9252}" destId="{524A0C91-ED8E-4FDF-A57B-A801CA3D3280}" srcOrd="7" destOrd="0" presId="urn:microsoft.com/office/officeart/2016/7/layout/LinearBlockProcessNumbered"/>
    <dgm:cxn modelId="{48EF9EBE-7B7D-443C-925D-095730E94113}" type="presParOf" srcId="{23FB37C2-FC40-475B-A3ED-9F011CAB9252}" destId="{0ACCB558-DFC7-44E7-9BE5-ED7811BEFACE}" srcOrd="8" destOrd="0" presId="urn:microsoft.com/office/officeart/2016/7/layout/LinearBlockProcessNumbered"/>
    <dgm:cxn modelId="{1B1D7861-86C2-4D47-B352-B87FCC731927}" type="presParOf" srcId="{0ACCB558-DFC7-44E7-9BE5-ED7811BEFACE}" destId="{CA11EA2B-CFE6-48EF-B23E-1C2FF1328D97}" srcOrd="0" destOrd="0" presId="urn:microsoft.com/office/officeart/2016/7/layout/LinearBlockProcessNumbered"/>
    <dgm:cxn modelId="{1E5969CE-6783-476A-9F37-F560379F2320}" type="presParOf" srcId="{0ACCB558-DFC7-44E7-9BE5-ED7811BEFACE}" destId="{019165B5-B4D3-4FF7-93ED-C78207683B10}" srcOrd="1" destOrd="0" presId="urn:microsoft.com/office/officeart/2016/7/layout/LinearBlockProcessNumbered"/>
    <dgm:cxn modelId="{71D9332A-AB49-4A29-9B8F-C7E9B644171F}" type="presParOf" srcId="{0ACCB558-DFC7-44E7-9BE5-ED7811BEFACE}" destId="{D4AFECEB-9FAD-43D3-A98E-A487304B2719}"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7ABBF14-91B2-4A7D-9541-4D7DB5A16D1C}" type="doc">
      <dgm:prSet loTypeId="urn:microsoft.com/office/officeart/2016/7/layout/VerticalSolidActionList" loCatId="List" qsTypeId="urn:microsoft.com/office/officeart/2005/8/quickstyle/simple2" qsCatId="simple" csTypeId="urn:microsoft.com/office/officeart/2005/8/colors/colorful1" csCatId="colorful"/>
      <dgm:spPr/>
      <dgm:t>
        <a:bodyPr/>
        <a:lstStyle/>
        <a:p>
          <a:endParaRPr lang="en-US"/>
        </a:p>
      </dgm:t>
    </dgm:pt>
    <dgm:pt modelId="{FB89119E-23B2-483F-80AB-D97CC675BF94}">
      <dgm:prSet/>
      <dgm:spPr/>
      <dgm:t>
        <a:bodyPr/>
        <a:lstStyle/>
        <a:p>
          <a:r>
            <a:rPr lang="en-US"/>
            <a:t>Don't</a:t>
          </a:r>
        </a:p>
      </dgm:t>
    </dgm:pt>
    <dgm:pt modelId="{07F666C3-4A5A-412C-BD00-E9B79D92387B}" type="parTrans" cxnId="{24C6E81F-4EF4-4882-ABBE-9EB5D8D5F40F}">
      <dgm:prSet/>
      <dgm:spPr/>
      <dgm:t>
        <a:bodyPr/>
        <a:lstStyle/>
        <a:p>
          <a:endParaRPr lang="en-US"/>
        </a:p>
      </dgm:t>
    </dgm:pt>
    <dgm:pt modelId="{B81BFA4E-3DDE-4433-8501-57A82AEDFBC7}" type="sibTrans" cxnId="{24C6E81F-4EF4-4882-ABBE-9EB5D8D5F40F}">
      <dgm:prSet/>
      <dgm:spPr/>
      <dgm:t>
        <a:bodyPr/>
        <a:lstStyle/>
        <a:p>
          <a:endParaRPr lang="en-US"/>
        </a:p>
      </dgm:t>
    </dgm:pt>
    <dgm:pt modelId="{76A1D94B-D067-4399-8760-C4508FBE9C2A}">
      <dgm:prSet/>
      <dgm:spPr/>
      <dgm:t>
        <a:bodyPr/>
        <a:lstStyle/>
        <a:p>
          <a:r>
            <a:rPr lang="en-US"/>
            <a:t>Don't get too personal</a:t>
          </a:r>
        </a:p>
      </dgm:t>
    </dgm:pt>
    <dgm:pt modelId="{75AE0419-E589-4BA7-A508-354D4001E4E4}" type="parTrans" cxnId="{22824AD1-60C6-4014-A92A-572C2AC13A6A}">
      <dgm:prSet/>
      <dgm:spPr/>
      <dgm:t>
        <a:bodyPr/>
        <a:lstStyle/>
        <a:p>
          <a:endParaRPr lang="en-US"/>
        </a:p>
      </dgm:t>
    </dgm:pt>
    <dgm:pt modelId="{B4005F26-0907-417D-9192-A405BD5719AB}" type="sibTrans" cxnId="{22824AD1-60C6-4014-A92A-572C2AC13A6A}">
      <dgm:prSet/>
      <dgm:spPr/>
      <dgm:t>
        <a:bodyPr/>
        <a:lstStyle/>
        <a:p>
          <a:endParaRPr lang="en-US"/>
        </a:p>
      </dgm:t>
    </dgm:pt>
    <dgm:pt modelId="{82E26A0B-CF3F-4734-B259-833D5AE6BBD3}">
      <dgm:prSet/>
      <dgm:spPr/>
      <dgm:t>
        <a:bodyPr/>
        <a:lstStyle/>
        <a:p>
          <a:r>
            <a:rPr lang="en-US"/>
            <a:t>Avoid</a:t>
          </a:r>
        </a:p>
      </dgm:t>
    </dgm:pt>
    <dgm:pt modelId="{65C3AFA1-FB14-4ADC-8BC2-18288CFD8C29}" type="parTrans" cxnId="{887E476B-19F3-47FC-8EB5-20C5CB7E7509}">
      <dgm:prSet/>
      <dgm:spPr/>
      <dgm:t>
        <a:bodyPr/>
        <a:lstStyle/>
        <a:p>
          <a:endParaRPr lang="en-US"/>
        </a:p>
      </dgm:t>
    </dgm:pt>
    <dgm:pt modelId="{30953631-F7EB-408A-88E2-035D1F078832}" type="sibTrans" cxnId="{887E476B-19F3-47FC-8EB5-20C5CB7E7509}">
      <dgm:prSet/>
      <dgm:spPr/>
      <dgm:t>
        <a:bodyPr/>
        <a:lstStyle/>
        <a:p>
          <a:endParaRPr lang="en-US"/>
        </a:p>
      </dgm:t>
    </dgm:pt>
    <dgm:pt modelId="{092BBF14-4713-4AEF-8D61-A712867A7A50}">
      <dgm:prSet/>
      <dgm:spPr/>
      <dgm:t>
        <a:bodyPr/>
        <a:lstStyle/>
        <a:p>
          <a:r>
            <a:rPr lang="en-US"/>
            <a:t>Avoid filler words such as "um", "like" " you know" "really"</a:t>
          </a:r>
        </a:p>
      </dgm:t>
    </dgm:pt>
    <dgm:pt modelId="{63C5FEAF-FFA6-4BE4-BF36-A2EA26E68AAC}" type="parTrans" cxnId="{43670121-073E-4C6D-8688-AF1B2003C247}">
      <dgm:prSet/>
      <dgm:spPr/>
      <dgm:t>
        <a:bodyPr/>
        <a:lstStyle/>
        <a:p>
          <a:endParaRPr lang="en-US"/>
        </a:p>
      </dgm:t>
    </dgm:pt>
    <dgm:pt modelId="{38A312DD-30F3-47C4-916F-408EF72AB7C6}" type="sibTrans" cxnId="{43670121-073E-4C6D-8688-AF1B2003C247}">
      <dgm:prSet/>
      <dgm:spPr/>
      <dgm:t>
        <a:bodyPr/>
        <a:lstStyle/>
        <a:p>
          <a:endParaRPr lang="en-US"/>
        </a:p>
      </dgm:t>
    </dgm:pt>
    <dgm:pt modelId="{C2D0E3F3-D8F4-47D6-BC1C-95E95101FF8F}">
      <dgm:prSet/>
      <dgm:spPr/>
      <dgm:t>
        <a:bodyPr/>
        <a:lstStyle/>
        <a:p>
          <a:r>
            <a:rPr lang="en-US"/>
            <a:t>Make</a:t>
          </a:r>
        </a:p>
      </dgm:t>
    </dgm:pt>
    <dgm:pt modelId="{FA5324F8-0FA9-453E-B371-B08D8F1359D3}" type="parTrans" cxnId="{4C7E48FF-BFCA-4CF1-B25F-257B61DE6E12}">
      <dgm:prSet/>
      <dgm:spPr/>
      <dgm:t>
        <a:bodyPr/>
        <a:lstStyle/>
        <a:p>
          <a:endParaRPr lang="en-US"/>
        </a:p>
      </dgm:t>
    </dgm:pt>
    <dgm:pt modelId="{2C3C1706-42B0-4225-A828-14405BD9EB63}" type="sibTrans" cxnId="{4C7E48FF-BFCA-4CF1-B25F-257B61DE6E12}">
      <dgm:prSet/>
      <dgm:spPr/>
      <dgm:t>
        <a:bodyPr/>
        <a:lstStyle/>
        <a:p>
          <a:endParaRPr lang="en-US"/>
        </a:p>
      </dgm:t>
    </dgm:pt>
    <dgm:pt modelId="{82D79A95-57C5-4088-808E-505D14708EDA}">
      <dgm:prSet/>
      <dgm:spPr/>
      <dgm:t>
        <a:bodyPr/>
        <a:lstStyle/>
        <a:p>
          <a:r>
            <a:rPr lang="en-US"/>
            <a:t>Make your weakness into a strength</a:t>
          </a:r>
        </a:p>
      </dgm:t>
    </dgm:pt>
    <dgm:pt modelId="{310C5390-D8D5-4841-B13F-565B0D62AB7E}" type="parTrans" cxnId="{42EDF40F-F973-48E2-A66B-43834C8AF16E}">
      <dgm:prSet/>
      <dgm:spPr/>
      <dgm:t>
        <a:bodyPr/>
        <a:lstStyle/>
        <a:p>
          <a:endParaRPr lang="en-US"/>
        </a:p>
      </dgm:t>
    </dgm:pt>
    <dgm:pt modelId="{8BBA1540-2215-4A7F-AA0C-7357CD628DD3}" type="sibTrans" cxnId="{42EDF40F-F973-48E2-A66B-43834C8AF16E}">
      <dgm:prSet/>
      <dgm:spPr/>
      <dgm:t>
        <a:bodyPr/>
        <a:lstStyle/>
        <a:p>
          <a:endParaRPr lang="en-US"/>
        </a:p>
      </dgm:t>
    </dgm:pt>
    <dgm:pt modelId="{E45EE011-714A-4F84-8ACC-5E294BA6C9D7}">
      <dgm:prSet/>
      <dgm:spPr/>
      <dgm:t>
        <a:bodyPr/>
        <a:lstStyle/>
        <a:p>
          <a:r>
            <a:rPr lang="en-US"/>
            <a:t>Don't</a:t>
          </a:r>
        </a:p>
      </dgm:t>
    </dgm:pt>
    <dgm:pt modelId="{0DEBDDB6-3A8F-4809-9EBD-194BE50D5787}" type="parTrans" cxnId="{87AA7762-2719-4E56-A022-1515CDED00DC}">
      <dgm:prSet/>
      <dgm:spPr/>
      <dgm:t>
        <a:bodyPr/>
        <a:lstStyle/>
        <a:p>
          <a:endParaRPr lang="en-US"/>
        </a:p>
      </dgm:t>
    </dgm:pt>
    <dgm:pt modelId="{287A55AB-BFFE-4A02-A9F9-66DD1EF93F48}" type="sibTrans" cxnId="{87AA7762-2719-4E56-A022-1515CDED00DC}">
      <dgm:prSet/>
      <dgm:spPr/>
      <dgm:t>
        <a:bodyPr/>
        <a:lstStyle/>
        <a:p>
          <a:endParaRPr lang="en-US"/>
        </a:p>
      </dgm:t>
    </dgm:pt>
    <dgm:pt modelId="{B88A067B-CE3C-4403-A514-DF4796D37575}">
      <dgm:prSet/>
      <dgm:spPr/>
      <dgm:t>
        <a:bodyPr/>
        <a:lstStyle/>
        <a:p>
          <a:r>
            <a:rPr lang="en-US"/>
            <a:t>Don't be afraid to ask the interviewer to repeat the question or explain it if you need them too</a:t>
          </a:r>
        </a:p>
      </dgm:t>
    </dgm:pt>
    <dgm:pt modelId="{228901D6-FC1A-40CD-9DB5-344C83DA8BE3}" type="parTrans" cxnId="{118A86A5-A841-45D3-8877-4D3E8878E247}">
      <dgm:prSet/>
      <dgm:spPr/>
      <dgm:t>
        <a:bodyPr/>
        <a:lstStyle/>
        <a:p>
          <a:endParaRPr lang="en-US"/>
        </a:p>
      </dgm:t>
    </dgm:pt>
    <dgm:pt modelId="{9BCAF233-6811-415C-AAC3-27C2185ED38B}" type="sibTrans" cxnId="{118A86A5-A841-45D3-8877-4D3E8878E247}">
      <dgm:prSet/>
      <dgm:spPr/>
      <dgm:t>
        <a:bodyPr/>
        <a:lstStyle/>
        <a:p>
          <a:endParaRPr lang="en-US"/>
        </a:p>
      </dgm:t>
    </dgm:pt>
    <dgm:pt modelId="{29D14C38-4A83-40D1-9298-9A76FB1B0824}" type="pres">
      <dgm:prSet presAssocID="{77ABBF14-91B2-4A7D-9541-4D7DB5A16D1C}" presName="Name0" presStyleCnt="0">
        <dgm:presLayoutVars>
          <dgm:dir/>
          <dgm:animLvl val="lvl"/>
          <dgm:resizeHandles val="exact"/>
        </dgm:presLayoutVars>
      </dgm:prSet>
      <dgm:spPr/>
    </dgm:pt>
    <dgm:pt modelId="{B67904F5-375F-40AE-91D5-AF5BD0CAA0EE}" type="pres">
      <dgm:prSet presAssocID="{FB89119E-23B2-483F-80AB-D97CC675BF94}" presName="linNode" presStyleCnt="0"/>
      <dgm:spPr/>
    </dgm:pt>
    <dgm:pt modelId="{D2EA8762-D97C-4F74-894F-453D1AD2D887}" type="pres">
      <dgm:prSet presAssocID="{FB89119E-23B2-483F-80AB-D97CC675BF94}" presName="parentText" presStyleLbl="alignNode1" presStyleIdx="0" presStyleCnt="4">
        <dgm:presLayoutVars>
          <dgm:chMax val="1"/>
          <dgm:bulletEnabled/>
        </dgm:presLayoutVars>
      </dgm:prSet>
      <dgm:spPr/>
    </dgm:pt>
    <dgm:pt modelId="{4E4C4F31-3571-47CA-A1C4-A0B7704688B7}" type="pres">
      <dgm:prSet presAssocID="{FB89119E-23B2-483F-80AB-D97CC675BF94}" presName="descendantText" presStyleLbl="alignAccFollowNode1" presStyleIdx="0" presStyleCnt="4">
        <dgm:presLayoutVars>
          <dgm:bulletEnabled/>
        </dgm:presLayoutVars>
      </dgm:prSet>
      <dgm:spPr/>
    </dgm:pt>
    <dgm:pt modelId="{0396B982-A414-4F7E-AB9F-51CB8E139E51}" type="pres">
      <dgm:prSet presAssocID="{B81BFA4E-3DDE-4433-8501-57A82AEDFBC7}" presName="sp" presStyleCnt="0"/>
      <dgm:spPr/>
    </dgm:pt>
    <dgm:pt modelId="{EE2C9DA6-9166-481B-8A3E-A375A19A751A}" type="pres">
      <dgm:prSet presAssocID="{82E26A0B-CF3F-4734-B259-833D5AE6BBD3}" presName="linNode" presStyleCnt="0"/>
      <dgm:spPr/>
    </dgm:pt>
    <dgm:pt modelId="{9B2F4B59-971F-446F-A7B3-03A2DE0851EC}" type="pres">
      <dgm:prSet presAssocID="{82E26A0B-CF3F-4734-B259-833D5AE6BBD3}" presName="parentText" presStyleLbl="alignNode1" presStyleIdx="1" presStyleCnt="4">
        <dgm:presLayoutVars>
          <dgm:chMax val="1"/>
          <dgm:bulletEnabled/>
        </dgm:presLayoutVars>
      </dgm:prSet>
      <dgm:spPr/>
    </dgm:pt>
    <dgm:pt modelId="{528A5023-DA48-423D-A037-4E6C2B4C5E4E}" type="pres">
      <dgm:prSet presAssocID="{82E26A0B-CF3F-4734-B259-833D5AE6BBD3}" presName="descendantText" presStyleLbl="alignAccFollowNode1" presStyleIdx="1" presStyleCnt="4">
        <dgm:presLayoutVars>
          <dgm:bulletEnabled/>
        </dgm:presLayoutVars>
      </dgm:prSet>
      <dgm:spPr/>
    </dgm:pt>
    <dgm:pt modelId="{51846A33-E47A-42A2-80FE-618D8E4BED01}" type="pres">
      <dgm:prSet presAssocID="{30953631-F7EB-408A-88E2-035D1F078832}" presName="sp" presStyleCnt="0"/>
      <dgm:spPr/>
    </dgm:pt>
    <dgm:pt modelId="{9A1F5D6C-7FE8-47DC-8A30-CAD5E6280D46}" type="pres">
      <dgm:prSet presAssocID="{C2D0E3F3-D8F4-47D6-BC1C-95E95101FF8F}" presName="linNode" presStyleCnt="0"/>
      <dgm:spPr/>
    </dgm:pt>
    <dgm:pt modelId="{84AB9C4C-41A4-4693-A59C-C27BD5D8053B}" type="pres">
      <dgm:prSet presAssocID="{C2D0E3F3-D8F4-47D6-BC1C-95E95101FF8F}" presName="parentText" presStyleLbl="alignNode1" presStyleIdx="2" presStyleCnt="4">
        <dgm:presLayoutVars>
          <dgm:chMax val="1"/>
          <dgm:bulletEnabled/>
        </dgm:presLayoutVars>
      </dgm:prSet>
      <dgm:spPr/>
    </dgm:pt>
    <dgm:pt modelId="{B3FFAB51-99F7-4EB5-BB50-473CD86A761F}" type="pres">
      <dgm:prSet presAssocID="{C2D0E3F3-D8F4-47D6-BC1C-95E95101FF8F}" presName="descendantText" presStyleLbl="alignAccFollowNode1" presStyleIdx="2" presStyleCnt="4">
        <dgm:presLayoutVars>
          <dgm:bulletEnabled/>
        </dgm:presLayoutVars>
      </dgm:prSet>
      <dgm:spPr/>
    </dgm:pt>
    <dgm:pt modelId="{F7859041-6D5C-4A0C-8294-FEAB979F951F}" type="pres">
      <dgm:prSet presAssocID="{2C3C1706-42B0-4225-A828-14405BD9EB63}" presName="sp" presStyleCnt="0"/>
      <dgm:spPr/>
    </dgm:pt>
    <dgm:pt modelId="{B417CEC5-5CF6-49E6-93EC-C645A867F41D}" type="pres">
      <dgm:prSet presAssocID="{E45EE011-714A-4F84-8ACC-5E294BA6C9D7}" presName="linNode" presStyleCnt="0"/>
      <dgm:spPr/>
    </dgm:pt>
    <dgm:pt modelId="{DE4B3595-B4B7-4809-9FE6-DA268715C7C9}" type="pres">
      <dgm:prSet presAssocID="{E45EE011-714A-4F84-8ACC-5E294BA6C9D7}" presName="parentText" presStyleLbl="alignNode1" presStyleIdx="3" presStyleCnt="4">
        <dgm:presLayoutVars>
          <dgm:chMax val="1"/>
          <dgm:bulletEnabled/>
        </dgm:presLayoutVars>
      </dgm:prSet>
      <dgm:spPr/>
    </dgm:pt>
    <dgm:pt modelId="{B172C42B-0EF9-4EB5-A767-5B7AE4922832}" type="pres">
      <dgm:prSet presAssocID="{E45EE011-714A-4F84-8ACC-5E294BA6C9D7}" presName="descendantText" presStyleLbl="alignAccFollowNode1" presStyleIdx="3" presStyleCnt="4">
        <dgm:presLayoutVars>
          <dgm:bulletEnabled/>
        </dgm:presLayoutVars>
      </dgm:prSet>
      <dgm:spPr/>
    </dgm:pt>
  </dgm:ptLst>
  <dgm:cxnLst>
    <dgm:cxn modelId="{EC3D130C-264B-4123-BC03-5C734EECE26F}" type="presOf" srcId="{C2D0E3F3-D8F4-47D6-BC1C-95E95101FF8F}" destId="{84AB9C4C-41A4-4693-A59C-C27BD5D8053B}" srcOrd="0" destOrd="0" presId="urn:microsoft.com/office/officeart/2016/7/layout/VerticalSolidActionList"/>
    <dgm:cxn modelId="{42EDF40F-F973-48E2-A66B-43834C8AF16E}" srcId="{C2D0E3F3-D8F4-47D6-BC1C-95E95101FF8F}" destId="{82D79A95-57C5-4088-808E-505D14708EDA}" srcOrd="0" destOrd="0" parTransId="{310C5390-D8D5-4841-B13F-565B0D62AB7E}" sibTransId="{8BBA1540-2215-4A7F-AA0C-7357CD628DD3}"/>
    <dgm:cxn modelId="{B208E710-3676-4404-A7B3-D0AC891E3E9C}" type="presOf" srcId="{82E26A0B-CF3F-4734-B259-833D5AE6BBD3}" destId="{9B2F4B59-971F-446F-A7B3-03A2DE0851EC}" srcOrd="0" destOrd="0" presId="urn:microsoft.com/office/officeart/2016/7/layout/VerticalSolidActionList"/>
    <dgm:cxn modelId="{24C6E81F-4EF4-4882-ABBE-9EB5D8D5F40F}" srcId="{77ABBF14-91B2-4A7D-9541-4D7DB5A16D1C}" destId="{FB89119E-23B2-483F-80AB-D97CC675BF94}" srcOrd="0" destOrd="0" parTransId="{07F666C3-4A5A-412C-BD00-E9B79D92387B}" sibTransId="{B81BFA4E-3DDE-4433-8501-57A82AEDFBC7}"/>
    <dgm:cxn modelId="{43670121-073E-4C6D-8688-AF1B2003C247}" srcId="{82E26A0B-CF3F-4734-B259-833D5AE6BBD3}" destId="{092BBF14-4713-4AEF-8D61-A712867A7A50}" srcOrd="0" destOrd="0" parTransId="{63C5FEAF-FFA6-4BE4-BF36-A2EA26E68AAC}" sibTransId="{38A312DD-30F3-47C4-916F-408EF72AB7C6}"/>
    <dgm:cxn modelId="{63A39B2B-8787-4FAC-81F8-D6132E2547DB}" type="presOf" srcId="{B88A067B-CE3C-4403-A514-DF4796D37575}" destId="{B172C42B-0EF9-4EB5-A767-5B7AE4922832}" srcOrd="0" destOrd="0" presId="urn:microsoft.com/office/officeart/2016/7/layout/VerticalSolidActionList"/>
    <dgm:cxn modelId="{87AA7762-2719-4E56-A022-1515CDED00DC}" srcId="{77ABBF14-91B2-4A7D-9541-4D7DB5A16D1C}" destId="{E45EE011-714A-4F84-8ACC-5E294BA6C9D7}" srcOrd="3" destOrd="0" parTransId="{0DEBDDB6-3A8F-4809-9EBD-194BE50D5787}" sibTransId="{287A55AB-BFFE-4A02-A9F9-66DD1EF93F48}"/>
    <dgm:cxn modelId="{887E476B-19F3-47FC-8EB5-20C5CB7E7509}" srcId="{77ABBF14-91B2-4A7D-9541-4D7DB5A16D1C}" destId="{82E26A0B-CF3F-4734-B259-833D5AE6BBD3}" srcOrd="1" destOrd="0" parTransId="{65C3AFA1-FB14-4ADC-8BC2-18288CFD8C29}" sibTransId="{30953631-F7EB-408A-88E2-035D1F078832}"/>
    <dgm:cxn modelId="{93120670-E026-4A1A-85AE-CF4CEA51824D}" type="presOf" srcId="{092BBF14-4713-4AEF-8D61-A712867A7A50}" destId="{528A5023-DA48-423D-A037-4E6C2B4C5E4E}" srcOrd="0" destOrd="0" presId="urn:microsoft.com/office/officeart/2016/7/layout/VerticalSolidActionList"/>
    <dgm:cxn modelId="{17E40671-379A-4E46-ABC4-D98C07A15154}" type="presOf" srcId="{FB89119E-23B2-483F-80AB-D97CC675BF94}" destId="{D2EA8762-D97C-4F74-894F-453D1AD2D887}" srcOrd="0" destOrd="0" presId="urn:microsoft.com/office/officeart/2016/7/layout/VerticalSolidActionList"/>
    <dgm:cxn modelId="{118A86A5-A841-45D3-8877-4D3E8878E247}" srcId="{E45EE011-714A-4F84-8ACC-5E294BA6C9D7}" destId="{B88A067B-CE3C-4403-A514-DF4796D37575}" srcOrd="0" destOrd="0" parTransId="{228901D6-FC1A-40CD-9DB5-344C83DA8BE3}" sibTransId="{9BCAF233-6811-415C-AAC3-27C2185ED38B}"/>
    <dgm:cxn modelId="{22824AD1-60C6-4014-A92A-572C2AC13A6A}" srcId="{FB89119E-23B2-483F-80AB-D97CC675BF94}" destId="{76A1D94B-D067-4399-8760-C4508FBE9C2A}" srcOrd="0" destOrd="0" parTransId="{75AE0419-E589-4BA7-A508-354D4001E4E4}" sibTransId="{B4005F26-0907-417D-9192-A405BD5719AB}"/>
    <dgm:cxn modelId="{66FF5BF0-F1DB-413B-AF89-943BCA188414}" type="presOf" srcId="{E45EE011-714A-4F84-8ACC-5E294BA6C9D7}" destId="{DE4B3595-B4B7-4809-9FE6-DA268715C7C9}" srcOrd="0" destOrd="0" presId="urn:microsoft.com/office/officeart/2016/7/layout/VerticalSolidActionList"/>
    <dgm:cxn modelId="{D355BFF1-D0DF-41D3-9986-7897AAD0E524}" type="presOf" srcId="{77ABBF14-91B2-4A7D-9541-4D7DB5A16D1C}" destId="{29D14C38-4A83-40D1-9298-9A76FB1B0824}" srcOrd="0" destOrd="0" presId="urn:microsoft.com/office/officeart/2016/7/layout/VerticalSolidActionList"/>
    <dgm:cxn modelId="{D03B59F4-0D26-4351-8282-FE9AB94737CD}" type="presOf" srcId="{76A1D94B-D067-4399-8760-C4508FBE9C2A}" destId="{4E4C4F31-3571-47CA-A1C4-A0B7704688B7}" srcOrd="0" destOrd="0" presId="urn:microsoft.com/office/officeart/2016/7/layout/VerticalSolidActionList"/>
    <dgm:cxn modelId="{053C88FC-F753-4E50-AC0D-2A68989B9D26}" type="presOf" srcId="{82D79A95-57C5-4088-808E-505D14708EDA}" destId="{B3FFAB51-99F7-4EB5-BB50-473CD86A761F}" srcOrd="0" destOrd="0" presId="urn:microsoft.com/office/officeart/2016/7/layout/VerticalSolidActionList"/>
    <dgm:cxn modelId="{4C7E48FF-BFCA-4CF1-B25F-257B61DE6E12}" srcId="{77ABBF14-91B2-4A7D-9541-4D7DB5A16D1C}" destId="{C2D0E3F3-D8F4-47D6-BC1C-95E95101FF8F}" srcOrd="2" destOrd="0" parTransId="{FA5324F8-0FA9-453E-B371-B08D8F1359D3}" sibTransId="{2C3C1706-42B0-4225-A828-14405BD9EB63}"/>
    <dgm:cxn modelId="{DD2B8673-1F60-4BE0-893A-45E3F9D2F028}" type="presParOf" srcId="{29D14C38-4A83-40D1-9298-9A76FB1B0824}" destId="{B67904F5-375F-40AE-91D5-AF5BD0CAA0EE}" srcOrd="0" destOrd="0" presId="urn:microsoft.com/office/officeart/2016/7/layout/VerticalSolidActionList"/>
    <dgm:cxn modelId="{A9B93286-93BD-419B-B6D2-8B2964D06361}" type="presParOf" srcId="{B67904F5-375F-40AE-91D5-AF5BD0CAA0EE}" destId="{D2EA8762-D97C-4F74-894F-453D1AD2D887}" srcOrd="0" destOrd="0" presId="urn:microsoft.com/office/officeart/2016/7/layout/VerticalSolidActionList"/>
    <dgm:cxn modelId="{270675D3-C641-42DF-9763-0715D9DF3B7D}" type="presParOf" srcId="{B67904F5-375F-40AE-91D5-AF5BD0CAA0EE}" destId="{4E4C4F31-3571-47CA-A1C4-A0B7704688B7}" srcOrd="1" destOrd="0" presId="urn:microsoft.com/office/officeart/2016/7/layout/VerticalSolidActionList"/>
    <dgm:cxn modelId="{67883C89-2695-4385-9AD0-2750281E1635}" type="presParOf" srcId="{29D14C38-4A83-40D1-9298-9A76FB1B0824}" destId="{0396B982-A414-4F7E-AB9F-51CB8E139E51}" srcOrd="1" destOrd="0" presId="urn:microsoft.com/office/officeart/2016/7/layout/VerticalSolidActionList"/>
    <dgm:cxn modelId="{9281D392-8088-4E66-8E8A-6998C0EE434C}" type="presParOf" srcId="{29D14C38-4A83-40D1-9298-9A76FB1B0824}" destId="{EE2C9DA6-9166-481B-8A3E-A375A19A751A}" srcOrd="2" destOrd="0" presId="urn:microsoft.com/office/officeart/2016/7/layout/VerticalSolidActionList"/>
    <dgm:cxn modelId="{B50879D1-1149-4410-B8AA-22D45544B415}" type="presParOf" srcId="{EE2C9DA6-9166-481B-8A3E-A375A19A751A}" destId="{9B2F4B59-971F-446F-A7B3-03A2DE0851EC}" srcOrd="0" destOrd="0" presId="urn:microsoft.com/office/officeart/2016/7/layout/VerticalSolidActionList"/>
    <dgm:cxn modelId="{D14F1777-E077-43E0-8732-6CED00D93C50}" type="presParOf" srcId="{EE2C9DA6-9166-481B-8A3E-A375A19A751A}" destId="{528A5023-DA48-423D-A037-4E6C2B4C5E4E}" srcOrd="1" destOrd="0" presId="urn:microsoft.com/office/officeart/2016/7/layout/VerticalSolidActionList"/>
    <dgm:cxn modelId="{5EC8A7A9-E2E8-4EE4-A50B-766A71E6303E}" type="presParOf" srcId="{29D14C38-4A83-40D1-9298-9A76FB1B0824}" destId="{51846A33-E47A-42A2-80FE-618D8E4BED01}" srcOrd="3" destOrd="0" presId="urn:microsoft.com/office/officeart/2016/7/layout/VerticalSolidActionList"/>
    <dgm:cxn modelId="{191ABA60-AE6C-4032-AB42-D14E0B342F88}" type="presParOf" srcId="{29D14C38-4A83-40D1-9298-9A76FB1B0824}" destId="{9A1F5D6C-7FE8-47DC-8A30-CAD5E6280D46}" srcOrd="4" destOrd="0" presId="urn:microsoft.com/office/officeart/2016/7/layout/VerticalSolidActionList"/>
    <dgm:cxn modelId="{77EB40D6-FB0B-429C-B2A8-F48AA4712DAA}" type="presParOf" srcId="{9A1F5D6C-7FE8-47DC-8A30-CAD5E6280D46}" destId="{84AB9C4C-41A4-4693-A59C-C27BD5D8053B}" srcOrd="0" destOrd="0" presId="urn:microsoft.com/office/officeart/2016/7/layout/VerticalSolidActionList"/>
    <dgm:cxn modelId="{01FFCA79-8CBC-4F9B-9464-9313480575BB}" type="presParOf" srcId="{9A1F5D6C-7FE8-47DC-8A30-CAD5E6280D46}" destId="{B3FFAB51-99F7-4EB5-BB50-473CD86A761F}" srcOrd="1" destOrd="0" presId="urn:microsoft.com/office/officeart/2016/7/layout/VerticalSolidActionList"/>
    <dgm:cxn modelId="{F5C9E47D-C7A8-46BF-B1D4-C95EF15E73D7}" type="presParOf" srcId="{29D14C38-4A83-40D1-9298-9A76FB1B0824}" destId="{F7859041-6D5C-4A0C-8294-FEAB979F951F}" srcOrd="5" destOrd="0" presId="urn:microsoft.com/office/officeart/2016/7/layout/VerticalSolidActionList"/>
    <dgm:cxn modelId="{7C78A6B1-C6F9-43C7-A5F4-A2737D6BC810}" type="presParOf" srcId="{29D14C38-4A83-40D1-9298-9A76FB1B0824}" destId="{B417CEC5-5CF6-49E6-93EC-C645A867F41D}" srcOrd="6" destOrd="0" presId="urn:microsoft.com/office/officeart/2016/7/layout/VerticalSolidActionList"/>
    <dgm:cxn modelId="{07C85698-BD95-4FDE-87A8-7A849E8F45F4}" type="presParOf" srcId="{B417CEC5-5CF6-49E6-93EC-C645A867F41D}" destId="{DE4B3595-B4B7-4809-9FE6-DA268715C7C9}" srcOrd="0" destOrd="0" presId="urn:microsoft.com/office/officeart/2016/7/layout/VerticalSolidActionList"/>
    <dgm:cxn modelId="{8A3BCB46-23C6-4A61-B39A-F2D04122E58E}" type="presParOf" srcId="{B417CEC5-5CF6-49E6-93EC-C645A867F41D}" destId="{B172C42B-0EF9-4EB5-A767-5B7AE4922832}"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81F9708-38B0-460B-81AE-9ACE36A1F1A8}"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91F13271-5B48-4B4B-B2BC-F3A46C6092ED}">
      <dgm:prSet/>
      <dgm:spPr/>
      <dgm:t>
        <a:bodyPr/>
        <a:lstStyle/>
        <a:p>
          <a:pPr>
            <a:defRPr cap="all"/>
          </a:pPr>
          <a:r>
            <a:rPr lang="en-US"/>
            <a:t>Ask questions about the company and/or position</a:t>
          </a:r>
        </a:p>
      </dgm:t>
    </dgm:pt>
    <dgm:pt modelId="{877CF1CC-3001-425D-A123-EEFA290F782C}" type="parTrans" cxnId="{0CC8656C-ED89-40FB-9197-CD60F94F2C14}">
      <dgm:prSet/>
      <dgm:spPr/>
      <dgm:t>
        <a:bodyPr/>
        <a:lstStyle/>
        <a:p>
          <a:endParaRPr lang="en-US"/>
        </a:p>
      </dgm:t>
    </dgm:pt>
    <dgm:pt modelId="{E4301055-2AC8-488F-90FA-B6A87ABBC896}" type="sibTrans" cxnId="{0CC8656C-ED89-40FB-9197-CD60F94F2C14}">
      <dgm:prSet/>
      <dgm:spPr/>
      <dgm:t>
        <a:bodyPr/>
        <a:lstStyle/>
        <a:p>
          <a:endParaRPr lang="en-US"/>
        </a:p>
      </dgm:t>
    </dgm:pt>
    <dgm:pt modelId="{2ED6976C-A41B-485F-A3E9-A0FF6FB76E82}">
      <dgm:prSet/>
      <dgm:spPr/>
      <dgm:t>
        <a:bodyPr/>
        <a:lstStyle/>
        <a:p>
          <a:pPr>
            <a:defRPr cap="all"/>
          </a:pPr>
          <a:r>
            <a:rPr lang="en-US"/>
            <a:t>Thank them for their time</a:t>
          </a:r>
        </a:p>
      </dgm:t>
    </dgm:pt>
    <dgm:pt modelId="{95B25011-AB52-4204-BF4D-A9A03A55F991}" type="parTrans" cxnId="{FC7A75FF-051D-4EFD-96C8-C14C6765EC78}">
      <dgm:prSet/>
      <dgm:spPr/>
      <dgm:t>
        <a:bodyPr/>
        <a:lstStyle/>
        <a:p>
          <a:endParaRPr lang="en-US"/>
        </a:p>
      </dgm:t>
    </dgm:pt>
    <dgm:pt modelId="{A99AA1BE-BD13-4FC6-A2E5-08A3B45B6CD7}" type="sibTrans" cxnId="{FC7A75FF-051D-4EFD-96C8-C14C6765EC78}">
      <dgm:prSet/>
      <dgm:spPr/>
      <dgm:t>
        <a:bodyPr/>
        <a:lstStyle/>
        <a:p>
          <a:endParaRPr lang="en-US"/>
        </a:p>
      </dgm:t>
    </dgm:pt>
    <dgm:pt modelId="{50F43B31-B393-48F8-AEC3-BA541A4EE4A0}">
      <dgm:prSet/>
      <dgm:spPr/>
      <dgm:t>
        <a:bodyPr/>
        <a:lstStyle/>
        <a:p>
          <a:pPr>
            <a:defRPr cap="all"/>
          </a:pPr>
          <a:r>
            <a:rPr lang="en-US"/>
            <a:t>Firm handshake</a:t>
          </a:r>
        </a:p>
      </dgm:t>
    </dgm:pt>
    <dgm:pt modelId="{BA85AD2C-C766-4B3E-9114-5A4E9D21F799}" type="parTrans" cxnId="{8020855C-04FF-4D92-ABD5-6B61F13CFE06}">
      <dgm:prSet/>
      <dgm:spPr/>
      <dgm:t>
        <a:bodyPr/>
        <a:lstStyle/>
        <a:p>
          <a:endParaRPr lang="en-US"/>
        </a:p>
      </dgm:t>
    </dgm:pt>
    <dgm:pt modelId="{3EBE049F-7FAC-47AC-99A3-E5C0542CC547}" type="sibTrans" cxnId="{8020855C-04FF-4D92-ABD5-6B61F13CFE06}">
      <dgm:prSet/>
      <dgm:spPr/>
      <dgm:t>
        <a:bodyPr/>
        <a:lstStyle/>
        <a:p>
          <a:endParaRPr lang="en-US"/>
        </a:p>
      </dgm:t>
    </dgm:pt>
    <dgm:pt modelId="{7C70ACFC-3E24-481F-8E84-2BA464019831}" type="pres">
      <dgm:prSet presAssocID="{681F9708-38B0-460B-81AE-9ACE36A1F1A8}" presName="root" presStyleCnt="0">
        <dgm:presLayoutVars>
          <dgm:dir/>
          <dgm:resizeHandles val="exact"/>
        </dgm:presLayoutVars>
      </dgm:prSet>
      <dgm:spPr/>
    </dgm:pt>
    <dgm:pt modelId="{8F5B578F-A833-4D6B-A343-E802F0DA9325}" type="pres">
      <dgm:prSet presAssocID="{91F13271-5B48-4B4B-B2BC-F3A46C6092ED}" presName="compNode" presStyleCnt="0"/>
      <dgm:spPr/>
    </dgm:pt>
    <dgm:pt modelId="{7AC0539F-B128-4623-9889-FA7381024870}" type="pres">
      <dgm:prSet presAssocID="{91F13271-5B48-4B4B-B2BC-F3A46C6092ED}" presName="iconBgRect" presStyleLbl="bgShp" presStyleIdx="0" presStyleCnt="3"/>
      <dgm:spPr/>
    </dgm:pt>
    <dgm:pt modelId="{1CEF76F7-052B-4DD7-8E12-1AC0AD0B0631}" type="pres">
      <dgm:prSet presAssocID="{91F13271-5B48-4B4B-B2BC-F3A46C6092E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estion mark"/>
        </a:ext>
      </dgm:extLst>
    </dgm:pt>
    <dgm:pt modelId="{21368E4D-2C88-486A-9BE1-0E363CF4744D}" type="pres">
      <dgm:prSet presAssocID="{91F13271-5B48-4B4B-B2BC-F3A46C6092ED}" presName="spaceRect" presStyleCnt="0"/>
      <dgm:spPr/>
    </dgm:pt>
    <dgm:pt modelId="{256EAE87-E348-4DFF-AD30-4667EC5CC674}" type="pres">
      <dgm:prSet presAssocID="{91F13271-5B48-4B4B-B2BC-F3A46C6092ED}" presName="textRect" presStyleLbl="revTx" presStyleIdx="0" presStyleCnt="3">
        <dgm:presLayoutVars>
          <dgm:chMax val="1"/>
          <dgm:chPref val="1"/>
        </dgm:presLayoutVars>
      </dgm:prSet>
      <dgm:spPr/>
    </dgm:pt>
    <dgm:pt modelId="{BBE5DD7F-94FB-47BE-9A72-B640B7338F07}" type="pres">
      <dgm:prSet presAssocID="{E4301055-2AC8-488F-90FA-B6A87ABBC896}" presName="sibTrans" presStyleCnt="0"/>
      <dgm:spPr/>
    </dgm:pt>
    <dgm:pt modelId="{E24CC762-FB33-49BB-9A58-25C04451EFF9}" type="pres">
      <dgm:prSet presAssocID="{2ED6976C-A41B-485F-A3E9-A0FF6FB76E82}" presName="compNode" presStyleCnt="0"/>
      <dgm:spPr/>
    </dgm:pt>
    <dgm:pt modelId="{ADF181FC-7EAA-4337-8CB0-19F3C253DBA6}" type="pres">
      <dgm:prSet presAssocID="{2ED6976C-A41B-485F-A3E9-A0FF6FB76E82}" presName="iconBgRect" presStyleLbl="bgShp" presStyleIdx="1" presStyleCnt="3"/>
      <dgm:spPr/>
    </dgm:pt>
    <dgm:pt modelId="{AF96BC60-A124-40E8-968A-40D82DB166A6}" type="pres">
      <dgm:prSet presAssocID="{2ED6976C-A41B-485F-A3E9-A0FF6FB76E8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miling Face with No Fill"/>
        </a:ext>
      </dgm:extLst>
    </dgm:pt>
    <dgm:pt modelId="{8785B4E6-FEC7-4560-9C6F-CEF26C433D63}" type="pres">
      <dgm:prSet presAssocID="{2ED6976C-A41B-485F-A3E9-A0FF6FB76E82}" presName="spaceRect" presStyleCnt="0"/>
      <dgm:spPr/>
    </dgm:pt>
    <dgm:pt modelId="{31D1EB70-46C5-4B1C-9134-21375F95F30D}" type="pres">
      <dgm:prSet presAssocID="{2ED6976C-A41B-485F-A3E9-A0FF6FB76E82}" presName="textRect" presStyleLbl="revTx" presStyleIdx="1" presStyleCnt="3">
        <dgm:presLayoutVars>
          <dgm:chMax val="1"/>
          <dgm:chPref val="1"/>
        </dgm:presLayoutVars>
      </dgm:prSet>
      <dgm:spPr/>
    </dgm:pt>
    <dgm:pt modelId="{BEB51235-A8B5-44A8-9EDB-E2EDCA41F8F3}" type="pres">
      <dgm:prSet presAssocID="{A99AA1BE-BD13-4FC6-A2E5-08A3B45B6CD7}" presName="sibTrans" presStyleCnt="0"/>
      <dgm:spPr/>
    </dgm:pt>
    <dgm:pt modelId="{1481E264-C699-4D5B-9870-3F474E90A7C7}" type="pres">
      <dgm:prSet presAssocID="{50F43B31-B393-48F8-AEC3-BA541A4EE4A0}" presName="compNode" presStyleCnt="0"/>
      <dgm:spPr/>
    </dgm:pt>
    <dgm:pt modelId="{817626E2-7746-4BEF-8784-DD064778B447}" type="pres">
      <dgm:prSet presAssocID="{50F43B31-B393-48F8-AEC3-BA541A4EE4A0}" presName="iconBgRect" presStyleLbl="bgShp" presStyleIdx="2" presStyleCnt="3"/>
      <dgm:spPr/>
    </dgm:pt>
    <dgm:pt modelId="{BF12E19B-9850-4C18-AFCE-D60B0478A9E3}" type="pres">
      <dgm:prSet presAssocID="{50F43B31-B393-48F8-AEC3-BA541A4EE4A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andshake"/>
        </a:ext>
      </dgm:extLst>
    </dgm:pt>
    <dgm:pt modelId="{2CD5C78D-BBE6-46C2-B871-0949200982C7}" type="pres">
      <dgm:prSet presAssocID="{50F43B31-B393-48F8-AEC3-BA541A4EE4A0}" presName="spaceRect" presStyleCnt="0"/>
      <dgm:spPr/>
    </dgm:pt>
    <dgm:pt modelId="{9DBFD022-7CE1-4AE0-962D-9216EB6C6856}" type="pres">
      <dgm:prSet presAssocID="{50F43B31-B393-48F8-AEC3-BA541A4EE4A0}" presName="textRect" presStyleLbl="revTx" presStyleIdx="2" presStyleCnt="3">
        <dgm:presLayoutVars>
          <dgm:chMax val="1"/>
          <dgm:chPref val="1"/>
        </dgm:presLayoutVars>
      </dgm:prSet>
      <dgm:spPr/>
    </dgm:pt>
  </dgm:ptLst>
  <dgm:cxnLst>
    <dgm:cxn modelId="{33AB2409-05CD-4943-8DA1-7C3627E9066C}" type="presOf" srcId="{50F43B31-B393-48F8-AEC3-BA541A4EE4A0}" destId="{9DBFD022-7CE1-4AE0-962D-9216EB6C6856}" srcOrd="0" destOrd="0" presId="urn:microsoft.com/office/officeart/2018/5/layout/IconCircleLabelList"/>
    <dgm:cxn modelId="{E9D7AD38-DBC5-45C7-BF99-2E21151644CD}" type="presOf" srcId="{681F9708-38B0-460B-81AE-9ACE36A1F1A8}" destId="{7C70ACFC-3E24-481F-8E84-2BA464019831}" srcOrd="0" destOrd="0" presId="urn:microsoft.com/office/officeart/2018/5/layout/IconCircleLabelList"/>
    <dgm:cxn modelId="{8020855C-04FF-4D92-ABD5-6B61F13CFE06}" srcId="{681F9708-38B0-460B-81AE-9ACE36A1F1A8}" destId="{50F43B31-B393-48F8-AEC3-BA541A4EE4A0}" srcOrd="2" destOrd="0" parTransId="{BA85AD2C-C766-4B3E-9114-5A4E9D21F799}" sibTransId="{3EBE049F-7FAC-47AC-99A3-E5C0542CC547}"/>
    <dgm:cxn modelId="{0CC8656C-ED89-40FB-9197-CD60F94F2C14}" srcId="{681F9708-38B0-460B-81AE-9ACE36A1F1A8}" destId="{91F13271-5B48-4B4B-B2BC-F3A46C6092ED}" srcOrd="0" destOrd="0" parTransId="{877CF1CC-3001-425D-A123-EEFA290F782C}" sibTransId="{E4301055-2AC8-488F-90FA-B6A87ABBC896}"/>
    <dgm:cxn modelId="{BD9797C2-8B14-40AD-BFA4-47BACE6CA3FB}" type="presOf" srcId="{91F13271-5B48-4B4B-B2BC-F3A46C6092ED}" destId="{256EAE87-E348-4DFF-AD30-4667EC5CC674}" srcOrd="0" destOrd="0" presId="urn:microsoft.com/office/officeart/2018/5/layout/IconCircleLabelList"/>
    <dgm:cxn modelId="{59D02BD8-DA55-4EB2-861C-653A8F29FDEA}" type="presOf" srcId="{2ED6976C-A41B-485F-A3E9-A0FF6FB76E82}" destId="{31D1EB70-46C5-4B1C-9134-21375F95F30D}" srcOrd="0" destOrd="0" presId="urn:microsoft.com/office/officeart/2018/5/layout/IconCircleLabelList"/>
    <dgm:cxn modelId="{FC7A75FF-051D-4EFD-96C8-C14C6765EC78}" srcId="{681F9708-38B0-460B-81AE-9ACE36A1F1A8}" destId="{2ED6976C-A41B-485F-A3E9-A0FF6FB76E82}" srcOrd="1" destOrd="0" parTransId="{95B25011-AB52-4204-BF4D-A9A03A55F991}" sibTransId="{A99AA1BE-BD13-4FC6-A2E5-08A3B45B6CD7}"/>
    <dgm:cxn modelId="{47C73C69-E7D9-4B97-B2D9-74DE10C7085F}" type="presParOf" srcId="{7C70ACFC-3E24-481F-8E84-2BA464019831}" destId="{8F5B578F-A833-4D6B-A343-E802F0DA9325}" srcOrd="0" destOrd="0" presId="urn:microsoft.com/office/officeart/2018/5/layout/IconCircleLabelList"/>
    <dgm:cxn modelId="{30D77AB6-66CC-4AB2-8643-B5D55376EA4B}" type="presParOf" srcId="{8F5B578F-A833-4D6B-A343-E802F0DA9325}" destId="{7AC0539F-B128-4623-9889-FA7381024870}" srcOrd="0" destOrd="0" presId="urn:microsoft.com/office/officeart/2018/5/layout/IconCircleLabelList"/>
    <dgm:cxn modelId="{C4CF3284-9D54-4775-B113-EB8F43A76910}" type="presParOf" srcId="{8F5B578F-A833-4D6B-A343-E802F0DA9325}" destId="{1CEF76F7-052B-4DD7-8E12-1AC0AD0B0631}" srcOrd="1" destOrd="0" presId="urn:microsoft.com/office/officeart/2018/5/layout/IconCircleLabelList"/>
    <dgm:cxn modelId="{2F89D5C8-09B1-4E93-B7F0-6E26B9C4EF34}" type="presParOf" srcId="{8F5B578F-A833-4D6B-A343-E802F0DA9325}" destId="{21368E4D-2C88-486A-9BE1-0E363CF4744D}" srcOrd="2" destOrd="0" presId="urn:microsoft.com/office/officeart/2018/5/layout/IconCircleLabelList"/>
    <dgm:cxn modelId="{A2BA13A1-B42A-4D0B-B001-7390D72932B3}" type="presParOf" srcId="{8F5B578F-A833-4D6B-A343-E802F0DA9325}" destId="{256EAE87-E348-4DFF-AD30-4667EC5CC674}" srcOrd="3" destOrd="0" presId="urn:microsoft.com/office/officeart/2018/5/layout/IconCircleLabelList"/>
    <dgm:cxn modelId="{3E4713F9-6D18-4399-84C7-C6742F9B56FC}" type="presParOf" srcId="{7C70ACFC-3E24-481F-8E84-2BA464019831}" destId="{BBE5DD7F-94FB-47BE-9A72-B640B7338F07}" srcOrd="1" destOrd="0" presId="urn:microsoft.com/office/officeart/2018/5/layout/IconCircleLabelList"/>
    <dgm:cxn modelId="{EE38A652-FEAA-4DE3-A812-FDBB0F0618C9}" type="presParOf" srcId="{7C70ACFC-3E24-481F-8E84-2BA464019831}" destId="{E24CC762-FB33-49BB-9A58-25C04451EFF9}" srcOrd="2" destOrd="0" presId="urn:microsoft.com/office/officeart/2018/5/layout/IconCircleLabelList"/>
    <dgm:cxn modelId="{CCB0D002-73D7-4CA8-B434-3FDC8EC5C4DD}" type="presParOf" srcId="{E24CC762-FB33-49BB-9A58-25C04451EFF9}" destId="{ADF181FC-7EAA-4337-8CB0-19F3C253DBA6}" srcOrd="0" destOrd="0" presId="urn:microsoft.com/office/officeart/2018/5/layout/IconCircleLabelList"/>
    <dgm:cxn modelId="{5BD306AF-9C41-464A-8B85-216BC7B3D4D8}" type="presParOf" srcId="{E24CC762-FB33-49BB-9A58-25C04451EFF9}" destId="{AF96BC60-A124-40E8-968A-40D82DB166A6}" srcOrd="1" destOrd="0" presId="urn:microsoft.com/office/officeart/2018/5/layout/IconCircleLabelList"/>
    <dgm:cxn modelId="{9FBB7949-2343-492A-980D-8E52CEB80AFA}" type="presParOf" srcId="{E24CC762-FB33-49BB-9A58-25C04451EFF9}" destId="{8785B4E6-FEC7-4560-9C6F-CEF26C433D63}" srcOrd="2" destOrd="0" presId="urn:microsoft.com/office/officeart/2018/5/layout/IconCircleLabelList"/>
    <dgm:cxn modelId="{E1FE06D9-3A8D-4C4F-9BBA-C3A28E62DBBE}" type="presParOf" srcId="{E24CC762-FB33-49BB-9A58-25C04451EFF9}" destId="{31D1EB70-46C5-4B1C-9134-21375F95F30D}" srcOrd="3" destOrd="0" presId="urn:microsoft.com/office/officeart/2018/5/layout/IconCircleLabelList"/>
    <dgm:cxn modelId="{6E2939F0-1D58-4F39-9383-8AFC17172069}" type="presParOf" srcId="{7C70ACFC-3E24-481F-8E84-2BA464019831}" destId="{BEB51235-A8B5-44A8-9EDB-E2EDCA41F8F3}" srcOrd="3" destOrd="0" presId="urn:microsoft.com/office/officeart/2018/5/layout/IconCircleLabelList"/>
    <dgm:cxn modelId="{6CA13E3A-32E0-49F9-B02D-3694405C4BFA}" type="presParOf" srcId="{7C70ACFC-3E24-481F-8E84-2BA464019831}" destId="{1481E264-C699-4D5B-9870-3F474E90A7C7}" srcOrd="4" destOrd="0" presId="urn:microsoft.com/office/officeart/2018/5/layout/IconCircleLabelList"/>
    <dgm:cxn modelId="{D2102DCC-090A-4BB5-AD1A-B49A84C7AFE1}" type="presParOf" srcId="{1481E264-C699-4D5B-9870-3F474E90A7C7}" destId="{817626E2-7746-4BEF-8784-DD064778B447}" srcOrd="0" destOrd="0" presId="urn:microsoft.com/office/officeart/2018/5/layout/IconCircleLabelList"/>
    <dgm:cxn modelId="{C5FE5492-A25C-466D-B3B0-40C9B6350C11}" type="presParOf" srcId="{1481E264-C699-4D5B-9870-3F474E90A7C7}" destId="{BF12E19B-9850-4C18-AFCE-D60B0478A9E3}" srcOrd="1" destOrd="0" presId="urn:microsoft.com/office/officeart/2018/5/layout/IconCircleLabelList"/>
    <dgm:cxn modelId="{839DDB79-8EF7-4415-8348-D0D26FBC4C72}" type="presParOf" srcId="{1481E264-C699-4D5B-9870-3F474E90A7C7}" destId="{2CD5C78D-BBE6-46C2-B871-0949200982C7}" srcOrd="2" destOrd="0" presId="urn:microsoft.com/office/officeart/2018/5/layout/IconCircleLabelList"/>
    <dgm:cxn modelId="{1ACB073F-1D29-45C4-851E-07D23CD76E59}" type="presParOf" srcId="{1481E264-C699-4D5B-9870-3F474E90A7C7}" destId="{9DBFD022-7CE1-4AE0-962D-9216EB6C6856}"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3D20FC6-949A-4387-847C-C3EF9483A592}"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290112CC-2C66-454F-9D2E-352238B78087}">
      <dgm:prSet/>
      <dgm:spPr/>
      <dgm:t>
        <a:bodyPr/>
        <a:lstStyle/>
        <a:p>
          <a:r>
            <a:rPr lang="en-US"/>
            <a:t>Thank You Letter</a:t>
          </a:r>
        </a:p>
      </dgm:t>
    </dgm:pt>
    <dgm:pt modelId="{E2EED981-4AA3-4BB0-9C43-F7322C732300}" type="parTrans" cxnId="{34840DEF-EED0-4FD4-B051-94DED2235488}">
      <dgm:prSet/>
      <dgm:spPr/>
      <dgm:t>
        <a:bodyPr/>
        <a:lstStyle/>
        <a:p>
          <a:endParaRPr lang="en-US"/>
        </a:p>
      </dgm:t>
    </dgm:pt>
    <dgm:pt modelId="{74A5DC1A-7A78-48AA-BC1B-664657E82BF0}" type="sibTrans" cxnId="{34840DEF-EED0-4FD4-B051-94DED2235488}">
      <dgm:prSet/>
      <dgm:spPr/>
      <dgm:t>
        <a:bodyPr/>
        <a:lstStyle/>
        <a:p>
          <a:endParaRPr lang="en-US"/>
        </a:p>
      </dgm:t>
    </dgm:pt>
    <dgm:pt modelId="{53EDBC56-51EE-4678-889D-1E414FCB7ED2}">
      <dgm:prSet/>
      <dgm:spPr/>
      <dgm:t>
        <a:bodyPr/>
        <a:lstStyle/>
        <a:p>
          <a:r>
            <a:rPr lang="en-US"/>
            <a:t>Asking for Feedback</a:t>
          </a:r>
        </a:p>
      </dgm:t>
    </dgm:pt>
    <dgm:pt modelId="{5E6DE7AC-8982-4E01-A2CF-6DBA723964A1}" type="parTrans" cxnId="{56DF468B-84B4-4E24-9C06-E900E7AC1F7D}">
      <dgm:prSet/>
      <dgm:spPr/>
      <dgm:t>
        <a:bodyPr/>
        <a:lstStyle/>
        <a:p>
          <a:endParaRPr lang="en-US"/>
        </a:p>
      </dgm:t>
    </dgm:pt>
    <dgm:pt modelId="{23EC3FEF-E421-4459-AA9A-DF97C678ECD7}" type="sibTrans" cxnId="{56DF468B-84B4-4E24-9C06-E900E7AC1F7D}">
      <dgm:prSet/>
      <dgm:spPr/>
      <dgm:t>
        <a:bodyPr/>
        <a:lstStyle/>
        <a:p>
          <a:endParaRPr lang="en-US"/>
        </a:p>
      </dgm:t>
    </dgm:pt>
    <dgm:pt modelId="{5C8DF1C5-EB74-4459-BDE0-71906EF7C2AE}">
      <dgm:prSet/>
      <dgm:spPr/>
      <dgm:t>
        <a:bodyPr/>
        <a:lstStyle/>
        <a:p>
          <a:r>
            <a:rPr lang="en-US"/>
            <a:t>Follow up with a phone call</a:t>
          </a:r>
        </a:p>
      </dgm:t>
    </dgm:pt>
    <dgm:pt modelId="{25BD77BF-6EC8-4068-8053-76FAC8FA469F}" type="parTrans" cxnId="{F9188DAA-C221-48E9-8D66-4B48DEC0F101}">
      <dgm:prSet/>
      <dgm:spPr/>
      <dgm:t>
        <a:bodyPr/>
        <a:lstStyle/>
        <a:p>
          <a:endParaRPr lang="en-US"/>
        </a:p>
      </dgm:t>
    </dgm:pt>
    <dgm:pt modelId="{CB94F06A-AD4F-4CBC-BBD7-2A5AB98FC673}" type="sibTrans" cxnId="{F9188DAA-C221-48E9-8D66-4B48DEC0F101}">
      <dgm:prSet/>
      <dgm:spPr/>
      <dgm:t>
        <a:bodyPr/>
        <a:lstStyle/>
        <a:p>
          <a:endParaRPr lang="en-US"/>
        </a:p>
      </dgm:t>
    </dgm:pt>
    <dgm:pt modelId="{95C19543-A1B7-4C96-9066-1B1F8D238499}" type="pres">
      <dgm:prSet presAssocID="{93D20FC6-949A-4387-847C-C3EF9483A592}" presName="root" presStyleCnt="0">
        <dgm:presLayoutVars>
          <dgm:dir/>
          <dgm:resizeHandles val="exact"/>
        </dgm:presLayoutVars>
      </dgm:prSet>
      <dgm:spPr/>
    </dgm:pt>
    <dgm:pt modelId="{BDD73917-4348-403A-9B58-F4CEEC9B6EE3}" type="pres">
      <dgm:prSet presAssocID="{290112CC-2C66-454F-9D2E-352238B78087}" presName="compNode" presStyleCnt="0"/>
      <dgm:spPr/>
    </dgm:pt>
    <dgm:pt modelId="{DBC1861C-D5F0-4C07-9022-C78164A54384}" type="pres">
      <dgm:prSet presAssocID="{290112CC-2C66-454F-9D2E-352238B78087}" presName="bgRect" presStyleLbl="bgShp" presStyleIdx="0" presStyleCnt="3"/>
      <dgm:spPr/>
    </dgm:pt>
    <dgm:pt modelId="{7C65069C-CEB9-4E92-A62E-47193477CCE4}" type="pres">
      <dgm:prSet presAssocID="{290112CC-2C66-454F-9D2E-352238B7808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Envelope"/>
        </a:ext>
      </dgm:extLst>
    </dgm:pt>
    <dgm:pt modelId="{41504ACE-48B7-461B-BE39-C7B6DB8EA7A0}" type="pres">
      <dgm:prSet presAssocID="{290112CC-2C66-454F-9D2E-352238B78087}" presName="spaceRect" presStyleCnt="0"/>
      <dgm:spPr/>
    </dgm:pt>
    <dgm:pt modelId="{C819045F-D063-42A6-91AE-9970DE27B9EA}" type="pres">
      <dgm:prSet presAssocID="{290112CC-2C66-454F-9D2E-352238B78087}" presName="parTx" presStyleLbl="revTx" presStyleIdx="0" presStyleCnt="3">
        <dgm:presLayoutVars>
          <dgm:chMax val="0"/>
          <dgm:chPref val="0"/>
        </dgm:presLayoutVars>
      </dgm:prSet>
      <dgm:spPr/>
    </dgm:pt>
    <dgm:pt modelId="{6E10B817-C3B9-44C0-82F6-FD76C020E960}" type="pres">
      <dgm:prSet presAssocID="{74A5DC1A-7A78-48AA-BC1B-664657E82BF0}" presName="sibTrans" presStyleCnt="0"/>
      <dgm:spPr/>
    </dgm:pt>
    <dgm:pt modelId="{0E853E8B-853E-40ED-A163-89BE68C5E7F3}" type="pres">
      <dgm:prSet presAssocID="{53EDBC56-51EE-4678-889D-1E414FCB7ED2}" presName="compNode" presStyleCnt="0"/>
      <dgm:spPr/>
    </dgm:pt>
    <dgm:pt modelId="{0CAB59D2-3D60-4ACE-8AC8-451103F6A175}" type="pres">
      <dgm:prSet presAssocID="{53EDBC56-51EE-4678-889D-1E414FCB7ED2}" presName="bgRect" presStyleLbl="bgShp" presStyleIdx="1" presStyleCnt="3"/>
      <dgm:spPr/>
    </dgm:pt>
    <dgm:pt modelId="{7686BA32-E5E5-4F12-BE05-C32CB685AEA8}" type="pres">
      <dgm:prSet presAssocID="{53EDBC56-51EE-4678-889D-1E414FCB7ED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C15146DE-F826-4C88-ADE4-C8FC76F2C4A3}" type="pres">
      <dgm:prSet presAssocID="{53EDBC56-51EE-4678-889D-1E414FCB7ED2}" presName="spaceRect" presStyleCnt="0"/>
      <dgm:spPr/>
    </dgm:pt>
    <dgm:pt modelId="{9678FA7B-A429-4175-8798-95C0B6AD5220}" type="pres">
      <dgm:prSet presAssocID="{53EDBC56-51EE-4678-889D-1E414FCB7ED2}" presName="parTx" presStyleLbl="revTx" presStyleIdx="1" presStyleCnt="3">
        <dgm:presLayoutVars>
          <dgm:chMax val="0"/>
          <dgm:chPref val="0"/>
        </dgm:presLayoutVars>
      </dgm:prSet>
      <dgm:spPr/>
    </dgm:pt>
    <dgm:pt modelId="{080C98BA-A48A-4743-9986-7628C0746EEE}" type="pres">
      <dgm:prSet presAssocID="{23EC3FEF-E421-4459-AA9A-DF97C678ECD7}" presName="sibTrans" presStyleCnt="0"/>
      <dgm:spPr/>
    </dgm:pt>
    <dgm:pt modelId="{E2F667C8-10A3-4648-ACF1-C2ED95466A22}" type="pres">
      <dgm:prSet presAssocID="{5C8DF1C5-EB74-4459-BDE0-71906EF7C2AE}" presName="compNode" presStyleCnt="0"/>
      <dgm:spPr/>
    </dgm:pt>
    <dgm:pt modelId="{F3F7C44F-CEC1-440C-AD42-87F796F80390}" type="pres">
      <dgm:prSet presAssocID="{5C8DF1C5-EB74-4459-BDE0-71906EF7C2AE}" presName="bgRect" presStyleLbl="bgShp" presStyleIdx="2" presStyleCnt="3"/>
      <dgm:spPr/>
    </dgm:pt>
    <dgm:pt modelId="{EA90FF1C-00EF-411A-BA7F-A53F3B0A800A}" type="pres">
      <dgm:prSet presAssocID="{5C8DF1C5-EB74-4459-BDE0-71906EF7C2AE}"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Receiver"/>
        </a:ext>
      </dgm:extLst>
    </dgm:pt>
    <dgm:pt modelId="{530974F9-B992-4A89-9226-B7A1DC5D78E5}" type="pres">
      <dgm:prSet presAssocID="{5C8DF1C5-EB74-4459-BDE0-71906EF7C2AE}" presName="spaceRect" presStyleCnt="0"/>
      <dgm:spPr/>
    </dgm:pt>
    <dgm:pt modelId="{55FB22B3-28E5-45F3-9BD7-C33832201CAC}" type="pres">
      <dgm:prSet presAssocID="{5C8DF1C5-EB74-4459-BDE0-71906EF7C2AE}" presName="parTx" presStyleLbl="revTx" presStyleIdx="2" presStyleCnt="3">
        <dgm:presLayoutVars>
          <dgm:chMax val="0"/>
          <dgm:chPref val="0"/>
        </dgm:presLayoutVars>
      </dgm:prSet>
      <dgm:spPr/>
    </dgm:pt>
  </dgm:ptLst>
  <dgm:cxnLst>
    <dgm:cxn modelId="{12064624-043B-4A87-BCCC-C74FCBED1D20}" type="presOf" srcId="{53EDBC56-51EE-4678-889D-1E414FCB7ED2}" destId="{9678FA7B-A429-4175-8798-95C0B6AD5220}" srcOrd="0" destOrd="0" presId="urn:microsoft.com/office/officeart/2018/2/layout/IconVerticalSolidList"/>
    <dgm:cxn modelId="{56DF468B-84B4-4E24-9C06-E900E7AC1F7D}" srcId="{93D20FC6-949A-4387-847C-C3EF9483A592}" destId="{53EDBC56-51EE-4678-889D-1E414FCB7ED2}" srcOrd="1" destOrd="0" parTransId="{5E6DE7AC-8982-4E01-A2CF-6DBA723964A1}" sibTransId="{23EC3FEF-E421-4459-AA9A-DF97C678ECD7}"/>
    <dgm:cxn modelId="{F9188DAA-C221-48E9-8D66-4B48DEC0F101}" srcId="{93D20FC6-949A-4387-847C-C3EF9483A592}" destId="{5C8DF1C5-EB74-4459-BDE0-71906EF7C2AE}" srcOrd="2" destOrd="0" parTransId="{25BD77BF-6EC8-4068-8053-76FAC8FA469F}" sibTransId="{CB94F06A-AD4F-4CBC-BBD7-2A5AB98FC673}"/>
    <dgm:cxn modelId="{F36635CF-1928-4775-A1ED-2668189F0EC1}" type="presOf" srcId="{5C8DF1C5-EB74-4459-BDE0-71906EF7C2AE}" destId="{55FB22B3-28E5-45F3-9BD7-C33832201CAC}" srcOrd="0" destOrd="0" presId="urn:microsoft.com/office/officeart/2018/2/layout/IconVerticalSolidList"/>
    <dgm:cxn modelId="{CDFD62E2-0FE7-47A4-BF7F-3AFD3A7DFCE6}" type="presOf" srcId="{290112CC-2C66-454F-9D2E-352238B78087}" destId="{C819045F-D063-42A6-91AE-9970DE27B9EA}" srcOrd="0" destOrd="0" presId="urn:microsoft.com/office/officeart/2018/2/layout/IconVerticalSolidList"/>
    <dgm:cxn modelId="{34840DEF-EED0-4FD4-B051-94DED2235488}" srcId="{93D20FC6-949A-4387-847C-C3EF9483A592}" destId="{290112CC-2C66-454F-9D2E-352238B78087}" srcOrd="0" destOrd="0" parTransId="{E2EED981-4AA3-4BB0-9C43-F7322C732300}" sibTransId="{74A5DC1A-7A78-48AA-BC1B-664657E82BF0}"/>
    <dgm:cxn modelId="{85ABC5F9-FAF5-4B77-9A35-E1F0E545E758}" type="presOf" srcId="{93D20FC6-949A-4387-847C-C3EF9483A592}" destId="{95C19543-A1B7-4C96-9066-1B1F8D238499}" srcOrd="0" destOrd="0" presId="urn:microsoft.com/office/officeart/2018/2/layout/IconVerticalSolidList"/>
    <dgm:cxn modelId="{2E3A58DA-84E2-4DE7-9D7F-30FD917D5AB1}" type="presParOf" srcId="{95C19543-A1B7-4C96-9066-1B1F8D238499}" destId="{BDD73917-4348-403A-9B58-F4CEEC9B6EE3}" srcOrd="0" destOrd="0" presId="urn:microsoft.com/office/officeart/2018/2/layout/IconVerticalSolidList"/>
    <dgm:cxn modelId="{00A4731C-FF61-4940-9D60-978BFE3BD285}" type="presParOf" srcId="{BDD73917-4348-403A-9B58-F4CEEC9B6EE3}" destId="{DBC1861C-D5F0-4C07-9022-C78164A54384}" srcOrd="0" destOrd="0" presId="urn:microsoft.com/office/officeart/2018/2/layout/IconVerticalSolidList"/>
    <dgm:cxn modelId="{2100F30C-6CEC-44C3-945E-9E6E36CCEED6}" type="presParOf" srcId="{BDD73917-4348-403A-9B58-F4CEEC9B6EE3}" destId="{7C65069C-CEB9-4E92-A62E-47193477CCE4}" srcOrd="1" destOrd="0" presId="urn:microsoft.com/office/officeart/2018/2/layout/IconVerticalSolidList"/>
    <dgm:cxn modelId="{C6EFCF7C-8F60-4EC3-9000-CC2349B4CD96}" type="presParOf" srcId="{BDD73917-4348-403A-9B58-F4CEEC9B6EE3}" destId="{41504ACE-48B7-461B-BE39-C7B6DB8EA7A0}" srcOrd="2" destOrd="0" presId="urn:microsoft.com/office/officeart/2018/2/layout/IconVerticalSolidList"/>
    <dgm:cxn modelId="{446FD676-11BF-4DE4-AC51-2F3CC410D205}" type="presParOf" srcId="{BDD73917-4348-403A-9B58-F4CEEC9B6EE3}" destId="{C819045F-D063-42A6-91AE-9970DE27B9EA}" srcOrd="3" destOrd="0" presId="urn:microsoft.com/office/officeart/2018/2/layout/IconVerticalSolidList"/>
    <dgm:cxn modelId="{4D10FAEF-2A09-4F45-9755-EA9513B4204A}" type="presParOf" srcId="{95C19543-A1B7-4C96-9066-1B1F8D238499}" destId="{6E10B817-C3B9-44C0-82F6-FD76C020E960}" srcOrd="1" destOrd="0" presId="urn:microsoft.com/office/officeart/2018/2/layout/IconVerticalSolidList"/>
    <dgm:cxn modelId="{EFC7A631-B180-47E9-BF64-F0ECFC501D76}" type="presParOf" srcId="{95C19543-A1B7-4C96-9066-1B1F8D238499}" destId="{0E853E8B-853E-40ED-A163-89BE68C5E7F3}" srcOrd="2" destOrd="0" presId="urn:microsoft.com/office/officeart/2018/2/layout/IconVerticalSolidList"/>
    <dgm:cxn modelId="{AF5D4382-B0B9-4D92-9A54-7BE4D96B4C94}" type="presParOf" srcId="{0E853E8B-853E-40ED-A163-89BE68C5E7F3}" destId="{0CAB59D2-3D60-4ACE-8AC8-451103F6A175}" srcOrd="0" destOrd="0" presId="urn:microsoft.com/office/officeart/2018/2/layout/IconVerticalSolidList"/>
    <dgm:cxn modelId="{AD6A3572-385B-4A99-967D-284043203BFF}" type="presParOf" srcId="{0E853E8B-853E-40ED-A163-89BE68C5E7F3}" destId="{7686BA32-E5E5-4F12-BE05-C32CB685AEA8}" srcOrd="1" destOrd="0" presId="urn:microsoft.com/office/officeart/2018/2/layout/IconVerticalSolidList"/>
    <dgm:cxn modelId="{8223EB75-E93C-4B8B-936A-1383F6847624}" type="presParOf" srcId="{0E853E8B-853E-40ED-A163-89BE68C5E7F3}" destId="{C15146DE-F826-4C88-ADE4-C8FC76F2C4A3}" srcOrd="2" destOrd="0" presId="urn:microsoft.com/office/officeart/2018/2/layout/IconVerticalSolidList"/>
    <dgm:cxn modelId="{0F233C09-A11D-411A-911A-5B0F22142B8F}" type="presParOf" srcId="{0E853E8B-853E-40ED-A163-89BE68C5E7F3}" destId="{9678FA7B-A429-4175-8798-95C0B6AD5220}" srcOrd="3" destOrd="0" presId="urn:microsoft.com/office/officeart/2018/2/layout/IconVerticalSolidList"/>
    <dgm:cxn modelId="{A0DBBFB9-D3F2-4981-9143-876894B5FB6A}" type="presParOf" srcId="{95C19543-A1B7-4C96-9066-1B1F8D238499}" destId="{080C98BA-A48A-4743-9986-7628C0746EEE}" srcOrd="3" destOrd="0" presId="urn:microsoft.com/office/officeart/2018/2/layout/IconVerticalSolidList"/>
    <dgm:cxn modelId="{63088BAB-6717-4300-8529-0E47EBC0A1C9}" type="presParOf" srcId="{95C19543-A1B7-4C96-9066-1B1F8D238499}" destId="{E2F667C8-10A3-4648-ACF1-C2ED95466A22}" srcOrd="4" destOrd="0" presId="urn:microsoft.com/office/officeart/2018/2/layout/IconVerticalSolidList"/>
    <dgm:cxn modelId="{E8772DF2-CAC4-433F-B055-D2F6B1A1EA7E}" type="presParOf" srcId="{E2F667C8-10A3-4648-ACF1-C2ED95466A22}" destId="{F3F7C44F-CEC1-440C-AD42-87F796F80390}" srcOrd="0" destOrd="0" presId="urn:microsoft.com/office/officeart/2018/2/layout/IconVerticalSolidList"/>
    <dgm:cxn modelId="{8036B02C-152E-4261-9DAD-1FF0957B7ACE}" type="presParOf" srcId="{E2F667C8-10A3-4648-ACF1-C2ED95466A22}" destId="{EA90FF1C-00EF-411A-BA7F-A53F3B0A800A}" srcOrd="1" destOrd="0" presId="urn:microsoft.com/office/officeart/2018/2/layout/IconVerticalSolidList"/>
    <dgm:cxn modelId="{07476D95-32DF-4B44-8182-E8C36B774500}" type="presParOf" srcId="{E2F667C8-10A3-4648-ACF1-C2ED95466A22}" destId="{530974F9-B992-4A89-9226-B7A1DC5D78E5}" srcOrd="2" destOrd="0" presId="urn:microsoft.com/office/officeart/2018/2/layout/IconVerticalSolidList"/>
    <dgm:cxn modelId="{30B8C557-9FF2-4CA4-B9BC-BE55C3C33B67}" type="presParOf" srcId="{E2F667C8-10A3-4648-ACF1-C2ED95466A22}" destId="{55FB22B3-28E5-45F3-9BD7-C33832201CA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FB9DF89-FFD4-45A8-BD35-9EE228A54813}"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82C9ED8-D8BE-4FEA-AF60-3F8E7DE7271D}">
      <dgm:prSet/>
      <dgm:spPr/>
      <dgm:t>
        <a:bodyPr/>
        <a:lstStyle/>
        <a:p>
          <a:r>
            <a:rPr lang="en-US"/>
            <a:t>Students should get into groups of 4</a:t>
          </a:r>
        </a:p>
      </dgm:t>
    </dgm:pt>
    <dgm:pt modelId="{6B4414F3-7F20-40E5-AD4B-D19037D89160}" type="parTrans" cxnId="{F4F799AD-9DE1-4FAF-9E45-E3B04E7BE0E0}">
      <dgm:prSet/>
      <dgm:spPr/>
      <dgm:t>
        <a:bodyPr/>
        <a:lstStyle/>
        <a:p>
          <a:endParaRPr lang="en-US"/>
        </a:p>
      </dgm:t>
    </dgm:pt>
    <dgm:pt modelId="{4869D147-537A-4763-9860-130B6FA0ED9A}" type="sibTrans" cxnId="{F4F799AD-9DE1-4FAF-9E45-E3B04E7BE0E0}">
      <dgm:prSet/>
      <dgm:spPr/>
      <dgm:t>
        <a:bodyPr/>
        <a:lstStyle/>
        <a:p>
          <a:endParaRPr lang="en-US"/>
        </a:p>
      </dgm:t>
    </dgm:pt>
    <dgm:pt modelId="{3E274201-20D7-449A-9043-9D15834D477F}">
      <dgm:prSet/>
      <dgm:spPr/>
      <dgm:t>
        <a:bodyPr/>
        <a:lstStyle/>
        <a:p>
          <a:r>
            <a:rPr lang="en-US"/>
            <a:t>Each candidate will answer the interviewer’s questions</a:t>
          </a:r>
        </a:p>
      </dgm:t>
    </dgm:pt>
    <dgm:pt modelId="{F8A44AA7-8103-42F2-B09C-6D1963BED41D}" type="parTrans" cxnId="{6731F6E3-3B52-4611-BB15-075297EC10E7}">
      <dgm:prSet/>
      <dgm:spPr/>
      <dgm:t>
        <a:bodyPr/>
        <a:lstStyle/>
        <a:p>
          <a:endParaRPr lang="en-US"/>
        </a:p>
      </dgm:t>
    </dgm:pt>
    <dgm:pt modelId="{438CDB4C-CCC1-4F04-97F6-A656932CB7EB}" type="sibTrans" cxnId="{6731F6E3-3B52-4611-BB15-075297EC10E7}">
      <dgm:prSet/>
      <dgm:spPr/>
      <dgm:t>
        <a:bodyPr/>
        <a:lstStyle/>
        <a:p>
          <a:endParaRPr lang="en-US"/>
        </a:p>
      </dgm:t>
    </dgm:pt>
    <dgm:pt modelId="{E0E3236B-3508-4F08-98C5-F5CBA5477F8B}">
      <dgm:prSet/>
      <dgm:spPr/>
      <dgm:t>
        <a:bodyPr/>
        <a:lstStyle/>
        <a:p>
          <a:r>
            <a:rPr lang="en-US"/>
            <a:t>All parties should be actively listening when another is speaking</a:t>
          </a:r>
        </a:p>
      </dgm:t>
    </dgm:pt>
    <dgm:pt modelId="{983F8832-BF2F-4E93-8EDA-D336DA30ECAC}" type="parTrans" cxnId="{3E0A1147-321E-48EC-A07C-E5D099B54730}">
      <dgm:prSet/>
      <dgm:spPr/>
      <dgm:t>
        <a:bodyPr/>
        <a:lstStyle/>
        <a:p>
          <a:endParaRPr lang="en-US"/>
        </a:p>
      </dgm:t>
    </dgm:pt>
    <dgm:pt modelId="{4F3BBF68-9B4E-49B4-A867-D1AB95921BD9}" type="sibTrans" cxnId="{3E0A1147-321E-48EC-A07C-E5D099B54730}">
      <dgm:prSet/>
      <dgm:spPr/>
      <dgm:t>
        <a:bodyPr/>
        <a:lstStyle/>
        <a:p>
          <a:endParaRPr lang="en-US"/>
        </a:p>
      </dgm:t>
    </dgm:pt>
    <dgm:pt modelId="{2936E13B-2AE2-4DF5-B8CB-FCBEB196CA59}">
      <dgm:prSet/>
      <dgm:spPr/>
      <dgm:t>
        <a:bodyPr/>
        <a:lstStyle/>
        <a:p>
          <a:r>
            <a:rPr lang="en-US"/>
            <a:t>Interviewer will grade each candidate’s answers</a:t>
          </a:r>
        </a:p>
      </dgm:t>
    </dgm:pt>
    <dgm:pt modelId="{70F446BB-AD2E-4C97-87E3-7E76B019B579}" type="parTrans" cxnId="{0302C04E-5F92-47AF-8C18-DD9FE8832DFA}">
      <dgm:prSet/>
      <dgm:spPr/>
      <dgm:t>
        <a:bodyPr/>
        <a:lstStyle/>
        <a:p>
          <a:endParaRPr lang="en-US"/>
        </a:p>
      </dgm:t>
    </dgm:pt>
    <dgm:pt modelId="{C0A4E106-AC82-43DC-91AC-217411624192}" type="sibTrans" cxnId="{0302C04E-5F92-47AF-8C18-DD9FE8832DFA}">
      <dgm:prSet/>
      <dgm:spPr/>
      <dgm:t>
        <a:bodyPr/>
        <a:lstStyle/>
        <a:p>
          <a:endParaRPr lang="en-US"/>
        </a:p>
      </dgm:t>
    </dgm:pt>
    <dgm:pt modelId="{1128BFC2-3142-4A0C-B2F5-16254A778E8B}">
      <dgm:prSet/>
      <dgm:spPr/>
      <dgm:t>
        <a:bodyPr/>
        <a:lstStyle/>
        <a:p>
          <a:r>
            <a:rPr lang="en-US"/>
            <a:t>At the end, the Interviewer will decide which candidate they would hire</a:t>
          </a:r>
        </a:p>
      </dgm:t>
    </dgm:pt>
    <dgm:pt modelId="{7A6A3784-243E-4CFB-820D-71944D2F19A9}" type="parTrans" cxnId="{A1A9FB2D-14DF-47F5-8C02-DCB546F448C9}">
      <dgm:prSet/>
      <dgm:spPr/>
      <dgm:t>
        <a:bodyPr/>
        <a:lstStyle/>
        <a:p>
          <a:endParaRPr lang="en-US"/>
        </a:p>
      </dgm:t>
    </dgm:pt>
    <dgm:pt modelId="{3FDD3F2D-BDD1-4BA8-BA61-3CAFFA99E87D}" type="sibTrans" cxnId="{A1A9FB2D-14DF-47F5-8C02-DCB546F448C9}">
      <dgm:prSet/>
      <dgm:spPr/>
      <dgm:t>
        <a:bodyPr/>
        <a:lstStyle/>
        <a:p>
          <a:endParaRPr lang="en-US"/>
        </a:p>
      </dgm:t>
    </dgm:pt>
    <dgm:pt modelId="{965F0219-AEDF-4262-B6AB-78760FABB12C}" type="pres">
      <dgm:prSet presAssocID="{0FB9DF89-FFD4-45A8-BD35-9EE228A54813}" presName="root" presStyleCnt="0">
        <dgm:presLayoutVars>
          <dgm:dir/>
          <dgm:resizeHandles val="exact"/>
        </dgm:presLayoutVars>
      </dgm:prSet>
      <dgm:spPr/>
    </dgm:pt>
    <dgm:pt modelId="{3AB18E03-B95C-4D0B-9454-163AF330F606}" type="pres">
      <dgm:prSet presAssocID="{482C9ED8-D8BE-4FEA-AF60-3F8E7DE7271D}" presName="compNode" presStyleCnt="0"/>
      <dgm:spPr/>
    </dgm:pt>
    <dgm:pt modelId="{FB2FC763-52E3-4DFA-A998-59E7E5986C1E}" type="pres">
      <dgm:prSet presAssocID="{482C9ED8-D8BE-4FEA-AF60-3F8E7DE7271D}" presName="bgRect" presStyleLbl="bgShp" presStyleIdx="0" presStyleCnt="5"/>
      <dgm:spPr/>
    </dgm:pt>
    <dgm:pt modelId="{C2F0D079-584C-4CCD-A55D-4F5780F605CB}" type="pres">
      <dgm:prSet presAssocID="{482C9ED8-D8BE-4FEA-AF60-3F8E7DE7271D}"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9A4A5891-E912-4ADA-9330-EC3451E87121}" type="pres">
      <dgm:prSet presAssocID="{482C9ED8-D8BE-4FEA-AF60-3F8E7DE7271D}" presName="spaceRect" presStyleCnt="0"/>
      <dgm:spPr/>
    </dgm:pt>
    <dgm:pt modelId="{FC78BE9E-3622-4E95-A7B5-AC481EB6E4EC}" type="pres">
      <dgm:prSet presAssocID="{482C9ED8-D8BE-4FEA-AF60-3F8E7DE7271D}" presName="parTx" presStyleLbl="revTx" presStyleIdx="0" presStyleCnt="5">
        <dgm:presLayoutVars>
          <dgm:chMax val="0"/>
          <dgm:chPref val="0"/>
        </dgm:presLayoutVars>
      </dgm:prSet>
      <dgm:spPr/>
    </dgm:pt>
    <dgm:pt modelId="{F343F4E2-9960-4DCC-BAB8-19AD7B59FF4F}" type="pres">
      <dgm:prSet presAssocID="{4869D147-537A-4763-9860-130B6FA0ED9A}" presName="sibTrans" presStyleCnt="0"/>
      <dgm:spPr/>
    </dgm:pt>
    <dgm:pt modelId="{43D960D6-2855-43E2-90E1-EC60BB3FB323}" type="pres">
      <dgm:prSet presAssocID="{3E274201-20D7-449A-9043-9D15834D477F}" presName="compNode" presStyleCnt="0"/>
      <dgm:spPr/>
    </dgm:pt>
    <dgm:pt modelId="{125A472E-94A4-4ED5-8D88-2E680E4AE00E}" type="pres">
      <dgm:prSet presAssocID="{3E274201-20D7-449A-9043-9D15834D477F}" presName="bgRect" presStyleLbl="bgShp" presStyleIdx="1" presStyleCnt="5"/>
      <dgm:spPr/>
    </dgm:pt>
    <dgm:pt modelId="{5991FEE7-EDBE-4FF1-A878-D7DDC2A91FE8}" type="pres">
      <dgm:prSet presAssocID="{3E274201-20D7-449A-9043-9D15834D477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B0D25CC4-11E1-4F4A-ABD2-1F271E50597A}" type="pres">
      <dgm:prSet presAssocID="{3E274201-20D7-449A-9043-9D15834D477F}" presName="spaceRect" presStyleCnt="0"/>
      <dgm:spPr/>
    </dgm:pt>
    <dgm:pt modelId="{173EE54D-44D9-41B9-945C-FA7DC0E18A01}" type="pres">
      <dgm:prSet presAssocID="{3E274201-20D7-449A-9043-9D15834D477F}" presName="parTx" presStyleLbl="revTx" presStyleIdx="1" presStyleCnt="5">
        <dgm:presLayoutVars>
          <dgm:chMax val="0"/>
          <dgm:chPref val="0"/>
        </dgm:presLayoutVars>
      </dgm:prSet>
      <dgm:spPr/>
    </dgm:pt>
    <dgm:pt modelId="{3072ED46-94FF-4EC5-B98A-A89F81A0D6DF}" type="pres">
      <dgm:prSet presAssocID="{438CDB4C-CCC1-4F04-97F6-A656932CB7EB}" presName="sibTrans" presStyleCnt="0"/>
      <dgm:spPr/>
    </dgm:pt>
    <dgm:pt modelId="{3219508B-7F3E-44E4-85A5-65AE9983C8B9}" type="pres">
      <dgm:prSet presAssocID="{E0E3236B-3508-4F08-98C5-F5CBA5477F8B}" presName="compNode" presStyleCnt="0"/>
      <dgm:spPr/>
    </dgm:pt>
    <dgm:pt modelId="{E2CAE8EE-E49A-4431-B69E-4CEEB9C41DF8}" type="pres">
      <dgm:prSet presAssocID="{E0E3236B-3508-4F08-98C5-F5CBA5477F8B}" presName="bgRect" presStyleLbl="bgShp" presStyleIdx="2" presStyleCnt="5"/>
      <dgm:spPr/>
    </dgm:pt>
    <dgm:pt modelId="{DD5E3637-F944-4917-8C5C-73AC161FEEAC}" type="pres">
      <dgm:prSet presAssocID="{E0E3236B-3508-4F08-98C5-F5CBA5477F8B}"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gaphone"/>
        </a:ext>
      </dgm:extLst>
    </dgm:pt>
    <dgm:pt modelId="{1A4A9AD5-EA10-46E2-8781-5410B8F5E5B7}" type="pres">
      <dgm:prSet presAssocID="{E0E3236B-3508-4F08-98C5-F5CBA5477F8B}" presName="spaceRect" presStyleCnt="0"/>
      <dgm:spPr/>
    </dgm:pt>
    <dgm:pt modelId="{04E0678A-B80E-4FA9-9A6E-359CB76292D8}" type="pres">
      <dgm:prSet presAssocID="{E0E3236B-3508-4F08-98C5-F5CBA5477F8B}" presName="parTx" presStyleLbl="revTx" presStyleIdx="2" presStyleCnt="5">
        <dgm:presLayoutVars>
          <dgm:chMax val="0"/>
          <dgm:chPref val="0"/>
        </dgm:presLayoutVars>
      </dgm:prSet>
      <dgm:spPr/>
    </dgm:pt>
    <dgm:pt modelId="{07643A7F-C3E0-4F9B-A3F1-9E684ED2D1E3}" type="pres">
      <dgm:prSet presAssocID="{4F3BBF68-9B4E-49B4-A867-D1AB95921BD9}" presName="sibTrans" presStyleCnt="0"/>
      <dgm:spPr/>
    </dgm:pt>
    <dgm:pt modelId="{8EE75409-C87B-481F-AF2B-348BB6EF1337}" type="pres">
      <dgm:prSet presAssocID="{2936E13B-2AE2-4DF5-B8CB-FCBEB196CA59}" presName="compNode" presStyleCnt="0"/>
      <dgm:spPr/>
    </dgm:pt>
    <dgm:pt modelId="{2D0BFCBE-5D80-4EB5-9DB3-B14F7A02FCDD}" type="pres">
      <dgm:prSet presAssocID="{2936E13B-2AE2-4DF5-B8CB-FCBEB196CA59}" presName="bgRect" presStyleLbl="bgShp" presStyleIdx="3" presStyleCnt="5"/>
      <dgm:spPr/>
    </dgm:pt>
    <dgm:pt modelId="{FBDACF8C-881D-462F-92E4-7882B896C014}" type="pres">
      <dgm:prSet presAssocID="{2936E13B-2AE2-4DF5-B8CB-FCBEB196CA59}"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DBE53F18-2B0D-42F0-BF3C-D2A8C76EAEF0}" type="pres">
      <dgm:prSet presAssocID="{2936E13B-2AE2-4DF5-B8CB-FCBEB196CA59}" presName="spaceRect" presStyleCnt="0"/>
      <dgm:spPr/>
    </dgm:pt>
    <dgm:pt modelId="{267AA7AB-A5AD-41F0-8CFB-9A0CBE1B7B0A}" type="pres">
      <dgm:prSet presAssocID="{2936E13B-2AE2-4DF5-B8CB-FCBEB196CA59}" presName="parTx" presStyleLbl="revTx" presStyleIdx="3" presStyleCnt="5">
        <dgm:presLayoutVars>
          <dgm:chMax val="0"/>
          <dgm:chPref val="0"/>
        </dgm:presLayoutVars>
      </dgm:prSet>
      <dgm:spPr/>
    </dgm:pt>
    <dgm:pt modelId="{0B2FD002-FA77-4074-BB5E-EB701DC1550A}" type="pres">
      <dgm:prSet presAssocID="{C0A4E106-AC82-43DC-91AC-217411624192}" presName="sibTrans" presStyleCnt="0"/>
      <dgm:spPr/>
    </dgm:pt>
    <dgm:pt modelId="{3BC8CCD7-3517-4AD6-BF47-37B62F6FE14A}" type="pres">
      <dgm:prSet presAssocID="{1128BFC2-3142-4A0C-B2F5-16254A778E8B}" presName="compNode" presStyleCnt="0"/>
      <dgm:spPr/>
    </dgm:pt>
    <dgm:pt modelId="{1F54E432-88AA-4BB8-9BEE-EF0256C5C4C2}" type="pres">
      <dgm:prSet presAssocID="{1128BFC2-3142-4A0C-B2F5-16254A778E8B}" presName="bgRect" presStyleLbl="bgShp" presStyleIdx="4" presStyleCnt="5"/>
      <dgm:spPr/>
    </dgm:pt>
    <dgm:pt modelId="{6DF5ED9F-9F5F-447E-BCA8-250ECA51B62D}" type="pres">
      <dgm:prSet presAssocID="{1128BFC2-3142-4A0C-B2F5-16254A778E8B}"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Welder"/>
        </a:ext>
      </dgm:extLst>
    </dgm:pt>
    <dgm:pt modelId="{5E43A06C-7CC7-4A79-9C89-AF2B4FED5692}" type="pres">
      <dgm:prSet presAssocID="{1128BFC2-3142-4A0C-B2F5-16254A778E8B}" presName="spaceRect" presStyleCnt="0"/>
      <dgm:spPr/>
    </dgm:pt>
    <dgm:pt modelId="{B6EF36D2-392F-4101-A72D-47449E50C12D}" type="pres">
      <dgm:prSet presAssocID="{1128BFC2-3142-4A0C-B2F5-16254A778E8B}" presName="parTx" presStyleLbl="revTx" presStyleIdx="4" presStyleCnt="5">
        <dgm:presLayoutVars>
          <dgm:chMax val="0"/>
          <dgm:chPref val="0"/>
        </dgm:presLayoutVars>
      </dgm:prSet>
      <dgm:spPr/>
    </dgm:pt>
  </dgm:ptLst>
  <dgm:cxnLst>
    <dgm:cxn modelId="{DEBC6022-C715-4298-A23C-A40A4DBDFDDE}" type="presOf" srcId="{482C9ED8-D8BE-4FEA-AF60-3F8E7DE7271D}" destId="{FC78BE9E-3622-4E95-A7B5-AC481EB6E4EC}" srcOrd="0" destOrd="0" presId="urn:microsoft.com/office/officeart/2018/2/layout/IconVerticalSolidList"/>
    <dgm:cxn modelId="{A1A9FB2D-14DF-47F5-8C02-DCB546F448C9}" srcId="{0FB9DF89-FFD4-45A8-BD35-9EE228A54813}" destId="{1128BFC2-3142-4A0C-B2F5-16254A778E8B}" srcOrd="4" destOrd="0" parTransId="{7A6A3784-243E-4CFB-820D-71944D2F19A9}" sibTransId="{3FDD3F2D-BDD1-4BA8-BA61-3CAFFA99E87D}"/>
    <dgm:cxn modelId="{3E0A1147-321E-48EC-A07C-E5D099B54730}" srcId="{0FB9DF89-FFD4-45A8-BD35-9EE228A54813}" destId="{E0E3236B-3508-4F08-98C5-F5CBA5477F8B}" srcOrd="2" destOrd="0" parTransId="{983F8832-BF2F-4E93-8EDA-D336DA30ECAC}" sibTransId="{4F3BBF68-9B4E-49B4-A867-D1AB95921BD9}"/>
    <dgm:cxn modelId="{0302C04E-5F92-47AF-8C18-DD9FE8832DFA}" srcId="{0FB9DF89-FFD4-45A8-BD35-9EE228A54813}" destId="{2936E13B-2AE2-4DF5-B8CB-FCBEB196CA59}" srcOrd="3" destOrd="0" parTransId="{70F446BB-AD2E-4C97-87E3-7E76B019B579}" sibTransId="{C0A4E106-AC82-43DC-91AC-217411624192}"/>
    <dgm:cxn modelId="{3AD31A81-BA11-47D0-8EB3-5A870C9C8DFF}" type="presOf" srcId="{2936E13B-2AE2-4DF5-B8CB-FCBEB196CA59}" destId="{267AA7AB-A5AD-41F0-8CFB-9A0CBE1B7B0A}" srcOrd="0" destOrd="0" presId="urn:microsoft.com/office/officeart/2018/2/layout/IconVerticalSolidList"/>
    <dgm:cxn modelId="{F4F799AD-9DE1-4FAF-9E45-E3B04E7BE0E0}" srcId="{0FB9DF89-FFD4-45A8-BD35-9EE228A54813}" destId="{482C9ED8-D8BE-4FEA-AF60-3F8E7DE7271D}" srcOrd="0" destOrd="0" parTransId="{6B4414F3-7F20-40E5-AD4B-D19037D89160}" sibTransId="{4869D147-537A-4763-9860-130B6FA0ED9A}"/>
    <dgm:cxn modelId="{71182AB5-00D6-4824-913F-44B610C61BC2}" type="presOf" srcId="{E0E3236B-3508-4F08-98C5-F5CBA5477F8B}" destId="{04E0678A-B80E-4FA9-9A6E-359CB76292D8}" srcOrd="0" destOrd="0" presId="urn:microsoft.com/office/officeart/2018/2/layout/IconVerticalSolidList"/>
    <dgm:cxn modelId="{EBBEC7BA-D2D3-43B0-89B3-851D28982266}" type="presOf" srcId="{0FB9DF89-FFD4-45A8-BD35-9EE228A54813}" destId="{965F0219-AEDF-4262-B6AB-78760FABB12C}" srcOrd="0" destOrd="0" presId="urn:microsoft.com/office/officeart/2018/2/layout/IconVerticalSolidList"/>
    <dgm:cxn modelId="{7CB663C0-FBD1-4FC5-9726-9E7CD94FC4CF}" type="presOf" srcId="{3E274201-20D7-449A-9043-9D15834D477F}" destId="{173EE54D-44D9-41B9-945C-FA7DC0E18A01}" srcOrd="0" destOrd="0" presId="urn:microsoft.com/office/officeart/2018/2/layout/IconVerticalSolidList"/>
    <dgm:cxn modelId="{D9E926C3-7106-4FEC-AF9C-0FBD64624AF8}" type="presOf" srcId="{1128BFC2-3142-4A0C-B2F5-16254A778E8B}" destId="{B6EF36D2-392F-4101-A72D-47449E50C12D}" srcOrd="0" destOrd="0" presId="urn:microsoft.com/office/officeart/2018/2/layout/IconVerticalSolidList"/>
    <dgm:cxn modelId="{6731F6E3-3B52-4611-BB15-075297EC10E7}" srcId="{0FB9DF89-FFD4-45A8-BD35-9EE228A54813}" destId="{3E274201-20D7-449A-9043-9D15834D477F}" srcOrd="1" destOrd="0" parTransId="{F8A44AA7-8103-42F2-B09C-6D1963BED41D}" sibTransId="{438CDB4C-CCC1-4F04-97F6-A656932CB7EB}"/>
    <dgm:cxn modelId="{F600AEDB-2B29-471F-A293-87FDFB1E5C56}" type="presParOf" srcId="{965F0219-AEDF-4262-B6AB-78760FABB12C}" destId="{3AB18E03-B95C-4D0B-9454-163AF330F606}" srcOrd="0" destOrd="0" presId="urn:microsoft.com/office/officeart/2018/2/layout/IconVerticalSolidList"/>
    <dgm:cxn modelId="{6A539470-0043-466F-ACA1-97FD5BA5EA36}" type="presParOf" srcId="{3AB18E03-B95C-4D0B-9454-163AF330F606}" destId="{FB2FC763-52E3-4DFA-A998-59E7E5986C1E}" srcOrd="0" destOrd="0" presId="urn:microsoft.com/office/officeart/2018/2/layout/IconVerticalSolidList"/>
    <dgm:cxn modelId="{A7D9221E-C4A9-49BF-8F78-E8317B0372EE}" type="presParOf" srcId="{3AB18E03-B95C-4D0B-9454-163AF330F606}" destId="{C2F0D079-584C-4CCD-A55D-4F5780F605CB}" srcOrd="1" destOrd="0" presId="urn:microsoft.com/office/officeart/2018/2/layout/IconVerticalSolidList"/>
    <dgm:cxn modelId="{A19188B5-39EF-4D9D-9D4A-32B56247EFF7}" type="presParOf" srcId="{3AB18E03-B95C-4D0B-9454-163AF330F606}" destId="{9A4A5891-E912-4ADA-9330-EC3451E87121}" srcOrd="2" destOrd="0" presId="urn:microsoft.com/office/officeart/2018/2/layout/IconVerticalSolidList"/>
    <dgm:cxn modelId="{FB0B08C5-8594-47EB-BA83-E6FDD08F815A}" type="presParOf" srcId="{3AB18E03-B95C-4D0B-9454-163AF330F606}" destId="{FC78BE9E-3622-4E95-A7B5-AC481EB6E4EC}" srcOrd="3" destOrd="0" presId="urn:microsoft.com/office/officeart/2018/2/layout/IconVerticalSolidList"/>
    <dgm:cxn modelId="{BF459FC2-C260-45AB-ABC1-508E8AEE114A}" type="presParOf" srcId="{965F0219-AEDF-4262-B6AB-78760FABB12C}" destId="{F343F4E2-9960-4DCC-BAB8-19AD7B59FF4F}" srcOrd="1" destOrd="0" presId="urn:microsoft.com/office/officeart/2018/2/layout/IconVerticalSolidList"/>
    <dgm:cxn modelId="{3E952BF6-4802-489B-9F95-51F816DF00BF}" type="presParOf" srcId="{965F0219-AEDF-4262-B6AB-78760FABB12C}" destId="{43D960D6-2855-43E2-90E1-EC60BB3FB323}" srcOrd="2" destOrd="0" presId="urn:microsoft.com/office/officeart/2018/2/layout/IconVerticalSolidList"/>
    <dgm:cxn modelId="{BE4FBAAB-FDA8-4F1A-B521-5A5A6D9A8818}" type="presParOf" srcId="{43D960D6-2855-43E2-90E1-EC60BB3FB323}" destId="{125A472E-94A4-4ED5-8D88-2E680E4AE00E}" srcOrd="0" destOrd="0" presId="urn:microsoft.com/office/officeart/2018/2/layout/IconVerticalSolidList"/>
    <dgm:cxn modelId="{C37C4055-3D47-4941-A2B1-8AD8F483CC57}" type="presParOf" srcId="{43D960D6-2855-43E2-90E1-EC60BB3FB323}" destId="{5991FEE7-EDBE-4FF1-A878-D7DDC2A91FE8}" srcOrd="1" destOrd="0" presId="urn:microsoft.com/office/officeart/2018/2/layout/IconVerticalSolidList"/>
    <dgm:cxn modelId="{06BEE72C-EDDA-45BA-B9F8-2A0C63FFBAB2}" type="presParOf" srcId="{43D960D6-2855-43E2-90E1-EC60BB3FB323}" destId="{B0D25CC4-11E1-4F4A-ABD2-1F271E50597A}" srcOrd="2" destOrd="0" presId="urn:microsoft.com/office/officeart/2018/2/layout/IconVerticalSolidList"/>
    <dgm:cxn modelId="{5A418002-1294-4C0D-94DC-F681FB977A16}" type="presParOf" srcId="{43D960D6-2855-43E2-90E1-EC60BB3FB323}" destId="{173EE54D-44D9-41B9-945C-FA7DC0E18A01}" srcOrd="3" destOrd="0" presId="urn:microsoft.com/office/officeart/2018/2/layout/IconVerticalSolidList"/>
    <dgm:cxn modelId="{431D1564-B775-406D-862C-F7BB09CD71AE}" type="presParOf" srcId="{965F0219-AEDF-4262-B6AB-78760FABB12C}" destId="{3072ED46-94FF-4EC5-B98A-A89F81A0D6DF}" srcOrd="3" destOrd="0" presId="urn:microsoft.com/office/officeart/2018/2/layout/IconVerticalSolidList"/>
    <dgm:cxn modelId="{2A0065D1-99A7-4F1A-9C63-8409A7F956A9}" type="presParOf" srcId="{965F0219-AEDF-4262-B6AB-78760FABB12C}" destId="{3219508B-7F3E-44E4-85A5-65AE9983C8B9}" srcOrd="4" destOrd="0" presId="urn:microsoft.com/office/officeart/2018/2/layout/IconVerticalSolidList"/>
    <dgm:cxn modelId="{51CA4F0D-7046-4871-8E12-BD0FC7EE9367}" type="presParOf" srcId="{3219508B-7F3E-44E4-85A5-65AE9983C8B9}" destId="{E2CAE8EE-E49A-4431-B69E-4CEEB9C41DF8}" srcOrd="0" destOrd="0" presId="urn:microsoft.com/office/officeart/2018/2/layout/IconVerticalSolidList"/>
    <dgm:cxn modelId="{59D3C2BF-887C-4338-98E0-48A9873AB262}" type="presParOf" srcId="{3219508B-7F3E-44E4-85A5-65AE9983C8B9}" destId="{DD5E3637-F944-4917-8C5C-73AC161FEEAC}" srcOrd="1" destOrd="0" presId="urn:microsoft.com/office/officeart/2018/2/layout/IconVerticalSolidList"/>
    <dgm:cxn modelId="{BA003675-51F4-4DED-844B-42B066D4596C}" type="presParOf" srcId="{3219508B-7F3E-44E4-85A5-65AE9983C8B9}" destId="{1A4A9AD5-EA10-46E2-8781-5410B8F5E5B7}" srcOrd="2" destOrd="0" presId="urn:microsoft.com/office/officeart/2018/2/layout/IconVerticalSolidList"/>
    <dgm:cxn modelId="{01F224D6-ADCB-41F7-BA98-8B6C94DB742A}" type="presParOf" srcId="{3219508B-7F3E-44E4-85A5-65AE9983C8B9}" destId="{04E0678A-B80E-4FA9-9A6E-359CB76292D8}" srcOrd="3" destOrd="0" presId="urn:microsoft.com/office/officeart/2018/2/layout/IconVerticalSolidList"/>
    <dgm:cxn modelId="{04DAEF16-1CF2-410A-B8F9-05FE75762C4F}" type="presParOf" srcId="{965F0219-AEDF-4262-B6AB-78760FABB12C}" destId="{07643A7F-C3E0-4F9B-A3F1-9E684ED2D1E3}" srcOrd="5" destOrd="0" presId="urn:microsoft.com/office/officeart/2018/2/layout/IconVerticalSolidList"/>
    <dgm:cxn modelId="{39774929-1779-42E8-A7A9-7537AEC63CAC}" type="presParOf" srcId="{965F0219-AEDF-4262-B6AB-78760FABB12C}" destId="{8EE75409-C87B-481F-AF2B-348BB6EF1337}" srcOrd="6" destOrd="0" presId="urn:microsoft.com/office/officeart/2018/2/layout/IconVerticalSolidList"/>
    <dgm:cxn modelId="{10991276-8B18-47CA-A0AA-68C6E05DC0ED}" type="presParOf" srcId="{8EE75409-C87B-481F-AF2B-348BB6EF1337}" destId="{2D0BFCBE-5D80-4EB5-9DB3-B14F7A02FCDD}" srcOrd="0" destOrd="0" presId="urn:microsoft.com/office/officeart/2018/2/layout/IconVerticalSolidList"/>
    <dgm:cxn modelId="{D57C45FD-AD20-42DC-9676-B7695B3D5F4D}" type="presParOf" srcId="{8EE75409-C87B-481F-AF2B-348BB6EF1337}" destId="{FBDACF8C-881D-462F-92E4-7882B896C014}" srcOrd="1" destOrd="0" presId="urn:microsoft.com/office/officeart/2018/2/layout/IconVerticalSolidList"/>
    <dgm:cxn modelId="{C465A0A8-C403-43D3-91B6-8320BE9B08CE}" type="presParOf" srcId="{8EE75409-C87B-481F-AF2B-348BB6EF1337}" destId="{DBE53F18-2B0D-42F0-BF3C-D2A8C76EAEF0}" srcOrd="2" destOrd="0" presId="urn:microsoft.com/office/officeart/2018/2/layout/IconVerticalSolidList"/>
    <dgm:cxn modelId="{32AC7F94-0C50-4A2A-A65C-B82FACDA27F9}" type="presParOf" srcId="{8EE75409-C87B-481F-AF2B-348BB6EF1337}" destId="{267AA7AB-A5AD-41F0-8CFB-9A0CBE1B7B0A}" srcOrd="3" destOrd="0" presId="urn:microsoft.com/office/officeart/2018/2/layout/IconVerticalSolidList"/>
    <dgm:cxn modelId="{93C91810-C86D-4109-B171-0D4CDECCF0DC}" type="presParOf" srcId="{965F0219-AEDF-4262-B6AB-78760FABB12C}" destId="{0B2FD002-FA77-4074-BB5E-EB701DC1550A}" srcOrd="7" destOrd="0" presId="urn:microsoft.com/office/officeart/2018/2/layout/IconVerticalSolidList"/>
    <dgm:cxn modelId="{900B9D50-1509-4949-AC6E-8A96DC739976}" type="presParOf" srcId="{965F0219-AEDF-4262-B6AB-78760FABB12C}" destId="{3BC8CCD7-3517-4AD6-BF47-37B62F6FE14A}" srcOrd="8" destOrd="0" presId="urn:microsoft.com/office/officeart/2018/2/layout/IconVerticalSolidList"/>
    <dgm:cxn modelId="{ABB67C52-EA61-4BC2-AB86-D79D72E2D18E}" type="presParOf" srcId="{3BC8CCD7-3517-4AD6-BF47-37B62F6FE14A}" destId="{1F54E432-88AA-4BB8-9BEE-EF0256C5C4C2}" srcOrd="0" destOrd="0" presId="urn:microsoft.com/office/officeart/2018/2/layout/IconVerticalSolidList"/>
    <dgm:cxn modelId="{187E4A31-284C-4488-9F82-5EC6EE389807}" type="presParOf" srcId="{3BC8CCD7-3517-4AD6-BF47-37B62F6FE14A}" destId="{6DF5ED9F-9F5F-447E-BCA8-250ECA51B62D}" srcOrd="1" destOrd="0" presId="urn:microsoft.com/office/officeart/2018/2/layout/IconVerticalSolidList"/>
    <dgm:cxn modelId="{24EB33B6-821C-4838-A30E-05B691F7F768}" type="presParOf" srcId="{3BC8CCD7-3517-4AD6-BF47-37B62F6FE14A}" destId="{5E43A06C-7CC7-4A79-9C89-AF2B4FED5692}" srcOrd="2" destOrd="0" presId="urn:microsoft.com/office/officeart/2018/2/layout/IconVerticalSolidList"/>
    <dgm:cxn modelId="{1B1F0A97-C05B-4E92-A6D5-3956B1A30336}" type="presParOf" srcId="{3BC8CCD7-3517-4AD6-BF47-37B62F6FE14A}" destId="{B6EF36D2-392F-4101-A72D-47449E50C12D}"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4B614D-6E6A-46A2-89FF-FF457DF41928}">
      <dsp:nvSpPr>
        <dsp:cNvPr id="0" name=""/>
        <dsp:cNvSpPr/>
      </dsp:nvSpPr>
      <dsp:spPr>
        <a:xfrm>
          <a:off x="3414" y="0"/>
          <a:ext cx="5250480" cy="3689405"/>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8631" tIns="0" rIns="518631" bIns="330200" numCol="1" spcCol="1270" anchor="t" anchorCtr="0">
          <a:noAutofit/>
        </a:bodyPr>
        <a:lstStyle/>
        <a:p>
          <a:pPr marL="0" lvl="0" indent="0" algn="l" defTabSz="977900">
            <a:lnSpc>
              <a:spcPct val="90000"/>
            </a:lnSpc>
            <a:spcBef>
              <a:spcPct val="0"/>
            </a:spcBef>
            <a:spcAft>
              <a:spcPct val="35000"/>
            </a:spcAft>
            <a:buNone/>
          </a:pPr>
          <a:r>
            <a:rPr lang="en-US" sz="2200" kern="1200"/>
            <a:t>Based on part 1 of the Dept. of Labor video </a:t>
          </a:r>
          <a:r>
            <a:rPr lang="en-US" sz="2200" i="1" kern="1200"/>
            <a:t>Skills to Pay the Bills</a:t>
          </a:r>
          <a:r>
            <a:rPr lang="en-US" sz="2200" kern="1200"/>
            <a:t>, identify </a:t>
          </a:r>
          <a:r>
            <a:rPr lang="en-US" sz="2200" b="1" kern="1200"/>
            <a:t>5 things</a:t>
          </a:r>
          <a:r>
            <a:rPr lang="en-US" sz="2200" kern="1200"/>
            <a:t> the Job Seeker did that may </a:t>
          </a:r>
          <a:r>
            <a:rPr lang="en-US" sz="2200" b="1" kern="1200"/>
            <a:t>decrease</a:t>
          </a:r>
          <a:r>
            <a:rPr lang="en-US" sz="2200" kern="1200"/>
            <a:t> his chances of getting a job offer.</a:t>
          </a:r>
        </a:p>
      </dsp:txBody>
      <dsp:txXfrm>
        <a:off x="3414" y="1475762"/>
        <a:ext cx="5250480" cy="2213643"/>
      </dsp:txXfrm>
    </dsp:sp>
    <dsp:sp modelId="{2685C368-D1D0-4B28-BF3E-361E41C3FC19}">
      <dsp:nvSpPr>
        <dsp:cNvPr id="0" name=""/>
        <dsp:cNvSpPr/>
      </dsp:nvSpPr>
      <dsp:spPr>
        <a:xfrm>
          <a:off x="3414" y="0"/>
          <a:ext cx="5250480" cy="1475762"/>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18631" tIns="165100" rIns="518631" bIns="165100" numCol="1" spcCol="1270" anchor="ctr" anchorCtr="0">
          <a:noAutofit/>
        </a:bodyPr>
        <a:lstStyle/>
        <a:p>
          <a:pPr marL="0" lvl="0" indent="0" algn="l" defTabSz="2933700">
            <a:lnSpc>
              <a:spcPct val="90000"/>
            </a:lnSpc>
            <a:spcBef>
              <a:spcPct val="0"/>
            </a:spcBef>
            <a:spcAft>
              <a:spcPct val="35000"/>
            </a:spcAft>
            <a:buNone/>
          </a:pPr>
          <a:r>
            <a:rPr lang="en-US" sz="6600" kern="1200"/>
            <a:t>01</a:t>
          </a:r>
        </a:p>
      </dsp:txBody>
      <dsp:txXfrm>
        <a:off x="3414" y="0"/>
        <a:ext cx="5250480" cy="1475762"/>
      </dsp:txXfrm>
    </dsp:sp>
    <dsp:sp modelId="{6EA33A67-6FF9-4FC2-AD8D-AB413EBF39C9}">
      <dsp:nvSpPr>
        <dsp:cNvPr id="0" name=""/>
        <dsp:cNvSpPr/>
      </dsp:nvSpPr>
      <dsp:spPr>
        <a:xfrm>
          <a:off x="5673933" y="0"/>
          <a:ext cx="5250480" cy="3689405"/>
        </a:xfrm>
        <a:prstGeom prst="rect">
          <a:avLst/>
        </a:prstGeom>
        <a:solidFill>
          <a:schemeClr val="accent2">
            <a:hueOff val="1149490"/>
            <a:satOff val="-18772"/>
            <a:lumOff val="1176"/>
            <a:alphaOff val="0"/>
          </a:schemeClr>
        </a:solidFill>
        <a:ln w="12700" cap="flat" cmpd="sng" algn="ctr">
          <a:solidFill>
            <a:schemeClr val="accent2">
              <a:hueOff val="1149490"/>
              <a:satOff val="-18772"/>
              <a:lumOff val="117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18631" tIns="0" rIns="518631" bIns="330200" numCol="1" spcCol="1270" anchor="t" anchorCtr="0">
          <a:noAutofit/>
        </a:bodyPr>
        <a:lstStyle/>
        <a:p>
          <a:pPr marL="0" lvl="0" indent="0" algn="l" defTabSz="977900" rtl="0">
            <a:lnSpc>
              <a:spcPct val="90000"/>
            </a:lnSpc>
            <a:spcBef>
              <a:spcPct val="0"/>
            </a:spcBef>
            <a:spcAft>
              <a:spcPct val="35000"/>
            </a:spcAft>
            <a:buNone/>
          </a:pPr>
          <a:r>
            <a:rPr lang="en-US" sz="2200" kern="1200"/>
            <a:t>After watching part 2 of the Dept. of Labor video </a:t>
          </a:r>
          <a:r>
            <a:rPr lang="en-US" sz="2200" i="1" kern="1200"/>
            <a:t>Skills to Pay the Bills</a:t>
          </a:r>
          <a:r>
            <a:rPr lang="en-US" sz="2200" kern="1200"/>
            <a:t>, identify </a:t>
          </a:r>
          <a:r>
            <a:rPr lang="en-US" sz="2200" b="1" kern="1200"/>
            <a:t>5 actions</a:t>
          </a:r>
          <a:r>
            <a:rPr lang="en-US" sz="2200" kern="1200"/>
            <a:t> the Job Seeker demonstrated that might </a:t>
          </a:r>
          <a:r>
            <a:rPr lang="en-US" sz="2200" b="0" kern="1200">
              <a:latin typeface="Aptos Display" panose="020F0302020204030204"/>
            </a:rPr>
            <a:t>get him a job offer.</a:t>
          </a:r>
          <a:endParaRPr lang="en-US" sz="2200" b="1" kern="1200"/>
        </a:p>
      </dsp:txBody>
      <dsp:txXfrm>
        <a:off x="5673933" y="1475762"/>
        <a:ext cx="5250480" cy="2213643"/>
      </dsp:txXfrm>
    </dsp:sp>
    <dsp:sp modelId="{284C3711-F6E1-4D58-9C21-488911E14EA9}">
      <dsp:nvSpPr>
        <dsp:cNvPr id="0" name=""/>
        <dsp:cNvSpPr/>
      </dsp:nvSpPr>
      <dsp:spPr>
        <a:xfrm>
          <a:off x="5673933" y="0"/>
          <a:ext cx="5250480" cy="1475762"/>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518631" tIns="165100" rIns="518631" bIns="165100" numCol="1" spcCol="1270" anchor="ctr" anchorCtr="0">
          <a:noAutofit/>
        </a:bodyPr>
        <a:lstStyle/>
        <a:p>
          <a:pPr marL="0" lvl="0" indent="0" algn="l" defTabSz="2933700">
            <a:lnSpc>
              <a:spcPct val="90000"/>
            </a:lnSpc>
            <a:spcBef>
              <a:spcPct val="0"/>
            </a:spcBef>
            <a:spcAft>
              <a:spcPct val="35000"/>
            </a:spcAft>
            <a:buNone/>
          </a:pPr>
          <a:r>
            <a:rPr lang="en-US" sz="6600" kern="1200"/>
            <a:t>02</a:t>
          </a:r>
        </a:p>
      </dsp:txBody>
      <dsp:txXfrm>
        <a:off x="5673933" y="0"/>
        <a:ext cx="5250480" cy="14757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D2E456-BC9D-4C28-AC07-BC6D71ED0E4F}">
      <dsp:nvSpPr>
        <dsp:cNvPr id="0" name=""/>
        <dsp:cNvSpPr/>
      </dsp:nvSpPr>
      <dsp:spPr>
        <a:xfrm>
          <a:off x="0" y="235534"/>
          <a:ext cx="6666833" cy="737099"/>
        </a:xfrm>
        <a:prstGeom prst="roundRect">
          <a:avLst/>
        </a:prstGeom>
        <a:gradFill rotWithShape="0">
          <a:gsLst>
            <a:gs pos="0">
              <a:schemeClr val="accent5">
                <a:hueOff val="0"/>
                <a:satOff val="0"/>
                <a:lumOff val="0"/>
                <a:alphaOff val="0"/>
                <a:tint val="96000"/>
                <a:satMod val="100000"/>
                <a:lumMod val="104000"/>
              </a:schemeClr>
            </a:gs>
            <a:gs pos="78000">
              <a:schemeClr val="accent5">
                <a:hueOff val="0"/>
                <a:satOff val="0"/>
                <a:lumOff val="0"/>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For the </a:t>
          </a:r>
          <a:r>
            <a:rPr lang="en-US" sz="3000" kern="1200">
              <a:latin typeface="Aptos Display" panose="020F0302020204030204"/>
            </a:rPr>
            <a:t>Candidate</a:t>
          </a:r>
          <a:endParaRPr lang="en-US" sz="3000" kern="1200"/>
        </a:p>
      </dsp:txBody>
      <dsp:txXfrm>
        <a:off x="35982" y="271516"/>
        <a:ext cx="6594869" cy="665135"/>
      </dsp:txXfrm>
    </dsp:sp>
    <dsp:sp modelId="{11609490-5FB4-435D-BE27-9975ED0E7F70}">
      <dsp:nvSpPr>
        <dsp:cNvPr id="0" name=""/>
        <dsp:cNvSpPr/>
      </dsp:nvSpPr>
      <dsp:spPr>
        <a:xfrm>
          <a:off x="0" y="972634"/>
          <a:ext cx="6666833" cy="1614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38100" rIns="213360" bIns="38100" numCol="1" spcCol="1270" anchor="t" anchorCtr="0">
          <a:noAutofit/>
        </a:bodyPr>
        <a:lstStyle/>
        <a:p>
          <a:pPr marL="228600" lvl="1" indent="-228600" algn="l" defTabSz="1022350">
            <a:lnSpc>
              <a:spcPct val="100000"/>
            </a:lnSpc>
            <a:spcBef>
              <a:spcPct val="0"/>
            </a:spcBef>
            <a:spcAft>
              <a:spcPct val="20000"/>
            </a:spcAft>
            <a:buChar char="•"/>
          </a:pPr>
          <a:r>
            <a:rPr lang="en-US" sz="2300" kern="1200"/>
            <a:t>Get to know the company</a:t>
          </a:r>
        </a:p>
        <a:p>
          <a:pPr marL="228600" lvl="1" indent="-228600" algn="l" defTabSz="1022350">
            <a:lnSpc>
              <a:spcPct val="100000"/>
            </a:lnSpc>
            <a:spcBef>
              <a:spcPct val="0"/>
            </a:spcBef>
            <a:spcAft>
              <a:spcPct val="20000"/>
            </a:spcAft>
            <a:buChar char="•"/>
          </a:pPr>
          <a:r>
            <a:rPr lang="en-US" sz="2300" kern="1200"/>
            <a:t>See if the company/position is a good fit for you</a:t>
          </a:r>
        </a:p>
        <a:p>
          <a:pPr marL="228600" lvl="1" indent="-228600" algn="l" defTabSz="1022350">
            <a:lnSpc>
              <a:spcPct val="100000"/>
            </a:lnSpc>
            <a:spcBef>
              <a:spcPct val="0"/>
            </a:spcBef>
            <a:spcAft>
              <a:spcPct val="20000"/>
            </a:spcAft>
            <a:buChar char="•"/>
          </a:pPr>
          <a:r>
            <a:rPr lang="en-US" sz="2300" kern="1200"/>
            <a:t>Demonstrate your qualifications</a:t>
          </a:r>
        </a:p>
      </dsp:txBody>
      <dsp:txXfrm>
        <a:off x="0" y="972634"/>
        <a:ext cx="6666833" cy="1614600"/>
      </dsp:txXfrm>
    </dsp:sp>
    <dsp:sp modelId="{1DC5BB3F-9179-46EE-9873-E06F152277DE}">
      <dsp:nvSpPr>
        <dsp:cNvPr id="0" name=""/>
        <dsp:cNvSpPr/>
      </dsp:nvSpPr>
      <dsp:spPr>
        <a:xfrm>
          <a:off x="0" y="2587234"/>
          <a:ext cx="6666833" cy="737099"/>
        </a:xfrm>
        <a:prstGeom prst="roundRect">
          <a:avLst/>
        </a:prstGeom>
        <a:gradFill rotWithShape="0">
          <a:gsLst>
            <a:gs pos="0">
              <a:schemeClr val="accent5">
                <a:hueOff val="2327545"/>
                <a:satOff val="7755"/>
                <a:lumOff val="8823"/>
                <a:alphaOff val="0"/>
                <a:tint val="96000"/>
                <a:satMod val="100000"/>
                <a:lumMod val="104000"/>
              </a:schemeClr>
            </a:gs>
            <a:gs pos="78000">
              <a:schemeClr val="accent5">
                <a:hueOff val="2327545"/>
                <a:satOff val="7755"/>
                <a:lumOff val="8823"/>
                <a:alphaOff val="0"/>
                <a:shade val="100000"/>
                <a:satMod val="110000"/>
                <a:lumMod val="100000"/>
              </a:schemeClr>
            </a:gs>
          </a:gsLst>
          <a:lin ang="5400000" scaled="0"/>
        </a:gradFill>
        <a:ln>
          <a:noFill/>
        </a:ln>
        <a:effectLst/>
        <a:scene3d>
          <a:camera prst="orthographicFront">
            <a:rot lat="0" lon="0" rev="0"/>
          </a:camera>
          <a:lightRig rig="threePt" dir="t"/>
        </a:scene3d>
        <a:sp3d>
          <a:bevelT w="25400" h="12700"/>
        </a:sp3d>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For the Employer</a:t>
          </a:r>
        </a:p>
      </dsp:txBody>
      <dsp:txXfrm>
        <a:off x="35982" y="2623216"/>
        <a:ext cx="6594869" cy="665135"/>
      </dsp:txXfrm>
    </dsp:sp>
    <dsp:sp modelId="{554D947C-8AA7-4328-85C3-0D1F1CCC5961}">
      <dsp:nvSpPr>
        <dsp:cNvPr id="0" name=""/>
        <dsp:cNvSpPr/>
      </dsp:nvSpPr>
      <dsp:spPr>
        <a:xfrm>
          <a:off x="0" y="3324334"/>
          <a:ext cx="6666833" cy="18940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1672" tIns="38100" rIns="213360" bIns="38100" numCol="1" spcCol="1270" anchor="t" anchorCtr="0">
          <a:noAutofit/>
        </a:bodyPr>
        <a:lstStyle/>
        <a:p>
          <a:pPr marL="228600" lvl="1" indent="-228600" algn="l" defTabSz="1022350">
            <a:lnSpc>
              <a:spcPct val="100000"/>
            </a:lnSpc>
            <a:spcBef>
              <a:spcPct val="0"/>
            </a:spcBef>
            <a:spcAft>
              <a:spcPct val="20000"/>
            </a:spcAft>
            <a:buChar char="•"/>
          </a:pPr>
          <a:r>
            <a:rPr lang="en-US" sz="2300" kern="1200"/>
            <a:t>Does the candidate have the skills necessary to be successful in the position</a:t>
          </a:r>
        </a:p>
        <a:p>
          <a:pPr marL="228600" lvl="1" indent="-228600" algn="l" defTabSz="1022350">
            <a:lnSpc>
              <a:spcPct val="100000"/>
            </a:lnSpc>
            <a:spcBef>
              <a:spcPct val="0"/>
            </a:spcBef>
            <a:spcAft>
              <a:spcPct val="20000"/>
            </a:spcAft>
            <a:buChar char="•"/>
          </a:pPr>
          <a:r>
            <a:rPr lang="en-US" sz="2300" kern="1200"/>
            <a:t>Will the candidate fit in the current culture of the company/department they will be working in</a:t>
          </a:r>
        </a:p>
      </dsp:txBody>
      <dsp:txXfrm>
        <a:off x="0" y="3324334"/>
        <a:ext cx="6666833" cy="189405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B5CA6D-BCBD-436A-90D9-F4818DFA3406}">
      <dsp:nvSpPr>
        <dsp:cNvPr id="0" name=""/>
        <dsp:cNvSpPr/>
      </dsp:nvSpPr>
      <dsp:spPr>
        <a:xfrm>
          <a:off x="0" y="706671"/>
          <a:ext cx="3073451" cy="19516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F5EA33E-2F7E-474E-9DA6-0ED373D2E19C}">
      <dsp:nvSpPr>
        <dsp:cNvPr id="0" name=""/>
        <dsp:cNvSpPr/>
      </dsp:nvSpPr>
      <dsp:spPr>
        <a:xfrm>
          <a:off x="341494" y="1031091"/>
          <a:ext cx="3073451" cy="195164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en-US" sz="5200" kern="1200"/>
            <a:t>One on one</a:t>
          </a:r>
        </a:p>
      </dsp:txBody>
      <dsp:txXfrm>
        <a:off x="398656" y="1088253"/>
        <a:ext cx="2959127" cy="1837317"/>
      </dsp:txXfrm>
    </dsp:sp>
    <dsp:sp modelId="{D105EEF0-A5E6-400C-9803-95AB89FE0E17}">
      <dsp:nvSpPr>
        <dsp:cNvPr id="0" name=""/>
        <dsp:cNvSpPr/>
      </dsp:nvSpPr>
      <dsp:spPr>
        <a:xfrm>
          <a:off x="3756441" y="706671"/>
          <a:ext cx="3073451" cy="19516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6EC006-C093-4D40-B37F-E11F421663A8}">
      <dsp:nvSpPr>
        <dsp:cNvPr id="0" name=""/>
        <dsp:cNvSpPr/>
      </dsp:nvSpPr>
      <dsp:spPr>
        <a:xfrm>
          <a:off x="4097935" y="1031091"/>
          <a:ext cx="3073451" cy="195164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en-US" sz="5200" kern="1200"/>
            <a:t>Group</a:t>
          </a:r>
        </a:p>
      </dsp:txBody>
      <dsp:txXfrm>
        <a:off x="4155097" y="1088253"/>
        <a:ext cx="2959127" cy="1837317"/>
      </dsp:txXfrm>
    </dsp:sp>
    <dsp:sp modelId="{B7BBDE9E-1020-41B7-A67A-04105670145B}">
      <dsp:nvSpPr>
        <dsp:cNvPr id="0" name=""/>
        <dsp:cNvSpPr/>
      </dsp:nvSpPr>
      <dsp:spPr>
        <a:xfrm>
          <a:off x="7512882" y="706671"/>
          <a:ext cx="3073451" cy="195164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5FBB1A-3732-4359-AB27-806E5732401D}">
      <dsp:nvSpPr>
        <dsp:cNvPr id="0" name=""/>
        <dsp:cNvSpPr/>
      </dsp:nvSpPr>
      <dsp:spPr>
        <a:xfrm>
          <a:off x="7854377" y="1031091"/>
          <a:ext cx="3073451" cy="195164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8120" tIns="198120" rIns="198120" bIns="198120" numCol="1" spcCol="1270" anchor="ctr" anchorCtr="0">
          <a:noAutofit/>
        </a:bodyPr>
        <a:lstStyle/>
        <a:p>
          <a:pPr marL="0" lvl="0" indent="0" algn="ctr" defTabSz="2311400">
            <a:lnSpc>
              <a:spcPct val="90000"/>
            </a:lnSpc>
            <a:spcBef>
              <a:spcPct val="0"/>
            </a:spcBef>
            <a:spcAft>
              <a:spcPct val="35000"/>
            </a:spcAft>
            <a:buNone/>
          </a:pPr>
          <a:r>
            <a:rPr lang="en-US" sz="5200" kern="1200"/>
            <a:t>Panel</a:t>
          </a:r>
        </a:p>
      </dsp:txBody>
      <dsp:txXfrm>
        <a:off x="7911539" y="1088253"/>
        <a:ext cx="2959127" cy="183731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BDB07C-16D3-48A9-97A3-3CB1AFEDA723}">
      <dsp:nvSpPr>
        <dsp:cNvPr id="0" name=""/>
        <dsp:cNvSpPr/>
      </dsp:nvSpPr>
      <dsp:spPr>
        <a:xfrm>
          <a:off x="2241532" y="1202927"/>
          <a:ext cx="484885" cy="91440"/>
        </a:xfrm>
        <a:custGeom>
          <a:avLst/>
          <a:gdLst/>
          <a:ahLst/>
          <a:cxnLst/>
          <a:rect l="0" t="0" r="0" b="0"/>
          <a:pathLst>
            <a:path>
              <a:moveTo>
                <a:pt x="0" y="45720"/>
              </a:moveTo>
              <a:lnTo>
                <a:pt x="484885"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471087" y="1246069"/>
        <a:ext cx="25774" cy="5154"/>
      </dsp:txXfrm>
    </dsp:sp>
    <dsp:sp modelId="{AA9D2CDA-F346-4440-BD06-90640191ADDC}">
      <dsp:nvSpPr>
        <dsp:cNvPr id="0" name=""/>
        <dsp:cNvSpPr/>
      </dsp:nvSpPr>
      <dsp:spPr>
        <a:xfrm>
          <a:off x="2092" y="576275"/>
          <a:ext cx="2241239" cy="1344743"/>
        </a:xfrm>
        <a:prstGeom prst="rect">
          <a:avLst/>
        </a:prstGeom>
        <a:solidFill>
          <a:srgbClr val="FF9933"/>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Job search</a:t>
          </a:r>
          <a:r>
            <a:rPr lang="en-US" sz="1500" kern="1200"/>
            <a:t>: Find job openings in your field.</a:t>
          </a:r>
        </a:p>
      </dsp:txBody>
      <dsp:txXfrm>
        <a:off x="2092" y="576275"/>
        <a:ext cx="2241239" cy="1344743"/>
      </dsp:txXfrm>
    </dsp:sp>
    <dsp:sp modelId="{0E0D7891-CBB0-4BC6-862C-9C87F8A45000}">
      <dsp:nvSpPr>
        <dsp:cNvPr id="0" name=""/>
        <dsp:cNvSpPr/>
      </dsp:nvSpPr>
      <dsp:spPr>
        <a:xfrm>
          <a:off x="4998257" y="1202927"/>
          <a:ext cx="484885" cy="91440"/>
        </a:xfrm>
        <a:custGeom>
          <a:avLst/>
          <a:gdLst/>
          <a:ahLst/>
          <a:cxnLst/>
          <a:rect l="0" t="0" r="0" b="0"/>
          <a:pathLst>
            <a:path>
              <a:moveTo>
                <a:pt x="0" y="45720"/>
              </a:moveTo>
              <a:lnTo>
                <a:pt x="484885"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27812" y="1246069"/>
        <a:ext cx="25774" cy="5154"/>
      </dsp:txXfrm>
    </dsp:sp>
    <dsp:sp modelId="{515A5EAD-D4B7-4667-AC6C-0DAEF6B76401}">
      <dsp:nvSpPr>
        <dsp:cNvPr id="0" name=""/>
        <dsp:cNvSpPr/>
      </dsp:nvSpPr>
      <dsp:spPr>
        <a:xfrm>
          <a:off x="2758817" y="576275"/>
          <a:ext cx="2241239" cy="134474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Application</a:t>
          </a:r>
          <a:r>
            <a:rPr lang="en-US" sz="1500" kern="1200"/>
            <a:t>: Submit your resume and online application.</a:t>
          </a:r>
        </a:p>
      </dsp:txBody>
      <dsp:txXfrm>
        <a:off x="2758817" y="576275"/>
        <a:ext cx="2241239" cy="1344743"/>
      </dsp:txXfrm>
    </dsp:sp>
    <dsp:sp modelId="{10277DA3-FF6F-469D-8B62-235CB6353277}">
      <dsp:nvSpPr>
        <dsp:cNvPr id="0" name=""/>
        <dsp:cNvSpPr/>
      </dsp:nvSpPr>
      <dsp:spPr>
        <a:xfrm>
          <a:off x="7754982" y="1202927"/>
          <a:ext cx="484885" cy="91440"/>
        </a:xfrm>
        <a:custGeom>
          <a:avLst/>
          <a:gdLst/>
          <a:ahLst/>
          <a:cxnLst/>
          <a:rect l="0" t="0" r="0" b="0"/>
          <a:pathLst>
            <a:path>
              <a:moveTo>
                <a:pt x="0" y="45720"/>
              </a:moveTo>
              <a:lnTo>
                <a:pt x="484885" y="45720"/>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984537" y="1246069"/>
        <a:ext cx="25774" cy="5154"/>
      </dsp:txXfrm>
    </dsp:sp>
    <dsp:sp modelId="{5ADDEA46-173C-4037-A161-735C0EE433CE}">
      <dsp:nvSpPr>
        <dsp:cNvPr id="0" name=""/>
        <dsp:cNvSpPr/>
      </dsp:nvSpPr>
      <dsp:spPr>
        <a:xfrm>
          <a:off x="5515542" y="576275"/>
          <a:ext cx="2241239" cy="134474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Screening</a:t>
          </a:r>
          <a:r>
            <a:rPr lang="en-US" sz="1500" kern="1200"/>
            <a:t>: Companies may use an ATS (Applicant Tracking System) to filter candidates.</a:t>
          </a:r>
        </a:p>
      </dsp:txBody>
      <dsp:txXfrm>
        <a:off x="5515542" y="576275"/>
        <a:ext cx="2241239" cy="1344743"/>
      </dsp:txXfrm>
    </dsp:sp>
    <dsp:sp modelId="{CDD76EC1-1274-4485-B975-4B0BF2A39E3E}">
      <dsp:nvSpPr>
        <dsp:cNvPr id="0" name=""/>
        <dsp:cNvSpPr/>
      </dsp:nvSpPr>
      <dsp:spPr>
        <a:xfrm>
          <a:off x="1122712" y="1919219"/>
          <a:ext cx="8270175" cy="484885"/>
        </a:xfrm>
        <a:custGeom>
          <a:avLst/>
          <a:gdLst/>
          <a:ahLst/>
          <a:cxnLst/>
          <a:rect l="0" t="0" r="0" b="0"/>
          <a:pathLst>
            <a:path>
              <a:moveTo>
                <a:pt x="8270175" y="0"/>
              </a:moveTo>
              <a:lnTo>
                <a:pt x="8270175" y="259542"/>
              </a:lnTo>
              <a:lnTo>
                <a:pt x="0" y="259542"/>
              </a:lnTo>
              <a:lnTo>
                <a:pt x="0" y="484885"/>
              </a:lnTo>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050644" y="2159084"/>
        <a:ext cx="414311" cy="5154"/>
      </dsp:txXfrm>
    </dsp:sp>
    <dsp:sp modelId="{EF5DC829-CFA7-450D-ADA8-5A9357CC8071}">
      <dsp:nvSpPr>
        <dsp:cNvPr id="0" name=""/>
        <dsp:cNvSpPr/>
      </dsp:nvSpPr>
      <dsp:spPr>
        <a:xfrm>
          <a:off x="8272267" y="576275"/>
          <a:ext cx="2241239" cy="134474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Interview</a:t>
          </a:r>
          <a:r>
            <a:rPr lang="en-US" sz="1500" kern="1200"/>
            <a:t>: If shortlisted, you'll be invited for an interview.</a:t>
          </a:r>
        </a:p>
      </dsp:txBody>
      <dsp:txXfrm>
        <a:off x="8272267" y="576275"/>
        <a:ext cx="2241239" cy="1344743"/>
      </dsp:txXfrm>
    </dsp:sp>
    <dsp:sp modelId="{A6B4169B-D170-4FF9-8734-E1779A41760B}">
      <dsp:nvSpPr>
        <dsp:cNvPr id="0" name=""/>
        <dsp:cNvSpPr/>
      </dsp:nvSpPr>
      <dsp:spPr>
        <a:xfrm>
          <a:off x="2241532" y="3063156"/>
          <a:ext cx="484885" cy="91440"/>
        </a:xfrm>
        <a:custGeom>
          <a:avLst/>
          <a:gdLst/>
          <a:ahLst/>
          <a:cxnLst/>
          <a:rect l="0" t="0" r="0" b="0"/>
          <a:pathLst>
            <a:path>
              <a:moveTo>
                <a:pt x="0" y="45720"/>
              </a:moveTo>
              <a:lnTo>
                <a:pt x="484885" y="45720"/>
              </a:lnTo>
            </a:path>
          </a:pathLst>
        </a:custGeom>
        <a:noFill/>
        <a:ln w="9525" cap="flat" cmpd="sng" algn="ctr">
          <a:solidFill>
            <a:schemeClr val="accent6">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471087" y="3106299"/>
        <a:ext cx="25774" cy="5154"/>
      </dsp:txXfrm>
    </dsp:sp>
    <dsp:sp modelId="{BA6075F3-F922-4329-9854-AE8B85A3A754}">
      <dsp:nvSpPr>
        <dsp:cNvPr id="0" name=""/>
        <dsp:cNvSpPr/>
      </dsp:nvSpPr>
      <dsp:spPr>
        <a:xfrm>
          <a:off x="2092" y="2436504"/>
          <a:ext cx="2241239" cy="134474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Assessment</a:t>
          </a:r>
          <a:r>
            <a:rPr lang="en-US" sz="1500" kern="1200"/>
            <a:t>: Some jobs require skills or personality assessments.</a:t>
          </a:r>
        </a:p>
      </dsp:txBody>
      <dsp:txXfrm>
        <a:off x="2092" y="2436504"/>
        <a:ext cx="2241239" cy="1344743"/>
      </dsp:txXfrm>
    </dsp:sp>
    <dsp:sp modelId="{90618EE4-18CF-4B54-8606-4C365BB648EE}">
      <dsp:nvSpPr>
        <dsp:cNvPr id="0" name=""/>
        <dsp:cNvSpPr/>
      </dsp:nvSpPr>
      <dsp:spPr>
        <a:xfrm>
          <a:off x="4998257" y="3017004"/>
          <a:ext cx="536254" cy="91440"/>
        </a:xfrm>
        <a:custGeom>
          <a:avLst/>
          <a:gdLst/>
          <a:ahLst/>
          <a:cxnLst/>
          <a:rect l="0" t="0" r="0" b="0"/>
          <a:pathLst>
            <a:path>
              <a:moveTo>
                <a:pt x="0" y="91871"/>
              </a:moveTo>
              <a:lnTo>
                <a:pt x="285227" y="91871"/>
              </a:lnTo>
              <a:lnTo>
                <a:pt x="285227" y="45720"/>
              </a:lnTo>
              <a:lnTo>
                <a:pt x="536254"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52166" y="3060147"/>
        <a:ext cx="28436" cy="5154"/>
      </dsp:txXfrm>
    </dsp:sp>
    <dsp:sp modelId="{D2DD70A3-6D1E-4B97-B1E8-1D602C64268A}">
      <dsp:nvSpPr>
        <dsp:cNvPr id="0" name=""/>
        <dsp:cNvSpPr/>
      </dsp:nvSpPr>
      <dsp:spPr>
        <a:xfrm>
          <a:off x="2758817" y="2436504"/>
          <a:ext cx="2241239" cy="1344743"/>
        </a:xfrm>
        <a:prstGeom prst="rect">
          <a:avLst/>
        </a:prstGeom>
        <a:solidFill>
          <a:srgbClr val="FF9933"/>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Reference checks</a:t>
          </a:r>
          <a:r>
            <a:rPr lang="en-US" sz="1500" kern="1200"/>
            <a:t>: Employers may contact your references.</a:t>
          </a:r>
        </a:p>
      </dsp:txBody>
      <dsp:txXfrm>
        <a:off x="2758817" y="2436504"/>
        <a:ext cx="2241239" cy="1344743"/>
      </dsp:txXfrm>
    </dsp:sp>
    <dsp:sp modelId="{5440542C-D4BD-4D4A-BBE6-ED71094921DC}">
      <dsp:nvSpPr>
        <dsp:cNvPr id="0" name=""/>
        <dsp:cNvSpPr/>
      </dsp:nvSpPr>
      <dsp:spPr>
        <a:xfrm>
          <a:off x="7806351" y="3017004"/>
          <a:ext cx="433515" cy="91440"/>
        </a:xfrm>
        <a:custGeom>
          <a:avLst/>
          <a:gdLst/>
          <a:ahLst/>
          <a:cxnLst/>
          <a:rect l="0" t="0" r="0" b="0"/>
          <a:pathLst>
            <a:path>
              <a:moveTo>
                <a:pt x="0" y="45720"/>
              </a:moveTo>
              <a:lnTo>
                <a:pt x="233857" y="45720"/>
              </a:lnTo>
              <a:lnTo>
                <a:pt x="233857" y="91871"/>
              </a:lnTo>
              <a:lnTo>
                <a:pt x="433515" y="91871"/>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8011449" y="3060147"/>
        <a:ext cx="23320" cy="5154"/>
      </dsp:txXfrm>
    </dsp:sp>
    <dsp:sp modelId="{0E208811-A61E-4E4A-87C4-3432AA728A03}">
      <dsp:nvSpPr>
        <dsp:cNvPr id="0" name=""/>
        <dsp:cNvSpPr/>
      </dsp:nvSpPr>
      <dsp:spPr>
        <a:xfrm>
          <a:off x="5566911" y="2390352"/>
          <a:ext cx="2241239" cy="134474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Job offer</a:t>
          </a:r>
          <a:r>
            <a:rPr lang="en-US" sz="1500" kern="1200"/>
            <a:t>: If selected, you'll receive an offer.</a:t>
          </a:r>
        </a:p>
      </dsp:txBody>
      <dsp:txXfrm>
        <a:off x="5566911" y="2390352"/>
        <a:ext cx="2241239" cy="1344743"/>
      </dsp:txXfrm>
    </dsp:sp>
    <dsp:sp modelId="{58D869D9-EA18-40F5-AF6A-E73F7218F008}">
      <dsp:nvSpPr>
        <dsp:cNvPr id="0" name=""/>
        <dsp:cNvSpPr/>
      </dsp:nvSpPr>
      <dsp:spPr>
        <a:xfrm>
          <a:off x="8272267" y="2436504"/>
          <a:ext cx="2241239" cy="134474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9823" tIns="115278" rIns="109823" bIns="115278" numCol="1" spcCol="1270" anchor="ctr" anchorCtr="0">
          <a:noAutofit/>
        </a:bodyPr>
        <a:lstStyle/>
        <a:p>
          <a:pPr marL="0" lvl="0" indent="0" algn="ctr" defTabSz="666750">
            <a:lnSpc>
              <a:spcPct val="90000"/>
            </a:lnSpc>
            <a:spcBef>
              <a:spcPct val="0"/>
            </a:spcBef>
            <a:spcAft>
              <a:spcPct val="35000"/>
            </a:spcAft>
            <a:buNone/>
          </a:pPr>
          <a:r>
            <a:rPr lang="en-US" sz="1500" b="1" kern="1200"/>
            <a:t>Negotiation</a:t>
          </a:r>
          <a:r>
            <a:rPr lang="en-US" sz="1500" kern="1200"/>
            <a:t>: Negotiate terms before accepting the job.</a:t>
          </a:r>
        </a:p>
      </dsp:txBody>
      <dsp:txXfrm>
        <a:off x="8272267" y="2436504"/>
        <a:ext cx="2241239" cy="13447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69B4E4-DD66-4F0E-8636-BA2E25C50A31}">
      <dsp:nvSpPr>
        <dsp:cNvPr id="0" name=""/>
        <dsp:cNvSpPr/>
      </dsp:nvSpPr>
      <dsp:spPr>
        <a:xfrm>
          <a:off x="6315" y="991726"/>
          <a:ext cx="1974242" cy="236909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011" tIns="0" rIns="195011" bIns="330200" numCol="1" spcCol="1270" anchor="t" anchorCtr="0">
          <a:noAutofit/>
        </a:bodyPr>
        <a:lstStyle/>
        <a:p>
          <a:pPr marL="0" lvl="0" indent="0" algn="l" defTabSz="488950" rtl="0">
            <a:lnSpc>
              <a:spcPct val="90000"/>
            </a:lnSpc>
            <a:spcBef>
              <a:spcPct val="0"/>
            </a:spcBef>
            <a:spcAft>
              <a:spcPct val="35000"/>
            </a:spcAft>
            <a:buNone/>
          </a:pPr>
          <a:r>
            <a:rPr lang="en-US" sz="1100" kern="1200">
              <a:latin typeface="Aptos Display" panose="020F0302020204030204"/>
            </a:rPr>
            <a:t>Stand near the person you want to shake hands with</a:t>
          </a:r>
          <a:endParaRPr lang="en-US" sz="1100" kern="1200"/>
        </a:p>
        <a:p>
          <a:pPr marL="57150" lvl="1" indent="-57150" algn="l" defTabSz="400050" rtl="0">
            <a:lnSpc>
              <a:spcPct val="90000"/>
            </a:lnSpc>
            <a:spcBef>
              <a:spcPct val="0"/>
            </a:spcBef>
            <a:spcAft>
              <a:spcPct val="15000"/>
            </a:spcAft>
            <a:buChar char="•"/>
          </a:pPr>
          <a:r>
            <a:rPr lang="en-US" sz="900" kern="1200">
              <a:latin typeface="Aptos Display" panose="020F0302020204030204"/>
            </a:rPr>
            <a:t>Leave about 3 feet between the two of you. You should both be able to extend your arms to shake hands</a:t>
          </a:r>
          <a:endParaRPr lang="en-US" sz="900" kern="1200"/>
        </a:p>
        <a:p>
          <a:pPr marL="57150" lvl="1" indent="-57150" algn="l" defTabSz="400050" rtl="0">
            <a:lnSpc>
              <a:spcPct val="90000"/>
            </a:lnSpc>
            <a:spcBef>
              <a:spcPct val="0"/>
            </a:spcBef>
            <a:spcAft>
              <a:spcPct val="15000"/>
            </a:spcAft>
            <a:buChar char="•"/>
          </a:pPr>
          <a:r>
            <a:rPr lang="en-US" sz="900" kern="1200">
              <a:latin typeface="Aptos Display" panose="020F0302020204030204"/>
            </a:rPr>
            <a:t>Use good posture when shaking someone's hand</a:t>
          </a:r>
        </a:p>
        <a:p>
          <a:pPr marL="57150" lvl="1" indent="-57150" algn="l" defTabSz="400050" rtl="0">
            <a:lnSpc>
              <a:spcPct val="90000"/>
            </a:lnSpc>
            <a:spcBef>
              <a:spcPct val="0"/>
            </a:spcBef>
            <a:spcAft>
              <a:spcPct val="15000"/>
            </a:spcAft>
            <a:buChar char="•"/>
          </a:pPr>
          <a:r>
            <a:rPr lang="en-US" sz="900" kern="1200">
              <a:latin typeface="Aptos Display" panose="020F0302020204030204"/>
            </a:rPr>
            <a:t>If you're sitting, rise before shaking hands</a:t>
          </a:r>
          <a:endParaRPr lang="en-US" sz="900" kern="1200"/>
        </a:p>
      </dsp:txBody>
      <dsp:txXfrm>
        <a:off x="6315" y="1939362"/>
        <a:ext cx="1974242" cy="1421454"/>
      </dsp:txXfrm>
    </dsp:sp>
    <dsp:sp modelId="{3BB9538F-F85D-445D-B971-C1746DED7CBF}">
      <dsp:nvSpPr>
        <dsp:cNvPr id="0" name=""/>
        <dsp:cNvSpPr/>
      </dsp:nvSpPr>
      <dsp:spPr>
        <a:xfrm>
          <a:off x="6315" y="991726"/>
          <a:ext cx="1974242" cy="94763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5011" tIns="165100" rIns="195011" bIns="165100" numCol="1" spcCol="1270" anchor="ctr" anchorCtr="0">
          <a:noAutofit/>
        </a:bodyPr>
        <a:lstStyle/>
        <a:p>
          <a:pPr marL="0" lvl="0" indent="0" algn="l" defTabSz="2000250">
            <a:lnSpc>
              <a:spcPct val="90000"/>
            </a:lnSpc>
            <a:spcBef>
              <a:spcPct val="0"/>
            </a:spcBef>
            <a:spcAft>
              <a:spcPct val="35000"/>
            </a:spcAft>
            <a:buNone/>
          </a:pPr>
          <a:r>
            <a:rPr lang="en-US" sz="4500" kern="1200"/>
            <a:t>01</a:t>
          </a:r>
        </a:p>
      </dsp:txBody>
      <dsp:txXfrm>
        <a:off x="6315" y="991726"/>
        <a:ext cx="1974242" cy="947636"/>
      </dsp:txXfrm>
    </dsp:sp>
    <dsp:sp modelId="{42E56645-A896-4067-8ACD-5B7DDB0E7579}">
      <dsp:nvSpPr>
        <dsp:cNvPr id="0" name=""/>
        <dsp:cNvSpPr/>
      </dsp:nvSpPr>
      <dsp:spPr>
        <a:xfrm>
          <a:off x="2138497" y="991726"/>
          <a:ext cx="1974242" cy="236909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011" tIns="0" rIns="195011" bIns="330200" numCol="1" spcCol="1270" anchor="t" anchorCtr="0">
          <a:noAutofit/>
        </a:bodyPr>
        <a:lstStyle/>
        <a:p>
          <a:pPr marL="0" lvl="0" indent="0" algn="l" defTabSz="488950" rtl="0">
            <a:lnSpc>
              <a:spcPct val="90000"/>
            </a:lnSpc>
            <a:spcBef>
              <a:spcPct val="0"/>
            </a:spcBef>
            <a:spcAft>
              <a:spcPct val="35000"/>
            </a:spcAft>
            <a:buNone/>
          </a:pPr>
          <a:r>
            <a:rPr lang="en-US" sz="1100" kern="1200">
              <a:latin typeface="Aptos Display" panose="020F0302020204030204"/>
            </a:rPr>
            <a:t>Extend your right hand</a:t>
          </a:r>
        </a:p>
        <a:p>
          <a:pPr marL="57150" lvl="1" indent="-57150" algn="l" defTabSz="400050" rtl="0">
            <a:lnSpc>
              <a:spcPct val="90000"/>
            </a:lnSpc>
            <a:spcBef>
              <a:spcPct val="0"/>
            </a:spcBef>
            <a:spcAft>
              <a:spcPct val="15000"/>
            </a:spcAft>
            <a:buChar char="•"/>
          </a:pPr>
          <a:r>
            <a:rPr lang="en-US" sz="900" kern="1200">
              <a:latin typeface="Aptos Display" panose="020F0302020204030204"/>
            </a:rPr>
            <a:t>Reach halfway with your thumb up and fingers together</a:t>
          </a:r>
        </a:p>
        <a:p>
          <a:pPr marL="57150" lvl="1" indent="-57150" algn="l" defTabSz="400050" rtl="0">
            <a:lnSpc>
              <a:spcPct val="90000"/>
            </a:lnSpc>
            <a:spcBef>
              <a:spcPct val="0"/>
            </a:spcBef>
            <a:spcAft>
              <a:spcPct val="15000"/>
            </a:spcAft>
            <a:buChar char="•"/>
          </a:pPr>
          <a:r>
            <a:rPr lang="en-US" sz="900" kern="1200">
              <a:latin typeface="Aptos Display" panose="020F0302020204030204"/>
            </a:rPr>
            <a:t>Maintain eye contact</a:t>
          </a:r>
        </a:p>
        <a:p>
          <a:pPr marL="57150" lvl="1" indent="-57150" algn="l" defTabSz="400050">
            <a:lnSpc>
              <a:spcPct val="90000"/>
            </a:lnSpc>
            <a:spcBef>
              <a:spcPct val="0"/>
            </a:spcBef>
            <a:spcAft>
              <a:spcPct val="15000"/>
            </a:spcAft>
            <a:buChar char="•"/>
          </a:pPr>
          <a:r>
            <a:rPr lang="en-US" sz="900" kern="1200">
              <a:latin typeface="Aptos Display" panose="020F0302020204030204"/>
            </a:rPr>
            <a:t>Smile</a:t>
          </a:r>
        </a:p>
        <a:p>
          <a:pPr marL="57150" lvl="1" indent="-57150" algn="l" defTabSz="400050" rtl="0">
            <a:lnSpc>
              <a:spcPct val="90000"/>
            </a:lnSpc>
            <a:spcBef>
              <a:spcPct val="0"/>
            </a:spcBef>
            <a:spcAft>
              <a:spcPct val="15000"/>
            </a:spcAft>
            <a:buChar char="•"/>
          </a:pPr>
          <a:r>
            <a:rPr lang="en-US" sz="900" kern="1200">
              <a:latin typeface="Aptos Display" panose="020F0302020204030204"/>
            </a:rPr>
            <a:t>If person's right hand is injured offer your left hand</a:t>
          </a:r>
        </a:p>
      </dsp:txBody>
      <dsp:txXfrm>
        <a:off x="2138497" y="1939362"/>
        <a:ext cx="1974242" cy="1421454"/>
      </dsp:txXfrm>
    </dsp:sp>
    <dsp:sp modelId="{2CEAFD45-0ADD-45CE-8466-18F3BE999286}">
      <dsp:nvSpPr>
        <dsp:cNvPr id="0" name=""/>
        <dsp:cNvSpPr/>
      </dsp:nvSpPr>
      <dsp:spPr>
        <a:xfrm>
          <a:off x="2138497" y="991726"/>
          <a:ext cx="1974242" cy="94763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5011" tIns="165100" rIns="195011" bIns="165100" numCol="1" spcCol="1270" anchor="ctr" anchorCtr="0">
          <a:noAutofit/>
        </a:bodyPr>
        <a:lstStyle/>
        <a:p>
          <a:pPr marL="0" lvl="0" indent="0" algn="l" defTabSz="2000250">
            <a:lnSpc>
              <a:spcPct val="90000"/>
            </a:lnSpc>
            <a:spcBef>
              <a:spcPct val="0"/>
            </a:spcBef>
            <a:spcAft>
              <a:spcPct val="35000"/>
            </a:spcAft>
            <a:buNone/>
          </a:pPr>
          <a:r>
            <a:rPr lang="en-US" sz="4500" kern="1200"/>
            <a:t>02</a:t>
          </a:r>
        </a:p>
      </dsp:txBody>
      <dsp:txXfrm>
        <a:off x="2138497" y="991726"/>
        <a:ext cx="1974242" cy="947636"/>
      </dsp:txXfrm>
    </dsp:sp>
    <dsp:sp modelId="{B6A7BC01-EA42-4228-854A-A3E7DA7474F3}">
      <dsp:nvSpPr>
        <dsp:cNvPr id="0" name=""/>
        <dsp:cNvSpPr/>
      </dsp:nvSpPr>
      <dsp:spPr>
        <a:xfrm>
          <a:off x="4270678" y="991726"/>
          <a:ext cx="1974242" cy="236909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011" tIns="0" rIns="195011" bIns="330200" numCol="1" spcCol="1270" anchor="t" anchorCtr="0">
          <a:noAutofit/>
        </a:bodyPr>
        <a:lstStyle/>
        <a:p>
          <a:pPr marL="0" lvl="0" indent="0" algn="l" defTabSz="488950" rtl="0">
            <a:lnSpc>
              <a:spcPct val="90000"/>
            </a:lnSpc>
            <a:spcBef>
              <a:spcPct val="0"/>
            </a:spcBef>
            <a:spcAft>
              <a:spcPct val="35000"/>
            </a:spcAft>
            <a:buNone/>
          </a:pPr>
          <a:r>
            <a:rPr lang="en-US" sz="1100" kern="1200">
              <a:latin typeface="Aptos Display" panose="020F0302020204030204"/>
            </a:rPr>
            <a:t>Grasp their hand</a:t>
          </a:r>
        </a:p>
        <a:p>
          <a:pPr marL="57150" lvl="1" indent="-57150" algn="l" defTabSz="400050" rtl="0">
            <a:lnSpc>
              <a:spcPct val="90000"/>
            </a:lnSpc>
            <a:spcBef>
              <a:spcPct val="0"/>
            </a:spcBef>
            <a:spcAft>
              <a:spcPct val="15000"/>
            </a:spcAft>
            <a:buChar char="•"/>
          </a:pPr>
          <a:r>
            <a:rPr lang="en-US" sz="900" kern="1200">
              <a:latin typeface="Aptos Display" panose="020F0302020204030204"/>
            </a:rPr>
            <a:t>Grab the middle of their hand so that the webs of your hands are touching</a:t>
          </a:r>
        </a:p>
        <a:p>
          <a:pPr marL="57150" lvl="1" indent="-57150" algn="l" defTabSz="400050" rtl="0">
            <a:lnSpc>
              <a:spcPct val="90000"/>
            </a:lnSpc>
            <a:spcBef>
              <a:spcPct val="0"/>
            </a:spcBef>
            <a:spcAft>
              <a:spcPct val="15000"/>
            </a:spcAft>
            <a:buChar char="•"/>
          </a:pPr>
          <a:r>
            <a:rPr lang="en-US" sz="900" kern="1200">
              <a:latin typeface="Aptos Display" panose="020F0302020204030204"/>
            </a:rPr>
            <a:t>Mirror the pressure the other person applies</a:t>
          </a:r>
        </a:p>
        <a:p>
          <a:pPr marL="57150" lvl="1" indent="-57150" algn="l" defTabSz="400050" rtl="0">
            <a:lnSpc>
              <a:spcPct val="90000"/>
            </a:lnSpc>
            <a:spcBef>
              <a:spcPct val="0"/>
            </a:spcBef>
            <a:spcAft>
              <a:spcPct val="15000"/>
            </a:spcAft>
            <a:buChar char="•"/>
          </a:pPr>
          <a:r>
            <a:rPr lang="en-US" sz="900" kern="1200">
              <a:latin typeface="Aptos Display" panose="020F0302020204030204"/>
            </a:rPr>
            <a:t>Curl your fingers around the other person's hand</a:t>
          </a:r>
        </a:p>
        <a:p>
          <a:pPr marL="57150" lvl="1" indent="-57150" algn="l" defTabSz="400050" rtl="0">
            <a:lnSpc>
              <a:spcPct val="90000"/>
            </a:lnSpc>
            <a:spcBef>
              <a:spcPct val="0"/>
            </a:spcBef>
            <a:spcAft>
              <a:spcPct val="15000"/>
            </a:spcAft>
            <a:buChar char="•"/>
          </a:pPr>
          <a:r>
            <a:rPr lang="en-US" sz="900" kern="1200">
              <a:latin typeface="Aptos Display" panose="020F0302020204030204"/>
            </a:rPr>
            <a:t>Don't grab the end of the person's fingers</a:t>
          </a:r>
        </a:p>
      </dsp:txBody>
      <dsp:txXfrm>
        <a:off x="4270678" y="1939362"/>
        <a:ext cx="1974242" cy="1421454"/>
      </dsp:txXfrm>
    </dsp:sp>
    <dsp:sp modelId="{F54F3CDC-D174-4437-82A0-948CCF28B73F}">
      <dsp:nvSpPr>
        <dsp:cNvPr id="0" name=""/>
        <dsp:cNvSpPr/>
      </dsp:nvSpPr>
      <dsp:spPr>
        <a:xfrm>
          <a:off x="4270678" y="991726"/>
          <a:ext cx="1974242" cy="94763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5011" tIns="165100" rIns="195011" bIns="165100" numCol="1" spcCol="1270" anchor="ctr" anchorCtr="0">
          <a:noAutofit/>
        </a:bodyPr>
        <a:lstStyle/>
        <a:p>
          <a:pPr marL="0" lvl="0" indent="0" algn="l" defTabSz="2000250">
            <a:lnSpc>
              <a:spcPct val="90000"/>
            </a:lnSpc>
            <a:spcBef>
              <a:spcPct val="0"/>
            </a:spcBef>
            <a:spcAft>
              <a:spcPct val="35000"/>
            </a:spcAft>
            <a:buNone/>
          </a:pPr>
          <a:r>
            <a:rPr lang="en-US" sz="4500" kern="1200"/>
            <a:t>03</a:t>
          </a:r>
        </a:p>
      </dsp:txBody>
      <dsp:txXfrm>
        <a:off x="4270678" y="991726"/>
        <a:ext cx="1974242" cy="947636"/>
      </dsp:txXfrm>
    </dsp:sp>
    <dsp:sp modelId="{CE8CBBCF-E284-42E7-A769-CB6D3621C58C}">
      <dsp:nvSpPr>
        <dsp:cNvPr id="0" name=""/>
        <dsp:cNvSpPr/>
      </dsp:nvSpPr>
      <dsp:spPr>
        <a:xfrm>
          <a:off x="6402860" y="991726"/>
          <a:ext cx="1974242" cy="236909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011" tIns="0" rIns="195011" bIns="330200" numCol="1" spcCol="1270" anchor="t" anchorCtr="0">
          <a:noAutofit/>
        </a:bodyPr>
        <a:lstStyle/>
        <a:p>
          <a:pPr marL="0" lvl="0" indent="0" algn="l" defTabSz="488950" rtl="0">
            <a:lnSpc>
              <a:spcPct val="90000"/>
            </a:lnSpc>
            <a:spcBef>
              <a:spcPct val="0"/>
            </a:spcBef>
            <a:spcAft>
              <a:spcPct val="35000"/>
            </a:spcAft>
            <a:buNone/>
          </a:pPr>
          <a:r>
            <a:rPr lang="en-US" sz="1100" kern="1200">
              <a:latin typeface="Aptos Display" panose="020F0302020204030204"/>
            </a:rPr>
            <a:t>Pump their hand 2 or 3 times</a:t>
          </a:r>
        </a:p>
        <a:p>
          <a:pPr marL="57150" lvl="1" indent="-57150" algn="l" defTabSz="400050" rtl="0">
            <a:lnSpc>
              <a:spcPct val="90000"/>
            </a:lnSpc>
            <a:spcBef>
              <a:spcPct val="0"/>
            </a:spcBef>
            <a:spcAft>
              <a:spcPct val="15000"/>
            </a:spcAft>
            <a:buChar char="•"/>
          </a:pPr>
          <a:r>
            <a:rPr lang="en-US" sz="900" kern="1200">
              <a:latin typeface="Aptos Display" panose="020F0302020204030204"/>
            </a:rPr>
            <a:t>Small and precise movement</a:t>
          </a:r>
        </a:p>
        <a:p>
          <a:pPr marL="57150" lvl="1" indent="-57150" algn="l" defTabSz="400050" rtl="0">
            <a:lnSpc>
              <a:spcPct val="90000"/>
            </a:lnSpc>
            <a:spcBef>
              <a:spcPct val="0"/>
            </a:spcBef>
            <a:spcAft>
              <a:spcPct val="15000"/>
            </a:spcAft>
            <a:buChar char="•"/>
          </a:pPr>
          <a:r>
            <a:rPr lang="en-US" sz="900" kern="1200">
              <a:latin typeface="Aptos Display" panose="020F0302020204030204"/>
            </a:rPr>
            <a:t>Avoid large movements</a:t>
          </a:r>
        </a:p>
        <a:p>
          <a:pPr marL="57150" lvl="1" indent="-57150" algn="l" defTabSz="400050" rtl="0">
            <a:lnSpc>
              <a:spcPct val="90000"/>
            </a:lnSpc>
            <a:spcBef>
              <a:spcPct val="0"/>
            </a:spcBef>
            <a:spcAft>
              <a:spcPct val="15000"/>
            </a:spcAft>
            <a:buChar char="•"/>
          </a:pPr>
          <a:r>
            <a:rPr lang="en-US" sz="900" kern="1200">
              <a:latin typeface="Aptos Display" panose="020F0302020204030204"/>
            </a:rPr>
            <a:t>Do not pump their hand more than 3 times</a:t>
          </a:r>
        </a:p>
      </dsp:txBody>
      <dsp:txXfrm>
        <a:off x="6402860" y="1939362"/>
        <a:ext cx="1974242" cy="1421454"/>
      </dsp:txXfrm>
    </dsp:sp>
    <dsp:sp modelId="{07452568-4F8A-4322-9D82-5978E789798B}">
      <dsp:nvSpPr>
        <dsp:cNvPr id="0" name=""/>
        <dsp:cNvSpPr/>
      </dsp:nvSpPr>
      <dsp:spPr>
        <a:xfrm>
          <a:off x="6402860" y="991726"/>
          <a:ext cx="1974242" cy="94763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5011" tIns="165100" rIns="195011" bIns="165100" numCol="1" spcCol="1270" anchor="ctr" anchorCtr="0">
          <a:noAutofit/>
        </a:bodyPr>
        <a:lstStyle/>
        <a:p>
          <a:pPr marL="0" lvl="0" indent="0" algn="l" defTabSz="2000250">
            <a:lnSpc>
              <a:spcPct val="90000"/>
            </a:lnSpc>
            <a:spcBef>
              <a:spcPct val="0"/>
            </a:spcBef>
            <a:spcAft>
              <a:spcPct val="35000"/>
            </a:spcAft>
            <a:buNone/>
          </a:pPr>
          <a:r>
            <a:rPr lang="en-US" sz="4500" kern="1200"/>
            <a:t>04</a:t>
          </a:r>
        </a:p>
      </dsp:txBody>
      <dsp:txXfrm>
        <a:off x="6402860" y="991726"/>
        <a:ext cx="1974242" cy="947636"/>
      </dsp:txXfrm>
    </dsp:sp>
    <dsp:sp modelId="{CA11EA2B-CFE6-48EF-B23E-1C2FF1328D97}">
      <dsp:nvSpPr>
        <dsp:cNvPr id="0" name=""/>
        <dsp:cNvSpPr/>
      </dsp:nvSpPr>
      <dsp:spPr>
        <a:xfrm>
          <a:off x="8535042" y="991726"/>
          <a:ext cx="1974242" cy="236909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5011" tIns="0" rIns="195011" bIns="330200" numCol="1" spcCol="1270" anchor="t" anchorCtr="0">
          <a:noAutofit/>
        </a:bodyPr>
        <a:lstStyle/>
        <a:p>
          <a:pPr marL="0" lvl="0" indent="0" algn="l" defTabSz="488950" rtl="0">
            <a:lnSpc>
              <a:spcPct val="90000"/>
            </a:lnSpc>
            <a:spcBef>
              <a:spcPct val="0"/>
            </a:spcBef>
            <a:spcAft>
              <a:spcPct val="35000"/>
            </a:spcAft>
            <a:buNone/>
          </a:pPr>
          <a:r>
            <a:rPr lang="en-US" sz="1100" kern="1200">
              <a:latin typeface="Aptos Display" panose="020F0302020204030204"/>
            </a:rPr>
            <a:t>Release their hand and lean back</a:t>
          </a:r>
        </a:p>
        <a:p>
          <a:pPr marL="57150" lvl="1" indent="-57150" algn="l" defTabSz="400050" rtl="0">
            <a:lnSpc>
              <a:spcPct val="90000"/>
            </a:lnSpc>
            <a:spcBef>
              <a:spcPct val="0"/>
            </a:spcBef>
            <a:spcAft>
              <a:spcPct val="15000"/>
            </a:spcAft>
            <a:buChar char="•"/>
          </a:pPr>
          <a:r>
            <a:rPr lang="en-US" sz="900" kern="1200">
              <a:latin typeface="Aptos Display" panose="020F0302020204030204"/>
            </a:rPr>
            <a:t>Release the person's hand and return to original position</a:t>
          </a:r>
        </a:p>
        <a:p>
          <a:pPr marL="57150" lvl="1" indent="-57150" algn="l" defTabSz="400050" rtl="0">
            <a:lnSpc>
              <a:spcPct val="90000"/>
            </a:lnSpc>
            <a:spcBef>
              <a:spcPct val="0"/>
            </a:spcBef>
            <a:spcAft>
              <a:spcPct val="15000"/>
            </a:spcAft>
            <a:buChar char="•"/>
          </a:pPr>
          <a:r>
            <a:rPr lang="en-US" sz="900" kern="1200">
              <a:latin typeface="Aptos Display" panose="020F0302020204030204"/>
            </a:rPr>
            <a:t>You can politely break eye contact</a:t>
          </a:r>
        </a:p>
        <a:p>
          <a:pPr marL="57150" lvl="1" indent="-57150" algn="l" defTabSz="400050" rtl="0">
            <a:lnSpc>
              <a:spcPct val="90000"/>
            </a:lnSpc>
            <a:spcBef>
              <a:spcPct val="0"/>
            </a:spcBef>
            <a:spcAft>
              <a:spcPct val="15000"/>
            </a:spcAft>
            <a:buChar char="•"/>
          </a:pPr>
          <a:r>
            <a:rPr lang="en-US" sz="900" kern="1200">
              <a:latin typeface="Aptos Display" panose="020F0302020204030204"/>
            </a:rPr>
            <a:t>Continue to smile</a:t>
          </a:r>
        </a:p>
      </dsp:txBody>
      <dsp:txXfrm>
        <a:off x="8535042" y="1939362"/>
        <a:ext cx="1974242" cy="1421454"/>
      </dsp:txXfrm>
    </dsp:sp>
    <dsp:sp modelId="{019165B5-B4D3-4FF7-93ED-C78207683B10}">
      <dsp:nvSpPr>
        <dsp:cNvPr id="0" name=""/>
        <dsp:cNvSpPr/>
      </dsp:nvSpPr>
      <dsp:spPr>
        <a:xfrm>
          <a:off x="8535042" y="991726"/>
          <a:ext cx="1974242" cy="947636"/>
        </a:xfrm>
        <a:prstGeom prst="rect">
          <a:avLst/>
        </a:prstGeom>
        <a:noFill/>
        <a:ln w="127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195011" tIns="165100" rIns="195011" bIns="165100" numCol="1" spcCol="1270" anchor="ctr" anchorCtr="0">
          <a:noAutofit/>
        </a:bodyPr>
        <a:lstStyle/>
        <a:p>
          <a:pPr marL="0" lvl="0" indent="0" algn="l" defTabSz="2000250">
            <a:lnSpc>
              <a:spcPct val="90000"/>
            </a:lnSpc>
            <a:spcBef>
              <a:spcPct val="0"/>
            </a:spcBef>
            <a:spcAft>
              <a:spcPct val="35000"/>
            </a:spcAft>
            <a:buNone/>
          </a:pPr>
          <a:r>
            <a:rPr lang="en-US" sz="4500" kern="1200"/>
            <a:t>05</a:t>
          </a:r>
        </a:p>
      </dsp:txBody>
      <dsp:txXfrm>
        <a:off x="8535042" y="991726"/>
        <a:ext cx="1974242" cy="94763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4C4F31-3571-47CA-A1C4-A0B7704688B7}">
      <dsp:nvSpPr>
        <dsp:cNvPr id="0" name=""/>
        <dsp:cNvSpPr/>
      </dsp:nvSpPr>
      <dsp:spPr>
        <a:xfrm>
          <a:off x="2164080" y="1856"/>
          <a:ext cx="8656320" cy="961865"/>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957" tIns="244314" rIns="167957" bIns="244314" numCol="1" spcCol="1270" anchor="ctr" anchorCtr="0">
          <a:noAutofit/>
        </a:bodyPr>
        <a:lstStyle/>
        <a:p>
          <a:pPr marL="0" lvl="0" indent="0" algn="l" defTabSz="755650">
            <a:lnSpc>
              <a:spcPct val="90000"/>
            </a:lnSpc>
            <a:spcBef>
              <a:spcPct val="0"/>
            </a:spcBef>
            <a:spcAft>
              <a:spcPct val="35000"/>
            </a:spcAft>
            <a:buNone/>
          </a:pPr>
          <a:r>
            <a:rPr lang="en-US" sz="1700" kern="1200"/>
            <a:t>Don't get too personal</a:t>
          </a:r>
        </a:p>
      </dsp:txBody>
      <dsp:txXfrm>
        <a:off x="2164080" y="1856"/>
        <a:ext cx="8656320" cy="961865"/>
      </dsp:txXfrm>
    </dsp:sp>
    <dsp:sp modelId="{D2EA8762-D97C-4F74-894F-453D1AD2D887}">
      <dsp:nvSpPr>
        <dsp:cNvPr id="0" name=""/>
        <dsp:cNvSpPr/>
      </dsp:nvSpPr>
      <dsp:spPr>
        <a:xfrm>
          <a:off x="0" y="1856"/>
          <a:ext cx="2164080" cy="961865"/>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14516" tIns="95011" rIns="114516" bIns="95011" numCol="1" spcCol="1270" anchor="ctr" anchorCtr="0">
          <a:noAutofit/>
        </a:bodyPr>
        <a:lstStyle/>
        <a:p>
          <a:pPr marL="0" lvl="0" indent="0" algn="ctr" defTabSz="933450">
            <a:lnSpc>
              <a:spcPct val="90000"/>
            </a:lnSpc>
            <a:spcBef>
              <a:spcPct val="0"/>
            </a:spcBef>
            <a:spcAft>
              <a:spcPct val="35000"/>
            </a:spcAft>
            <a:buNone/>
          </a:pPr>
          <a:r>
            <a:rPr lang="en-US" sz="2100" kern="1200"/>
            <a:t>Don't</a:t>
          </a:r>
        </a:p>
      </dsp:txBody>
      <dsp:txXfrm>
        <a:off x="0" y="1856"/>
        <a:ext cx="2164080" cy="961865"/>
      </dsp:txXfrm>
    </dsp:sp>
    <dsp:sp modelId="{528A5023-DA48-423D-A037-4E6C2B4C5E4E}">
      <dsp:nvSpPr>
        <dsp:cNvPr id="0" name=""/>
        <dsp:cNvSpPr/>
      </dsp:nvSpPr>
      <dsp:spPr>
        <a:xfrm>
          <a:off x="2164080" y="1021434"/>
          <a:ext cx="8656320" cy="961865"/>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957" tIns="244314" rIns="167957" bIns="244314" numCol="1" spcCol="1270" anchor="ctr" anchorCtr="0">
          <a:noAutofit/>
        </a:bodyPr>
        <a:lstStyle/>
        <a:p>
          <a:pPr marL="0" lvl="0" indent="0" algn="l" defTabSz="755650">
            <a:lnSpc>
              <a:spcPct val="90000"/>
            </a:lnSpc>
            <a:spcBef>
              <a:spcPct val="0"/>
            </a:spcBef>
            <a:spcAft>
              <a:spcPct val="35000"/>
            </a:spcAft>
            <a:buNone/>
          </a:pPr>
          <a:r>
            <a:rPr lang="en-US" sz="1700" kern="1200"/>
            <a:t>Avoid filler words such as "um", "like" " you know" "really"</a:t>
          </a:r>
        </a:p>
      </dsp:txBody>
      <dsp:txXfrm>
        <a:off x="2164080" y="1021434"/>
        <a:ext cx="8656320" cy="961865"/>
      </dsp:txXfrm>
    </dsp:sp>
    <dsp:sp modelId="{9B2F4B59-971F-446F-A7B3-03A2DE0851EC}">
      <dsp:nvSpPr>
        <dsp:cNvPr id="0" name=""/>
        <dsp:cNvSpPr/>
      </dsp:nvSpPr>
      <dsp:spPr>
        <a:xfrm>
          <a:off x="0" y="1021434"/>
          <a:ext cx="2164080" cy="961865"/>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14516" tIns="95011" rIns="114516" bIns="95011" numCol="1" spcCol="1270" anchor="ctr" anchorCtr="0">
          <a:noAutofit/>
        </a:bodyPr>
        <a:lstStyle/>
        <a:p>
          <a:pPr marL="0" lvl="0" indent="0" algn="ctr" defTabSz="933450">
            <a:lnSpc>
              <a:spcPct val="90000"/>
            </a:lnSpc>
            <a:spcBef>
              <a:spcPct val="0"/>
            </a:spcBef>
            <a:spcAft>
              <a:spcPct val="35000"/>
            </a:spcAft>
            <a:buNone/>
          </a:pPr>
          <a:r>
            <a:rPr lang="en-US" sz="2100" kern="1200"/>
            <a:t>Avoid</a:t>
          </a:r>
        </a:p>
      </dsp:txBody>
      <dsp:txXfrm>
        <a:off x="0" y="1021434"/>
        <a:ext cx="2164080" cy="961865"/>
      </dsp:txXfrm>
    </dsp:sp>
    <dsp:sp modelId="{B3FFAB51-99F7-4EB5-BB50-473CD86A761F}">
      <dsp:nvSpPr>
        <dsp:cNvPr id="0" name=""/>
        <dsp:cNvSpPr/>
      </dsp:nvSpPr>
      <dsp:spPr>
        <a:xfrm>
          <a:off x="2164080" y="2041012"/>
          <a:ext cx="8656320" cy="961865"/>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957" tIns="244314" rIns="167957" bIns="244314" numCol="1" spcCol="1270" anchor="ctr" anchorCtr="0">
          <a:noAutofit/>
        </a:bodyPr>
        <a:lstStyle/>
        <a:p>
          <a:pPr marL="0" lvl="0" indent="0" algn="l" defTabSz="755650">
            <a:lnSpc>
              <a:spcPct val="90000"/>
            </a:lnSpc>
            <a:spcBef>
              <a:spcPct val="0"/>
            </a:spcBef>
            <a:spcAft>
              <a:spcPct val="35000"/>
            </a:spcAft>
            <a:buNone/>
          </a:pPr>
          <a:r>
            <a:rPr lang="en-US" sz="1700" kern="1200"/>
            <a:t>Make your weakness into a strength</a:t>
          </a:r>
        </a:p>
      </dsp:txBody>
      <dsp:txXfrm>
        <a:off x="2164080" y="2041012"/>
        <a:ext cx="8656320" cy="961865"/>
      </dsp:txXfrm>
    </dsp:sp>
    <dsp:sp modelId="{84AB9C4C-41A4-4693-A59C-C27BD5D8053B}">
      <dsp:nvSpPr>
        <dsp:cNvPr id="0" name=""/>
        <dsp:cNvSpPr/>
      </dsp:nvSpPr>
      <dsp:spPr>
        <a:xfrm>
          <a:off x="0" y="2041012"/>
          <a:ext cx="2164080" cy="961865"/>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14516" tIns="95011" rIns="114516" bIns="95011" numCol="1" spcCol="1270" anchor="ctr" anchorCtr="0">
          <a:noAutofit/>
        </a:bodyPr>
        <a:lstStyle/>
        <a:p>
          <a:pPr marL="0" lvl="0" indent="0" algn="ctr" defTabSz="933450">
            <a:lnSpc>
              <a:spcPct val="90000"/>
            </a:lnSpc>
            <a:spcBef>
              <a:spcPct val="0"/>
            </a:spcBef>
            <a:spcAft>
              <a:spcPct val="35000"/>
            </a:spcAft>
            <a:buNone/>
          </a:pPr>
          <a:r>
            <a:rPr lang="en-US" sz="2100" kern="1200"/>
            <a:t>Make</a:t>
          </a:r>
        </a:p>
      </dsp:txBody>
      <dsp:txXfrm>
        <a:off x="0" y="2041012"/>
        <a:ext cx="2164080" cy="961865"/>
      </dsp:txXfrm>
    </dsp:sp>
    <dsp:sp modelId="{B172C42B-0EF9-4EB5-A767-5B7AE4922832}">
      <dsp:nvSpPr>
        <dsp:cNvPr id="0" name=""/>
        <dsp:cNvSpPr/>
      </dsp:nvSpPr>
      <dsp:spPr>
        <a:xfrm>
          <a:off x="2164080" y="3060590"/>
          <a:ext cx="8656320" cy="961865"/>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7957" tIns="244314" rIns="167957" bIns="244314" numCol="1" spcCol="1270" anchor="ctr" anchorCtr="0">
          <a:noAutofit/>
        </a:bodyPr>
        <a:lstStyle/>
        <a:p>
          <a:pPr marL="0" lvl="0" indent="0" algn="l" defTabSz="755650">
            <a:lnSpc>
              <a:spcPct val="90000"/>
            </a:lnSpc>
            <a:spcBef>
              <a:spcPct val="0"/>
            </a:spcBef>
            <a:spcAft>
              <a:spcPct val="35000"/>
            </a:spcAft>
            <a:buNone/>
          </a:pPr>
          <a:r>
            <a:rPr lang="en-US" sz="1700" kern="1200"/>
            <a:t>Don't be afraid to ask the interviewer to repeat the question or explain it if you need them too</a:t>
          </a:r>
        </a:p>
      </dsp:txBody>
      <dsp:txXfrm>
        <a:off x="2164080" y="3060590"/>
        <a:ext cx="8656320" cy="961865"/>
      </dsp:txXfrm>
    </dsp:sp>
    <dsp:sp modelId="{DE4B3595-B4B7-4809-9FE6-DA268715C7C9}">
      <dsp:nvSpPr>
        <dsp:cNvPr id="0" name=""/>
        <dsp:cNvSpPr/>
      </dsp:nvSpPr>
      <dsp:spPr>
        <a:xfrm>
          <a:off x="0" y="3060590"/>
          <a:ext cx="2164080" cy="961865"/>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14516" tIns="95011" rIns="114516" bIns="95011" numCol="1" spcCol="1270" anchor="ctr" anchorCtr="0">
          <a:noAutofit/>
        </a:bodyPr>
        <a:lstStyle/>
        <a:p>
          <a:pPr marL="0" lvl="0" indent="0" algn="ctr" defTabSz="933450">
            <a:lnSpc>
              <a:spcPct val="90000"/>
            </a:lnSpc>
            <a:spcBef>
              <a:spcPct val="0"/>
            </a:spcBef>
            <a:spcAft>
              <a:spcPct val="35000"/>
            </a:spcAft>
            <a:buNone/>
          </a:pPr>
          <a:r>
            <a:rPr lang="en-US" sz="2100" kern="1200"/>
            <a:t>Don't</a:t>
          </a:r>
        </a:p>
      </dsp:txBody>
      <dsp:txXfrm>
        <a:off x="0" y="3060590"/>
        <a:ext cx="2164080" cy="96186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0539F-B128-4623-9889-FA7381024870}">
      <dsp:nvSpPr>
        <dsp:cNvPr id="0" name=""/>
        <dsp:cNvSpPr/>
      </dsp:nvSpPr>
      <dsp:spPr>
        <a:xfrm>
          <a:off x="664949" y="122530"/>
          <a:ext cx="1955812" cy="19558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EF76F7-052B-4DD7-8E12-1AC0AD0B0631}">
      <dsp:nvSpPr>
        <dsp:cNvPr id="0" name=""/>
        <dsp:cNvSpPr/>
      </dsp:nvSpPr>
      <dsp:spPr>
        <a:xfrm>
          <a:off x="1081762" y="539343"/>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56EAE87-E348-4DFF-AD30-4667EC5CC674}">
      <dsp:nvSpPr>
        <dsp:cNvPr id="0" name=""/>
        <dsp:cNvSpPr/>
      </dsp:nvSpPr>
      <dsp:spPr>
        <a:xfrm>
          <a:off x="39731" y="2687531"/>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a:t>Ask questions about the company and/or position</a:t>
          </a:r>
        </a:p>
      </dsp:txBody>
      <dsp:txXfrm>
        <a:off x="39731" y="2687531"/>
        <a:ext cx="3206250" cy="720000"/>
      </dsp:txXfrm>
    </dsp:sp>
    <dsp:sp modelId="{ADF181FC-7EAA-4337-8CB0-19F3C253DBA6}">
      <dsp:nvSpPr>
        <dsp:cNvPr id="0" name=""/>
        <dsp:cNvSpPr/>
      </dsp:nvSpPr>
      <dsp:spPr>
        <a:xfrm>
          <a:off x="4432293" y="122530"/>
          <a:ext cx="1955812" cy="19558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96BC60-A124-40E8-968A-40D82DB166A6}">
      <dsp:nvSpPr>
        <dsp:cNvPr id="0" name=""/>
        <dsp:cNvSpPr/>
      </dsp:nvSpPr>
      <dsp:spPr>
        <a:xfrm>
          <a:off x="4849106" y="539343"/>
          <a:ext cx="1122187" cy="1122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1D1EB70-46C5-4B1C-9134-21375F95F30D}">
      <dsp:nvSpPr>
        <dsp:cNvPr id="0" name=""/>
        <dsp:cNvSpPr/>
      </dsp:nvSpPr>
      <dsp:spPr>
        <a:xfrm>
          <a:off x="3807075" y="2687531"/>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a:t>Thank them for their time</a:t>
          </a:r>
        </a:p>
      </dsp:txBody>
      <dsp:txXfrm>
        <a:off x="3807075" y="2687531"/>
        <a:ext cx="3206250" cy="720000"/>
      </dsp:txXfrm>
    </dsp:sp>
    <dsp:sp modelId="{817626E2-7746-4BEF-8784-DD064778B447}">
      <dsp:nvSpPr>
        <dsp:cNvPr id="0" name=""/>
        <dsp:cNvSpPr/>
      </dsp:nvSpPr>
      <dsp:spPr>
        <a:xfrm>
          <a:off x="8199637" y="122530"/>
          <a:ext cx="1955812" cy="195581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12E19B-9850-4C18-AFCE-D60B0478A9E3}">
      <dsp:nvSpPr>
        <dsp:cNvPr id="0" name=""/>
        <dsp:cNvSpPr/>
      </dsp:nvSpPr>
      <dsp:spPr>
        <a:xfrm>
          <a:off x="8616450" y="539343"/>
          <a:ext cx="1122187" cy="1122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DBFD022-7CE1-4AE0-962D-9216EB6C6856}">
      <dsp:nvSpPr>
        <dsp:cNvPr id="0" name=""/>
        <dsp:cNvSpPr/>
      </dsp:nvSpPr>
      <dsp:spPr>
        <a:xfrm>
          <a:off x="7574418" y="2687531"/>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a:t>Firm handshake</a:t>
          </a:r>
        </a:p>
      </dsp:txBody>
      <dsp:txXfrm>
        <a:off x="7574418" y="2687531"/>
        <a:ext cx="3206250" cy="7200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C1861C-D5F0-4C07-9022-C78164A54384}">
      <dsp:nvSpPr>
        <dsp:cNvPr id="0" name=""/>
        <dsp:cNvSpPr/>
      </dsp:nvSpPr>
      <dsp:spPr>
        <a:xfrm>
          <a:off x="0" y="717"/>
          <a:ext cx="63016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C65069C-CEB9-4E92-A62E-47193477CCE4}">
      <dsp:nvSpPr>
        <dsp:cNvPr id="0" name=""/>
        <dsp:cNvSpPr/>
      </dsp:nvSpPr>
      <dsp:spPr>
        <a:xfrm>
          <a:off x="507973" y="378548"/>
          <a:ext cx="923587" cy="9235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19045F-D063-42A6-91AE-9970DE27B9EA}">
      <dsp:nvSpPr>
        <dsp:cNvPr id="0" name=""/>
        <dsp:cNvSpPr/>
      </dsp:nvSpPr>
      <dsp:spPr>
        <a:xfrm>
          <a:off x="1939533" y="717"/>
          <a:ext cx="43620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Thank You Letter</a:t>
          </a:r>
        </a:p>
      </dsp:txBody>
      <dsp:txXfrm>
        <a:off x="1939533" y="717"/>
        <a:ext cx="4362067" cy="1679249"/>
      </dsp:txXfrm>
    </dsp:sp>
    <dsp:sp modelId="{0CAB59D2-3D60-4ACE-8AC8-451103F6A175}">
      <dsp:nvSpPr>
        <dsp:cNvPr id="0" name=""/>
        <dsp:cNvSpPr/>
      </dsp:nvSpPr>
      <dsp:spPr>
        <a:xfrm>
          <a:off x="0" y="2099779"/>
          <a:ext cx="63016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686BA32-E5E5-4F12-BE05-C32CB685AEA8}">
      <dsp:nvSpPr>
        <dsp:cNvPr id="0" name=""/>
        <dsp:cNvSpPr/>
      </dsp:nvSpPr>
      <dsp:spPr>
        <a:xfrm>
          <a:off x="507973" y="2477610"/>
          <a:ext cx="923587" cy="9235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678FA7B-A429-4175-8798-95C0B6AD5220}">
      <dsp:nvSpPr>
        <dsp:cNvPr id="0" name=""/>
        <dsp:cNvSpPr/>
      </dsp:nvSpPr>
      <dsp:spPr>
        <a:xfrm>
          <a:off x="1939533" y="2099779"/>
          <a:ext cx="43620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Asking for Feedback</a:t>
          </a:r>
        </a:p>
      </dsp:txBody>
      <dsp:txXfrm>
        <a:off x="1939533" y="2099779"/>
        <a:ext cx="4362067" cy="1679249"/>
      </dsp:txXfrm>
    </dsp:sp>
    <dsp:sp modelId="{F3F7C44F-CEC1-440C-AD42-87F796F80390}">
      <dsp:nvSpPr>
        <dsp:cNvPr id="0" name=""/>
        <dsp:cNvSpPr/>
      </dsp:nvSpPr>
      <dsp:spPr>
        <a:xfrm>
          <a:off x="0" y="4198841"/>
          <a:ext cx="6301601" cy="1679249"/>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90FF1C-00EF-411A-BA7F-A53F3B0A800A}">
      <dsp:nvSpPr>
        <dsp:cNvPr id="0" name=""/>
        <dsp:cNvSpPr/>
      </dsp:nvSpPr>
      <dsp:spPr>
        <a:xfrm>
          <a:off x="507973" y="4576672"/>
          <a:ext cx="923587" cy="9235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FB22B3-28E5-45F3-9BD7-C33832201CAC}">
      <dsp:nvSpPr>
        <dsp:cNvPr id="0" name=""/>
        <dsp:cNvSpPr/>
      </dsp:nvSpPr>
      <dsp:spPr>
        <a:xfrm>
          <a:off x="1939533" y="4198841"/>
          <a:ext cx="4362067" cy="16792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721" tIns="177721" rIns="177721" bIns="177721" numCol="1" spcCol="1270" anchor="ctr" anchorCtr="0">
          <a:noAutofit/>
        </a:bodyPr>
        <a:lstStyle/>
        <a:p>
          <a:pPr marL="0" lvl="0" indent="0" algn="l" defTabSz="1111250">
            <a:lnSpc>
              <a:spcPct val="90000"/>
            </a:lnSpc>
            <a:spcBef>
              <a:spcPct val="0"/>
            </a:spcBef>
            <a:spcAft>
              <a:spcPct val="35000"/>
            </a:spcAft>
            <a:buNone/>
          </a:pPr>
          <a:r>
            <a:rPr lang="en-US" sz="2500" kern="1200"/>
            <a:t>Follow up with a phone call</a:t>
          </a:r>
        </a:p>
      </dsp:txBody>
      <dsp:txXfrm>
        <a:off x="1939533" y="4198841"/>
        <a:ext cx="4362067" cy="167924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2FC763-52E3-4DFA-A998-59E7E5986C1E}">
      <dsp:nvSpPr>
        <dsp:cNvPr id="0" name=""/>
        <dsp:cNvSpPr/>
      </dsp:nvSpPr>
      <dsp:spPr>
        <a:xfrm>
          <a:off x="0" y="4592"/>
          <a:ext cx="6301601" cy="9782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F0D079-584C-4CCD-A55D-4F5780F605CB}">
      <dsp:nvSpPr>
        <dsp:cNvPr id="0" name=""/>
        <dsp:cNvSpPr/>
      </dsp:nvSpPr>
      <dsp:spPr>
        <a:xfrm>
          <a:off x="295926" y="224703"/>
          <a:ext cx="538048" cy="5380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C78BE9E-3622-4E95-A7B5-AC481EB6E4EC}">
      <dsp:nvSpPr>
        <dsp:cNvPr id="0" name=""/>
        <dsp:cNvSpPr/>
      </dsp:nvSpPr>
      <dsp:spPr>
        <a:xfrm>
          <a:off x="1129902" y="4592"/>
          <a:ext cx="5171698" cy="978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534" tIns="103534" rIns="103534" bIns="103534" numCol="1" spcCol="1270" anchor="ctr" anchorCtr="0">
          <a:noAutofit/>
        </a:bodyPr>
        <a:lstStyle/>
        <a:p>
          <a:pPr marL="0" lvl="0" indent="0" algn="l" defTabSz="844550">
            <a:lnSpc>
              <a:spcPct val="90000"/>
            </a:lnSpc>
            <a:spcBef>
              <a:spcPct val="0"/>
            </a:spcBef>
            <a:spcAft>
              <a:spcPct val="35000"/>
            </a:spcAft>
            <a:buNone/>
          </a:pPr>
          <a:r>
            <a:rPr lang="en-US" sz="1900" kern="1200"/>
            <a:t>Students should get into groups of 4</a:t>
          </a:r>
        </a:p>
      </dsp:txBody>
      <dsp:txXfrm>
        <a:off x="1129902" y="4592"/>
        <a:ext cx="5171698" cy="978270"/>
      </dsp:txXfrm>
    </dsp:sp>
    <dsp:sp modelId="{125A472E-94A4-4ED5-8D88-2E680E4AE00E}">
      <dsp:nvSpPr>
        <dsp:cNvPr id="0" name=""/>
        <dsp:cNvSpPr/>
      </dsp:nvSpPr>
      <dsp:spPr>
        <a:xfrm>
          <a:off x="0" y="1227431"/>
          <a:ext cx="6301601" cy="9782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91FEE7-EDBE-4FF1-A878-D7DDC2A91FE8}">
      <dsp:nvSpPr>
        <dsp:cNvPr id="0" name=""/>
        <dsp:cNvSpPr/>
      </dsp:nvSpPr>
      <dsp:spPr>
        <a:xfrm>
          <a:off x="295926" y="1447541"/>
          <a:ext cx="538048" cy="5380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73EE54D-44D9-41B9-945C-FA7DC0E18A01}">
      <dsp:nvSpPr>
        <dsp:cNvPr id="0" name=""/>
        <dsp:cNvSpPr/>
      </dsp:nvSpPr>
      <dsp:spPr>
        <a:xfrm>
          <a:off x="1129902" y="1227431"/>
          <a:ext cx="5171698" cy="978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534" tIns="103534" rIns="103534" bIns="103534" numCol="1" spcCol="1270" anchor="ctr" anchorCtr="0">
          <a:noAutofit/>
        </a:bodyPr>
        <a:lstStyle/>
        <a:p>
          <a:pPr marL="0" lvl="0" indent="0" algn="l" defTabSz="844550">
            <a:lnSpc>
              <a:spcPct val="90000"/>
            </a:lnSpc>
            <a:spcBef>
              <a:spcPct val="0"/>
            </a:spcBef>
            <a:spcAft>
              <a:spcPct val="35000"/>
            </a:spcAft>
            <a:buNone/>
          </a:pPr>
          <a:r>
            <a:rPr lang="en-US" sz="1900" kern="1200"/>
            <a:t>Each candidate will answer the interviewer’s questions</a:t>
          </a:r>
        </a:p>
      </dsp:txBody>
      <dsp:txXfrm>
        <a:off x="1129902" y="1227431"/>
        <a:ext cx="5171698" cy="978270"/>
      </dsp:txXfrm>
    </dsp:sp>
    <dsp:sp modelId="{E2CAE8EE-E49A-4431-B69E-4CEEB9C41DF8}">
      <dsp:nvSpPr>
        <dsp:cNvPr id="0" name=""/>
        <dsp:cNvSpPr/>
      </dsp:nvSpPr>
      <dsp:spPr>
        <a:xfrm>
          <a:off x="0" y="2450269"/>
          <a:ext cx="6301601" cy="9782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5E3637-F944-4917-8C5C-73AC161FEEAC}">
      <dsp:nvSpPr>
        <dsp:cNvPr id="0" name=""/>
        <dsp:cNvSpPr/>
      </dsp:nvSpPr>
      <dsp:spPr>
        <a:xfrm>
          <a:off x="295926" y="2670380"/>
          <a:ext cx="538048" cy="53804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4E0678A-B80E-4FA9-9A6E-359CB76292D8}">
      <dsp:nvSpPr>
        <dsp:cNvPr id="0" name=""/>
        <dsp:cNvSpPr/>
      </dsp:nvSpPr>
      <dsp:spPr>
        <a:xfrm>
          <a:off x="1129902" y="2450269"/>
          <a:ext cx="5171698" cy="978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534" tIns="103534" rIns="103534" bIns="103534" numCol="1" spcCol="1270" anchor="ctr" anchorCtr="0">
          <a:noAutofit/>
        </a:bodyPr>
        <a:lstStyle/>
        <a:p>
          <a:pPr marL="0" lvl="0" indent="0" algn="l" defTabSz="844550">
            <a:lnSpc>
              <a:spcPct val="90000"/>
            </a:lnSpc>
            <a:spcBef>
              <a:spcPct val="0"/>
            </a:spcBef>
            <a:spcAft>
              <a:spcPct val="35000"/>
            </a:spcAft>
            <a:buNone/>
          </a:pPr>
          <a:r>
            <a:rPr lang="en-US" sz="1900" kern="1200"/>
            <a:t>All parties should be actively listening when another is speaking</a:t>
          </a:r>
        </a:p>
      </dsp:txBody>
      <dsp:txXfrm>
        <a:off x="1129902" y="2450269"/>
        <a:ext cx="5171698" cy="978270"/>
      </dsp:txXfrm>
    </dsp:sp>
    <dsp:sp modelId="{2D0BFCBE-5D80-4EB5-9DB3-B14F7A02FCDD}">
      <dsp:nvSpPr>
        <dsp:cNvPr id="0" name=""/>
        <dsp:cNvSpPr/>
      </dsp:nvSpPr>
      <dsp:spPr>
        <a:xfrm>
          <a:off x="0" y="3673107"/>
          <a:ext cx="6301601" cy="9782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DACF8C-881D-462F-92E4-7882B896C014}">
      <dsp:nvSpPr>
        <dsp:cNvPr id="0" name=""/>
        <dsp:cNvSpPr/>
      </dsp:nvSpPr>
      <dsp:spPr>
        <a:xfrm>
          <a:off x="295926" y="3893218"/>
          <a:ext cx="538048" cy="53804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67AA7AB-A5AD-41F0-8CFB-9A0CBE1B7B0A}">
      <dsp:nvSpPr>
        <dsp:cNvPr id="0" name=""/>
        <dsp:cNvSpPr/>
      </dsp:nvSpPr>
      <dsp:spPr>
        <a:xfrm>
          <a:off x="1129902" y="3673107"/>
          <a:ext cx="5171698" cy="978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534" tIns="103534" rIns="103534" bIns="103534" numCol="1" spcCol="1270" anchor="ctr" anchorCtr="0">
          <a:noAutofit/>
        </a:bodyPr>
        <a:lstStyle/>
        <a:p>
          <a:pPr marL="0" lvl="0" indent="0" algn="l" defTabSz="844550">
            <a:lnSpc>
              <a:spcPct val="90000"/>
            </a:lnSpc>
            <a:spcBef>
              <a:spcPct val="0"/>
            </a:spcBef>
            <a:spcAft>
              <a:spcPct val="35000"/>
            </a:spcAft>
            <a:buNone/>
          </a:pPr>
          <a:r>
            <a:rPr lang="en-US" sz="1900" kern="1200"/>
            <a:t>Interviewer will grade each candidate’s answers</a:t>
          </a:r>
        </a:p>
      </dsp:txBody>
      <dsp:txXfrm>
        <a:off x="1129902" y="3673107"/>
        <a:ext cx="5171698" cy="978270"/>
      </dsp:txXfrm>
    </dsp:sp>
    <dsp:sp modelId="{1F54E432-88AA-4BB8-9BEE-EF0256C5C4C2}">
      <dsp:nvSpPr>
        <dsp:cNvPr id="0" name=""/>
        <dsp:cNvSpPr/>
      </dsp:nvSpPr>
      <dsp:spPr>
        <a:xfrm>
          <a:off x="0" y="4895945"/>
          <a:ext cx="6301601" cy="97827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F5ED9F-9F5F-447E-BCA8-250ECA51B62D}">
      <dsp:nvSpPr>
        <dsp:cNvPr id="0" name=""/>
        <dsp:cNvSpPr/>
      </dsp:nvSpPr>
      <dsp:spPr>
        <a:xfrm>
          <a:off x="295926" y="5116056"/>
          <a:ext cx="538048" cy="53804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6EF36D2-392F-4101-A72D-47449E50C12D}">
      <dsp:nvSpPr>
        <dsp:cNvPr id="0" name=""/>
        <dsp:cNvSpPr/>
      </dsp:nvSpPr>
      <dsp:spPr>
        <a:xfrm>
          <a:off x="1129902" y="4895945"/>
          <a:ext cx="5171698" cy="978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3534" tIns="103534" rIns="103534" bIns="103534" numCol="1" spcCol="1270" anchor="ctr" anchorCtr="0">
          <a:noAutofit/>
        </a:bodyPr>
        <a:lstStyle/>
        <a:p>
          <a:pPr marL="0" lvl="0" indent="0" algn="l" defTabSz="844550">
            <a:lnSpc>
              <a:spcPct val="90000"/>
            </a:lnSpc>
            <a:spcBef>
              <a:spcPct val="0"/>
            </a:spcBef>
            <a:spcAft>
              <a:spcPct val="35000"/>
            </a:spcAft>
            <a:buNone/>
          </a:pPr>
          <a:r>
            <a:rPr lang="en-US" sz="1900" kern="1200"/>
            <a:t>At the end, the Interviewer will decide which candidate they would hire</a:t>
          </a:r>
        </a:p>
      </dsp:txBody>
      <dsp:txXfrm>
        <a:off x="1129902" y="4895945"/>
        <a:ext cx="5171698" cy="978270"/>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6.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7-30T15:29:34.749"/>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0 1,'3'0,"2"0,4 0,3 0,1 0,2 0,0 0,2 0,2 0,-1 0,0 0,-4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8848B9-6DD8-4BD8-8B5B-1FA8C0824F35}" type="datetimeFigureOut">
              <a:t>8/15/2024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3F3870-5241-4D36-AC8A-788824F6F5A7}" type="slidenum">
              <a:t>‹#›</a:t>
            </a:fld>
            <a:endParaRPr lang="en-US"/>
          </a:p>
        </p:txBody>
      </p:sp>
    </p:spTree>
    <p:extLst>
      <p:ext uri="{BB962C8B-B14F-4D97-AF65-F5344CB8AC3E}">
        <p14:creationId xmlns:p14="http://schemas.microsoft.com/office/powerpoint/2010/main" val="11790758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Remember, You are assessing the job and company as much as they are assessing you.</a:t>
            </a:r>
          </a:p>
        </p:txBody>
      </p:sp>
      <p:sp>
        <p:nvSpPr>
          <p:cNvPr id="4" name="Slide Number Placeholder 3"/>
          <p:cNvSpPr>
            <a:spLocks noGrp="1"/>
          </p:cNvSpPr>
          <p:nvPr>
            <p:ph type="sldNum" sz="quarter" idx="5"/>
          </p:nvPr>
        </p:nvSpPr>
        <p:spPr/>
        <p:txBody>
          <a:bodyPr/>
          <a:lstStyle/>
          <a:p>
            <a:fld id="{193F3870-5241-4D36-AC8A-788824F6F5A7}" type="slidenum">
              <a:t>5</a:t>
            </a:fld>
            <a:endParaRPr lang="en-US"/>
          </a:p>
        </p:txBody>
      </p:sp>
    </p:spTree>
    <p:extLst>
      <p:ext uri="{BB962C8B-B14F-4D97-AF65-F5344CB8AC3E}">
        <p14:creationId xmlns:p14="http://schemas.microsoft.com/office/powerpoint/2010/main" val="1637824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7909561" y="4314328"/>
            <a:ext cx="2910840" cy="374642"/>
          </a:xfrm>
        </p:spPr>
        <p:txBody>
          <a:bodyPr/>
          <a:lstStyle/>
          <a:p>
            <a:fld id="{C764DE79-268F-4C1A-8933-263129D2AF90}" type="datetimeFigureOut">
              <a:rPr lang="en-US" smtClean="0"/>
              <a:t>8/15/2024</a:t>
            </a:fld>
            <a:endParaRPr lang="en-US"/>
          </a:p>
        </p:txBody>
      </p:sp>
      <p:sp>
        <p:nvSpPr>
          <p:cNvPr id="5" name="Footer Placeholder 4"/>
          <p:cNvSpPr>
            <a:spLocks noGrp="1"/>
          </p:cNvSpPr>
          <p:nvPr>
            <p:ph type="ftr" sz="quarter" idx="11"/>
          </p:nvPr>
        </p:nvSpPr>
        <p:spPr>
          <a:xfrm>
            <a:off x="1371600" y="4323845"/>
            <a:ext cx="6400800" cy="365125"/>
          </a:xfrm>
        </p:spPr>
        <p:txBody>
          <a:bodyPr/>
          <a:lstStyle/>
          <a:p>
            <a:endParaRPr lang="en-US"/>
          </a:p>
        </p:txBody>
      </p:sp>
      <p:sp>
        <p:nvSpPr>
          <p:cNvPr id="6" name="Slide Number Placeholder 5"/>
          <p:cNvSpPr>
            <a:spLocks noGrp="1"/>
          </p:cNvSpPr>
          <p:nvPr>
            <p:ph type="sldNum" sz="quarter" idx="12"/>
          </p:nvPr>
        </p:nvSpPr>
        <p:spPr>
          <a:xfrm>
            <a:off x="8077200" y="1430866"/>
            <a:ext cx="2743200"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4023346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66119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5772679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a:xfrm>
            <a:off x="685800" y="379941"/>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48F63A3B-78C7-47BE-AE5E-E10140E04643}" type="slidenum">
              <a:rPr lang="en-US" smtClean="0"/>
              <a:t>‹#›</a:t>
            </a:fld>
            <a:endParaRPr lang="en-US"/>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Tree>
    <p:extLst>
      <p:ext uri="{BB962C8B-B14F-4D97-AF65-F5344CB8AC3E}">
        <p14:creationId xmlns:p14="http://schemas.microsoft.com/office/powerpoint/2010/main" val="3694106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a:xfrm>
            <a:off x="685800" y="378883"/>
            <a:ext cx="6991492" cy="365125"/>
          </a:xfrm>
        </p:spPr>
        <p:txBody>
          <a:bodyPr/>
          <a:lstStyle/>
          <a:p>
            <a:endParaRPr lang="en-US"/>
          </a:p>
        </p:txBody>
      </p:sp>
      <p:sp>
        <p:nvSpPr>
          <p:cNvPr id="7" name="Slide Number Placeholder 6"/>
          <p:cNvSpPr>
            <a:spLocks noGrp="1"/>
          </p:cNvSpPr>
          <p:nvPr>
            <p:ph type="sldNum" sz="quarter" idx="12"/>
          </p:nvPr>
        </p:nvSpPr>
        <p:spPr>
          <a:xfrm>
            <a:off x="10862452" y="381000"/>
            <a:ext cx="64374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2480771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764DE79-268F-4C1A-8933-263129D2AF90}" type="datetimeFigureOut">
              <a:rPr lang="en-US" smtClean="0"/>
              <a:t>8/15/2024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2951429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764DE79-268F-4C1A-8933-263129D2AF90}" type="datetimeFigureOut">
              <a:rPr lang="en-US" smtClean="0"/>
              <a:t>8/15/2024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6559476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664030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C764DE79-268F-4C1A-8933-263129D2AF90}" type="datetimeFigureOut">
              <a:rPr lang="en-US" smtClean="0"/>
              <a:t>8/15/2024</a:t>
            </a:fld>
            <a:endParaRPr lang="en-US"/>
          </a:p>
        </p:txBody>
      </p:sp>
      <p:sp>
        <p:nvSpPr>
          <p:cNvPr id="5" name="Footer Placeholder 4"/>
          <p:cNvSpPr>
            <a:spLocks noGrp="1"/>
          </p:cNvSpPr>
          <p:nvPr>
            <p:ph type="ftr" sz="quarter" idx="11"/>
          </p:nvPr>
        </p:nvSpPr>
        <p:spPr>
          <a:xfrm>
            <a:off x="685800" y="381000"/>
            <a:ext cx="6991492" cy="36512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945933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810564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C764DE79-268F-4C1A-8933-263129D2AF90}" type="datetimeFigureOut">
              <a:rPr lang="en-US" smtClean="0"/>
              <a:t>8/15/2024</a:t>
            </a:fld>
            <a:endParaRPr lang="en-US"/>
          </a:p>
        </p:txBody>
      </p:sp>
      <p:sp>
        <p:nvSpPr>
          <p:cNvPr id="5" name="Footer Placeholder 4"/>
          <p:cNvSpPr>
            <a:spLocks noGrp="1"/>
          </p:cNvSpPr>
          <p:nvPr>
            <p:ph type="ftr" sz="quarter" idx="11"/>
          </p:nvPr>
        </p:nvSpPr>
        <p:spPr>
          <a:xfrm>
            <a:off x="685800" y="381001"/>
            <a:ext cx="6991492" cy="364065"/>
          </a:xfrm>
        </p:spPr>
        <p:txBody>
          <a:bodyPr/>
          <a:lstStyle/>
          <a:p>
            <a:endParaRPr lang="en-US"/>
          </a:p>
        </p:txBody>
      </p:sp>
      <p:sp>
        <p:nvSpPr>
          <p:cNvPr id="6" name="Slide Number Placeholder 5"/>
          <p:cNvSpPr>
            <a:spLocks noGrp="1"/>
          </p:cNvSpPr>
          <p:nvPr>
            <p:ph type="sldNum" sz="quarter" idx="12"/>
          </p:nvPr>
        </p:nvSpPr>
        <p:spPr>
          <a:xfrm>
            <a:off x="10862452" y="381000"/>
            <a:ext cx="643748" cy="365125"/>
          </a:xfrm>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233644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2194559"/>
            <a:ext cx="5334000" cy="4024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230213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64DE79-268F-4C1A-8933-263129D2AF90}" type="datetimeFigureOut">
              <a:rPr lang="en-US" smtClean="0"/>
              <a:t>8/15/2024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101677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smtClean="0"/>
              <a:t>8/15/2024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345105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8/15/2024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127973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p>
        </p:txBody>
      </p:sp>
      <p:sp>
        <p:nvSpPr>
          <p:cNvPr id="3" name="Content Placeholder 2"/>
          <p:cNvSpPr>
            <a:spLocks noGrp="1"/>
          </p:cNvSpPr>
          <p:nvPr>
            <p:ph idx="1"/>
          </p:nvPr>
        </p:nvSpPr>
        <p:spPr>
          <a:xfrm>
            <a:off x="4995582" y="746759"/>
            <a:ext cx="6510618" cy="5471925"/>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2182997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a:p>
        </p:txBody>
      </p:sp>
    </p:spTree>
    <p:extLst>
      <p:ext uri="{BB962C8B-B14F-4D97-AF65-F5344CB8AC3E}">
        <p14:creationId xmlns:p14="http://schemas.microsoft.com/office/powerpoint/2010/main" val="607341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764DE79-268F-4C1A-8933-263129D2AF90}" type="datetimeFigureOut">
              <a:rPr lang="en-US" smtClean="0"/>
              <a:t>8/15/2024</a:t>
            </a:fld>
            <a:endParaRPr lang="en-US"/>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F63A3B-78C7-47BE-AE5E-E10140E04643}" type="slidenum">
              <a:rPr lang="en-US" smtClean="0"/>
              <a:t>‹#›</a:t>
            </a:fld>
            <a:endParaRPr lang="en-US"/>
          </a:p>
        </p:txBody>
      </p:sp>
    </p:spTree>
    <p:extLst>
      <p:ext uri="{BB962C8B-B14F-4D97-AF65-F5344CB8AC3E}">
        <p14:creationId xmlns:p14="http://schemas.microsoft.com/office/powerpoint/2010/main" val="969373431"/>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https://www.youtube.com/embed/1sfM-xx7tHI?feature=oembed" TargetMode="Externa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customXml" Target="../ink/ink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5" Type="http://schemas.microsoft.com/office/2007/relationships/hdphoto" Target="../media/hdphoto3.wdp"/><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Gww2vrIhjeU" TargetMode="External"/><Relationship Id="rId2" Type="http://schemas.openxmlformats.org/officeDocument/2006/relationships/slideLayout" Target="../slideLayouts/slideLayout2.xml"/><Relationship Id="rId1" Type="http://schemas.openxmlformats.org/officeDocument/2006/relationships/video" Target="https://www.youtube.com/embed/Gww2vrIhjeU?feature=oembed" TargetMode="Externa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6.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sv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grammarly.com/blog/how-we-use-filler-words/#:~:text=Fillers%20words%20such%20as%20um%20or%20uh%20are,while%20in%20writing%20they%E2%80%99re%20often%20clich%C3%A9s%20or%20padding.?msockid=35d8543e1ddc6d58197e40f91c536cc3" TargetMode="External"/><Relationship Id="rId7" Type="http://schemas.openxmlformats.org/officeDocument/2006/relationships/hyperlink" Target="https://www.themuse.com/advice/standing-out-from-the-crowd-how-to-nail-a-group-interview" TargetMode="External"/><Relationship Id="rId2" Type="http://schemas.openxmlformats.org/officeDocument/2006/relationships/hyperlink" Target="https://dol.ny.gov/interviewing" TargetMode="External"/><Relationship Id="rId1" Type="http://schemas.openxmlformats.org/officeDocument/2006/relationships/slideLayout" Target="../slideLayouts/slideLayout2.xml"/><Relationship Id="rId6" Type="http://schemas.openxmlformats.org/officeDocument/2006/relationships/hyperlink" Target="https://www.coursera.org/articles/panel-interview?msockid=0d1a4751128e60892578539a130161cb" TargetMode="External"/><Relationship Id="rId5" Type="http://schemas.openxmlformats.org/officeDocument/2006/relationships/hyperlink" Target="https://www.themuse.com/advice/interview-questions-and-answers" TargetMode="External"/><Relationship Id="rId4" Type="http://schemas.openxmlformats.org/officeDocument/2006/relationships/hyperlink" Target="https://www.upwork.com/resources/job-application-proces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ideo" Target="https://www.youtube.com/embed/-vk-99seC_I?feature=oembed" TargetMode="Externa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teaching.ellenmueller.com/portfolio-prep/assignments/interviewing/fashion-show/"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BA9EC311-6A8D-9877-B25B-460BE45E8F45}"/>
              </a:ext>
            </a:extLst>
          </p:cNvPr>
          <p:cNvPicPr>
            <a:picLocks noChangeAspect="1" noChangeArrowheads="1"/>
          </p:cNvPicPr>
          <p:nvPr/>
        </p:nvPicPr>
        <p:blipFill>
          <a:blip r:embed="rId2">
            <a:alphaModFix amt="40000"/>
            <a:extLst>
              <a:ext uri="{BEBA8EAE-BF5A-486C-A8C5-ECC9F3942E4B}">
                <a14:imgProps xmlns:a14="http://schemas.microsoft.com/office/drawing/2010/main">
                  <a14:imgLayer r:embed="rId3">
                    <a14:imgEffect>
                      <a14:backgroundRemoval t="9950" b="89801" l="9926" r="90819">
                        <a14:foregroundMark x1="88586" y1="39552" x2="90819" y2="50995"/>
                      </a14:backgroundRemoval>
                    </a14:imgEffect>
                  </a14:imgLayer>
                </a14:imgProps>
              </a:ext>
              <a:ext uri="{28A0092B-C50C-407E-A947-70E740481C1C}">
                <a14:useLocalDpi xmlns:a14="http://schemas.microsoft.com/office/drawing/2010/main" val="0"/>
              </a:ext>
            </a:extLst>
          </a:blip>
          <a:srcRect t="20023" b="23587"/>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371600" y="2237173"/>
            <a:ext cx="9448800" cy="2602062"/>
          </a:xfrm>
        </p:spPr>
        <p:txBody>
          <a:bodyPr>
            <a:normAutofit/>
          </a:bodyPr>
          <a:lstStyle/>
          <a:p>
            <a:r>
              <a:rPr lang="en-US"/>
              <a:t>Interviewing 101</a:t>
            </a:r>
          </a:p>
        </p:txBody>
      </p:sp>
      <p:sp>
        <p:nvSpPr>
          <p:cNvPr id="3" name="Subtitle 2"/>
          <p:cNvSpPr>
            <a:spLocks noGrp="1"/>
          </p:cNvSpPr>
          <p:nvPr>
            <p:ph type="subTitle" idx="1"/>
          </p:nvPr>
        </p:nvSpPr>
        <p:spPr>
          <a:xfrm>
            <a:off x="1371600" y="4842935"/>
            <a:ext cx="9448800" cy="1106213"/>
          </a:xfrm>
        </p:spPr>
        <p:txBody>
          <a:bodyPr vert="horz" lIns="91440" tIns="45720" rIns="91440" bIns="45720" rtlCol="0" anchor="t">
            <a:normAutofit/>
          </a:bodyPr>
          <a:lstStyle/>
          <a:p>
            <a:r>
              <a:rPr lang="en-US" sz="1200" dirty="0"/>
              <a:t>Kathleen Cancelino</a:t>
            </a:r>
          </a:p>
          <a:p>
            <a:r>
              <a:rPr lang="en-US" sz="1200" dirty="0"/>
              <a:t>Heather Gonia</a:t>
            </a:r>
          </a:p>
          <a:p>
            <a:r>
              <a:rPr lang="en-US" sz="1200" dirty="0"/>
              <a:t>Joan Rogers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252E6-2AAF-682E-7B1B-36B6EAC109D9}"/>
              </a:ext>
            </a:extLst>
          </p:cNvPr>
          <p:cNvSpPr>
            <a:spLocks noGrp="1"/>
          </p:cNvSpPr>
          <p:nvPr>
            <p:ph type="title"/>
          </p:nvPr>
        </p:nvSpPr>
        <p:spPr>
          <a:xfrm>
            <a:off x="4673600" y="764373"/>
            <a:ext cx="6832600" cy="1293028"/>
          </a:xfrm>
        </p:spPr>
        <p:txBody>
          <a:bodyPr>
            <a:normAutofit/>
          </a:bodyPr>
          <a:lstStyle/>
          <a:p>
            <a:r>
              <a:rPr lang="en-US"/>
              <a:t>The Firm Handshake</a:t>
            </a:r>
          </a:p>
        </p:txBody>
      </p:sp>
      <p:sp>
        <p:nvSpPr>
          <p:cNvPr id="3" name="Content Placeholder 2">
            <a:extLst>
              <a:ext uri="{FF2B5EF4-FFF2-40B4-BE49-F238E27FC236}">
                <a16:creationId xmlns:a16="http://schemas.microsoft.com/office/drawing/2014/main" id="{9160C4F7-4EF6-3080-ABEC-9A23AFEA8028}"/>
              </a:ext>
            </a:extLst>
          </p:cNvPr>
          <p:cNvSpPr>
            <a:spLocks noGrp="1"/>
          </p:cNvSpPr>
          <p:nvPr>
            <p:ph idx="1"/>
          </p:nvPr>
        </p:nvSpPr>
        <p:spPr>
          <a:xfrm>
            <a:off x="5090885" y="2194560"/>
            <a:ext cx="6415315" cy="4024125"/>
          </a:xfrm>
        </p:spPr>
        <p:txBody>
          <a:bodyPr vert="horz" lIns="91440" tIns="45720" rIns="91440" bIns="45720" rtlCol="0" anchor="t">
            <a:normAutofit/>
          </a:bodyPr>
          <a:lstStyle/>
          <a:p>
            <a:r>
              <a:rPr lang="en-US"/>
              <a:t>   Why is it important</a:t>
            </a:r>
          </a:p>
          <a:p>
            <a:endParaRPr lang="en-US"/>
          </a:p>
          <a:p>
            <a:r>
              <a:rPr lang="en-US"/>
              <a:t>    What a firm handshake says about you</a:t>
            </a:r>
          </a:p>
        </p:txBody>
      </p:sp>
      <p:pic>
        <p:nvPicPr>
          <p:cNvPr id="6" name="Picture 5">
            <a:extLst>
              <a:ext uri="{FF2B5EF4-FFF2-40B4-BE49-F238E27FC236}">
                <a16:creationId xmlns:a16="http://schemas.microsoft.com/office/drawing/2014/main" id="{398F02EB-F0BC-D1E4-C1FA-1930A14D2CA5}"/>
              </a:ext>
            </a:extLst>
          </p:cNvPr>
          <p:cNvPicPr>
            <a:picLocks noChangeAspect="1"/>
          </p:cNvPicPr>
          <p:nvPr/>
        </p:nvPicPr>
        <p:blipFill>
          <a:blip r:embed="rId2"/>
          <a:stretch>
            <a:fillRect/>
          </a:stretch>
        </p:blipFill>
        <p:spPr>
          <a:xfrm>
            <a:off x="434607" y="770509"/>
            <a:ext cx="3891701" cy="5921140"/>
          </a:xfrm>
          <a:prstGeom prst="rect">
            <a:avLst/>
          </a:prstGeom>
        </p:spPr>
      </p:pic>
    </p:spTree>
    <p:extLst>
      <p:ext uri="{BB962C8B-B14F-4D97-AF65-F5344CB8AC3E}">
        <p14:creationId xmlns:p14="http://schemas.microsoft.com/office/powerpoint/2010/main" val="3548490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14547-7E50-7413-7EA0-AF6346758E05}"/>
              </a:ext>
            </a:extLst>
          </p:cNvPr>
          <p:cNvSpPr>
            <a:spLocks noGrp="1"/>
          </p:cNvSpPr>
          <p:nvPr>
            <p:ph type="title"/>
          </p:nvPr>
        </p:nvSpPr>
        <p:spPr>
          <a:xfrm>
            <a:off x="514793" y="1149622"/>
            <a:ext cx="11162414" cy="1133499"/>
          </a:xfrm>
        </p:spPr>
        <p:txBody>
          <a:bodyPr>
            <a:normAutofit fontScale="90000"/>
          </a:bodyPr>
          <a:lstStyle/>
          <a:p>
            <a:pPr algn="ctr"/>
            <a:r>
              <a:rPr lang="en-US" sz="5200"/>
              <a:t>Give The Perfect Hand Shake a Try</a:t>
            </a:r>
          </a:p>
        </p:txBody>
      </p:sp>
      <p:graphicFrame>
        <p:nvGraphicFramePr>
          <p:cNvPr id="19" name="Diagram 18">
            <a:extLst>
              <a:ext uri="{FF2B5EF4-FFF2-40B4-BE49-F238E27FC236}">
                <a16:creationId xmlns:a16="http://schemas.microsoft.com/office/drawing/2014/main" id="{45669FAD-77A4-96A5-D960-69433A8A63BA}"/>
              </a:ext>
            </a:extLst>
          </p:cNvPr>
          <p:cNvGraphicFramePr/>
          <p:nvPr>
            <p:extLst>
              <p:ext uri="{D42A27DB-BD31-4B8C-83A1-F6EECF244321}">
                <p14:modId xmlns:p14="http://schemas.microsoft.com/office/powerpoint/2010/main" val="1569064790"/>
              </p:ext>
            </p:extLst>
          </p:nvPr>
        </p:nvGraphicFramePr>
        <p:xfrm>
          <a:off x="838200" y="2262352"/>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38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B6413-9F21-3A42-5EE3-16E15D225278}"/>
              </a:ext>
            </a:extLst>
          </p:cNvPr>
          <p:cNvSpPr>
            <a:spLocks noGrp="1"/>
          </p:cNvSpPr>
          <p:nvPr>
            <p:ph type="title"/>
          </p:nvPr>
        </p:nvSpPr>
        <p:spPr>
          <a:xfrm>
            <a:off x="1174530" y="1201606"/>
            <a:ext cx="9895951" cy="1033669"/>
          </a:xfrm>
        </p:spPr>
        <p:txBody>
          <a:bodyPr>
            <a:normAutofit fontScale="90000"/>
          </a:bodyPr>
          <a:lstStyle/>
          <a:p>
            <a:pPr algn="l"/>
            <a:r>
              <a:rPr lang="en-US" sz="3700">
                <a:solidFill>
                  <a:srgbClr val="FFFFFF"/>
                </a:solidFill>
              </a:rPr>
              <a:t>Body Language and Non-Verbal Communication</a:t>
            </a:r>
          </a:p>
        </p:txBody>
      </p:sp>
      <p:sp>
        <p:nvSpPr>
          <p:cNvPr id="3" name="Content Placeholder 2">
            <a:extLst>
              <a:ext uri="{FF2B5EF4-FFF2-40B4-BE49-F238E27FC236}">
                <a16:creationId xmlns:a16="http://schemas.microsoft.com/office/drawing/2014/main" id="{1C7BD3B8-D6E3-8AA7-DDD8-E5A44813A46B}"/>
              </a:ext>
            </a:extLst>
          </p:cNvPr>
          <p:cNvSpPr>
            <a:spLocks noGrp="1"/>
          </p:cNvSpPr>
          <p:nvPr>
            <p:ph idx="1"/>
          </p:nvPr>
        </p:nvSpPr>
        <p:spPr>
          <a:xfrm>
            <a:off x="589800" y="2842021"/>
            <a:ext cx="3264197" cy="2431850"/>
          </a:xfrm>
        </p:spPr>
        <p:txBody>
          <a:bodyPr vert="horz" lIns="91440" tIns="45720" rIns="91440" bIns="45720" rtlCol="0" anchor="ctr">
            <a:normAutofit/>
          </a:bodyPr>
          <a:lstStyle/>
          <a:p>
            <a:r>
              <a:rPr lang="en-US" sz="2000"/>
              <a:t>Sit up straight</a:t>
            </a:r>
          </a:p>
          <a:p>
            <a:r>
              <a:rPr lang="en-US" sz="2000"/>
              <a:t>Face the interviewer</a:t>
            </a:r>
          </a:p>
          <a:p>
            <a:r>
              <a:rPr lang="en-US" sz="2000"/>
              <a:t>Make eye contact</a:t>
            </a:r>
          </a:p>
          <a:p>
            <a:r>
              <a:rPr lang="en-US" sz="2000"/>
              <a:t>Smile</a:t>
            </a:r>
          </a:p>
        </p:txBody>
      </p:sp>
      <p:pic>
        <p:nvPicPr>
          <p:cNvPr id="4" name="Online Media 3" title="Body Language">
            <a:hlinkClick r:id="" action="ppaction://media"/>
            <a:extLst>
              <a:ext uri="{FF2B5EF4-FFF2-40B4-BE49-F238E27FC236}">
                <a16:creationId xmlns:a16="http://schemas.microsoft.com/office/drawing/2014/main" id="{300584F3-6585-860E-3319-3AE5534423FD}"/>
              </a:ext>
            </a:extLst>
          </p:cNvPr>
          <p:cNvPicPr>
            <a:picLocks noRot="1" noChangeAspect="1"/>
          </p:cNvPicPr>
          <p:nvPr>
            <a:videoFile r:link="rId1"/>
          </p:nvPr>
        </p:nvPicPr>
        <p:blipFill>
          <a:blip r:embed="rId3"/>
          <a:stretch>
            <a:fillRect/>
          </a:stretch>
        </p:blipFill>
        <p:spPr>
          <a:xfrm>
            <a:off x="5824281" y="2572778"/>
            <a:ext cx="5245540" cy="2963730"/>
          </a:xfrm>
          <a:prstGeom prst="rect">
            <a:avLst/>
          </a:prstGeom>
        </p:spPr>
      </p:pic>
    </p:spTree>
    <p:extLst>
      <p:ext uri="{BB962C8B-B14F-4D97-AF65-F5344CB8AC3E}">
        <p14:creationId xmlns:p14="http://schemas.microsoft.com/office/powerpoint/2010/main" val="3705429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F32F9-9048-C913-009A-D408FF20D0CA}"/>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Job Interview Etiquette</a:t>
            </a:r>
          </a:p>
        </p:txBody>
      </p:sp>
      <p:sp>
        <p:nvSpPr>
          <p:cNvPr id="3" name="Content Placeholder 2">
            <a:extLst>
              <a:ext uri="{FF2B5EF4-FFF2-40B4-BE49-F238E27FC236}">
                <a16:creationId xmlns:a16="http://schemas.microsoft.com/office/drawing/2014/main" id="{C8A8918D-A6D1-9642-499C-0265866C48F7}"/>
              </a:ext>
            </a:extLst>
          </p:cNvPr>
          <p:cNvSpPr>
            <a:spLocks noGrp="1"/>
          </p:cNvSpPr>
          <p:nvPr>
            <p:ph idx="1"/>
          </p:nvPr>
        </p:nvSpPr>
        <p:spPr>
          <a:xfrm>
            <a:off x="4581727" y="649480"/>
            <a:ext cx="3025303" cy="5546047"/>
          </a:xfrm>
        </p:spPr>
        <p:txBody>
          <a:bodyPr vert="horz" lIns="91440" tIns="45720" rIns="91440" bIns="45720" rtlCol="0" anchor="ctr">
            <a:normAutofit/>
          </a:bodyPr>
          <a:lstStyle/>
          <a:p>
            <a:r>
              <a:rPr lang="en-US" sz="2000"/>
              <a:t>Arrive at least 10 minutes early</a:t>
            </a:r>
          </a:p>
          <a:p>
            <a:r>
              <a:rPr lang="en-US" sz="2000"/>
              <a:t>Check in with the receptionist, if there is one</a:t>
            </a:r>
          </a:p>
          <a:p>
            <a:r>
              <a:rPr lang="en-US" sz="2000"/>
              <a:t>Bring an extra copy of your resume</a:t>
            </a:r>
          </a:p>
          <a:p>
            <a:r>
              <a:rPr lang="en-US" sz="2000"/>
              <a:t>Answer all parts of the question</a:t>
            </a:r>
          </a:p>
          <a:p>
            <a:r>
              <a:rPr lang="en-US" sz="2000"/>
              <a:t>Actively listen to the Interviewer</a:t>
            </a:r>
          </a:p>
          <a:p>
            <a:r>
              <a:rPr lang="en-US" sz="2000"/>
              <a:t>Do not interrupt the Interviewer</a:t>
            </a:r>
          </a:p>
        </p:txBody>
      </p:sp>
      <p:pic>
        <p:nvPicPr>
          <p:cNvPr id="1026" name="Picture 2" descr="800+ Free Interview &amp; Job Interview Images - Pixabay">
            <a:extLst>
              <a:ext uri="{FF2B5EF4-FFF2-40B4-BE49-F238E27FC236}">
                <a16:creationId xmlns:a16="http://schemas.microsoft.com/office/drawing/2014/main" id="{29BEB661-83F8-81F7-51BB-1AB3488A98E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36680" y1="16923" x2="46332" y2="21026"/>
                        <a14:foregroundMark x1="57143" y1="17436" x2="68340" y2="23077"/>
                        <a14:foregroundMark x1="77606" y1="32308" x2="77606" y2="28718"/>
                        <a14:foregroundMark x1="76448" y1="41538" x2="78764" y2="67179"/>
                        <a14:foregroundMark x1="51737" y1="67179" x2="51737" y2="85128"/>
                        <a14:foregroundMark x1="51737" y1="85128" x2="51737" y2="85128"/>
                        <a14:foregroundMark x1="41699" y1="61538" x2="49807" y2="61538"/>
                        <a14:foregroundMark x1="25483" y1="43590" x2="25097" y2="61538"/>
                        <a14:foregroundMark x1="26255" y1="26667" x2="25483" y2="32821"/>
                        <a14:foregroundMark x1="25097" y1="88718" x2="29344" y2="88718"/>
                        <a14:foregroundMark x1="74903" y1="74872" x2="83012" y2="74359"/>
                        <a14:foregroundMark x1="31625" y1="69744" x2="32432" y2="69744"/>
                        <a14:foregroundMark x1="25869" y1="70256" x2="30116" y2="69744"/>
                        <a14:foregroundMark x1="28958" y1="69744" x2="30888" y2="69744"/>
                        <a14:backgroundMark x1="30151" y1="71282" x2="30888" y2="71282"/>
                      </a14:backgroundRemoval>
                    </a14:imgEffect>
                  </a14:imgLayer>
                </a14:imgProps>
              </a:ext>
              <a:ext uri="{28A0092B-C50C-407E-A947-70E740481C1C}">
                <a14:useLocalDpi xmlns:a14="http://schemas.microsoft.com/office/drawing/2010/main" val="0"/>
              </a:ext>
            </a:extLst>
          </a:blip>
          <a:stretch>
            <a:fillRect/>
          </a:stretch>
        </p:blipFill>
        <p:spPr bwMode="auto">
          <a:xfrm>
            <a:off x="8109502" y="2073788"/>
            <a:ext cx="3615776" cy="272230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xmlns:aink="http://schemas.microsoft.com/office/drawing/2016/ink">
        <mc:Choice Requires="p14 aink">
          <p:contentPart p14:bwMode="auto" r:id="rId4">
            <p14:nvContentPartPr>
              <p14:cNvPr id="4" name="Ink 3">
                <a:extLst>
                  <a:ext uri="{FF2B5EF4-FFF2-40B4-BE49-F238E27FC236}">
                    <a16:creationId xmlns:a16="http://schemas.microsoft.com/office/drawing/2014/main" id="{52907B6A-9B02-586B-5C3D-9171B548CA9B}"/>
                  </a:ext>
                </a:extLst>
              </p14:cNvPr>
              <p14:cNvContentPartPr/>
              <p14:nvPr/>
            </p14:nvContentPartPr>
            <p14:xfrm>
              <a:off x="9185938" y="3993530"/>
              <a:ext cx="57240" cy="360"/>
            </p14:xfrm>
          </p:contentPart>
        </mc:Choice>
        <mc:Fallback xmlns="">
          <p:pic>
            <p:nvPicPr>
              <p:cNvPr id="4" name="Ink 3">
                <a:extLst>
                  <a:ext uri="{FF2B5EF4-FFF2-40B4-BE49-F238E27FC236}">
                    <a16:creationId xmlns:a16="http://schemas.microsoft.com/office/drawing/2014/main" id="{52907B6A-9B02-586B-5C3D-9171B548CA9B}"/>
                  </a:ext>
                </a:extLst>
              </p:cNvPr>
              <p:cNvPicPr/>
              <p:nvPr/>
            </p:nvPicPr>
            <p:blipFill>
              <a:blip r:embed="rId5"/>
              <a:stretch>
                <a:fillRect/>
              </a:stretch>
            </p:blipFill>
            <p:spPr>
              <a:xfrm>
                <a:off x="9176938" y="3939530"/>
                <a:ext cx="74880" cy="108000"/>
              </a:xfrm>
              <a:prstGeom prst="rect">
                <a:avLst/>
              </a:prstGeom>
            </p:spPr>
          </p:pic>
        </mc:Fallback>
      </mc:AlternateContent>
    </p:spTree>
    <p:extLst>
      <p:ext uri="{BB962C8B-B14F-4D97-AF65-F5344CB8AC3E}">
        <p14:creationId xmlns:p14="http://schemas.microsoft.com/office/powerpoint/2010/main" val="1925719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9" name="Picture 3078">
            <a:extLst>
              <a:ext uri="{FF2B5EF4-FFF2-40B4-BE49-F238E27FC236}">
                <a16:creationId xmlns:a16="http://schemas.microsoft.com/office/drawing/2014/main" id="{BDFADFB3-3D44-49A8-AE3B-A87C61607F7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pic>
        <p:nvPicPr>
          <p:cNvPr id="3081" name="Picture 3080">
            <a:extLst>
              <a:ext uri="{FF2B5EF4-FFF2-40B4-BE49-F238E27FC236}">
                <a16:creationId xmlns:a16="http://schemas.microsoft.com/office/drawing/2014/main" id="{BB912AE0-CAD9-4F8F-A2A2-BDF07D4EDD2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useBgFill="1">
        <p:nvSpPr>
          <p:cNvPr id="3083" name="Rectangle 3082">
            <a:extLst>
              <a:ext uri="{FF2B5EF4-FFF2-40B4-BE49-F238E27FC236}">
                <a16:creationId xmlns:a16="http://schemas.microsoft.com/office/drawing/2014/main" id="{BD7C2DEF-63C5-495B-BBE5-720E5D12B4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85" name="Picture 3084">
            <a:extLst>
              <a:ext uri="{FF2B5EF4-FFF2-40B4-BE49-F238E27FC236}">
                <a16:creationId xmlns:a16="http://schemas.microsoft.com/office/drawing/2014/main" id="{FE21E403-0B61-4473-BE57-AB0F1637967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3" name="Text Placeholder 2">
            <a:extLst>
              <a:ext uri="{FF2B5EF4-FFF2-40B4-BE49-F238E27FC236}">
                <a16:creationId xmlns:a16="http://schemas.microsoft.com/office/drawing/2014/main" id="{50A9351A-2119-3E05-0023-0037905ADD5A}"/>
              </a:ext>
            </a:extLst>
          </p:cNvPr>
          <p:cNvSpPr>
            <a:spLocks noGrp="1"/>
          </p:cNvSpPr>
          <p:nvPr>
            <p:ph type="body" idx="1"/>
          </p:nvPr>
        </p:nvSpPr>
        <p:spPr>
          <a:xfrm>
            <a:off x="1348077" y="1761357"/>
            <a:ext cx="9495846" cy="2293885"/>
          </a:xfrm>
          <a:noFill/>
          <a:ln w="19050">
            <a:noFill/>
            <a:prstDash val="dash"/>
          </a:ln>
        </p:spPr>
        <p:txBody>
          <a:bodyPr vert="horz" lIns="91440" tIns="45720" rIns="91440" bIns="45720" rtlCol="0">
            <a:normAutofit fontScale="92500"/>
          </a:bodyPr>
          <a:lstStyle/>
          <a:p>
            <a:r>
              <a:rPr lang="en-US" sz="9600" b="1">
                <a:ln w="12700">
                  <a:solidFill>
                    <a:schemeClr val="accent1">
                      <a:lumMod val="50000"/>
                    </a:schemeClr>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IN THE INTERVIEW</a:t>
            </a:r>
          </a:p>
        </p:txBody>
      </p:sp>
      <p:pic>
        <p:nvPicPr>
          <p:cNvPr id="3076" name="Picture 4" descr="Chairs icon PNG and SVG Vector Free Download">
            <a:extLst>
              <a:ext uri="{FF2B5EF4-FFF2-40B4-BE49-F238E27FC236}">
                <a16:creationId xmlns:a16="http://schemas.microsoft.com/office/drawing/2014/main" id="{4846D79F-C892-FC68-55B7-72609D56537A}"/>
              </a:ext>
            </a:extLst>
          </p:cNvPr>
          <p:cNvPicPr>
            <a:picLocks noChangeAspect="1" noChangeArrowheads="1"/>
          </p:cNvPicPr>
          <p:nvPr/>
        </p:nvPicPr>
        <p:blipFill>
          <a:blip r:embed="rId4">
            <a:duotone>
              <a:schemeClr val="accent6">
                <a:shade val="45000"/>
                <a:satMod val="135000"/>
              </a:schemeClr>
              <a:prstClr val="white"/>
            </a:duotone>
            <a:extLst>
              <a:ext uri="{BEBA8EAE-BF5A-486C-A8C5-ECC9F3942E4B}">
                <a14:imgProps xmlns:a14="http://schemas.microsoft.com/office/drawing/2010/main">
                  <a14:imgLayer r:embed="rId5">
                    <a14:imgEffect>
                      <a14:backgroundRemoval t="4217" b="98193" l="330" r="96370">
                        <a14:foregroundMark x1="3300" y1="7831" x2="6601" y2="46988"/>
                        <a14:foregroundMark x1="6601" y1="46988" x2="9241" y2="58434"/>
                        <a14:foregroundMark x1="4620" y1="18072" x2="3630" y2="6024"/>
                        <a14:foregroundMark x1="9571" y1="60843" x2="27393" y2="59036"/>
                        <a14:foregroundMark x1="27393" y1="59036" x2="36634" y2="60843"/>
                        <a14:foregroundMark x1="17822" y1="58434" x2="25413" y2="37952"/>
                        <a14:foregroundMark x1="25083" y1="37952" x2="36634" y2="36747"/>
                        <a14:foregroundMark x1="10891" y1="91566" x2="16832" y2="69277"/>
                        <a14:foregroundMark x1="38944" y1="95783" x2="33003" y2="69880"/>
                        <a14:foregroundMark x1="64686" y1="38554" x2="83828" y2="37349"/>
                        <a14:foregroundMark x1="83828" y1="37349" x2="92739" y2="37349"/>
                        <a14:foregroundMark x1="96370" y1="8434" x2="92079" y2="62651"/>
                        <a14:foregroundMark x1="8911" y1="98193" x2="8911" y2="98193"/>
                        <a14:foregroundMark x1="37954" y1="96386" x2="38614" y2="98795"/>
                        <a14:foregroundMark x1="660" y1="5422" x2="1650" y2="5422"/>
                        <a14:foregroundMark x1="990" y1="4217" x2="990" y2="4217"/>
                        <a14:backgroundMark x1="660" y1="3012" x2="660" y2="602"/>
                      </a14:backgroundRemoval>
                    </a14:imgEffect>
                  </a14:imgLayer>
                </a14:imgProps>
              </a:ext>
              <a:ext uri="{28A0092B-C50C-407E-A947-70E740481C1C}">
                <a14:useLocalDpi xmlns:a14="http://schemas.microsoft.com/office/drawing/2010/main" val="0"/>
              </a:ext>
            </a:extLst>
          </a:blip>
          <a:srcRect/>
          <a:stretch>
            <a:fillRect/>
          </a:stretch>
        </p:blipFill>
        <p:spPr bwMode="auto">
          <a:xfrm>
            <a:off x="4309872" y="3595701"/>
            <a:ext cx="3572256" cy="1957078"/>
          </a:xfrm>
          <a:prstGeom prst="rect">
            <a:avLst/>
          </a:prstGeom>
          <a:noFill/>
          <a:effectLst>
            <a:outerShdw blurRad="50800" dist="50800" dir="5400000" algn="ctr" rotWithShape="0">
              <a:schemeClr val="accent6">
                <a:lumMod val="40000"/>
                <a:lumOff val="60000"/>
              </a:scheme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400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69B59F-8EDE-D8E5-74AD-AB504B8FE364}"/>
              </a:ext>
            </a:extLst>
          </p:cNvPr>
          <p:cNvSpPr>
            <a:spLocks noGrp="1"/>
          </p:cNvSpPr>
          <p:nvPr>
            <p:ph idx="1"/>
          </p:nvPr>
        </p:nvSpPr>
        <p:spPr>
          <a:xfrm>
            <a:off x="455507" y="3146400"/>
            <a:ext cx="5052237" cy="1085358"/>
          </a:xfrm>
        </p:spPr>
        <p:txBody>
          <a:bodyPr vert="horz" lIns="91440" tIns="45720" rIns="91440" bIns="45720" rtlCol="0">
            <a:normAutofit/>
          </a:bodyPr>
          <a:lstStyle/>
          <a:p>
            <a:pPr marL="0" indent="0">
              <a:buNone/>
            </a:pPr>
            <a:r>
              <a:rPr lang="en-US" sz="2400">
                <a:solidFill>
                  <a:schemeClr val="bg1">
                    <a:alpha val="80000"/>
                  </a:schemeClr>
                </a:solidFill>
                <a:ea typeface="+mn-lt"/>
                <a:cs typeface="+mn-lt"/>
                <a:hlinkClick r:id="rId3"/>
              </a:rPr>
              <a:t>Job Interviews: Good and Bad</a:t>
            </a:r>
            <a:endParaRPr lang="en-US" sz="2400">
              <a:solidFill>
                <a:schemeClr val="bg1">
                  <a:alpha val="80000"/>
                </a:schemeClr>
              </a:solidFill>
              <a:ea typeface="+mn-lt"/>
              <a:cs typeface="+mn-lt"/>
            </a:endParaRPr>
          </a:p>
          <a:p>
            <a:pPr marL="0" indent="0">
              <a:buNone/>
            </a:pPr>
            <a:endParaRPr lang="en-US" sz="2400">
              <a:solidFill>
                <a:schemeClr val="bg1">
                  <a:alpha val="80000"/>
                </a:schemeClr>
              </a:solidFill>
              <a:ea typeface="+mn-lt"/>
              <a:cs typeface="+mn-lt"/>
            </a:endParaRPr>
          </a:p>
          <a:p>
            <a:endParaRPr lang="en-US" sz="2400">
              <a:solidFill>
                <a:schemeClr val="bg1">
                  <a:alpha val="80000"/>
                </a:schemeClr>
              </a:solidFill>
              <a:ea typeface="+mn-lt"/>
              <a:cs typeface="+mn-lt"/>
            </a:endParaRPr>
          </a:p>
        </p:txBody>
      </p:sp>
      <p:pic>
        <p:nvPicPr>
          <p:cNvPr id="4" name="Online Media 3" title="Job Interviews: Good &amp; Bad">
            <a:hlinkClick r:id="" action="ppaction://media"/>
            <a:extLst>
              <a:ext uri="{FF2B5EF4-FFF2-40B4-BE49-F238E27FC236}">
                <a16:creationId xmlns:a16="http://schemas.microsoft.com/office/drawing/2014/main" id="{FF2C08E6-E102-BDFC-888D-54D27A2E90B3}"/>
              </a:ext>
            </a:extLst>
          </p:cNvPr>
          <p:cNvPicPr>
            <a:picLocks noRot="1" noChangeAspect="1"/>
          </p:cNvPicPr>
          <p:nvPr>
            <a:videoFile r:link="rId1"/>
          </p:nvPr>
        </p:nvPicPr>
        <p:blipFill>
          <a:blip r:embed="rId4"/>
          <a:stretch>
            <a:fillRect/>
          </a:stretch>
        </p:blipFill>
        <p:spPr>
          <a:xfrm>
            <a:off x="6096000" y="1372098"/>
            <a:ext cx="5429028" cy="4071772"/>
          </a:xfrm>
          <a:prstGeom prst="rect">
            <a:avLst/>
          </a:prstGeom>
        </p:spPr>
      </p:pic>
    </p:spTree>
    <p:extLst>
      <p:ext uri="{BB962C8B-B14F-4D97-AF65-F5344CB8AC3E}">
        <p14:creationId xmlns:p14="http://schemas.microsoft.com/office/powerpoint/2010/main" val="1643072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03ACA-093E-8E41-3F42-099D4D2B1209}"/>
              </a:ext>
            </a:extLst>
          </p:cNvPr>
          <p:cNvSpPr>
            <a:spLocks noGrp="1"/>
          </p:cNvSpPr>
          <p:nvPr>
            <p:ph type="title"/>
          </p:nvPr>
        </p:nvSpPr>
        <p:spPr>
          <a:xfrm>
            <a:off x="4673600" y="764373"/>
            <a:ext cx="6832600" cy="1293028"/>
          </a:xfrm>
        </p:spPr>
        <p:txBody>
          <a:bodyPr>
            <a:normAutofit/>
          </a:bodyPr>
          <a:lstStyle/>
          <a:p>
            <a:r>
              <a:rPr lang="en-US"/>
              <a:t>What Did You notice?</a:t>
            </a:r>
          </a:p>
        </p:txBody>
      </p:sp>
      <p:sp>
        <p:nvSpPr>
          <p:cNvPr id="3" name="Content Placeholder 2">
            <a:extLst>
              <a:ext uri="{FF2B5EF4-FFF2-40B4-BE49-F238E27FC236}">
                <a16:creationId xmlns:a16="http://schemas.microsoft.com/office/drawing/2014/main" id="{AC9FE572-8839-75A2-2368-1C936D691185}"/>
              </a:ext>
            </a:extLst>
          </p:cNvPr>
          <p:cNvSpPr>
            <a:spLocks noGrp="1"/>
          </p:cNvSpPr>
          <p:nvPr>
            <p:ph idx="1"/>
          </p:nvPr>
        </p:nvSpPr>
        <p:spPr>
          <a:xfrm>
            <a:off x="4673600" y="2194560"/>
            <a:ext cx="6832600" cy="4024125"/>
          </a:xfrm>
        </p:spPr>
        <p:txBody>
          <a:bodyPr vert="horz" lIns="91440" tIns="45720" rIns="91440" bIns="45720" rtlCol="0">
            <a:normAutofit/>
          </a:bodyPr>
          <a:lstStyle/>
          <a:p>
            <a:r>
              <a:rPr lang="en-US"/>
              <a:t>What were some of negative behaviors present in the interview?</a:t>
            </a:r>
          </a:p>
          <a:p>
            <a:r>
              <a:rPr lang="en-US"/>
              <a:t>What were some of positive behaviors present in the interview?</a:t>
            </a:r>
          </a:p>
        </p:txBody>
      </p:sp>
      <p:pic>
        <p:nvPicPr>
          <p:cNvPr id="5" name="Graphic 4" descr="Person with idea outline">
            <a:extLst>
              <a:ext uri="{FF2B5EF4-FFF2-40B4-BE49-F238E27FC236}">
                <a16:creationId xmlns:a16="http://schemas.microsoft.com/office/drawing/2014/main" id="{883825EA-8671-4D02-B53E-71AE7E85033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0705" y="1744060"/>
            <a:ext cx="3644962" cy="3644962"/>
          </a:xfrm>
          <a:prstGeom prst="rect">
            <a:avLst/>
          </a:prstGeom>
        </p:spPr>
      </p:pic>
    </p:spTree>
    <p:extLst>
      <p:ext uri="{BB962C8B-B14F-4D97-AF65-F5344CB8AC3E}">
        <p14:creationId xmlns:p14="http://schemas.microsoft.com/office/powerpoint/2010/main" val="1114125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01206-F3B0-B004-9FE3-07894225295E}"/>
              </a:ext>
            </a:extLst>
          </p:cNvPr>
          <p:cNvSpPr>
            <a:spLocks noGrp="1"/>
          </p:cNvSpPr>
          <p:nvPr>
            <p:ph type="title"/>
          </p:nvPr>
        </p:nvSpPr>
        <p:spPr/>
        <p:txBody>
          <a:bodyPr>
            <a:normAutofit/>
          </a:bodyPr>
          <a:lstStyle/>
          <a:p>
            <a:r>
              <a:rPr lang="en-US">
                <a:solidFill>
                  <a:srgbClr val="FFFFFF"/>
                </a:solidFill>
              </a:rPr>
              <a:t>Answering the Interview Questions</a:t>
            </a:r>
          </a:p>
        </p:txBody>
      </p:sp>
      <p:graphicFrame>
        <p:nvGraphicFramePr>
          <p:cNvPr id="5" name="Content Placeholder 2">
            <a:extLst>
              <a:ext uri="{FF2B5EF4-FFF2-40B4-BE49-F238E27FC236}">
                <a16:creationId xmlns:a16="http://schemas.microsoft.com/office/drawing/2014/main" id="{0FC61DC1-D544-281E-EEAF-04BB0CEB1042}"/>
              </a:ext>
            </a:extLst>
          </p:cNvPr>
          <p:cNvGraphicFramePr>
            <a:graphicFrameLocks noGrp="1"/>
          </p:cNvGraphicFramePr>
          <p:nvPr>
            <p:ph idx="1"/>
            <p:extLst>
              <p:ext uri="{D42A27DB-BD31-4B8C-83A1-F6EECF244321}">
                <p14:modId xmlns:p14="http://schemas.microsoft.com/office/powerpoint/2010/main" val="2820788422"/>
              </p:ext>
            </p:extLst>
          </p:nvPr>
        </p:nvGraphicFramePr>
        <p:xfrm>
          <a:off x="685800" y="2193925"/>
          <a:ext cx="10820400" cy="40243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5430219"/>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21DEA-1A47-7CF6-D3FF-3A3F806DDDC1}"/>
              </a:ext>
            </a:extLst>
          </p:cNvPr>
          <p:cNvSpPr>
            <a:spLocks noGrp="1"/>
          </p:cNvSpPr>
          <p:nvPr>
            <p:ph type="title"/>
          </p:nvPr>
        </p:nvSpPr>
        <p:spPr/>
        <p:txBody>
          <a:bodyPr>
            <a:normAutofit/>
          </a:bodyPr>
          <a:lstStyle/>
          <a:p>
            <a:r>
              <a:rPr lang="en-US"/>
              <a:t>Common Questions</a:t>
            </a:r>
          </a:p>
        </p:txBody>
      </p:sp>
      <p:sp>
        <p:nvSpPr>
          <p:cNvPr id="3" name="Content Placeholder 2">
            <a:extLst>
              <a:ext uri="{FF2B5EF4-FFF2-40B4-BE49-F238E27FC236}">
                <a16:creationId xmlns:a16="http://schemas.microsoft.com/office/drawing/2014/main" id="{6108EB36-C39F-673D-D28F-A5EDE54CECC4}"/>
              </a:ext>
            </a:extLst>
          </p:cNvPr>
          <p:cNvSpPr>
            <a:spLocks noGrp="1"/>
          </p:cNvSpPr>
          <p:nvPr>
            <p:ph sz="half" idx="1"/>
          </p:nvPr>
        </p:nvSpPr>
        <p:spPr>
          <a:xfrm>
            <a:off x="838200" y="2010833"/>
            <a:ext cx="5096934" cy="4166130"/>
          </a:xfrm>
        </p:spPr>
        <p:txBody>
          <a:bodyPr vert="horz" lIns="91440" tIns="45720" rIns="91440" bIns="45720" rtlCol="0">
            <a:normAutofit/>
          </a:bodyPr>
          <a:lstStyle/>
          <a:p>
            <a:r>
              <a:rPr lang="en-US" sz="2000" b="1">
                <a:ea typeface="+mn-lt"/>
                <a:cs typeface="+mn-lt"/>
              </a:rPr>
              <a:t>Tell me about yourself.</a:t>
            </a:r>
            <a:endParaRPr lang="en-US" sz="2000"/>
          </a:p>
          <a:p>
            <a:r>
              <a:rPr lang="en-US" sz="2000" b="1">
                <a:ea typeface="+mn-lt"/>
                <a:cs typeface="+mn-lt"/>
              </a:rPr>
              <a:t>Why are you interested in this position?</a:t>
            </a:r>
            <a:endParaRPr lang="en-US" sz="2000"/>
          </a:p>
          <a:p>
            <a:r>
              <a:rPr lang="en-US" sz="2000" b="1">
                <a:ea typeface="+mn-lt"/>
                <a:cs typeface="+mn-lt"/>
              </a:rPr>
              <a:t>What are your strengths?</a:t>
            </a:r>
            <a:endParaRPr lang="en-US" sz="2000"/>
          </a:p>
          <a:p>
            <a:r>
              <a:rPr lang="en-US" sz="2000" b="1">
                <a:ea typeface="+mn-lt"/>
                <a:cs typeface="+mn-lt"/>
              </a:rPr>
              <a:t>What are your weaknesses?</a:t>
            </a:r>
            <a:endParaRPr lang="en-US" sz="2000"/>
          </a:p>
          <a:p>
            <a:r>
              <a:rPr lang="en-US" sz="2000" b="1">
                <a:ea typeface="+mn-lt"/>
                <a:cs typeface="+mn-lt"/>
              </a:rPr>
              <a:t>Why did you leave your last job?</a:t>
            </a:r>
            <a:endParaRPr lang="en-US" sz="2000"/>
          </a:p>
          <a:p>
            <a:endParaRPr lang="en-US" sz="2000"/>
          </a:p>
        </p:txBody>
      </p:sp>
      <p:sp useBgFill="1">
        <p:nvSpPr>
          <p:cNvPr id="4" name="Content Placeholder 3">
            <a:extLst>
              <a:ext uri="{FF2B5EF4-FFF2-40B4-BE49-F238E27FC236}">
                <a16:creationId xmlns:a16="http://schemas.microsoft.com/office/drawing/2014/main" id="{3F2839D2-AC8B-18AB-1495-3F2FA4EF6E83}"/>
              </a:ext>
            </a:extLst>
          </p:cNvPr>
          <p:cNvSpPr>
            <a:spLocks noGrp="1"/>
          </p:cNvSpPr>
          <p:nvPr>
            <p:ph sz="half" idx="2"/>
          </p:nvPr>
        </p:nvSpPr>
        <p:spPr>
          <a:xfrm>
            <a:off x="6256866" y="2010833"/>
            <a:ext cx="5096933" cy="4166130"/>
          </a:xfrm>
        </p:spPr>
        <p:txBody>
          <a:bodyPr vert="horz" lIns="91440" tIns="45720" rIns="91440" bIns="45720" rtlCol="0">
            <a:normAutofit/>
          </a:bodyPr>
          <a:lstStyle/>
          <a:p>
            <a:r>
              <a:rPr lang="en-US" sz="2000" b="1">
                <a:ea typeface="+mn-lt"/>
                <a:cs typeface="+mn-lt"/>
              </a:rPr>
              <a:t>How do you handle stress and pressure?</a:t>
            </a:r>
            <a:endParaRPr lang="en-US" sz="2000">
              <a:ea typeface="+mn-lt"/>
              <a:cs typeface="+mn-lt"/>
            </a:endParaRPr>
          </a:p>
          <a:p>
            <a:r>
              <a:rPr lang="en-US" sz="2000" b="1">
                <a:ea typeface="+mn-lt"/>
                <a:cs typeface="+mn-lt"/>
              </a:rPr>
              <a:t>Describe a challenging situation and how you overcame it.</a:t>
            </a:r>
            <a:endParaRPr lang="en-US" sz="2000">
              <a:ea typeface="+mn-lt"/>
              <a:cs typeface="+mn-lt"/>
            </a:endParaRPr>
          </a:p>
          <a:p>
            <a:r>
              <a:rPr lang="en-US" sz="2000" b="1">
                <a:ea typeface="+mn-lt"/>
                <a:cs typeface="+mn-lt"/>
              </a:rPr>
              <a:t>Why do you want to work for our company?</a:t>
            </a:r>
            <a:endParaRPr lang="en-US" sz="2000">
              <a:ea typeface="+mn-lt"/>
              <a:cs typeface="+mn-lt"/>
            </a:endParaRPr>
          </a:p>
          <a:p>
            <a:r>
              <a:rPr lang="en-US" sz="2000" b="1">
                <a:ea typeface="+mn-lt"/>
                <a:cs typeface="+mn-lt"/>
              </a:rPr>
              <a:t>Where do you see yourself in five years?</a:t>
            </a:r>
            <a:endParaRPr lang="en-US" sz="2000">
              <a:ea typeface="+mn-lt"/>
              <a:cs typeface="+mn-lt"/>
            </a:endParaRPr>
          </a:p>
          <a:p>
            <a:r>
              <a:rPr lang="en-US" sz="2000" b="1">
                <a:ea typeface="+mn-lt"/>
                <a:cs typeface="+mn-lt"/>
              </a:rPr>
              <a:t>Why should we hire you?</a:t>
            </a:r>
            <a:endParaRPr lang="en-US" sz="2000">
              <a:ea typeface="+mn-lt"/>
              <a:cs typeface="+mn-lt"/>
            </a:endParaRPr>
          </a:p>
          <a:p>
            <a:endParaRPr lang="en-US" sz="2000"/>
          </a:p>
        </p:txBody>
      </p:sp>
    </p:spTree>
    <p:extLst>
      <p:ext uri="{BB962C8B-B14F-4D97-AF65-F5344CB8AC3E}">
        <p14:creationId xmlns:p14="http://schemas.microsoft.com/office/powerpoint/2010/main" val="4243348265"/>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3E10C-9353-7C0B-3291-D2B3CE08DD28}"/>
              </a:ext>
            </a:extLst>
          </p:cNvPr>
          <p:cNvSpPr>
            <a:spLocks noGrp="1"/>
          </p:cNvSpPr>
          <p:nvPr>
            <p:ph type="title"/>
          </p:nvPr>
        </p:nvSpPr>
        <p:spPr>
          <a:xfrm>
            <a:off x="2895600" y="764373"/>
            <a:ext cx="8610600" cy="1293028"/>
          </a:xfrm>
        </p:spPr>
        <p:txBody>
          <a:bodyPr>
            <a:normAutofit/>
          </a:bodyPr>
          <a:lstStyle/>
          <a:p>
            <a:r>
              <a:rPr lang="en-US"/>
              <a:t>Ending the Interview</a:t>
            </a:r>
          </a:p>
        </p:txBody>
      </p:sp>
      <p:graphicFrame>
        <p:nvGraphicFramePr>
          <p:cNvPr id="5" name="Content Placeholder 2">
            <a:extLst>
              <a:ext uri="{FF2B5EF4-FFF2-40B4-BE49-F238E27FC236}">
                <a16:creationId xmlns:a16="http://schemas.microsoft.com/office/drawing/2014/main" id="{ECB35FEA-46C7-4D35-1276-8A6FFD70E896}"/>
              </a:ext>
            </a:extLst>
          </p:cNvPr>
          <p:cNvGraphicFramePr>
            <a:graphicFrameLocks noGrp="1"/>
          </p:cNvGraphicFramePr>
          <p:nvPr>
            <p:ph idx="1"/>
            <p:extLst>
              <p:ext uri="{D42A27DB-BD31-4B8C-83A1-F6EECF244321}">
                <p14:modId xmlns:p14="http://schemas.microsoft.com/office/powerpoint/2010/main" val="1868242909"/>
              </p:ext>
            </p:extLst>
          </p:nvPr>
        </p:nvGraphicFramePr>
        <p:xfrm>
          <a:off x="685800" y="2441051"/>
          <a:ext cx="10820400" cy="3530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6433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6535F-411C-E80B-3CAA-641AD579D4ED}"/>
              </a:ext>
            </a:extLst>
          </p:cNvPr>
          <p:cNvSpPr>
            <a:spLocks noGrp="1"/>
          </p:cNvSpPr>
          <p:nvPr>
            <p:ph type="title"/>
          </p:nvPr>
        </p:nvSpPr>
        <p:spPr/>
        <p:txBody>
          <a:bodyPr/>
          <a:lstStyle/>
          <a:p>
            <a:r>
              <a:rPr lang="en-US"/>
              <a:t>Learning Objectives</a:t>
            </a:r>
          </a:p>
        </p:txBody>
      </p:sp>
      <p:sp>
        <p:nvSpPr>
          <p:cNvPr id="3" name="Content Placeholder 2">
            <a:extLst>
              <a:ext uri="{FF2B5EF4-FFF2-40B4-BE49-F238E27FC236}">
                <a16:creationId xmlns:a16="http://schemas.microsoft.com/office/drawing/2014/main" id="{12D10D74-AA9F-C203-ECA4-6C42E43F5FD4}"/>
              </a:ext>
            </a:extLst>
          </p:cNvPr>
          <p:cNvSpPr>
            <a:spLocks noGrp="1"/>
          </p:cNvSpPr>
          <p:nvPr>
            <p:ph idx="1"/>
          </p:nvPr>
        </p:nvSpPr>
        <p:spPr/>
        <p:txBody>
          <a:bodyPr vert="horz" lIns="91440" tIns="45720" rIns="91440" bIns="45720" rtlCol="0" anchor="t">
            <a:normAutofit/>
          </a:bodyPr>
          <a:lstStyle/>
          <a:p>
            <a:r>
              <a:rPr lang="en-US" sz="3200">
                <a:latin typeface="Calibri"/>
                <a:cs typeface="Calibri"/>
              </a:rPr>
              <a:t>I can explain the purpose of an interview</a:t>
            </a:r>
          </a:p>
          <a:p>
            <a:r>
              <a:rPr lang="en-US" sz="3200">
                <a:latin typeface="Calibri"/>
                <a:cs typeface="Calibri"/>
              </a:rPr>
              <a:t>I can identify effective and ineffective behaviors in an interview</a:t>
            </a:r>
          </a:p>
          <a:p>
            <a:r>
              <a:rPr lang="en-US" sz="3200">
                <a:latin typeface="Calibri"/>
                <a:cs typeface="Calibri"/>
              </a:rPr>
              <a:t>I can demonstrate appropriate job interview skills</a:t>
            </a:r>
          </a:p>
          <a:p>
            <a:r>
              <a:rPr lang="en-US" sz="3200">
                <a:latin typeface="Calibri"/>
                <a:cs typeface="Calibri"/>
              </a:rPr>
              <a:t>I can evaluate a partner’s performance in a mock interview</a:t>
            </a:r>
          </a:p>
        </p:txBody>
      </p:sp>
    </p:spTree>
    <p:extLst>
      <p:ext uri="{BB962C8B-B14F-4D97-AF65-F5344CB8AC3E}">
        <p14:creationId xmlns:p14="http://schemas.microsoft.com/office/powerpoint/2010/main" val="30735753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B614C-6375-EDA7-560A-BB67E5249465}"/>
              </a:ext>
            </a:extLst>
          </p:cNvPr>
          <p:cNvSpPr>
            <a:spLocks noGrp="1"/>
          </p:cNvSpPr>
          <p:nvPr>
            <p:ph type="title"/>
          </p:nvPr>
        </p:nvSpPr>
        <p:spPr>
          <a:xfrm>
            <a:off x="838200" y="1195697"/>
            <a:ext cx="3200400" cy="4238118"/>
          </a:xfrm>
        </p:spPr>
        <p:txBody>
          <a:bodyPr>
            <a:normAutofit/>
          </a:bodyPr>
          <a:lstStyle/>
          <a:p>
            <a:r>
              <a:rPr lang="en-US"/>
              <a:t>Interview Follow Up</a:t>
            </a:r>
          </a:p>
        </p:txBody>
      </p:sp>
      <p:graphicFrame>
        <p:nvGraphicFramePr>
          <p:cNvPr id="37" name="Content Placeholder 2">
            <a:extLst>
              <a:ext uri="{FF2B5EF4-FFF2-40B4-BE49-F238E27FC236}">
                <a16:creationId xmlns:a16="http://schemas.microsoft.com/office/drawing/2014/main" id="{EF9BBD0C-D457-3FA9-4451-9E1E4374EF2D}"/>
              </a:ext>
            </a:extLst>
          </p:cNvPr>
          <p:cNvGraphicFramePr>
            <a:graphicFrameLocks noGrp="1"/>
          </p:cNvGraphicFramePr>
          <p:nvPr>
            <p:ph idx="1"/>
            <p:extLst>
              <p:ext uri="{D42A27DB-BD31-4B8C-83A1-F6EECF244321}">
                <p14:modId xmlns:p14="http://schemas.microsoft.com/office/powerpoint/2010/main" val="2503906269"/>
              </p:ext>
            </p:extLst>
          </p:nvPr>
        </p:nvGraphicFramePr>
        <p:xfrm>
          <a:off x="5484139" y="477540"/>
          <a:ext cx="6301601" cy="58788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41737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79CE4-DEAD-449A-A06C-468632990290}"/>
              </a:ext>
            </a:extLst>
          </p:cNvPr>
          <p:cNvSpPr>
            <a:spLocks noGrp="1"/>
          </p:cNvSpPr>
          <p:nvPr>
            <p:ph type="title"/>
          </p:nvPr>
        </p:nvSpPr>
        <p:spPr>
          <a:xfrm>
            <a:off x="5232400" y="1367673"/>
            <a:ext cx="6124575" cy="2665509"/>
          </a:xfrm>
        </p:spPr>
        <p:txBody>
          <a:bodyPr vert="horz" lIns="91440" tIns="45720" rIns="91440" bIns="45720" rtlCol="0" anchor="b">
            <a:normAutofit fontScale="90000"/>
          </a:bodyPr>
          <a:lstStyle/>
          <a:p>
            <a:pPr algn="r"/>
            <a:r>
              <a:rPr lang="en-US" sz="7200" kern="1200">
                <a:latin typeface="+mj-lt"/>
                <a:ea typeface="+mj-ea"/>
                <a:cs typeface="+mj-cs"/>
              </a:rPr>
              <a:t>Mock Interviewing</a:t>
            </a:r>
          </a:p>
        </p:txBody>
      </p:sp>
      <p:sp>
        <p:nvSpPr>
          <p:cNvPr id="3" name="Content Placeholder 2">
            <a:extLst>
              <a:ext uri="{FF2B5EF4-FFF2-40B4-BE49-F238E27FC236}">
                <a16:creationId xmlns:a16="http://schemas.microsoft.com/office/drawing/2014/main" id="{6FAE3D39-FB32-06ED-6F96-A5A9F178FF02}"/>
              </a:ext>
            </a:extLst>
          </p:cNvPr>
          <p:cNvSpPr>
            <a:spLocks noGrp="1"/>
          </p:cNvSpPr>
          <p:nvPr>
            <p:ph type="body" idx="1"/>
          </p:nvPr>
        </p:nvSpPr>
        <p:spPr>
          <a:xfrm>
            <a:off x="5228702" y="4414180"/>
            <a:ext cx="6128274" cy="884538"/>
          </a:xfrm>
        </p:spPr>
        <p:txBody>
          <a:bodyPr vert="horz" lIns="91440" tIns="45720" rIns="91440" bIns="45720" rtlCol="0">
            <a:normAutofit fontScale="92500" lnSpcReduction="10000"/>
          </a:bodyPr>
          <a:lstStyle/>
          <a:p>
            <a:pPr algn="r"/>
            <a:r>
              <a:rPr lang="en-US" sz="1700" kern="1200">
                <a:solidFill>
                  <a:schemeClr val="tx1"/>
                </a:solidFill>
                <a:latin typeface="+mn-lt"/>
                <a:ea typeface="+mn-ea"/>
                <a:cs typeface="+mn-cs"/>
              </a:rPr>
              <a:t>Get with a partner and decide who is going to answer the questions first. You will swap roles once the first person is done answering the questions and repeat the interview process</a:t>
            </a:r>
          </a:p>
        </p:txBody>
      </p:sp>
      <p:pic>
        <p:nvPicPr>
          <p:cNvPr id="4" name="Graphic 21" descr="Board Room">
            <a:extLst>
              <a:ext uri="{FF2B5EF4-FFF2-40B4-BE49-F238E27FC236}">
                <a16:creationId xmlns:a16="http://schemas.microsoft.com/office/drawing/2014/main" id="{F78A14F3-E83B-7956-308A-C99198AB72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5024" y="2387175"/>
            <a:ext cx="2663825" cy="2663825"/>
          </a:xfrm>
          <a:prstGeom prst="rect">
            <a:avLst/>
          </a:prstGeom>
        </p:spPr>
      </p:pic>
    </p:spTree>
    <p:extLst>
      <p:ext uri="{BB962C8B-B14F-4D97-AF65-F5344CB8AC3E}">
        <p14:creationId xmlns:p14="http://schemas.microsoft.com/office/powerpoint/2010/main" val="3426124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21DEA-1A47-7CF6-D3FF-3A3F806DDDC1}"/>
              </a:ext>
            </a:extLst>
          </p:cNvPr>
          <p:cNvSpPr>
            <a:spLocks noGrp="1"/>
          </p:cNvSpPr>
          <p:nvPr>
            <p:ph type="title"/>
          </p:nvPr>
        </p:nvSpPr>
        <p:spPr/>
        <p:txBody>
          <a:bodyPr>
            <a:normAutofit/>
          </a:bodyPr>
          <a:lstStyle/>
          <a:p>
            <a:r>
              <a:rPr lang="en-US"/>
              <a:t>One on One Interviewing Practice</a:t>
            </a:r>
          </a:p>
        </p:txBody>
      </p:sp>
      <p:sp>
        <p:nvSpPr>
          <p:cNvPr id="5" name="Text Placeholder 4">
            <a:extLst>
              <a:ext uri="{FF2B5EF4-FFF2-40B4-BE49-F238E27FC236}">
                <a16:creationId xmlns:a16="http://schemas.microsoft.com/office/drawing/2014/main" id="{A64DBFC1-AE34-21F0-C2A2-D50A5F9DAB33}"/>
              </a:ext>
            </a:extLst>
          </p:cNvPr>
          <p:cNvSpPr>
            <a:spLocks noGrp="1"/>
          </p:cNvSpPr>
          <p:nvPr>
            <p:ph type="body" idx="1"/>
          </p:nvPr>
        </p:nvSpPr>
        <p:spPr/>
        <p:txBody>
          <a:bodyPr>
            <a:normAutofit lnSpcReduction="10000"/>
          </a:bodyPr>
          <a:lstStyle/>
          <a:p>
            <a:r>
              <a:rPr lang="en-US"/>
              <a:t>What the interviewer should be doing</a:t>
            </a:r>
          </a:p>
        </p:txBody>
      </p:sp>
      <p:sp>
        <p:nvSpPr>
          <p:cNvPr id="3" name="Content Placeholder 2">
            <a:extLst>
              <a:ext uri="{FF2B5EF4-FFF2-40B4-BE49-F238E27FC236}">
                <a16:creationId xmlns:a16="http://schemas.microsoft.com/office/drawing/2014/main" id="{6108EB36-C39F-673D-D28F-A5EDE54CECC4}"/>
              </a:ext>
            </a:extLst>
          </p:cNvPr>
          <p:cNvSpPr>
            <a:spLocks noGrp="1"/>
          </p:cNvSpPr>
          <p:nvPr>
            <p:ph sz="half" idx="2"/>
          </p:nvPr>
        </p:nvSpPr>
        <p:spPr/>
        <p:txBody>
          <a:bodyPr vert="horz" lIns="91440" tIns="45720" rIns="91440" bIns="45720" rtlCol="0">
            <a:normAutofit fontScale="92500" lnSpcReduction="20000"/>
          </a:bodyPr>
          <a:lstStyle/>
          <a:p>
            <a:r>
              <a:rPr lang="en-US"/>
              <a:t>Start the interview professionally</a:t>
            </a:r>
          </a:p>
          <a:p>
            <a:r>
              <a:rPr lang="en-US"/>
              <a:t>Actively listening when the other person is speaking</a:t>
            </a:r>
          </a:p>
          <a:p>
            <a:r>
              <a:rPr lang="en-US"/>
              <a:t>Take detailed notes on the interviewee's answers</a:t>
            </a:r>
          </a:p>
          <a:p>
            <a:pPr lvl="1"/>
            <a:r>
              <a:rPr lang="en-US" sz="2800"/>
              <a:t>Ask clarifying questions as needed</a:t>
            </a:r>
          </a:p>
          <a:p>
            <a:r>
              <a:rPr lang="en-US"/>
              <a:t>Grade the interviewee's performance once all questions are answered and decide if you would hire the person</a:t>
            </a:r>
          </a:p>
          <a:p>
            <a:endParaRPr lang="en-US" sz="2000"/>
          </a:p>
        </p:txBody>
      </p:sp>
      <p:sp>
        <p:nvSpPr>
          <p:cNvPr id="8" name="Text Placeholder 7">
            <a:extLst>
              <a:ext uri="{FF2B5EF4-FFF2-40B4-BE49-F238E27FC236}">
                <a16:creationId xmlns:a16="http://schemas.microsoft.com/office/drawing/2014/main" id="{E7E049A6-C8BF-2DBA-F342-9640BBDB104F}"/>
              </a:ext>
            </a:extLst>
          </p:cNvPr>
          <p:cNvSpPr>
            <a:spLocks noGrp="1"/>
          </p:cNvSpPr>
          <p:nvPr>
            <p:ph type="body" sz="quarter" idx="3"/>
          </p:nvPr>
        </p:nvSpPr>
        <p:spPr/>
        <p:txBody>
          <a:bodyPr>
            <a:normAutofit lnSpcReduction="10000"/>
          </a:bodyPr>
          <a:lstStyle/>
          <a:p>
            <a:r>
              <a:rPr lang="en-US"/>
              <a:t>What the interviewee should be doing</a:t>
            </a:r>
          </a:p>
        </p:txBody>
      </p:sp>
      <p:sp>
        <p:nvSpPr>
          <p:cNvPr id="4" name="Content Placeholder 3">
            <a:extLst>
              <a:ext uri="{FF2B5EF4-FFF2-40B4-BE49-F238E27FC236}">
                <a16:creationId xmlns:a16="http://schemas.microsoft.com/office/drawing/2014/main" id="{3F2839D2-AC8B-18AB-1495-3F2FA4EF6E83}"/>
              </a:ext>
            </a:extLst>
          </p:cNvPr>
          <p:cNvSpPr>
            <a:spLocks noGrp="1"/>
          </p:cNvSpPr>
          <p:nvPr>
            <p:ph sz="quarter" idx="4"/>
          </p:nvPr>
        </p:nvSpPr>
        <p:spPr/>
        <p:txBody>
          <a:bodyPr vert="horz" lIns="91440" tIns="45720" rIns="91440" bIns="45720" rtlCol="0">
            <a:normAutofit fontScale="92500" lnSpcReduction="20000"/>
          </a:bodyPr>
          <a:lstStyle/>
          <a:p>
            <a:r>
              <a:rPr lang="en-US" sz="2600"/>
              <a:t>Start the interview professionally</a:t>
            </a:r>
          </a:p>
          <a:p>
            <a:r>
              <a:rPr lang="en-US" sz="2600"/>
              <a:t>Actively listening when the other person is speaking</a:t>
            </a:r>
          </a:p>
          <a:p>
            <a:r>
              <a:rPr lang="en-US" sz="2600"/>
              <a:t>Answer the interviewer's questions with quality answers</a:t>
            </a:r>
          </a:p>
          <a:p>
            <a:r>
              <a:rPr lang="en-US" sz="2600"/>
              <a:t>End the interview appropriately</a:t>
            </a:r>
          </a:p>
          <a:p>
            <a:r>
              <a:rPr lang="en-US" sz="2600"/>
              <a:t>Complete the interview follow up procedure</a:t>
            </a:r>
          </a:p>
        </p:txBody>
      </p:sp>
    </p:spTree>
    <p:extLst>
      <p:ext uri="{BB962C8B-B14F-4D97-AF65-F5344CB8AC3E}">
        <p14:creationId xmlns:p14="http://schemas.microsoft.com/office/powerpoint/2010/main" val="931021317"/>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71599-DE0E-0E12-43F1-2C16BC3F1E89}"/>
              </a:ext>
            </a:extLst>
          </p:cNvPr>
          <p:cNvSpPr>
            <a:spLocks noGrp="1"/>
          </p:cNvSpPr>
          <p:nvPr>
            <p:ph type="title"/>
          </p:nvPr>
        </p:nvSpPr>
        <p:spPr>
          <a:xfrm>
            <a:off x="714963" y="734042"/>
            <a:ext cx="8610600" cy="1293028"/>
          </a:xfrm>
        </p:spPr>
        <p:txBody>
          <a:bodyPr/>
          <a:lstStyle/>
          <a:p>
            <a:pPr algn="l"/>
            <a:r>
              <a:rPr lang="en-US"/>
              <a:t>Exit Ticket</a:t>
            </a:r>
          </a:p>
        </p:txBody>
      </p:sp>
      <p:sp>
        <p:nvSpPr>
          <p:cNvPr id="3" name="Content Placeholder 2">
            <a:extLst>
              <a:ext uri="{FF2B5EF4-FFF2-40B4-BE49-F238E27FC236}">
                <a16:creationId xmlns:a16="http://schemas.microsoft.com/office/drawing/2014/main" id="{C7794F3B-9538-AAB6-8C40-DA4356FB1D7D}"/>
              </a:ext>
            </a:extLst>
          </p:cNvPr>
          <p:cNvSpPr>
            <a:spLocks noGrp="1"/>
          </p:cNvSpPr>
          <p:nvPr>
            <p:ph idx="1"/>
          </p:nvPr>
        </p:nvSpPr>
        <p:spPr/>
        <p:txBody>
          <a:bodyPr vert="horz" lIns="91440" tIns="45720" rIns="91440" bIns="45720" rtlCol="0" anchor="t">
            <a:normAutofit/>
          </a:bodyPr>
          <a:lstStyle/>
          <a:p>
            <a:r>
              <a:rPr lang="en-US"/>
              <a:t>3 Positive actions you will demonstrate in your next Job Interview</a:t>
            </a:r>
          </a:p>
          <a:p>
            <a:r>
              <a:rPr lang="en-US"/>
              <a:t>2 Ways you will prepare for your next Job Interview</a:t>
            </a:r>
          </a:p>
          <a:p>
            <a:r>
              <a:rPr lang="en-US"/>
              <a:t>1 Solid Handshake on your way out</a:t>
            </a:r>
          </a:p>
        </p:txBody>
      </p:sp>
      <p:pic>
        <p:nvPicPr>
          <p:cNvPr id="4" name="Picture 3" descr="Two people shaking hands">
            <a:extLst>
              <a:ext uri="{FF2B5EF4-FFF2-40B4-BE49-F238E27FC236}">
                <a16:creationId xmlns:a16="http://schemas.microsoft.com/office/drawing/2014/main" id="{423FC46C-E9D7-BC61-F46C-E1DB1647C4CA}"/>
              </a:ext>
            </a:extLst>
          </p:cNvPr>
          <p:cNvPicPr>
            <a:picLocks noChangeAspect="1"/>
          </p:cNvPicPr>
          <p:nvPr/>
        </p:nvPicPr>
        <p:blipFill>
          <a:blip r:embed="rId2"/>
          <a:stretch>
            <a:fillRect/>
          </a:stretch>
        </p:blipFill>
        <p:spPr>
          <a:xfrm>
            <a:off x="2953926" y="3570111"/>
            <a:ext cx="5145853" cy="2925703"/>
          </a:xfrm>
          <a:prstGeom prst="rect">
            <a:avLst/>
          </a:prstGeom>
        </p:spPr>
      </p:pic>
      <p:pic>
        <p:nvPicPr>
          <p:cNvPr id="5" name="Picture 4" descr="A person's hand removing a ticket from a machine">
            <a:extLst>
              <a:ext uri="{FF2B5EF4-FFF2-40B4-BE49-F238E27FC236}">
                <a16:creationId xmlns:a16="http://schemas.microsoft.com/office/drawing/2014/main" id="{5A70F83A-07F0-98DA-D3C1-9E8FEC1CBEBE}"/>
              </a:ext>
            </a:extLst>
          </p:cNvPr>
          <p:cNvPicPr>
            <a:picLocks noChangeAspect="1"/>
          </p:cNvPicPr>
          <p:nvPr/>
        </p:nvPicPr>
        <p:blipFill>
          <a:blip r:embed="rId3"/>
          <a:stretch>
            <a:fillRect/>
          </a:stretch>
        </p:blipFill>
        <p:spPr>
          <a:xfrm>
            <a:off x="9727259" y="362186"/>
            <a:ext cx="1749778" cy="1194740"/>
          </a:xfrm>
          <a:prstGeom prst="rect">
            <a:avLst/>
          </a:prstGeom>
        </p:spPr>
      </p:pic>
    </p:spTree>
    <p:extLst>
      <p:ext uri="{BB962C8B-B14F-4D97-AF65-F5344CB8AC3E}">
        <p14:creationId xmlns:p14="http://schemas.microsoft.com/office/powerpoint/2010/main" val="35896086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237CD-64D3-0964-6FA3-1A31D6E5574F}"/>
              </a:ext>
            </a:extLst>
          </p:cNvPr>
          <p:cNvSpPr>
            <a:spLocks noGrp="1"/>
          </p:cNvSpPr>
          <p:nvPr>
            <p:ph type="title"/>
          </p:nvPr>
        </p:nvSpPr>
        <p:spPr/>
        <p:txBody>
          <a:bodyPr/>
          <a:lstStyle/>
          <a:p>
            <a:r>
              <a:rPr lang="en-US"/>
              <a:t>Group Interview Tips</a:t>
            </a:r>
          </a:p>
        </p:txBody>
      </p:sp>
      <p:sp>
        <p:nvSpPr>
          <p:cNvPr id="4" name="Content Placeholder 3">
            <a:extLst>
              <a:ext uri="{FF2B5EF4-FFF2-40B4-BE49-F238E27FC236}">
                <a16:creationId xmlns:a16="http://schemas.microsoft.com/office/drawing/2014/main" id="{EC7D5C89-5005-CC06-CE97-03CE02E6B74A}"/>
              </a:ext>
            </a:extLst>
          </p:cNvPr>
          <p:cNvSpPr>
            <a:spLocks noGrp="1"/>
          </p:cNvSpPr>
          <p:nvPr>
            <p:ph idx="1"/>
          </p:nvPr>
        </p:nvSpPr>
        <p:spPr>
          <a:xfrm>
            <a:off x="838200" y="1681742"/>
            <a:ext cx="10515600" cy="4601546"/>
          </a:xfrm>
        </p:spPr>
        <p:txBody>
          <a:bodyPr vert="horz" lIns="91440" tIns="45720" rIns="91440" bIns="45720" rtlCol="0" anchor="t">
            <a:normAutofit/>
          </a:bodyPr>
          <a:lstStyle/>
          <a:p>
            <a:pPr marL="0" indent="0">
              <a:buNone/>
            </a:pPr>
            <a:r>
              <a:rPr lang="en-US"/>
              <a:t>Group interview can take you by surprise, but more and more companies are using them to address the importance of group dynamics. This type of interview consists of several candidates being interviewed together at the same time. You may be asked to solve a problem as a team and your job is to stand out while demonstrating teamwork and leadership skills.</a:t>
            </a:r>
          </a:p>
          <a:p>
            <a:r>
              <a:rPr lang="en-US" sz="2300"/>
              <a:t>Cell Phone Off and put away</a:t>
            </a:r>
            <a:endParaRPr lang="en-US"/>
          </a:p>
          <a:p>
            <a:r>
              <a:rPr lang="en-US"/>
              <a:t>Enter the room with confidence and resist the urge to size others up, put on your best Poker Face</a:t>
            </a:r>
          </a:p>
          <a:p>
            <a:r>
              <a:rPr lang="en-US"/>
              <a:t>Make friends, introduce yourself to others if there is time, they will notice who is facilitating the conversation</a:t>
            </a:r>
          </a:p>
          <a:p>
            <a:r>
              <a:rPr lang="en-US" sz="2300"/>
              <a:t>Use body language to show you are engaged with the group</a:t>
            </a:r>
            <a:endParaRPr lang="en-US"/>
          </a:p>
          <a:p>
            <a:r>
              <a:rPr lang="en-US"/>
              <a:t>Follow up with Employer like it was a traditional interview </a:t>
            </a:r>
          </a:p>
          <a:p>
            <a:endParaRPr lang="en-US"/>
          </a:p>
          <a:p>
            <a:endParaRPr lang="en-US"/>
          </a:p>
          <a:p>
            <a:endParaRPr lang="en-US"/>
          </a:p>
          <a:p>
            <a:pPr marL="0" indent="0">
              <a:buNone/>
            </a:pPr>
            <a:endParaRPr lang="en-US"/>
          </a:p>
          <a:p>
            <a:endParaRPr lang="en-US"/>
          </a:p>
        </p:txBody>
      </p:sp>
    </p:spTree>
    <p:extLst>
      <p:ext uri="{BB962C8B-B14F-4D97-AF65-F5344CB8AC3E}">
        <p14:creationId xmlns:p14="http://schemas.microsoft.com/office/powerpoint/2010/main" val="1507061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77015-2C3A-C394-6CB1-C94CC635D0CE}"/>
              </a:ext>
            </a:extLst>
          </p:cNvPr>
          <p:cNvSpPr>
            <a:spLocks noGrp="1"/>
          </p:cNvSpPr>
          <p:nvPr>
            <p:ph type="title"/>
          </p:nvPr>
        </p:nvSpPr>
        <p:spPr>
          <a:xfrm>
            <a:off x="838200" y="1195697"/>
            <a:ext cx="3791606" cy="4238118"/>
          </a:xfrm>
        </p:spPr>
        <p:txBody>
          <a:bodyPr>
            <a:normAutofit/>
          </a:bodyPr>
          <a:lstStyle/>
          <a:p>
            <a:r>
              <a:rPr lang="en-US"/>
              <a:t>Group Interviewing Practice</a:t>
            </a:r>
          </a:p>
        </p:txBody>
      </p:sp>
      <p:graphicFrame>
        <p:nvGraphicFramePr>
          <p:cNvPr id="7" name="Content Placeholder 3">
            <a:extLst>
              <a:ext uri="{FF2B5EF4-FFF2-40B4-BE49-F238E27FC236}">
                <a16:creationId xmlns:a16="http://schemas.microsoft.com/office/drawing/2014/main" id="{978D64B8-1F4D-D82D-2537-0C3AE4983916}"/>
              </a:ext>
            </a:extLst>
          </p:cNvPr>
          <p:cNvGraphicFramePr>
            <a:graphicFrameLocks noGrp="1"/>
          </p:cNvGraphicFramePr>
          <p:nvPr>
            <p:ph idx="1"/>
            <p:extLst>
              <p:ext uri="{D42A27DB-BD31-4B8C-83A1-F6EECF244321}">
                <p14:modId xmlns:p14="http://schemas.microsoft.com/office/powerpoint/2010/main" val="3634872230"/>
              </p:ext>
            </p:extLst>
          </p:nvPr>
        </p:nvGraphicFramePr>
        <p:xfrm>
          <a:off x="5484139" y="477540"/>
          <a:ext cx="6301601" cy="58788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86913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B49EA-8748-8DFC-666A-1F643EF5EC2A}"/>
              </a:ext>
            </a:extLst>
          </p:cNvPr>
          <p:cNvSpPr>
            <a:spLocks noGrp="1"/>
          </p:cNvSpPr>
          <p:nvPr>
            <p:ph type="title"/>
          </p:nvPr>
        </p:nvSpPr>
        <p:spPr>
          <a:xfrm>
            <a:off x="531628" y="1870867"/>
            <a:ext cx="2879801" cy="1127424"/>
          </a:xfrm>
        </p:spPr>
        <p:txBody>
          <a:bodyPr anchor="t">
            <a:normAutofit fontScale="90000"/>
          </a:bodyPr>
          <a:lstStyle/>
          <a:p>
            <a:r>
              <a:rPr lang="en-US" sz="4400"/>
              <a:t>Panel Interview</a:t>
            </a:r>
          </a:p>
        </p:txBody>
      </p:sp>
      <p:sp>
        <p:nvSpPr>
          <p:cNvPr id="4" name="Content Placeholder 3">
            <a:extLst>
              <a:ext uri="{FF2B5EF4-FFF2-40B4-BE49-F238E27FC236}">
                <a16:creationId xmlns:a16="http://schemas.microsoft.com/office/drawing/2014/main" id="{564708D1-C6B8-8096-C781-FD5FA46BC88A}"/>
              </a:ext>
            </a:extLst>
          </p:cNvPr>
          <p:cNvSpPr>
            <a:spLocks noGrp="1"/>
          </p:cNvSpPr>
          <p:nvPr>
            <p:ph idx="1"/>
          </p:nvPr>
        </p:nvSpPr>
        <p:spPr>
          <a:xfrm>
            <a:off x="3976577" y="850052"/>
            <a:ext cx="8016949" cy="5805929"/>
          </a:xfrm>
        </p:spPr>
        <p:txBody>
          <a:bodyPr vert="horz" lIns="91440" tIns="45720" rIns="91440" bIns="45720" rtlCol="0">
            <a:normAutofit/>
          </a:bodyPr>
          <a:lstStyle/>
          <a:p>
            <a:pPr marL="0" indent="0">
              <a:buNone/>
            </a:pPr>
            <a:r>
              <a:rPr lang="en-US" sz="1900" b="1"/>
              <a:t>A Panel Interview is when 2 or more people interview you at the same time. This can save time for the company because multiple decision makers can meet you at once. </a:t>
            </a:r>
          </a:p>
          <a:p>
            <a:pPr marL="0" indent="0">
              <a:buNone/>
            </a:pPr>
            <a:endParaRPr lang="en-US" sz="1900" b="1"/>
          </a:p>
          <a:p>
            <a:pPr marL="0" indent="0">
              <a:buNone/>
            </a:pPr>
            <a:r>
              <a:rPr lang="en-US" sz="1900" b="1"/>
              <a:t>Tips for preparing for a Panel Interview</a:t>
            </a:r>
          </a:p>
          <a:p>
            <a:r>
              <a:rPr lang="en-US" sz="1900">
                <a:ea typeface="+mn-lt"/>
                <a:cs typeface="+mn-lt"/>
              </a:rPr>
              <a:t>Acknowledge your emotions-it is normal to feel nervous about facing a group of people, even if you are confident about your qualifications. A few deep breaths can help! </a:t>
            </a:r>
            <a:endParaRPr lang="en-US" sz="1900"/>
          </a:p>
          <a:p>
            <a:r>
              <a:rPr lang="en-US" sz="1900"/>
              <a:t>Learn the names of the people interviewing you, and respectfully call them by their name during the interview: "I appreciate that question Mr. Smith..."</a:t>
            </a:r>
          </a:p>
          <a:p>
            <a:r>
              <a:rPr lang="en-US" sz="1900"/>
              <a:t>Make eye contact with each panel member as you address their questions.</a:t>
            </a:r>
          </a:p>
          <a:p>
            <a:r>
              <a:rPr lang="en-US" sz="1900"/>
              <a:t>Remember this is your career decision, too, so look for opportunities to ask your prepared questions.</a:t>
            </a:r>
          </a:p>
          <a:p>
            <a:r>
              <a:rPr lang="en-US" sz="1900">
                <a:ea typeface="+mn-lt"/>
                <a:cs typeface="+mn-lt"/>
              </a:rPr>
              <a:t>Smile and convey enthusiasm!</a:t>
            </a:r>
            <a:endParaRPr lang="en-US" sz="1900"/>
          </a:p>
        </p:txBody>
      </p:sp>
      <p:pic>
        <p:nvPicPr>
          <p:cNvPr id="5" name="Graphic 4" descr="Chat with solid fill">
            <a:extLst>
              <a:ext uri="{FF2B5EF4-FFF2-40B4-BE49-F238E27FC236}">
                <a16:creationId xmlns:a16="http://schemas.microsoft.com/office/drawing/2014/main" id="{CF739A1A-1B37-33E4-B142-E9F215AFB2F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4400" y="3217971"/>
            <a:ext cx="2497029" cy="2497029"/>
          </a:xfrm>
          <a:prstGeom prst="rect">
            <a:avLst/>
          </a:prstGeom>
        </p:spPr>
      </p:pic>
    </p:spTree>
    <p:extLst>
      <p:ext uri="{BB962C8B-B14F-4D97-AF65-F5344CB8AC3E}">
        <p14:creationId xmlns:p14="http://schemas.microsoft.com/office/powerpoint/2010/main" val="7032501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77015-2C3A-C394-6CB1-C94CC635D0CE}"/>
              </a:ext>
            </a:extLst>
          </p:cNvPr>
          <p:cNvSpPr>
            <a:spLocks noGrp="1"/>
          </p:cNvSpPr>
          <p:nvPr>
            <p:ph type="title"/>
          </p:nvPr>
        </p:nvSpPr>
        <p:spPr>
          <a:xfrm>
            <a:off x="7845058" y="1428558"/>
            <a:ext cx="3691270" cy="1827494"/>
          </a:xfrm>
        </p:spPr>
        <p:txBody>
          <a:bodyPr>
            <a:normAutofit/>
          </a:bodyPr>
          <a:lstStyle/>
          <a:p>
            <a:pPr algn="ctr"/>
            <a:r>
              <a:rPr lang="en-US"/>
              <a:t>Panel Interviewing Practice</a:t>
            </a:r>
          </a:p>
        </p:txBody>
      </p:sp>
      <p:sp>
        <p:nvSpPr>
          <p:cNvPr id="4" name="Content Placeholder 3">
            <a:extLst>
              <a:ext uri="{FF2B5EF4-FFF2-40B4-BE49-F238E27FC236}">
                <a16:creationId xmlns:a16="http://schemas.microsoft.com/office/drawing/2014/main" id="{E09BA868-816B-A4C1-12F9-61A882370DA1}"/>
              </a:ext>
            </a:extLst>
          </p:cNvPr>
          <p:cNvSpPr>
            <a:spLocks noGrp="1"/>
          </p:cNvSpPr>
          <p:nvPr>
            <p:ph idx="1"/>
          </p:nvPr>
        </p:nvSpPr>
        <p:spPr>
          <a:xfrm>
            <a:off x="240619" y="1428558"/>
            <a:ext cx="6922570" cy="5078568"/>
          </a:xfrm>
        </p:spPr>
        <p:txBody>
          <a:bodyPr vert="horz" lIns="91440" tIns="45720" rIns="91440" bIns="45720" rtlCol="0">
            <a:normAutofit fontScale="92500"/>
          </a:bodyPr>
          <a:lstStyle/>
          <a:p>
            <a:r>
              <a:rPr lang="en-US" sz="2800"/>
              <a:t>Students should get into groups of 4</a:t>
            </a:r>
          </a:p>
          <a:p>
            <a:r>
              <a:rPr lang="en-US" sz="2800"/>
              <a:t>1 students is the candidate, and the others are interviewers</a:t>
            </a:r>
          </a:p>
          <a:p>
            <a:r>
              <a:rPr lang="en-US" sz="2800"/>
              <a:t>All parties should be actively listening when another is speaking</a:t>
            </a:r>
          </a:p>
          <a:p>
            <a:r>
              <a:rPr lang="en-US" sz="2800"/>
              <a:t>Interviewers take turns asking questions</a:t>
            </a:r>
          </a:p>
          <a:p>
            <a:r>
              <a:rPr lang="en-US" sz="2800"/>
              <a:t>All interviewers grade the candidates answers for each question and then decide as a group who they would hire</a:t>
            </a:r>
          </a:p>
          <a:p>
            <a:r>
              <a:rPr lang="en-US" sz="2800"/>
              <a:t>Students will rotate who is the candidate until all students have been both and interviewer and a candidate</a:t>
            </a:r>
          </a:p>
        </p:txBody>
      </p:sp>
      <p:pic>
        <p:nvPicPr>
          <p:cNvPr id="5" name="Graphic 4" descr="Meeting with solid fill">
            <a:extLst>
              <a:ext uri="{FF2B5EF4-FFF2-40B4-BE49-F238E27FC236}">
                <a16:creationId xmlns:a16="http://schemas.microsoft.com/office/drawing/2014/main" id="{EC7B6754-E99D-EFDB-9CB3-C1255C7D754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15038" y="3256052"/>
            <a:ext cx="2742822" cy="2742822"/>
          </a:xfrm>
          <a:prstGeom prst="rect">
            <a:avLst/>
          </a:prstGeom>
        </p:spPr>
      </p:pic>
    </p:spTree>
    <p:extLst>
      <p:ext uri="{BB962C8B-B14F-4D97-AF65-F5344CB8AC3E}">
        <p14:creationId xmlns:p14="http://schemas.microsoft.com/office/powerpoint/2010/main" val="17157291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33617-15B4-9D57-EB10-CD259F4A197D}"/>
              </a:ext>
            </a:extLst>
          </p:cNvPr>
          <p:cNvSpPr>
            <a:spLocks noGrp="1"/>
          </p:cNvSpPr>
          <p:nvPr>
            <p:ph type="title"/>
          </p:nvPr>
        </p:nvSpPr>
        <p:spPr/>
        <p:txBody>
          <a:bodyPr/>
          <a:lstStyle/>
          <a:p>
            <a:r>
              <a:rPr lang="en-US"/>
              <a:t>Exit Ticket</a:t>
            </a:r>
          </a:p>
        </p:txBody>
      </p:sp>
      <p:sp>
        <p:nvSpPr>
          <p:cNvPr id="3" name="Content Placeholder 2">
            <a:extLst>
              <a:ext uri="{FF2B5EF4-FFF2-40B4-BE49-F238E27FC236}">
                <a16:creationId xmlns:a16="http://schemas.microsoft.com/office/drawing/2014/main" id="{917D8102-ECAF-53A5-8576-2B46626DFEDC}"/>
              </a:ext>
            </a:extLst>
          </p:cNvPr>
          <p:cNvSpPr>
            <a:spLocks noGrp="1"/>
          </p:cNvSpPr>
          <p:nvPr>
            <p:ph idx="1"/>
          </p:nvPr>
        </p:nvSpPr>
        <p:spPr/>
        <p:txBody>
          <a:bodyPr/>
          <a:lstStyle/>
          <a:p>
            <a:r>
              <a:rPr lang="en-US"/>
              <a:t>What was the easiest part of interviewing for you?</a:t>
            </a:r>
          </a:p>
          <a:p>
            <a:endParaRPr lang="en-US"/>
          </a:p>
          <a:p>
            <a:r>
              <a:rPr lang="en-US"/>
              <a:t>What was the most difficult part of interviewing for you?</a:t>
            </a:r>
          </a:p>
          <a:p>
            <a:endParaRPr lang="en-US"/>
          </a:p>
          <a:p>
            <a:r>
              <a:rPr lang="en-US"/>
              <a:t>What part of interviewing would you like more practice with?</a:t>
            </a:r>
          </a:p>
        </p:txBody>
      </p:sp>
      <p:pic>
        <p:nvPicPr>
          <p:cNvPr id="5" name="Graphic 4" descr="Ticket with solid fill">
            <a:extLst>
              <a:ext uri="{FF2B5EF4-FFF2-40B4-BE49-F238E27FC236}">
                <a16:creationId xmlns:a16="http://schemas.microsoft.com/office/drawing/2014/main" id="{8A4FD50E-B824-EE0F-5655-9BF2B0653D8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669078" y="3698358"/>
            <a:ext cx="2994837" cy="2994837"/>
          </a:xfrm>
          <a:prstGeom prst="rect">
            <a:avLst/>
          </a:prstGeom>
        </p:spPr>
      </p:pic>
    </p:spTree>
    <p:extLst>
      <p:ext uri="{BB962C8B-B14F-4D97-AF65-F5344CB8AC3E}">
        <p14:creationId xmlns:p14="http://schemas.microsoft.com/office/powerpoint/2010/main" val="168196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AE49C-5453-8758-F82A-D32E4B342B1F}"/>
              </a:ext>
            </a:extLst>
          </p:cNvPr>
          <p:cNvSpPr>
            <a:spLocks noGrp="1"/>
          </p:cNvSpPr>
          <p:nvPr>
            <p:ph type="title"/>
          </p:nvPr>
        </p:nvSpPr>
        <p:spPr>
          <a:xfrm>
            <a:off x="1102368" y="1877492"/>
            <a:ext cx="4030132" cy="3215373"/>
          </a:xfrm>
        </p:spPr>
        <p:txBody>
          <a:bodyPr>
            <a:normAutofit/>
          </a:bodyPr>
          <a:lstStyle/>
          <a:p>
            <a:pPr algn="ctr"/>
            <a:r>
              <a:rPr lang="en-US"/>
              <a:t>Sources</a:t>
            </a:r>
          </a:p>
        </p:txBody>
      </p:sp>
      <p:sp>
        <p:nvSpPr>
          <p:cNvPr id="3" name="Content Placeholder 2">
            <a:extLst>
              <a:ext uri="{FF2B5EF4-FFF2-40B4-BE49-F238E27FC236}">
                <a16:creationId xmlns:a16="http://schemas.microsoft.com/office/drawing/2014/main" id="{C5C2A9D7-7489-750B-0C13-4F41B6AD3F7C}"/>
              </a:ext>
            </a:extLst>
          </p:cNvPr>
          <p:cNvSpPr>
            <a:spLocks noGrp="1"/>
          </p:cNvSpPr>
          <p:nvPr>
            <p:ph idx="1"/>
          </p:nvPr>
        </p:nvSpPr>
        <p:spPr>
          <a:xfrm>
            <a:off x="6234868" y="1130846"/>
            <a:ext cx="5217173" cy="5033726"/>
          </a:xfrm>
        </p:spPr>
        <p:txBody>
          <a:bodyPr vert="horz" lIns="91440" tIns="45720" rIns="91440" bIns="45720" rtlCol="0" anchor="t">
            <a:normAutofit/>
          </a:bodyPr>
          <a:lstStyle/>
          <a:p>
            <a:r>
              <a:rPr lang="en-US">
                <a:solidFill>
                  <a:schemeClr val="bg1"/>
                </a:solidFill>
                <a:ea typeface="+mn-lt"/>
                <a:cs typeface="+mn-lt"/>
                <a:hlinkClick r:id="rId2">
                  <a:extLst>
                    <a:ext uri="{A12FA001-AC4F-418D-AE19-62706E023703}">
                      <ahyp:hlinkClr xmlns:ahyp="http://schemas.microsoft.com/office/drawing/2018/hyperlinkcolor" val="tx"/>
                    </a:ext>
                  </a:extLst>
                </a:hlinkClick>
              </a:rPr>
              <a:t>Interviewing | Department of Labor (ny.gov)</a:t>
            </a:r>
            <a:endParaRPr lang="en-US">
              <a:solidFill>
                <a:schemeClr val="bg1"/>
              </a:solidFill>
              <a:ea typeface="+mn-lt"/>
              <a:cs typeface="+mn-lt"/>
            </a:endParaRPr>
          </a:p>
          <a:p>
            <a:r>
              <a:rPr lang="en-US">
                <a:solidFill>
                  <a:schemeClr val="bg1"/>
                </a:solidFill>
                <a:ea typeface="+mn-lt"/>
                <a:cs typeface="+mn-lt"/>
                <a:hlinkClick r:id="rId3">
                  <a:extLst>
                    <a:ext uri="{A12FA001-AC4F-418D-AE19-62706E023703}">
                      <ahyp:hlinkClr xmlns:ahyp="http://schemas.microsoft.com/office/drawing/2018/hyperlinkcolor" val="tx"/>
                    </a:ext>
                  </a:extLst>
                </a:hlinkClick>
              </a:rPr>
              <a:t>What Are Filler Words, and How Do You Cut Them? | Grammarly</a:t>
            </a:r>
            <a:endParaRPr lang="en-US">
              <a:solidFill>
                <a:schemeClr val="bg1"/>
              </a:solidFill>
            </a:endParaRPr>
          </a:p>
          <a:p>
            <a:r>
              <a:rPr lang="en-US">
                <a:solidFill>
                  <a:schemeClr val="bg1"/>
                </a:solidFill>
                <a:hlinkClick r:id="rId4">
                  <a:extLst>
                    <a:ext uri="{A12FA001-AC4F-418D-AE19-62706E023703}">
                      <ahyp:hlinkClr xmlns:ahyp="http://schemas.microsoft.com/office/drawing/2018/hyperlinkcolor" val="tx"/>
                    </a:ext>
                  </a:extLst>
                </a:hlinkClick>
              </a:rPr>
              <a:t>Job Application Process</a:t>
            </a:r>
            <a:endParaRPr lang="en-US">
              <a:solidFill>
                <a:schemeClr val="bg1"/>
              </a:solidFill>
            </a:endParaRPr>
          </a:p>
          <a:p>
            <a:r>
              <a:rPr lang="en-US">
                <a:solidFill>
                  <a:schemeClr val="bg1"/>
                </a:solidFill>
                <a:hlinkClick r:id="rId5">
                  <a:extLst>
                    <a:ext uri="{A12FA001-AC4F-418D-AE19-62706E023703}">
                      <ahyp:hlinkClr xmlns:ahyp="http://schemas.microsoft.com/office/drawing/2018/hyperlinkcolor" val="tx"/>
                    </a:ext>
                  </a:extLst>
                </a:hlinkClick>
              </a:rPr>
              <a:t>Common Interview Questions</a:t>
            </a:r>
            <a:endParaRPr lang="en-US">
              <a:solidFill>
                <a:schemeClr val="bg1"/>
              </a:solidFill>
            </a:endParaRPr>
          </a:p>
          <a:p>
            <a:r>
              <a:rPr lang="en-US">
                <a:solidFill>
                  <a:schemeClr val="bg1"/>
                </a:solidFill>
                <a:ea typeface="+mn-lt"/>
                <a:cs typeface="+mn-lt"/>
                <a:hlinkClick r:id="rId6">
                  <a:extLst>
                    <a:ext uri="{A12FA001-AC4F-418D-AE19-62706E023703}">
                      <ahyp:hlinkClr xmlns:ahyp="http://schemas.microsoft.com/office/drawing/2018/hyperlinkcolor" val="tx"/>
                    </a:ext>
                  </a:extLst>
                </a:hlinkClick>
              </a:rPr>
              <a:t>How to Succeed in a Panel Interview: 5 Tips to Know in 2024 | Coursera</a:t>
            </a:r>
            <a:endParaRPr lang="en-US">
              <a:solidFill>
                <a:schemeClr val="bg1"/>
              </a:solidFill>
            </a:endParaRPr>
          </a:p>
          <a:p>
            <a:r>
              <a:rPr lang="en-US">
                <a:solidFill>
                  <a:schemeClr val="bg1"/>
                </a:solidFill>
                <a:hlinkClick r:id="rId7"/>
              </a:rPr>
              <a:t>The Muse-Standing out from the Crowd: How to nail a group interview</a:t>
            </a:r>
            <a:endParaRPr lang="en-US">
              <a:solidFill>
                <a:schemeClr val="bg1"/>
              </a:solidFill>
            </a:endParaRPr>
          </a:p>
          <a:p>
            <a:pPr marL="0" indent="0">
              <a:buNone/>
            </a:pPr>
            <a:endParaRPr lang="en-US">
              <a:solidFill>
                <a:schemeClr val="bg1"/>
              </a:solidFill>
            </a:endParaRPr>
          </a:p>
        </p:txBody>
      </p:sp>
    </p:spTree>
    <p:extLst>
      <p:ext uri="{BB962C8B-B14F-4D97-AF65-F5344CB8AC3E}">
        <p14:creationId xmlns:p14="http://schemas.microsoft.com/office/powerpoint/2010/main" val="17780415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Online Media 3" title="Soft Skills--Enthusiasm And Attitude">
            <a:hlinkClick r:id="" action="ppaction://media"/>
            <a:extLst>
              <a:ext uri="{FF2B5EF4-FFF2-40B4-BE49-F238E27FC236}">
                <a16:creationId xmlns:a16="http://schemas.microsoft.com/office/drawing/2014/main" id="{59C59CCF-F389-A605-2AE3-E22B5DAE0DFE}"/>
              </a:ext>
            </a:extLst>
          </p:cNvPr>
          <p:cNvPicPr>
            <a:picLocks noRot="1" noChangeAspect="1"/>
          </p:cNvPicPr>
          <p:nvPr>
            <a:videoFile r:link="rId1"/>
          </p:nvPr>
        </p:nvPicPr>
        <p:blipFill>
          <a:blip r:embed="rId3"/>
          <a:stretch>
            <a:fillRect/>
          </a:stretch>
        </p:blipFill>
        <p:spPr>
          <a:xfrm>
            <a:off x="1494599" y="1409700"/>
            <a:ext cx="9202801" cy="5199580"/>
          </a:xfrm>
          <a:prstGeom prst="rect">
            <a:avLst/>
          </a:prstGeom>
        </p:spPr>
      </p:pic>
    </p:spTree>
    <p:extLst>
      <p:ext uri="{BB962C8B-B14F-4D97-AF65-F5344CB8AC3E}">
        <p14:creationId xmlns:p14="http://schemas.microsoft.com/office/powerpoint/2010/main" val="4032314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893EB-8E06-BD6E-B285-E3FEC1A33CE5}"/>
              </a:ext>
            </a:extLst>
          </p:cNvPr>
          <p:cNvSpPr>
            <a:spLocks noGrp="1"/>
          </p:cNvSpPr>
          <p:nvPr>
            <p:ph type="title"/>
          </p:nvPr>
        </p:nvSpPr>
        <p:spPr>
          <a:xfrm>
            <a:off x="1383564" y="348865"/>
            <a:ext cx="9718111" cy="1576446"/>
          </a:xfrm>
        </p:spPr>
        <p:txBody>
          <a:bodyPr anchor="ctr">
            <a:normAutofit/>
          </a:bodyPr>
          <a:lstStyle/>
          <a:p>
            <a:r>
              <a:rPr lang="en-US" sz="4000">
                <a:solidFill>
                  <a:srgbClr val="FFFFFF"/>
                </a:solidFill>
              </a:rPr>
              <a:t>What Do You Think?</a:t>
            </a:r>
          </a:p>
        </p:txBody>
      </p:sp>
      <p:graphicFrame>
        <p:nvGraphicFramePr>
          <p:cNvPr id="5" name="Content Placeholder 2">
            <a:extLst>
              <a:ext uri="{FF2B5EF4-FFF2-40B4-BE49-F238E27FC236}">
                <a16:creationId xmlns:a16="http://schemas.microsoft.com/office/drawing/2014/main" id="{EEE5FAB9-FEA0-C23D-3EE2-10E525AB0E76}"/>
              </a:ext>
            </a:extLst>
          </p:cNvPr>
          <p:cNvGraphicFramePr>
            <a:graphicFrameLocks noGrp="1"/>
          </p:cNvGraphicFramePr>
          <p:nvPr>
            <p:ph idx="1"/>
            <p:extLst>
              <p:ext uri="{D42A27DB-BD31-4B8C-83A1-F6EECF244321}">
                <p14:modId xmlns:p14="http://schemas.microsoft.com/office/powerpoint/2010/main" val="433017862"/>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0516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E98DA-C4DA-68BD-5107-FE7EA3D58CF6}"/>
              </a:ext>
            </a:extLst>
          </p:cNvPr>
          <p:cNvSpPr>
            <a:spLocks noGrp="1"/>
          </p:cNvSpPr>
          <p:nvPr>
            <p:ph type="title"/>
          </p:nvPr>
        </p:nvSpPr>
        <p:spPr>
          <a:xfrm>
            <a:off x="586478" y="1683756"/>
            <a:ext cx="3115265" cy="2396359"/>
          </a:xfrm>
        </p:spPr>
        <p:txBody>
          <a:bodyPr anchor="b">
            <a:normAutofit/>
          </a:bodyPr>
          <a:lstStyle/>
          <a:p>
            <a:pPr algn="r"/>
            <a:r>
              <a:rPr lang="en-US" sz="4000">
                <a:solidFill>
                  <a:srgbClr val="FFFFFF"/>
                </a:solidFill>
              </a:rPr>
              <a:t>Purpose of a Job Interview</a:t>
            </a:r>
          </a:p>
        </p:txBody>
      </p:sp>
      <p:graphicFrame>
        <p:nvGraphicFramePr>
          <p:cNvPr id="5" name="Content Placeholder 2">
            <a:extLst>
              <a:ext uri="{FF2B5EF4-FFF2-40B4-BE49-F238E27FC236}">
                <a16:creationId xmlns:a16="http://schemas.microsoft.com/office/drawing/2014/main" id="{011036BD-7E9F-45CF-6D9A-84CAC37ED777}"/>
              </a:ext>
            </a:extLst>
          </p:cNvPr>
          <p:cNvGraphicFramePr>
            <a:graphicFrameLocks noGrp="1"/>
          </p:cNvGraphicFramePr>
          <p:nvPr>
            <p:ph idx="1"/>
            <p:extLst>
              <p:ext uri="{D42A27DB-BD31-4B8C-83A1-F6EECF244321}">
                <p14:modId xmlns:p14="http://schemas.microsoft.com/office/powerpoint/2010/main" val="492557356"/>
              </p:ext>
            </p:extLst>
          </p:nvPr>
        </p:nvGraphicFramePr>
        <p:xfrm>
          <a:off x="4905052" y="750440"/>
          <a:ext cx="6666833" cy="545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4280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2A5DF-9DD0-052F-1C32-7BED61331FE6}"/>
              </a:ext>
            </a:extLst>
          </p:cNvPr>
          <p:cNvSpPr>
            <a:spLocks noGrp="1"/>
          </p:cNvSpPr>
          <p:nvPr>
            <p:ph type="title"/>
          </p:nvPr>
        </p:nvSpPr>
        <p:spPr>
          <a:xfrm>
            <a:off x="1383564" y="348865"/>
            <a:ext cx="9718111" cy="1576446"/>
          </a:xfrm>
        </p:spPr>
        <p:txBody>
          <a:bodyPr anchor="ctr">
            <a:normAutofit/>
          </a:bodyPr>
          <a:lstStyle/>
          <a:p>
            <a:r>
              <a:rPr lang="en-US" sz="4000">
                <a:solidFill>
                  <a:srgbClr val="FFFFFF"/>
                </a:solidFill>
              </a:rPr>
              <a:t>Types of Interviews</a:t>
            </a:r>
          </a:p>
        </p:txBody>
      </p:sp>
      <p:graphicFrame>
        <p:nvGraphicFramePr>
          <p:cNvPr id="5" name="Content Placeholder 2">
            <a:extLst>
              <a:ext uri="{FF2B5EF4-FFF2-40B4-BE49-F238E27FC236}">
                <a16:creationId xmlns:a16="http://schemas.microsoft.com/office/drawing/2014/main" id="{E78182ED-4C0A-D03D-EE03-C5589634F8E2}"/>
              </a:ext>
            </a:extLst>
          </p:cNvPr>
          <p:cNvGraphicFramePr>
            <a:graphicFrameLocks noGrp="1"/>
          </p:cNvGraphicFramePr>
          <p:nvPr>
            <p:ph idx="1"/>
            <p:extLst>
              <p:ext uri="{D42A27DB-BD31-4B8C-83A1-F6EECF244321}">
                <p14:modId xmlns:p14="http://schemas.microsoft.com/office/powerpoint/2010/main" val="1144658453"/>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917368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893EB-8E06-BD6E-B285-E3FEC1A33CE5}"/>
              </a:ext>
            </a:extLst>
          </p:cNvPr>
          <p:cNvSpPr>
            <a:spLocks noGrp="1"/>
          </p:cNvSpPr>
          <p:nvPr>
            <p:ph type="title"/>
          </p:nvPr>
        </p:nvSpPr>
        <p:spPr>
          <a:xfrm>
            <a:off x="865953" y="0"/>
            <a:ext cx="10506456" cy="1014984"/>
          </a:xfrm>
        </p:spPr>
        <p:txBody>
          <a:bodyPr anchor="b">
            <a:normAutofit/>
          </a:bodyPr>
          <a:lstStyle/>
          <a:p>
            <a:r>
              <a:rPr lang="en-US"/>
              <a:t>Interviewing Process</a:t>
            </a:r>
          </a:p>
        </p:txBody>
      </p:sp>
      <p:graphicFrame>
        <p:nvGraphicFramePr>
          <p:cNvPr id="15" name="Content Placeholder 2">
            <a:extLst>
              <a:ext uri="{FF2B5EF4-FFF2-40B4-BE49-F238E27FC236}">
                <a16:creationId xmlns:a16="http://schemas.microsoft.com/office/drawing/2014/main" id="{04574689-5D9C-CFD3-5B6B-6A62BF6E30FF}"/>
              </a:ext>
            </a:extLst>
          </p:cNvPr>
          <p:cNvGraphicFramePr>
            <a:graphicFrameLocks/>
          </p:cNvGraphicFramePr>
          <p:nvPr>
            <p:extLst>
              <p:ext uri="{D42A27DB-BD31-4B8C-83A1-F6EECF244321}">
                <p14:modId xmlns:p14="http://schemas.microsoft.com/office/powerpoint/2010/main" val="4045653591"/>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51251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2E06B26-D94C-466A-0EDF-2AA84265634F}"/>
              </a:ext>
            </a:extLst>
          </p:cNvPr>
          <p:cNvSpPr>
            <a:spLocks noGrp="1"/>
          </p:cNvSpPr>
          <p:nvPr>
            <p:ph sz="half" idx="1"/>
          </p:nvPr>
        </p:nvSpPr>
        <p:spPr>
          <a:xfrm>
            <a:off x="6256019" y="2566987"/>
            <a:ext cx="5573233" cy="3684956"/>
          </a:xfrm>
        </p:spPr>
        <p:txBody>
          <a:bodyPr vert="horz" lIns="91440" tIns="45720" rIns="91440" bIns="45720" rtlCol="0">
            <a:normAutofit lnSpcReduction="10000"/>
          </a:bodyPr>
          <a:lstStyle/>
          <a:p>
            <a:r>
              <a:rPr lang="en-US" sz="2400" b="1">
                <a:cs typeface="Arial"/>
              </a:rPr>
              <a:t>How can I make a Good First Impression?</a:t>
            </a:r>
          </a:p>
          <a:p>
            <a:pPr lvl="1"/>
            <a:r>
              <a:rPr lang="en-US" sz="2400">
                <a:cs typeface="Arial"/>
              </a:rPr>
              <a:t>Look presentable</a:t>
            </a:r>
          </a:p>
          <a:p>
            <a:pPr lvl="1"/>
            <a:r>
              <a:rPr lang="en-US" sz="2400">
                <a:cs typeface="Arial"/>
              </a:rPr>
              <a:t>Make eye contact</a:t>
            </a:r>
          </a:p>
          <a:p>
            <a:pPr lvl="1"/>
            <a:r>
              <a:rPr lang="en-US" sz="2400">
                <a:cs typeface="Arial"/>
              </a:rPr>
              <a:t>Smile</a:t>
            </a:r>
          </a:p>
          <a:p>
            <a:pPr lvl="1"/>
            <a:r>
              <a:rPr lang="en-US" sz="2400">
                <a:cs typeface="Arial"/>
              </a:rPr>
              <a:t>Shake their hand</a:t>
            </a:r>
          </a:p>
          <a:p>
            <a:pPr lvl="1"/>
            <a:r>
              <a:rPr lang="en-US" sz="2400">
                <a:cs typeface="Arial"/>
              </a:rPr>
              <a:t>Speak and listen</a:t>
            </a:r>
          </a:p>
          <a:p>
            <a:pPr lvl="1"/>
            <a:r>
              <a:rPr lang="en-US" sz="2400">
                <a:cs typeface="Arial"/>
              </a:rPr>
              <a:t>Have good body language</a:t>
            </a:r>
          </a:p>
          <a:p>
            <a:pPr lvl="1"/>
            <a:r>
              <a:rPr lang="en-US" sz="2400">
                <a:cs typeface="Arial"/>
              </a:rPr>
              <a:t>Be kind to everyone you encounter</a:t>
            </a:r>
          </a:p>
          <a:p>
            <a:endParaRPr lang="en-US" sz="1700"/>
          </a:p>
        </p:txBody>
      </p:sp>
      <p:sp>
        <p:nvSpPr>
          <p:cNvPr id="5" name="Title 1">
            <a:extLst>
              <a:ext uri="{FF2B5EF4-FFF2-40B4-BE49-F238E27FC236}">
                <a16:creationId xmlns:a16="http://schemas.microsoft.com/office/drawing/2014/main" id="{3BE0D0B5-D019-DA93-D136-B3DBB56A5BB2}"/>
              </a:ext>
            </a:extLst>
          </p:cNvPr>
          <p:cNvSpPr txBox="1">
            <a:spLocks/>
          </p:cNvSpPr>
          <p:nvPr/>
        </p:nvSpPr>
        <p:spPr>
          <a:xfrm>
            <a:off x="1577087" y="1205057"/>
            <a:ext cx="9357865" cy="10419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a:t>The First Impression</a:t>
            </a:r>
          </a:p>
        </p:txBody>
      </p:sp>
      <p:sp>
        <p:nvSpPr>
          <p:cNvPr id="6" name="Content Placeholder 2">
            <a:extLst>
              <a:ext uri="{FF2B5EF4-FFF2-40B4-BE49-F238E27FC236}">
                <a16:creationId xmlns:a16="http://schemas.microsoft.com/office/drawing/2014/main" id="{A7ED3C12-812C-8453-2850-A6433D4D4FF3}"/>
              </a:ext>
            </a:extLst>
          </p:cNvPr>
          <p:cNvSpPr txBox="1">
            <a:spLocks/>
          </p:cNvSpPr>
          <p:nvPr/>
        </p:nvSpPr>
        <p:spPr>
          <a:xfrm>
            <a:off x="361507" y="2566986"/>
            <a:ext cx="5573233" cy="368495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a:t>Why is it important?</a:t>
            </a:r>
          </a:p>
          <a:p>
            <a:pPr lvl="1"/>
            <a:r>
              <a:rPr lang="en-US">
                <a:ea typeface="+mn-lt"/>
                <a:cs typeface="+mn-lt"/>
              </a:rPr>
              <a:t>"A first impression is an opinion you form of someone when you first meet them and often takes less than a minute or two to form." (Indeed)</a:t>
            </a:r>
            <a:endParaRPr lang="en-US"/>
          </a:p>
          <a:p>
            <a:pPr lvl="1"/>
            <a:r>
              <a:rPr lang="en-US"/>
              <a:t>Can help increase future positive assumptions</a:t>
            </a:r>
          </a:p>
          <a:p>
            <a:pPr lvl="1"/>
            <a:r>
              <a:rPr lang="en-US"/>
              <a:t>People are more likely to remember you</a:t>
            </a:r>
          </a:p>
        </p:txBody>
      </p:sp>
    </p:spTree>
    <p:extLst>
      <p:ext uri="{BB962C8B-B14F-4D97-AF65-F5344CB8AC3E}">
        <p14:creationId xmlns:p14="http://schemas.microsoft.com/office/powerpoint/2010/main" val="6368554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1CA37-17D5-C89B-BAD6-B9243F4F1982}"/>
              </a:ext>
            </a:extLst>
          </p:cNvPr>
          <p:cNvSpPr>
            <a:spLocks noGrp="1"/>
          </p:cNvSpPr>
          <p:nvPr>
            <p:ph type="title"/>
          </p:nvPr>
        </p:nvSpPr>
        <p:spPr>
          <a:xfrm>
            <a:off x="685799" y="764373"/>
            <a:ext cx="3977639" cy="1600200"/>
          </a:xfrm>
        </p:spPr>
        <p:txBody>
          <a:bodyPr anchor="b">
            <a:normAutofit/>
          </a:bodyPr>
          <a:lstStyle/>
          <a:p>
            <a:pPr algn="l"/>
            <a:r>
              <a:rPr lang="en-US" sz="3200"/>
              <a:t>How to Dress for an Interview</a:t>
            </a:r>
          </a:p>
        </p:txBody>
      </p:sp>
      <p:sp>
        <p:nvSpPr>
          <p:cNvPr id="3" name="Content Placeholder 2">
            <a:extLst>
              <a:ext uri="{FF2B5EF4-FFF2-40B4-BE49-F238E27FC236}">
                <a16:creationId xmlns:a16="http://schemas.microsoft.com/office/drawing/2014/main" id="{35367C1B-4520-E161-3981-75472DCBF1EA}"/>
              </a:ext>
            </a:extLst>
          </p:cNvPr>
          <p:cNvSpPr>
            <a:spLocks noGrp="1"/>
          </p:cNvSpPr>
          <p:nvPr>
            <p:ph idx="1"/>
          </p:nvPr>
        </p:nvSpPr>
        <p:spPr>
          <a:xfrm>
            <a:off x="685800" y="2364573"/>
            <a:ext cx="3977639" cy="3854112"/>
          </a:xfrm>
        </p:spPr>
        <p:txBody>
          <a:bodyPr vert="horz" lIns="91440" tIns="45720" rIns="91440" bIns="45720" rtlCol="0" anchor="t">
            <a:normAutofit/>
          </a:bodyPr>
          <a:lstStyle/>
          <a:p>
            <a:r>
              <a:rPr lang="en-US" sz="2800"/>
              <a:t>Clean, neat, and professional looking clothes</a:t>
            </a:r>
          </a:p>
          <a:p>
            <a:pPr lvl="1"/>
            <a:r>
              <a:rPr lang="en-US" sz="2800"/>
              <a:t>Business casual</a:t>
            </a:r>
          </a:p>
          <a:p>
            <a:pPr lvl="1"/>
            <a:r>
              <a:rPr lang="en-US" sz="2800"/>
              <a:t>Business Professional</a:t>
            </a:r>
          </a:p>
          <a:p>
            <a:r>
              <a:rPr lang="en-US" sz="2800"/>
              <a:t>Good personal hygiene</a:t>
            </a:r>
          </a:p>
        </p:txBody>
      </p:sp>
      <p:pic>
        <p:nvPicPr>
          <p:cNvPr id="7" name="Picture 6" descr="A group of people posing for a photo&#10;&#10;Description automatically generated">
            <a:extLst>
              <a:ext uri="{FF2B5EF4-FFF2-40B4-BE49-F238E27FC236}">
                <a16:creationId xmlns:a16="http://schemas.microsoft.com/office/drawing/2014/main" id="{3E7417B6-C5FA-7921-1117-B314F3C0554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4972699" y="1367184"/>
            <a:ext cx="6533501" cy="4230442"/>
          </a:xfrm>
          <a:prstGeom prst="rect">
            <a:avLst/>
          </a:prstGeom>
        </p:spPr>
      </p:pic>
    </p:spTree>
    <p:extLst>
      <p:ext uri="{BB962C8B-B14F-4D97-AF65-F5344CB8AC3E}">
        <p14:creationId xmlns:p14="http://schemas.microsoft.com/office/powerpoint/2010/main" val="3504150640"/>
      </p:ext>
    </p:extLst>
  </p:cSld>
  <p:clrMapOvr>
    <a:masterClrMapping/>
  </p:clrMapOvr>
</p:sld>
</file>

<file path=ppt/theme/theme1.xml><?xml version="1.0" encoding="utf-8"?>
<a:theme xmlns:a="http://schemas.openxmlformats.org/drawingml/2006/main" name="Vapor Trail">
  <a:themeElements>
    <a:clrScheme name="Custom 20">
      <a:dk1>
        <a:sysClr val="windowText" lastClr="000000"/>
      </a:dk1>
      <a:lt1>
        <a:sysClr val="window" lastClr="FFFFFF"/>
      </a:lt1>
      <a:dk2>
        <a:srgbClr val="000000"/>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5A40462222DF4B844ED570B26466BE" ma:contentTypeVersion="21" ma:contentTypeDescription="Create a new document." ma:contentTypeScope="" ma:versionID="f5a4d84c0e44cfda3e3daaddfb025dcc">
  <xsd:schema xmlns:xsd="http://www.w3.org/2001/XMLSchema" xmlns:xs="http://www.w3.org/2001/XMLSchema" xmlns:p="http://schemas.microsoft.com/office/2006/metadata/properties" xmlns:ns2="b108b31e-acdd-45f1-997a-68a0556f30f4" xmlns:ns3="3108dbb9-caae-4c0d-9133-6a25b88eb72e" targetNamespace="http://schemas.microsoft.com/office/2006/metadata/properties" ma:root="true" ma:fieldsID="d982d9c33878ac012e530f2d2e614025" ns2:_="" ns3:_="">
    <xsd:import namespace="b108b31e-acdd-45f1-997a-68a0556f30f4"/>
    <xsd:import namespace="3108dbb9-caae-4c0d-9133-6a25b88eb72e"/>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ServiceSearchProperties" minOccurs="0"/>
                <xsd:element ref="ns2:ResourceType" minOccurs="0"/>
                <xsd:element ref="ns2:ResourceTopic" minOccurs="0"/>
                <xsd:element ref="ns2:Audience" minOccurs="0"/>
                <xsd:element ref="ns2:Region" minOccurs="0"/>
                <xsd:element ref="ns2:One_x002d_LineSumma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08b31e-acdd-45f1-997a-68a0556f30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d39e25b7-0a97-41c9-a156-d5f30623568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ResourceType" ma:index="23" nillable="true" ma:displayName="Resource Type" ma:format="Dropdown" ma:internalName="ResourceType">
      <xsd:complexType>
        <xsd:complexContent>
          <xsd:extension base="dms:MultiChoice">
            <xsd:sequence>
              <xsd:element name="Value" maxOccurs="unbounded" minOccurs="0" nillable="true">
                <xsd:simpleType>
                  <xsd:restriction base="dms:Choice">
                    <xsd:enumeration value="Lesson Plan"/>
                    <xsd:enumeration value="Presentation"/>
                    <xsd:enumeration value="Worksheet"/>
                    <xsd:enumeration value="Project"/>
                  </xsd:restriction>
                </xsd:simpleType>
              </xsd:element>
            </xsd:sequence>
          </xsd:extension>
        </xsd:complexContent>
      </xsd:complexType>
    </xsd:element>
    <xsd:element name="ResourceTopic" ma:index="24" nillable="true" ma:displayName="Resource Topic" ma:format="Dropdown" ma:internalName="ResourceTopic">
      <xsd:complexType>
        <xsd:complexContent>
          <xsd:extension base="dms:MultiChoice">
            <xsd:sequence>
              <xsd:element name="Value" maxOccurs="unbounded" minOccurs="0" nillable="true">
                <xsd:simpleType>
                  <xsd:restriction base="dms:Choice">
                    <xsd:enumeration value="Career Development/Awareness"/>
                    <xsd:enumeration value="Integrated Learning"/>
                    <xsd:enumeration value="Universal Foundational Skills"/>
                    <xsd:enumeration value="Career Specific"/>
                  </xsd:restriction>
                </xsd:simpleType>
              </xsd:element>
            </xsd:sequence>
          </xsd:extension>
        </xsd:complexContent>
      </xsd:complexType>
    </xsd:element>
    <xsd:element name="Audience" ma:index="25" nillable="true" ma:displayName="Audience" ma:format="Dropdown" ma:internalName="Audience">
      <xsd:simpleType>
        <xsd:restriction base="dms:Choice">
          <xsd:enumeration value="Middle School"/>
          <xsd:enumeration value="High School"/>
          <xsd:enumeration value="Both"/>
          <xsd:enumeration value="Adults (staff, board)"/>
        </xsd:restriction>
      </xsd:simpleType>
    </xsd:element>
    <xsd:element name="Region" ma:index="26" nillable="true" ma:displayName="Region" ma:format="Dropdown" ma:internalName="Region">
      <xsd:complexType>
        <xsd:complexContent>
          <xsd:extension base="dms:MultiChoice">
            <xsd:sequence>
              <xsd:element name="Value" maxOccurs="unbounded" minOccurs="0" nillable="true">
                <xsd:simpleType>
                  <xsd:restriction base="dms:Choice">
                    <xsd:enumeration value="Not Region Specific"/>
                    <xsd:enumeration value="Capital"/>
                    <xsd:enumeration value="Central"/>
                    <xsd:enumeration value="Finger Lakes"/>
                    <xsd:enumeration value="Hudson Valley"/>
                    <xsd:enumeration value="Long Island"/>
                    <xsd:enumeration value="Mohawk Valley"/>
                    <xsd:enumeration value="North Country"/>
                    <xsd:enumeration value="New York City"/>
                    <xsd:enumeration value="Southern Tier"/>
                    <xsd:enumeration value="Western Region"/>
                  </xsd:restriction>
                </xsd:simpleType>
              </xsd:element>
            </xsd:sequence>
          </xsd:extension>
        </xsd:complexContent>
      </xsd:complexType>
    </xsd:element>
    <xsd:element name="One_x002d_LineSummary" ma:index="28" nillable="true" ma:displayName="One-Line Summary" ma:format="Dropdown" ma:internalName="One_x002d_LineSummary">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108dbb9-caae-4c0d-9133-6a25b88eb72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1b2bf1b-a2b3-4d98-9eb0-3afb8aedabce}" ma:internalName="TaxCatchAll" ma:showField="CatchAllData" ma:web="3108dbb9-caae-4c0d-9133-6a25b88eb72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27"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108b31e-acdd-45f1-997a-68a0556f30f4">
      <Terms xmlns="http://schemas.microsoft.com/office/infopath/2007/PartnerControls"/>
    </lcf76f155ced4ddcb4097134ff3c332f>
    <Region xmlns="b108b31e-acdd-45f1-997a-68a0556f30f4" xsi:nil="true"/>
    <One_x002d_LineSummary xmlns="b108b31e-acdd-45f1-997a-68a0556f30f4" xsi:nil="true"/>
    <ResourceTopic xmlns="b108b31e-acdd-45f1-997a-68a0556f30f4" xsi:nil="true"/>
    <ResourceType xmlns="b108b31e-acdd-45f1-997a-68a0556f30f4" xsi:nil="true"/>
    <Audience xmlns="b108b31e-acdd-45f1-997a-68a0556f30f4" xsi:nil="true"/>
    <TaxCatchAll xmlns="3108dbb9-caae-4c0d-9133-6a25b88eb72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5F0CF0-D684-4262-9FAF-C634065B3483}">
  <ds:schemaRefs>
    <ds:schemaRef ds:uri="3108dbb9-caae-4c0d-9133-6a25b88eb72e"/>
    <ds:schemaRef ds:uri="b108b31e-acdd-45f1-997a-68a0556f30f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3536239-30C0-4A23-8397-B7A2EFCBB20A}">
  <ds:schemaRefs>
    <ds:schemaRef ds:uri="3108dbb9-caae-4c0d-9133-6a25b88eb72e"/>
    <ds:schemaRef ds:uri="b108b31e-acdd-45f1-997a-68a0556f30f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5A3239F-257F-4B11-93BC-D387B81413A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TM04033937[[fn=Vapor Trail]]</Template>
  <Application>Microsoft Office PowerPoint</Application>
  <PresentationFormat>Widescreen</PresentationFormat>
  <Slides>29</Slides>
  <Notes>1</Notes>
  <HiddenSlides>0</HiddenSlide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Vapor Trail</vt:lpstr>
      <vt:lpstr>Interviewing 101</vt:lpstr>
      <vt:lpstr>Learning Objectives</vt:lpstr>
      <vt:lpstr>PowerPoint Presentation</vt:lpstr>
      <vt:lpstr>What Do You Think?</vt:lpstr>
      <vt:lpstr>Purpose of a Job Interview</vt:lpstr>
      <vt:lpstr>Types of Interviews</vt:lpstr>
      <vt:lpstr>Interviewing Process</vt:lpstr>
      <vt:lpstr>PowerPoint Presentation</vt:lpstr>
      <vt:lpstr>How to Dress for an Interview</vt:lpstr>
      <vt:lpstr>The Firm Handshake</vt:lpstr>
      <vt:lpstr>Give The Perfect Hand Shake a Try</vt:lpstr>
      <vt:lpstr>Body Language and Non-Verbal Communication</vt:lpstr>
      <vt:lpstr>Job Interview Etiquette</vt:lpstr>
      <vt:lpstr>PowerPoint Presentation</vt:lpstr>
      <vt:lpstr>PowerPoint Presentation</vt:lpstr>
      <vt:lpstr>What Did You notice?</vt:lpstr>
      <vt:lpstr>Answering the Interview Questions</vt:lpstr>
      <vt:lpstr>Common Questions</vt:lpstr>
      <vt:lpstr>Ending the Interview</vt:lpstr>
      <vt:lpstr>Interview Follow Up</vt:lpstr>
      <vt:lpstr>Mock Interviewing</vt:lpstr>
      <vt:lpstr>One on One Interviewing Practice</vt:lpstr>
      <vt:lpstr>Exit Ticket</vt:lpstr>
      <vt:lpstr>Group Interview Tips</vt:lpstr>
      <vt:lpstr>Group Interviewing Practice</vt:lpstr>
      <vt:lpstr>Panel Interview</vt:lpstr>
      <vt:lpstr>Panel Interviewing Practice</vt:lpstr>
      <vt:lpstr>Exit Ticket</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3</cp:revision>
  <dcterms:created xsi:type="dcterms:W3CDTF">2024-07-25T15:29:48Z</dcterms:created>
  <dcterms:modified xsi:type="dcterms:W3CDTF">2024-08-15T18:16:00Z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0x0101005C5A40462222DF4B844ED570B26466BE</vt:lpwstr>
  </property>
  <property fmtid="{D5CDD505-2E9C-101B-9397-08002B2CF9AE}" pid="3" name="MediaServiceImageTags">
    <vt:lpwstr/>
  </property>
</Properties>
</file>