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9144000" cy="5143500" type="screen16x9"/>
  <p:notesSz cx="6858000" cy="9144000"/>
  <p:embeddedFontLst>
    <p:embeddedFont>
      <p:font typeface="Josefin Sans" panose="020B0604020202020204" charset="0"/>
      <p:regular r:id="rId15"/>
      <p:bold r:id="rId16"/>
      <p:italic r:id="rId17"/>
      <p:boldItalic r:id="rId18"/>
    </p:embeddedFont>
    <p:embeddedFont>
      <p:font typeface="Josefin Sans Medium" panose="020B0604020202020204" charset="0"/>
      <p:regular r:id="rId19"/>
      <p:bold r:id="rId20"/>
      <p:italic r:id="rId21"/>
      <p:boldItalic r:id="rId22"/>
    </p:embeddedFont>
    <p:embeddedFont>
      <p:font typeface="Josefin Sans SemiBold" panose="020B0604020202020204" charset="0"/>
      <p:regular r:id="rId23"/>
      <p:bold r:id="rId24"/>
      <p:italic r:id="rId25"/>
      <p:boldItalic r:id="rId26"/>
    </p:embeddedFont>
    <p:embeddedFont>
      <p:font typeface="Montserrat" panose="020B0604020202020204" charset="0"/>
      <p:regular r:id="rId27"/>
      <p:bold r:id="rId28"/>
      <p:italic r:id="rId29"/>
      <p:boldItalic r:id="rId30"/>
    </p:embeddedFont>
    <p:embeddedFont>
      <p:font typeface="Roboto"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9CC730-F54A-69AE-EB7F-E3A0C651F21D}" name="Fitzpatrick, Allison (LABOR)" initials="F(" userId="S::allison.fitzpatrick@labor.ny.gov::32c39c1c-2fcb-4a60-a4c8-9bc2d54bc8da" providerId="AD"/>
  <p188:author id="{07E20878-F1D5-A14A-3E41-9A1DB5394949}" name="Carollo, Mattalyn (LABOR)" initials="C(" userId="S::mattalyn.carollo@labor.ny.gov::f728c66e-8ddf-4a43-a34d-d1d9b05b214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6B711D-52E1-CE59-E030-BE41E8FDF960}" v="1" dt="2024-08-02T13:10:45.824"/>
    <p1510:client id="{459EDF0F-E4EB-2C4A-CE6D-361B2523FB77}" v="3" dt="2024-08-02T13:14:25.904"/>
    <p1510:client id="{9230D385-0F52-53D9-92A1-5CE97AD40F04}" v="1" dt="2024-08-01T14:50:47.3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font" Target="fonts/font12.fntdata"/><Relationship Id="rId39" Type="http://schemas.microsoft.com/office/2016/11/relationships/changesInfo" Target="changesInfos/changesInfo1.xml"/><Relationship Id="rId21" Type="http://schemas.openxmlformats.org/officeDocument/2006/relationships/font" Target="fonts/font7.fntdata"/><Relationship Id="rId34" Type="http://schemas.openxmlformats.org/officeDocument/2006/relationships/font" Target="fonts/font20.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tzpatrick, Allison (LABOR)" userId="S::allison.fitzpatrick@labor.ny.gov::32c39c1c-2fcb-4a60-a4c8-9bc2d54bc8da" providerId="AD" clId="Web-{BF2FB06F-E8BD-AE33-99C4-1863CA753929}"/>
    <pc:docChg chg="mod">
      <pc:chgData name="Fitzpatrick, Allison (LABOR)" userId="S::allison.fitzpatrick@labor.ny.gov::32c39c1c-2fcb-4a60-a4c8-9bc2d54bc8da" providerId="AD" clId="Web-{BF2FB06F-E8BD-AE33-99C4-1863CA753929}" dt="2024-07-29T12:48:21.130" v="1"/>
      <pc:docMkLst>
        <pc:docMk/>
      </pc:docMkLst>
      <pc:sldChg chg="addCm">
        <pc:chgData name="Fitzpatrick, Allison (LABOR)" userId="S::allison.fitzpatrick@labor.ny.gov::32c39c1c-2fcb-4a60-a4c8-9bc2d54bc8da" providerId="AD" clId="Web-{BF2FB06F-E8BD-AE33-99C4-1863CA753929}" dt="2024-07-29T12:48:21.130" v="1"/>
        <pc:sldMkLst>
          <pc:docMk/>
          <pc:sldMk cId="2031687781" sldId="264"/>
        </pc:sldMkLst>
        <pc:extLst>
          <p:ext xmlns:p="http://schemas.openxmlformats.org/presentationml/2006/main" uri="{D6D511B9-2390-475A-947B-AFAB55BFBCF1}">
            <pc226:cmChg xmlns:pc226="http://schemas.microsoft.com/office/powerpoint/2022/06/main/command" chg="add">
              <pc226:chgData name="Fitzpatrick, Allison (LABOR)" userId="S::allison.fitzpatrick@labor.ny.gov::32c39c1c-2fcb-4a60-a4c8-9bc2d54bc8da" providerId="AD" clId="Web-{BF2FB06F-E8BD-AE33-99C4-1863CA753929}" dt="2024-07-29T12:48:21.130" v="1"/>
              <pc2:cmMkLst xmlns:pc2="http://schemas.microsoft.com/office/powerpoint/2019/9/main/command">
                <pc:docMk/>
                <pc:sldMk cId="2031687781" sldId="264"/>
                <pc2:cmMk id="{96BB18AA-44EB-43D8-A770-EB7BB7C27BAA}"/>
              </pc2:cmMkLst>
            </pc226:cmChg>
          </p:ext>
        </pc:extLst>
      </pc:sldChg>
    </pc:docChg>
  </pc:docChgLst>
  <pc:docChgLst>
    <pc:chgData name="Ralton, Stephanie (LABOR)" userId="S::stephanie.ralton@labor.ny.gov::e3ae3729-e904-4626-8c67-c32d464c93f4" providerId="AD" clId="Web-{252376B9-EF1B-7BDC-BE77-95B0728E8D24}"/>
    <pc:docChg chg="modSld">
      <pc:chgData name="Ralton, Stephanie (LABOR)" userId="S::stephanie.ralton@labor.ny.gov::e3ae3729-e904-4626-8c67-c32d464c93f4" providerId="AD" clId="Web-{252376B9-EF1B-7BDC-BE77-95B0728E8D24}" dt="2024-07-26T12:21:43.022" v="5" actId="20577"/>
      <pc:docMkLst>
        <pc:docMk/>
      </pc:docMkLst>
      <pc:sldChg chg="modSp">
        <pc:chgData name="Ralton, Stephanie (LABOR)" userId="S::stephanie.ralton@labor.ny.gov::e3ae3729-e904-4626-8c67-c32d464c93f4" providerId="AD" clId="Web-{252376B9-EF1B-7BDC-BE77-95B0728E8D24}" dt="2024-07-26T12:21:15.522" v="1" actId="688"/>
        <pc:sldMkLst>
          <pc:docMk/>
          <pc:sldMk cId="0" sldId="260"/>
        </pc:sldMkLst>
        <pc:picChg chg="mod">
          <ac:chgData name="Ralton, Stephanie (LABOR)" userId="S::stephanie.ralton@labor.ny.gov::e3ae3729-e904-4626-8c67-c32d464c93f4" providerId="AD" clId="Web-{252376B9-EF1B-7BDC-BE77-95B0728E8D24}" dt="2024-07-26T12:21:15.522" v="1" actId="688"/>
          <ac:picMkLst>
            <pc:docMk/>
            <pc:sldMk cId="0" sldId="260"/>
            <ac:picMk id="2138" creationId="{00000000-0000-0000-0000-000000000000}"/>
          </ac:picMkLst>
        </pc:picChg>
      </pc:sldChg>
      <pc:sldChg chg="modSp">
        <pc:chgData name="Ralton, Stephanie (LABOR)" userId="S::stephanie.ralton@labor.ny.gov::e3ae3729-e904-4626-8c67-c32d464c93f4" providerId="AD" clId="Web-{252376B9-EF1B-7BDC-BE77-95B0728E8D24}" dt="2024-07-26T12:21:43.022" v="5" actId="20577"/>
        <pc:sldMkLst>
          <pc:docMk/>
          <pc:sldMk cId="0" sldId="262"/>
        </pc:sldMkLst>
        <pc:spChg chg="mod">
          <ac:chgData name="Ralton, Stephanie (LABOR)" userId="S::stephanie.ralton@labor.ny.gov::e3ae3729-e904-4626-8c67-c32d464c93f4" providerId="AD" clId="Web-{252376B9-EF1B-7BDC-BE77-95B0728E8D24}" dt="2024-07-26T12:21:43.022" v="5" actId="20577"/>
          <ac:spMkLst>
            <pc:docMk/>
            <pc:sldMk cId="0" sldId="262"/>
            <ac:spMk id="2172" creationId="{00000000-0000-0000-0000-000000000000}"/>
          </ac:spMkLst>
        </pc:spChg>
      </pc:sldChg>
    </pc:docChg>
  </pc:docChgLst>
  <pc:docChgLst>
    <pc:chgData name="Carollo, Mattalyn (LABOR)" userId="S::mattalyn.carollo@labor.ny.gov::f728c66e-8ddf-4a43-a34d-d1d9b05b2148" providerId="AD" clId="Web-{459EDF0F-E4EB-2C4A-CE6D-361B2523FB77}"/>
    <pc:docChg chg="modSld">
      <pc:chgData name="Carollo, Mattalyn (LABOR)" userId="S::mattalyn.carollo@labor.ny.gov::f728c66e-8ddf-4a43-a34d-d1d9b05b2148" providerId="AD" clId="Web-{459EDF0F-E4EB-2C4A-CE6D-361B2523FB77}" dt="2024-08-02T13:14:25.560" v="1" actId="20577"/>
      <pc:docMkLst>
        <pc:docMk/>
      </pc:docMkLst>
      <pc:sldChg chg="modSp">
        <pc:chgData name="Carollo, Mattalyn (LABOR)" userId="S::mattalyn.carollo@labor.ny.gov::f728c66e-8ddf-4a43-a34d-d1d9b05b2148" providerId="AD" clId="Web-{459EDF0F-E4EB-2C4A-CE6D-361B2523FB77}" dt="2024-08-02T13:14:25.560" v="1" actId="20577"/>
        <pc:sldMkLst>
          <pc:docMk/>
          <pc:sldMk cId="0" sldId="256"/>
        </pc:sldMkLst>
        <pc:spChg chg="mod">
          <ac:chgData name="Carollo, Mattalyn (LABOR)" userId="S::mattalyn.carollo@labor.ny.gov::f728c66e-8ddf-4a43-a34d-d1d9b05b2148" providerId="AD" clId="Web-{459EDF0F-E4EB-2C4A-CE6D-361B2523FB77}" dt="2024-08-02T13:14:25.560" v="1" actId="20577"/>
          <ac:spMkLst>
            <pc:docMk/>
            <pc:sldMk cId="0" sldId="256"/>
            <ac:spMk id="1767" creationId="{00000000-0000-0000-0000-000000000000}"/>
          </ac:spMkLst>
        </pc:spChg>
      </pc:sldChg>
    </pc:docChg>
  </pc:docChgLst>
  <pc:docChgLst>
    <pc:chgData name="Carollo, Mattalyn (LABOR)" userId="S::mattalyn.carollo@labor.ny.gov::f728c66e-8ddf-4a43-a34d-d1d9b05b2148" providerId="AD" clId="Web-{2886AD3F-525E-0291-9C3C-83F32E784713}"/>
    <pc:docChg chg="mod modSld">
      <pc:chgData name="Carollo, Mattalyn (LABOR)" userId="S::mattalyn.carollo@labor.ny.gov::f728c66e-8ddf-4a43-a34d-d1d9b05b2148" providerId="AD" clId="Web-{2886AD3F-525E-0291-9C3C-83F32E784713}" dt="2024-07-29T16:21:04.385" v="3"/>
      <pc:docMkLst>
        <pc:docMk/>
      </pc:docMkLst>
      <pc:sldChg chg="modSp modCm">
        <pc:chgData name="Carollo, Mattalyn (LABOR)" userId="S::mattalyn.carollo@labor.ny.gov::f728c66e-8ddf-4a43-a34d-d1d9b05b2148" providerId="AD" clId="Web-{2886AD3F-525E-0291-9C3C-83F32E784713}" dt="2024-07-29T16:21:04.385" v="3"/>
        <pc:sldMkLst>
          <pc:docMk/>
          <pc:sldMk cId="2031687781" sldId="264"/>
        </pc:sldMkLst>
        <pc:spChg chg="mod">
          <ac:chgData name="Carollo, Mattalyn (LABOR)" userId="S::mattalyn.carollo@labor.ny.gov::f728c66e-8ddf-4a43-a34d-d1d9b05b2148" providerId="AD" clId="Web-{2886AD3F-525E-0291-9C3C-83F32E784713}" dt="2024-07-29T16:20:55.307" v="1" actId="20577"/>
          <ac:spMkLst>
            <pc:docMk/>
            <pc:sldMk cId="2031687781" sldId="264"/>
            <ac:spMk id="10" creationId="{D829D5C7-CA7B-AFC0-361D-51ED94065497}"/>
          </ac:spMkLst>
        </pc:spChg>
        <pc:extLst>
          <p:ext xmlns:p="http://schemas.openxmlformats.org/presentationml/2006/main" uri="{D6D511B9-2390-475A-947B-AFAB55BFBCF1}">
            <pc226:cmChg xmlns:pc226="http://schemas.microsoft.com/office/powerpoint/2022/06/main/command" chg="mod modRxn">
              <pc226:chgData name="Carollo, Mattalyn (LABOR)" userId="S::mattalyn.carollo@labor.ny.gov::f728c66e-8ddf-4a43-a34d-d1d9b05b2148" providerId="AD" clId="Web-{2886AD3F-525E-0291-9C3C-83F32E784713}" dt="2024-07-29T16:21:04.385" v="3"/>
              <pc2:cmMkLst xmlns:pc2="http://schemas.microsoft.com/office/powerpoint/2019/9/main/command">
                <pc:docMk/>
                <pc:sldMk cId="2031687781" sldId="264"/>
                <pc2:cmMk id="{96BB18AA-44EB-43D8-A770-EB7BB7C27BAA}"/>
              </pc2:cmMkLst>
            </pc226:cmChg>
          </p:ext>
        </pc:extLst>
      </pc:sldChg>
    </pc:docChg>
  </pc:docChgLst>
  <pc:docChgLst>
    <pc:chgData name="Carollo, Mattalyn (LABOR)" userId="S::mattalyn.carollo@labor.ny.gov::f728c66e-8ddf-4a43-a34d-d1d9b05b2148" providerId="AD" clId="Web-{9230D385-0F52-53D9-92A1-5CE97AD40F04}"/>
    <pc:docChg chg="modSld">
      <pc:chgData name="Carollo, Mattalyn (LABOR)" userId="S::mattalyn.carollo@labor.ny.gov::f728c66e-8ddf-4a43-a34d-d1d9b05b2148" providerId="AD" clId="Web-{9230D385-0F52-53D9-92A1-5CE97AD40F04}" dt="2024-08-01T14:50:47.384" v="0" actId="14100"/>
      <pc:docMkLst>
        <pc:docMk/>
      </pc:docMkLst>
      <pc:sldChg chg="modSp">
        <pc:chgData name="Carollo, Mattalyn (LABOR)" userId="S::mattalyn.carollo@labor.ny.gov::f728c66e-8ddf-4a43-a34d-d1d9b05b2148" providerId="AD" clId="Web-{9230D385-0F52-53D9-92A1-5CE97AD40F04}" dt="2024-08-01T14:50:47.384" v="0" actId="14100"/>
        <pc:sldMkLst>
          <pc:docMk/>
          <pc:sldMk cId="0" sldId="257"/>
        </pc:sldMkLst>
        <pc:grpChg chg="mod">
          <ac:chgData name="Carollo, Mattalyn (LABOR)" userId="S::mattalyn.carollo@labor.ny.gov::f728c66e-8ddf-4a43-a34d-d1d9b05b2148" providerId="AD" clId="Web-{9230D385-0F52-53D9-92A1-5CE97AD40F04}" dt="2024-08-01T14:50:47.384" v="0" actId="14100"/>
          <ac:grpSpMkLst>
            <pc:docMk/>
            <pc:sldMk cId="0" sldId="257"/>
            <ac:grpSpMk id="1958" creationId="{00000000-0000-0000-0000-000000000000}"/>
          </ac:grpSpMkLst>
        </pc:grpChg>
      </pc:sldChg>
    </pc:docChg>
  </pc:docChgLst>
  <pc:docChgLst>
    <pc:chgData name="Ralton, Stephanie (LABOR)" userId="S::stephanie.ralton@labor.ny.gov::e3ae3729-e904-4626-8c67-c32d464c93f4" providerId="AD" clId="Web-{1D6B711D-52E1-CE59-E030-BE41E8FDF960}"/>
    <pc:docChg chg="">
      <pc:chgData name="Ralton, Stephanie (LABOR)" userId="S::stephanie.ralton@labor.ny.gov::e3ae3729-e904-4626-8c67-c32d464c93f4" providerId="AD" clId="Web-{1D6B711D-52E1-CE59-E030-BE41E8FDF960}" dt="2024-08-02T13:10:45.824" v="0"/>
      <pc:docMkLst>
        <pc:docMk/>
      </pc:docMkLst>
      <pc:sldChg chg="delCm">
        <pc:chgData name="Ralton, Stephanie (LABOR)" userId="S::stephanie.ralton@labor.ny.gov::e3ae3729-e904-4626-8c67-c32d464c93f4" providerId="AD" clId="Web-{1D6B711D-52E1-CE59-E030-BE41E8FDF960}" dt="2024-08-02T13:10:45.824" v="0"/>
        <pc:sldMkLst>
          <pc:docMk/>
          <pc:sldMk cId="2031687781" sldId="264"/>
        </pc:sldMkLst>
        <pc:extLst>
          <p:ext xmlns:p="http://schemas.openxmlformats.org/presentationml/2006/main" uri="{D6D511B9-2390-475A-947B-AFAB55BFBCF1}">
            <pc226:cmChg xmlns:pc226="http://schemas.microsoft.com/office/powerpoint/2022/06/main/command" chg="del">
              <pc226:chgData name="Ralton, Stephanie (LABOR)" userId="S::stephanie.ralton@labor.ny.gov::e3ae3729-e904-4626-8c67-c32d464c93f4" providerId="AD" clId="Web-{1D6B711D-52E1-CE59-E030-BE41E8FDF960}" dt="2024-08-02T13:10:45.824" v="0"/>
              <pc2:cmMkLst xmlns:pc2="http://schemas.microsoft.com/office/powerpoint/2019/9/main/command">
                <pc:docMk/>
                <pc:sldMk cId="2031687781" sldId="264"/>
                <pc2:cmMk id="{96BB18AA-44EB-43D8-A770-EB7BB7C27BAA}"/>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9"/>
        <p:cNvGrpSpPr/>
        <p:nvPr/>
      </p:nvGrpSpPr>
      <p:grpSpPr>
        <a:xfrm>
          <a:off x="0" y="0"/>
          <a:ext cx="0" cy="0"/>
          <a:chOff x="0" y="0"/>
          <a:chExt cx="0" cy="0"/>
        </a:xfrm>
      </p:grpSpPr>
      <p:sp>
        <p:nvSpPr>
          <p:cNvPr id="1910" name="Google Shape;1910;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1" name="Google Shape;1911;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5"/>
        <p:cNvGrpSpPr/>
        <p:nvPr/>
      </p:nvGrpSpPr>
      <p:grpSpPr>
        <a:xfrm>
          <a:off x="0" y="0"/>
          <a:ext cx="0" cy="0"/>
          <a:chOff x="0" y="0"/>
          <a:chExt cx="0" cy="0"/>
        </a:xfrm>
      </p:grpSpPr>
      <p:sp>
        <p:nvSpPr>
          <p:cNvPr id="1966" name="Google Shape;1966;g54dda1946d_6_3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7" name="Google Shape;1967;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1"/>
        <p:cNvGrpSpPr/>
        <p:nvPr/>
      </p:nvGrpSpPr>
      <p:grpSpPr>
        <a:xfrm>
          <a:off x="0" y="0"/>
          <a:ext cx="0" cy="0"/>
          <a:chOff x="0" y="0"/>
          <a:chExt cx="0" cy="0"/>
        </a:xfrm>
      </p:grpSpPr>
      <p:sp>
        <p:nvSpPr>
          <p:cNvPr id="2042" name="Google Shape;2042;g54dda1946d_6_2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3" name="Google Shape;2043;g54dda1946d_6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54dda1946d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54dda1946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9"/>
        <p:cNvGrpSpPr/>
        <p:nvPr/>
      </p:nvGrpSpPr>
      <p:grpSpPr>
        <a:xfrm>
          <a:off x="0" y="0"/>
          <a:ext cx="0" cy="0"/>
          <a:chOff x="0" y="0"/>
          <a:chExt cx="0" cy="0"/>
        </a:xfrm>
      </p:grpSpPr>
      <p:sp>
        <p:nvSpPr>
          <p:cNvPr id="2140" name="Google Shape;2140;g54dda1946d_4_27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1" name="Google Shape;2141;g54dda1946d_4_2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1"/>
        <p:cNvGrpSpPr/>
        <p:nvPr/>
      </p:nvGrpSpPr>
      <p:grpSpPr>
        <a:xfrm>
          <a:off x="0" y="0"/>
          <a:ext cx="0" cy="0"/>
          <a:chOff x="0" y="0"/>
          <a:chExt cx="0" cy="0"/>
        </a:xfrm>
      </p:grpSpPr>
      <p:sp>
        <p:nvSpPr>
          <p:cNvPr id="2152" name="Google Shape;2152;g54dda1946d_6_3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3" name="Google Shape;2153;g54dda1946d_6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5"/>
        <p:cNvGrpSpPr/>
        <p:nvPr/>
      </p:nvGrpSpPr>
      <p:grpSpPr>
        <a:xfrm>
          <a:off x="0" y="0"/>
          <a:ext cx="0" cy="0"/>
          <a:chOff x="0" y="0"/>
          <a:chExt cx="0" cy="0"/>
        </a:xfrm>
      </p:grpSpPr>
      <p:sp>
        <p:nvSpPr>
          <p:cNvPr id="2176" name="Google Shape;2176;g54dda1946d_6_3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7" name="Google Shape;2177;g54dda1946d_6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9994303" flipH="1">
            <a:off x="-943759" y="-1649995"/>
            <a:ext cx="3169018" cy="4551393"/>
          </a:xfrm>
          <a:custGeom>
            <a:avLst/>
            <a:gdLst/>
            <a:ahLst/>
            <a:cxnLst/>
            <a:rect l="l" t="t" r="r" b="b"/>
            <a:pathLst>
              <a:path w="4915" h="7059" extrusionOk="0">
                <a:moveTo>
                  <a:pt x="2073" y="4394"/>
                </a:moveTo>
                <a:cubicBezTo>
                  <a:pt x="2210" y="4589"/>
                  <a:pt x="2298" y="4825"/>
                  <a:pt x="2363" y="5054"/>
                </a:cubicBezTo>
                <a:cubicBezTo>
                  <a:pt x="2417" y="5241"/>
                  <a:pt x="2396" y="5441"/>
                  <a:pt x="2337" y="5441"/>
                </a:cubicBezTo>
                <a:cubicBezTo>
                  <a:pt x="2304" y="5441"/>
                  <a:pt x="2259" y="5378"/>
                  <a:pt x="2209" y="5214"/>
                </a:cubicBezTo>
                <a:cubicBezTo>
                  <a:pt x="2143" y="5004"/>
                  <a:pt x="2118" y="4777"/>
                  <a:pt x="2091" y="4560"/>
                </a:cubicBezTo>
                <a:cubicBezTo>
                  <a:pt x="2084" y="4506"/>
                  <a:pt x="2078" y="4451"/>
                  <a:pt x="2073" y="4394"/>
                </a:cubicBezTo>
                <a:close/>
                <a:moveTo>
                  <a:pt x="4127" y="1"/>
                </a:moveTo>
                <a:cubicBezTo>
                  <a:pt x="2884" y="1"/>
                  <a:pt x="2154" y="1184"/>
                  <a:pt x="1848" y="2466"/>
                </a:cubicBezTo>
                <a:cubicBezTo>
                  <a:pt x="1815" y="2606"/>
                  <a:pt x="1753" y="3136"/>
                  <a:pt x="1734" y="3739"/>
                </a:cubicBezTo>
                <a:lnTo>
                  <a:pt x="1734" y="3739"/>
                </a:lnTo>
                <a:cubicBezTo>
                  <a:pt x="1561" y="3650"/>
                  <a:pt x="1378" y="3598"/>
                  <a:pt x="1191" y="3598"/>
                </a:cubicBezTo>
                <a:cubicBezTo>
                  <a:pt x="1005" y="3598"/>
                  <a:pt x="816" y="3650"/>
                  <a:pt x="632" y="3770"/>
                </a:cubicBezTo>
                <a:cubicBezTo>
                  <a:pt x="1" y="4184"/>
                  <a:pt x="260" y="5387"/>
                  <a:pt x="470" y="5954"/>
                </a:cubicBezTo>
                <a:cubicBezTo>
                  <a:pt x="710" y="6604"/>
                  <a:pt x="1177" y="7059"/>
                  <a:pt x="1804" y="7059"/>
                </a:cubicBezTo>
                <a:cubicBezTo>
                  <a:pt x="1899" y="7059"/>
                  <a:pt x="1997" y="7048"/>
                  <a:pt x="2099" y="7027"/>
                </a:cubicBezTo>
                <a:cubicBezTo>
                  <a:pt x="2295" y="6985"/>
                  <a:pt x="2255" y="6774"/>
                  <a:pt x="2085" y="6774"/>
                </a:cubicBezTo>
                <a:cubicBezTo>
                  <a:pt x="2069" y="6774"/>
                  <a:pt x="2052" y="6775"/>
                  <a:pt x="2035" y="6779"/>
                </a:cubicBezTo>
                <a:cubicBezTo>
                  <a:pt x="1971" y="6793"/>
                  <a:pt x="1910" y="6799"/>
                  <a:pt x="1850" y="6799"/>
                </a:cubicBezTo>
                <a:cubicBezTo>
                  <a:pt x="786" y="6799"/>
                  <a:pt x="257" y="4788"/>
                  <a:pt x="801" y="3996"/>
                </a:cubicBezTo>
                <a:cubicBezTo>
                  <a:pt x="893" y="3863"/>
                  <a:pt x="1014" y="3811"/>
                  <a:pt x="1146" y="3811"/>
                </a:cubicBezTo>
                <a:cubicBezTo>
                  <a:pt x="1339" y="3811"/>
                  <a:pt x="1554" y="3923"/>
                  <a:pt x="1729" y="4052"/>
                </a:cubicBezTo>
                <a:lnTo>
                  <a:pt x="1729" y="4052"/>
                </a:lnTo>
                <a:cubicBezTo>
                  <a:pt x="1726" y="4951"/>
                  <a:pt x="1840" y="5889"/>
                  <a:pt x="2292" y="5889"/>
                </a:cubicBezTo>
                <a:cubicBezTo>
                  <a:pt x="2338" y="5889"/>
                  <a:pt x="2388" y="5879"/>
                  <a:pt x="2442" y="5858"/>
                </a:cubicBezTo>
                <a:cubicBezTo>
                  <a:pt x="3097" y="5605"/>
                  <a:pt x="2732" y="4522"/>
                  <a:pt x="2051" y="3952"/>
                </a:cubicBezTo>
                <a:lnTo>
                  <a:pt x="2051" y="3952"/>
                </a:lnTo>
                <a:cubicBezTo>
                  <a:pt x="2031" y="2442"/>
                  <a:pt x="2522" y="258"/>
                  <a:pt x="4037" y="258"/>
                </a:cubicBezTo>
                <a:cubicBezTo>
                  <a:pt x="4190" y="258"/>
                  <a:pt x="4354" y="281"/>
                  <a:pt x="4528" y="328"/>
                </a:cubicBezTo>
                <a:cubicBezTo>
                  <a:pt x="4540" y="331"/>
                  <a:pt x="4553" y="333"/>
                  <a:pt x="4566" y="333"/>
                </a:cubicBezTo>
                <a:cubicBezTo>
                  <a:pt x="4715" y="333"/>
                  <a:pt x="4915" y="137"/>
                  <a:pt x="4724" y="85"/>
                </a:cubicBezTo>
                <a:cubicBezTo>
                  <a:pt x="4513" y="28"/>
                  <a:pt x="4314" y="1"/>
                  <a:pt x="4127" y="1"/>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10;p2"/>
          <p:cNvGrpSpPr/>
          <p:nvPr/>
        </p:nvGrpSpPr>
        <p:grpSpPr>
          <a:xfrm rot="4258875">
            <a:off x="7136454" y="2577374"/>
            <a:ext cx="3334217" cy="1727824"/>
            <a:chOff x="1263450" y="1032075"/>
            <a:chExt cx="2183575" cy="1131550"/>
          </a:xfrm>
        </p:grpSpPr>
        <p:sp>
          <p:nvSpPr>
            <p:cNvPr id="11" name="Google Shape;11;p2"/>
            <p:cNvSpPr/>
            <p:nvPr/>
          </p:nvSpPr>
          <p:spPr>
            <a:xfrm>
              <a:off x="1377075" y="2133775"/>
              <a:ext cx="33700" cy="22550"/>
            </a:xfrm>
            <a:custGeom>
              <a:avLst/>
              <a:gdLst/>
              <a:ahLst/>
              <a:cxnLst/>
              <a:rect l="l" t="t" r="r" b="b"/>
              <a:pathLst>
                <a:path w="1348" h="902" extrusionOk="0">
                  <a:moveTo>
                    <a:pt x="81" y="1"/>
                  </a:moveTo>
                  <a:lnTo>
                    <a:pt x="1" y="779"/>
                  </a:lnTo>
                  <a:cubicBezTo>
                    <a:pt x="213" y="801"/>
                    <a:pt x="426" y="820"/>
                    <a:pt x="639" y="841"/>
                  </a:cubicBezTo>
                  <a:lnTo>
                    <a:pt x="958" y="872"/>
                  </a:lnTo>
                  <a:lnTo>
                    <a:pt x="1117" y="888"/>
                  </a:lnTo>
                  <a:lnTo>
                    <a:pt x="1276" y="902"/>
                  </a:lnTo>
                  <a:lnTo>
                    <a:pt x="1347" y="124"/>
                  </a:lnTo>
                  <a:lnTo>
                    <a:pt x="1188" y="110"/>
                  </a:lnTo>
                  <a:lnTo>
                    <a:pt x="1030" y="95"/>
                  </a:lnTo>
                  <a:lnTo>
                    <a:pt x="713" y="65"/>
                  </a:lnTo>
                  <a:cubicBezTo>
                    <a:pt x="503" y="41"/>
                    <a:pt x="291" y="22"/>
                    <a:pt x="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320075" y="2127525"/>
              <a:ext cx="33950" cy="23050"/>
            </a:xfrm>
            <a:custGeom>
              <a:avLst/>
              <a:gdLst/>
              <a:ahLst/>
              <a:cxnLst/>
              <a:rect l="l" t="t" r="r" b="b"/>
              <a:pathLst>
                <a:path w="1358" h="922" extrusionOk="0">
                  <a:moveTo>
                    <a:pt x="92" y="1"/>
                  </a:moveTo>
                  <a:lnTo>
                    <a:pt x="1" y="777"/>
                  </a:lnTo>
                  <a:lnTo>
                    <a:pt x="318" y="815"/>
                  </a:lnTo>
                  <a:lnTo>
                    <a:pt x="636" y="850"/>
                  </a:lnTo>
                  <a:lnTo>
                    <a:pt x="1271" y="921"/>
                  </a:lnTo>
                  <a:lnTo>
                    <a:pt x="1357" y="145"/>
                  </a:lnTo>
                  <a:lnTo>
                    <a:pt x="724" y="74"/>
                  </a:lnTo>
                  <a:lnTo>
                    <a:pt x="409" y="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1263450" y="2120750"/>
              <a:ext cx="34000" cy="23275"/>
            </a:xfrm>
            <a:custGeom>
              <a:avLst/>
              <a:gdLst/>
              <a:ahLst/>
              <a:cxnLst/>
              <a:rect l="l" t="t" r="r" b="b"/>
              <a:pathLst>
                <a:path w="1360" h="931" extrusionOk="0">
                  <a:moveTo>
                    <a:pt x="95" y="0"/>
                  </a:moveTo>
                  <a:lnTo>
                    <a:pt x="0" y="775"/>
                  </a:lnTo>
                  <a:lnTo>
                    <a:pt x="1268" y="930"/>
                  </a:lnTo>
                  <a:lnTo>
                    <a:pt x="1360" y="1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549675" y="2143750"/>
              <a:ext cx="32250" cy="19875"/>
            </a:xfrm>
            <a:custGeom>
              <a:avLst/>
              <a:gdLst/>
              <a:ahLst/>
              <a:cxnLst/>
              <a:rect l="l" t="t" r="r" b="b"/>
              <a:pathLst>
                <a:path w="1290" h="795" extrusionOk="0">
                  <a:moveTo>
                    <a:pt x="4" y="10"/>
                  </a:moveTo>
                  <a:lnTo>
                    <a:pt x="0" y="791"/>
                  </a:lnTo>
                  <a:lnTo>
                    <a:pt x="322" y="793"/>
                  </a:lnTo>
                  <a:cubicBezTo>
                    <a:pt x="375" y="793"/>
                    <a:pt x="429" y="794"/>
                    <a:pt x="483" y="793"/>
                  </a:cubicBezTo>
                  <a:lnTo>
                    <a:pt x="645" y="791"/>
                  </a:lnTo>
                  <a:lnTo>
                    <a:pt x="1289" y="782"/>
                  </a:lnTo>
                  <a:lnTo>
                    <a:pt x="1272" y="1"/>
                  </a:lnTo>
                  <a:lnTo>
                    <a:pt x="638" y="10"/>
                  </a:lnTo>
                  <a:lnTo>
                    <a:pt x="479" y="12"/>
                  </a:lnTo>
                  <a:cubicBezTo>
                    <a:pt x="426" y="13"/>
                    <a:pt x="374" y="12"/>
                    <a:pt x="321" y="1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491975" y="2142475"/>
              <a:ext cx="32650" cy="20675"/>
            </a:xfrm>
            <a:custGeom>
              <a:avLst/>
              <a:gdLst/>
              <a:ahLst/>
              <a:cxnLst/>
              <a:rect l="l" t="t" r="r" b="b"/>
              <a:pathLst>
                <a:path w="1306" h="827" extrusionOk="0">
                  <a:moveTo>
                    <a:pt x="37" y="1"/>
                  </a:moveTo>
                  <a:lnTo>
                    <a:pt x="1" y="780"/>
                  </a:lnTo>
                  <a:lnTo>
                    <a:pt x="642" y="809"/>
                  </a:lnTo>
                  <a:cubicBezTo>
                    <a:pt x="858" y="816"/>
                    <a:pt x="1071" y="820"/>
                    <a:pt x="1286" y="826"/>
                  </a:cubicBezTo>
                  <a:lnTo>
                    <a:pt x="1305" y="45"/>
                  </a:lnTo>
                  <a:cubicBezTo>
                    <a:pt x="1094" y="40"/>
                    <a:pt x="882" y="35"/>
                    <a:pt x="671" y="2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434725" y="2138950"/>
              <a:ext cx="33225" cy="21675"/>
            </a:xfrm>
            <a:custGeom>
              <a:avLst/>
              <a:gdLst/>
              <a:ahLst/>
              <a:cxnLst/>
              <a:rect l="l" t="t" r="r" b="b"/>
              <a:pathLst>
                <a:path w="1329" h="867" extrusionOk="0">
                  <a:moveTo>
                    <a:pt x="62" y="0"/>
                  </a:moveTo>
                  <a:lnTo>
                    <a:pt x="0" y="778"/>
                  </a:lnTo>
                  <a:lnTo>
                    <a:pt x="641" y="825"/>
                  </a:lnTo>
                  <a:lnTo>
                    <a:pt x="801" y="837"/>
                  </a:lnTo>
                  <a:cubicBezTo>
                    <a:pt x="854" y="840"/>
                    <a:pt x="907" y="844"/>
                    <a:pt x="961" y="848"/>
                  </a:cubicBezTo>
                  <a:lnTo>
                    <a:pt x="1281" y="866"/>
                  </a:lnTo>
                  <a:lnTo>
                    <a:pt x="1329" y="87"/>
                  </a:lnTo>
                  <a:lnTo>
                    <a:pt x="1011" y="69"/>
                  </a:lnTo>
                  <a:cubicBezTo>
                    <a:pt x="958" y="67"/>
                    <a:pt x="906" y="63"/>
                    <a:pt x="853" y="58"/>
                  </a:cubicBezTo>
                  <a:lnTo>
                    <a:pt x="694" y="4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719575" y="2125200"/>
              <a:ext cx="35100" cy="25275"/>
            </a:xfrm>
            <a:custGeom>
              <a:avLst/>
              <a:gdLst/>
              <a:ahLst/>
              <a:cxnLst/>
              <a:rect l="l" t="t" r="r" b="b"/>
              <a:pathLst>
                <a:path w="1404" h="1011" extrusionOk="0">
                  <a:moveTo>
                    <a:pt x="0" y="242"/>
                  </a:moveTo>
                  <a:lnTo>
                    <a:pt x="132" y="1010"/>
                  </a:lnTo>
                  <a:cubicBezTo>
                    <a:pt x="240" y="993"/>
                    <a:pt x="345" y="974"/>
                    <a:pt x="451" y="955"/>
                  </a:cubicBezTo>
                  <a:lnTo>
                    <a:pt x="769" y="894"/>
                  </a:lnTo>
                  <a:lnTo>
                    <a:pt x="928" y="863"/>
                  </a:lnTo>
                  <a:cubicBezTo>
                    <a:pt x="981" y="853"/>
                    <a:pt x="1033" y="842"/>
                    <a:pt x="1086" y="831"/>
                  </a:cubicBezTo>
                  <a:lnTo>
                    <a:pt x="1404" y="765"/>
                  </a:lnTo>
                  <a:lnTo>
                    <a:pt x="1240" y="0"/>
                  </a:lnTo>
                  <a:lnTo>
                    <a:pt x="930" y="65"/>
                  </a:lnTo>
                  <a:cubicBezTo>
                    <a:pt x="878" y="75"/>
                    <a:pt x="828" y="87"/>
                    <a:pt x="776" y="95"/>
                  </a:cubicBezTo>
                  <a:lnTo>
                    <a:pt x="621" y="125"/>
                  </a:lnTo>
                  <a:lnTo>
                    <a:pt x="310" y="184"/>
                  </a:lnTo>
                  <a:cubicBezTo>
                    <a:pt x="208" y="206"/>
                    <a:pt x="104" y="223"/>
                    <a:pt x="0" y="24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663425" y="2135150"/>
              <a:ext cx="34125" cy="23225"/>
            </a:xfrm>
            <a:custGeom>
              <a:avLst/>
              <a:gdLst/>
              <a:ahLst/>
              <a:cxnLst/>
              <a:rect l="l" t="t" r="r" b="b"/>
              <a:pathLst>
                <a:path w="1365" h="929" extrusionOk="0">
                  <a:moveTo>
                    <a:pt x="0" y="152"/>
                  </a:moveTo>
                  <a:lnTo>
                    <a:pt x="80" y="929"/>
                  </a:lnTo>
                  <a:cubicBezTo>
                    <a:pt x="509" y="883"/>
                    <a:pt x="937" y="834"/>
                    <a:pt x="1364" y="773"/>
                  </a:cubicBezTo>
                  <a:lnTo>
                    <a:pt x="1255" y="0"/>
                  </a:lnTo>
                  <a:cubicBezTo>
                    <a:pt x="838" y="58"/>
                    <a:pt x="420" y="106"/>
                    <a:pt x="0" y="1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606975" y="2141075"/>
              <a:ext cx="33100" cy="21375"/>
            </a:xfrm>
            <a:custGeom>
              <a:avLst/>
              <a:gdLst/>
              <a:ahLst/>
              <a:cxnLst/>
              <a:rect l="l" t="t" r="r" b="b"/>
              <a:pathLst>
                <a:path w="1324" h="855" extrusionOk="0">
                  <a:moveTo>
                    <a:pt x="1" y="75"/>
                  </a:moveTo>
                  <a:lnTo>
                    <a:pt x="34" y="854"/>
                  </a:lnTo>
                  <a:cubicBezTo>
                    <a:pt x="249" y="849"/>
                    <a:pt x="464" y="832"/>
                    <a:pt x="679" y="821"/>
                  </a:cubicBezTo>
                  <a:lnTo>
                    <a:pt x="1000" y="801"/>
                  </a:lnTo>
                  <a:lnTo>
                    <a:pt x="1162" y="791"/>
                  </a:lnTo>
                  <a:lnTo>
                    <a:pt x="1242" y="785"/>
                  </a:lnTo>
                  <a:lnTo>
                    <a:pt x="1283" y="783"/>
                  </a:lnTo>
                  <a:lnTo>
                    <a:pt x="1323" y="779"/>
                  </a:lnTo>
                  <a:lnTo>
                    <a:pt x="1264" y="0"/>
                  </a:lnTo>
                  <a:lnTo>
                    <a:pt x="1225" y="5"/>
                  </a:lnTo>
                  <a:lnTo>
                    <a:pt x="1186" y="7"/>
                  </a:lnTo>
                  <a:lnTo>
                    <a:pt x="1107" y="12"/>
                  </a:lnTo>
                  <a:lnTo>
                    <a:pt x="949" y="21"/>
                  </a:lnTo>
                  <a:lnTo>
                    <a:pt x="633" y="41"/>
                  </a:lnTo>
                  <a:cubicBezTo>
                    <a:pt x="423" y="55"/>
                    <a:pt x="212" y="70"/>
                    <a:pt x="1" y="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882175" y="2069550"/>
              <a:ext cx="37300" cy="31375"/>
            </a:xfrm>
            <a:custGeom>
              <a:avLst/>
              <a:gdLst/>
              <a:ahLst/>
              <a:cxnLst/>
              <a:rect l="l" t="t" r="r" b="b"/>
              <a:pathLst>
                <a:path w="1492" h="1255" extrusionOk="0">
                  <a:moveTo>
                    <a:pt x="1" y="540"/>
                  </a:moveTo>
                  <a:lnTo>
                    <a:pt x="317" y="1255"/>
                  </a:lnTo>
                  <a:lnTo>
                    <a:pt x="465" y="1189"/>
                  </a:lnTo>
                  <a:lnTo>
                    <a:pt x="613" y="1121"/>
                  </a:lnTo>
                  <a:lnTo>
                    <a:pt x="907" y="984"/>
                  </a:lnTo>
                  <a:cubicBezTo>
                    <a:pt x="957" y="961"/>
                    <a:pt x="1005" y="937"/>
                    <a:pt x="1055" y="913"/>
                  </a:cubicBezTo>
                  <a:lnTo>
                    <a:pt x="1201" y="841"/>
                  </a:lnTo>
                  <a:lnTo>
                    <a:pt x="1347" y="771"/>
                  </a:lnTo>
                  <a:lnTo>
                    <a:pt x="1419" y="734"/>
                  </a:lnTo>
                  <a:lnTo>
                    <a:pt x="1492" y="696"/>
                  </a:lnTo>
                  <a:lnTo>
                    <a:pt x="1136" y="0"/>
                  </a:lnTo>
                  <a:lnTo>
                    <a:pt x="1067" y="37"/>
                  </a:lnTo>
                  <a:lnTo>
                    <a:pt x="996" y="71"/>
                  </a:lnTo>
                  <a:lnTo>
                    <a:pt x="854" y="141"/>
                  </a:lnTo>
                  <a:lnTo>
                    <a:pt x="713" y="209"/>
                  </a:lnTo>
                  <a:cubicBezTo>
                    <a:pt x="666" y="232"/>
                    <a:pt x="619" y="256"/>
                    <a:pt x="570" y="278"/>
                  </a:cubicBezTo>
                  <a:lnTo>
                    <a:pt x="284" y="411"/>
                  </a:lnTo>
                  <a:lnTo>
                    <a:pt x="141" y="4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1829500" y="2092675"/>
              <a:ext cx="36825" cy="29400"/>
            </a:xfrm>
            <a:custGeom>
              <a:avLst/>
              <a:gdLst/>
              <a:ahLst/>
              <a:cxnLst/>
              <a:rect l="l" t="t" r="r" b="b"/>
              <a:pathLst>
                <a:path w="1473" h="1176" extrusionOk="0">
                  <a:moveTo>
                    <a:pt x="0" y="436"/>
                  </a:moveTo>
                  <a:lnTo>
                    <a:pt x="252" y="1175"/>
                  </a:lnTo>
                  <a:lnTo>
                    <a:pt x="558" y="1070"/>
                  </a:lnTo>
                  <a:cubicBezTo>
                    <a:pt x="584" y="1061"/>
                    <a:pt x="609" y="1053"/>
                    <a:pt x="635" y="1042"/>
                  </a:cubicBezTo>
                  <a:lnTo>
                    <a:pt x="712" y="1015"/>
                  </a:lnTo>
                  <a:lnTo>
                    <a:pt x="864" y="959"/>
                  </a:lnTo>
                  <a:lnTo>
                    <a:pt x="1017" y="904"/>
                  </a:lnTo>
                  <a:cubicBezTo>
                    <a:pt x="1067" y="885"/>
                    <a:pt x="1118" y="867"/>
                    <a:pt x="1169" y="846"/>
                  </a:cubicBezTo>
                  <a:lnTo>
                    <a:pt x="1472" y="728"/>
                  </a:lnTo>
                  <a:lnTo>
                    <a:pt x="1186" y="1"/>
                  </a:lnTo>
                  <a:lnTo>
                    <a:pt x="892" y="115"/>
                  </a:lnTo>
                  <a:cubicBezTo>
                    <a:pt x="843" y="135"/>
                    <a:pt x="794" y="152"/>
                    <a:pt x="745" y="171"/>
                  </a:cubicBezTo>
                  <a:lnTo>
                    <a:pt x="597" y="225"/>
                  </a:lnTo>
                  <a:lnTo>
                    <a:pt x="448" y="280"/>
                  </a:lnTo>
                  <a:lnTo>
                    <a:pt x="374" y="307"/>
                  </a:lnTo>
                  <a:cubicBezTo>
                    <a:pt x="349" y="316"/>
                    <a:pt x="325" y="324"/>
                    <a:pt x="300" y="3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775400" y="2111075"/>
              <a:ext cx="35975" cy="27375"/>
            </a:xfrm>
            <a:custGeom>
              <a:avLst/>
              <a:gdLst/>
              <a:ahLst/>
              <a:cxnLst/>
              <a:rect l="l" t="t" r="r" b="b"/>
              <a:pathLst>
                <a:path w="1439" h="1095" extrusionOk="0">
                  <a:moveTo>
                    <a:pt x="0" y="336"/>
                  </a:moveTo>
                  <a:lnTo>
                    <a:pt x="190" y="1094"/>
                  </a:lnTo>
                  <a:lnTo>
                    <a:pt x="268" y="1074"/>
                  </a:lnTo>
                  <a:lnTo>
                    <a:pt x="346" y="1054"/>
                  </a:lnTo>
                  <a:lnTo>
                    <a:pt x="502" y="1012"/>
                  </a:lnTo>
                  <a:lnTo>
                    <a:pt x="659" y="970"/>
                  </a:lnTo>
                  <a:cubicBezTo>
                    <a:pt x="711" y="956"/>
                    <a:pt x="763" y="943"/>
                    <a:pt x="815" y="929"/>
                  </a:cubicBezTo>
                  <a:lnTo>
                    <a:pt x="1127" y="840"/>
                  </a:lnTo>
                  <a:lnTo>
                    <a:pt x="1283" y="796"/>
                  </a:lnTo>
                  <a:lnTo>
                    <a:pt x="1438" y="750"/>
                  </a:lnTo>
                  <a:lnTo>
                    <a:pt x="1215" y="1"/>
                  </a:lnTo>
                  <a:lnTo>
                    <a:pt x="1064" y="47"/>
                  </a:lnTo>
                  <a:lnTo>
                    <a:pt x="912" y="89"/>
                  </a:lnTo>
                  <a:lnTo>
                    <a:pt x="608" y="175"/>
                  </a:lnTo>
                  <a:cubicBezTo>
                    <a:pt x="558" y="189"/>
                    <a:pt x="507" y="203"/>
                    <a:pt x="455" y="215"/>
                  </a:cubicBezTo>
                  <a:lnTo>
                    <a:pt x="303" y="256"/>
                  </a:lnTo>
                  <a:lnTo>
                    <a:pt x="151" y="297"/>
                  </a:lnTo>
                  <a:lnTo>
                    <a:pt x="74" y="3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023775" y="1969275"/>
              <a:ext cx="36575" cy="36475"/>
            </a:xfrm>
            <a:custGeom>
              <a:avLst/>
              <a:gdLst/>
              <a:ahLst/>
              <a:cxnLst/>
              <a:rect l="l" t="t" r="r" b="b"/>
              <a:pathLst>
                <a:path w="1463" h="1459" extrusionOk="0">
                  <a:moveTo>
                    <a:pt x="1" y="885"/>
                  </a:moveTo>
                  <a:lnTo>
                    <a:pt x="532" y="1458"/>
                  </a:lnTo>
                  <a:lnTo>
                    <a:pt x="770" y="1233"/>
                  </a:lnTo>
                  <a:lnTo>
                    <a:pt x="889" y="1120"/>
                  </a:lnTo>
                  <a:lnTo>
                    <a:pt x="1005" y="1004"/>
                  </a:lnTo>
                  <a:cubicBezTo>
                    <a:pt x="1084" y="927"/>
                    <a:pt x="1161" y="848"/>
                    <a:pt x="1236" y="770"/>
                  </a:cubicBezTo>
                  <a:cubicBezTo>
                    <a:pt x="1275" y="731"/>
                    <a:pt x="1312" y="691"/>
                    <a:pt x="1349" y="651"/>
                  </a:cubicBezTo>
                  <a:lnTo>
                    <a:pt x="1463" y="531"/>
                  </a:lnTo>
                  <a:lnTo>
                    <a:pt x="890" y="0"/>
                  </a:lnTo>
                  <a:lnTo>
                    <a:pt x="782" y="115"/>
                  </a:lnTo>
                  <a:cubicBezTo>
                    <a:pt x="745" y="154"/>
                    <a:pt x="710" y="192"/>
                    <a:pt x="673" y="228"/>
                  </a:cubicBezTo>
                  <a:cubicBezTo>
                    <a:pt x="600" y="302"/>
                    <a:pt x="528" y="378"/>
                    <a:pt x="454" y="451"/>
                  </a:cubicBezTo>
                  <a:lnTo>
                    <a:pt x="341" y="562"/>
                  </a:lnTo>
                  <a:lnTo>
                    <a:pt x="229" y="67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980200" y="2007850"/>
              <a:ext cx="37325" cy="35050"/>
            </a:xfrm>
            <a:custGeom>
              <a:avLst/>
              <a:gdLst/>
              <a:ahLst/>
              <a:cxnLst/>
              <a:rect l="l" t="t" r="r" b="b"/>
              <a:pathLst>
                <a:path w="1493" h="1402" extrusionOk="0">
                  <a:moveTo>
                    <a:pt x="1" y="769"/>
                  </a:moveTo>
                  <a:lnTo>
                    <a:pt x="459" y="1402"/>
                  </a:lnTo>
                  <a:cubicBezTo>
                    <a:pt x="637" y="1277"/>
                    <a:pt x="810" y="1142"/>
                    <a:pt x="983" y="1010"/>
                  </a:cubicBezTo>
                  <a:lnTo>
                    <a:pt x="1047" y="961"/>
                  </a:lnTo>
                  <a:lnTo>
                    <a:pt x="1111" y="909"/>
                  </a:lnTo>
                  <a:lnTo>
                    <a:pt x="1239" y="807"/>
                  </a:lnTo>
                  <a:lnTo>
                    <a:pt x="1367" y="704"/>
                  </a:lnTo>
                  <a:cubicBezTo>
                    <a:pt x="1408" y="670"/>
                    <a:pt x="1452" y="637"/>
                    <a:pt x="1493" y="601"/>
                  </a:cubicBezTo>
                  <a:lnTo>
                    <a:pt x="994" y="1"/>
                  </a:lnTo>
                  <a:cubicBezTo>
                    <a:pt x="954" y="34"/>
                    <a:pt x="914" y="66"/>
                    <a:pt x="873" y="99"/>
                  </a:cubicBezTo>
                  <a:lnTo>
                    <a:pt x="750" y="198"/>
                  </a:lnTo>
                  <a:lnTo>
                    <a:pt x="629" y="297"/>
                  </a:lnTo>
                  <a:lnTo>
                    <a:pt x="567" y="346"/>
                  </a:lnTo>
                  <a:lnTo>
                    <a:pt x="505" y="394"/>
                  </a:lnTo>
                  <a:cubicBezTo>
                    <a:pt x="337" y="518"/>
                    <a:pt x="171" y="648"/>
                    <a:pt x="1" y="7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932925" y="2041075"/>
              <a:ext cx="37575" cy="33350"/>
            </a:xfrm>
            <a:custGeom>
              <a:avLst/>
              <a:gdLst/>
              <a:ahLst/>
              <a:cxnLst/>
              <a:rect l="l" t="t" r="r" b="b"/>
              <a:pathLst>
                <a:path w="1503" h="1334" extrusionOk="0">
                  <a:moveTo>
                    <a:pt x="1" y="656"/>
                  </a:moveTo>
                  <a:lnTo>
                    <a:pt x="387" y="1334"/>
                  </a:lnTo>
                  <a:cubicBezTo>
                    <a:pt x="575" y="1225"/>
                    <a:pt x="765" y="1118"/>
                    <a:pt x="949" y="1002"/>
                  </a:cubicBezTo>
                  <a:lnTo>
                    <a:pt x="1228" y="832"/>
                  </a:lnTo>
                  <a:lnTo>
                    <a:pt x="1502" y="655"/>
                  </a:lnTo>
                  <a:lnTo>
                    <a:pt x="1075" y="0"/>
                  </a:lnTo>
                  <a:lnTo>
                    <a:pt x="812" y="171"/>
                  </a:lnTo>
                  <a:lnTo>
                    <a:pt x="543" y="334"/>
                  </a:lnTo>
                  <a:cubicBezTo>
                    <a:pt x="365" y="448"/>
                    <a:pt x="183" y="551"/>
                    <a:pt x="1" y="6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2121025" y="1825675"/>
              <a:ext cx="29900" cy="36975"/>
            </a:xfrm>
            <a:custGeom>
              <a:avLst/>
              <a:gdLst/>
              <a:ahLst/>
              <a:cxnLst/>
              <a:rect l="l" t="t" r="r" b="b"/>
              <a:pathLst>
                <a:path w="1196" h="1479" extrusionOk="0">
                  <a:moveTo>
                    <a:pt x="1" y="1166"/>
                  </a:moveTo>
                  <a:lnTo>
                    <a:pt x="717" y="1479"/>
                  </a:lnTo>
                  <a:cubicBezTo>
                    <a:pt x="805" y="1278"/>
                    <a:pt x="888" y="1075"/>
                    <a:pt x="969" y="872"/>
                  </a:cubicBezTo>
                  <a:cubicBezTo>
                    <a:pt x="1049" y="668"/>
                    <a:pt x="1125" y="461"/>
                    <a:pt x="1196" y="255"/>
                  </a:cubicBezTo>
                  <a:lnTo>
                    <a:pt x="458" y="0"/>
                  </a:lnTo>
                  <a:cubicBezTo>
                    <a:pt x="390" y="198"/>
                    <a:pt x="317" y="393"/>
                    <a:pt x="242" y="588"/>
                  </a:cubicBezTo>
                  <a:cubicBezTo>
                    <a:pt x="164" y="781"/>
                    <a:pt x="86" y="975"/>
                    <a:pt x="1" y="116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095050" y="1877275"/>
              <a:ext cx="32725" cy="37575"/>
            </a:xfrm>
            <a:custGeom>
              <a:avLst/>
              <a:gdLst/>
              <a:ahLst/>
              <a:cxnLst/>
              <a:rect l="l" t="t" r="r" b="b"/>
              <a:pathLst>
                <a:path w="1309" h="1503" extrusionOk="0">
                  <a:moveTo>
                    <a:pt x="0" y="1093"/>
                  </a:moveTo>
                  <a:lnTo>
                    <a:pt x="667" y="1502"/>
                  </a:lnTo>
                  <a:cubicBezTo>
                    <a:pt x="695" y="1455"/>
                    <a:pt x="724" y="1409"/>
                    <a:pt x="751" y="1362"/>
                  </a:cubicBezTo>
                  <a:lnTo>
                    <a:pt x="836" y="1221"/>
                  </a:lnTo>
                  <a:lnTo>
                    <a:pt x="918" y="1078"/>
                  </a:lnTo>
                  <a:cubicBezTo>
                    <a:pt x="945" y="1032"/>
                    <a:pt x="972" y="984"/>
                    <a:pt x="998" y="936"/>
                  </a:cubicBezTo>
                  <a:cubicBezTo>
                    <a:pt x="1052" y="840"/>
                    <a:pt x="1105" y="744"/>
                    <a:pt x="1156" y="648"/>
                  </a:cubicBezTo>
                  <a:lnTo>
                    <a:pt x="1232" y="504"/>
                  </a:lnTo>
                  <a:lnTo>
                    <a:pt x="1308" y="358"/>
                  </a:lnTo>
                  <a:lnTo>
                    <a:pt x="613" y="1"/>
                  </a:lnTo>
                  <a:lnTo>
                    <a:pt x="542" y="140"/>
                  </a:lnTo>
                  <a:lnTo>
                    <a:pt x="467" y="279"/>
                  </a:lnTo>
                  <a:cubicBezTo>
                    <a:pt x="419" y="371"/>
                    <a:pt x="367" y="462"/>
                    <a:pt x="316" y="554"/>
                  </a:cubicBezTo>
                  <a:cubicBezTo>
                    <a:pt x="292" y="598"/>
                    <a:pt x="264" y="644"/>
                    <a:pt x="238" y="690"/>
                  </a:cubicBezTo>
                  <a:lnTo>
                    <a:pt x="160" y="825"/>
                  </a:lnTo>
                  <a:lnTo>
                    <a:pt x="80" y="959"/>
                  </a:lnTo>
                  <a:cubicBezTo>
                    <a:pt x="55" y="1004"/>
                    <a:pt x="28" y="1049"/>
                    <a:pt x="0"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062600" y="1925225"/>
              <a:ext cx="34950" cy="37400"/>
            </a:xfrm>
            <a:custGeom>
              <a:avLst/>
              <a:gdLst/>
              <a:ahLst/>
              <a:cxnLst/>
              <a:rect l="l" t="t" r="r" b="b"/>
              <a:pathLst>
                <a:path w="1398" h="1496" extrusionOk="0">
                  <a:moveTo>
                    <a:pt x="0" y="1001"/>
                  </a:moveTo>
                  <a:lnTo>
                    <a:pt x="604" y="1496"/>
                  </a:lnTo>
                  <a:cubicBezTo>
                    <a:pt x="882" y="1156"/>
                    <a:pt x="1145" y="808"/>
                    <a:pt x="1397" y="448"/>
                  </a:cubicBezTo>
                  <a:lnTo>
                    <a:pt x="757" y="1"/>
                  </a:lnTo>
                  <a:cubicBezTo>
                    <a:pt x="518" y="344"/>
                    <a:pt x="265" y="678"/>
                    <a:pt x="0" y="10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2148850" y="1656725"/>
              <a:ext cx="22825" cy="34100"/>
            </a:xfrm>
            <a:custGeom>
              <a:avLst/>
              <a:gdLst/>
              <a:ahLst/>
              <a:cxnLst/>
              <a:rect l="l" t="t" r="r" b="b"/>
              <a:pathLst>
                <a:path w="913" h="1364" extrusionOk="0">
                  <a:moveTo>
                    <a:pt x="134" y="1364"/>
                  </a:moveTo>
                  <a:lnTo>
                    <a:pt x="913" y="1319"/>
                  </a:lnTo>
                  <a:cubicBezTo>
                    <a:pt x="887" y="877"/>
                    <a:pt x="842" y="438"/>
                    <a:pt x="771" y="1"/>
                  </a:cubicBezTo>
                  <a:lnTo>
                    <a:pt x="1" y="125"/>
                  </a:lnTo>
                  <a:cubicBezTo>
                    <a:pt x="66" y="534"/>
                    <a:pt x="109" y="948"/>
                    <a:pt x="134" y="136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2150550" y="1715550"/>
              <a:ext cx="21625" cy="33375"/>
            </a:xfrm>
            <a:custGeom>
              <a:avLst/>
              <a:gdLst/>
              <a:ahLst/>
              <a:cxnLst/>
              <a:rect l="l" t="t" r="r" b="b"/>
              <a:pathLst>
                <a:path w="865" h="1335" extrusionOk="0">
                  <a:moveTo>
                    <a:pt x="0" y="1246"/>
                  </a:moveTo>
                  <a:lnTo>
                    <a:pt x="776" y="1335"/>
                  </a:lnTo>
                  <a:cubicBezTo>
                    <a:pt x="826" y="897"/>
                    <a:pt x="857" y="458"/>
                    <a:pt x="865" y="16"/>
                  </a:cubicBezTo>
                  <a:lnTo>
                    <a:pt x="84" y="1"/>
                  </a:lnTo>
                  <a:cubicBezTo>
                    <a:pt x="76" y="416"/>
                    <a:pt x="46" y="833"/>
                    <a:pt x="0" y="124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139900" y="1771000"/>
              <a:ext cx="26225" cy="35725"/>
            </a:xfrm>
            <a:custGeom>
              <a:avLst/>
              <a:gdLst/>
              <a:ahLst/>
              <a:cxnLst/>
              <a:rect l="l" t="t" r="r" b="b"/>
              <a:pathLst>
                <a:path w="1049" h="1429" extrusionOk="0">
                  <a:moveTo>
                    <a:pt x="0" y="1221"/>
                  </a:moveTo>
                  <a:lnTo>
                    <a:pt x="754" y="1428"/>
                  </a:lnTo>
                  <a:cubicBezTo>
                    <a:pt x="769" y="1375"/>
                    <a:pt x="783" y="1323"/>
                    <a:pt x="797" y="1269"/>
                  </a:cubicBezTo>
                  <a:lnTo>
                    <a:pt x="838" y="1109"/>
                  </a:lnTo>
                  <a:lnTo>
                    <a:pt x="858" y="1029"/>
                  </a:lnTo>
                  <a:lnTo>
                    <a:pt x="878" y="949"/>
                  </a:lnTo>
                  <a:lnTo>
                    <a:pt x="916" y="789"/>
                  </a:lnTo>
                  <a:cubicBezTo>
                    <a:pt x="927" y="736"/>
                    <a:pt x="940" y="683"/>
                    <a:pt x="951" y="627"/>
                  </a:cubicBezTo>
                  <a:cubicBezTo>
                    <a:pt x="963" y="574"/>
                    <a:pt x="974" y="521"/>
                    <a:pt x="984" y="466"/>
                  </a:cubicBezTo>
                  <a:cubicBezTo>
                    <a:pt x="1007" y="358"/>
                    <a:pt x="1029" y="252"/>
                    <a:pt x="1049" y="142"/>
                  </a:cubicBezTo>
                  <a:lnTo>
                    <a:pt x="281" y="1"/>
                  </a:lnTo>
                  <a:cubicBezTo>
                    <a:pt x="263" y="104"/>
                    <a:pt x="242" y="205"/>
                    <a:pt x="221" y="308"/>
                  </a:cubicBezTo>
                  <a:cubicBezTo>
                    <a:pt x="211" y="359"/>
                    <a:pt x="198" y="409"/>
                    <a:pt x="188" y="461"/>
                  </a:cubicBezTo>
                  <a:cubicBezTo>
                    <a:pt x="176" y="512"/>
                    <a:pt x="166" y="563"/>
                    <a:pt x="155" y="614"/>
                  </a:cubicBezTo>
                  <a:lnTo>
                    <a:pt x="118" y="766"/>
                  </a:lnTo>
                  <a:lnTo>
                    <a:pt x="99" y="841"/>
                  </a:lnTo>
                  <a:lnTo>
                    <a:pt x="81" y="917"/>
                  </a:lnTo>
                  <a:lnTo>
                    <a:pt x="41" y="1068"/>
                  </a:lnTo>
                  <a:cubicBezTo>
                    <a:pt x="30" y="1121"/>
                    <a:pt x="15" y="1172"/>
                    <a:pt x="0" y="12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2072425" y="1500575"/>
              <a:ext cx="36575" cy="36675"/>
            </a:xfrm>
            <a:custGeom>
              <a:avLst/>
              <a:gdLst/>
              <a:ahLst/>
              <a:cxnLst/>
              <a:rect l="l" t="t" r="r" b="b"/>
              <a:pathLst>
                <a:path w="1463" h="1467" extrusionOk="0">
                  <a:moveTo>
                    <a:pt x="870" y="1467"/>
                  </a:moveTo>
                  <a:lnTo>
                    <a:pt x="1463" y="957"/>
                  </a:lnTo>
                  <a:cubicBezTo>
                    <a:pt x="1169" y="618"/>
                    <a:pt x="852" y="296"/>
                    <a:pt x="512" y="0"/>
                  </a:cubicBezTo>
                  <a:lnTo>
                    <a:pt x="1" y="592"/>
                  </a:lnTo>
                  <a:cubicBezTo>
                    <a:pt x="312" y="859"/>
                    <a:pt x="601" y="1152"/>
                    <a:pt x="870" y="14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109100" y="1545600"/>
              <a:ext cx="33250" cy="37675"/>
            </a:xfrm>
            <a:custGeom>
              <a:avLst/>
              <a:gdLst/>
              <a:ahLst/>
              <a:cxnLst/>
              <a:rect l="l" t="t" r="r" b="b"/>
              <a:pathLst>
                <a:path w="1330" h="1507" extrusionOk="0">
                  <a:moveTo>
                    <a:pt x="633" y="1506"/>
                  </a:moveTo>
                  <a:lnTo>
                    <a:pt x="1329" y="1154"/>
                  </a:lnTo>
                  <a:cubicBezTo>
                    <a:pt x="1127" y="755"/>
                    <a:pt x="898" y="369"/>
                    <a:pt x="644" y="1"/>
                  </a:cubicBezTo>
                  <a:lnTo>
                    <a:pt x="1" y="443"/>
                  </a:lnTo>
                  <a:cubicBezTo>
                    <a:pt x="235" y="783"/>
                    <a:pt x="445" y="1139"/>
                    <a:pt x="633" y="15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2134750" y="1598650"/>
              <a:ext cx="28025" cy="36600"/>
            </a:xfrm>
            <a:custGeom>
              <a:avLst/>
              <a:gdLst/>
              <a:ahLst/>
              <a:cxnLst/>
              <a:rect l="l" t="t" r="r" b="b"/>
              <a:pathLst>
                <a:path w="1121" h="1464" extrusionOk="0">
                  <a:moveTo>
                    <a:pt x="363" y="1464"/>
                  </a:moveTo>
                  <a:lnTo>
                    <a:pt x="1121" y="1274"/>
                  </a:lnTo>
                  <a:lnTo>
                    <a:pt x="1080" y="1113"/>
                  </a:lnTo>
                  <a:lnTo>
                    <a:pt x="1036" y="953"/>
                  </a:lnTo>
                  <a:cubicBezTo>
                    <a:pt x="1007" y="846"/>
                    <a:pt x="975" y="740"/>
                    <a:pt x="944" y="634"/>
                  </a:cubicBezTo>
                  <a:cubicBezTo>
                    <a:pt x="928" y="581"/>
                    <a:pt x="909" y="529"/>
                    <a:pt x="894" y="476"/>
                  </a:cubicBezTo>
                  <a:cubicBezTo>
                    <a:pt x="877" y="422"/>
                    <a:pt x="860" y="370"/>
                    <a:pt x="844" y="316"/>
                  </a:cubicBezTo>
                  <a:cubicBezTo>
                    <a:pt x="825" y="263"/>
                    <a:pt x="806" y="210"/>
                    <a:pt x="789" y="158"/>
                  </a:cubicBezTo>
                  <a:cubicBezTo>
                    <a:pt x="769" y="106"/>
                    <a:pt x="751" y="53"/>
                    <a:pt x="730" y="1"/>
                  </a:cubicBezTo>
                  <a:lnTo>
                    <a:pt x="0" y="277"/>
                  </a:lnTo>
                  <a:lnTo>
                    <a:pt x="53" y="420"/>
                  </a:lnTo>
                  <a:cubicBezTo>
                    <a:pt x="70" y="469"/>
                    <a:pt x="87" y="518"/>
                    <a:pt x="104" y="566"/>
                  </a:cubicBezTo>
                  <a:cubicBezTo>
                    <a:pt x="121" y="616"/>
                    <a:pt x="137" y="665"/>
                    <a:pt x="152" y="715"/>
                  </a:cubicBezTo>
                  <a:cubicBezTo>
                    <a:pt x="168" y="764"/>
                    <a:pt x="185" y="814"/>
                    <a:pt x="199" y="863"/>
                  </a:cubicBezTo>
                  <a:cubicBezTo>
                    <a:pt x="229" y="962"/>
                    <a:pt x="259" y="1063"/>
                    <a:pt x="286" y="1163"/>
                  </a:cubicBezTo>
                  <a:lnTo>
                    <a:pt x="327" y="13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912050" y="1461500"/>
              <a:ext cx="37375" cy="30200"/>
            </a:xfrm>
            <a:custGeom>
              <a:avLst/>
              <a:gdLst/>
              <a:ahLst/>
              <a:cxnLst/>
              <a:rect l="l" t="t" r="r" b="b"/>
              <a:pathLst>
                <a:path w="1495" h="1208" extrusionOk="0">
                  <a:moveTo>
                    <a:pt x="1495" y="757"/>
                  </a:moveTo>
                  <a:lnTo>
                    <a:pt x="1299" y="1"/>
                  </a:lnTo>
                  <a:lnTo>
                    <a:pt x="1214" y="23"/>
                  </a:lnTo>
                  <a:lnTo>
                    <a:pt x="1170" y="34"/>
                  </a:lnTo>
                  <a:cubicBezTo>
                    <a:pt x="1157" y="38"/>
                    <a:pt x="1142" y="43"/>
                    <a:pt x="1128" y="47"/>
                  </a:cubicBezTo>
                  <a:lnTo>
                    <a:pt x="961" y="101"/>
                  </a:lnTo>
                  <a:cubicBezTo>
                    <a:pt x="905" y="117"/>
                    <a:pt x="850" y="140"/>
                    <a:pt x="795" y="159"/>
                  </a:cubicBezTo>
                  <a:lnTo>
                    <a:pt x="714" y="190"/>
                  </a:lnTo>
                  <a:cubicBezTo>
                    <a:pt x="686" y="201"/>
                    <a:pt x="659" y="210"/>
                    <a:pt x="632" y="223"/>
                  </a:cubicBezTo>
                  <a:cubicBezTo>
                    <a:pt x="523" y="270"/>
                    <a:pt x="415" y="313"/>
                    <a:pt x="311" y="366"/>
                  </a:cubicBezTo>
                  <a:lnTo>
                    <a:pt x="232" y="404"/>
                  </a:lnTo>
                  <a:cubicBezTo>
                    <a:pt x="206" y="417"/>
                    <a:pt x="179" y="429"/>
                    <a:pt x="154" y="443"/>
                  </a:cubicBezTo>
                  <a:lnTo>
                    <a:pt x="1" y="526"/>
                  </a:lnTo>
                  <a:lnTo>
                    <a:pt x="383" y="1207"/>
                  </a:lnTo>
                  <a:lnTo>
                    <a:pt x="516" y="1135"/>
                  </a:lnTo>
                  <a:cubicBezTo>
                    <a:pt x="538" y="1121"/>
                    <a:pt x="560" y="1112"/>
                    <a:pt x="583" y="1100"/>
                  </a:cubicBezTo>
                  <a:lnTo>
                    <a:pt x="651" y="1068"/>
                  </a:lnTo>
                  <a:cubicBezTo>
                    <a:pt x="741" y="1022"/>
                    <a:pt x="833" y="985"/>
                    <a:pt x="925" y="945"/>
                  </a:cubicBezTo>
                  <a:cubicBezTo>
                    <a:pt x="949" y="935"/>
                    <a:pt x="972" y="927"/>
                    <a:pt x="996" y="918"/>
                  </a:cubicBezTo>
                  <a:lnTo>
                    <a:pt x="1066" y="892"/>
                  </a:lnTo>
                  <a:cubicBezTo>
                    <a:pt x="1113" y="875"/>
                    <a:pt x="1160" y="855"/>
                    <a:pt x="1208" y="841"/>
                  </a:cubicBezTo>
                  <a:lnTo>
                    <a:pt x="1351" y="796"/>
                  </a:lnTo>
                  <a:cubicBezTo>
                    <a:pt x="1363" y="792"/>
                    <a:pt x="1375" y="788"/>
                    <a:pt x="1388" y="786"/>
                  </a:cubicBezTo>
                  <a:lnTo>
                    <a:pt x="1424" y="77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972000" y="1456825"/>
              <a:ext cx="34875" cy="22450"/>
            </a:xfrm>
            <a:custGeom>
              <a:avLst/>
              <a:gdLst/>
              <a:ahLst/>
              <a:cxnLst/>
              <a:rect l="l" t="t" r="r" b="b"/>
              <a:pathLst>
                <a:path w="1395" h="898" extrusionOk="0">
                  <a:moveTo>
                    <a:pt x="1236" y="898"/>
                  </a:moveTo>
                  <a:lnTo>
                    <a:pt x="1395" y="135"/>
                  </a:lnTo>
                  <a:cubicBezTo>
                    <a:pt x="939" y="39"/>
                    <a:pt x="469" y="0"/>
                    <a:pt x="1" y="21"/>
                  </a:cubicBezTo>
                  <a:lnTo>
                    <a:pt x="37" y="801"/>
                  </a:lnTo>
                  <a:cubicBezTo>
                    <a:pt x="440" y="782"/>
                    <a:pt x="842" y="817"/>
                    <a:pt x="1236" y="8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025700" y="1468150"/>
              <a:ext cx="37675" cy="32300"/>
            </a:xfrm>
            <a:custGeom>
              <a:avLst/>
              <a:gdLst/>
              <a:ahLst/>
              <a:cxnLst/>
              <a:rect l="l" t="t" r="r" b="b"/>
              <a:pathLst>
                <a:path w="1507" h="1292" extrusionOk="0">
                  <a:moveTo>
                    <a:pt x="1079" y="1291"/>
                  </a:moveTo>
                  <a:lnTo>
                    <a:pt x="1506" y="637"/>
                  </a:lnTo>
                  <a:cubicBezTo>
                    <a:pt x="1125" y="390"/>
                    <a:pt x="720" y="173"/>
                    <a:pt x="292" y="0"/>
                  </a:cubicBezTo>
                  <a:lnTo>
                    <a:pt x="1" y="724"/>
                  </a:lnTo>
                  <a:cubicBezTo>
                    <a:pt x="377" y="876"/>
                    <a:pt x="739" y="1067"/>
                    <a:pt x="1079" y="12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1829575" y="1596575"/>
              <a:ext cx="20875" cy="34400"/>
            </a:xfrm>
            <a:custGeom>
              <a:avLst/>
              <a:gdLst/>
              <a:ahLst/>
              <a:cxnLst/>
              <a:rect l="l" t="t" r="r" b="b"/>
              <a:pathLst>
                <a:path w="835" h="1376" extrusionOk="0">
                  <a:moveTo>
                    <a:pt x="834" y="106"/>
                  </a:moveTo>
                  <a:lnTo>
                    <a:pt x="60" y="0"/>
                  </a:lnTo>
                  <a:lnTo>
                    <a:pt x="48" y="86"/>
                  </a:lnTo>
                  <a:cubicBezTo>
                    <a:pt x="44" y="115"/>
                    <a:pt x="42" y="143"/>
                    <a:pt x="39" y="172"/>
                  </a:cubicBezTo>
                  <a:lnTo>
                    <a:pt x="22" y="344"/>
                  </a:lnTo>
                  <a:cubicBezTo>
                    <a:pt x="17" y="401"/>
                    <a:pt x="16" y="460"/>
                    <a:pt x="12" y="517"/>
                  </a:cubicBezTo>
                  <a:cubicBezTo>
                    <a:pt x="9" y="574"/>
                    <a:pt x="4" y="632"/>
                    <a:pt x="4" y="690"/>
                  </a:cubicBezTo>
                  <a:lnTo>
                    <a:pt x="1" y="862"/>
                  </a:lnTo>
                  <a:cubicBezTo>
                    <a:pt x="0" y="891"/>
                    <a:pt x="1" y="919"/>
                    <a:pt x="1" y="948"/>
                  </a:cubicBezTo>
                  <a:lnTo>
                    <a:pt x="2" y="1033"/>
                  </a:lnTo>
                  <a:cubicBezTo>
                    <a:pt x="2" y="1148"/>
                    <a:pt x="12" y="1261"/>
                    <a:pt x="18" y="1376"/>
                  </a:cubicBezTo>
                  <a:lnTo>
                    <a:pt x="798" y="1321"/>
                  </a:lnTo>
                  <a:cubicBezTo>
                    <a:pt x="793" y="1220"/>
                    <a:pt x="785" y="1118"/>
                    <a:pt x="785" y="1016"/>
                  </a:cubicBezTo>
                  <a:lnTo>
                    <a:pt x="783" y="939"/>
                  </a:lnTo>
                  <a:cubicBezTo>
                    <a:pt x="783" y="913"/>
                    <a:pt x="782" y="888"/>
                    <a:pt x="783" y="862"/>
                  </a:cubicBezTo>
                  <a:lnTo>
                    <a:pt x="786" y="710"/>
                  </a:lnTo>
                  <a:cubicBezTo>
                    <a:pt x="786" y="659"/>
                    <a:pt x="791" y="607"/>
                    <a:pt x="793" y="558"/>
                  </a:cubicBezTo>
                  <a:cubicBezTo>
                    <a:pt x="796" y="506"/>
                    <a:pt x="798" y="455"/>
                    <a:pt x="802" y="407"/>
                  </a:cubicBezTo>
                  <a:lnTo>
                    <a:pt x="818" y="256"/>
                  </a:lnTo>
                  <a:cubicBezTo>
                    <a:pt x="820" y="231"/>
                    <a:pt x="823" y="205"/>
                    <a:pt x="825" y="1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1836975" y="1538275"/>
              <a:ext cx="30575" cy="37400"/>
            </a:xfrm>
            <a:custGeom>
              <a:avLst/>
              <a:gdLst/>
              <a:ahLst/>
              <a:cxnLst/>
              <a:rect l="l" t="t" r="r" b="b"/>
              <a:pathLst>
                <a:path w="1223" h="1496" extrusionOk="0">
                  <a:moveTo>
                    <a:pt x="1222" y="373"/>
                  </a:moveTo>
                  <a:lnTo>
                    <a:pt x="537" y="0"/>
                  </a:lnTo>
                  <a:lnTo>
                    <a:pt x="455" y="151"/>
                  </a:lnTo>
                  <a:lnTo>
                    <a:pt x="380" y="305"/>
                  </a:lnTo>
                  <a:lnTo>
                    <a:pt x="341" y="382"/>
                  </a:lnTo>
                  <a:lnTo>
                    <a:pt x="306" y="460"/>
                  </a:lnTo>
                  <a:lnTo>
                    <a:pt x="236" y="618"/>
                  </a:lnTo>
                  <a:cubicBezTo>
                    <a:pt x="149" y="830"/>
                    <a:pt x="67" y="1043"/>
                    <a:pt x="1" y="1263"/>
                  </a:cubicBezTo>
                  <a:lnTo>
                    <a:pt x="746" y="1495"/>
                  </a:lnTo>
                  <a:cubicBezTo>
                    <a:pt x="805" y="1300"/>
                    <a:pt x="878" y="1110"/>
                    <a:pt x="955" y="923"/>
                  </a:cubicBezTo>
                  <a:lnTo>
                    <a:pt x="1017" y="783"/>
                  </a:lnTo>
                  <a:cubicBezTo>
                    <a:pt x="1028" y="760"/>
                    <a:pt x="1038" y="736"/>
                    <a:pt x="1048" y="714"/>
                  </a:cubicBezTo>
                  <a:lnTo>
                    <a:pt x="1082" y="645"/>
                  </a:lnTo>
                  <a:lnTo>
                    <a:pt x="1149" y="50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865225" y="1490625"/>
              <a:ext cx="36375" cy="36900"/>
            </a:xfrm>
            <a:custGeom>
              <a:avLst/>
              <a:gdLst/>
              <a:ahLst/>
              <a:cxnLst/>
              <a:rect l="l" t="t" r="r" b="b"/>
              <a:pathLst>
                <a:path w="1455" h="1476" extrusionOk="0">
                  <a:moveTo>
                    <a:pt x="1454" y="597"/>
                  </a:moveTo>
                  <a:lnTo>
                    <a:pt x="950" y="1"/>
                  </a:lnTo>
                  <a:lnTo>
                    <a:pt x="820" y="115"/>
                  </a:lnTo>
                  <a:lnTo>
                    <a:pt x="756" y="173"/>
                  </a:lnTo>
                  <a:lnTo>
                    <a:pt x="693" y="232"/>
                  </a:lnTo>
                  <a:lnTo>
                    <a:pt x="568" y="352"/>
                  </a:lnTo>
                  <a:lnTo>
                    <a:pt x="448" y="476"/>
                  </a:lnTo>
                  <a:lnTo>
                    <a:pt x="388" y="538"/>
                  </a:lnTo>
                  <a:cubicBezTo>
                    <a:pt x="369" y="559"/>
                    <a:pt x="351" y="581"/>
                    <a:pt x="331" y="602"/>
                  </a:cubicBezTo>
                  <a:lnTo>
                    <a:pt x="216" y="731"/>
                  </a:lnTo>
                  <a:cubicBezTo>
                    <a:pt x="179" y="774"/>
                    <a:pt x="143" y="819"/>
                    <a:pt x="107" y="863"/>
                  </a:cubicBezTo>
                  <a:lnTo>
                    <a:pt x="53" y="930"/>
                  </a:lnTo>
                  <a:cubicBezTo>
                    <a:pt x="34" y="951"/>
                    <a:pt x="17" y="975"/>
                    <a:pt x="1" y="997"/>
                  </a:cubicBezTo>
                  <a:lnTo>
                    <a:pt x="619" y="1475"/>
                  </a:lnTo>
                  <a:cubicBezTo>
                    <a:pt x="635" y="1455"/>
                    <a:pt x="648" y="1434"/>
                    <a:pt x="666" y="1415"/>
                  </a:cubicBezTo>
                  <a:lnTo>
                    <a:pt x="714" y="1356"/>
                  </a:lnTo>
                  <a:cubicBezTo>
                    <a:pt x="746" y="1318"/>
                    <a:pt x="777" y="1278"/>
                    <a:pt x="810" y="1240"/>
                  </a:cubicBezTo>
                  <a:lnTo>
                    <a:pt x="912" y="1126"/>
                  </a:lnTo>
                  <a:cubicBezTo>
                    <a:pt x="928" y="1107"/>
                    <a:pt x="945" y="1089"/>
                    <a:pt x="963" y="1069"/>
                  </a:cubicBezTo>
                  <a:lnTo>
                    <a:pt x="1016" y="1014"/>
                  </a:lnTo>
                  <a:lnTo>
                    <a:pt x="1121" y="905"/>
                  </a:lnTo>
                  <a:lnTo>
                    <a:pt x="1230" y="799"/>
                  </a:lnTo>
                  <a:lnTo>
                    <a:pt x="1286" y="747"/>
                  </a:lnTo>
                  <a:lnTo>
                    <a:pt x="1343" y="69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891300" y="1749600"/>
              <a:ext cx="36975" cy="36200"/>
            </a:xfrm>
            <a:custGeom>
              <a:avLst/>
              <a:gdLst/>
              <a:ahLst/>
              <a:cxnLst/>
              <a:rect l="l" t="t" r="r" b="b"/>
              <a:pathLst>
                <a:path w="1479" h="1448" extrusionOk="0">
                  <a:moveTo>
                    <a:pt x="567" y="1"/>
                  </a:moveTo>
                  <a:lnTo>
                    <a:pt x="1" y="540"/>
                  </a:lnTo>
                  <a:cubicBezTo>
                    <a:pt x="21" y="561"/>
                    <a:pt x="39" y="581"/>
                    <a:pt x="58" y="601"/>
                  </a:cubicBezTo>
                  <a:lnTo>
                    <a:pt x="118" y="661"/>
                  </a:lnTo>
                  <a:lnTo>
                    <a:pt x="235" y="781"/>
                  </a:lnTo>
                  <a:lnTo>
                    <a:pt x="357" y="896"/>
                  </a:lnTo>
                  <a:lnTo>
                    <a:pt x="417" y="955"/>
                  </a:lnTo>
                  <a:lnTo>
                    <a:pt x="480" y="1011"/>
                  </a:lnTo>
                  <a:lnTo>
                    <a:pt x="605" y="1124"/>
                  </a:lnTo>
                  <a:cubicBezTo>
                    <a:pt x="647" y="1161"/>
                    <a:pt x="690" y="1197"/>
                    <a:pt x="733" y="1234"/>
                  </a:cubicBezTo>
                  <a:cubicBezTo>
                    <a:pt x="817" y="1307"/>
                    <a:pt x="905" y="1377"/>
                    <a:pt x="992" y="1448"/>
                  </a:cubicBezTo>
                  <a:lnTo>
                    <a:pt x="1478" y="838"/>
                  </a:lnTo>
                  <a:cubicBezTo>
                    <a:pt x="1399" y="773"/>
                    <a:pt x="1317" y="709"/>
                    <a:pt x="1240" y="640"/>
                  </a:cubicBezTo>
                  <a:cubicBezTo>
                    <a:pt x="1201" y="607"/>
                    <a:pt x="1162" y="573"/>
                    <a:pt x="1123" y="539"/>
                  </a:cubicBezTo>
                  <a:lnTo>
                    <a:pt x="1009" y="435"/>
                  </a:lnTo>
                  <a:lnTo>
                    <a:pt x="952" y="383"/>
                  </a:lnTo>
                  <a:lnTo>
                    <a:pt x="895" y="329"/>
                  </a:lnTo>
                  <a:lnTo>
                    <a:pt x="784" y="222"/>
                  </a:lnTo>
                  <a:lnTo>
                    <a:pt x="675" y="113"/>
                  </a:lnTo>
                  <a:lnTo>
                    <a:pt x="619" y="58"/>
                  </a:lnTo>
                  <a:cubicBezTo>
                    <a:pt x="603" y="39"/>
                    <a:pt x="585" y="19"/>
                    <a:pt x="5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1855600" y="1705150"/>
              <a:ext cx="34000" cy="37650"/>
            </a:xfrm>
            <a:custGeom>
              <a:avLst/>
              <a:gdLst/>
              <a:ahLst/>
              <a:cxnLst/>
              <a:rect l="l" t="t" r="r" b="b"/>
              <a:pathLst>
                <a:path w="1360" h="1506" extrusionOk="0">
                  <a:moveTo>
                    <a:pt x="683" y="0"/>
                  </a:moveTo>
                  <a:lnTo>
                    <a:pt x="0" y="379"/>
                  </a:lnTo>
                  <a:cubicBezTo>
                    <a:pt x="109" y="577"/>
                    <a:pt x="226" y="768"/>
                    <a:pt x="349" y="957"/>
                  </a:cubicBezTo>
                  <a:lnTo>
                    <a:pt x="443" y="1096"/>
                  </a:lnTo>
                  <a:lnTo>
                    <a:pt x="490" y="1166"/>
                  </a:lnTo>
                  <a:lnTo>
                    <a:pt x="539" y="1235"/>
                  </a:lnTo>
                  <a:lnTo>
                    <a:pt x="637" y="1372"/>
                  </a:lnTo>
                  <a:lnTo>
                    <a:pt x="739" y="1506"/>
                  </a:lnTo>
                  <a:lnTo>
                    <a:pt x="1359" y="1032"/>
                  </a:lnTo>
                  <a:lnTo>
                    <a:pt x="1265" y="908"/>
                  </a:lnTo>
                  <a:lnTo>
                    <a:pt x="1176" y="782"/>
                  </a:lnTo>
                  <a:lnTo>
                    <a:pt x="1130" y="720"/>
                  </a:lnTo>
                  <a:lnTo>
                    <a:pt x="1087" y="656"/>
                  </a:lnTo>
                  <a:lnTo>
                    <a:pt x="1001" y="528"/>
                  </a:lnTo>
                  <a:cubicBezTo>
                    <a:pt x="891" y="355"/>
                    <a:pt x="781" y="182"/>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1834000" y="1654000"/>
              <a:ext cx="28175" cy="36600"/>
            </a:xfrm>
            <a:custGeom>
              <a:avLst/>
              <a:gdLst/>
              <a:ahLst/>
              <a:cxnLst/>
              <a:rect l="l" t="t" r="r" b="b"/>
              <a:pathLst>
                <a:path w="1127" h="1464" extrusionOk="0">
                  <a:moveTo>
                    <a:pt x="762" y="0"/>
                  </a:moveTo>
                  <a:lnTo>
                    <a:pt x="0" y="168"/>
                  </a:lnTo>
                  <a:lnTo>
                    <a:pt x="39" y="334"/>
                  </a:lnTo>
                  <a:cubicBezTo>
                    <a:pt x="46" y="361"/>
                    <a:pt x="52" y="389"/>
                    <a:pt x="59" y="417"/>
                  </a:cubicBezTo>
                  <a:lnTo>
                    <a:pt x="80" y="498"/>
                  </a:lnTo>
                  <a:cubicBezTo>
                    <a:pt x="95" y="553"/>
                    <a:pt x="110" y="607"/>
                    <a:pt x="125" y="663"/>
                  </a:cubicBezTo>
                  <a:lnTo>
                    <a:pt x="174" y="825"/>
                  </a:lnTo>
                  <a:cubicBezTo>
                    <a:pt x="182" y="853"/>
                    <a:pt x="190" y="880"/>
                    <a:pt x="199" y="906"/>
                  </a:cubicBezTo>
                  <a:lnTo>
                    <a:pt x="226" y="986"/>
                  </a:lnTo>
                  <a:lnTo>
                    <a:pt x="281" y="1147"/>
                  </a:lnTo>
                  <a:lnTo>
                    <a:pt x="341" y="1305"/>
                  </a:lnTo>
                  <a:lnTo>
                    <a:pt x="371" y="1385"/>
                  </a:lnTo>
                  <a:lnTo>
                    <a:pt x="403" y="1463"/>
                  </a:lnTo>
                  <a:lnTo>
                    <a:pt x="1127" y="1170"/>
                  </a:lnTo>
                  <a:lnTo>
                    <a:pt x="1099" y="1099"/>
                  </a:lnTo>
                  <a:lnTo>
                    <a:pt x="1072" y="1027"/>
                  </a:lnTo>
                  <a:lnTo>
                    <a:pt x="1016" y="882"/>
                  </a:lnTo>
                  <a:lnTo>
                    <a:pt x="968" y="736"/>
                  </a:lnTo>
                  <a:lnTo>
                    <a:pt x="943" y="664"/>
                  </a:lnTo>
                  <a:cubicBezTo>
                    <a:pt x="934" y="639"/>
                    <a:pt x="927" y="615"/>
                    <a:pt x="921" y="591"/>
                  </a:cubicBezTo>
                  <a:lnTo>
                    <a:pt x="876" y="444"/>
                  </a:lnTo>
                  <a:cubicBezTo>
                    <a:pt x="861" y="394"/>
                    <a:pt x="849" y="345"/>
                    <a:pt x="835" y="295"/>
                  </a:cubicBezTo>
                  <a:lnTo>
                    <a:pt x="817" y="221"/>
                  </a:lnTo>
                  <a:cubicBezTo>
                    <a:pt x="809" y="196"/>
                    <a:pt x="804" y="172"/>
                    <a:pt x="798" y="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2047550" y="1826325"/>
              <a:ext cx="35025" cy="24900"/>
            </a:xfrm>
            <a:custGeom>
              <a:avLst/>
              <a:gdLst/>
              <a:ahLst/>
              <a:cxnLst/>
              <a:rect l="l" t="t" r="r" b="b"/>
              <a:pathLst>
                <a:path w="1401" h="996" extrusionOk="0">
                  <a:moveTo>
                    <a:pt x="168" y="0"/>
                  </a:moveTo>
                  <a:lnTo>
                    <a:pt x="0" y="762"/>
                  </a:lnTo>
                  <a:cubicBezTo>
                    <a:pt x="53" y="775"/>
                    <a:pt x="106" y="786"/>
                    <a:pt x="160" y="797"/>
                  </a:cubicBezTo>
                  <a:lnTo>
                    <a:pt x="321" y="830"/>
                  </a:lnTo>
                  <a:lnTo>
                    <a:pt x="482" y="861"/>
                  </a:lnTo>
                  <a:lnTo>
                    <a:pt x="564" y="877"/>
                  </a:lnTo>
                  <a:lnTo>
                    <a:pt x="644" y="891"/>
                  </a:lnTo>
                  <a:lnTo>
                    <a:pt x="805" y="921"/>
                  </a:lnTo>
                  <a:lnTo>
                    <a:pt x="967" y="947"/>
                  </a:lnTo>
                  <a:cubicBezTo>
                    <a:pt x="1075" y="964"/>
                    <a:pt x="1183" y="979"/>
                    <a:pt x="1291" y="996"/>
                  </a:cubicBezTo>
                  <a:lnTo>
                    <a:pt x="1401" y="223"/>
                  </a:lnTo>
                  <a:cubicBezTo>
                    <a:pt x="1298" y="207"/>
                    <a:pt x="1194" y="193"/>
                    <a:pt x="1090" y="176"/>
                  </a:cubicBezTo>
                  <a:lnTo>
                    <a:pt x="935" y="151"/>
                  </a:lnTo>
                  <a:lnTo>
                    <a:pt x="781" y="124"/>
                  </a:lnTo>
                  <a:lnTo>
                    <a:pt x="704" y="109"/>
                  </a:lnTo>
                  <a:lnTo>
                    <a:pt x="627" y="95"/>
                  </a:lnTo>
                  <a:lnTo>
                    <a:pt x="474" y="65"/>
                  </a:lnTo>
                  <a:lnTo>
                    <a:pt x="320" y="33"/>
                  </a:lnTo>
                  <a:cubicBezTo>
                    <a:pt x="271" y="22"/>
                    <a:pt x="219" y="12"/>
                    <a:pt x="1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990950" y="1810125"/>
              <a:ext cx="36725" cy="28875"/>
            </a:xfrm>
            <a:custGeom>
              <a:avLst/>
              <a:gdLst/>
              <a:ahLst/>
              <a:cxnLst/>
              <a:rect l="l" t="t" r="r" b="b"/>
              <a:pathLst>
                <a:path w="1469" h="1155" extrusionOk="0">
                  <a:moveTo>
                    <a:pt x="287" y="1"/>
                  </a:moveTo>
                  <a:lnTo>
                    <a:pt x="1" y="727"/>
                  </a:lnTo>
                  <a:cubicBezTo>
                    <a:pt x="206" y="810"/>
                    <a:pt x="413" y="883"/>
                    <a:pt x="621" y="955"/>
                  </a:cubicBezTo>
                  <a:lnTo>
                    <a:pt x="777" y="1007"/>
                  </a:lnTo>
                  <a:lnTo>
                    <a:pt x="856" y="1033"/>
                  </a:lnTo>
                  <a:lnTo>
                    <a:pt x="935" y="1057"/>
                  </a:lnTo>
                  <a:lnTo>
                    <a:pt x="1092" y="1107"/>
                  </a:lnTo>
                  <a:lnTo>
                    <a:pt x="1251" y="1154"/>
                  </a:lnTo>
                  <a:lnTo>
                    <a:pt x="1469" y="405"/>
                  </a:lnTo>
                  <a:lnTo>
                    <a:pt x="1319" y="361"/>
                  </a:lnTo>
                  <a:lnTo>
                    <a:pt x="1169" y="313"/>
                  </a:lnTo>
                  <a:lnTo>
                    <a:pt x="1095" y="290"/>
                  </a:lnTo>
                  <a:lnTo>
                    <a:pt x="1021" y="265"/>
                  </a:lnTo>
                  <a:lnTo>
                    <a:pt x="872" y="216"/>
                  </a:lnTo>
                  <a:cubicBezTo>
                    <a:pt x="676" y="148"/>
                    <a:pt x="481" y="78"/>
                    <a:pt x="2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938025" y="1785025"/>
              <a:ext cx="37700" cy="32750"/>
            </a:xfrm>
            <a:custGeom>
              <a:avLst/>
              <a:gdLst/>
              <a:ahLst/>
              <a:cxnLst/>
              <a:rect l="l" t="t" r="r" b="b"/>
              <a:pathLst>
                <a:path w="1508" h="1310" extrusionOk="0">
                  <a:moveTo>
                    <a:pt x="423" y="1"/>
                  </a:moveTo>
                  <a:lnTo>
                    <a:pt x="1" y="658"/>
                  </a:lnTo>
                  <a:cubicBezTo>
                    <a:pt x="95" y="716"/>
                    <a:pt x="188" y="778"/>
                    <a:pt x="285" y="834"/>
                  </a:cubicBezTo>
                  <a:cubicBezTo>
                    <a:pt x="333" y="862"/>
                    <a:pt x="380" y="890"/>
                    <a:pt x="428" y="919"/>
                  </a:cubicBezTo>
                  <a:lnTo>
                    <a:pt x="573" y="1001"/>
                  </a:lnTo>
                  <a:cubicBezTo>
                    <a:pt x="598" y="1014"/>
                    <a:pt x="620" y="1028"/>
                    <a:pt x="645" y="1042"/>
                  </a:cubicBezTo>
                  <a:lnTo>
                    <a:pt x="718" y="1081"/>
                  </a:lnTo>
                  <a:lnTo>
                    <a:pt x="865" y="1160"/>
                  </a:lnTo>
                  <a:lnTo>
                    <a:pt x="1014" y="1236"/>
                  </a:lnTo>
                  <a:lnTo>
                    <a:pt x="1088" y="1273"/>
                  </a:lnTo>
                  <a:lnTo>
                    <a:pt x="1162" y="1310"/>
                  </a:lnTo>
                  <a:lnTo>
                    <a:pt x="1508" y="610"/>
                  </a:lnTo>
                  <a:lnTo>
                    <a:pt x="1437" y="576"/>
                  </a:lnTo>
                  <a:lnTo>
                    <a:pt x="1368" y="540"/>
                  </a:lnTo>
                  <a:lnTo>
                    <a:pt x="1230" y="469"/>
                  </a:lnTo>
                  <a:lnTo>
                    <a:pt x="1093" y="394"/>
                  </a:lnTo>
                  <a:lnTo>
                    <a:pt x="1024" y="358"/>
                  </a:lnTo>
                  <a:cubicBezTo>
                    <a:pt x="1002" y="345"/>
                    <a:pt x="979" y="332"/>
                    <a:pt x="957" y="320"/>
                  </a:cubicBezTo>
                  <a:lnTo>
                    <a:pt x="821" y="243"/>
                  </a:lnTo>
                  <a:cubicBezTo>
                    <a:pt x="777" y="217"/>
                    <a:pt x="733" y="190"/>
                    <a:pt x="687" y="164"/>
                  </a:cubicBezTo>
                  <a:cubicBezTo>
                    <a:pt x="598" y="111"/>
                    <a:pt x="511" y="55"/>
                    <a:pt x="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2220125" y="1826950"/>
              <a:ext cx="34800" cy="24400"/>
            </a:xfrm>
            <a:custGeom>
              <a:avLst/>
              <a:gdLst/>
              <a:ahLst/>
              <a:cxnLst/>
              <a:rect l="l" t="t" r="r" b="b"/>
              <a:pathLst>
                <a:path w="1392" h="976" extrusionOk="0">
                  <a:moveTo>
                    <a:pt x="0" y="201"/>
                  </a:moveTo>
                  <a:lnTo>
                    <a:pt x="105" y="976"/>
                  </a:lnTo>
                  <a:cubicBezTo>
                    <a:pt x="320" y="950"/>
                    <a:pt x="535" y="913"/>
                    <a:pt x="750" y="881"/>
                  </a:cubicBezTo>
                  <a:lnTo>
                    <a:pt x="830" y="867"/>
                  </a:lnTo>
                  <a:lnTo>
                    <a:pt x="912" y="853"/>
                  </a:lnTo>
                  <a:lnTo>
                    <a:pt x="1071" y="825"/>
                  </a:lnTo>
                  <a:lnTo>
                    <a:pt x="1231" y="797"/>
                  </a:lnTo>
                  <a:cubicBezTo>
                    <a:pt x="1284" y="785"/>
                    <a:pt x="1338" y="778"/>
                    <a:pt x="1392" y="766"/>
                  </a:cubicBezTo>
                  <a:lnTo>
                    <a:pt x="1242" y="0"/>
                  </a:lnTo>
                  <a:cubicBezTo>
                    <a:pt x="1191" y="12"/>
                    <a:pt x="1139" y="19"/>
                    <a:pt x="1086" y="28"/>
                  </a:cubicBezTo>
                  <a:lnTo>
                    <a:pt x="932" y="55"/>
                  </a:lnTo>
                  <a:lnTo>
                    <a:pt x="777" y="83"/>
                  </a:lnTo>
                  <a:lnTo>
                    <a:pt x="700" y="97"/>
                  </a:lnTo>
                  <a:lnTo>
                    <a:pt x="622" y="109"/>
                  </a:lnTo>
                  <a:cubicBezTo>
                    <a:pt x="415" y="141"/>
                    <a:pt x="209" y="175"/>
                    <a:pt x="0" y="2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2163925" y="1834675"/>
              <a:ext cx="33075" cy="21325"/>
            </a:xfrm>
            <a:custGeom>
              <a:avLst/>
              <a:gdLst/>
              <a:ahLst/>
              <a:cxnLst/>
              <a:rect l="l" t="t" r="r" b="b"/>
              <a:pathLst>
                <a:path w="1323" h="853" extrusionOk="0">
                  <a:moveTo>
                    <a:pt x="1" y="71"/>
                  </a:moveTo>
                  <a:lnTo>
                    <a:pt x="20" y="852"/>
                  </a:lnTo>
                  <a:lnTo>
                    <a:pt x="346" y="840"/>
                  </a:lnTo>
                  <a:lnTo>
                    <a:pt x="510" y="833"/>
                  </a:lnTo>
                  <a:lnTo>
                    <a:pt x="672" y="824"/>
                  </a:lnTo>
                  <a:lnTo>
                    <a:pt x="997" y="805"/>
                  </a:lnTo>
                  <a:cubicBezTo>
                    <a:pt x="1105" y="797"/>
                    <a:pt x="1215" y="786"/>
                    <a:pt x="1323" y="779"/>
                  </a:cubicBezTo>
                  <a:lnTo>
                    <a:pt x="1256" y="0"/>
                  </a:lnTo>
                  <a:cubicBezTo>
                    <a:pt x="1152" y="10"/>
                    <a:pt x="1047" y="19"/>
                    <a:pt x="943" y="26"/>
                  </a:cubicBezTo>
                  <a:lnTo>
                    <a:pt x="629" y="45"/>
                  </a:lnTo>
                  <a:lnTo>
                    <a:pt x="471" y="53"/>
                  </a:lnTo>
                  <a:lnTo>
                    <a:pt x="314" y="5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106050" y="1834750"/>
              <a:ext cx="33100" cy="21300"/>
            </a:xfrm>
            <a:custGeom>
              <a:avLst/>
              <a:gdLst/>
              <a:ahLst/>
              <a:cxnLst/>
              <a:rect l="l" t="t" r="r" b="b"/>
              <a:pathLst>
                <a:path w="1324" h="852" extrusionOk="0">
                  <a:moveTo>
                    <a:pt x="69" y="0"/>
                  </a:moveTo>
                  <a:lnTo>
                    <a:pt x="1" y="778"/>
                  </a:lnTo>
                  <a:cubicBezTo>
                    <a:pt x="219" y="798"/>
                    <a:pt x="436" y="810"/>
                    <a:pt x="654" y="824"/>
                  </a:cubicBezTo>
                  <a:lnTo>
                    <a:pt x="735" y="829"/>
                  </a:lnTo>
                  <a:lnTo>
                    <a:pt x="817" y="833"/>
                  </a:lnTo>
                  <a:lnTo>
                    <a:pt x="980" y="840"/>
                  </a:lnTo>
                  <a:lnTo>
                    <a:pt x="1143" y="846"/>
                  </a:lnTo>
                  <a:cubicBezTo>
                    <a:pt x="1197" y="847"/>
                    <a:pt x="1252" y="851"/>
                    <a:pt x="1306" y="851"/>
                  </a:cubicBezTo>
                  <a:lnTo>
                    <a:pt x="1323" y="70"/>
                  </a:lnTo>
                  <a:cubicBezTo>
                    <a:pt x="1271" y="70"/>
                    <a:pt x="1219" y="68"/>
                    <a:pt x="1166" y="65"/>
                  </a:cubicBezTo>
                  <a:lnTo>
                    <a:pt x="1009" y="59"/>
                  </a:lnTo>
                  <a:lnTo>
                    <a:pt x="852" y="53"/>
                  </a:lnTo>
                  <a:lnTo>
                    <a:pt x="773" y="49"/>
                  </a:lnTo>
                  <a:lnTo>
                    <a:pt x="695" y="44"/>
                  </a:lnTo>
                  <a:cubicBezTo>
                    <a:pt x="487" y="30"/>
                    <a:pt x="277" y="18"/>
                    <a:pt x="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381800" y="1768800"/>
              <a:ext cx="37425" cy="32150"/>
            </a:xfrm>
            <a:custGeom>
              <a:avLst/>
              <a:gdLst/>
              <a:ahLst/>
              <a:cxnLst/>
              <a:rect l="l" t="t" r="r" b="b"/>
              <a:pathLst>
                <a:path w="1497" h="1286" extrusionOk="0">
                  <a:moveTo>
                    <a:pt x="0" y="583"/>
                  </a:moveTo>
                  <a:lnTo>
                    <a:pt x="340" y="1286"/>
                  </a:lnTo>
                  <a:cubicBezTo>
                    <a:pt x="536" y="1188"/>
                    <a:pt x="730" y="1095"/>
                    <a:pt x="923" y="991"/>
                  </a:cubicBezTo>
                  <a:cubicBezTo>
                    <a:pt x="1020" y="941"/>
                    <a:pt x="1116" y="891"/>
                    <a:pt x="1212" y="839"/>
                  </a:cubicBezTo>
                  <a:lnTo>
                    <a:pt x="1497" y="681"/>
                  </a:lnTo>
                  <a:lnTo>
                    <a:pt x="1116" y="0"/>
                  </a:lnTo>
                  <a:lnTo>
                    <a:pt x="841" y="152"/>
                  </a:lnTo>
                  <a:cubicBezTo>
                    <a:pt x="749" y="202"/>
                    <a:pt x="654" y="250"/>
                    <a:pt x="563" y="299"/>
                  </a:cubicBezTo>
                  <a:cubicBezTo>
                    <a:pt x="377" y="400"/>
                    <a:pt x="188" y="489"/>
                    <a:pt x="0" y="5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2329775" y="1793700"/>
              <a:ext cx="36950" cy="29925"/>
            </a:xfrm>
            <a:custGeom>
              <a:avLst/>
              <a:gdLst/>
              <a:ahLst/>
              <a:cxnLst/>
              <a:rect l="l" t="t" r="r" b="b"/>
              <a:pathLst>
                <a:path w="1478" h="1197" extrusionOk="0">
                  <a:moveTo>
                    <a:pt x="0" y="462"/>
                  </a:moveTo>
                  <a:lnTo>
                    <a:pt x="264" y="1197"/>
                  </a:lnTo>
                  <a:lnTo>
                    <a:pt x="418" y="1143"/>
                  </a:lnTo>
                  <a:cubicBezTo>
                    <a:pt x="469" y="1124"/>
                    <a:pt x="520" y="1103"/>
                    <a:pt x="571" y="1085"/>
                  </a:cubicBezTo>
                  <a:lnTo>
                    <a:pt x="875" y="968"/>
                  </a:lnTo>
                  <a:cubicBezTo>
                    <a:pt x="926" y="948"/>
                    <a:pt x="977" y="927"/>
                    <a:pt x="1026" y="906"/>
                  </a:cubicBezTo>
                  <a:lnTo>
                    <a:pt x="1177" y="846"/>
                  </a:lnTo>
                  <a:lnTo>
                    <a:pt x="1328" y="784"/>
                  </a:lnTo>
                  <a:lnTo>
                    <a:pt x="1404" y="752"/>
                  </a:lnTo>
                  <a:lnTo>
                    <a:pt x="1478" y="719"/>
                  </a:lnTo>
                  <a:lnTo>
                    <a:pt x="1170" y="1"/>
                  </a:lnTo>
                  <a:lnTo>
                    <a:pt x="1099" y="32"/>
                  </a:lnTo>
                  <a:lnTo>
                    <a:pt x="1026" y="62"/>
                  </a:lnTo>
                  <a:lnTo>
                    <a:pt x="880" y="122"/>
                  </a:lnTo>
                  <a:lnTo>
                    <a:pt x="734" y="182"/>
                  </a:lnTo>
                  <a:cubicBezTo>
                    <a:pt x="686" y="201"/>
                    <a:pt x="638" y="222"/>
                    <a:pt x="588" y="240"/>
                  </a:cubicBezTo>
                  <a:lnTo>
                    <a:pt x="295" y="352"/>
                  </a:lnTo>
                  <a:cubicBezTo>
                    <a:pt x="245" y="370"/>
                    <a:pt x="197" y="390"/>
                    <a:pt x="147" y="4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2275950" y="1813075"/>
              <a:ext cx="36075" cy="27350"/>
            </a:xfrm>
            <a:custGeom>
              <a:avLst/>
              <a:gdLst/>
              <a:ahLst/>
              <a:cxnLst/>
              <a:rect l="l" t="t" r="r" b="b"/>
              <a:pathLst>
                <a:path w="1443" h="1094" extrusionOk="0">
                  <a:moveTo>
                    <a:pt x="1" y="334"/>
                  </a:moveTo>
                  <a:lnTo>
                    <a:pt x="186" y="1093"/>
                  </a:lnTo>
                  <a:lnTo>
                    <a:pt x="502" y="1014"/>
                  </a:lnTo>
                  <a:lnTo>
                    <a:pt x="581" y="993"/>
                  </a:lnTo>
                  <a:lnTo>
                    <a:pt x="621" y="983"/>
                  </a:lnTo>
                  <a:lnTo>
                    <a:pt x="660" y="973"/>
                  </a:lnTo>
                  <a:lnTo>
                    <a:pt x="816" y="928"/>
                  </a:lnTo>
                  <a:lnTo>
                    <a:pt x="1132" y="841"/>
                  </a:lnTo>
                  <a:lnTo>
                    <a:pt x="1443" y="746"/>
                  </a:lnTo>
                  <a:lnTo>
                    <a:pt x="1214" y="0"/>
                  </a:lnTo>
                  <a:lnTo>
                    <a:pt x="913" y="91"/>
                  </a:lnTo>
                  <a:lnTo>
                    <a:pt x="610" y="176"/>
                  </a:lnTo>
                  <a:lnTo>
                    <a:pt x="457" y="219"/>
                  </a:lnTo>
                  <a:lnTo>
                    <a:pt x="419" y="229"/>
                  </a:lnTo>
                  <a:lnTo>
                    <a:pt x="382" y="239"/>
                  </a:lnTo>
                  <a:lnTo>
                    <a:pt x="305" y="25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2519750" y="1663575"/>
              <a:ext cx="36375" cy="36650"/>
            </a:xfrm>
            <a:custGeom>
              <a:avLst/>
              <a:gdLst/>
              <a:ahLst/>
              <a:cxnLst/>
              <a:rect l="l" t="t" r="r" b="b"/>
              <a:pathLst>
                <a:path w="1455" h="1466" extrusionOk="0">
                  <a:moveTo>
                    <a:pt x="1" y="905"/>
                  </a:moveTo>
                  <a:lnTo>
                    <a:pt x="545" y="1466"/>
                  </a:lnTo>
                  <a:lnTo>
                    <a:pt x="778" y="1236"/>
                  </a:lnTo>
                  <a:cubicBezTo>
                    <a:pt x="816" y="1199"/>
                    <a:pt x="856" y="1160"/>
                    <a:pt x="893" y="1122"/>
                  </a:cubicBezTo>
                  <a:lnTo>
                    <a:pt x="1007" y="1004"/>
                  </a:lnTo>
                  <a:lnTo>
                    <a:pt x="1233" y="770"/>
                  </a:lnTo>
                  <a:lnTo>
                    <a:pt x="1289" y="712"/>
                  </a:lnTo>
                  <a:lnTo>
                    <a:pt x="1344" y="651"/>
                  </a:lnTo>
                  <a:lnTo>
                    <a:pt x="1454" y="532"/>
                  </a:lnTo>
                  <a:lnTo>
                    <a:pt x="882" y="1"/>
                  </a:lnTo>
                  <a:lnTo>
                    <a:pt x="774" y="117"/>
                  </a:lnTo>
                  <a:lnTo>
                    <a:pt x="721" y="174"/>
                  </a:lnTo>
                  <a:lnTo>
                    <a:pt x="667" y="232"/>
                  </a:lnTo>
                  <a:lnTo>
                    <a:pt x="449" y="458"/>
                  </a:lnTo>
                  <a:lnTo>
                    <a:pt x="339" y="571"/>
                  </a:lnTo>
                  <a:cubicBezTo>
                    <a:pt x="303" y="609"/>
                    <a:pt x="264" y="645"/>
                    <a:pt x="227" y="68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2477425" y="1703300"/>
              <a:ext cx="37075" cy="35575"/>
            </a:xfrm>
            <a:custGeom>
              <a:avLst/>
              <a:gdLst/>
              <a:ahLst/>
              <a:cxnLst/>
              <a:rect l="l" t="t" r="r" b="b"/>
              <a:pathLst>
                <a:path w="1483" h="1423" extrusionOk="0">
                  <a:moveTo>
                    <a:pt x="1" y="809"/>
                  </a:moveTo>
                  <a:lnTo>
                    <a:pt x="485" y="1423"/>
                  </a:lnTo>
                  <a:lnTo>
                    <a:pt x="739" y="1219"/>
                  </a:lnTo>
                  <a:lnTo>
                    <a:pt x="804" y="1168"/>
                  </a:lnTo>
                  <a:cubicBezTo>
                    <a:pt x="824" y="1151"/>
                    <a:pt x="845" y="1132"/>
                    <a:pt x="866" y="1116"/>
                  </a:cubicBezTo>
                  <a:lnTo>
                    <a:pt x="991" y="1010"/>
                  </a:lnTo>
                  <a:lnTo>
                    <a:pt x="1240" y="799"/>
                  </a:lnTo>
                  <a:lnTo>
                    <a:pt x="1271" y="773"/>
                  </a:lnTo>
                  <a:lnTo>
                    <a:pt x="1300" y="746"/>
                  </a:lnTo>
                  <a:lnTo>
                    <a:pt x="1362" y="691"/>
                  </a:lnTo>
                  <a:lnTo>
                    <a:pt x="1482" y="583"/>
                  </a:lnTo>
                  <a:lnTo>
                    <a:pt x="962" y="0"/>
                  </a:lnTo>
                  <a:lnTo>
                    <a:pt x="845" y="106"/>
                  </a:lnTo>
                  <a:lnTo>
                    <a:pt x="787" y="158"/>
                  </a:lnTo>
                  <a:lnTo>
                    <a:pt x="757" y="184"/>
                  </a:lnTo>
                  <a:lnTo>
                    <a:pt x="727" y="210"/>
                  </a:lnTo>
                  <a:lnTo>
                    <a:pt x="487" y="413"/>
                  </a:lnTo>
                  <a:lnTo>
                    <a:pt x="367" y="514"/>
                  </a:lnTo>
                  <a:cubicBezTo>
                    <a:pt x="348" y="531"/>
                    <a:pt x="327" y="548"/>
                    <a:pt x="308" y="565"/>
                  </a:cubicBezTo>
                  <a:lnTo>
                    <a:pt x="247" y="6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2431500" y="1738450"/>
              <a:ext cx="37500" cy="34025"/>
            </a:xfrm>
            <a:custGeom>
              <a:avLst/>
              <a:gdLst/>
              <a:ahLst/>
              <a:cxnLst/>
              <a:rect l="l" t="t" r="r" b="b"/>
              <a:pathLst>
                <a:path w="1500" h="1361" extrusionOk="0">
                  <a:moveTo>
                    <a:pt x="0" y="699"/>
                  </a:moveTo>
                  <a:lnTo>
                    <a:pt x="413" y="1361"/>
                  </a:lnTo>
                  <a:lnTo>
                    <a:pt x="553" y="1274"/>
                  </a:lnTo>
                  <a:lnTo>
                    <a:pt x="689" y="1185"/>
                  </a:lnTo>
                  <a:lnTo>
                    <a:pt x="963" y="1007"/>
                  </a:lnTo>
                  <a:cubicBezTo>
                    <a:pt x="1053" y="945"/>
                    <a:pt x="1142" y="883"/>
                    <a:pt x="1232" y="823"/>
                  </a:cubicBezTo>
                  <a:cubicBezTo>
                    <a:pt x="1322" y="759"/>
                    <a:pt x="1412" y="700"/>
                    <a:pt x="1499" y="635"/>
                  </a:cubicBezTo>
                  <a:lnTo>
                    <a:pt x="1044" y="0"/>
                  </a:lnTo>
                  <a:cubicBezTo>
                    <a:pt x="960" y="63"/>
                    <a:pt x="873" y="121"/>
                    <a:pt x="787" y="180"/>
                  </a:cubicBezTo>
                  <a:cubicBezTo>
                    <a:pt x="701" y="241"/>
                    <a:pt x="615" y="300"/>
                    <a:pt x="528" y="358"/>
                  </a:cubicBezTo>
                  <a:lnTo>
                    <a:pt x="266" y="530"/>
                  </a:lnTo>
                  <a:lnTo>
                    <a:pt x="133" y="61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2626775" y="1527600"/>
              <a:ext cx="33825" cy="37425"/>
            </a:xfrm>
            <a:custGeom>
              <a:avLst/>
              <a:gdLst/>
              <a:ahLst/>
              <a:cxnLst/>
              <a:rect l="l" t="t" r="r" b="b"/>
              <a:pathLst>
                <a:path w="1353" h="1497" extrusionOk="0">
                  <a:moveTo>
                    <a:pt x="0" y="1062"/>
                  </a:moveTo>
                  <a:lnTo>
                    <a:pt x="650" y="1496"/>
                  </a:lnTo>
                  <a:lnTo>
                    <a:pt x="1004" y="960"/>
                  </a:lnTo>
                  <a:lnTo>
                    <a:pt x="1178" y="691"/>
                  </a:lnTo>
                  <a:cubicBezTo>
                    <a:pt x="1236" y="601"/>
                    <a:pt x="1295" y="511"/>
                    <a:pt x="1353" y="420"/>
                  </a:cubicBezTo>
                  <a:lnTo>
                    <a:pt x="694" y="0"/>
                  </a:lnTo>
                  <a:cubicBezTo>
                    <a:pt x="637" y="90"/>
                    <a:pt x="579" y="178"/>
                    <a:pt x="522" y="267"/>
                  </a:cubicBezTo>
                  <a:lnTo>
                    <a:pt x="349" y="53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2594000" y="1574875"/>
              <a:ext cx="34550" cy="37400"/>
            </a:xfrm>
            <a:custGeom>
              <a:avLst/>
              <a:gdLst/>
              <a:ahLst/>
              <a:cxnLst/>
              <a:rect l="l" t="t" r="r" b="b"/>
              <a:pathLst>
                <a:path w="1382" h="1496" extrusionOk="0">
                  <a:moveTo>
                    <a:pt x="0" y="1028"/>
                  </a:moveTo>
                  <a:lnTo>
                    <a:pt x="627" y="1495"/>
                  </a:lnTo>
                  <a:lnTo>
                    <a:pt x="818" y="1235"/>
                  </a:lnTo>
                  <a:cubicBezTo>
                    <a:pt x="881" y="1148"/>
                    <a:pt x="947" y="1062"/>
                    <a:pt x="1008" y="975"/>
                  </a:cubicBezTo>
                  <a:lnTo>
                    <a:pt x="1196" y="712"/>
                  </a:lnTo>
                  <a:lnTo>
                    <a:pt x="1289" y="580"/>
                  </a:lnTo>
                  <a:lnTo>
                    <a:pt x="1382" y="448"/>
                  </a:lnTo>
                  <a:lnTo>
                    <a:pt x="742" y="0"/>
                  </a:lnTo>
                  <a:lnTo>
                    <a:pt x="650" y="130"/>
                  </a:lnTo>
                  <a:lnTo>
                    <a:pt x="557" y="259"/>
                  </a:lnTo>
                  <a:lnTo>
                    <a:pt x="373" y="517"/>
                  </a:lnTo>
                  <a:cubicBezTo>
                    <a:pt x="312" y="603"/>
                    <a:pt x="249" y="687"/>
                    <a:pt x="187" y="7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2558700" y="1620300"/>
              <a:ext cx="35425" cy="37125"/>
            </a:xfrm>
            <a:custGeom>
              <a:avLst/>
              <a:gdLst/>
              <a:ahLst/>
              <a:cxnLst/>
              <a:rect l="l" t="t" r="r" b="b"/>
              <a:pathLst>
                <a:path w="1417" h="1485" extrusionOk="0">
                  <a:moveTo>
                    <a:pt x="0" y="975"/>
                  </a:moveTo>
                  <a:lnTo>
                    <a:pt x="593" y="1485"/>
                  </a:lnTo>
                  <a:cubicBezTo>
                    <a:pt x="874" y="1157"/>
                    <a:pt x="1150" y="824"/>
                    <a:pt x="1416" y="485"/>
                  </a:cubicBezTo>
                  <a:lnTo>
                    <a:pt x="805" y="0"/>
                  </a:lnTo>
                  <a:cubicBezTo>
                    <a:pt x="543" y="330"/>
                    <a:pt x="275" y="655"/>
                    <a:pt x="0" y="9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2716300" y="1380675"/>
              <a:ext cx="33100" cy="37400"/>
            </a:xfrm>
            <a:custGeom>
              <a:avLst/>
              <a:gdLst/>
              <a:ahLst/>
              <a:cxnLst/>
              <a:rect l="l" t="t" r="r" b="b"/>
              <a:pathLst>
                <a:path w="1324" h="1496" extrusionOk="0">
                  <a:moveTo>
                    <a:pt x="1" y="1098"/>
                  </a:moveTo>
                  <a:lnTo>
                    <a:pt x="673" y="1496"/>
                  </a:lnTo>
                  <a:cubicBezTo>
                    <a:pt x="889" y="1130"/>
                    <a:pt x="1106" y="766"/>
                    <a:pt x="1323" y="403"/>
                  </a:cubicBezTo>
                  <a:lnTo>
                    <a:pt x="653" y="1"/>
                  </a:lnTo>
                  <a:cubicBezTo>
                    <a:pt x="436" y="365"/>
                    <a:pt x="216" y="731"/>
                    <a:pt x="1" y="10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2687175" y="1429875"/>
              <a:ext cx="33100" cy="37400"/>
            </a:xfrm>
            <a:custGeom>
              <a:avLst/>
              <a:gdLst/>
              <a:ahLst/>
              <a:cxnLst/>
              <a:rect l="l" t="t" r="r" b="b"/>
              <a:pathLst>
                <a:path w="1324" h="1496" extrusionOk="0">
                  <a:moveTo>
                    <a:pt x="1" y="1096"/>
                  </a:moveTo>
                  <a:lnTo>
                    <a:pt x="672" y="1496"/>
                  </a:lnTo>
                  <a:lnTo>
                    <a:pt x="1323" y="397"/>
                  </a:lnTo>
                  <a:lnTo>
                    <a:pt x="6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2657750" y="1478800"/>
              <a:ext cx="33300" cy="37425"/>
            </a:xfrm>
            <a:custGeom>
              <a:avLst/>
              <a:gdLst/>
              <a:ahLst/>
              <a:cxnLst/>
              <a:rect l="l" t="t" r="r" b="b"/>
              <a:pathLst>
                <a:path w="1332" h="1497" extrusionOk="0">
                  <a:moveTo>
                    <a:pt x="0" y="1085"/>
                  </a:moveTo>
                  <a:lnTo>
                    <a:pt x="665" y="1496"/>
                  </a:lnTo>
                  <a:lnTo>
                    <a:pt x="1000" y="951"/>
                  </a:lnTo>
                  <a:lnTo>
                    <a:pt x="1332" y="403"/>
                  </a:lnTo>
                  <a:lnTo>
                    <a:pt x="662" y="0"/>
                  </a:lnTo>
                  <a:lnTo>
                    <a:pt x="333" y="54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2809400" y="1237575"/>
              <a:ext cx="34775" cy="37100"/>
            </a:xfrm>
            <a:custGeom>
              <a:avLst/>
              <a:gdLst/>
              <a:ahLst/>
              <a:cxnLst/>
              <a:rect l="l" t="t" r="r" b="b"/>
              <a:pathLst>
                <a:path w="1391" h="1484" extrusionOk="0">
                  <a:moveTo>
                    <a:pt x="0" y="1021"/>
                  </a:moveTo>
                  <a:lnTo>
                    <a:pt x="629" y="1484"/>
                  </a:lnTo>
                  <a:cubicBezTo>
                    <a:pt x="878" y="1145"/>
                    <a:pt x="1132" y="812"/>
                    <a:pt x="1390" y="483"/>
                  </a:cubicBezTo>
                  <a:lnTo>
                    <a:pt x="777" y="0"/>
                  </a:lnTo>
                  <a:cubicBezTo>
                    <a:pt x="514" y="335"/>
                    <a:pt x="254" y="676"/>
                    <a:pt x="0" y="10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2776550" y="1283750"/>
              <a:ext cx="34050" cy="37325"/>
            </a:xfrm>
            <a:custGeom>
              <a:avLst/>
              <a:gdLst/>
              <a:ahLst/>
              <a:cxnLst/>
              <a:rect l="l" t="t" r="r" b="b"/>
              <a:pathLst>
                <a:path w="1362" h="1493" extrusionOk="0">
                  <a:moveTo>
                    <a:pt x="0" y="1061"/>
                  </a:moveTo>
                  <a:lnTo>
                    <a:pt x="652" y="1492"/>
                  </a:lnTo>
                  <a:cubicBezTo>
                    <a:pt x="884" y="1140"/>
                    <a:pt x="1121" y="793"/>
                    <a:pt x="1361" y="448"/>
                  </a:cubicBezTo>
                  <a:lnTo>
                    <a:pt x="721" y="0"/>
                  </a:lnTo>
                  <a:cubicBezTo>
                    <a:pt x="476" y="350"/>
                    <a:pt x="236" y="704"/>
                    <a:pt x="0" y="106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2745975" y="1331475"/>
              <a:ext cx="33375" cy="37375"/>
            </a:xfrm>
            <a:custGeom>
              <a:avLst/>
              <a:gdLst/>
              <a:ahLst/>
              <a:cxnLst/>
              <a:rect l="l" t="t" r="r" b="b"/>
              <a:pathLst>
                <a:path w="1335" h="1495" extrusionOk="0">
                  <a:moveTo>
                    <a:pt x="1" y="1088"/>
                  </a:moveTo>
                  <a:lnTo>
                    <a:pt x="667" y="1495"/>
                  </a:lnTo>
                  <a:lnTo>
                    <a:pt x="833" y="1224"/>
                  </a:lnTo>
                  <a:lnTo>
                    <a:pt x="999" y="955"/>
                  </a:lnTo>
                  <a:cubicBezTo>
                    <a:pt x="1110" y="775"/>
                    <a:pt x="1222" y="596"/>
                    <a:pt x="1335" y="418"/>
                  </a:cubicBezTo>
                  <a:lnTo>
                    <a:pt x="676" y="1"/>
                  </a:lnTo>
                  <a:cubicBezTo>
                    <a:pt x="561" y="180"/>
                    <a:pt x="448" y="362"/>
                    <a:pt x="335" y="543"/>
                  </a:cubicBezTo>
                  <a:lnTo>
                    <a:pt x="168" y="8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2925825" y="1115000"/>
              <a:ext cx="36975" cy="35100"/>
            </a:xfrm>
            <a:custGeom>
              <a:avLst/>
              <a:gdLst/>
              <a:ahLst/>
              <a:cxnLst/>
              <a:rect l="l" t="t" r="r" b="b"/>
              <a:pathLst>
                <a:path w="1479" h="1404" extrusionOk="0">
                  <a:moveTo>
                    <a:pt x="1" y="809"/>
                  </a:moveTo>
                  <a:lnTo>
                    <a:pt x="507" y="1404"/>
                  </a:lnTo>
                  <a:cubicBezTo>
                    <a:pt x="823" y="1134"/>
                    <a:pt x="1147" y="876"/>
                    <a:pt x="1478" y="625"/>
                  </a:cubicBezTo>
                  <a:lnTo>
                    <a:pt x="1010" y="0"/>
                  </a:lnTo>
                  <a:cubicBezTo>
                    <a:pt x="664" y="259"/>
                    <a:pt x="329" y="529"/>
                    <a:pt x="1" y="8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2883650" y="1152175"/>
              <a:ext cx="36375" cy="36200"/>
            </a:xfrm>
            <a:custGeom>
              <a:avLst/>
              <a:gdLst/>
              <a:ahLst/>
              <a:cxnLst/>
              <a:rect l="l" t="t" r="r" b="b"/>
              <a:pathLst>
                <a:path w="1455" h="1448" extrusionOk="0">
                  <a:moveTo>
                    <a:pt x="1" y="902"/>
                  </a:moveTo>
                  <a:lnTo>
                    <a:pt x="560" y="1447"/>
                  </a:lnTo>
                  <a:cubicBezTo>
                    <a:pt x="852" y="1148"/>
                    <a:pt x="1150" y="858"/>
                    <a:pt x="1454" y="574"/>
                  </a:cubicBezTo>
                  <a:lnTo>
                    <a:pt x="923" y="1"/>
                  </a:lnTo>
                  <a:cubicBezTo>
                    <a:pt x="607" y="295"/>
                    <a:pt x="300" y="594"/>
                    <a:pt x="1" y="90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2845150" y="1193150"/>
              <a:ext cx="35600" cy="36825"/>
            </a:xfrm>
            <a:custGeom>
              <a:avLst/>
              <a:gdLst/>
              <a:ahLst/>
              <a:cxnLst/>
              <a:rect l="l" t="t" r="r" b="b"/>
              <a:pathLst>
                <a:path w="1424" h="1473" extrusionOk="0">
                  <a:moveTo>
                    <a:pt x="1" y="970"/>
                  </a:moveTo>
                  <a:lnTo>
                    <a:pt x="600" y="1472"/>
                  </a:lnTo>
                  <a:cubicBezTo>
                    <a:pt x="868" y="1150"/>
                    <a:pt x="1142" y="835"/>
                    <a:pt x="1423" y="526"/>
                  </a:cubicBezTo>
                  <a:lnTo>
                    <a:pt x="845" y="1"/>
                  </a:lnTo>
                  <a:cubicBezTo>
                    <a:pt x="558" y="318"/>
                    <a:pt x="277" y="642"/>
                    <a:pt x="1" y="9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076300" y="1040875"/>
              <a:ext cx="35600" cy="27000"/>
            </a:xfrm>
            <a:custGeom>
              <a:avLst/>
              <a:gdLst/>
              <a:ahLst/>
              <a:cxnLst/>
              <a:rect l="l" t="t" r="r" b="b"/>
              <a:pathLst>
                <a:path w="1424" h="1080" extrusionOk="0">
                  <a:moveTo>
                    <a:pt x="1" y="335"/>
                  </a:moveTo>
                  <a:lnTo>
                    <a:pt x="235" y="1079"/>
                  </a:lnTo>
                  <a:cubicBezTo>
                    <a:pt x="627" y="958"/>
                    <a:pt x="1022" y="850"/>
                    <a:pt x="1423" y="763"/>
                  </a:cubicBezTo>
                  <a:lnTo>
                    <a:pt x="1256" y="1"/>
                  </a:lnTo>
                  <a:cubicBezTo>
                    <a:pt x="834" y="93"/>
                    <a:pt x="415" y="205"/>
                    <a:pt x="1" y="33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022375" y="1057775"/>
              <a:ext cx="36800" cy="30675"/>
            </a:xfrm>
            <a:custGeom>
              <a:avLst/>
              <a:gdLst/>
              <a:ahLst/>
              <a:cxnLst/>
              <a:rect l="l" t="t" r="r" b="b"/>
              <a:pathLst>
                <a:path w="1472" h="1227" extrusionOk="0">
                  <a:moveTo>
                    <a:pt x="0" y="526"/>
                  </a:moveTo>
                  <a:lnTo>
                    <a:pt x="345" y="1226"/>
                  </a:lnTo>
                  <a:cubicBezTo>
                    <a:pt x="715" y="1046"/>
                    <a:pt x="1091" y="879"/>
                    <a:pt x="1472" y="728"/>
                  </a:cubicBezTo>
                  <a:lnTo>
                    <a:pt x="1187" y="1"/>
                  </a:lnTo>
                  <a:cubicBezTo>
                    <a:pt x="783" y="159"/>
                    <a:pt x="388" y="335"/>
                    <a:pt x="0" y="52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2972300" y="1082875"/>
              <a:ext cx="37150" cy="33275"/>
            </a:xfrm>
            <a:custGeom>
              <a:avLst/>
              <a:gdLst/>
              <a:ahLst/>
              <a:cxnLst/>
              <a:rect l="l" t="t" r="r" b="b"/>
              <a:pathLst>
                <a:path w="1486" h="1331" extrusionOk="0">
                  <a:moveTo>
                    <a:pt x="0" y="683"/>
                  </a:moveTo>
                  <a:lnTo>
                    <a:pt x="434" y="1331"/>
                  </a:lnTo>
                  <a:cubicBezTo>
                    <a:pt x="778" y="1101"/>
                    <a:pt x="1129" y="882"/>
                    <a:pt x="1486" y="678"/>
                  </a:cubicBezTo>
                  <a:lnTo>
                    <a:pt x="1100" y="0"/>
                  </a:lnTo>
                  <a:cubicBezTo>
                    <a:pt x="725" y="215"/>
                    <a:pt x="358" y="443"/>
                    <a:pt x="0" y="6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3247150" y="1034900"/>
              <a:ext cx="33800" cy="23150"/>
            </a:xfrm>
            <a:custGeom>
              <a:avLst/>
              <a:gdLst/>
              <a:ahLst/>
              <a:cxnLst/>
              <a:rect l="l" t="t" r="r" b="b"/>
              <a:pathLst>
                <a:path w="1352" h="926" extrusionOk="0">
                  <a:moveTo>
                    <a:pt x="75" y="0"/>
                  </a:moveTo>
                  <a:lnTo>
                    <a:pt x="0" y="777"/>
                  </a:lnTo>
                  <a:cubicBezTo>
                    <a:pt x="104" y="787"/>
                    <a:pt x="206" y="797"/>
                    <a:pt x="311" y="808"/>
                  </a:cubicBezTo>
                  <a:lnTo>
                    <a:pt x="622" y="845"/>
                  </a:lnTo>
                  <a:lnTo>
                    <a:pt x="777" y="863"/>
                  </a:lnTo>
                  <a:cubicBezTo>
                    <a:pt x="829" y="870"/>
                    <a:pt x="881" y="878"/>
                    <a:pt x="931" y="884"/>
                  </a:cubicBezTo>
                  <a:lnTo>
                    <a:pt x="1242" y="926"/>
                  </a:lnTo>
                  <a:lnTo>
                    <a:pt x="1352" y="152"/>
                  </a:lnTo>
                  <a:lnTo>
                    <a:pt x="1033" y="110"/>
                  </a:lnTo>
                  <a:cubicBezTo>
                    <a:pt x="980" y="103"/>
                    <a:pt x="926" y="95"/>
                    <a:pt x="874" y="89"/>
                  </a:cubicBezTo>
                  <a:lnTo>
                    <a:pt x="715" y="70"/>
                  </a:lnTo>
                  <a:lnTo>
                    <a:pt x="394" y="33"/>
                  </a:lnTo>
                  <a:cubicBezTo>
                    <a:pt x="289" y="21"/>
                    <a:pt x="182" y="11"/>
                    <a:pt x="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191225" y="1032075"/>
              <a:ext cx="32325" cy="20425"/>
            </a:xfrm>
            <a:custGeom>
              <a:avLst/>
              <a:gdLst/>
              <a:ahLst/>
              <a:cxnLst/>
              <a:rect l="l" t="t" r="r" b="b"/>
              <a:pathLst>
                <a:path w="1293" h="817" extrusionOk="0">
                  <a:moveTo>
                    <a:pt x="1" y="1"/>
                  </a:moveTo>
                  <a:lnTo>
                    <a:pt x="6" y="782"/>
                  </a:lnTo>
                  <a:lnTo>
                    <a:pt x="317" y="784"/>
                  </a:lnTo>
                  <a:lnTo>
                    <a:pt x="395" y="784"/>
                  </a:lnTo>
                  <a:cubicBezTo>
                    <a:pt x="421" y="784"/>
                    <a:pt x="447" y="784"/>
                    <a:pt x="473" y="785"/>
                  </a:cubicBezTo>
                  <a:lnTo>
                    <a:pt x="628" y="790"/>
                  </a:lnTo>
                  <a:lnTo>
                    <a:pt x="939" y="799"/>
                  </a:lnTo>
                  <a:cubicBezTo>
                    <a:pt x="1043" y="805"/>
                    <a:pt x="1146" y="810"/>
                    <a:pt x="1250" y="816"/>
                  </a:cubicBezTo>
                  <a:lnTo>
                    <a:pt x="1293" y="36"/>
                  </a:lnTo>
                  <a:cubicBezTo>
                    <a:pt x="1185" y="31"/>
                    <a:pt x="1078" y="25"/>
                    <a:pt x="970" y="20"/>
                  </a:cubicBezTo>
                  <a:lnTo>
                    <a:pt x="647" y="10"/>
                  </a:lnTo>
                  <a:lnTo>
                    <a:pt x="486" y="5"/>
                  </a:lnTo>
                  <a:cubicBezTo>
                    <a:pt x="459" y="4"/>
                    <a:pt x="433" y="4"/>
                    <a:pt x="406" y="4"/>
                  </a:cubicBezTo>
                  <a:lnTo>
                    <a:pt x="325" y="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33475" y="1033025"/>
              <a:ext cx="33500" cy="22600"/>
            </a:xfrm>
            <a:custGeom>
              <a:avLst/>
              <a:gdLst/>
              <a:ahLst/>
              <a:cxnLst/>
              <a:rect l="l" t="t" r="r" b="b"/>
              <a:pathLst>
                <a:path w="1340" h="904" extrusionOk="0">
                  <a:moveTo>
                    <a:pt x="0" y="131"/>
                  </a:moveTo>
                  <a:lnTo>
                    <a:pt x="112" y="903"/>
                  </a:lnTo>
                  <a:lnTo>
                    <a:pt x="187" y="892"/>
                  </a:lnTo>
                  <a:lnTo>
                    <a:pt x="264" y="882"/>
                  </a:lnTo>
                  <a:lnTo>
                    <a:pt x="417" y="865"/>
                  </a:lnTo>
                  <a:lnTo>
                    <a:pt x="571" y="846"/>
                  </a:lnTo>
                  <a:lnTo>
                    <a:pt x="648" y="836"/>
                  </a:lnTo>
                  <a:cubicBezTo>
                    <a:pt x="674" y="834"/>
                    <a:pt x="698" y="830"/>
                    <a:pt x="724" y="829"/>
                  </a:cubicBezTo>
                  <a:lnTo>
                    <a:pt x="1031" y="802"/>
                  </a:lnTo>
                  <a:lnTo>
                    <a:pt x="1185" y="789"/>
                  </a:lnTo>
                  <a:cubicBezTo>
                    <a:pt x="1235" y="784"/>
                    <a:pt x="1287" y="782"/>
                    <a:pt x="1339" y="779"/>
                  </a:cubicBezTo>
                  <a:lnTo>
                    <a:pt x="1291" y="0"/>
                  </a:lnTo>
                  <a:cubicBezTo>
                    <a:pt x="1238" y="2"/>
                    <a:pt x="1183" y="6"/>
                    <a:pt x="1130" y="9"/>
                  </a:cubicBezTo>
                  <a:lnTo>
                    <a:pt x="969" y="23"/>
                  </a:lnTo>
                  <a:lnTo>
                    <a:pt x="646" y="52"/>
                  </a:lnTo>
                  <a:cubicBezTo>
                    <a:pt x="619" y="54"/>
                    <a:pt x="593" y="58"/>
                    <a:pt x="566" y="61"/>
                  </a:cubicBezTo>
                  <a:lnTo>
                    <a:pt x="484" y="70"/>
                  </a:lnTo>
                  <a:lnTo>
                    <a:pt x="323" y="90"/>
                  </a:lnTo>
                  <a:lnTo>
                    <a:pt x="162" y="109"/>
                  </a:lnTo>
                  <a:lnTo>
                    <a:pt x="82" y="1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3410100" y="1073000"/>
              <a:ext cx="36925" cy="32025"/>
            </a:xfrm>
            <a:custGeom>
              <a:avLst/>
              <a:gdLst/>
              <a:ahLst/>
              <a:cxnLst/>
              <a:rect l="l" t="t" r="r" b="b"/>
              <a:pathLst>
                <a:path w="1477" h="1281" extrusionOk="0">
                  <a:moveTo>
                    <a:pt x="320" y="1"/>
                  </a:moveTo>
                  <a:lnTo>
                    <a:pt x="0" y="713"/>
                  </a:lnTo>
                  <a:cubicBezTo>
                    <a:pt x="367" y="877"/>
                    <a:pt x="722" y="1067"/>
                    <a:pt x="1057" y="1280"/>
                  </a:cubicBezTo>
                  <a:lnTo>
                    <a:pt x="1477" y="622"/>
                  </a:lnTo>
                  <a:cubicBezTo>
                    <a:pt x="1107" y="386"/>
                    <a:pt x="719" y="180"/>
                    <a:pt x="3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358075" y="1054325"/>
              <a:ext cx="35925" cy="27675"/>
            </a:xfrm>
            <a:custGeom>
              <a:avLst/>
              <a:gdLst/>
              <a:ahLst/>
              <a:cxnLst/>
              <a:rect l="l" t="t" r="r" b="b"/>
              <a:pathLst>
                <a:path w="1437" h="1107" extrusionOk="0">
                  <a:moveTo>
                    <a:pt x="192" y="0"/>
                  </a:moveTo>
                  <a:lnTo>
                    <a:pt x="1" y="758"/>
                  </a:lnTo>
                  <a:cubicBezTo>
                    <a:pt x="402" y="859"/>
                    <a:pt x="797" y="974"/>
                    <a:pt x="1183" y="1107"/>
                  </a:cubicBezTo>
                  <a:lnTo>
                    <a:pt x="1437" y="369"/>
                  </a:lnTo>
                  <a:cubicBezTo>
                    <a:pt x="1026" y="227"/>
                    <a:pt x="610" y="106"/>
                    <a:pt x="1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03275" y="1042775"/>
              <a:ext cx="34875" cy="25050"/>
            </a:xfrm>
            <a:custGeom>
              <a:avLst/>
              <a:gdLst/>
              <a:ahLst/>
              <a:cxnLst/>
              <a:rect l="l" t="t" r="r" b="b"/>
              <a:pathLst>
                <a:path w="1395" h="1002" extrusionOk="0">
                  <a:moveTo>
                    <a:pt x="131" y="1"/>
                  </a:moveTo>
                  <a:lnTo>
                    <a:pt x="0" y="769"/>
                  </a:lnTo>
                  <a:cubicBezTo>
                    <a:pt x="103" y="787"/>
                    <a:pt x="207" y="806"/>
                    <a:pt x="309" y="824"/>
                  </a:cubicBezTo>
                  <a:lnTo>
                    <a:pt x="620" y="881"/>
                  </a:lnTo>
                  <a:cubicBezTo>
                    <a:pt x="827" y="919"/>
                    <a:pt x="1031" y="960"/>
                    <a:pt x="1236" y="1001"/>
                  </a:cubicBezTo>
                  <a:lnTo>
                    <a:pt x="1394" y="236"/>
                  </a:lnTo>
                  <a:cubicBezTo>
                    <a:pt x="1184" y="192"/>
                    <a:pt x="974" y="152"/>
                    <a:pt x="764" y="112"/>
                  </a:cubicBezTo>
                  <a:lnTo>
                    <a:pt x="448" y="55"/>
                  </a:lnTo>
                  <a:cubicBezTo>
                    <a:pt x="343" y="37"/>
                    <a:pt x="236" y="17"/>
                    <a:pt x="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77;p2"/>
          <p:cNvGrpSpPr/>
          <p:nvPr/>
        </p:nvGrpSpPr>
        <p:grpSpPr>
          <a:xfrm rot="-3988931">
            <a:off x="-12471" y="-3571935"/>
            <a:ext cx="11178540" cy="6861517"/>
            <a:chOff x="385750" y="206447"/>
            <a:chExt cx="8336049" cy="4757278"/>
          </a:xfrm>
        </p:grpSpPr>
        <p:sp>
          <p:nvSpPr>
            <p:cNvPr id="78" name="Google Shape;78;p2"/>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 name="Google Shape;80;p2"/>
          <p:cNvSpPr txBox="1">
            <a:spLocks noGrp="1"/>
          </p:cNvSpPr>
          <p:nvPr>
            <p:ph type="ctrTitle"/>
          </p:nvPr>
        </p:nvSpPr>
        <p:spPr>
          <a:xfrm>
            <a:off x="1575600" y="985900"/>
            <a:ext cx="5992800" cy="25029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63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81" name="Google Shape;81;p2"/>
          <p:cNvSpPr txBox="1">
            <a:spLocks noGrp="1"/>
          </p:cNvSpPr>
          <p:nvPr>
            <p:ph type="subTitle" idx="1"/>
          </p:nvPr>
        </p:nvSpPr>
        <p:spPr>
          <a:xfrm>
            <a:off x="2307600" y="3591338"/>
            <a:ext cx="45288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solidFill>
                  <a:schemeClr val="accent5"/>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72"/>
        <p:cNvGrpSpPr/>
        <p:nvPr/>
      </p:nvGrpSpPr>
      <p:grpSpPr>
        <a:xfrm>
          <a:off x="0" y="0"/>
          <a:ext cx="0" cy="0"/>
          <a:chOff x="0" y="0"/>
          <a:chExt cx="0" cy="0"/>
        </a:xfrm>
      </p:grpSpPr>
      <p:grpSp>
        <p:nvGrpSpPr>
          <p:cNvPr id="473" name="Google Shape;473;p11"/>
          <p:cNvGrpSpPr/>
          <p:nvPr/>
        </p:nvGrpSpPr>
        <p:grpSpPr>
          <a:xfrm rot="-2700000">
            <a:off x="-1099912" y="2891243"/>
            <a:ext cx="3147895" cy="1285821"/>
            <a:chOff x="4407125" y="893175"/>
            <a:chExt cx="1997575" cy="815950"/>
          </a:xfrm>
        </p:grpSpPr>
        <p:sp>
          <p:nvSpPr>
            <p:cNvPr id="474" name="Google Shape;474;p11"/>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1"/>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1"/>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1"/>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1"/>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1"/>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1"/>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1"/>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1"/>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1"/>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1"/>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1"/>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1"/>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1"/>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1"/>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1"/>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1"/>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1"/>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1"/>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1"/>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1"/>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1"/>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1"/>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1"/>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1"/>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1"/>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1"/>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1"/>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1"/>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1"/>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1"/>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1"/>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1"/>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1"/>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1"/>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1"/>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1"/>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1"/>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1"/>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1"/>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1"/>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1"/>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1"/>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1"/>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1"/>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1"/>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1"/>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1"/>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1"/>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1"/>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1"/>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1"/>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1"/>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1"/>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1"/>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1"/>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1"/>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1"/>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1"/>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1"/>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1"/>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1"/>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1"/>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7" name="Google Shape;537;p11"/>
          <p:cNvGrpSpPr/>
          <p:nvPr/>
        </p:nvGrpSpPr>
        <p:grpSpPr>
          <a:xfrm rot="-3988931">
            <a:off x="-12471" y="-3571935"/>
            <a:ext cx="11178540" cy="6861517"/>
            <a:chOff x="385750" y="206447"/>
            <a:chExt cx="8336049" cy="4757278"/>
          </a:xfrm>
        </p:grpSpPr>
        <p:sp>
          <p:nvSpPr>
            <p:cNvPr id="538" name="Google Shape;538;p11"/>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1"/>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0" name="Google Shape;540;p11"/>
          <p:cNvSpPr txBox="1">
            <a:spLocks noGrp="1"/>
          </p:cNvSpPr>
          <p:nvPr>
            <p:ph type="title" hasCustomPrompt="1"/>
          </p:nvPr>
        </p:nvSpPr>
        <p:spPr>
          <a:xfrm>
            <a:off x="1284000" y="1498831"/>
            <a:ext cx="6576000" cy="13383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96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541" name="Google Shape;541;p11"/>
          <p:cNvSpPr txBox="1">
            <a:spLocks noGrp="1"/>
          </p:cNvSpPr>
          <p:nvPr>
            <p:ph type="subTitle" idx="1"/>
          </p:nvPr>
        </p:nvSpPr>
        <p:spPr>
          <a:xfrm>
            <a:off x="1284000" y="2842769"/>
            <a:ext cx="65760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542" name="Google Shape;542;p11"/>
          <p:cNvSpPr/>
          <p:nvPr/>
        </p:nvSpPr>
        <p:spPr>
          <a:xfrm rot="-1837295">
            <a:off x="7190407" y="3671161"/>
            <a:ext cx="2336246" cy="1154672"/>
          </a:xfrm>
          <a:custGeom>
            <a:avLst/>
            <a:gdLst/>
            <a:ahLst/>
            <a:cxnLst/>
            <a:rect l="l" t="t" r="r" b="b"/>
            <a:pathLst>
              <a:path w="10545" h="3509" extrusionOk="0">
                <a:moveTo>
                  <a:pt x="7015" y="530"/>
                </a:moveTo>
                <a:cubicBezTo>
                  <a:pt x="7125" y="530"/>
                  <a:pt x="7230" y="538"/>
                  <a:pt x="7300" y="555"/>
                </a:cubicBezTo>
                <a:cubicBezTo>
                  <a:pt x="7595" y="628"/>
                  <a:pt x="7802" y="761"/>
                  <a:pt x="7932" y="927"/>
                </a:cubicBezTo>
                <a:lnTo>
                  <a:pt x="7932" y="927"/>
                </a:lnTo>
                <a:cubicBezTo>
                  <a:pt x="7883" y="928"/>
                  <a:pt x="7837" y="929"/>
                  <a:pt x="7793" y="929"/>
                </a:cubicBezTo>
                <a:cubicBezTo>
                  <a:pt x="7678" y="929"/>
                  <a:pt x="7585" y="924"/>
                  <a:pt x="7524" y="914"/>
                </a:cubicBezTo>
                <a:cubicBezTo>
                  <a:pt x="7280" y="874"/>
                  <a:pt x="7038" y="821"/>
                  <a:pt x="6800" y="753"/>
                </a:cubicBezTo>
                <a:cubicBezTo>
                  <a:pt x="6290" y="609"/>
                  <a:pt x="6675" y="530"/>
                  <a:pt x="7015" y="530"/>
                </a:cubicBezTo>
                <a:close/>
                <a:moveTo>
                  <a:pt x="2570" y="2230"/>
                </a:moveTo>
                <a:cubicBezTo>
                  <a:pt x="2585" y="2230"/>
                  <a:pt x="2602" y="2281"/>
                  <a:pt x="2580" y="2390"/>
                </a:cubicBezTo>
                <a:lnTo>
                  <a:pt x="2580" y="2390"/>
                </a:lnTo>
                <a:cubicBezTo>
                  <a:pt x="2541" y="2286"/>
                  <a:pt x="2554" y="2230"/>
                  <a:pt x="2570" y="2230"/>
                </a:cubicBezTo>
                <a:close/>
                <a:moveTo>
                  <a:pt x="9867" y="0"/>
                </a:moveTo>
                <a:cubicBezTo>
                  <a:pt x="9740" y="0"/>
                  <a:pt x="9588" y="102"/>
                  <a:pt x="9671" y="198"/>
                </a:cubicBezTo>
                <a:cubicBezTo>
                  <a:pt x="10032" y="616"/>
                  <a:pt x="9080" y="833"/>
                  <a:pt x="8311" y="903"/>
                </a:cubicBezTo>
                <a:lnTo>
                  <a:pt x="8311" y="903"/>
                </a:lnTo>
                <a:cubicBezTo>
                  <a:pt x="7997" y="501"/>
                  <a:pt x="7388" y="255"/>
                  <a:pt x="6883" y="255"/>
                </a:cubicBezTo>
                <a:cubicBezTo>
                  <a:pt x="6828" y="255"/>
                  <a:pt x="6774" y="258"/>
                  <a:pt x="6722" y="264"/>
                </a:cubicBezTo>
                <a:cubicBezTo>
                  <a:pt x="6532" y="286"/>
                  <a:pt x="6130" y="387"/>
                  <a:pt x="6101" y="645"/>
                </a:cubicBezTo>
                <a:cubicBezTo>
                  <a:pt x="6072" y="905"/>
                  <a:pt x="6675" y="1009"/>
                  <a:pt x="6815" y="1046"/>
                </a:cubicBezTo>
                <a:cubicBezTo>
                  <a:pt x="7216" y="1149"/>
                  <a:pt x="7582" y="1197"/>
                  <a:pt x="7953" y="1197"/>
                </a:cubicBezTo>
                <a:cubicBezTo>
                  <a:pt x="7992" y="1197"/>
                  <a:pt x="8032" y="1197"/>
                  <a:pt x="8071" y="1196"/>
                </a:cubicBezTo>
                <a:lnTo>
                  <a:pt x="8071" y="1196"/>
                </a:lnTo>
                <a:cubicBezTo>
                  <a:pt x="8208" y="1653"/>
                  <a:pt x="7953" y="2224"/>
                  <a:pt x="7478" y="2562"/>
                </a:cubicBezTo>
                <a:cubicBezTo>
                  <a:pt x="6790" y="3051"/>
                  <a:pt x="5888" y="3247"/>
                  <a:pt x="5007" y="3247"/>
                </a:cubicBezTo>
                <a:cubicBezTo>
                  <a:pt x="4524" y="3247"/>
                  <a:pt x="4048" y="3188"/>
                  <a:pt x="3617" y="3086"/>
                </a:cubicBezTo>
                <a:cubicBezTo>
                  <a:pt x="3341" y="3020"/>
                  <a:pt x="3078" y="2914"/>
                  <a:pt x="2844" y="2749"/>
                </a:cubicBezTo>
                <a:cubicBezTo>
                  <a:pt x="2826" y="2736"/>
                  <a:pt x="2808" y="2723"/>
                  <a:pt x="2791" y="2708"/>
                </a:cubicBezTo>
                <a:lnTo>
                  <a:pt x="2791" y="2708"/>
                </a:lnTo>
                <a:cubicBezTo>
                  <a:pt x="2948" y="2455"/>
                  <a:pt x="3018" y="2090"/>
                  <a:pt x="2785" y="1890"/>
                </a:cubicBezTo>
                <a:cubicBezTo>
                  <a:pt x="2711" y="1826"/>
                  <a:pt x="2634" y="1797"/>
                  <a:pt x="2561" y="1797"/>
                </a:cubicBezTo>
                <a:cubicBezTo>
                  <a:pt x="2432" y="1797"/>
                  <a:pt x="2314" y="1889"/>
                  <a:pt x="2244" y="2039"/>
                </a:cubicBezTo>
                <a:cubicBezTo>
                  <a:pt x="2121" y="2301"/>
                  <a:pt x="2236" y="2568"/>
                  <a:pt x="2408" y="2774"/>
                </a:cubicBezTo>
                <a:lnTo>
                  <a:pt x="2408" y="2774"/>
                </a:lnTo>
                <a:cubicBezTo>
                  <a:pt x="2268" y="2949"/>
                  <a:pt x="2067" y="3024"/>
                  <a:pt x="1853" y="3024"/>
                </a:cubicBezTo>
                <a:cubicBezTo>
                  <a:pt x="1103" y="3024"/>
                  <a:pt x="189" y="2107"/>
                  <a:pt x="1140" y="1383"/>
                </a:cubicBezTo>
                <a:cubicBezTo>
                  <a:pt x="1278" y="1279"/>
                  <a:pt x="1163" y="1189"/>
                  <a:pt x="1040" y="1189"/>
                </a:cubicBezTo>
                <a:cubicBezTo>
                  <a:pt x="996" y="1189"/>
                  <a:pt x="952" y="1200"/>
                  <a:pt x="917" y="1227"/>
                </a:cubicBezTo>
                <a:cubicBezTo>
                  <a:pt x="1" y="1923"/>
                  <a:pt x="483" y="3055"/>
                  <a:pt x="1476" y="3233"/>
                </a:cubicBezTo>
                <a:cubicBezTo>
                  <a:pt x="1548" y="3245"/>
                  <a:pt x="1621" y="3252"/>
                  <a:pt x="1694" y="3252"/>
                </a:cubicBezTo>
                <a:cubicBezTo>
                  <a:pt x="2009" y="3252"/>
                  <a:pt x="2327" y="3136"/>
                  <a:pt x="2578" y="2943"/>
                </a:cubicBezTo>
                <a:lnTo>
                  <a:pt x="2578" y="2943"/>
                </a:lnTo>
                <a:cubicBezTo>
                  <a:pt x="2610" y="2970"/>
                  <a:pt x="2643" y="2995"/>
                  <a:pt x="2675" y="3017"/>
                </a:cubicBezTo>
                <a:cubicBezTo>
                  <a:pt x="3211" y="3392"/>
                  <a:pt x="3968" y="3508"/>
                  <a:pt x="4676" y="3508"/>
                </a:cubicBezTo>
                <a:cubicBezTo>
                  <a:pt x="4974" y="3508"/>
                  <a:pt x="5264" y="3488"/>
                  <a:pt x="5524" y="3457"/>
                </a:cubicBezTo>
                <a:cubicBezTo>
                  <a:pt x="6522" y="3341"/>
                  <a:pt x="7744" y="2996"/>
                  <a:pt x="8329" y="2073"/>
                </a:cubicBezTo>
                <a:cubicBezTo>
                  <a:pt x="8543" y="1738"/>
                  <a:pt x="8563" y="1431"/>
                  <a:pt x="8463" y="1168"/>
                </a:cubicBezTo>
                <a:lnTo>
                  <a:pt x="8463" y="1168"/>
                </a:lnTo>
                <a:cubicBezTo>
                  <a:pt x="8620" y="1151"/>
                  <a:pt x="8780" y="1125"/>
                  <a:pt x="8946" y="1093"/>
                </a:cubicBezTo>
                <a:cubicBezTo>
                  <a:pt x="9369" y="1012"/>
                  <a:pt x="10545" y="693"/>
                  <a:pt x="9982" y="44"/>
                </a:cubicBezTo>
                <a:cubicBezTo>
                  <a:pt x="9955" y="13"/>
                  <a:pt x="9912" y="0"/>
                  <a:pt x="9867"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54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2">
    <p:spTree>
      <p:nvGrpSpPr>
        <p:cNvPr id="1" name="Shape 544"/>
        <p:cNvGrpSpPr/>
        <p:nvPr/>
      </p:nvGrpSpPr>
      <p:grpSpPr>
        <a:xfrm>
          <a:off x="0" y="0"/>
          <a:ext cx="0" cy="0"/>
          <a:chOff x="0" y="0"/>
          <a:chExt cx="0" cy="0"/>
        </a:xfrm>
      </p:grpSpPr>
      <p:grpSp>
        <p:nvGrpSpPr>
          <p:cNvPr id="545" name="Google Shape;545;p13"/>
          <p:cNvGrpSpPr/>
          <p:nvPr/>
        </p:nvGrpSpPr>
        <p:grpSpPr>
          <a:xfrm rot="-1157903">
            <a:off x="-615639" y="-224693"/>
            <a:ext cx="2785218" cy="804778"/>
            <a:chOff x="4314275" y="3002400"/>
            <a:chExt cx="1825625" cy="527475"/>
          </a:xfrm>
        </p:grpSpPr>
        <p:sp>
          <p:nvSpPr>
            <p:cNvPr id="546" name="Google Shape;546;p13"/>
            <p:cNvSpPr/>
            <p:nvPr/>
          </p:nvSpPr>
          <p:spPr>
            <a:xfrm>
              <a:off x="5996650" y="3489625"/>
              <a:ext cx="35350" cy="26475"/>
            </a:xfrm>
            <a:custGeom>
              <a:avLst/>
              <a:gdLst/>
              <a:ahLst/>
              <a:cxnLst/>
              <a:rect l="l" t="t" r="r" b="b"/>
              <a:pathLst>
                <a:path w="1414" h="1059" extrusionOk="0">
                  <a:moveTo>
                    <a:pt x="1413" y="753"/>
                  </a:moveTo>
                  <a:lnTo>
                    <a:pt x="1210" y="0"/>
                  </a:lnTo>
                  <a:cubicBezTo>
                    <a:pt x="1110" y="28"/>
                    <a:pt x="1010" y="52"/>
                    <a:pt x="908" y="78"/>
                  </a:cubicBezTo>
                  <a:lnTo>
                    <a:pt x="606" y="154"/>
                  </a:lnTo>
                  <a:cubicBezTo>
                    <a:pt x="581" y="162"/>
                    <a:pt x="555" y="168"/>
                    <a:pt x="531" y="173"/>
                  </a:cubicBezTo>
                  <a:lnTo>
                    <a:pt x="455" y="190"/>
                  </a:lnTo>
                  <a:lnTo>
                    <a:pt x="303" y="225"/>
                  </a:lnTo>
                  <a:cubicBezTo>
                    <a:pt x="201" y="248"/>
                    <a:pt x="101" y="272"/>
                    <a:pt x="0" y="294"/>
                  </a:cubicBezTo>
                  <a:lnTo>
                    <a:pt x="165" y="1058"/>
                  </a:lnTo>
                  <a:cubicBezTo>
                    <a:pt x="269" y="1035"/>
                    <a:pt x="373" y="1011"/>
                    <a:pt x="479" y="986"/>
                  </a:cubicBezTo>
                  <a:lnTo>
                    <a:pt x="636" y="950"/>
                  </a:lnTo>
                  <a:lnTo>
                    <a:pt x="714" y="932"/>
                  </a:lnTo>
                  <a:cubicBezTo>
                    <a:pt x="740" y="925"/>
                    <a:pt x="766" y="920"/>
                    <a:pt x="792" y="913"/>
                  </a:cubicBezTo>
                  <a:lnTo>
                    <a:pt x="1102" y="834"/>
                  </a:lnTo>
                  <a:cubicBezTo>
                    <a:pt x="1206" y="808"/>
                    <a:pt x="1310" y="783"/>
                    <a:pt x="1413"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3"/>
            <p:cNvSpPr/>
            <p:nvPr/>
          </p:nvSpPr>
          <p:spPr>
            <a:xfrm>
              <a:off x="6050700" y="3472725"/>
              <a:ext cx="36225" cy="28650"/>
            </a:xfrm>
            <a:custGeom>
              <a:avLst/>
              <a:gdLst/>
              <a:ahLst/>
              <a:cxnLst/>
              <a:rect l="l" t="t" r="r" b="b"/>
              <a:pathLst>
                <a:path w="1449" h="1146" extrusionOk="0">
                  <a:moveTo>
                    <a:pt x="1448" y="733"/>
                  </a:moveTo>
                  <a:lnTo>
                    <a:pt x="1181" y="0"/>
                  </a:lnTo>
                  <a:lnTo>
                    <a:pt x="1108" y="28"/>
                  </a:lnTo>
                  <a:lnTo>
                    <a:pt x="1035" y="54"/>
                  </a:lnTo>
                  <a:lnTo>
                    <a:pt x="887" y="106"/>
                  </a:lnTo>
                  <a:lnTo>
                    <a:pt x="594" y="209"/>
                  </a:lnTo>
                  <a:cubicBezTo>
                    <a:pt x="495" y="241"/>
                    <a:pt x="396" y="273"/>
                    <a:pt x="297" y="304"/>
                  </a:cubicBezTo>
                  <a:lnTo>
                    <a:pt x="148" y="353"/>
                  </a:lnTo>
                  <a:cubicBezTo>
                    <a:pt x="99" y="369"/>
                    <a:pt x="49" y="386"/>
                    <a:pt x="0" y="400"/>
                  </a:cubicBezTo>
                  <a:lnTo>
                    <a:pt x="233" y="1146"/>
                  </a:lnTo>
                  <a:cubicBezTo>
                    <a:pt x="285" y="1131"/>
                    <a:pt x="334" y="1113"/>
                    <a:pt x="386" y="1096"/>
                  </a:cubicBezTo>
                  <a:lnTo>
                    <a:pt x="538" y="1047"/>
                  </a:lnTo>
                  <a:cubicBezTo>
                    <a:pt x="640" y="1012"/>
                    <a:pt x="743" y="980"/>
                    <a:pt x="844" y="947"/>
                  </a:cubicBezTo>
                  <a:lnTo>
                    <a:pt x="1147" y="840"/>
                  </a:lnTo>
                  <a:lnTo>
                    <a:pt x="1298" y="787"/>
                  </a:lnTo>
                  <a:lnTo>
                    <a:pt x="1374" y="76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3"/>
            <p:cNvSpPr/>
            <p:nvPr/>
          </p:nvSpPr>
          <p:spPr>
            <a:xfrm>
              <a:off x="6103125" y="3451300"/>
              <a:ext cx="36775" cy="30575"/>
            </a:xfrm>
            <a:custGeom>
              <a:avLst/>
              <a:gdLst/>
              <a:ahLst/>
              <a:cxnLst/>
              <a:rect l="l" t="t" r="r" b="b"/>
              <a:pathLst>
                <a:path w="1471" h="1223" extrusionOk="0">
                  <a:moveTo>
                    <a:pt x="1470" y="707"/>
                  </a:moveTo>
                  <a:lnTo>
                    <a:pt x="1140" y="1"/>
                  </a:lnTo>
                  <a:cubicBezTo>
                    <a:pt x="1093" y="24"/>
                    <a:pt x="1046" y="45"/>
                    <a:pt x="997" y="66"/>
                  </a:cubicBezTo>
                  <a:lnTo>
                    <a:pt x="856" y="130"/>
                  </a:lnTo>
                  <a:lnTo>
                    <a:pt x="573" y="259"/>
                  </a:lnTo>
                  <a:lnTo>
                    <a:pt x="286" y="381"/>
                  </a:lnTo>
                  <a:lnTo>
                    <a:pt x="143" y="442"/>
                  </a:lnTo>
                  <a:lnTo>
                    <a:pt x="71" y="472"/>
                  </a:lnTo>
                  <a:cubicBezTo>
                    <a:pt x="48" y="483"/>
                    <a:pt x="23" y="492"/>
                    <a:pt x="0" y="500"/>
                  </a:cubicBezTo>
                  <a:lnTo>
                    <a:pt x="297" y="1223"/>
                  </a:lnTo>
                  <a:cubicBezTo>
                    <a:pt x="321" y="1212"/>
                    <a:pt x="346" y="1203"/>
                    <a:pt x="371" y="1193"/>
                  </a:cubicBezTo>
                  <a:lnTo>
                    <a:pt x="445" y="1161"/>
                  </a:lnTo>
                  <a:lnTo>
                    <a:pt x="591" y="1099"/>
                  </a:lnTo>
                  <a:lnTo>
                    <a:pt x="887" y="973"/>
                  </a:lnTo>
                  <a:lnTo>
                    <a:pt x="1180" y="841"/>
                  </a:lnTo>
                  <a:lnTo>
                    <a:pt x="1325" y="774"/>
                  </a:lnTo>
                  <a:cubicBezTo>
                    <a:pt x="1372" y="752"/>
                    <a:pt x="1422" y="731"/>
                    <a:pt x="1470" y="7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3"/>
            <p:cNvSpPr/>
            <p:nvPr/>
          </p:nvSpPr>
          <p:spPr>
            <a:xfrm>
              <a:off x="5828575" y="3508875"/>
              <a:ext cx="32525" cy="21000"/>
            </a:xfrm>
            <a:custGeom>
              <a:avLst/>
              <a:gdLst/>
              <a:ahLst/>
              <a:cxnLst/>
              <a:rect l="l" t="t" r="r" b="b"/>
              <a:pathLst>
                <a:path w="1301" h="840" extrusionOk="0">
                  <a:moveTo>
                    <a:pt x="1286" y="840"/>
                  </a:moveTo>
                  <a:lnTo>
                    <a:pt x="1301" y="59"/>
                  </a:lnTo>
                  <a:lnTo>
                    <a:pt x="990" y="51"/>
                  </a:lnTo>
                  <a:lnTo>
                    <a:pt x="679" y="38"/>
                  </a:lnTo>
                  <a:cubicBezTo>
                    <a:pt x="575" y="34"/>
                    <a:pt x="472" y="28"/>
                    <a:pt x="369" y="21"/>
                  </a:cubicBezTo>
                  <a:cubicBezTo>
                    <a:pt x="266" y="14"/>
                    <a:pt x="162" y="9"/>
                    <a:pt x="60" y="1"/>
                  </a:cubicBezTo>
                  <a:lnTo>
                    <a:pt x="0" y="778"/>
                  </a:lnTo>
                  <a:cubicBezTo>
                    <a:pt x="108" y="788"/>
                    <a:pt x="214" y="793"/>
                    <a:pt x="322" y="800"/>
                  </a:cubicBezTo>
                  <a:cubicBezTo>
                    <a:pt x="429" y="808"/>
                    <a:pt x="536" y="815"/>
                    <a:pt x="644" y="819"/>
                  </a:cubicBezTo>
                  <a:lnTo>
                    <a:pt x="966" y="83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3"/>
            <p:cNvSpPr/>
            <p:nvPr/>
          </p:nvSpPr>
          <p:spPr>
            <a:xfrm>
              <a:off x="5885750" y="3508675"/>
              <a:ext cx="32625" cy="21125"/>
            </a:xfrm>
            <a:custGeom>
              <a:avLst/>
              <a:gdLst/>
              <a:ahLst/>
              <a:cxnLst/>
              <a:rect l="l" t="t" r="r" b="b"/>
              <a:pathLst>
                <a:path w="1305" h="845" extrusionOk="0">
                  <a:moveTo>
                    <a:pt x="1305" y="779"/>
                  </a:moveTo>
                  <a:lnTo>
                    <a:pt x="1243" y="0"/>
                  </a:lnTo>
                  <a:cubicBezTo>
                    <a:pt x="830" y="32"/>
                    <a:pt x="415" y="52"/>
                    <a:pt x="1" y="64"/>
                  </a:cubicBezTo>
                  <a:lnTo>
                    <a:pt x="20" y="845"/>
                  </a:lnTo>
                  <a:cubicBezTo>
                    <a:pt x="450" y="833"/>
                    <a:pt x="878" y="811"/>
                    <a:pt x="1305" y="7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3"/>
            <p:cNvSpPr/>
            <p:nvPr/>
          </p:nvSpPr>
          <p:spPr>
            <a:xfrm>
              <a:off x="5941225" y="3501750"/>
              <a:ext cx="34125" cy="23975"/>
            </a:xfrm>
            <a:custGeom>
              <a:avLst/>
              <a:gdLst/>
              <a:ahLst/>
              <a:cxnLst/>
              <a:rect l="l" t="t" r="r" b="b"/>
              <a:pathLst>
                <a:path w="1365" h="959" extrusionOk="0">
                  <a:moveTo>
                    <a:pt x="1365" y="770"/>
                  </a:moveTo>
                  <a:lnTo>
                    <a:pt x="1231" y="0"/>
                  </a:lnTo>
                  <a:cubicBezTo>
                    <a:pt x="1130" y="19"/>
                    <a:pt x="1027" y="34"/>
                    <a:pt x="924" y="50"/>
                  </a:cubicBezTo>
                  <a:lnTo>
                    <a:pt x="617" y="99"/>
                  </a:lnTo>
                  <a:cubicBezTo>
                    <a:pt x="591" y="102"/>
                    <a:pt x="567" y="107"/>
                    <a:pt x="541" y="111"/>
                  </a:cubicBezTo>
                  <a:lnTo>
                    <a:pt x="464" y="121"/>
                  </a:lnTo>
                  <a:lnTo>
                    <a:pt x="309" y="142"/>
                  </a:lnTo>
                  <a:cubicBezTo>
                    <a:pt x="206" y="154"/>
                    <a:pt x="104" y="171"/>
                    <a:pt x="1" y="183"/>
                  </a:cubicBezTo>
                  <a:lnTo>
                    <a:pt x="94" y="958"/>
                  </a:lnTo>
                  <a:cubicBezTo>
                    <a:pt x="201" y="945"/>
                    <a:pt x="307" y="930"/>
                    <a:pt x="413" y="917"/>
                  </a:cubicBezTo>
                  <a:lnTo>
                    <a:pt x="572" y="896"/>
                  </a:lnTo>
                  <a:lnTo>
                    <a:pt x="651" y="885"/>
                  </a:lnTo>
                  <a:cubicBezTo>
                    <a:pt x="678" y="881"/>
                    <a:pt x="705" y="878"/>
                    <a:pt x="731" y="874"/>
                  </a:cubicBezTo>
                  <a:lnTo>
                    <a:pt x="1048" y="824"/>
                  </a:lnTo>
                  <a:cubicBezTo>
                    <a:pt x="1153" y="803"/>
                    <a:pt x="1261" y="789"/>
                    <a:pt x="1365" y="7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3"/>
            <p:cNvSpPr/>
            <p:nvPr/>
          </p:nvSpPr>
          <p:spPr>
            <a:xfrm>
              <a:off x="5661000" y="3468850"/>
              <a:ext cx="36650" cy="30075"/>
            </a:xfrm>
            <a:custGeom>
              <a:avLst/>
              <a:gdLst/>
              <a:ahLst/>
              <a:cxnLst/>
              <a:rect l="l" t="t" r="r" b="b"/>
              <a:pathLst>
                <a:path w="1466" h="1203" extrusionOk="0">
                  <a:moveTo>
                    <a:pt x="1193" y="1203"/>
                  </a:moveTo>
                  <a:lnTo>
                    <a:pt x="1465" y="472"/>
                  </a:lnTo>
                  <a:lnTo>
                    <a:pt x="1177" y="361"/>
                  </a:lnTo>
                  <a:cubicBezTo>
                    <a:pt x="1128" y="343"/>
                    <a:pt x="1080" y="323"/>
                    <a:pt x="1033" y="303"/>
                  </a:cubicBezTo>
                  <a:lnTo>
                    <a:pt x="890" y="245"/>
                  </a:lnTo>
                  <a:lnTo>
                    <a:pt x="747" y="187"/>
                  </a:lnTo>
                  <a:cubicBezTo>
                    <a:pt x="700" y="167"/>
                    <a:pt x="653" y="145"/>
                    <a:pt x="605" y="125"/>
                  </a:cubicBezTo>
                  <a:lnTo>
                    <a:pt x="465" y="63"/>
                  </a:lnTo>
                  <a:lnTo>
                    <a:pt x="394" y="32"/>
                  </a:lnTo>
                  <a:lnTo>
                    <a:pt x="324" y="0"/>
                  </a:lnTo>
                  <a:lnTo>
                    <a:pt x="0" y="711"/>
                  </a:lnTo>
                  <a:cubicBezTo>
                    <a:pt x="24" y="723"/>
                    <a:pt x="49" y="733"/>
                    <a:pt x="74" y="745"/>
                  </a:cubicBezTo>
                  <a:lnTo>
                    <a:pt x="148" y="777"/>
                  </a:lnTo>
                  <a:lnTo>
                    <a:pt x="297" y="843"/>
                  </a:lnTo>
                  <a:cubicBezTo>
                    <a:pt x="346" y="864"/>
                    <a:pt x="396" y="886"/>
                    <a:pt x="445" y="907"/>
                  </a:cubicBezTo>
                  <a:lnTo>
                    <a:pt x="595" y="969"/>
                  </a:lnTo>
                  <a:lnTo>
                    <a:pt x="745" y="1030"/>
                  </a:lnTo>
                  <a:cubicBezTo>
                    <a:pt x="794" y="1051"/>
                    <a:pt x="844" y="1072"/>
                    <a:pt x="893"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3"/>
            <p:cNvSpPr/>
            <p:nvPr/>
          </p:nvSpPr>
          <p:spPr>
            <a:xfrm>
              <a:off x="5715050" y="3488500"/>
              <a:ext cx="35650" cy="27175"/>
            </a:xfrm>
            <a:custGeom>
              <a:avLst/>
              <a:gdLst/>
              <a:ahLst/>
              <a:cxnLst/>
              <a:rect l="l" t="t" r="r" b="b"/>
              <a:pathLst>
                <a:path w="1426" h="1087" extrusionOk="0">
                  <a:moveTo>
                    <a:pt x="1244" y="1086"/>
                  </a:moveTo>
                  <a:lnTo>
                    <a:pt x="1425" y="326"/>
                  </a:lnTo>
                  <a:lnTo>
                    <a:pt x="1349" y="309"/>
                  </a:lnTo>
                  <a:lnTo>
                    <a:pt x="1274" y="290"/>
                  </a:lnTo>
                  <a:lnTo>
                    <a:pt x="1124" y="251"/>
                  </a:lnTo>
                  <a:lnTo>
                    <a:pt x="974" y="214"/>
                  </a:lnTo>
                  <a:cubicBezTo>
                    <a:pt x="925" y="201"/>
                    <a:pt x="875" y="187"/>
                    <a:pt x="824" y="173"/>
                  </a:cubicBezTo>
                  <a:cubicBezTo>
                    <a:pt x="725" y="146"/>
                    <a:pt x="625" y="119"/>
                    <a:pt x="527" y="90"/>
                  </a:cubicBezTo>
                  <a:lnTo>
                    <a:pt x="231" y="0"/>
                  </a:lnTo>
                  <a:lnTo>
                    <a:pt x="1" y="746"/>
                  </a:lnTo>
                  <a:lnTo>
                    <a:pt x="309" y="840"/>
                  </a:lnTo>
                  <a:cubicBezTo>
                    <a:pt x="412" y="870"/>
                    <a:pt x="516" y="897"/>
                    <a:pt x="620" y="927"/>
                  </a:cubicBezTo>
                  <a:cubicBezTo>
                    <a:pt x="672" y="942"/>
                    <a:pt x="723" y="957"/>
                    <a:pt x="775" y="970"/>
                  </a:cubicBezTo>
                  <a:lnTo>
                    <a:pt x="932" y="1009"/>
                  </a:lnTo>
                  <a:lnTo>
                    <a:pt x="1088" y="1048"/>
                  </a:lnTo>
                  <a:lnTo>
                    <a:pt x="1166" y="10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3"/>
            <p:cNvSpPr/>
            <p:nvPr/>
          </p:nvSpPr>
          <p:spPr>
            <a:xfrm>
              <a:off x="5770975" y="3501725"/>
              <a:ext cx="34200" cy="24050"/>
            </a:xfrm>
            <a:custGeom>
              <a:avLst/>
              <a:gdLst/>
              <a:ahLst/>
              <a:cxnLst/>
              <a:rect l="l" t="t" r="r" b="b"/>
              <a:pathLst>
                <a:path w="1368" h="962" extrusionOk="0">
                  <a:moveTo>
                    <a:pt x="1273" y="961"/>
                  </a:moveTo>
                  <a:lnTo>
                    <a:pt x="1367" y="188"/>
                  </a:lnTo>
                  <a:lnTo>
                    <a:pt x="1214" y="169"/>
                  </a:lnTo>
                  <a:cubicBezTo>
                    <a:pt x="1163" y="163"/>
                    <a:pt x="1111" y="154"/>
                    <a:pt x="1060" y="148"/>
                  </a:cubicBezTo>
                  <a:cubicBezTo>
                    <a:pt x="958" y="134"/>
                    <a:pt x="856" y="120"/>
                    <a:pt x="753" y="104"/>
                  </a:cubicBezTo>
                  <a:cubicBezTo>
                    <a:pt x="549" y="70"/>
                    <a:pt x="345" y="39"/>
                    <a:pt x="142" y="0"/>
                  </a:cubicBezTo>
                  <a:lnTo>
                    <a:pt x="0" y="768"/>
                  </a:lnTo>
                  <a:cubicBezTo>
                    <a:pt x="211" y="809"/>
                    <a:pt x="423" y="842"/>
                    <a:pt x="635" y="876"/>
                  </a:cubicBezTo>
                  <a:cubicBezTo>
                    <a:pt x="742" y="892"/>
                    <a:pt x="847" y="905"/>
                    <a:pt x="954" y="922"/>
                  </a:cubicBezTo>
                  <a:cubicBezTo>
                    <a:pt x="1007" y="929"/>
                    <a:pt x="1060" y="937"/>
                    <a:pt x="1112" y="94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3"/>
            <p:cNvSpPr/>
            <p:nvPr/>
          </p:nvSpPr>
          <p:spPr>
            <a:xfrm>
              <a:off x="5523475" y="3369525"/>
              <a:ext cx="35550" cy="36550"/>
            </a:xfrm>
            <a:custGeom>
              <a:avLst/>
              <a:gdLst/>
              <a:ahLst/>
              <a:cxnLst/>
              <a:rect l="l" t="t" r="r" b="b"/>
              <a:pathLst>
                <a:path w="1422" h="1462" extrusionOk="0">
                  <a:moveTo>
                    <a:pt x="863" y="1462"/>
                  </a:moveTo>
                  <a:lnTo>
                    <a:pt x="1422" y="916"/>
                  </a:lnTo>
                  <a:lnTo>
                    <a:pt x="1211" y="692"/>
                  </a:lnTo>
                  <a:lnTo>
                    <a:pt x="1157" y="637"/>
                  </a:lnTo>
                  <a:lnTo>
                    <a:pt x="1131" y="609"/>
                  </a:lnTo>
                  <a:lnTo>
                    <a:pt x="1105" y="580"/>
                  </a:lnTo>
                  <a:lnTo>
                    <a:pt x="1004" y="465"/>
                  </a:lnTo>
                  <a:lnTo>
                    <a:pt x="902" y="351"/>
                  </a:lnTo>
                  <a:lnTo>
                    <a:pt x="852" y="294"/>
                  </a:lnTo>
                  <a:lnTo>
                    <a:pt x="802" y="235"/>
                  </a:lnTo>
                  <a:lnTo>
                    <a:pt x="604" y="0"/>
                  </a:lnTo>
                  <a:lnTo>
                    <a:pt x="0" y="495"/>
                  </a:lnTo>
                  <a:lnTo>
                    <a:pt x="209" y="743"/>
                  </a:lnTo>
                  <a:lnTo>
                    <a:pt x="261" y="805"/>
                  </a:lnTo>
                  <a:lnTo>
                    <a:pt x="314" y="865"/>
                  </a:lnTo>
                  <a:lnTo>
                    <a:pt x="422" y="986"/>
                  </a:lnTo>
                  <a:lnTo>
                    <a:pt x="529" y="1108"/>
                  </a:lnTo>
                  <a:lnTo>
                    <a:pt x="556" y="1137"/>
                  </a:lnTo>
                  <a:lnTo>
                    <a:pt x="584" y="1167"/>
                  </a:lnTo>
                  <a:lnTo>
                    <a:pt x="640" y="12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3"/>
            <p:cNvSpPr/>
            <p:nvPr/>
          </p:nvSpPr>
          <p:spPr>
            <a:xfrm>
              <a:off x="5563675" y="3409225"/>
              <a:ext cx="36725" cy="35025"/>
            </a:xfrm>
            <a:custGeom>
              <a:avLst/>
              <a:gdLst/>
              <a:ahLst/>
              <a:cxnLst/>
              <a:rect l="l" t="t" r="r" b="b"/>
              <a:pathLst>
                <a:path w="1469" h="1401" extrusionOk="0">
                  <a:moveTo>
                    <a:pt x="1004" y="1400"/>
                  </a:moveTo>
                  <a:lnTo>
                    <a:pt x="1468" y="772"/>
                  </a:lnTo>
                  <a:cubicBezTo>
                    <a:pt x="1385" y="714"/>
                    <a:pt x="1306" y="651"/>
                    <a:pt x="1225" y="588"/>
                  </a:cubicBezTo>
                  <a:lnTo>
                    <a:pt x="1104" y="494"/>
                  </a:lnTo>
                  <a:cubicBezTo>
                    <a:pt x="1084" y="479"/>
                    <a:pt x="1063" y="463"/>
                    <a:pt x="1043" y="448"/>
                  </a:cubicBezTo>
                  <a:lnTo>
                    <a:pt x="985" y="398"/>
                  </a:lnTo>
                  <a:lnTo>
                    <a:pt x="750" y="203"/>
                  </a:lnTo>
                  <a:cubicBezTo>
                    <a:pt x="730" y="187"/>
                    <a:pt x="710" y="169"/>
                    <a:pt x="691" y="153"/>
                  </a:cubicBezTo>
                  <a:lnTo>
                    <a:pt x="634" y="102"/>
                  </a:lnTo>
                  <a:lnTo>
                    <a:pt x="520" y="1"/>
                  </a:lnTo>
                  <a:lnTo>
                    <a:pt x="0" y="584"/>
                  </a:lnTo>
                  <a:lnTo>
                    <a:pt x="121" y="691"/>
                  </a:lnTo>
                  <a:lnTo>
                    <a:pt x="182" y="744"/>
                  </a:lnTo>
                  <a:cubicBezTo>
                    <a:pt x="203" y="762"/>
                    <a:pt x="223" y="781"/>
                    <a:pt x="244" y="797"/>
                  </a:cubicBezTo>
                  <a:lnTo>
                    <a:pt x="494" y="1005"/>
                  </a:lnTo>
                  <a:lnTo>
                    <a:pt x="556" y="1057"/>
                  </a:lnTo>
                  <a:cubicBezTo>
                    <a:pt x="577" y="1073"/>
                    <a:pt x="599" y="1090"/>
                    <a:pt x="620" y="1106"/>
                  </a:cubicBezTo>
                  <a:lnTo>
                    <a:pt x="747" y="1205"/>
                  </a:lnTo>
                  <a:cubicBezTo>
                    <a:pt x="832" y="1270"/>
                    <a:pt x="916" y="1337"/>
                    <a:pt x="1004" y="14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3"/>
            <p:cNvSpPr/>
            <p:nvPr/>
          </p:nvSpPr>
          <p:spPr>
            <a:xfrm>
              <a:off x="5609825" y="3442250"/>
              <a:ext cx="37050" cy="32775"/>
            </a:xfrm>
            <a:custGeom>
              <a:avLst/>
              <a:gdLst/>
              <a:ahLst/>
              <a:cxnLst/>
              <a:rect l="l" t="t" r="r" b="b"/>
              <a:pathLst>
                <a:path w="1482" h="1311" extrusionOk="0">
                  <a:moveTo>
                    <a:pt x="1113" y="1310"/>
                  </a:moveTo>
                  <a:lnTo>
                    <a:pt x="1482" y="622"/>
                  </a:lnTo>
                  <a:lnTo>
                    <a:pt x="1346" y="549"/>
                  </a:lnTo>
                  <a:cubicBezTo>
                    <a:pt x="1325" y="537"/>
                    <a:pt x="1301" y="526"/>
                    <a:pt x="1279" y="512"/>
                  </a:cubicBezTo>
                  <a:lnTo>
                    <a:pt x="1212" y="475"/>
                  </a:lnTo>
                  <a:lnTo>
                    <a:pt x="946" y="323"/>
                  </a:lnTo>
                  <a:cubicBezTo>
                    <a:pt x="857" y="271"/>
                    <a:pt x="770" y="216"/>
                    <a:pt x="682" y="164"/>
                  </a:cubicBezTo>
                  <a:cubicBezTo>
                    <a:pt x="638" y="137"/>
                    <a:pt x="594" y="112"/>
                    <a:pt x="551" y="82"/>
                  </a:cubicBezTo>
                  <a:lnTo>
                    <a:pt x="422" y="0"/>
                  </a:lnTo>
                  <a:lnTo>
                    <a:pt x="0" y="657"/>
                  </a:lnTo>
                  <a:lnTo>
                    <a:pt x="135" y="745"/>
                  </a:lnTo>
                  <a:cubicBezTo>
                    <a:pt x="181" y="773"/>
                    <a:pt x="228" y="800"/>
                    <a:pt x="274" y="829"/>
                  </a:cubicBezTo>
                  <a:cubicBezTo>
                    <a:pt x="367" y="885"/>
                    <a:pt x="457" y="940"/>
                    <a:pt x="551" y="996"/>
                  </a:cubicBezTo>
                  <a:lnTo>
                    <a:pt x="832" y="1155"/>
                  </a:lnTo>
                  <a:lnTo>
                    <a:pt x="903" y="1195"/>
                  </a:lnTo>
                  <a:cubicBezTo>
                    <a:pt x="926" y="1209"/>
                    <a:pt x="950" y="1222"/>
                    <a:pt x="974" y="12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3"/>
            <p:cNvSpPr/>
            <p:nvPr/>
          </p:nvSpPr>
          <p:spPr>
            <a:xfrm>
              <a:off x="5450300" y="3221950"/>
              <a:ext cx="26025" cy="35000"/>
            </a:xfrm>
            <a:custGeom>
              <a:avLst/>
              <a:gdLst/>
              <a:ahLst/>
              <a:cxnLst/>
              <a:rect l="l" t="t" r="r" b="b"/>
              <a:pathLst>
                <a:path w="1041" h="1400" extrusionOk="0">
                  <a:moveTo>
                    <a:pt x="289" y="1400"/>
                  </a:moveTo>
                  <a:lnTo>
                    <a:pt x="1041" y="1187"/>
                  </a:lnTo>
                  <a:lnTo>
                    <a:pt x="1018" y="1115"/>
                  </a:lnTo>
                  <a:lnTo>
                    <a:pt x="999" y="1041"/>
                  </a:lnTo>
                  <a:lnTo>
                    <a:pt x="961" y="894"/>
                  </a:lnTo>
                  <a:lnTo>
                    <a:pt x="923" y="746"/>
                  </a:lnTo>
                  <a:cubicBezTo>
                    <a:pt x="917" y="722"/>
                    <a:pt x="912" y="697"/>
                    <a:pt x="906" y="672"/>
                  </a:cubicBezTo>
                  <a:lnTo>
                    <a:pt x="890" y="598"/>
                  </a:lnTo>
                  <a:cubicBezTo>
                    <a:pt x="867" y="499"/>
                    <a:pt x="845" y="400"/>
                    <a:pt x="824" y="300"/>
                  </a:cubicBezTo>
                  <a:lnTo>
                    <a:pt x="770" y="0"/>
                  </a:lnTo>
                  <a:lnTo>
                    <a:pt x="1" y="134"/>
                  </a:lnTo>
                  <a:lnTo>
                    <a:pt x="59" y="453"/>
                  </a:lnTo>
                  <a:cubicBezTo>
                    <a:pt x="81" y="561"/>
                    <a:pt x="106" y="666"/>
                    <a:pt x="128" y="771"/>
                  </a:cubicBezTo>
                  <a:lnTo>
                    <a:pt x="145" y="850"/>
                  </a:lnTo>
                  <a:cubicBezTo>
                    <a:pt x="152" y="876"/>
                    <a:pt x="157" y="904"/>
                    <a:pt x="163" y="930"/>
                  </a:cubicBezTo>
                  <a:lnTo>
                    <a:pt x="204" y="1087"/>
                  </a:lnTo>
                  <a:lnTo>
                    <a:pt x="244" y="1245"/>
                  </a:lnTo>
                  <a:lnTo>
                    <a:pt x="265" y="132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3"/>
            <p:cNvSpPr/>
            <p:nvPr/>
          </p:nvSpPr>
          <p:spPr>
            <a:xfrm>
              <a:off x="5465525" y="3274625"/>
              <a:ext cx="30350" cy="36625"/>
            </a:xfrm>
            <a:custGeom>
              <a:avLst/>
              <a:gdLst/>
              <a:ahLst/>
              <a:cxnLst/>
              <a:rect l="l" t="t" r="r" b="b"/>
              <a:pathLst>
                <a:path w="1214" h="1465" extrusionOk="0">
                  <a:moveTo>
                    <a:pt x="511" y="1465"/>
                  </a:moveTo>
                  <a:lnTo>
                    <a:pt x="1214" y="1123"/>
                  </a:lnTo>
                  <a:cubicBezTo>
                    <a:pt x="1121" y="941"/>
                    <a:pt x="1043" y="754"/>
                    <a:pt x="959" y="568"/>
                  </a:cubicBezTo>
                  <a:lnTo>
                    <a:pt x="843" y="285"/>
                  </a:lnTo>
                  <a:lnTo>
                    <a:pt x="814" y="215"/>
                  </a:lnTo>
                  <a:cubicBezTo>
                    <a:pt x="809" y="204"/>
                    <a:pt x="803" y="191"/>
                    <a:pt x="799" y="180"/>
                  </a:cubicBezTo>
                  <a:lnTo>
                    <a:pt x="787" y="144"/>
                  </a:lnTo>
                  <a:lnTo>
                    <a:pt x="733" y="1"/>
                  </a:lnTo>
                  <a:lnTo>
                    <a:pt x="1" y="273"/>
                  </a:lnTo>
                  <a:lnTo>
                    <a:pt x="56" y="425"/>
                  </a:lnTo>
                  <a:lnTo>
                    <a:pt x="70" y="462"/>
                  </a:lnTo>
                  <a:cubicBezTo>
                    <a:pt x="76" y="476"/>
                    <a:pt x="81" y="487"/>
                    <a:pt x="86" y="501"/>
                  </a:cubicBezTo>
                  <a:lnTo>
                    <a:pt x="117" y="576"/>
                  </a:lnTo>
                  <a:lnTo>
                    <a:pt x="240" y="877"/>
                  </a:lnTo>
                  <a:cubicBezTo>
                    <a:pt x="330" y="1072"/>
                    <a:pt x="413" y="1272"/>
                    <a:pt x="511" y="1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3"/>
            <p:cNvSpPr/>
            <p:nvPr/>
          </p:nvSpPr>
          <p:spPr>
            <a:xfrm>
              <a:off x="5490250" y="3324050"/>
              <a:ext cx="33400" cy="37050"/>
            </a:xfrm>
            <a:custGeom>
              <a:avLst/>
              <a:gdLst/>
              <a:ahLst/>
              <a:cxnLst/>
              <a:rect l="l" t="t" r="r" b="b"/>
              <a:pathLst>
                <a:path w="1336" h="1482" extrusionOk="0">
                  <a:moveTo>
                    <a:pt x="698" y="1482"/>
                  </a:moveTo>
                  <a:lnTo>
                    <a:pt x="1336" y="1032"/>
                  </a:lnTo>
                  <a:lnTo>
                    <a:pt x="1162" y="780"/>
                  </a:lnTo>
                  <a:lnTo>
                    <a:pt x="995" y="524"/>
                  </a:lnTo>
                  <a:cubicBezTo>
                    <a:pt x="938" y="439"/>
                    <a:pt x="886" y="351"/>
                    <a:pt x="834" y="263"/>
                  </a:cubicBezTo>
                  <a:lnTo>
                    <a:pt x="755" y="132"/>
                  </a:lnTo>
                  <a:cubicBezTo>
                    <a:pt x="741" y="109"/>
                    <a:pt x="727" y="90"/>
                    <a:pt x="715" y="67"/>
                  </a:cubicBezTo>
                  <a:lnTo>
                    <a:pt x="678" y="0"/>
                  </a:lnTo>
                  <a:lnTo>
                    <a:pt x="1" y="391"/>
                  </a:lnTo>
                  <a:lnTo>
                    <a:pt x="41" y="461"/>
                  </a:lnTo>
                  <a:cubicBezTo>
                    <a:pt x="54" y="484"/>
                    <a:pt x="69" y="508"/>
                    <a:pt x="83" y="530"/>
                  </a:cubicBezTo>
                  <a:lnTo>
                    <a:pt x="167" y="669"/>
                  </a:lnTo>
                  <a:cubicBezTo>
                    <a:pt x="224" y="760"/>
                    <a:pt x="278" y="853"/>
                    <a:pt x="339" y="942"/>
                  </a:cubicBezTo>
                  <a:lnTo>
                    <a:pt x="516" y="12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3"/>
            <p:cNvSpPr/>
            <p:nvPr/>
          </p:nvSpPr>
          <p:spPr>
            <a:xfrm>
              <a:off x="5465000" y="3056050"/>
              <a:ext cx="32475" cy="36850"/>
            </a:xfrm>
            <a:custGeom>
              <a:avLst/>
              <a:gdLst/>
              <a:ahLst/>
              <a:cxnLst/>
              <a:rect l="l" t="t" r="r" b="b"/>
              <a:pathLst>
                <a:path w="1299" h="1474" extrusionOk="0">
                  <a:moveTo>
                    <a:pt x="1" y="1143"/>
                  </a:moveTo>
                  <a:lnTo>
                    <a:pt x="708" y="1473"/>
                  </a:lnTo>
                  <a:cubicBezTo>
                    <a:pt x="874" y="1115"/>
                    <a:pt x="1072" y="771"/>
                    <a:pt x="1298" y="452"/>
                  </a:cubicBezTo>
                  <a:lnTo>
                    <a:pt x="661" y="1"/>
                  </a:lnTo>
                  <a:cubicBezTo>
                    <a:pt x="407" y="362"/>
                    <a:pt x="187" y="744"/>
                    <a:pt x="1"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3"/>
            <p:cNvSpPr/>
            <p:nvPr/>
          </p:nvSpPr>
          <p:spPr>
            <a:xfrm>
              <a:off x="5448250" y="3108950"/>
              <a:ext cx="25925" cy="34775"/>
            </a:xfrm>
            <a:custGeom>
              <a:avLst/>
              <a:gdLst/>
              <a:ahLst/>
              <a:cxnLst/>
              <a:rect l="l" t="t" r="r" b="b"/>
              <a:pathLst>
                <a:path w="1037" h="1391" extrusionOk="0">
                  <a:moveTo>
                    <a:pt x="0" y="1283"/>
                  </a:moveTo>
                  <a:lnTo>
                    <a:pt x="774" y="1391"/>
                  </a:lnTo>
                  <a:cubicBezTo>
                    <a:pt x="786" y="1293"/>
                    <a:pt x="803" y="1197"/>
                    <a:pt x="821" y="1099"/>
                  </a:cubicBezTo>
                  <a:cubicBezTo>
                    <a:pt x="839" y="1002"/>
                    <a:pt x="858" y="905"/>
                    <a:pt x="880" y="809"/>
                  </a:cubicBezTo>
                  <a:cubicBezTo>
                    <a:pt x="925" y="616"/>
                    <a:pt x="977" y="424"/>
                    <a:pt x="1036" y="236"/>
                  </a:cubicBezTo>
                  <a:lnTo>
                    <a:pt x="292" y="1"/>
                  </a:lnTo>
                  <a:cubicBezTo>
                    <a:pt x="225" y="210"/>
                    <a:pt x="168" y="422"/>
                    <a:pt x="119" y="636"/>
                  </a:cubicBezTo>
                  <a:cubicBezTo>
                    <a:pt x="94" y="742"/>
                    <a:pt x="72" y="850"/>
                    <a:pt x="52" y="958"/>
                  </a:cubicBezTo>
                  <a:cubicBezTo>
                    <a:pt x="33" y="1067"/>
                    <a:pt x="15" y="1174"/>
                    <a:pt x="0" y="12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3"/>
            <p:cNvSpPr/>
            <p:nvPr/>
          </p:nvSpPr>
          <p:spPr>
            <a:xfrm>
              <a:off x="5446025" y="3166775"/>
              <a:ext cx="20475" cy="32500"/>
            </a:xfrm>
            <a:custGeom>
              <a:avLst/>
              <a:gdLst/>
              <a:ahLst/>
              <a:cxnLst/>
              <a:rect l="l" t="t" r="r" b="b"/>
              <a:pathLst>
                <a:path w="819" h="1300" extrusionOk="0">
                  <a:moveTo>
                    <a:pt x="40" y="1300"/>
                  </a:moveTo>
                  <a:lnTo>
                    <a:pt x="818" y="1235"/>
                  </a:lnTo>
                  <a:lnTo>
                    <a:pt x="797" y="932"/>
                  </a:lnTo>
                  <a:cubicBezTo>
                    <a:pt x="794" y="907"/>
                    <a:pt x="794" y="881"/>
                    <a:pt x="793" y="857"/>
                  </a:cubicBezTo>
                  <a:lnTo>
                    <a:pt x="791" y="781"/>
                  </a:lnTo>
                  <a:lnTo>
                    <a:pt x="786" y="630"/>
                  </a:lnTo>
                  <a:cubicBezTo>
                    <a:pt x="784" y="579"/>
                    <a:pt x="782" y="529"/>
                    <a:pt x="782" y="479"/>
                  </a:cubicBezTo>
                  <a:lnTo>
                    <a:pt x="783" y="328"/>
                  </a:lnTo>
                  <a:lnTo>
                    <a:pt x="785" y="177"/>
                  </a:lnTo>
                  <a:lnTo>
                    <a:pt x="785" y="102"/>
                  </a:lnTo>
                  <a:cubicBezTo>
                    <a:pt x="785" y="77"/>
                    <a:pt x="787" y="51"/>
                    <a:pt x="787" y="26"/>
                  </a:cubicBezTo>
                  <a:lnTo>
                    <a:pt x="6" y="0"/>
                  </a:lnTo>
                  <a:cubicBezTo>
                    <a:pt x="5" y="27"/>
                    <a:pt x="4" y="55"/>
                    <a:pt x="4" y="82"/>
                  </a:cubicBezTo>
                  <a:lnTo>
                    <a:pt x="4" y="165"/>
                  </a:lnTo>
                  <a:lnTo>
                    <a:pt x="2" y="327"/>
                  </a:lnTo>
                  <a:lnTo>
                    <a:pt x="1" y="489"/>
                  </a:lnTo>
                  <a:cubicBezTo>
                    <a:pt x="1" y="545"/>
                    <a:pt x="4" y="598"/>
                    <a:pt x="5" y="652"/>
                  </a:cubicBezTo>
                  <a:lnTo>
                    <a:pt x="10" y="815"/>
                  </a:lnTo>
                  <a:lnTo>
                    <a:pt x="12" y="897"/>
                  </a:lnTo>
                  <a:cubicBezTo>
                    <a:pt x="14" y="925"/>
                    <a:pt x="14" y="952"/>
                    <a:pt x="16" y="97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3"/>
            <p:cNvSpPr/>
            <p:nvPr/>
          </p:nvSpPr>
          <p:spPr>
            <a:xfrm>
              <a:off x="5603025" y="3010225"/>
              <a:ext cx="35475" cy="33700"/>
            </a:xfrm>
            <a:custGeom>
              <a:avLst/>
              <a:gdLst/>
              <a:ahLst/>
              <a:cxnLst/>
              <a:rect l="l" t="t" r="r" b="b"/>
              <a:pathLst>
                <a:path w="1419" h="1348" extrusionOk="0">
                  <a:moveTo>
                    <a:pt x="285" y="0"/>
                  </a:moveTo>
                  <a:lnTo>
                    <a:pt x="0" y="743"/>
                  </a:lnTo>
                  <a:cubicBezTo>
                    <a:pt x="339" y="891"/>
                    <a:pt x="649" y="1099"/>
                    <a:pt x="922" y="1348"/>
                  </a:cubicBezTo>
                  <a:lnTo>
                    <a:pt x="1418" y="740"/>
                  </a:lnTo>
                  <a:cubicBezTo>
                    <a:pt x="1082" y="437"/>
                    <a:pt x="701" y="181"/>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3"/>
            <p:cNvSpPr/>
            <p:nvPr/>
          </p:nvSpPr>
          <p:spPr>
            <a:xfrm>
              <a:off x="5550525" y="3002400"/>
              <a:ext cx="33750" cy="22250"/>
            </a:xfrm>
            <a:custGeom>
              <a:avLst/>
              <a:gdLst/>
              <a:ahLst/>
              <a:cxnLst/>
              <a:rect l="l" t="t" r="r" b="b"/>
              <a:pathLst>
                <a:path w="1350" h="890" extrusionOk="0">
                  <a:moveTo>
                    <a:pt x="0" y="109"/>
                  </a:moveTo>
                  <a:lnTo>
                    <a:pt x="159" y="889"/>
                  </a:lnTo>
                  <a:cubicBezTo>
                    <a:pt x="339" y="844"/>
                    <a:pt x="521" y="816"/>
                    <a:pt x="705" y="806"/>
                  </a:cubicBezTo>
                  <a:lnTo>
                    <a:pt x="775" y="802"/>
                  </a:lnTo>
                  <a:lnTo>
                    <a:pt x="844" y="801"/>
                  </a:lnTo>
                  <a:lnTo>
                    <a:pt x="879" y="800"/>
                  </a:lnTo>
                  <a:lnTo>
                    <a:pt x="913" y="800"/>
                  </a:lnTo>
                  <a:lnTo>
                    <a:pt x="983" y="801"/>
                  </a:lnTo>
                  <a:cubicBezTo>
                    <a:pt x="1006" y="801"/>
                    <a:pt x="1028" y="803"/>
                    <a:pt x="1052" y="805"/>
                  </a:cubicBezTo>
                  <a:cubicBezTo>
                    <a:pt x="1075" y="806"/>
                    <a:pt x="1098" y="806"/>
                    <a:pt x="1121" y="808"/>
                  </a:cubicBezTo>
                  <a:cubicBezTo>
                    <a:pt x="1166" y="812"/>
                    <a:pt x="1213" y="816"/>
                    <a:pt x="1259" y="822"/>
                  </a:cubicBezTo>
                  <a:lnTo>
                    <a:pt x="1350" y="30"/>
                  </a:lnTo>
                  <a:cubicBezTo>
                    <a:pt x="1293" y="22"/>
                    <a:pt x="1237" y="19"/>
                    <a:pt x="1181" y="13"/>
                  </a:cubicBezTo>
                  <a:cubicBezTo>
                    <a:pt x="1152" y="10"/>
                    <a:pt x="1125" y="9"/>
                    <a:pt x="1096" y="8"/>
                  </a:cubicBezTo>
                  <a:cubicBezTo>
                    <a:pt x="1067" y="6"/>
                    <a:pt x="1040" y="4"/>
                    <a:pt x="1011" y="4"/>
                  </a:cubicBezTo>
                  <a:lnTo>
                    <a:pt x="927" y="3"/>
                  </a:lnTo>
                  <a:lnTo>
                    <a:pt x="884" y="1"/>
                  </a:lnTo>
                  <a:lnTo>
                    <a:pt x="841" y="3"/>
                  </a:lnTo>
                  <a:lnTo>
                    <a:pt x="756" y="4"/>
                  </a:lnTo>
                  <a:cubicBezTo>
                    <a:pt x="728" y="5"/>
                    <a:pt x="700" y="6"/>
                    <a:pt x="672" y="8"/>
                  </a:cubicBezTo>
                  <a:cubicBezTo>
                    <a:pt x="445" y="20"/>
                    <a:pt x="220" y="54"/>
                    <a:pt x="0" y="1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3"/>
            <p:cNvSpPr/>
            <p:nvPr/>
          </p:nvSpPr>
          <p:spPr>
            <a:xfrm>
              <a:off x="5498775" y="3014925"/>
              <a:ext cx="35600" cy="34575"/>
            </a:xfrm>
            <a:custGeom>
              <a:avLst/>
              <a:gdLst/>
              <a:ahLst/>
              <a:cxnLst/>
              <a:rect l="l" t="t" r="r" b="b"/>
              <a:pathLst>
                <a:path w="1424" h="1383" extrusionOk="0">
                  <a:moveTo>
                    <a:pt x="0" y="825"/>
                  </a:moveTo>
                  <a:lnTo>
                    <a:pt x="547" y="1382"/>
                  </a:lnTo>
                  <a:cubicBezTo>
                    <a:pt x="677" y="1252"/>
                    <a:pt x="817" y="1129"/>
                    <a:pt x="962" y="1016"/>
                  </a:cubicBezTo>
                  <a:cubicBezTo>
                    <a:pt x="1108" y="903"/>
                    <a:pt x="1262" y="801"/>
                    <a:pt x="1424" y="711"/>
                  </a:cubicBezTo>
                  <a:lnTo>
                    <a:pt x="1078" y="1"/>
                  </a:lnTo>
                  <a:cubicBezTo>
                    <a:pt x="880" y="112"/>
                    <a:pt x="692" y="238"/>
                    <a:pt x="511" y="376"/>
                  </a:cubicBezTo>
                  <a:cubicBezTo>
                    <a:pt x="332" y="515"/>
                    <a:pt x="161" y="665"/>
                    <a:pt x="0" y="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3"/>
            <p:cNvSpPr/>
            <p:nvPr/>
          </p:nvSpPr>
          <p:spPr>
            <a:xfrm>
              <a:off x="5666475" y="3160225"/>
              <a:ext cx="22475" cy="33125"/>
            </a:xfrm>
            <a:custGeom>
              <a:avLst/>
              <a:gdLst/>
              <a:ahLst/>
              <a:cxnLst/>
              <a:rect l="l" t="t" r="r" b="b"/>
              <a:pathLst>
                <a:path w="899" h="1325" extrusionOk="0">
                  <a:moveTo>
                    <a:pt x="898" y="21"/>
                  </a:moveTo>
                  <a:lnTo>
                    <a:pt x="117" y="1"/>
                  </a:lnTo>
                  <a:cubicBezTo>
                    <a:pt x="109" y="401"/>
                    <a:pt x="68" y="798"/>
                    <a:pt x="1" y="1193"/>
                  </a:cubicBezTo>
                  <a:lnTo>
                    <a:pt x="770" y="1324"/>
                  </a:lnTo>
                  <a:cubicBezTo>
                    <a:pt x="845" y="893"/>
                    <a:pt x="890" y="457"/>
                    <a:pt x="898" y="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3"/>
            <p:cNvSpPr/>
            <p:nvPr/>
          </p:nvSpPr>
          <p:spPr>
            <a:xfrm>
              <a:off x="5663350" y="3102225"/>
              <a:ext cx="24825" cy="34275"/>
            </a:xfrm>
            <a:custGeom>
              <a:avLst/>
              <a:gdLst/>
              <a:ahLst/>
              <a:cxnLst/>
              <a:rect l="l" t="t" r="r" b="b"/>
              <a:pathLst>
                <a:path w="993" h="1371" extrusionOk="0">
                  <a:moveTo>
                    <a:pt x="753" y="1"/>
                  </a:moveTo>
                  <a:lnTo>
                    <a:pt x="1" y="213"/>
                  </a:lnTo>
                  <a:cubicBezTo>
                    <a:pt x="54" y="402"/>
                    <a:pt x="99" y="593"/>
                    <a:pt x="135" y="787"/>
                  </a:cubicBezTo>
                  <a:cubicBezTo>
                    <a:pt x="153" y="884"/>
                    <a:pt x="169" y="980"/>
                    <a:pt x="182" y="1078"/>
                  </a:cubicBezTo>
                  <a:cubicBezTo>
                    <a:pt x="188" y="1125"/>
                    <a:pt x="193" y="1175"/>
                    <a:pt x="200" y="1223"/>
                  </a:cubicBezTo>
                  <a:cubicBezTo>
                    <a:pt x="205" y="1271"/>
                    <a:pt x="210" y="1319"/>
                    <a:pt x="214" y="1370"/>
                  </a:cubicBezTo>
                  <a:lnTo>
                    <a:pt x="992" y="1301"/>
                  </a:lnTo>
                  <a:cubicBezTo>
                    <a:pt x="989" y="1246"/>
                    <a:pt x="982" y="1192"/>
                    <a:pt x="976" y="1137"/>
                  </a:cubicBezTo>
                  <a:cubicBezTo>
                    <a:pt x="970" y="1083"/>
                    <a:pt x="964" y="1029"/>
                    <a:pt x="956" y="973"/>
                  </a:cubicBezTo>
                  <a:cubicBezTo>
                    <a:pt x="941" y="864"/>
                    <a:pt x="923" y="755"/>
                    <a:pt x="904" y="646"/>
                  </a:cubicBezTo>
                  <a:cubicBezTo>
                    <a:pt x="862" y="428"/>
                    <a:pt x="813" y="213"/>
                    <a:pt x="7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3"/>
            <p:cNvSpPr/>
            <p:nvPr/>
          </p:nvSpPr>
          <p:spPr>
            <a:xfrm>
              <a:off x="5640975" y="3049050"/>
              <a:ext cx="32350" cy="36700"/>
            </a:xfrm>
            <a:custGeom>
              <a:avLst/>
              <a:gdLst/>
              <a:ahLst/>
              <a:cxnLst/>
              <a:rect l="l" t="t" r="r" b="b"/>
              <a:pathLst>
                <a:path w="1294" h="1468" extrusionOk="0">
                  <a:moveTo>
                    <a:pt x="631" y="1"/>
                  </a:moveTo>
                  <a:lnTo>
                    <a:pt x="0" y="460"/>
                  </a:lnTo>
                  <a:cubicBezTo>
                    <a:pt x="226" y="770"/>
                    <a:pt x="421" y="1112"/>
                    <a:pt x="580" y="1468"/>
                  </a:cubicBezTo>
                  <a:lnTo>
                    <a:pt x="1294" y="1149"/>
                  </a:lnTo>
                  <a:cubicBezTo>
                    <a:pt x="1113" y="747"/>
                    <a:pt x="893" y="361"/>
                    <a:pt x="6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3"/>
            <p:cNvSpPr/>
            <p:nvPr/>
          </p:nvSpPr>
          <p:spPr>
            <a:xfrm>
              <a:off x="5588625" y="3308100"/>
              <a:ext cx="35750" cy="36375"/>
            </a:xfrm>
            <a:custGeom>
              <a:avLst/>
              <a:gdLst/>
              <a:ahLst/>
              <a:cxnLst/>
              <a:rect l="l" t="t" r="r" b="b"/>
              <a:pathLst>
                <a:path w="1430" h="1455" extrusionOk="0">
                  <a:moveTo>
                    <a:pt x="1429" y="503"/>
                  </a:moveTo>
                  <a:lnTo>
                    <a:pt x="831" y="1"/>
                  </a:lnTo>
                  <a:cubicBezTo>
                    <a:pt x="570" y="313"/>
                    <a:pt x="292" y="611"/>
                    <a:pt x="1" y="896"/>
                  </a:cubicBezTo>
                  <a:lnTo>
                    <a:pt x="547" y="1454"/>
                  </a:lnTo>
                  <a:cubicBezTo>
                    <a:pt x="856" y="1152"/>
                    <a:pt x="1152" y="835"/>
                    <a:pt x="1429" y="5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3"/>
            <p:cNvSpPr/>
            <p:nvPr/>
          </p:nvSpPr>
          <p:spPr>
            <a:xfrm>
              <a:off x="5624200" y="3263325"/>
              <a:ext cx="33300" cy="37025"/>
            </a:xfrm>
            <a:custGeom>
              <a:avLst/>
              <a:gdLst/>
              <a:ahLst/>
              <a:cxnLst/>
              <a:rect l="l" t="t" r="r" b="b"/>
              <a:pathLst>
                <a:path w="1332" h="1481" extrusionOk="0">
                  <a:moveTo>
                    <a:pt x="1332" y="379"/>
                  </a:moveTo>
                  <a:lnTo>
                    <a:pt x="647" y="1"/>
                  </a:lnTo>
                  <a:cubicBezTo>
                    <a:pt x="453" y="355"/>
                    <a:pt x="236" y="699"/>
                    <a:pt x="1" y="1030"/>
                  </a:cubicBezTo>
                  <a:lnTo>
                    <a:pt x="637" y="1481"/>
                  </a:lnTo>
                  <a:cubicBezTo>
                    <a:pt x="889" y="1127"/>
                    <a:pt x="1120" y="758"/>
                    <a:pt x="1332" y="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3"/>
            <p:cNvSpPr/>
            <p:nvPr/>
          </p:nvSpPr>
          <p:spPr>
            <a:xfrm>
              <a:off x="5650900" y="3213625"/>
              <a:ext cx="29025" cy="36125"/>
            </a:xfrm>
            <a:custGeom>
              <a:avLst/>
              <a:gdLst/>
              <a:ahLst/>
              <a:cxnLst/>
              <a:rect l="l" t="t" r="r" b="b"/>
              <a:pathLst>
                <a:path w="1161" h="1445" extrusionOk="0">
                  <a:moveTo>
                    <a:pt x="1160" y="217"/>
                  </a:moveTo>
                  <a:lnTo>
                    <a:pt x="409" y="0"/>
                  </a:lnTo>
                  <a:cubicBezTo>
                    <a:pt x="297" y="386"/>
                    <a:pt x="160" y="765"/>
                    <a:pt x="0" y="1134"/>
                  </a:cubicBezTo>
                  <a:lnTo>
                    <a:pt x="716" y="1444"/>
                  </a:lnTo>
                  <a:cubicBezTo>
                    <a:pt x="890" y="1046"/>
                    <a:pt x="1039" y="635"/>
                    <a:pt x="1160" y="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3"/>
            <p:cNvSpPr/>
            <p:nvPr/>
          </p:nvSpPr>
          <p:spPr>
            <a:xfrm>
              <a:off x="5448125" y="3404300"/>
              <a:ext cx="36350" cy="29300"/>
            </a:xfrm>
            <a:custGeom>
              <a:avLst/>
              <a:gdLst/>
              <a:ahLst/>
              <a:cxnLst/>
              <a:rect l="l" t="t" r="r" b="b"/>
              <a:pathLst>
                <a:path w="1454" h="1172" extrusionOk="0">
                  <a:moveTo>
                    <a:pt x="1454" y="720"/>
                  </a:moveTo>
                  <a:lnTo>
                    <a:pt x="1151" y="0"/>
                  </a:lnTo>
                  <a:cubicBezTo>
                    <a:pt x="774" y="159"/>
                    <a:pt x="390" y="302"/>
                    <a:pt x="0" y="428"/>
                  </a:cubicBezTo>
                  <a:lnTo>
                    <a:pt x="241" y="1171"/>
                  </a:lnTo>
                  <a:cubicBezTo>
                    <a:pt x="651" y="1039"/>
                    <a:pt x="1056" y="888"/>
                    <a:pt x="1454" y="7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3"/>
            <p:cNvSpPr/>
            <p:nvPr/>
          </p:nvSpPr>
          <p:spPr>
            <a:xfrm>
              <a:off x="5499000" y="3379175"/>
              <a:ext cx="37100" cy="32350"/>
            </a:xfrm>
            <a:custGeom>
              <a:avLst/>
              <a:gdLst/>
              <a:ahLst/>
              <a:cxnLst/>
              <a:rect l="l" t="t" r="r" b="b"/>
              <a:pathLst>
                <a:path w="1484" h="1294" extrusionOk="0">
                  <a:moveTo>
                    <a:pt x="1483" y="667"/>
                  </a:moveTo>
                  <a:lnTo>
                    <a:pt x="1076" y="0"/>
                  </a:lnTo>
                  <a:cubicBezTo>
                    <a:pt x="727" y="214"/>
                    <a:pt x="368" y="413"/>
                    <a:pt x="1" y="596"/>
                  </a:cubicBezTo>
                  <a:lnTo>
                    <a:pt x="351" y="1294"/>
                  </a:lnTo>
                  <a:cubicBezTo>
                    <a:pt x="738" y="1102"/>
                    <a:pt x="1115" y="894"/>
                    <a:pt x="1483" y="6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3"/>
            <p:cNvSpPr/>
            <p:nvPr/>
          </p:nvSpPr>
          <p:spPr>
            <a:xfrm>
              <a:off x="5546125" y="3347150"/>
              <a:ext cx="36875" cy="34725"/>
            </a:xfrm>
            <a:custGeom>
              <a:avLst/>
              <a:gdLst/>
              <a:ahLst/>
              <a:cxnLst/>
              <a:rect l="l" t="t" r="r" b="b"/>
              <a:pathLst>
                <a:path w="1475" h="1389" extrusionOk="0">
                  <a:moveTo>
                    <a:pt x="1475" y="597"/>
                  </a:moveTo>
                  <a:lnTo>
                    <a:pt x="971" y="1"/>
                  </a:lnTo>
                  <a:cubicBezTo>
                    <a:pt x="658" y="265"/>
                    <a:pt x="335" y="515"/>
                    <a:pt x="0" y="750"/>
                  </a:cubicBezTo>
                  <a:lnTo>
                    <a:pt x="450" y="1389"/>
                  </a:lnTo>
                  <a:cubicBezTo>
                    <a:pt x="802" y="1140"/>
                    <a:pt x="1145" y="875"/>
                    <a:pt x="1475" y="5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3"/>
            <p:cNvSpPr/>
            <p:nvPr/>
          </p:nvSpPr>
          <p:spPr>
            <a:xfrm>
              <a:off x="5282250" y="3432150"/>
              <a:ext cx="32325" cy="20675"/>
            </a:xfrm>
            <a:custGeom>
              <a:avLst/>
              <a:gdLst/>
              <a:ahLst/>
              <a:cxnLst/>
              <a:rect l="l" t="t" r="r" b="b"/>
              <a:pathLst>
                <a:path w="1293" h="827" extrusionOk="0">
                  <a:moveTo>
                    <a:pt x="1286" y="827"/>
                  </a:moveTo>
                  <a:lnTo>
                    <a:pt x="1293" y="46"/>
                  </a:lnTo>
                  <a:cubicBezTo>
                    <a:pt x="1189" y="44"/>
                    <a:pt x="1086" y="44"/>
                    <a:pt x="981" y="42"/>
                  </a:cubicBezTo>
                  <a:lnTo>
                    <a:pt x="670" y="31"/>
                  </a:lnTo>
                  <a:cubicBezTo>
                    <a:pt x="464" y="26"/>
                    <a:pt x="257" y="12"/>
                    <a:pt x="50" y="0"/>
                  </a:cubicBezTo>
                  <a:lnTo>
                    <a:pt x="1" y="780"/>
                  </a:lnTo>
                  <a:cubicBezTo>
                    <a:pt x="214" y="792"/>
                    <a:pt x="429" y="807"/>
                    <a:pt x="642" y="811"/>
                  </a:cubicBezTo>
                  <a:lnTo>
                    <a:pt x="964" y="822"/>
                  </a:lnTo>
                  <a:cubicBezTo>
                    <a:pt x="1071" y="825"/>
                    <a:pt x="1179" y="825"/>
                    <a:pt x="1286" y="8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3"/>
            <p:cNvSpPr/>
            <p:nvPr/>
          </p:nvSpPr>
          <p:spPr>
            <a:xfrm>
              <a:off x="5339175" y="3430775"/>
              <a:ext cx="32925" cy="21675"/>
            </a:xfrm>
            <a:custGeom>
              <a:avLst/>
              <a:gdLst/>
              <a:ahLst/>
              <a:cxnLst/>
              <a:rect l="l" t="t" r="r" b="b"/>
              <a:pathLst>
                <a:path w="1317" h="867" extrusionOk="0">
                  <a:moveTo>
                    <a:pt x="1317" y="778"/>
                  </a:moveTo>
                  <a:lnTo>
                    <a:pt x="1238" y="0"/>
                  </a:lnTo>
                  <a:lnTo>
                    <a:pt x="928" y="30"/>
                  </a:lnTo>
                  <a:cubicBezTo>
                    <a:pt x="826" y="40"/>
                    <a:pt x="723" y="45"/>
                    <a:pt x="620" y="52"/>
                  </a:cubicBezTo>
                  <a:lnTo>
                    <a:pt x="465" y="62"/>
                  </a:lnTo>
                  <a:cubicBezTo>
                    <a:pt x="413" y="67"/>
                    <a:pt x="363" y="71"/>
                    <a:pt x="311" y="72"/>
                  </a:cubicBezTo>
                  <a:lnTo>
                    <a:pt x="1" y="85"/>
                  </a:lnTo>
                  <a:lnTo>
                    <a:pt x="31" y="866"/>
                  </a:lnTo>
                  <a:lnTo>
                    <a:pt x="353" y="852"/>
                  </a:lnTo>
                  <a:cubicBezTo>
                    <a:pt x="406" y="851"/>
                    <a:pt x="459" y="845"/>
                    <a:pt x="514" y="841"/>
                  </a:cubicBezTo>
                  <a:lnTo>
                    <a:pt x="673" y="830"/>
                  </a:lnTo>
                  <a:cubicBezTo>
                    <a:pt x="781" y="822"/>
                    <a:pt x="889" y="815"/>
                    <a:pt x="995" y="8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3"/>
            <p:cNvSpPr/>
            <p:nvPr/>
          </p:nvSpPr>
          <p:spPr>
            <a:xfrm>
              <a:off x="5394225" y="3421725"/>
              <a:ext cx="34800" cy="25250"/>
            </a:xfrm>
            <a:custGeom>
              <a:avLst/>
              <a:gdLst/>
              <a:ahLst/>
              <a:cxnLst/>
              <a:rect l="l" t="t" r="r" b="b"/>
              <a:pathLst>
                <a:path w="1392" h="1010" extrusionOk="0">
                  <a:moveTo>
                    <a:pt x="1392" y="760"/>
                  </a:moveTo>
                  <a:lnTo>
                    <a:pt x="1207" y="1"/>
                  </a:lnTo>
                  <a:lnTo>
                    <a:pt x="1132" y="19"/>
                  </a:lnTo>
                  <a:lnTo>
                    <a:pt x="1058" y="36"/>
                  </a:lnTo>
                  <a:lnTo>
                    <a:pt x="908" y="69"/>
                  </a:lnTo>
                  <a:cubicBezTo>
                    <a:pt x="859" y="82"/>
                    <a:pt x="808" y="90"/>
                    <a:pt x="759" y="103"/>
                  </a:cubicBezTo>
                  <a:lnTo>
                    <a:pt x="609" y="134"/>
                  </a:lnTo>
                  <a:lnTo>
                    <a:pt x="458" y="162"/>
                  </a:lnTo>
                  <a:cubicBezTo>
                    <a:pt x="407" y="171"/>
                    <a:pt x="357" y="182"/>
                    <a:pt x="307" y="189"/>
                  </a:cubicBezTo>
                  <a:lnTo>
                    <a:pt x="1" y="238"/>
                  </a:lnTo>
                  <a:lnTo>
                    <a:pt x="121" y="1010"/>
                  </a:lnTo>
                  <a:lnTo>
                    <a:pt x="439" y="959"/>
                  </a:lnTo>
                  <a:cubicBezTo>
                    <a:pt x="493" y="949"/>
                    <a:pt x="546" y="939"/>
                    <a:pt x="599" y="931"/>
                  </a:cubicBezTo>
                  <a:lnTo>
                    <a:pt x="757" y="900"/>
                  </a:lnTo>
                  <a:lnTo>
                    <a:pt x="916" y="868"/>
                  </a:lnTo>
                  <a:cubicBezTo>
                    <a:pt x="969" y="856"/>
                    <a:pt x="1021" y="847"/>
                    <a:pt x="1074" y="834"/>
                  </a:cubicBezTo>
                  <a:lnTo>
                    <a:pt x="1233" y="797"/>
                  </a:lnTo>
                  <a:lnTo>
                    <a:pt x="1312" y="78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3"/>
            <p:cNvSpPr/>
            <p:nvPr/>
          </p:nvSpPr>
          <p:spPr>
            <a:xfrm>
              <a:off x="5112700" y="3402425"/>
              <a:ext cx="35575" cy="26850"/>
            </a:xfrm>
            <a:custGeom>
              <a:avLst/>
              <a:gdLst/>
              <a:ahLst/>
              <a:cxnLst/>
              <a:rect l="l" t="t" r="r" b="b"/>
              <a:pathLst>
                <a:path w="1423" h="1074" extrusionOk="0">
                  <a:moveTo>
                    <a:pt x="1236" y="1074"/>
                  </a:moveTo>
                  <a:lnTo>
                    <a:pt x="1422" y="315"/>
                  </a:lnTo>
                  <a:cubicBezTo>
                    <a:pt x="1015" y="216"/>
                    <a:pt x="610" y="109"/>
                    <a:pt x="205" y="0"/>
                  </a:cubicBezTo>
                  <a:lnTo>
                    <a:pt x="0" y="753"/>
                  </a:lnTo>
                  <a:cubicBezTo>
                    <a:pt x="410" y="865"/>
                    <a:pt x="822" y="973"/>
                    <a:pt x="1236" y="1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3"/>
            <p:cNvSpPr/>
            <p:nvPr/>
          </p:nvSpPr>
          <p:spPr>
            <a:xfrm>
              <a:off x="5168300" y="3415975"/>
              <a:ext cx="34925" cy="25325"/>
            </a:xfrm>
            <a:custGeom>
              <a:avLst/>
              <a:gdLst/>
              <a:ahLst/>
              <a:cxnLst/>
              <a:rect l="l" t="t" r="r" b="b"/>
              <a:pathLst>
                <a:path w="1397" h="1013" extrusionOk="0">
                  <a:moveTo>
                    <a:pt x="1258" y="1013"/>
                  </a:moveTo>
                  <a:lnTo>
                    <a:pt x="1396" y="245"/>
                  </a:lnTo>
                  <a:cubicBezTo>
                    <a:pt x="1191" y="210"/>
                    <a:pt x="987" y="167"/>
                    <a:pt x="781" y="128"/>
                  </a:cubicBezTo>
                  <a:lnTo>
                    <a:pt x="628" y="98"/>
                  </a:lnTo>
                  <a:lnTo>
                    <a:pt x="474" y="65"/>
                  </a:lnTo>
                  <a:lnTo>
                    <a:pt x="167" y="1"/>
                  </a:lnTo>
                  <a:lnTo>
                    <a:pt x="0" y="763"/>
                  </a:lnTo>
                  <a:lnTo>
                    <a:pt x="314" y="829"/>
                  </a:lnTo>
                  <a:lnTo>
                    <a:pt x="470" y="864"/>
                  </a:lnTo>
                  <a:lnTo>
                    <a:pt x="628" y="895"/>
                  </a:lnTo>
                  <a:cubicBezTo>
                    <a:pt x="837" y="935"/>
                    <a:pt x="1047" y="976"/>
                    <a:pt x="1258" y="10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3"/>
            <p:cNvSpPr/>
            <p:nvPr/>
          </p:nvSpPr>
          <p:spPr>
            <a:xfrm>
              <a:off x="5224625" y="3426125"/>
              <a:ext cx="33875" cy="23375"/>
            </a:xfrm>
            <a:custGeom>
              <a:avLst/>
              <a:gdLst/>
              <a:ahLst/>
              <a:cxnLst/>
              <a:rect l="l" t="t" r="r" b="b"/>
              <a:pathLst>
                <a:path w="1355" h="935" extrusionOk="0">
                  <a:moveTo>
                    <a:pt x="1275" y="935"/>
                  </a:moveTo>
                  <a:lnTo>
                    <a:pt x="1355" y="158"/>
                  </a:lnTo>
                  <a:lnTo>
                    <a:pt x="1199" y="142"/>
                  </a:lnTo>
                  <a:lnTo>
                    <a:pt x="1122" y="135"/>
                  </a:lnTo>
                  <a:lnTo>
                    <a:pt x="1044" y="125"/>
                  </a:lnTo>
                  <a:lnTo>
                    <a:pt x="734" y="86"/>
                  </a:lnTo>
                  <a:lnTo>
                    <a:pt x="579" y="67"/>
                  </a:lnTo>
                  <a:lnTo>
                    <a:pt x="426" y="44"/>
                  </a:lnTo>
                  <a:lnTo>
                    <a:pt x="116" y="1"/>
                  </a:lnTo>
                  <a:lnTo>
                    <a:pt x="0" y="773"/>
                  </a:lnTo>
                  <a:lnTo>
                    <a:pt x="318" y="819"/>
                  </a:lnTo>
                  <a:lnTo>
                    <a:pt x="476" y="841"/>
                  </a:lnTo>
                  <a:lnTo>
                    <a:pt x="637" y="861"/>
                  </a:lnTo>
                  <a:lnTo>
                    <a:pt x="954" y="900"/>
                  </a:lnTo>
                  <a:lnTo>
                    <a:pt x="1035" y="910"/>
                  </a:lnTo>
                  <a:lnTo>
                    <a:pt x="1114" y="9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3"/>
            <p:cNvSpPr/>
            <p:nvPr/>
          </p:nvSpPr>
          <p:spPr>
            <a:xfrm>
              <a:off x="4949225" y="3350300"/>
              <a:ext cx="36450" cy="28875"/>
            </a:xfrm>
            <a:custGeom>
              <a:avLst/>
              <a:gdLst/>
              <a:ahLst/>
              <a:cxnLst/>
              <a:rect l="l" t="t" r="r" b="b"/>
              <a:pathLst>
                <a:path w="1458" h="1155" extrusionOk="0">
                  <a:moveTo>
                    <a:pt x="1203" y="1154"/>
                  </a:moveTo>
                  <a:lnTo>
                    <a:pt x="1457" y="416"/>
                  </a:lnTo>
                  <a:lnTo>
                    <a:pt x="257" y="1"/>
                  </a:lnTo>
                  <a:lnTo>
                    <a:pt x="0" y="73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3"/>
            <p:cNvSpPr/>
            <p:nvPr/>
          </p:nvSpPr>
          <p:spPr>
            <a:xfrm>
              <a:off x="5003200" y="3368775"/>
              <a:ext cx="36300" cy="28600"/>
            </a:xfrm>
            <a:custGeom>
              <a:avLst/>
              <a:gdLst/>
              <a:ahLst/>
              <a:cxnLst/>
              <a:rect l="l" t="t" r="r" b="b"/>
              <a:pathLst>
                <a:path w="1452" h="1144" extrusionOk="0">
                  <a:moveTo>
                    <a:pt x="1210" y="1143"/>
                  </a:moveTo>
                  <a:lnTo>
                    <a:pt x="1451" y="400"/>
                  </a:lnTo>
                  <a:cubicBezTo>
                    <a:pt x="1050" y="270"/>
                    <a:pt x="650" y="135"/>
                    <a:pt x="251" y="1"/>
                  </a:cubicBezTo>
                  <a:lnTo>
                    <a:pt x="1" y="740"/>
                  </a:lnTo>
                  <a:cubicBezTo>
                    <a:pt x="403" y="878"/>
                    <a:pt x="805" y="1011"/>
                    <a:pt x="1210"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3"/>
            <p:cNvSpPr/>
            <p:nvPr/>
          </p:nvSpPr>
          <p:spPr>
            <a:xfrm>
              <a:off x="5057350" y="3386325"/>
              <a:ext cx="36025" cy="27900"/>
            </a:xfrm>
            <a:custGeom>
              <a:avLst/>
              <a:gdLst/>
              <a:ahLst/>
              <a:cxnLst/>
              <a:rect l="l" t="t" r="r" b="b"/>
              <a:pathLst>
                <a:path w="1441" h="1116" extrusionOk="0">
                  <a:moveTo>
                    <a:pt x="1221" y="1116"/>
                  </a:moveTo>
                  <a:lnTo>
                    <a:pt x="1441" y="366"/>
                  </a:lnTo>
                  <a:cubicBezTo>
                    <a:pt x="1038" y="250"/>
                    <a:pt x="636" y="126"/>
                    <a:pt x="233" y="1"/>
                  </a:cubicBezTo>
                  <a:lnTo>
                    <a:pt x="1" y="746"/>
                  </a:lnTo>
                  <a:cubicBezTo>
                    <a:pt x="407" y="873"/>
                    <a:pt x="813" y="998"/>
                    <a:pt x="1221" y="11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3"/>
            <p:cNvSpPr/>
            <p:nvPr/>
          </p:nvSpPr>
          <p:spPr>
            <a:xfrm>
              <a:off x="4786525" y="3298475"/>
              <a:ext cx="35925" cy="27325"/>
            </a:xfrm>
            <a:custGeom>
              <a:avLst/>
              <a:gdLst/>
              <a:ahLst/>
              <a:cxnLst/>
              <a:rect l="l" t="t" r="r" b="b"/>
              <a:pathLst>
                <a:path w="1437" h="1093" extrusionOk="0">
                  <a:moveTo>
                    <a:pt x="1219" y="1093"/>
                  </a:moveTo>
                  <a:lnTo>
                    <a:pt x="1437" y="343"/>
                  </a:lnTo>
                  <a:cubicBezTo>
                    <a:pt x="1026" y="223"/>
                    <a:pt x="614" y="110"/>
                    <a:pt x="200" y="1"/>
                  </a:cubicBezTo>
                  <a:lnTo>
                    <a:pt x="1" y="755"/>
                  </a:lnTo>
                  <a:cubicBezTo>
                    <a:pt x="407" y="862"/>
                    <a:pt x="814" y="974"/>
                    <a:pt x="1219"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3"/>
            <p:cNvSpPr/>
            <p:nvPr/>
          </p:nvSpPr>
          <p:spPr>
            <a:xfrm>
              <a:off x="4841075" y="3314225"/>
              <a:ext cx="36225" cy="28250"/>
            </a:xfrm>
            <a:custGeom>
              <a:avLst/>
              <a:gdLst/>
              <a:ahLst/>
              <a:cxnLst/>
              <a:rect l="l" t="t" r="r" b="b"/>
              <a:pathLst>
                <a:path w="1449" h="1130" extrusionOk="0">
                  <a:moveTo>
                    <a:pt x="1208" y="1129"/>
                  </a:moveTo>
                  <a:lnTo>
                    <a:pt x="1449" y="386"/>
                  </a:lnTo>
                  <a:cubicBezTo>
                    <a:pt x="1043" y="255"/>
                    <a:pt x="636" y="127"/>
                    <a:pt x="229" y="1"/>
                  </a:cubicBezTo>
                  <a:lnTo>
                    <a:pt x="0" y="748"/>
                  </a:lnTo>
                  <a:cubicBezTo>
                    <a:pt x="402" y="873"/>
                    <a:pt x="806" y="999"/>
                    <a:pt x="1208" y="11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3"/>
            <p:cNvSpPr/>
            <p:nvPr/>
          </p:nvSpPr>
          <p:spPr>
            <a:xfrm>
              <a:off x="4894950" y="3331750"/>
              <a:ext cx="36400" cy="28700"/>
            </a:xfrm>
            <a:custGeom>
              <a:avLst/>
              <a:gdLst/>
              <a:ahLst/>
              <a:cxnLst/>
              <a:rect l="l" t="t" r="r" b="b"/>
              <a:pathLst>
                <a:path w="1456" h="1148" extrusionOk="0">
                  <a:moveTo>
                    <a:pt x="1203" y="1148"/>
                  </a:moveTo>
                  <a:lnTo>
                    <a:pt x="1455" y="408"/>
                  </a:lnTo>
                  <a:cubicBezTo>
                    <a:pt x="1053" y="271"/>
                    <a:pt x="651" y="136"/>
                    <a:pt x="247" y="0"/>
                  </a:cubicBezTo>
                  <a:lnTo>
                    <a:pt x="0" y="741"/>
                  </a:lnTo>
                  <a:cubicBezTo>
                    <a:pt x="402" y="875"/>
                    <a:pt x="803" y="1010"/>
                    <a:pt x="1203" y="1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3"/>
            <p:cNvSpPr/>
            <p:nvPr/>
          </p:nvSpPr>
          <p:spPr>
            <a:xfrm>
              <a:off x="4619400" y="3270250"/>
              <a:ext cx="33150" cy="21750"/>
            </a:xfrm>
            <a:custGeom>
              <a:avLst/>
              <a:gdLst/>
              <a:ahLst/>
              <a:cxnLst/>
              <a:rect l="l" t="t" r="r" b="b"/>
              <a:pathLst>
                <a:path w="1326" h="870" extrusionOk="0">
                  <a:moveTo>
                    <a:pt x="1252" y="869"/>
                  </a:moveTo>
                  <a:lnTo>
                    <a:pt x="1326" y="93"/>
                  </a:lnTo>
                  <a:cubicBezTo>
                    <a:pt x="1273" y="87"/>
                    <a:pt x="1220" y="81"/>
                    <a:pt x="1164" y="77"/>
                  </a:cubicBezTo>
                  <a:lnTo>
                    <a:pt x="1003" y="63"/>
                  </a:lnTo>
                  <a:lnTo>
                    <a:pt x="680" y="38"/>
                  </a:lnTo>
                  <a:cubicBezTo>
                    <a:pt x="627" y="34"/>
                    <a:pt x="573" y="31"/>
                    <a:pt x="519" y="29"/>
                  </a:cubicBezTo>
                  <a:lnTo>
                    <a:pt x="357" y="20"/>
                  </a:lnTo>
                  <a:cubicBezTo>
                    <a:pt x="250" y="14"/>
                    <a:pt x="142" y="6"/>
                    <a:pt x="34" y="1"/>
                  </a:cubicBezTo>
                  <a:lnTo>
                    <a:pt x="0" y="781"/>
                  </a:lnTo>
                  <a:cubicBezTo>
                    <a:pt x="104" y="786"/>
                    <a:pt x="210" y="792"/>
                    <a:pt x="314" y="797"/>
                  </a:cubicBezTo>
                  <a:lnTo>
                    <a:pt x="470" y="807"/>
                  </a:lnTo>
                  <a:cubicBezTo>
                    <a:pt x="522" y="810"/>
                    <a:pt x="574" y="812"/>
                    <a:pt x="626" y="817"/>
                  </a:cubicBezTo>
                  <a:lnTo>
                    <a:pt x="939" y="842"/>
                  </a:lnTo>
                  <a:lnTo>
                    <a:pt x="1096" y="8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3"/>
            <p:cNvSpPr/>
            <p:nvPr/>
          </p:nvSpPr>
          <p:spPr>
            <a:xfrm>
              <a:off x="4675475" y="3275450"/>
              <a:ext cx="34525" cy="24200"/>
            </a:xfrm>
            <a:custGeom>
              <a:avLst/>
              <a:gdLst/>
              <a:ahLst/>
              <a:cxnLst/>
              <a:rect l="l" t="t" r="r" b="b"/>
              <a:pathLst>
                <a:path w="1381" h="968" extrusionOk="0">
                  <a:moveTo>
                    <a:pt x="1246" y="967"/>
                  </a:moveTo>
                  <a:lnTo>
                    <a:pt x="1381" y="198"/>
                  </a:lnTo>
                  <a:lnTo>
                    <a:pt x="1221" y="169"/>
                  </a:lnTo>
                  <a:lnTo>
                    <a:pt x="1062" y="143"/>
                  </a:lnTo>
                  <a:lnTo>
                    <a:pt x="743" y="93"/>
                  </a:lnTo>
                  <a:cubicBezTo>
                    <a:pt x="637" y="74"/>
                    <a:pt x="530" y="62"/>
                    <a:pt x="424" y="46"/>
                  </a:cubicBezTo>
                  <a:lnTo>
                    <a:pt x="103" y="0"/>
                  </a:lnTo>
                  <a:lnTo>
                    <a:pt x="0" y="775"/>
                  </a:lnTo>
                  <a:lnTo>
                    <a:pt x="311" y="819"/>
                  </a:lnTo>
                  <a:cubicBezTo>
                    <a:pt x="415" y="834"/>
                    <a:pt x="520" y="848"/>
                    <a:pt x="623" y="864"/>
                  </a:cubicBezTo>
                  <a:lnTo>
                    <a:pt x="934" y="913"/>
                  </a:lnTo>
                  <a:lnTo>
                    <a:pt x="1088" y="9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3"/>
            <p:cNvSpPr/>
            <p:nvPr/>
          </p:nvSpPr>
          <p:spPr>
            <a:xfrm>
              <a:off x="4731000" y="3285100"/>
              <a:ext cx="35375" cy="26025"/>
            </a:xfrm>
            <a:custGeom>
              <a:avLst/>
              <a:gdLst/>
              <a:ahLst/>
              <a:cxnLst/>
              <a:rect l="l" t="t" r="r" b="b"/>
              <a:pathLst>
                <a:path w="1415" h="1041" extrusionOk="0">
                  <a:moveTo>
                    <a:pt x="1233" y="1041"/>
                  </a:moveTo>
                  <a:lnTo>
                    <a:pt x="1415" y="282"/>
                  </a:lnTo>
                  <a:lnTo>
                    <a:pt x="1259" y="244"/>
                  </a:lnTo>
                  <a:cubicBezTo>
                    <a:pt x="1207" y="232"/>
                    <a:pt x="1155" y="221"/>
                    <a:pt x="1103" y="208"/>
                  </a:cubicBezTo>
                  <a:lnTo>
                    <a:pt x="789" y="136"/>
                  </a:lnTo>
                  <a:cubicBezTo>
                    <a:pt x="685" y="112"/>
                    <a:pt x="579" y="91"/>
                    <a:pt x="474" y="67"/>
                  </a:cubicBezTo>
                  <a:lnTo>
                    <a:pt x="158" y="0"/>
                  </a:lnTo>
                  <a:lnTo>
                    <a:pt x="1" y="766"/>
                  </a:lnTo>
                  <a:lnTo>
                    <a:pt x="309" y="831"/>
                  </a:lnTo>
                  <a:cubicBezTo>
                    <a:pt x="412" y="853"/>
                    <a:pt x="515" y="874"/>
                    <a:pt x="618" y="899"/>
                  </a:cubicBezTo>
                  <a:lnTo>
                    <a:pt x="926" y="969"/>
                  </a:lnTo>
                  <a:cubicBezTo>
                    <a:pt x="977" y="981"/>
                    <a:pt x="1029" y="993"/>
                    <a:pt x="1079" y="100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3"/>
            <p:cNvSpPr/>
            <p:nvPr/>
          </p:nvSpPr>
          <p:spPr>
            <a:xfrm>
              <a:off x="4446675" y="3283850"/>
              <a:ext cx="36525" cy="28425"/>
            </a:xfrm>
            <a:custGeom>
              <a:avLst/>
              <a:gdLst/>
              <a:ahLst/>
              <a:cxnLst/>
              <a:rect l="l" t="t" r="r" b="b"/>
              <a:pathLst>
                <a:path w="1461" h="1137" extrusionOk="0">
                  <a:moveTo>
                    <a:pt x="1461" y="753"/>
                  </a:moveTo>
                  <a:lnTo>
                    <a:pt x="1257" y="0"/>
                  </a:lnTo>
                  <a:cubicBezTo>
                    <a:pt x="832" y="116"/>
                    <a:pt x="413" y="250"/>
                    <a:pt x="1" y="407"/>
                  </a:cubicBezTo>
                  <a:lnTo>
                    <a:pt x="278" y="1136"/>
                  </a:lnTo>
                  <a:cubicBezTo>
                    <a:pt x="664" y="991"/>
                    <a:pt x="1060" y="863"/>
                    <a:pt x="1461"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3"/>
            <p:cNvSpPr/>
            <p:nvPr/>
          </p:nvSpPr>
          <p:spPr>
            <a:xfrm>
              <a:off x="4503500" y="3273050"/>
              <a:ext cx="34650" cy="24025"/>
            </a:xfrm>
            <a:custGeom>
              <a:avLst/>
              <a:gdLst/>
              <a:ahLst/>
              <a:cxnLst/>
              <a:rect l="l" t="t" r="r" b="b"/>
              <a:pathLst>
                <a:path w="1386" h="961" extrusionOk="0">
                  <a:moveTo>
                    <a:pt x="1386" y="776"/>
                  </a:moveTo>
                  <a:lnTo>
                    <a:pt x="1297" y="0"/>
                  </a:lnTo>
                  <a:cubicBezTo>
                    <a:pt x="1243" y="5"/>
                    <a:pt x="1190" y="13"/>
                    <a:pt x="1136" y="19"/>
                  </a:cubicBezTo>
                  <a:lnTo>
                    <a:pt x="974" y="40"/>
                  </a:lnTo>
                  <a:cubicBezTo>
                    <a:pt x="867" y="54"/>
                    <a:pt x="759" y="68"/>
                    <a:pt x="651" y="83"/>
                  </a:cubicBezTo>
                  <a:cubicBezTo>
                    <a:pt x="433" y="116"/>
                    <a:pt x="217" y="152"/>
                    <a:pt x="1" y="194"/>
                  </a:cubicBezTo>
                  <a:lnTo>
                    <a:pt x="151" y="960"/>
                  </a:lnTo>
                  <a:cubicBezTo>
                    <a:pt x="355" y="920"/>
                    <a:pt x="560" y="886"/>
                    <a:pt x="765" y="855"/>
                  </a:cubicBezTo>
                  <a:cubicBezTo>
                    <a:pt x="868" y="841"/>
                    <a:pt x="972" y="827"/>
                    <a:pt x="1075" y="814"/>
                  </a:cubicBezTo>
                  <a:lnTo>
                    <a:pt x="1229" y="793"/>
                  </a:lnTo>
                  <a:cubicBezTo>
                    <a:pt x="1282" y="789"/>
                    <a:pt x="1334" y="781"/>
                    <a:pt x="1386" y="7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3"/>
            <p:cNvSpPr/>
            <p:nvPr/>
          </p:nvSpPr>
          <p:spPr>
            <a:xfrm>
              <a:off x="4561500" y="3269750"/>
              <a:ext cx="32575" cy="20550"/>
            </a:xfrm>
            <a:custGeom>
              <a:avLst/>
              <a:gdLst/>
              <a:ahLst/>
              <a:cxnLst/>
              <a:rect l="l" t="t" r="r" b="b"/>
              <a:pathLst>
                <a:path w="1303" h="822" extrusionOk="0">
                  <a:moveTo>
                    <a:pt x="1302" y="781"/>
                  </a:moveTo>
                  <a:lnTo>
                    <a:pt x="1300" y="0"/>
                  </a:lnTo>
                  <a:lnTo>
                    <a:pt x="1220" y="0"/>
                  </a:lnTo>
                  <a:lnTo>
                    <a:pt x="1138" y="2"/>
                  </a:lnTo>
                  <a:lnTo>
                    <a:pt x="975" y="4"/>
                  </a:lnTo>
                  <a:lnTo>
                    <a:pt x="649" y="11"/>
                  </a:lnTo>
                  <a:lnTo>
                    <a:pt x="324" y="25"/>
                  </a:lnTo>
                  <a:lnTo>
                    <a:pt x="162" y="32"/>
                  </a:lnTo>
                  <a:lnTo>
                    <a:pt x="81" y="37"/>
                  </a:lnTo>
                  <a:lnTo>
                    <a:pt x="1" y="42"/>
                  </a:lnTo>
                  <a:lnTo>
                    <a:pt x="49" y="822"/>
                  </a:lnTo>
                  <a:lnTo>
                    <a:pt x="127" y="816"/>
                  </a:lnTo>
                  <a:lnTo>
                    <a:pt x="205" y="812"/>
                  </a:lnTo>
                  <a:lnTo>
                    <a:pt x="362" y="805"/>
                  </a:lnTo>
                  <a:lnTo>
                    <a:pt x="674" y="791"/>
                  </a:lnTo>
                  <a:lnTo>
                    <a:pt x="988" y="785"/>
                  </a:lnTo>
                  <a:lnTo>
                    <a:pt x="1146" y="783"/>
                  </a:lnTo>
                  <a:lnTo>
                    <a:pt x="1224" y="78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3"/>
            <p:cNvSpPr/>
            <p:nvPr/>
          </p:nvSpPr>
          <p:spPr>
            <a:xfrm>
              <a:off x="4314275" y="3380450"/>
              <a:ext cx="32350" cy="37650"/>
            </a:xfrm>
            <a:custGeom>
              <a:avLst/>
              <a:gdLst/>
              <a:ahLst/>
              <a:cxnLst/>
              <a:rect l="l" t="t" r="r" b="b"/>
              <a:pathLst>
                <a:path w="1294" h="1506" extrusionOk="0">
                  <a:moveTo>
                    <a:pt x="1293" y="433"/>
                  </a:moveTo>
                  <a:lnTo>
                    <a:pt x="644" y="0"/>
                  </a:lnTo>
                  <a:cubicBezTo>
                    <a:pt x="391" y="380"/>
                    <a:pt x="174" y="784"/>
                    <a:pt x="0" y="1210"/>
                  </a:cubicBezTo>
                  <a:lnTo>
                    <a:pt x="724" y="1506"/>
                  </a:lnTo>
                  <a:cubicBezTo>
                    <a:pt x="877" y="1131"/>
                    <a:pt x="1068" y="772"/>
                    <a:pt x="1293" y="4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3"/>
            <p:cNvSpPr/>
            <p:nvPr/>
          </p:nvSpPr>
          <p:spPr>
            <a:xfrm>
              <a:off x="4346925" y="3335975"/>
              <a:ext cx="36875" cy="36275"/>
            </a:xfrm>
            <a:custGeom>
              <a:avLst/>
              <a:gdLst/>
              <a:ahLst/>
              <a:cxnLst/>
              <a:rect l="l" t="t" r="r" b="b"/>
              <a:pathLst>
                <a:path w="1475" h="1451" extrusionOk="0">
                  <a:moveTo>
                    <a:pt x="1474" y="610"/>
                  </a:moveTo>
                  <a:lnTo>
                    <a:pt x="985" y="1"/>
                  </a:lnTo>
                  <a:cubicBezTo>
                    <a:pt x="635" y="282"/>
                    <a:pt x="305" y="591"/>
                    <a:pt x="1" y="927"/>
                  </a:cubicBezTo>
                  <a:lnTo>
                    <a:pt x="582" y="1450"/>
                  </a:lnTo>
                  <a:cubicBezTo>
                    <a:pt x="855" y="1146"/>
                    <a:pt x="1156" y="867"/>
                    <a:pt x="1474" y="6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3"/>
            <p:cNvSpPr/>
            <p:nvPr/>
          </p:nvSpPr>
          <p:spPr>
            <a:xfrm>
              <a:off x="4393000" y="3304500"/>
              <a:ext cx="37600" cy="32625"/>
            </a:xfrm>
            <a:custGeom>
              <a:avLst/>
              <a:gdLst/>
              <a:ahLst/>
              <a:cxnLst/>
              <a:rect l="l" t="t" r="r" b="b"/>
              <a:pathLst>
                <a:path w="1504" h="1305" extrusionOk="0">
                  <a:moveTo>
                    <a:pt x="1503" y="705"/>
                  </a:moveTo>
                  <a:lnTo>
                    <a:pt x="1165" y="0"/>
                  </a:lnTo>
                  <a:cubicBezTo>
                    <a:pt x="766" y="192"/>
                    <a:pt x="376" y="406"/>
                    <a:pt x="1" y="646"/>
                  </a:cubicBezTo>
                  <a:lnTo>
                    <a:pt x="422" y="1305"/>
                  </a:lnTo>
                  <a:cubicBezTo>
                    <a:pt x="769" y="1083"/>
                    <a:pt x="1131" y="884"/>
                    <a:pt x="1503" y="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7" name="Google Shape;597;p13"/>
          <p:cNvSpPr/>
          <p:nvPr/>
        </p:nvSpPr>
        <p:spPr>
          <a:xfrm rot="-1731778">
            <a:off x="7873900" y="3841389"/>
            <a:ext cx="2307216" cy="1525220"/>
          </a:xfrm>
          <a:custGeom>
            <a:avLst/>
            <a:gdLst/>
            <a:ahLst/>
            <a:cxnLst/>
            <a:rect l="l" t="t" r="r" b="b"/>
            <a:pathLst>
              <a:path w="8450" h="5586" extrusionOk="0">
                <a:moveTo>
                  <a:pt x="2849" y="2258"/>
                </a:moveTo>
                <a:cubicBezTo>
                  <a:pt x="2967" y="2354"/>
                  <a:pt x="3020" y="2491"/>
                  <a:pt x="3011" y="2668"/>
                </a:cubicBezTo>
                <a:cubicBezTo>
                  <a:pt x="3012" y="2787"/>
                  <a:pt x="2776" y="3149"/>
                  <a:pt x="2640" y="3149"/>
                </a:cubicBezTo>
                <a:cubicBezTo>
                  <a:pt x="2591" y="3149"/>
                  <a:pt x="2555" y="3102"/>
                  <a:pt x="2548" y="2979"/>
                </a:cubicBezTo>
                <a:cubicBezTo>
                  <a:pt x="2535" y="2735"/>
                  <a:pt x="2711" y="2461"/>
                  <a:pt x="2849" y="2258"/>
                </a:cubicBezTo>
                <a:close/>
                <a:moveTo>
                  <a:pt x="6439" y="0"/>
                </a:moveTo>
                <a:cubicBezTo>
                  <a:pt x="6013" y="0"/>
                  <a:pt x="5566" y="84"/>
                  <a:pt x="5148" y="221"/>
                </a:cubicBezTo>
                <a:cubicBezTo>
                  <a:pt x="4449" y="452"/>
                  <a:pt x="3781" y="836"/>
                  <a:pt x="3244" y="1358"/>
                </a:cubicBezTo>
                <a:cubicBezTo>
                  <a:pt x="3101" y="1497"/>
                  <a:pt x="2923" y="1674"/>
                  <a:pt x="2755" y="1872"/>
                </a:cubicBezTo>
                <a:lnTo>
                  <a:pt x="2755" y="1872"/>
                </a:lnTo>
                <a:cubicBezTo>
                  <a:pt x="2573" y="1806"/>
                  <a:pt x="2368" y="1775"/>
                  <a:pt x="2169" y="1775"/>
                </a:cubicBezTo>
                <a:cubicBezTo>
                  <a:pt x="2026" y="1775"/>
                  <a:pt x="1887" y="1791"/>
                  <a:pt x="1761" y="1821"/>
                </a:cubicBezTo>
                <a:cubicBezTo>
                  <a:pt x="759" y="2059"/>
                  <a:pt x="194" y="2861"/>
                  <a:pt x="75" y="3904"/>
                </a:cubicBezTo>
                <a:cubicBezTo>
                  <a:pt x="0" y="4559"/>
                  <a:pt x="275" y="5586"/>
                  <a:pt x="930" y="5586"/>
                </a:cubicBezTo>
                <a:cubicBezTo>
                  <a:pt x="1044" y="5586"/>
                  <a:pt x="1170" y="5555"/>
                  <a:pt x="1307" y="5485"/>
                </a:cubicBezTo>
                <a:cubicBezTo>
                  <a:pt x="1480" y="5399"/>
                  <a:pt x="1385" y="5261"/>
                  <a:pt x="1252" y="5261"/>
                </a:cubicBezTo>
                <a:cubicBezTo>
                  <a:pt x="1223" y="5261"/>
                  <a:pt x="1192" y="5268"/>
                  <a:pt x="1161" y="5283"/>
                </a:cubicBezTo>
                <a:cubicBezTo>
                  <a:pt x="1098" y="5315"/>
                  <a:pt x="1040" y="5330"/>
                  <a:pt x="986" y="5330"/>
                </a:cubicBezTo>
                <a:cubicBezTo>
                  <a:pt x="622" y="5330"/>
                  <a:pt x="482" y="4662"/>
                  <a:pt x="435" y="4416"/>
                </a:cubicBezTo>
                <a:cubicBezTo>
                  <a:pt x="359" y="4009"/>
                  <a:pt x="443" y="3563"/>
                  <a:pt x="568" y="3179"/>
                </a:cubicBezTo>
                <a:cubicBezTo>
                  <a:pt x="794" y="2482"/>
                  <a:pt x="1432" y="2041"/>
                  <a:pt x="2095" y="2041"/>
                </a:cubicBezTo>
                <a:cubicBezTo>
                  <a:pt x="2251" y="2041"/>
                  <a:pt x="2409" y="2066"/>
                  <a:pt x="2563" y="2117"/>
                </a:cubicBezTo>
                <a:lnTo>
                  <a:pt x="2563" y="2117"/>
                </a:lnTo>
                <a:cubicBezTo>
                  <a:pt x="2310" y="2472"/>
                  <a:pt x="2134" y="2872"/>
                  <a:pt x="2239" y="3250"/>
                </a:cubicBezTo>
                <a:cubicBezTo>
                  <a:pt x="2294" y="3451"/>
                  <a:pt x="2403" y="3529"/>
                  <a:pt x="2531" y="3529"/>
                </a:cubicBezTo>
                <a:cubicBezTo>
                  <a:pt x="2843" y="3529"/>
                  <a:pt x="3270" y="3070"/>
                  <a:pt x="3321" y="2808"/>
                </a:cubicBezTo>
                <a:cubicBezTo>
                  <a:pt x="3391" y="2438"/>
                  <a:pt x="3255" y="2178"/>
                  <a:pt x="3024" y="2012"/>
                </a:cubicBezTo>
                <a:lnTo>
                  <a:pt x="3024" y="2012"/>
                </a:lnTo>
                <a:cubicBezTo>
                  <a:pt x="3236" y="1736"/>
                  <a:pt x="3484" y="1482"/>
                  <a:pt x="3743" y="1262"/>
                </a:cubicBezTo>
                <a:cubicBezTo>
                  <a:pt x="4389" y="713"/>
                  <a:pt x="5458" y="245"/>
                  <a:pt x="6377" y="245"/>
                </a:cubicBezTo>
                <a:cubicBezTo>
                  <a:pt x="7254" y="245"/>
                  <a:pt x="7994" y="671"/>
                  <a:pt x="8100" y="1860"/>
                </a:cubicBezTo>
                <a:cubicBezTo>
                  <a:pt x="8105" y="1918"/>
                  <a:pt x="8155" y="1943"/>
                  <a:pt x="8215" y="1943"/>
                </a:cubicBezTo>
                <a:cubicBezTo>
                  <a:pt x="8317" y="1943"/>
                  <a:pt x="8449" y="1870"/>
                  <a:pt x="8439" y="1765"/>
                </a:cubicBezTo>
                <a:cubicBezTo>
                  <a:pt x="8323" y="462"/>
                  <a:pt x="7440" y="0"/>
                  <a:pt x="6439"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8" name="Google Shape;598;p13"/>
          <p:cNvGrpSpPr/>
          <p:nvPr/>
        </p:nvGrpSpPr>
        <p:grpSpPr>
          <a:xfrm>
            <a:off x="385750" y="206447"/>
            <a:ext cx="8336049" cy="4757278"/>
            <a:chOff x="385750" y="206447"/>
            <a:chExt cx="8336049" cy="4757278"/>
          </a:xfrm>
        </p:grpSpPr>
        <p:sp>
          <p:nvSpPr>
            <p:cNvPr id="599" name="Google Shape;599;p13"/>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3"/>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1" name="Google Shape;601;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02" name="Google Shape;602;p13"/>
          <p:cNvSpPr txBox="1">
            <a:spLocks noGrp="1"/>
          </p:cNvSpPr>
          <p:nvPr>
            <p:ph type="subTitle" idx="1"/>
          </p:nvPr>
        </p:nvSpPr>
        <p:spPr>
          <a:xfrm>
            <a:off x="5055192" y="3635124"/>
            <a:ext cx="2505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03" name="Google Shape;603;p13"/>
          <p:cNvSpPr txBox="1">
            <a:spLocks noGrp="1"/>
          </p:cNvSpPr>
          <p:nvPr>
            <p:ph type="subTitle" idx="2"/>
          </p:nvPr>
        </p:nvSpPr>
        <p:spPr>
          <a:xfrm>
            <a:off x="1583208" y="3635124"/>
            <a:ext cx="2505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04" name="Google Shape;604;p13"/>
          <p:cNvSpPr txBox="1">
            <a:spLocks noGrp="1"/>
          </p:cNvSpPr>
          <p:nvPr>
            <p:ph type="subTitle" idx="3"/>
          </p:nvPr>
        </p:nvSpPr>
        <p:spPr>
          <a:xfrm>
            <a:off x="5055183" y="3327101"/>
            <a:ext cx="2505600" cy="394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2500" b="1">
                <a:solidFill>
                  <a:schemeClr val="accent1"/>
                </a:solidFill>
                <a:latin typeface="Josefin Sans"/>
                <a:ea typeface="Josefin Sans"/>
                <a:cs typeface="Josefin Sans"/>
                <a:sym typeface="Josefin Sans"/>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605" name="Google Shape;605;p13"/>
          <p:cNvSpPr txBox="1">
            <a:spLocks noGrp="1"/>
          </p:cNvSpPr>
          <p:nvPr>
            <p:ph type="subTitle" idx="4"/>
          </p:nvPr>
        </p:nvSpPr>
        <p:spPr>
          <a:xfrm>
            <a:off x="1583208" y="3327101"/>
            <a:ext cx="2505600" cy="394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2400" b="1">
                <a:solidFill>
                  <a:schemeClr val="accent1"/>
                </a:solidFill>
                <a:latin typeface="Josefin Sans"/>
                <a:ea typeface="Josefin Sans"/>
                <a:cs typeface="Josefin Sans"/>
                <a:sym typeface="Josefin Sans"/>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606"/>
        <p:cNvGrpSpPr/>
        <p:nvPr/>
      </p:nvGrpSpPr>
      <p:grpSpPr>
        <a:xfrm>
          <a:off x="0" y="0"/>
          <a:ext cx="0" cy="0"/>
          <a:chOff x="0" y="0"/>
          <a:chExt cx="0" cy="0"/>
        </a:xfrm>
      </p:grpSpPr>
      <p:grpSp>
        <p:nvGrpSpPr>
          <p:cNvPr id="607" name="Google Shape;607;p14"/>
          <p:cNvGrpSpPr/>
          <p:nvPr/>
        </p:nvGrpSpPr>
        <p:grpSpPr>
          <a:xfrm>
            <a:off x="385750" y="206447"/>
            <a:ext cx="8336049" cy="4757278"/>
            <a:chOff x="385750" y="206447"/>
            <a:chExt cx="8336049" cy="4757278"/>
          </a:xfrm>
        </p:grpSpPr>
        <p:sp>
          <p:nvSpPr>
            <p:cNvPr id="608" name="Google Shape;608;p14"/>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4"/>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0" name="Google Shape;610;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11" name="Google Shape;611;p14"/>
          <p:cNvSpPr txBox="1">
            <a:spLocks noGrp="1"/>
          </p:cNvSpPr>
          <p:nvPr>
            <p:ph type="title" idx="2"/>
          </p:nvPr>
        </p:nvSpPr>
        <p:spPr>
          <a:xfrm>
            <a:off x="1943770" y="1904175"/>
            <a:ext cx="2440200" cy="3825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2" name="Google Shape;612;p14"/>
          <p:cNvSpPr txBox="1">
            <a:spLocks noGrp="1"/>
          </p:cNvSpPr>
          <p:nvPr>
            <p:ph type="subTitle" idx="1"/>
          </p:nvPr>
        </p:nvSpPr>
        <p:spPr>
          <a:xfrm>
            <a:off x="1943770" y="2116974"/>
            <a:ext cx="2440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3" name="Google Shape;613;p14"/>
          <p:cNvSpPr txBox="1">
            <a:spLocks noGrp="1"/>
          </p:cNvSpPr>
          <p:nvPr>
            <p:ph type="title" idx="3"/>
          </p:nvPr>
        </p:nvSpPr>
        <p:spPr>
          <a:xfrm>
            <a:off x="5709835" y="1904175"/>
            <a:ext cx="2441400" cy="3825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4" name="Google Shape;614;p14"/>
          <p:cNvSpPr txBox="1">
            <a:spLocks noGrp="1"/>
          </p:cNvSpPr>
          <p:nvPr>
            <p:ph type="subTitle" idx="4"/>
          </p:nvPr>
        </p:nvSpPr>
        <p:spPr>
          <a:xfrm>
            <a:off x="5709834" y="2116975"/>
            <a:ext cx="2441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5" name="Google Shape;615;p14"/>
          <p:cNvSpPr txBox="1">
            <a:spLocks noGrp="1"/>
          </p:cNvSpPr>
          <p:nvPr>
            <p:ph type="title" idx="5"/>
          </p:nvPr>
        </p:nvSpPr>
        <p:spPr>
          <a:xfrm>
            <a:off x="1943770" y="3557925"/>
            <a:ext cx="2440200" cy="3825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6" name="Google Shape;616;p14"/>
          <p:cNvSpPr txBox="1">
            <a:spLocks noGrp="1"/>
          </p:cNvSpPr>
          <p:nvPr>
            <p:ph type="subTitle" idx="6"/>
          </p:nvPr>
        </p:nvSpPr>
        <p:spPr>
          <a:xfrm>
            <a:off x="1943770" y="3770650"/>
            <a:ext cx="2440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7" name="Google Shape;617;p14"/>
          <p:cNvSpPr txBox="1">
            <a:spLocks noGrp="1"/>
          </p:cNvSpPr>
          <p:nvPr>
            <p:ph type="title" idx="7"/>
          </p:nvPr>
        </p:nvSpPr>
        <p:spPr>
          <a:xfrm>
            <a:off x="5709835" y="3557930"/>
            <a:ext cx="2441400" cy="3825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8" name="Google Shape;618;p14"/>
          <p:cNvSpPr txBox="1">
            <a:spLocks noGrp="1"/>
          </p:cNvSpPr>
          <p:nvPr>
            <p:ph type="subTitle" idx="8"/>
          </p:nvPr>
        </p:nvSpPr>
        <p:spPr>
          <a:xfrm>
            <a:off x="5709834" y="3770655"/>
            <a:ext cx="2441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9" name="Google Shape;619;p14"/>
          <p:cNvSpPr txBox="1">
            <a:spLocks noGrp="1"/>
          </p:cNvSpPr>
          <p:nvPr>
            <p:ph type="title" idx="9" hasCustomPrompt="1"/>
          </p:nvPr>
        </p:nvSpPr>
        <p:spPr>
          <a:xfrm>
            <a:off x="1039341" y="176701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20" name="Google Shape;620;p14"/>
          <p:cNvSpPr txBox="1">
            <a:spLocks noGrp="1"/>
          </p:cNvSpPr>
          <p:nvPr>
            <p:ph type="title" idx="13" hasCustomPrompt="1"/>
          </p:nvPr>
        </p:nvSpPr>
        <p:spPr>
          <a:xfrm>
            <a:off x="1039341" y="3423048"/>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21" name="Google Shape;621;p14"/>
          <p:cNvSpPr txBox="1">
            <a:spLocks noGrp="1"/>
          </p:cNvSpPr>
          <p:nvPr>
            <p:ph type="title" idx="14" hasCustomPrompt="1"/>
          </p:nvPr>
        </p:nvSpPr>
        <p:spPr>
          <a:xfrm>
            <a:off x="4805416" y="176701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22" name="Google Shape;622;p14"/>
          <p:cNvSpPr txBox="1">
            <a:spLocks noGrp="1"/>
          </p:cNvSpPr>
          <p:nvPr>
            <p:ph type="title" idx="15" hasCustomPrompt="1"/>
          </p:nvPr>
        </p:nvSpPr>
        <p:spPr>
          <a:xfrm>
            <a:off x="4805416" y="3423048"/>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23" name="Google Shape;623;p14"/>
          <p:cNvSpPr/>
          <p:nvPr/>
        </p:nvSpPr>
        <p:spPr>
          <a:xfrm rot="-3307042">
            <a:off x="-49738" y="3056021"/>
            <a:ext cx="1525922" cy="2191553"/>
          </a:xfrm>
          <a:custGeom>
            <a:avLst/>
            <a:gdLst/>
            <a:ahLst/>
            <a:cxnLst/>
            <a:rect l="l" t="t" r="r" b="b"/>
            <a:pathLst>
              <a:path w="4915" h="7059" extrusionOk="0">
                <a:moveTo>
                  <a:pt x="2073" y="4394"/>
                </a:moveTo>
                <a:cubicBezTo>
                  <a:pt x="2210" y="4589"/>
                  <a:pt x="2298" y="4825"/>
                  <a:pt x="2363" y="5054"/>
                </a:cubicBezTo>
                <a:cubicBezTo>
                  <a:pt x="2417" y="5241"/>
                  <a:pt x="2396" y="5441"/>
                  <a:pt x="2337" y="5441"/>
                </a:cubicBezTo>
                <a:cubicBezTo>
                  <a:pt x="2304" y="5441"/>
                  <a:pt x="2259" y="5378"/>
                  <a:pt x="2209" y="5214"/>
                </a:cubicBezTo>
                <a:cubicBezTo>
                  <a:pt x="2143" y="5004"/>
                  <a:pt x="2118" y="4777"/>
                  <a:pt x="2091" y="4560"/>
                </a:cubicBezTo>
                <a:cubicBezTo>
                  <a:pt x="2084" y="4506"/>
                  <a:pt x="2078" y="4451"/>
                  <a:pt x="2073" y="4394"/>
                </a:cubicBezTo>
                <a:close/>
                <a:moveTo>
                  <a:pt x="4127" y="1"/>
                </a:moveTo>
                <a:cubicBezTo>
                  <a:pt x="2884" y="1"/>
                  <a:pt x="2154" y="1184"/>
                  <a:pt x="1848" y="2466"/>
                </a:cubicBezTo>
                <a:cubicBezTo>
                  <a:pt x="1815" y="2606"/>
                  <a:pt x="1753" y="3136"/>
                  <a:pt x="1734" y="3739"/>
                </a:cubicBezTo>
                <a:lnTo>
                  <a:pt x="1734" y="3739"/>
                </a:lnTo>
                <a:cubicBezTo>
                  <a:pt x="1561" y="3650"/>
                  <a:pt x="1378" y="3598"/>
                  <a:pt x="1191" y="3598"/>
                </a:cubicBezTo>
                <a:cubicBezTo>
                  <a:pt x="1005" y="3598"/>
                  <a:pt x="816" y="3650"/>
                  <a:pt x="632" y="3770"/>
                </a:cubicBezTo>
                <a:cubicBezTo>
                  <a:pt x="1" y="4184"/>
                  <a:pt x="260" y="5387"/>
                  <a:pt x="470" y="5954"/>
                </a:cubicBezTo>
                <a:cubicBezTo>
                  <a:pt x="710" y="6604"/>
                  <a:pt x="1177" y="7059"/>
                  <a:pt x="1804" y="7059"/>
                </a:cubicBezTo>
                <a:cubicBezTo>
                  <a:pt x="1899" y="7059"/>
                  <a:pt x="1997" y="7048"/>
                  <a:pt x="2099" y="7027"/>
                </a:cubicBezTo>
                <a:cubicBezTo>
                  <a:pt x="2295" y="6985"/>
                  <a:pt x="2255" y="6774"/>
                  <a:pt x="2085" y="6774"/>
                </a:cubicBezTo>
                <a:cubicBezTo>
                  <a:pt x="2069" y="6774"/>
                  <a:pt x="2052" y="6775"/>
                  <a:pt x="2035" y="6779"/>
                </a:cubicBezTo>
                <a:cubicBezTo>
                  <a:pt x="1971" y="6793"/>
                  <a:pt x="1910" y="6799"/>
                  <a:pt x="1850" y="6799"/>
                </a:cubicBezTo>
                <a:cubicBezTo>
                  <a:pt x="786" y="6799"/>
                  <a:pt x="257" y="4788"/>
                  <a:pt x="801" y="3996"/>
                </a:cubicBezTo>
                <a:cubicBezTo>
                  <a:pt x="893" y="3863"/>
                  <a:pt x="1014" y="3811"/>
                  <a:pt x="1146" y="3811"/>
                </a:cubicBezTo>
                <a:cubicBezTo>
                  <a:pt x="1339" y="3811"/>
                  <a:pt x="1554" y="3923"/>
                  <a:pt x="1729" y="4052"/>
                </a:cubicBezTo>
                <a:lnTo>
                  <a:pt x="1729" y="4052"/>
                </a:lnTo>
                <a:cubicBezTo>
                  <a:pt x="1726" y="4951"/>
                  <a:pt x="1840" y="5889"/>
                  <a:pt x="2292" y="5889"/>
                </a:cubicBezTo>
                <a:cubicBezTo>
                  <a:pt x="2338" y="5889"/>
                  <a:pt x="2388" y="5879"/>
                  <a:pt x="2442" y="5858"/>
                </a:cubicBezTo>
                <a:cubicBezTo>
                  <a:pt x="3097" y="5605"/>
                  <a:pt x="2732" y="4522"/>
                  <a:pt x="2051" y="3952"/>
                </a:cubicBezTo>
                <a:lnTo>
                  <a:pt x="2051" y="3952"/>
                </a:lnTo>
                <a:cubicBezTo>
                  <a:pt x="2031" y="2442"/>
                  <a:pt x="2522" y="258"/>
                  <a:pt x="4037" y="258"/>
                </a:cubicBezTo>
                <a:cubicBezTo>
                  <a:pt x="4190" y="258"/>
                  <a:pt x="4354" y="281"/>
                  <a:pt x="4528" y="328"/>
                </a:cubicBezTo>
                <a:cubicBezTo>
                  <a:pt x="4540" y="331"/>
                  <a:pt x="4553" y="333"/>
                  <a:pt x="4566" y="333"/>
                </a:cubicBezTo>
                <a:cubicBezTo>
                  <a:pt x="4715" y="333"/>
                  <a:pt x="4915" y="137"/>
                  <a:pt x="4724" y="85"/>
                </a:cubicBezTo>
                <a:cubicBezTo>
                  <a:pt x="4513" y="28"/>
                  <a:pt x="4314" y="1"/>
                  <a:pt x="4127" y="1"/>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4" name="Google Shape;624;p14"/>
          <p:cNvGrpSpPr/>
          <p:nvPr/>
        </p:nvGrpSpPr>
        <p:grpSpPr>
          <a:xfrm rot="-6463644">
            <a:off x="7804770" y="383743"/>
            <a:ext cx="2594571" cy="1344532"/>
            <a:chOff x="1263450" y="1032075"/>
            <a:chExt cx="2183575" cy="1131550"/>
          </a:xfrm>
        </p:grpSpPr>
        <p:sp>
          <p:nvSpPr>
            <p:cNvPr id="625" name="Google Shape;625;p14"/>
            <p:cNvSpPr/>
            <p:nvPr/>
          </p:nvSpPr>
          <p:spPr>
            <a:xfrm>
              <a:off x="1377075" y="2133775"/>
              <a:ext cx="33700" cy="22550"/>
            </a:xfrm>
            <a:custGeom>
              <a:avLst/>
              <a:gdLst/>
              <a:ahLst/>
              <a:cxnLst/>
              <a:rect l="l" t="t" r="r" b="b"/>
              <a:pathLst>
                <a:path w="1348" h="902" extrusionOk="0">
                  <a:moveTo>
                    <a:pt x="81" y="1"/>
                  </a:moveTo>
                  <a:lnTo>
                    <a:pt x="1" y="779"/>
                  </a:lnTo>
                  <a:cubicBezTo>
                    <a:pt x="213" y="801"/>
                    <a:pt x="426" y="820"/>
                    <a:pt x="639" y="841"/>
                  </a:cubicBezTo>
                  <a:lnTo>
                    <a:pt x="958" y="872"/>
                  </a:lnTo>
                  <a:lnTo>
                    <a:pt x="1117" y="888"/>
                  </a:lnTo>
                  <a:lnTo>
                    <a:pt x="1276" y="902"/>
                  </a:lnTo>
                  <a:lnTo>
                    <a:pt x="1347" y="124"/>
                  </a:lnTo>
                  <a:lnTo>
                    <a:pt x="1188" y="110"/>
                  </a:lnTo>
                  <a:lnTo>
                    <a:pt x="1030" y="95"/>
                  </a:lnTo>
                  <a:lnTo>
                    <a:pt x="713" y="65"/>
                  </a:lnTo>
                  <a:cubicBezTo>
                    <a:pt x="503" y="41"/>
                    <a:pt x="291" y="22"/>
                    <a:pt x="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14"/>
            <p:cNvSpPr/>
            <p:nvPr/>
          </p:nvSpPr>
          <p:spPr>
            <a:xfrm>
              <a:off x="1320075" y="2127525"/>
              <a:ext cx="33950" cy="23050"/>
            </a:xfrm>
            <a:custGeom>
              <a:avLst/>
              <a:gdLst/>
              <a:ahLst/>
              <a:cxnLst/>
              <a:rect l="l" t="t" r="r" b="b"/>
              <a:pathLst>
                <a:path w="1358" h="922" extrusionOk="0">
                  <a:moveTo>
                    <a:pt x="92" y="1"/>
                  </a:moveTo>
                  <a:lnTo>
                    <a:pt x="1" y="777"/>
                  </a:lnTo>
                  <a:lnTo>
                    <a:pt x="318" y="815"/>
                  </a:lnTo>
                  <a:lnTo>
                    <a:pt x="636" y="850"/>
                  </a:lnTo>
                  <a:lnTo>
                    <a:pt x="1271" y="921"/>
                  </a:lnTo>
                  <a:lnTo>
                    <a:pt x="1357" y="145"/>
                  </a:lnTo>
                  <a:lnTo>
                    <a:pt x="724" y="74"/>
                  </a:lnTo>
                  <a:lnTo>
                    <a:pt x="409" y="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14"/>
            <p:cNvSpPr/>
            <p:nvPr/>
          </p:nvSpPr>
          <p:spPr>
            <a:xfrm>
              <a:off x="1263450" y="2120750"/>
              <a:ext cx="34000" cy="23275"/>
            </a:xfrm>
            <a:custGeom>
              <a:avLst/>
              <a:gdLst/>
              <a:ahLst/>
              <a:cxnLst/>
              <a:rect l="l" t="t" r="r" b="b"/>
              <a:pathLst>
                <a:path w="1360" h="931" extrusionOk="0">
                  <a:moveTo>
                    <a:pt x="95" y="0"/>
                  </a:moveTo>
                  <a:lnTo>
                    <a:pt x="0" y="775"/>
                  </a:lnTo>
                  <a:lnTo>
                    <a:pt x="1268" y="930"/>
                  </a:lnTo>
                  <a:lnTo>
                    <a:pt x="1360" y="1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14"/>
            <p:cNvSpPr/>
            <p:nvPr/>
          </p:nvSpPr>
          <p:spPr>
            <a:xfrm>
              <a:off x="1549675" y="2143750"/>
              <a:ext cx="32250" cy="19875"/>
            </a:xfrm>
            <a:custGeom>
              <a:avLst/>
              <a:gdLst/>
              <a:ahLst/>
              <a:cxnLst/>
              <a:rect l="l" t="t" r="r" b="b"/>
              <a:pathLst>
                <a:path w="1290" h="795" extrusionOk="0">
                  <a:moveTo>
                    <a:pt x="4" y="10"/>
                  </a:moveTo>
                  <a:lnTo>
                    <a:pt x="0" y="791"/>
                  </a:lnTo>
                  <a:lnTo>
                    <a:pt x="322" y="793"/>
                  </a:lnTo>
                  <a:cubicBezTo>
                    <a:pt x="375" y="793"/>
                    <a:pt x="429" y="794"/>
                    <a:pt x="483" y="793"/>
                  </a:cubicBezTo>
                  <a:lnTo>
                    <a:pt x="645" y="791"/>
                  </a:lnTo>
                  <a:lnTo>
                    <a:pt x="1289" y="782"/>
                  </a:lnTo>
                  <a:lnTo>
                    <a:pt x="1272" y="1"/>
                  </a:lnTo>
                  <a:lnTo>
                    <a:pt x="638" y="10"/>
                  </a:lnTo>
                  <a:lnTo>
                    <a:pt x="479" y="12"/>
                  </a:lnTo>
                  <a:cubicBezTo>
                    <a:pt x="426" y="13"/>
                    <a:pt x="374" y="12"/>
                    <a:pt x="321" y="1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14"/>
            <p:cNvSpPr/>
            <p:nvPr/>
          </p:nvSpPr>
          <p:spPr>
            <a:xfrm>
              <a:off x="1491975" y="2142475"/>
              <a:ext cx="32650" cy="20675"/>
            </a:xfrm>
            <a:custGeom>
              <a:avLst/>
              <a:gdLst/>
              <a:ahLst/>
              <a:cxnLst/>
              <a:rect l="l" t="t" r="r" b="b"/>
              <a:pathLst>
                <a:path w="1306" h="827" extrusionOk="0">
                  <a:moveTo>
                    <a:pt x="37" y="1"/>
                  </a:moveTo>
                  <a:lnTo>
                    <a:pt x="1" y="780"/>
                  </a:lnTo>
                  <a:lnTo>
                    <a:pt x="642" y="809"/>
                  </a:lnTo>
                  <a:cubicBezTo>
                    <a:pt x="858" y="816"/>
                    <a:pt x="1071" y="820"/>
                    <a:pt x="1286" y="826"/>
                  </a:cubicBezTo>
                  <a:lnTo>
                    <a:pt x="1305" y="45"/>
                  </a:lnTo>
                  <a:cubicBezTo>
                    <a:pt x="1094" y="40"/>
                    <a:pt x="882" y="35"/>
                    <a:pt x="671" y="2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4"/>
            <p:cNvSpPr/>
            <p:nvPr/>
          </p:nvSpPr>
          <p:spPr>
            <a:xfrm>
              <a:off x="1434725" y="2138950"/>
              <a:ext cx="33225" cy="21675"/>
            </a:xfrm>
            <a:custGeom>
              <a:avLst/>
              <a:gdLst/>
              <a:ahLst/>
              <a:cxnLst/>
              <a:rect l="l" t="t" r="r" b="b"/>
              <a:pathLst>
                <a:path w="1329" h="867" extrusionOk="0">
                  <a:moveTo>
                    <a:pt x="62" y="0"/>
                  </a:moveTo>
                  <a:lnTo>
                    <a:pt x="0" y="778"/>
                  </a:lnTo>
                  <a:lnTo>
                    <a:pt x="641" y="825"/>
                  </a:lnTo>
                  <a:lnTo>
                    <a:pt x="801" y="837"/>
                  </a:lnTo>
                  <a:cubicBezTo>
                    <a:pt x="854" y="840"/>
                    <a:pt x="907" y="844"/>
                    <a:pt x="961" y="848"/>
                  </a:cubicBezTo>
                  <a:lnTo>
                    <a:pt x="1281" y="866"/>
                  </a:lnTo>
                  <a:lnTo>
                    <a:pt x="1329" y="87"/>
                  </a:lnTo>
                  <a:lnTo>
                    <a:pt x="1011" y="69"/>
                  </a:lnTo>
                  <a:cubicBezTo>
                    <a:pt x="958" y="67"/>
                    <a:pt x="906" y="63"/>
                    <a:pt x="853" y="58"/>
                  </a:cubicBezTo>
                  <a:lnTo>
                    <a:pt x="694" y="4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14"/>
            <p:cNvSpPr/>
            <p:nvPr/>
          </p:nvSpPr>
          <p:spPr>
            <a:xfrm>
              <a:off x="1719575" y="2125200"/>
              <a:ext cx="35100" cy="25275"/>
            </a:xfrm>
            <a:custGeom>
              <a:avLst/>
              <a:gdLst/>
              <a:ahLst/>
              <a:cxnLst/>
              <a:rect l="l" t="t" r="r" b="b"/>
              <a:pathLst>
                <a:path w="1404" h="1011" extrusionOk="0">
                  <a:moveTo>
                    <a:pt x="0" y="242"/>
                  </a:moveTo>
                  <a:lnTo>
                    <a:pt x="132" y="1010"/>
                  </a:lnTo>
                  <a:cubicBezTo>
                    <a:pt x="240" y="993"/>
                    <a:pt x="345" y="974"/>
                    <a:pt x="451" y="955"/>
                  </a:cubicBezTo>
                  <a:lnTo>
                    <a:pt x="769" y="894"/>
                  </a:lnTo>
                  <a:lnTo>
                    <a:pt x="928" y="863"/>
                  </a:lnTo>
                  <a:cubicBezTo>
                    <a:pt x="981" y="853"/>
                    <a:pt x="1033" y="842"/>
                    <a:pt x="1086" y="831"/>
                  </a:cubicBezTo>
                  <a:lnTo>
                    <a:pt x="1404" y="765"/>
                  </a:lnTo>
                  <a:lnTo>
                    <a:pt x="1240" y="0"/>
                  </a:lnTo>
                  <a:lnTo>
                    <a:pt x="930" y="65"/>
                  </a:lnTo>
                  <a:cubicBezTo>
                    <a:pt x="878" y="75"/>
                    <a:pt x="828" y="87"/>
                    <a:pt x="776" y="95"/>
                  </a:cubicBezTo>
                  <a:lnTo>
                    <a:pt x="621" y="125"/>
                  </a:lnTo>
                  <a:lnTo>
                    <a:pt x="310" y="184"/>
                  </a:lnTo>
                  <a:cubicBezTo>
                    <a:pt x="208" y="206"/>
                    <a:pt x="104" y="223"/>
                    <a:pt x="0" y="24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14"/>
            <p:cNvSpPr/>
            <p:nvPr/>
          </p:nvSpPr>
          <p:spPr>
            <a:xfrm>
              <a:off x="1663425" y="2135150"/>
              <a:ext cx="34125" cy="23225"/>
            </a:xfrm>
            <a:custGeom>
              <a:avLst/>
              <a:gdLst/>
              <a:ahLst/>
              <a:cxnLst/>
              <a:rect l="l" t="t" r="r" b="b"/>
              <a:pathLst>
                <a:path w="1365" h="929" extrusionOk="0">
                  <a:moveTo>
                    <a:pt x="0" y="152"/>
                  </a:moveTo>
                  <a:lnTo>
                    <a:pt x="80" y="929"/>
                  </a:lnTo>
                  <a:cubicBezTo>
                    <a:pt x="509" y="883"/>
                    <a:pt x="937" y="834"/>
                    <a:pt x="1364" y="773"/>
                  </a:cubicBezTo>
                  <a:lnTo>
                    <a:pt x="1255" y="0"/>
                  </a:lnTo>
                  <a:cubicBezTo>
                    <a:pt x="838" y="58"/>
                    <a:pt x="420" y="106"/>
                    <a:pt x="0" y="1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4"/>
            <p:cNvSpPr/>
            <p:nvPr/>
          </p:nvSpPr>
          <p:spPr>
            <a:xfrm>
              <a:off x="1606975" y="2141075"/>
              <a:ext cx="33100" cy="21375"/>
            </a:xfrm>
            <a:custGeom>
              <a:avLst/>
              <a:gdLst/>
              <a:ahLst/>
              <a:cxnLst/>
              <a:rect l="l" t="t" r="r" b="b"/>
              <a:pathLst>
                <a:path w="1324" h="855" extrusionOk="0">
                  <a:moveTo>
                    <a:pt x="1" y="75"/>
                  </a:moveTo>
                  <a:lnTo>
                    <a:pt x="34" y="854"/>
                  </a:lnTo>
                  <a:cubicBezTo>
                    <a:pt x="249" y="849"/>
                    <a:pt x="464" y="832"/>
                    <a:pt x="679" y="821"/>
                  </a:cubicBezTo>
                  <a:lnTo>
                    <a:pt x="1000" y="801"/>
                  </a:lnTo>
                  <a:lnTo>
                    <a:pt x="1162" y="791"/>
                  </a:lnTo>
                  <a:lnTo>
                    <a:pt x="1242" y="785"/>
                  </a:lnTo>
                  <a:lnTo>
                    <a:pt x="1283" y="783"/>
                  </a:lnTo>
                  <a:lnTo>
                    <a:pt x="1323" y="779"/>
                  </a:lnTo>
                  <a:lnTo>
                    <a:pt x="1264" y="0"/>
                  </a:lnTo>
                  <a:lnTo>
                    <a:pt x="1225" y="5"/>
                  </a:lnTo>
                  <a:lnTo>
                    <a:pt x="1186" y="7"/>
                  </a:lnTo>
                  <a:lnTo>
                    <a:pt x="1107" y="12"/>
                  </a:lnTo>
                  <a:lnTo>
                    <a:pt x="949" y="21"/>
                  </a:lnTo>
                  <a:lnTo>
                    <a:pt x="633" y="41"/>
                  </a:lnTo>
                  <a:cubicBezTo>
                    <a:pt x="423" y="55"/>
                    <a:pt x="212" y="70"/>
                    <a:pt x="1" y="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14"/>
            <p:cNvSpPr/>
            <p:nvPr/>
          </p:nvSpPr>
          <p:spPr>
            <a:xfrm>
              <a:off x="1882175" y="2069550"/>
              <a:ext cx="37300" cy="31375"/>
            </a:xfrm>
            <a:custGeom>
              <a:avLst/>
              <a:gdLst/>
              <a:ahLst/>
              <a:cxnLst/>
              <a:rect l="l" t="t" r="r" b="b"/>
              <a:pathLst>
                <a:path w="1492" h="1255" extrusionOk="0">
                  <a:moveTo>
                    <a:pt x="1" y="540"/>
                  </a:moveTo>
                  <a:lnTo>
                    <a:pt x="317" y="1255"/>
                  </a:lnTo>
                  <a:lnTo>
                    <a:pt x="465" y="1189"/>
                  </a:lnTo>
                  <a:lnTo>
                    <a:pt x="613" y="1121"/>
                  </a:lnTo>
                  <a:lnTo>
                    <a:pt x="907" y="984"/>
                  </a:lnTo>
                  <a:cubicBezTo>
                    <a:pt x="957" y="961"/>
                    <a:pt x="1005" y="937"/>
                    <a:pt x="1055" y="913"/>
                  </a:cubicBezTo>
                  <a:lnTo>
                    <a:pt x="1201" y="841"/>
                  </a:lnTo>
                  <a:lnTo>
                    <a:pt x="1347" y="771"/>
                  </a:lnTo>
                  <a:lnTo>
                    <a:pt x="1419" y="734"/>
                  </a:lnTo>
                  <a:lnTo>
                    <a:pt x="1492" y="696"/>
                  </a:lnTo>
                  <a:lnTo>
                    <a:pt x="1136" y="0"/>
                  </a:lnTo>
                  <a:lnTo>
                    <a:pt x="1067" y="37"/>
                  </a:lnTo>
                  <a:lnTo>
                    <a:pt x="996" y="71"/>
                  </a:lnTo>
                  <a:lnTo>
                    <a:pt x="854" y="141"/>
                  </a:lnTo>
                  <a:lnTo>
                    <a:pt x="713" y="209"/>
                  </a:lnTo>
                  <a:cubicBezTo>
                    <a:pt x="666" y="232"/>
                    <a:pt x="619" y="256"/>
                    <a:pt x="570" y="278"/>
                  </a:cubicBezTo>
                  <a:lnTo>
                    <a:pt x="284" y="411"/>
                  </a:lnTo>
                  <a:lnTo>
                    <a:pt x="141" y="4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14"/>
            <p:cNvSpPr/>
            <p:nvPr/>
          </p:nvSpPr>
          <p:spPr>
            <a:xfrm>
              <a:off x="1829500" y="2092675"/>
              <a:ext cx="36825" cy="29400"/>
            </a:xfrm>
            <a:custGeom>
              <a:avLst/>
              <a:gdLst/>
              <a:ahLst/>
              <a:cxnLst/>
              <a:rect l="l" t="t" r="r" b="b"/>
              <a:pathLst>
                <a:path w="1473" h="1176" extrusionOk="0">
                  <a:moveTo>
                    <a:pt x="0" y="436"/>
                  </a:moveTo>
                  <a:lnTo>
                    <a:pt x="252" y="1175"/>
                  </a:lnTo>
                  <a:lnTo>
                    <a:pt x="558" y="1070"/>
                  </a:lnTo>
                  <a:cubicBezTo>
                    <a:pt x="584" y="1061"/>
                    <a:pt x="609" y="1053"/>
                    <a:pt x="635" y="1042"/>
                  </a:cubicBezTo>
                  <a:lnTo>
                    <a:pt x="712" y="1015"/>
                  </a:lnTo>
                  <a:lnTo>
                    <a:pt x="864" y="959"/>
                  </a:lnTo>
                  <a:lnTo>
                    <a:pt x="1017" y="904"/>
                  </a:lnTo>
                  <a:cubicBezTo>
                    <a:pt x="1067" y="885"/>
                    <a:pt x="1118" y="867"/>
                    <a:pt x="1169" y="846"/>
                  </a:cubicBezTo>
                  <a:lnTo>
                    <a:pt x="1472" y="728"/>
                  </a:lnTo>
                  <a:lnTo>
                    <a:pt x="1186" y="1"/>
                  </a:lnTo>
                  <a:lnTo>
                    <a:pt x="892" y="115"/>
                  </a:lnTo>
                  <a:cubicBezTo>
                    <a:pt x="843" y="135"/>
                    <a:pt x="794" y="152"/>
                    <a:pt x="745" y="171"/>
                  </a:cubicBezTo>
                  <a:lnTo>
                    <a:pt x="597" y="225"/>
                  </a:lnTo>
                  <a:lnTo>
                    <a:pt x="448" y="280"/>
                  </a:lnTo>
                  <a:lnTo>
                    <a:pt x="374" y="307"/>
                  </a:lnTo>
                  <a:cubicBezTo>
                    <a:pt x="349" y="316"/>
                    <a:pt x="325" y="324"/>
                    <a:pt x="300" y="3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4"/>
            <p:cNvSpPr/>
            <p:nvPr/>
          </p:nvSpPr>
          <p:spPr>
            <a:xfrm>
              <a:off x="1775400" y="2111075"/>
              <a:ext cx="35975" cy="27375"/>
            </a:xfrm>
            <a:custGeom>
              <a:avLst/>
              <a:gdLst/>
              <a:ahLst/>
              <a:cxnLst/>
              <a:rect l="l" t="t" r="r" b="b"/>
              <a:pathLst>
                <a:path w="1439" h="1095" extrusionOk="0">
                  <a:moveTo>
                    <a:pt x="0" y="336"/>
                  </a:moveTo>
                  <a:lnTo>
                    <a:pt x="190" y="1094"/>
                  </a:lnTo>
                  <a:lnTo>
                    <a:pt x="268" y="1074"/>
                  </a:lnTo>
                  <a:lnTo>
                    <a:pt x="346" y="1054"/>
                  </a:lnTo>
                  <a:lnTo>
                    <a:pt x="502" y="1012"/>
                  </a:lnTo>
                  <a:lnTo>
                    <a:pt x="659" y="970"/>
                  </a:lnTo>
                  <a:cubicBezTo>
                    <a:pt x="711" y="956"/>
                    <a:pt x="763" y="943"/>
                    <a:pt x="815" y="929"/>
                  </a:cubicBezTo>
                  <a:lnTo>
                    <a:pt x="1127" y="840"/>
                  </a:lnTo>
                  <a:lnTo>
                    <a:pt x="1283" y="796"/>
                  </a:lnTo>
                  <a:lnTo>
                    <a:pt x="1438" y="750"/>
                  </a:lnTo>
                  <a:lnTo>
                    <a:pt x="1215" y="1"/>
                  </a:lnTo>
                  <a:lnTo>
                    <a:pt x="1064" y="47"/>
                  </a:lnTo>
                  <a:lnTo>
                    <a:pt x="912" y="89"/>
                  </a:lnTo>
                  <a:lnTo>
                    <a:pt x="608" y="175"/>
                  </a:lnTo>
                  <a:cubicBezTo>
                    <a:pt x="558" y="189"/>
                    <a:pt x="507" y="203"/>
                    <a:pt x="455" y="215"/>
                  </a:cubicBezTo>
                  <a:lnTo>
                    <a:pt x="303" y="256"/>
                  </a:lnTo>
                  <a:lnTo>
                    <a:pt x="151" y="297"/>
                  </a:lnTo>
                  <a:lnTo>
                    <a:pt x="74" y="3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4"/>
            <p:cNvSpPr/>
            <p:nvPr/>
          </p:nvSpPr>
          <p:spPr>
            <a:xfrm>
              <a:off x="2023775" y="1969275"/>
              <a:ext cx="36575" cy="36475"/>
            </a:xfrm>
            <a:custGeom>
              <a:avLst/>
              <a:gdLst/>
              <a:ahLst/>
              <a:cxnLst/>
              <a:rect l="l" t="t" r="r" b="b"/>
              <a:pathLst>
                <a:path w="1463" h="1459" extrusionOk="0">
                  <a:moveTo>
                    <a:pt x="1" y="885"/>
                  </a:moveTo>
                  <a:lnTo>
                    <a:pt x="532" y="1458"/>
                  </a:lnTo>
                  <a:lnTo>
                    <a:pt x="770" y="1233"/>
                  </a:lnTo>
                  <a:lnTo>
                    <a:pt x="889" y="1120"/>
                  </a:lnTo>
                  <a:lnTo>
                    <a:pt x="1005" y="1004"/>
                  </a:lnTo>
                  <a:cubicBezTo>
                    <a:pt x="1084" y="927"/>
                    <a:pt x="1161" y="848"/>
                    <a:pt x="1236" y="770"/>
                  </a:cubicBezTo>
                  <a:cubicBezTo>
                    <a:pt x="1275" y="731"/>
                    <a:pt x="1312" y="691"/>
                    <a:pt x="1349" y="651"/>
                  </a:cubicBezTo>
                  <a:lnTo>
                    <a:pt x="1463" y="531"/>
                  </a:lnTo>
                  <a:lnTo>
                    <a:pt x="890" y="0"/>
                  </a:lnTo>
                  <a:lnTo>
                    <a:pt x="782" y="115"/>
                  </a:lnTo>
                  <a:cubicBezTo>
                    <a:pt x="745" y="154"/>
                    <a:pt x="710" y="192"/>
                    <a:pt x="673" y="228"/>
                  </a:cubicBezTo>
                  <a:cubicBezTo>
                    <a:pt x="600" y="302"/>
                    <a:pt x="528" y="378"/>
                    <a:pt x="454" y="451"/>
                  </a:cubicBezTo>
                  <a:lnTo>
                    <a:pt x="341" y="562"/>
                  </a:lnTo>
                  <a:lnTo>
                    <a:pt x="229" y="67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4"/>
            <p:cNvSpPr/>
            <p:nvPr/>
          </p:nvSpPr>
          <p:spPr>
            <a:xfrm>
              <a:off x="1980200" y="2007850"/>
              <a:ext cx="37325" cy="35050"/>
            </a:xfrm>
            <a:custGeom>
              <a:avLst/>
              <a:gdLst/>
              <a:ahLst/>
              <a:cxnLst/>
              <a:rect l="l" t="t" r="r" b="b"/>
              <a:pathLst>
                <a:path w="1493" h="1402" extrusionOk="0">
                  <a:moveTo>
                    <a:pt x="1" y="769"/>
                  </a:moveTo>
                  <a:lnTo>
                    <a:pt x="459" y="1402"/>
                  </a:lnTo>
                  <a:cubicBezTo>
                    <a:pt x="637" y="1277"/>
                    <a:pt x="810" y="1142"/>
                    <a:pt x="983" y="1010"/>
                  </a:cubicBezTo>
                  <a:lnTo>
                    <a:pt x="1047" y="961"/>
                  </a:lnTo>
                  <a:lnTo>
                    <a:pt x="1111" y="909"/>
                  </a:lnTo>
                  <a:lnTo>
                    <a:pt x="1239" y="807"/>
                  </a:lnTo>
                  <a:lnTo>
                    <a:pt x="1367" y="704"/>
                  </a:lnTo>
                  <a:cubicBezTo>
                    <a:pt x="1408" y="670"/>
                    <a:pt x="1452" y="637"/>
                    <a:pt x="1493" y="601"/>
                  </a:cubicBezTo>
                  <a:lnTo>
                    <a:pt x="994" y="1"/>
                  </a:lnTo>
                  <a:cubicBezTo>
                    <a:pt x="954" y="34"/>
                    <a:pt x="914" y="66"/>
                    <a:pt x="873" y="99"/>
                  </a:cubicBezTo>
                  <a:lnTo>
                    <a:pt x="750" y="198"/>
                  </a:lnTo>
                  <a:lnTo>
                    <a:pt x="629" y="297"/>
                  </a:lnTo>
                  <a:lnTo>
                    <a:pt x="567" y="346"/>
                  </a:lnTo>
                  <a:lnTo>
                    <a:pt x="505" y="394"/>
                  </a:lnTo>
                  <a:cubicBezTo>
                    <a:pt x="337" y="518"/>
                    <a:pt x="171" y="648"/>
                    <a:pt x="1" y="7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14"/>
            <p:cNvSpPr/>
            <p:nvPr/>
          </p:nvSpPr>
          <p:spPr>
            <a:xfrm>
              <a:off x="1932925" y="2041075"/>
              <a:ext cx="37575" cy="33350"/>
            </a:xfrm>
            <a:custGeom>
              <a:avLst/>
              <a:gdLst/>
              <a:ahLst/>
              <a:cxnLst/>
              <a:rect l="l" t="t" r="r" b="b"/>
              <a:pathLst>
                <a:path w="1503" h="1334" extrusionOk="0">
                  <a:moveTo>
                    <a:pt x="1" y="656"/>
                  </a:moveTo>
                  <a:lnTo>
                    <a:pt x="387" y="1334"/>
                  </a:lnTo>
                  <a:cubicBezTo>
                    <a:pt x="575" y="1225"/>
                    <a:pt x="765" y="1118"/>
                    <a:pt x="949" y="1002"/>
                  </a:cubicBezTo>
                  <a:lnTo>
                    <a:pt x="1228" y="832"/>
                  </a:lnTo>
                  <a:lnTo>
                    <a:pt x="1502" y="655"/>
                  </a:lnTo>
                  <a:lnTo>
                    <a:pt x="1075" y="0"/>
                  </a:lnTo>
                  <a:lnTo>
                    <a:pt x="812" y="171"/>
                  </a:lnTo>
                  <a:lnTo>
                    <a:pt x="543" y="334"/>
                  </a:lnTo>
                  <a:cubicBezTo>
                    <a:pt x="365" y="448"/>
                    <a:pt x="183" y="551"/>
                    <a:pt x="1" y="6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4"/>
            <p:cNvSpPr/>
            <p:nvPr/>
          </p:nvSpPr>
          <p:spPr>
            <a:xfrm>
              <a:off x="2121025" y="1825675"/>
              <a:ext cx="29900" cy="36975"/>
            </a:xfrm>
            <a:custGeom>
              <a:avLst/>
              <a:gdLst/>
              <a:ahLst/>
              <a:cxnLst/>
              <a:rect l="l" t="t" r="r" b="b"/>
              <a:pathLst>
                <a:path w="1196" h="1479" extrusionOk="0">
                  <a:moveTo>
                    <a:pt x="1" y="1166"/>
                  </a:moveTo>
                  <a:lnTo>
                    <a:pt x="717" y="1479"/>
                  </a:lnTo>
                  <a:cubicBezTo>
                    <a:pt x="805" y="1278"/>
                    <a:pt x="888" y="1075"/>
                    <a:pt x="969" y="872"/>
                  </a:cubicBezTo>
                  <a:cubicBezTo>
                    <a:pt x="1049" y="668"/>
                    <a:pt x="1125" y="461"/>
                    <a:pt x="1196" y="255"/>
                  </a:cubicBezTo>
                  <a:lnTo>
                    <a:pt x="458" y="0"/>
                  </a:lnTo>
                  <a:cubicBezTo>
                    <a:pt x="390" y="198"/>
                    <a:pt x="317" y="393"/>
                    <a:pt x="242" y="588"/>
                  </a:cubicBezTo>
                  <a:cubicBezTo>
                    <a:pt x="164" y="781"/>
                    <a:pt x="86" y="975"/>
                    <a:pt x="1" y="116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4"/>
            <p:cNvSpPr/>
            <p:nvPr/>
          </p:nvSpPr>
          <p:spPr>
            <a:xfrm>
              <a:off x="2095050" y="1877275"/>
              <a:ext cx="32725" cy="37575"/>
            </a:xfrm>
            <a:custGeom>
              <a:avLst/>
              <a:gdLst/>
              <a:ahLst/>
              <a:cxnLst/>
              <a:rect l="l" t="t" r="r" b="b"/>
              <a:pathLst>
                <a:path w="1309" h="1503" extrusionOk="0">
                  <a:moveTo>
                    <a:pt x="0" y="1093"/>
                  </a:moveTo>
                  <a:lnTo>
                    <a:pt x="667" y="1502"/>
                  </a:lnTo>
                  <a:cubicBezTo>
                    <a:pt x="695" y="1455"/>
                    <a:pt x="724" y="1409"/>
                    <a:pt x="751" y="1362"/>
                  </a:cubicBezTo>
                  <a:lnTo>
                    <a:pt x="836" y="1221"/>
                  </a:lnTo>
                  <a:lnTo>
                    <a:pt x="918" y="1078"/>
                  </a:lnTo>
                  <a:cubicBezTo>
                    <a:pt x="945" y="1032"/>
                    <a:pt x="972" y="984"/>
                    <a:pt x="998" y="936"/>
                  </a:cubicBezTo>
                  <a:cubicBezTo>
                    <a:pt x="1052" y="840"/>
                    <a:pt x="1105" y="744"/>
                    <a:pt x="1156" y="648"/>
                  </a:cubicBezTo>
                  <a:lnTo>
                    <a:pt x="1232" y="504"/>
                  </a:lnTo>
                  <a:lnTo>
                    <a:pt x="1308" y="358"/>
                  </a:lnTo>
                  <a:lnTo>
                    <a:pt x="613" y="1"/>
                  </a:lnTo>
                  <a:lnTo>
                    <a:pt x="542" y="140"/>
                  </a:lnTo>
                  <a:lnTo>
                    <a:pt x="467" y="279"/>
                  </a:lnTo>
                  <a:cubicBezTo>
                    <a:pt x="419" y="371"/>
                    <a:pt x="367" y="462"/>
                    <a:pt x="316" y="554"/>
                  </a:cubicBezTo>
                  <a:cubicBezTo>
                    <a:pt x="292" y="598"/>
                    <a:pt x="264" y="644"/>
                    <a:pt x="238" y="690"/>
                  </a:cubicBezTo>
                  <a:lnTo>
                    <a:pt x="160" y="825"/>
                  </a:lnTo>
                  <a:lnTo>
                    <a:pt x="80" y="959"/>
                  </a:lnTo>
                  <a:cubicBezTo>
                    <a:pt x="55" y="1004"/>
                    <a:pt x="28" y="1049"/>
                    <a:pt x="0"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14"/>
            <p:cNvSpPr/>
            <p:nvPr/>
          </p:nvSpPr>
          <p:spPr>
            <a:xfrm>
              <a:off x="2062600" y="1925225"/>
              <a:ext cx="34950" cy="37400"/>
            </a:xfrm>
            <a:custGeom>
              <a:avLst/>
              <a:gdLst/>
              <a:ahLst/>
              <a:cxnLst/>
              <a:rect l="l" t="t" r="r" b="b"/>
              <a:pathLst>
                <a:path w="1398" h="1496" extrusionOk="0">
                  <a:moveTo>
                    <a:pt x="0" y="1001"/>
                  </a:moveTo>
                  <a:lnTo>
                    <a:pt x="604" y="1496"/>
                  </a:lnTo>
                  <a:cubicBezTo>
                    <a:pt x="882" y="1156"/>
                    <a:pt x="1145" y="808"/>
                    <a:pt x="1397" y="448"/>
                  </a:cubicBezTo>
                  <a:lnTo>
                    <a:pt x="757" y="1"/>
                  </a:lnTo>
                  <a:cubicBezTo>
                    <a:pt x="518" y="344"/>
                    <a:pt x="265" y="678"/>
                    <a:pt x="0" y="10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14"/>
            <p:cNvSpPr/>
            <p:nvPr/>
          </p:nvSpPr>
          <p:spPr>
            <a:xfrm>
              <a:off x="2148850" y="1656725"/>
              <a:ext cx="22825" cy="34100"/>
            </a:xfrm>
            <a:custGeom>
              <a:avLst/>
              <a:gdLst/>
              <a:ahLst/>
              <a:cxnLst/>
              <a:rect l="l" t="t" r="r" b="b"/>
              <a:pathLst>
                <a:path w="913" h="1364" extrusionOk="0">
                  <a:moveTo>
                    <a:pt x="134" y="1364"/>
                  </a:moveTo>
                  <a:lnTo>
                    <a:pt x="913" y="1319"/>
                  </a:lnTo>
                  <a:cubicBezTo>
                    <a:pt x="887" y="877"/>
                    <a:pt x="842" y="438"/>
                    <a:pt x="771" y="1"/>
                  </a:cubicBezTo>
                  <a:lnTo>
                    <a:pt x="1" y="125"/>
                  </a:lnTo>
                  <a:cubicBezTo>
                    <a:pt x="66" y="534"/>
                    <a:pt x="109" y="948"/>
                    <a:pt x="134" y="136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14"/>
            <p:cNvSpPr/>
            <p:nvPr/>
          </p:nvSpPr>
          <p:spPr>
            <a:xfrm>
              <a:off x="2150550" y="1715550"/>
              <a:ext cx="21625" cy="33375"/>
            </a:xfrm>
            <a:custGeom>
              <a:avLst/>
              <a:gdLst/>
              <a:ahLst/>
              <a:cxnLst/>
              <a:rect l="l" t="t" r="r" b="b"/>
              <a:pathLst>
                <a:path w="865" h="1335" extrusionOk="0">
                  <a:moveTo>
                    <a:pt x="0" y="1246"/>
                  </a:moveTo>
                  <a:lnTo>
                    <a:pt x="776" y="1335"/>
                  </a:lnTo>
                  <a:cubicBezTo>
                    <a:pt x="826" y="897"/>
                    <a:pt x="857" y="458"/>
                    <a:pt x="865" y="16"/>
                  </a:cubicBezTo>
                  <a:lnTo>
                    <a:pt x="84" y="1"/>
                  </a:lnTo>
                  <a:cubicBezTo>
                    <a:pt x="76" y="416"/>
                    <a:pt x="46" y="833"/>
                    <a:pt x="0" y="124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14"/>
            <p:cNvSpPr/>
            <p:nvPr/>
          </p:nvSpPr>
          <p:spPr>
            <a:xfrm>
              <a:off x="2139900" y="1771000"/>
              <a:ext cx="26225" cy="35725"/>
            </a:xfrm>
            <a:custGeom>
              <a:avLst/>
              <a:gdLst/>
              <a:ahLst/>
              <a:cxnLst/>
              <a:rect l="l" t="t" r="r" b="b"/>
              <a:pathLst>
                <a:path w="1049" h="1429" extrusionOk="0">
                  <a:moveTo>
                    <a:pt x="0" y="1221"/>
                  </a:moveTo>
                  <a:lnTo>
                    <a:pt x="754" y="1428"/>
                  </a:lnTo>
                  <a:cubicBezTo>
                    <a:pt x="769" y="1375"/>
                    <a:pt x="783" y="1323"/>
                    <a:pt x="797" y="1269"/>
                  </a:cubicBezTo>
                  <a:lnTo>
                    <a:pt x="838" y="1109"/>
                  </a:lnTo>
                  <a:lnTo>
                    <a:pt x="858" y="1029"/>
                  </a:lnTo>
                  <a:lnTo>
                    <a:pt x="878" y="949"/>
                  </a:lnTo>
                  <a:lnTo>
                    <a:pt x="916" y="789"/>
                  </a:lnTo>
                  <a:cubicBezTo>
                    <a:pt x="927" y="736"/>
                    <a:pt x="940" y="683"/>
                    <a:pt x="951" y="627"/>
                  </a:cubicBezTo>
                  <a:cubicBezTo>
                    <a:pt x="963" y="574"/>
                    <a:pt x="974" y="521"/>
                    <a:pt x="984" y="466"/>
                  </a:cubicBezTo>
                  <a:cubicBezTo>
                    <a:pt x="1007" y="358"/>
                    <a:pt x="1029" y="252"/>
                    <a:pt x="1049" y="142"/>
                  </a:cubicBezTo>
                  <a:lnTo>
                    <a:pt x="281" y="1"/>
                  </a:lnTo>
                  <a:cubicBezTo>
                    <a:pt x="263" y="104"/>
                    <a:pt x="242" y="205"/>
                    <a:pt x="221" y="308"/>
                  </a:cubicBezTo>
                  <a:cubicBezTo>
                    <a:pt x="211" y="359"/>
                    <a:pt x="198" y="409"/>
                    <a:pt x="188" y="461"/>
                  </a:cubicBezTo>
                  <a:cubicBezTo>
                    <a:pt x="176" y="512"/>
                    <a:pt x="166" y="563"/>
                    <a:pt x="155" y="614"/>
                  </a:cubicBezTo>
                  <a:lnTo>
                    <a:pt x="118" y="766"/>
                  </a:lnTo>
                  <a:lnTo>
                    <a:pt x="99" y="841"/>
                  </a:lnTo>
                  <a:lnTo>
                    <a:pt x="81" y="917"/>
                  </a:lnTo>
                  <a:lnTo>
                    <a:pt x="41" y="1068"/>
                  </a:lnTo>
                  <a:cubicBezTo>
                    <a:pt x="30" y="1121"/>
                    <a:pt x="15" y="1172"/>
                    <a:pt x="0" y="12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14"/>
            <p:cNvSpPr/>
            <p:nvPr/>
          </p:nvSpPr>
          <p:spPr>
            <a:xfrm>
              <a:off x="2072425" y="1500575"/>
              <a:ext cx="36575" cy="36675"/>
            </a:xfrm>
            <a:custGeom>
              <a:avLst/>
              <a:gdLst/>
              <a:ahLst/>
              <a:cxnLst/>
              <a:rect l="l" t="t" r="r" b="b"/>
              <a:pathLst>
                <a:path w="1463" h="1467" extrusionOk="0">
                  <a:moveTo>
                    <a:pt x="870" y="1467"/>
                  </a:moveTo>
                  <a:lnTo>
                    <a:pt x="1463" y="957"/>
                  </a:lnTo>
                  <a:cubicBezTo>
                    <a:pt x="1169" y="618"/>
                    <a:pt x="852" y="296"/>
                    <a:pt x="512" y="0"/>
                  </a:cubicBezTo>
                  <a:lnTo>
                    <a:pt x="1" y="592"/>
                  </a:lnTo>
                  <a:cubicBezTo>
                    <a:pt x="312" y="859"/>
                    <a:pt x="601" y="1152"/>
                    <a:pt x="870" y="14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14"/>
            <p:cNvSpPr/>
            <p:nvPr/>
          </p:nvSpPr>
          <p:spPr>
            <a:xfrm>
              <a:off x="2109100" y="1545600"/>
              <a:ext cx="33250" cy="37675"/>
            </a:xfrm>
            <a:custGeom>
              <a:avLst/>
              <a:gdLst/>
              <a:ahLst/>
              <a:cxnLst/>
              <a:rect l="l" t="t" r="r" b="b"/>
              <a:pathLst>
                <a:path w="1330" h="1507" extrusionOk="0">
                  <a:moveTo>
                    <a:pt x="633" y="1506"/>
                  </a:moveTo>
                  <a:lnTo>
                    <a:pt x="1329" y="1154"/>
                  </a:lnTo>
                  <a:cubicBezTo>
                    <a:pt x="1127" y="755"/>
                    <a:pt x="898" y="369"/>
                    <a:pt x="644" y="1"/>
                  </a:cubicBezTo>
                  <a:lnTo>
                    <a:pt x="1" y="443"/>
                  </a:lnTo>
                  <a:cubicBezTo>
                    <a:pt x="235" y="783"/>
                    <a:pt x="445" y="1139"/>
                    <a:pt x="633" y="15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14"/>
            <p:cNvSpPr/>
            <p:nvPr/>
          </p:nvSpPr>
          <p:spPr>
            <a:xfrm>
              <a:off x="2134750" y="1598650"/>
              <a:ext cx="28025" cy="36600"/>
            </a:xfrm>
            <a:custGeom>
              <a:avLst/>
              <a:gdLst/>
              <a:ahLst/>
              <a:cxnLst/>
              <a:rect l="l" t="t" r="r" b="b"/>
              <a:pathLst>
                <a:path w="1121" h="1464" extrusionOk="0">
                  <a:moveTo>
                    <a:pt x="363" y="1464"/>
                  </a:moveTo>
                  <a:lnTo>
                    <a:pt x="1121" y="1274"/>
                  </a:lnTo>
                  <a:lnTo>
                    <a:pt x="1080" y="1113"/>
                  </a:lnTo>
                  <a:lnTo>
                    <a:pt x="1036" y="953"/>
                  </a:lnTo>
                  <a:cubicBezTo>
                    <a:pt x="1007" y="846"/>
                    <a:pt x="975" y="740"/>
                    <a:pt x="944" y="634"/>
                  </a:cubicBezTo>
                  <a:cubicBezTo>
                    <a:pt x="928" y="581"/>
                    <a:pt x="909" y="529"/>
                    <a:pt x="894" y="476"/>
                  </a:cubicBezTo>
                  <a:cubicBezTo>
                    <a:pt x="877" y="422"/>
                    <a:pt x="860" y="370"/>
                    <a:pt x="844" y="316"/>
                  </a:cubicBezTo>
                  <a:cubicBezTo>
                    <a:pt x="825" y="263"/>
                    <a:pt x="806" y="210"/>
                    <a:pt x="789" y="158"/>
                  </a:cubicBezTo>
                  <a:cubicBezTo>
                    <a:pt x="769" y="106"/>
                    <a:pt x="751" y="53"/>
                    <a:pt x="730" y="1"/>
                  </a:cubicBezTo>
                  <a:lnTo>
                    <a:pt x="0" y="277"/>
                  </a:lnTo>
                  <a:lnTo>
                    <a:pt x="53" y="420"/>
                  </a:lnTo>
                  <a:cubicBezTo>
                    <a:pt x="70" y="469"/>
                    <a:pt x="87" y="518"/>
                    <a:pt x="104" y="566"/>
                  </a:cubicBezTo>
                  <a:cubicBezTo>
                    <a:pt x="121" y="616"/>
                    <a:pt x="137" y="665"/>
                    <a:pt x="152" y="715"/>
                  </a:cubicBezTo>
                  <a:cubicBezTo>
                    <a:pt x="168" y="764"/>
                    <a:pt x="185" y="814"/>
                    <a:pt x="199" y="863"/>
                  </a:cubicBezTo>
                  <a:cubicBezTo>
                    <a:pt x="229" y="962"/>
                    <a:pt x="259" y="1063"/>
                    <a:pt x="286" y="1163"/>
                  </a:cubicBezTo>
                  <a:lnTo>
                    <a:pt x="327" y="13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4"/>
            <p:cNvSpPr/>
            <p:nvPr/>
          </p:nvSpPr>
          <p:spPr>
            <a:xfrm>
              <a:off x="1912050" y="1461500"/>
              <a:ext cx="37375" cy="30200"/>
            </a:xfrm>
            <a:custGeom>
              <a:avLst/>
              <a:gdLst/>
              <a:ahLst/>
              <a:cxnLst/>
              <a:rect l="l" t="t" r="r" b="b"/>
              <a:pathLst>
                <a:path w="1495" h="1208" extrusionOk="0">
                  <a:moveTo>
                    <a:pt x="1495" y="757"/>
                  </a:moveTo>
                  <a:lnTo>
                    <a:pt x="1299" y="1"/>
                  </a:lnTo>
                  <a:lnTo>
                    <a:pt x="1214" y="23"/>
                  </a:lnTo>
                  <a:lnTo>
                    <a:pt x="1170" y="34"/>
                  </a:lnTo>
                  <a:cubicBezTo>
                    <a:pt x="1157" y="38"/>
                    <a:pt x="1142" y="43"/>
                    <a:pt x="1128" y="47"/>
                  </a:cubicBezTo>
                  <a:lnTo>
                    <a:pt x="961" y="101"/>
                  </a:lnTo>
                  <a:cubicBezTo>
                    <a:pt x="905" y="117"/>
                    <a:pt x="850" y="140"/>
                    <a:pt x="795" y="159"/>
                  </a:cubicBezTo>
                  <a:lnTo>
                    <a:pt x="714" y="190"/>
                  </a:lnTo>
                  <a:cubicBezTo>
                    <a:pt x="686" y="201"/>
                    <a:pt x="659" y="210"/>
                    <a:pt x="632" y="223"/>
                  </a:cubicBezTo>
                  <a:cubicBezTo>
                    <a:pt x="523" y="270"/>
                    <a:pt x="415" y="313"/>
                    <a:pt x="311" y="366"/>
                  </a:cubicBezTo>
                  <a:lnTo>
                    <a:pt x="232" y="404"/>
                  </a:lnTo>
                  <a:cubicBezTo>
                    <a:pt x="206" y="417"/>
                    <a:pt x="179" y="429"/>
                    <a:pt x="154" y="443"/>
                  </a:cubicBezTo>
                  <a:lnTo>
                    <a:pt x="1" y="526"/>
                  </a:lnTo>
                  <a:lnTo>
                    <a:pt x="383" y="1207"/>
                  </a:lnTo>
                  <a:lnTo>
                    <a:pt x="516" y="1135"/>
                  </a:lnTo>
                  <a:cubicBezTo>
                    <a:pt x="538" y="1121"/>
                    <a:pt x="560" y="1112"/>
                    <a:pt x="583" y="1100"/>
                  </a:cubicBezTo>
                  <a:lnTo>
                    <a:pt x="651" y="1068"/>
                  </a:lnTo>
                  <a:cubicBezTo>
                    <a:pt x="741" y="1022"/>
                    <a:pt x="833" y="985"/>
                    <a:pt x="925" y="945"/>
                  </a:cubicBezTo>
                  <a:cubicBezTo>
                    <a:pt x="949" y="935"/>
                    <a:pt x="972" y="927"/>
                    <a:pt x="996" y="918"/>
                  </a:cubicBezTo>
                  <a:lnTo>
                    <a:pt x="1066" y="892"/>
                  </a:lnTo>
                  <a:cubicBezTo>
                    <a:pt x="1113" y="875"/>
                    <a:pt x="1160" y="855"/>
                    <a:pt x="1208" y="841"/>
                  </a:cubicBezTo>
                  <a:lnTo>
                    <a:pt x="1351" y="796"/>
                  </a:lnTo>
                  <a:cubicBezTo>
                    <a:pt x="1363" y="792"/>
                    <a:pt x="1375" y="788"/>
                    <a:pt x="1388" y="786"/>
                  </a:cubicBezTo>
                  <a:lnTo>
                    <a:pt x="1424" y="77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4"/>
            <p:cNvSpPr/>
            <p:nvPr/>
          </p:nvSpPr>
          <p:spPr>
            <a:xfrm>
              <a:off x="1972000" y="1456825"/>
              <a:ext cx="34875" cy="22450"/>
            </a:xfrm>
            <a:custGeom>
              <a:avLst/>
              <a:gdLst/>
              <a:ahLst/>
              <a:cxnLst/>
              <a:rect l="l" t="t" r="r" b="b"/>
              <a:pathLst>
                <a:path w="1395" h="898" extrusionOk="0">
                  <a:moveTo>
                    <a:pt x="1236" y="898"/>
                  </a:moveTo>
                  <a:lnTo>
                    <a:pt x="1395" y="135"/>
                  </a:lnTo>
                  <a:cubicBezTo>
                    <a:pt x="939" y="39"/>
                    <a:pt x="469" y="0"/>
                    <a:pt x="1" y="21"/>
                  </a:cubicBezTo>
                  <a:lnTo>
                    <a:pt x="37" y="801"/>
                  </a:lnTo>
                  <a:cubicBezTo>
                    <a:pt x="440" y="782"/>
                    <a:pt x="842" y="817"/>
                    <a:pt x="1236" y="8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4"/>
            <p:cNvSpPr/>
            <p:nvPr/>
          </p:nvSpPr>
          <p:spPr>
            <a:xfrm>
              <a:off x="2025700" y="1468150"/>
              <a:ext cx="37675" cy="32300"/>
            </a:xfrm>
            <a:custGeom>
              <a:avLst/>
              <a:gdLst/>
              <a:ahLst/>
              <a:cxnLst/>
              <a:rect l="l" t="t" r="r" b="b"/>
              <a:pathLst>
                <a:path w="1507" h="1292" extrusionOk="0">
                  <a:moveTo>
                    <a:pt x="1079" y="1291"/>
                  </a:moveTo>
                  <a:lnTo>
                    <a:pt x="1506" y="637"/>
                  </a:lnTo>
                  <a:cubicBezTo>
                    <a:pt x="1125" y="390"/>
                    <a:pt x="720" y="173"/>
                    <a:pt x="292" y="0"/>
                  </a:cubicBezTo>
                  <a:lnTo>
                    <a:pt x="1" y="724"/>
                  </a:lnTo>
                  <a:cubicBezTo>
                    <a:pt x="377" y="876"/>
                    <a:pt x="739" y="1067"/>
                    <a:pt x="1079" y="12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4"/>
            <p:cNvSpPr/>
            <p:nvPr/>
          </p:nvSpPr>
          <p:spPr>
            <a:xfrm>
              <a:off x="1829575" y="1596575"/>
              <a:ext cx="20875" cy="34400"/>
            </a:xfrm>
            <a:custGeom>
              <a:avLst/>
              <a:gdLst/>
              <a:ahLst/>
              <a:cxnLst/>
              <a:rect l="l" t="t" r="r" b="b"/>
              <a:pathLst>
                <a:path w="835" h="1376" extrusionOk="0">
                  <a:moveTo>
                    <a:pt x="834" y="106"/>
                  </a:moveTo>
                  <a:lnTo>
                    <a:pt x="60" y="0"/>
                  </a:lnTo>
                  <a:lnTo>
                    <a:pt x="48" y="86"/>
                  </a:lnTo>
                  <a:cubicBezTo>
                    <a:pt x="44" y="115"/>
                    <a:pt x="42" y="143"/>
                    <a:pt x="39" y="172"/>
                  </a:cubicBezTo>
                  <a:lnTo>
                    <a:pt x="22" y="344"/>
                  </a:lnTo>
                  <a:cubicBezTo>
                    <a:pt x="17" y="401"/>
                    <a:pt x="16" y="460"/>
                    <a:pt x="12" y="517"/>
                  </a:cubicBezTo>
                  <a:cubicBezTo>
                    <a:pt x="9" y="574"/>
                    <a:pt x="4" y="632"/>
                    <a:pt x="4" y="690"/>
                  </a:cubicBezTo>
                  <a:lnTo>
                    <a:pt x="1" y="862"/>
                  </a:lnTo>
                  <a:cubicBezTo>
                    <a:pt x="0" y="891"/>
                    <a:pt x="1" y="919"/>
                    <a:pt x="1" y="948"/>
                  </a:cubicBezTo>
                  <a:lnTo>
                    <a:pt x="2" y="1033"/>
                  </a:lnTo>
                  <a:cubicBezTo>
                    <a:pt x="2" y="1148"/>
                    <a:pt x="12" y="1261"/>
                    <a:pt x="18" y="1376"/>
                  </a:cubicBezTo>
                  <a:lnTo>
                    <a:pt x="798" y="1321"/>
                  </a:lnTo>
                  <a:cubicBezTo>
                    <a:pt x="793" y="1220"/>
                    <a:pt x="785" y="1118"/>
                    <a:pt x="785" y="1016"/>
                  </a:cubicBezTo>
                  <a:lnTo>
                    <a:pt x="783" y="939"/>
                  </a:lnTo>
                  <a:cubicBezTo>
                    <a:pt x="783" y="913"/>
                    <a:pt x="782" y="888"/>
                    <a:pt x="783" y="862"/>
                  </a:cubicBezTo>
                  <a:lnTo>
                    <a:pt x="786" y="710"/>
                  </a:lnTo>
                  <a:cubicBezTo>
                    <a:pt x="786" y="659"/>
                    <a:pt x="791" y="607"/>
                    <a:pt x="793" y="558"/>
                  </a:cubicBezTo>
                  <a:cubicBezTo>
                    <a:pt x="796" y="506"/>
                    <a:pt x="798" y="455"/>
                    <a:pt x="802" y="407"/>
                  </a:cubicBezTo>
                  <a:lnTo>
                    <a:pt x="818" y="256"/>
                  </a:lnTo>
                  <a:cubicBezTo>
                    <a:pt x="820" y="231"/>
                    <a:pt x="823" y="205"/>
                    <a:pt x="825" y="1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4"/>
            <p:cNvSpPr/>
            <p:nvPr/>
          </p:nvSpPr>
          <p:spPr>
            <a:xfrm>
              <a:off x="1836975" y="1538275"/>
              <a:ext cx="30575" cy="37400"/>
            </a:xfrm>
            <a:custGeom>
              <a:avLst/>
              <a:gdLst/>
              <a:ahLst/>
              <a:cxnLst/>
              <a:rect l="l" t="t" r="r" b="b"/>
              <a:pathLst>
                <a:path w="1223" h="1496" extrusionOk="0">
                  <a:moveTo>
                    <a:pt x="1222" y="373"/>
                  </a:moveTo>
                  <a:lnTo>
                    <a:pt x="537" y="0"/>
                  </a:lnTo>
                  <a:lnTo>
                    <a:pt x="455" y="151"/>
                  </a:lnTo>
                  <a:lnTo>
                    <a:pt x="380" y="305"/>
                  </a:lnTo>
                  <a:lnTo>
                    <a:pt x="341" y="382"/>
                  </a:lnTo>
                  <a:lnTo>
                    <a:pt x="306" y="460"/>
                  </a:lnTo>
                  <a:lnTo>
                    <a:pt x="236" y="618"/>
                  </a:lnTo>
                  <a:cubicBezTo>
                    <a:pt x="149" y="830"/>
                    <a:pt x="67" y="1043"/>
                    <a:pt x="1" y="1263"/>
                  </a:cubicBezTo>
                  <a:lnTo>
                    <a:pt x="746" y="1495"/>
                  </a:lnTo>
                  <a:cubicBezTo>
                    <a:pt x="805" y="1300"/>
                    <a:pt x="878" y="1110"/>
                    <a:pt x="955" y="923"/>
                  </a:cubicBezTo>
                  <a:lnTo>
                    <a:pt x="1017" y="783"/>
                  </a:lnTo>
                  <a:cubicBezTo>
                    <a:pt x="1028" y="760"/>
                    <a:pt x="1038" y="736"/>
                    <a:pt x="1048" y="714"/>
                  </a:cubicBezTo>
                  <a:lnTo>
                    <a:pt x="1082" y="645"/>
                  </a:lnTo>
                  <a:lnTo>
                    <a:pt x="1149" y="50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4"/>
            <p:cNvSpPr/>
            <p:nvPr/>
          </p:nvSpPr>
          <p:spPr>
            <a:xfrm>
              <a:off x="1865225" y="1490625"/>
              <a:ext cx="36375" cy="36900"/>
            </a:xfrm>
            <a:custGeom>
              <a:avLst/>
              <a:gdLst/>
              <a:ahLst/>
              <a:cxnLst/>
              <a:rect l="l" t="t" r="r" b="b"/>
              <a:pathLst>
                <a:path w="1455" h="1476" extrusionOk="0">
                  <a:moveTo>
                    <a:pt x="1454" y="597"/>
                  </a:moveTo>
                  <a:lnTo>
                    <a:pt x="950" y="1"/>
                  </a:lnTo>
                  <a:lnTo>
                    <a:pt x="820" y="115"/>
                  </a:lnTo>
                  <a:lnTo>
                    <a:pt x="756" y="173"/>
                  </a:lnTo>
                  <a:lnTo>
                    <a:pt x="693" y="232"/>
                  </a:lnTo>
                  <a:lnTo>
                    <a:pt x="568" y="352"/>
                  </a:lnTo>
                  <a:lnTo>
                    <a:pt x="448" y="476"/>
                  </a:lnTo>
                  <a:lnTo>
                    <a:pt x="388" y="538"/>
                  </a:lnTo>
                  <a:cubicBezTo>
                    <a:pt x="369" y="559"/>
                    <a:pt x="351" y="581"/>
                    <a:pt x="331" y="602"/>
                  </a:cubicBezTo>
                  <a:lnTo>
                    <a:pt x="216" y="731"/>
                  </a:lnTo>
                  <a:cubicBezTo>
                    <a:pt x="179" y="774"/>
                    <a:pt x="143" y="819"/>
                    <a:pt x="107" y="863"/>
                  </a:cubicBezTo>
                  <a:lnTo>
                    <a:pt x="53" y="930"/>
                  </a:lnTo>
                  <a:cubicBezTo>
                    <a:pt x="34" y="951"/>
                    <a:pt x="17" y="975"/>
                    <a:pt x="1" y="997"/>
                  </a:cubicBezTo>
                  <a:lnTo>
                    <a:pt x="619" y="1475"/>
                  </a:lnTo>
                  <a:cubicBezTo>
                    <a:pt x="635" y="1455"/>
                    <a:pt x="648" y="1434"/>
                    <a:pt x="666" y="1415"/>
                  </a:cubicBezTo>
                  <a:lnTo>
                    <a:pt x="714" y="1356"/>
                  </a:lnTo>
                  <a:cubicBezTo>
                    <a:pt x="746" y="1318"/>
                    <a:pt x="777" y="1278"/>
                    <a:pt x="810" y="1240"/>
                  </a:cubicBezTo>
                  <a:lnTo>
                    <a:pt x="912" y="1126"/>
                  </a:lnTo>
                  <a:cubicBezTo>
                    <a:pt x="928" y="1107"/>
                    <a:pt x="945" y="1089"/>
                    <a:pt x="963" y="1069"/>
                  </a:cubicBezTo>
                  <a:lnTo>
                    <a:pt x="1016" y="1014"/>
                  </a:lnTo>
                  <a:lnTo>
                    <a:pt x="1121" y="905"/>
                  </a:lnTo>
                  <a:lnTo>
                    <a:pt x="1230" y="799"/>
                  </a:lnTo>
                  <a:lnTo>
                    <a:pt x="1286" y="747"/>
                  </a:lnTo>
                  <a:lnTo>
                    <a:pt x="1343" y="69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4"/>
            <p:cNvSpPr/>
            <p:nvPr/>
          </p:nvSpPr>
          <p:spPr>
            <a:xfrm>
              <a:off x="1891300" y="1749600"/>
              <a:ext cx="36975" cy="36200"/>
            </a:xfrm>
            <a:custGeom>
              <a:avLst/>
              <a:gdLst/>
              <a:ahLst/>
              <a:cxnLst/>
              <a:rect l="l" t="t" r="r" b="b"/>
              <a:pathLst>
                <a:path w="1479" h="1448" extrusionOk="0">
                  <a:moveTo>
                    <a:pt x="567" y="1"/>
                  </a:moveTo>
                  <a:lnTo>
                    <a:pt x="1" y="540"/>
                  </a:lnTo>
                  <a:cubicBezTo>
                    <a:pt x="21" y="561"/>
                    <a:pt x="39" y="581"/>
                    <a:pt x="58" y="601"/>
                  </a:cubicBezTo>
                  <a:lnTo>
                    <a:pt x="118" y="661"/>
                  </a:lnTo>
                  <a:lnTo>
                    <a:pt x="235" y="781"/>
                  </a:lnTo>
                  <a:lnTo>
                    <a:pt x="357" y="896"/>
                  </a:lnTo>
                  <a:lnTo>
                    <a:pt x="417" y="955"/>
                  </a:lnTo>
                  <a:lnTo>
                    <a:pt x="480" y="1011"/>
                  </a:lnTo>
                  <a:lnTo>
                    <a:pt x="605" y="1124"/>
                  </a:lnTo>
                  <a:cubicBezTo>
                    <a:pt x="647" y="1161"/>
                    <a:pt x="690" y="1197"/>
                    <a:pt x="733" y="1234"/>
                  </a:cubicBezTo>
                  <a:cubicBezTo>
                    <a:pt x="817" y="1307"/>
                    <a:pt x="905" y="1377"/>
                    <a:pt x="992" y="1448"/>
                  </a:cubicBezTo>
                  <a:lnTo>
                    <a:pt x="1478" y="838"/>
                  </a:lnTo>
                  <a:cubicBezTo>
                    <a:pt x="1399" y="773"/>
                    <a:pt x="1317" y="709"/>
                    <a:pt x="1240" y="640"/>
                  </a:cubicBezTo>
                  <a:cubicBezTo>
                    <a:pt x="1201" y="607"/>
                    <a:pt x="1162" y="573"/>
                    <a:pt x="1123" y="539"/>
                  </a:cubicBezTo>
                  <a:lnTo>
                    <a:pt x="1009" y="435"/>
                  </a:lnTo>
                  <a:lnTo>
                    <a:pt x="952" y="383"/>
                  </a:lnTo>
                  <a:lnTo>
                    <a:pt x="895" y="329"/>
                  </a:lnTo>
                  <a:lnTo>
                    <a:pt x="784" y="222"/>
                  </a:lnTo>
                  <a:lnTo>
                    <a:pt x="675" y="113"/>
                  </a:lnTo>
                  <a:lnTo>
                    <a:pt x="619" y="58"/>
                  </a:lnTo>
                  <a:cubicBezTo>
                    <a:pt x="603" y="39"/>
                    <a:pt x="585" y="19"/>
                    <a:pt x="5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4"/>
            <p:cNvSpPr/>
            <p:nvPr/>
          </p:nvSpPr>
          <p:spPr>
            <a:xfrm>
              <a:off x="1855600" y="1705150"/>
              <a:ext cx="34000" cy="37650"/>
            </a:xfrm>
            <a:custGeom>
              <a:avLst/>
              <a:gdLst/>
              <a:ahLst/>
              <a:cxnLst/>
              <a:rect l="l" t="t" r="r" b="b"/>
              <a:pathLst>
                <a:path w="1360" h="1506" extrusionOk="0">
                  <a:moveTo>
                    <a:pt x="683" y="0"/>
                  </a:moveTo>
                  <a:lnTo>
                    <a:pt x="0" y="379"/>
                  </a:lnTo>
                  <a:cubicBezTo>
                    <a:pt x="109" y="577"/>
                    <a:pt x="226" y="768"/>
                    <a:pt x="349" y="957"/>
                  </a:cubicBezTo>
                  <a:lnTo>
                    <a:pt x="443" y="1096"/>
                  </a:lnTo>
                  <a:lnTo>
                    <a:pt x="490" y="1166"/>
                  </a:lnTo>
                  <a:lnTo>
                    <a:pt x="539" y="1235"/>
                  </a:lnTo>
                  <a:lnTo>
                    <a:pt x="637" y="1372"/>
                  </a:lnTo>
                  <a:lnTo>
                    <a:pt x="739" y="1506"/>
                  </a:lnTo>
                  <a:lnTo>
                    <a:pt x="1359" y="1032"/>
                  </a:lnTo>
                  <a:lnTo>
                    <a:pt x="1265" y="908"/>
                  </a:lnTo>
                  <a:lnTo>
                    <a:pt x="1176" y="782"/>
                  </a:lnTo>
                  <a:lnTo>
                    <a:pt x="1130" y="720"/>
                  </a:lnTo>
                  <a:lnTo>
                    <a:pt x="1087" y="656"/>
                  </a:lnTo>
                  <a:lnTo>
                    <a:pt x="1001" y="528"/>
                  </a:lnTo>
                  <a:cubicBezTo>
                    <a:pt x="891" y="355"/>
                    <a:pt x="781" y="182"/>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4"/>
            <p:cNvSpPr/>
            <p:nvPr/>
          </p:nvSpPr>
          <p:spPr>
            <a:xfrm>
              <a:off x="1834000" y="1654000"/>
              <a:ext cx="28175" cy="36600"/>
            </a:xfrm>
            <a:custGeom>
              <a:avLst/>
              <a:gdLst/>
              <a:ahLst/>
              <a:cxnLst/>
              <a:rect l="l" t="t" r="r" b="b"/>
              <a:pathLst>
                <a:path w="1127" h="1464" extrusionOk="0">
                  <a:moveTo>
                    <a:pt x="762" y="0"/>
                  </a:moveTo>
                  <a:lnTo>
                    <a:pt x="0" y="168"/>
                  </a:lnTo>
                  <a:lnTo>
                    <a:pt x="39" y="334"/>
                  </a:lnTo>
                  <a:cubicBezTo>
                    <a:pt x="46" y="361"/>
                    <a:pt x="52" y="389"/>
                    <a:pt x="59" y="417"/>
                  </a:cubicBezTo>
                  <a:lnTo>
                    <a:pt x="80" y="498"/>
                  </a:lnTo>
                  <a:cubicBezTo>
                    <a:pt x="95" y="553"/>
                    <a:pt x="110" y="607"/>
                    <a:pt x="125" y="663"/>
                  </a:cubicBezTo>
                  <a:lnTo>
                    <a:pt x="174" y="825"/>
                  </a:lnTo>
                  <a:cubicBezTo>
                    <a:pt x="182" y="853"/>
                    <a:pt x="190" y="880"/>
                    <a:pt x="199" y="906"/>
                  </a:cubicBezTo>
                  <a:lnTo>
                    <a:pt x="226" y="986"/>
                  </a:lnTo>
                  <a:lnTo>
                    <a:pt x="281" y="1147"/>
                  </a:lnTo>
                  <a:lnTo>
                    <a:pt x="341" y="1305"/>
                  </a:lnTo>
                  <a:lnTo>
                    <a:pt x="371" y="1385"/>
                  </a:lnTo>
                  <a:lnTo>
                    <a:pt x="403" y="1463"/>
                  </a:lnTo>
                  <a:lnTo>
                    <a:pt x="1127" y="1170"/>
                  </a:lnTo>
                  <a:lnTo>
                    <a:pt x="1099" y="1099"/>
                  </a:lnTo>
                  <a:lnTo>
                    <a:pt x="1072" y="1027"/>
                  </a:lnTo>
                  <a:lnTo>
                    <a:pt x="1016" y="882"/>
                  </a:lnTo>
                  <a:lnTo>
                    <a:pt x="968" y="736"/>
                  </a:lnTo>
                  <a:lnTo>
                    <a:pt x="943" y="664"/>
                  </a:lnTo>
                  <a:cubicBezTo>
                    <a:pt x="934" y="639"/>
                    <a:pt x="927" y="615"/>
                    <a:pt x="921" y="591"/>
                  </a:cubicBezTo>
                  <a:lnTo>
                    <a:pt x="876" y="444"/>
                  </a:lnTo>
                  <a:cubicBezTo>
                    <a:pt x="861" y="394"/>
                    <a:pt x="849" y="345"/>
                    <a:pt x="835" y="295"/>
                  </a:cubicBezTo>
                  <a:lnTo>
                    <a:pt x="817" y="221"/>
                  </a:lnTo>
                  <a:cubicBezTo>
                    <a:pt x="809" y="196"/>
                    <a:pt x="804" y="172"/>
                    <a:pt x="798" y="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4"/>
            <p:cNvSpPr/>
            <p:nvPr/>
          </p:nvSpPr>
          <p:spPr>
            <a:xfrm>
              <a:off x="2047550" y="1826325"/>
              <a:ext cx="35025" cy="24900"/>
            </a:xfrm>
            <a:custGeom>
              <a:avLst/>
              <a:gdLst/>
              <a:ahLst/>
              <a:cxnLst/>
              <a:rect l="l" t="t" r="r" b="b"/>
              <a:pathLst>
                <a:path w="1401" h="996" extrusionOk="0">
                  <a:moveTo>
                    <a:pt x="168" y="0"/>
                  </a:moveTo>
                  <a:lnTo>
                    <a:pt x="0" y="762"/>
                  </a:lnTo>
                  <a:cubicBezTo>
                    <a:pt x="53" y="775"/>
                    <a:pt x="106" y="786"/>
                    <a:pt x="160" y="797"/>
                  </a:cubicBezTo>
                  <a:lnTo>
                    <a:pt x="321" y="830"/>
                  </a:lnTo>
                  <a:lnTo>
                    <a:pt x="482" y="861"/>
                  </a:lnTo>
                  <a:lnTo>
                    <a:pt x="564" y="877"/>
                  </a:lnTo>
                  <a:lnTo>
                    <a:pt x="644" y="891"/>
                  </a:lnTo>
                  <a:lnTo>
                    <a:pt x="805" y="921"/>
                  </a:lnTo>
                  <a:lnTo>
                    <a:pt x="967" y="947"/>
                  </a:lnTo>
                  <a:cubicBezTo>
                    <a:pt x="1075" y="964"/>
                    <a:pt x="1183" y="979"/>
                    <a:pt x="1291" y="996"/>
                  </a:cubicBezTo>
                  <a:lnTo>
                    <a:pt x="1401" y="223"/>
                  </a:lnTo>
                  <a:cubicBezTo>
                    <a:pt x="1298" y="207"/>
                    <a:pt x="1194" y="193"/>
                    <a:pt x="1090" y="176"/>
                  </a:cubicBezTo>
                  <a:lnTo>
                    <a:pt x="935" y="151"/>
                  </a:lnTo>
                  <a:lnTo>
                    <a:pt x="781" y="124"/>
                  </a:lnTo>
                  <a:lnTo>
                    <a:pt x="704" y="109"/>
                  </a:lnTo>
                  <a:lnTo>
                    <a:pt x="627" y="95"/>
                  </a:lnTo>
                  <a:lnTo>
                    <a:pt x="474" y="65"/>
                  </a:lnTo>
                  <a:lnTo>
                    <a:pt x="320" y="33"/>
                  </a:lnTo>
                  <a:cubicBezTo>
                    <a:pt x="271" y="22"/>
                    <a:pt x="219" y="12"/>
                    <a:pt x="1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4"/>
            <p:cNvSpPr/>
            <p:nvPr/>
          </p:nvSpPr>
          <p:spPr>
            <a:xfrm>
              <a:off x="1990950" y="1810125"/>
              <a:ext cx="36725" cy="28875"/>
            </a:xfrm>
            <a:custGeom>
              <a:avLst/>
              <a:gdLst/>
              <a:ahLst/>
              <a:cxnLst/>
              <a:rect l="l" t="t" r="r" b="b"/>
              <a:pathLst>
                <a:path w="1469" h="1155" extrusionOk="0">
                  <a:moveTo>
                    <a:pt x="287" y="1"/>
                  </a:moveTo>
                  <a:lnTo>
                    <a:pt x="1" y="727"/>
                  </a:lnTo>
                  <a:cubicBezTo>
                    <a:pt x="206" y="810"/>
                    <a:pt x="413" y="883"/>
                    <a:pt x="621" y="955"/>
                  </a:cubicBezTo>
                  <a:lnTo>
                    <a:pt x="777" y="1007"/>
                  </a:lnTo>
                  <a:lnTo>
                    <a:pt x="856" y="1033"/>
                  </a:lnTo>
                  <a:lnTo>
                    <a:pt x="935" y="1057"/>
                  </a:lnTo>
                  <a:lnTo>
                    <a:pt x="1092" y="1107"/>
                  </a:lnTo>
                  <a:lnTo>
                    <a:pt x="1251" y="1154"/>
                  </a:lnTo>
                  <a:lnTo>
                    <a:pt x="1469" y="405"/>
                  </a:lnTo>
                  <a:lnTo>
                    <a:pt x="1319" y="361"/>
                  </a:lnTo>
                  <a:lnTo>
                    <a:pt x="1169" y="313"/>
                  </a:lnTo>
                  <a:lnTo>
                    <a:pt x="1095" y="290"/>
                  </a:lnTo>
                  <a:lnTo>
                    <a:pt x="1021" y="265"/>
                  </a:lnTo>
                  <a:lnTo>
                    <a:pt x="872" y="216"/>
                  </a:lnTo>
                  <a:cubicBezTo>
                    <a:pt x="676" y="148"/>
                    <a:pt x="481" y="78"/>
                    <a:pt x="2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4"/>
            <p:cNvSpPr/>
            <p:nvPr/>
          </p:nvSpPr>
          <p:spPr>
            <a:xfrm>
              <a:off x="1938025" y="1785025"/>
              <a:ext cx="37700" cy="32750"/>
            </a:xfrm>
            <a:custGeom>
              <a:avLst/>
              <a:gdLst/>
              <a:ahLst/>
              <a:cxnLst/>
              <a:rect l="l" t="t" r="r" b="b"/>
              <a:pathLst>
                <a:path w="1508" h="1310" extrusionOk="0">
                  <a:moveTo>
                    <a:pt x="423" y="1"/>
                  </a:moveTo>
                  <a:lnTo>
                    <a:pt x="1" y="658"/>
                  </a:lnTo>
                  <a:cubicBezTo>
                    <a:pt x="95" y="716"/>
                    <a:pt x="188" y="778"/>
                    <a:pt x="285" y="834"/>
                  </a:cubicBezTo>
                  <a:cubicBezTo>
                    <a:pt x="333" y="862"/>
                    <a:pt x="380" y="890"/>
                    <a:pt x="428" y="919"/>
                  </a:cubicBezTo>
                  <a:lnTo>
                    <a:pt x="573" y="1001"/>
                  </a:lnTo>
                  <a:cubicBezTo>
                    <a:pt x="598" y="1014"/>
                    <a:pt x="620" y="1028"/>
                    <a:pt x="645" y="1042"/>
                  </a:cubicBezTo>
                  <a:lnTo>
                    <a:pt x="718" y="1081"/>
                  </a:lnTo>
                  <a:lnTo>
                    <a:pt x="865" y="1160"/>
                  </a:lnTo>
                  <a:lnTo>
                    <a:pt x="1014" y="1236"/>
                  </a:lnTo>
                  <a:lnTo>
                    <a:pt x="1088" y="1273"/>
                  </a:lnTo>
                  <a:lnTo>
                    <a:pt x="1162" y="1310"/>
                  </a:lnTo>
                  <a:lnTo>
                    <a:pt x="1508" y="610"/>
                  </a:lnTo>
                  <a:lnTo>
                    <a:pt x="1437" y="576"/>
                  </a:lnTo>
                  <a:lnTo>
                    <a:pt x="1368" y="540"/>
                  </a:lnTo>
                  <a:lnTo>
                    <a:pt x="1230" y="469"/>
                  </a:lnTo>
                  <a:lnTo>
                    <a:pt x="1093" y="394"/>
                  </a:lnTo>
                  <a:lnTo>
                    <a:pt x="1024" y="358"/>
                  </a:lnTo>
                  <a:cubicBezTo>
                    <a:pt x="1002" y="345"/>
                    <a:pt x="979" y="332"/>
                    <a:pt x="957" y="320"/>
                  </a:cubicBezTo>
                  <a:lnTo>
                    <a:pt x="821" y="243"/>
                  </a:lnTo>
                  <a:cubicBezTo>
                    <a:pt x="777" y="217"/>
                    <a:pt x="733" y="190"/>
                    <a:pt x="687" y="164"/>
                  </a:cubicBezTo>
                  <a:cubicBezTo>
                    <a:pt x="598" y="111"/>
                    <a:pt x="511" y="55"/>
                    <a:pt x="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4"/>
            <p:cNvSpPr/>
            <p:nvPr/>
          </p:nvSpPr>
          <p:spPr>
            <a:xfrm>
              <a:off x="2220125" y="1826950"/>
              <a:ext cx="34800" cy="24400"/>
            </a:xfrm>
            <a:custGeom>
              <a:avLst/>
              <a:gdLst/>
              <a:ahLst/>
              <a:cxnLst/>
              <a:rect l="l" t="t" r="r" b="b"/>
              <a:pathLst>
                <a:path w="1392" h="976" extrusionOk="0">
                  <a:moveTo>
                    <a:pt x="0" y="201"/>
                  </a:moveTo>
                  <a:lnTo>
                    <a:pt x="105" y="976"/>
                  </a:lnTo>
                  <a:cubicBezTo>
                    <a:pt x="320" y="950"/>
                    <a:pt x="535" y="913"/>
                    <a:pt x="750" y="881"/>
                  </a:cubicBezTo>
                  <a:lnTo>
                    <a:pt x="830" y="867"/>
                  </a:lnTo>
                  <a:lnTo>
                    <a:pt x="912" y="853"/>
                  </a:lnTo>
                  <a:lnTo>
                    <a:pt x="1071" y="825"/>
                  </a:lnTo>
                  <a:lnTo>
                    <a:pt x="1231" y="797"/>
                  </a:lnTo>
                  <a:cubicBezTo>
                    <a:pt x="1284" y="785"/>
                    <a:pt x="1338" y="778"/>
                    <a:pt x="1392" y="766"/>
                  </a:cubicBezTo>
                  <a:lnTo>
                    <a:pt x="1242" y="0"/>
                  </a:lnTo>
                  <a:cubicBezTo>
                    <a:pt x="1191" y="12"/>
                    <a:pt x="1139" y="19"/>
                    <a:pt x="1086" y="28"/>
                  </a:cubicBezTo>
                  <a:lnTo>
                    <a:pt x="932" y="55"/>
                  </a:lnTo>
                  <a:lnTo>
                    <a:pt x="777" y="83"/>
                  </a:lnTo>
                  <a:lnTo>
                    <a:pt x="700" y="97"/>
                  </a:lnTo>
                  <a:lnTo>
                    <a:pt x="622" y="109"/>
                  </a:lnTo>
                  <a:cubicBezTo>
                    <a:pt x="415" y="141"/>
                    <a:pt x="209" y="175"/>
                    <a:pt x="0" y="2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4"/>
            <p:cNvSpPr/>
            <p:nvPr/>
          </p:nvSpPr>
          <p:spPr>
            <a:xfrm>
              <a:off x="2163925" y="1834675"/>
              <a:ext cx="33075" cy="21325"/>
            </a:xfrm>
            <a:custGeom>
              <a:avLst/>
              <a:gdLst/>
              <a:ahLst/>
              <a:cxnLst/>
              <a:rect l="l" t="t" r="r" b="b"/>
              <a:pathLst>
                <a:path w="1323" h="853" extrusionOk="0">
                  <a:moveTo>
                    <a:pt x="1" y="71"/>
                  </a:moveTo>
                  <a:lnTo>
                    <a:pt x="20" y="852"/>
                  </a:lnTo>
                  <a:lnTo>
                    <a:pt x="346" y="840"/>
                  </a:lnTo>
                  <a:lnTo>
                    <a:pt x="510" y="833"/>
                  </a:lnTo>
                  <a:lnTo>
                    <a:pt x="672" y="824"/>
                  </a:lnTo>
                  <a:lnTo>
                    <a:pt x="997" y="805"/>
                  </a:lnTo>
                  <a:cubicBezTo>
                    <a:pt x="1105" y="797"/>
                    <a:pt x="1215" y="786"/>
                    <a:pt x="1323" y="779"/>
                  </a:cubicBezTo>
                  <a:lnTo>
                    <a:pt x="1256" y="0"/>
                  </a:lnTo>
                  <a:cubicBezTo>
                    <a:pt x="1152" y="10"/>
                    <a:pt x="1047" y="19"/>
                    <a:pt x="943" y="26"/>
                  </a:cubicBezTo>
                  <a:lnTo>
                    <a:pt x="629" y="45"/>
                  </a:lnTo>
                  <a:lnTo>
                    <a:pt x="471" y="53"/>
                  </a:lnTo>
                  <a:lnTo>
                    <a:pt x="314" y="5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4"/>
            <p:cNvSpPr/>
            <p:nvPr/>
          </p:nvSpPr>
          <p:spPr>
            <a:xfrm>
              <a:off x="2106050" y="1834750"/>
              <a:ext cx="33100" cy="21300"/>
            </a:xfrm>
            <a:custGeom>
              <a:avLst/>
              <a:gdLst/>
              <a:ahLst/>
              <a:cxnLst/>
              <a:rect l="l" t="t" r="r" b="b"/>
              <a:pathLst>
                <a:path w="1324" h="852" extrusionOk="0">
                  <a:moveTo>
                    <a:pt x="69" y="0"/>
                  </a:moveTo>
                  <a:lnTo>
                    <a:pt x="1" y="778"/>
                  </a:lnTo>
                  <a:cubicBezTo>
                    <a:pt x="219" y="798"/>
                    <a:pt x="436" y="810"/>
                    <a:pt x="654" y="824"/>
                  </a:cubicBezTo>
                  <a:lnTo>
                    <a:pt x="735" y="829"/>
                  </a:lnTo>
                  <a:lnTo>
                    <a:pt x="817" y="833"/>
                  </a:lnTo>
                  <a:lnTo>
                    <a:pt x="980" y="840"/>
                  </a:lnTo>
                  <a:lnTo>
                    <a:pt x="1143" y="846"/>
                  </a:lnTo>
                  <a:cubicBezTo>
                    <a:pt x="1197" y="847"/>
                    <a:pt x="1252" y="851"/>
                    <a:pt x="1306" y="851"/>
                  </a:cubicBezTo>
                  <a:lnTo>
                    <a:pt x="1323" y="70"/>
                  </a:lnTo>
                  <a:cubicBezTo>
                    <a:pt x="1271" y="70"/>
                    <a:pt x="1219" y="68"/>
                    <a:pt x="1166" y="65"/>
                  </a:cubicBezTo>
                  <a:lnTo>
                    <a:pt x="1009" y="59"/>
                  </a:lnTo>
                  <a:lnTo>
                    <a:pt x="852" y="53"/>
                  </a:lnTo>
                  <a:lnTo>
                    <a:pt x="773" y="49"/>
                  </a:lnTo>
                  <a:lnTo>
                    <a:pt x="695" y="44"/>
                  </a:lnTo>
                  <a:cubicBezTo>
                    <a:pt x="487" y="30"/>
                    <a:pt x="277" y="18"/>
                    <a:pt x="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4"/>
            <p:cNvSpPr/>
            <p:nvPr/>
          </p:nvSpPr>
          <p:spPr>
            <a:xfrm>
              <a:off x="2381800" y="1768800"/>
              <a:ext cx="37425" cy="32150"/>
            </a:xfrm>
            <a:custGeom>
              <a:avLst/>
              <a:gdLst/>
              <a:ahLst/>
              <a:cxnLst/>
              <a:rect l="l" t="t" r="r" b="b"/>
              <a:pathLst>
                <a:path w="1497" h="1286" extrusionOk="0">
                  <a:moveTo>
                    <a:pt x="0" y="583"/>
                  </a:moveTo>
                  <a:lnTo>
                    <a:pt x="340" y="1286"/>
                  </a:lnTo>
                  <a:cubicBezTo>
                    <a:pt x="536" y="1188"/>
                    <a:pt x="730" y="1095"/>
                    <a:pt x="923" y="991"/>
                  </a:cubicBezTo>
                  <a:cubicBezTo>
                    <a:pt x="1020" y="941"/>
                    <a:pt x="1116" y="891"/>
                    <a:pt x="1212" y="839"/>
                  </a:cubicBezTo>
                  <a:lnTo>
                    <a:pt x="1497" y="681"/>
                  </a:lnTo>
                  <a:lnTo>
                    <a:pt x="1116" y="0"/>
                  </a:lnTo>
                  <a:lnTo>
                    <a:pt x="841" y="152"/>
                  </a:lnTo>
                  <a:cubicBezTo>
                    <a:pt x="749" y="202"/>
                    <a:pt x="654" y="250"/>
                    <a:pt x="563" y="299"/>
                  </a:cubicBezTo>
                  <a:cubicBezTo>
                    <a:pt x="377" y="400"/>
                    <a:pt x="188" y="489"/>
                    <a:pt x="0" y="5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4"/>
            <p:cNvSpPr/>
            <p:nvPr/>
          </p:nvSpPr>
          <p:spPr>
            <a:xfrm>
              <a:off x="2329775" y="1793700"/>
              <a:ext cx="36950" cy="29925"/>
            </a:xfrm>
            <a:custGeom>
              <a:avLst/>
              <a:gdLst/>
              <a:ahLst/>
              <a:cxnLst/>
              <a:rect l="l" t="t" r="r" b="b"/>
              <a:pathLst>
                <a:path w="1478" h="1197" extrusionOk="0">
                  <a:moveTo>
                    <a:pt x="0" y="462"/>
                  </a:moveTo>
                  <a:lnTo>
                    <a:pt x="264" y="1197"/>
                  </a:lnTo>
                  <a:lnTo>
                    <a:pt x="418" y="1143"/>
                  </a:lnTo>
                  <a:cubicBezTo>
                    <a:pt x="469" y="1124"/>
                    <a:pt x="520" y="1103"/>
                    <a:pt x="571" y="1085"/>
                  </a:cubicBezTo>
                  <a:lnTo>
                    <a:pt x="875" y="968"/>
                  </a:lnTo>
                  <a:cubicBezTo>
                    <a:pt x="926" y="948"/>
                    <a:pt x="977" y="927"/>
                    <a:pt x="1026" y="906"/>
                  </a:cubicBezTo>
                  <a:lnTo>
                    <a:pt x="1177" y="846"/>
                  </a:lnTo>
                  <a:lnTo>
                    <a:pt x="1328" y="784"/>
                  </a:lnTo>
                  <a:lnTo>
                    <a:pt x="1404" y="752"/>
                  </a:lnTo>
                  <a:lnTo>
                    <a:pt x="1478" y="719"/>
                  </a:lnTo>
                  <a:lnTo>
                    <a:pt x="1170" y="1"/>
                  </a:lnTo>
                  <a:lnTo>
                    <a:pt x="1099" y="32"/>
                  </a:lnTo>
                  <a:lnTo>
                    <a:pt x="1026" y="62"/>
                  </a:lnTo>
                  <a:lnTo>
                    <a:pt x="880" y="122"/>
                  </a:lnTo>
                  <a:lnTo>
                    <a:pt x="734" y="182"/>
                  </a:lnTo>
                  <a:cubicBezTo>
                    <a:pt x="686" y="201"/>
                    <a:pt x="638" y="222"/>
                    <a:pt x="588" y="240"/>
                  </a:cubicBezTo>
                  <a:lnTo>
                    <a:pt x="295" y="352"/>
                  </a:lnTo>
                  <a:cubicBezTo>
                    <a:pt x="245" y="370"/>
                    <a:pt x="197" y="390"/>
                    <a:pt x="147" y="4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4"/>
            <p:cNvSpPr/>
            <p:nvPr/>
          </p:nvSpPr>
          <p:spPr>
            <a:xfrm>
              <a:off x="2275950" y="1813075"/>
              <a:ext cx="36075" cy="27350"/>
            </a:xfrm>
            <a:custGeom>
              <a:avLst/>
              <a:gdLst/>
              <a:ahLst/>
              <a:cxnLst/>
              <a:rect l="l" t="t" r="r" b="b"/>
              <a:pathLst>
                <a:path w="1443" h="1094" extrusionOk="0">
                  <a:moveTo>
                    <a:pt x="1" y="334"/>
                  </a:moveTo>
                  <a:lnTo>
                    <a:pt x="186" y="1093"/>
                  </a:lnTo>
                  <a:lnTo>
                    <a:pt x="502" y="1014"/>
                  </a:lnTo>
                  <a:lnTo>
                    <a:pt x="581" y="993"/>
                  </a:lnTo>
                  <a:lnTo>
                    <a:pt x="621" y="983"/>
                  </a:lnTo>
                  <a:lnTo>
                    <a:pt x="660" y="973"/>
                  </a:lnTo>
                  <a:lnTo>
                    <a:pt x="816" y="928"/>
                  </a:lnTo>
                  <a:lnTo>
                    <a:pt x="1132" y="841"/>
                  </a:lnTo>
                  <a:lnTo>
                    <a:pt x="1443" y="746"/>
                  </a:lnTo>
                  <a:lnTo>
                    <a:pt x="1214" y="0"/>
                  </a:lnTo>
                  <a:lnTo>
                    <a:pt x="913" y="91"/>
                  </a:lnTo>
                  <a:lnTo>
                    <a:pt x="610" y="176"/>
                  </a:lnTo>
                  <a:lnTo>
                    <a:pt x="457" y="219"/>
                  </a:lnTo>
                  <a:lnTo>
                    <a:pt x="419" y="229"/>
                  </a:lnTo>
                  <a:lnTo>
                    <a:pt x="382" y="239"/>
                  </a:lnTo>
                  <a:lnTo>
                    <a:pt x="305" y="25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14"/>
            <p:cNvSpPr/>
            <p:nvPr/>
          </p:nvSpPr>
          <p:spPr>
            <a:xfrm>
              <a:off x="2519750" y="1663575"/>
              <a:ext cx="36375" cy="36650"/>
            </a:xfrm>
            <a:custGeom>
              <a:avLst/>
              <a:gdLst/>
              <a:ahLst/>
              <a:cxnLst/>
              <a:rect l="l" t="t" r="r" b="b"/>
              <a:pathLst>
                <a:path w="1455" h="1466" extrusionOk="0">
                  <a:moveTo>
                    <a:pt x="1" y="905"/>
                  </a:moveTo>
                  <a:lnTo>
                    <a:pt x="545" y="1466"/>
                  </a:lnTo>
                  <a:lnTo>
                    <a:pt x="778" y="1236"/>
                  </a:lnTo>
                  <a:cubicBezTo>
                    <a:pt x="816" y="1199"/>
                    <a:pt x="856" y="1160"/>
                    <a:pt x="893" y="1122"/>
                  </a:cubicBezTo>
                  <a:lnTo>
                    <a:pt x="1007" y="1004"/>
                  </a:lnTo>
                  <a:lnTo>
                    <a:pt x="1233" y="770"/>
                  </a:lnTo>
                  <a:lnTo>
                    <a:pt x="1289" y="712"/>
                  </a:lnTo>
                  <a:lnTo>
                    <a:pt x="1344" y="651"/>
                  </a:lnTo>
                  <a:lnTo>
                    <a:pt x="1454" y="532"/>
                  </a:lnTo>
                  <a:lnTo>
                    <a:pt x="882" y="1"/>
                  </a:lnTo>
                  <a:lnTo>
                    <a:pt x="774" y="117"/>
                  </a:lnTo>
                  <a:lnTo>
                    <a:pt x="721" y="174"/>
                  </a:lnTo>
                  <a:lnTo>
                    <a:pt x="667" y="232"/>
                  </a:lnTo>
                  <a:lnTo>
                    <a:pt x="449" y="458"/>
                  </a:lnTo>
                  <a:lnTo>
                    <a:pt x="339" y="571"/>
                  </a:lnTo>
                  <a:cubicBezTo>
                    <a:pt x="303" y="609"/>
                    <a:pt x="264" y="645"/>
                    <a:pt x="227" y="68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14"/>
            <p:cNvSpPr/>
            <p:nvPr/>
          </p:nvSpPr>
          <p:spPr>
            <a:xfrm>
              <a:off x="2477425" y="1703300"/>
              <a:ext cx="37075" cy="35575"/>
            </a:xfrm>
            <a:custGeom>
              <a:avLst/>
              <a:gdLst/>
              <a:ahLst/>
              <a:cxnLst/>
              <a:rect l="l" t="t" r="r" b="b"/>
              <a:pathLst>
                <a:path w="1483" h="1423" extrusionOk="0">
                  <a:moveTo>
                    <a:pt x="1" y="809"/>
                  </a:moveTo>
                  <a:lnTo>
                    <a:pt x="485" y="1423"/>
                  </a:lnTo>
                  <a:lnTo>
                    <a:pt x="739" y="1219"/>
                  </a:lnTo>
                  <a:lnTo>
                    <a:pt x="804" y="1168"/>
                  </a:lnTo>
                  <a:cubicBezTo>
                    <a:pt x="824" y="1151"/>
                    <a:pt x="845" y="1132"/>
                    <a:pt x="866" y="1116"/>
                  </a:cubicBezTo>
                  <a:lnTo>
                    <a:pt x="991" y="1010"/>
                  </a:lnTo>
                  <a:lnTo>
                    <a:pt x="1240" y="799"/>
                  </a:lnTo>
                  <a:lnTo>
                    <a:pt x="1271" y="773"/>
                  </a:lnTo>
                  <a:lnTo>
                    <a:pt x="1300" y="746"/>
                  </a:lnTo>
                  <a:lnTo>
                    <a:pt x="1362" y="691"/>
                  </a:lnTo>
                  <a:lnTo>
                    <a:pt x="1482" y="583"/>
                  </a:lnTo>
                  <a:lnTo>
                    <a:pt x="962" y="0"/>
                  </a:lnTo>
                  <a:lnTo>
                    <a:pt x="845" y="106"/>
                  </a:lnTo>
                  <a:lnTo>
                    <a:pt x="787" y="158"/>
                  </a:lnTo>
                  <a:lnTo>
                    <a:pt x="757" y="184"/>
                  </a:lnTo>
                  <a:lnTo>
                    <a:pt x="727" y="210"/>
                  </a:lnTo>
                  <a:lnTo>
                    <a:pt x="487" y="413"/>
                  </a:lnTo>
                  <a:lnTo>
                    <a:pt x="367" y="514"/>
                  </a:lnTo>
                  <a:cubicBezTo>
                    <a:pt x="348" y="531"/>
                    <a:pt x="327" y="548"/>
                    <a:pt x="308" y="565"/>
                  </a:cubicBezTo>
                  <a:lnTo>
                    <a:pt x="247" y="6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14"/>
            <p:cNvSpPr/>
            <p:nvPr/>
          </p:nvSpPr>
          <p:spPr>
            <a:xfrm>
              <a:off x="2431500" y="1738450"/>
              <a:ext cx="37500" cy="34025"/>
            </a:xfrm>
            <a:custGeom>
              <a:avLst/>
              <a:gdLst/>
              <a:ahLst/>
              <a:cxnLst/>
              <a:rect l="l" t="t" r="r" b="b"/>
              <a:pathLst>
                <a:path w="1500" h="1361" extrusionOk="0">
                  <a:moveTo>
                    <a:pt x="0" y="699"/>
                  </a:moveTo>
                  <a:lnTo>
                    <a:pt x="413" y="1361"/>
                  </a:lnTo>
                  <a:lnTo>
                    <a:pt x="553" y="1274"/>
                  </a:lnTo>
                  <a:lnTo>
                    <a:pt x="689" y="1185"/>
                  </a:lnTo>
                  <a:lnTo>
                    <a:pt x="963" y="1007"/>
                  </a:lnTo>
                  <a:cubicBezTo>
                    <a:pt x="1053" y="945"/>
                    <a:pt x="1142" y="883"/>
                    <a:pt x="1232" y="823"/>
                  </a:cubicBezTo>
                  <a:cubicBezTo>
                    <a:pt x="1322" y="759"/>
                    <a:pt x="1412" y="700"/>
                    <a:pt x="1499" y="635"/>
                  </a:cubicBezTo>
                  <a:lnTo>
                    <a:pt x="1044" y="0"/>
                  </a:lnTo>
                  <a:cubicBezTo>
                    <a:pt x="960" y="63"/>
                    <a:pt x="873" y="121"/>
                    <a:pt x="787" y="180"/>
                  </a:cubicBezTo>
                  <a:cubicBezTo>
                    <a:pt x="701" y="241"/>
                    <a:pt x="615" y="300"/>
                    <a:pt x="528" y="358"/>
                  </a:cubicBezTo>
                  <a:lnTo>
                    <a:pt x="266" y="530"/>
                  </a:lnTo>
                  <a:lnTo>
                    <a:pt x="133" y="61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4"/>
            <p:cNvSpPr/>
            <p:nvPr/>
          </p:nvSpPr>
          <p:spPr>
            <a:xfrm>
              <a:off x="2626775" y="1527600"/>
              <a:ext cx="33825" cy="37425"/>
            </a:xfrm>
            <a:custGeom>
              <a:avLst/>
              <a:gdLst/>
              <a:ahLst/>
              <a:cxnLst/>
              <a:rect l="l" t="t" r="r" b="b"/>
              <a:pathLst>
                <a:path w="1353" h="1497" extrusionOk="0">
                  <a:moveTo>
                    <a:pt x="0" y="1062"/>
                  </a:moveTo>
                  <a:lnTo>
                    <a:pt x="650" y="1496"/>
                  </a:lnTo>
                  <a:lnTo>
                    <a:pt x="1004" y="960"/>
                  </a:lnTo>
                  <a:lnTo>
                    <a:pt x="1178" y="691"/>
                  </a:lnTo>
                  <a:cubicBezTo>
                    <a:pt x="1236" y="601"/>
                    <a:pt x="1295" y="511"/>
                    <a:pt x="1353" y="420"/>
                  </a:cubicBezTo>
                  <a:lnTo>
                    <a:pt x="694" y="0"/>
                  </a:lnTo>
                  <a:cubicBezTo>
                    <a:pt x="637" y="90"/>
                    <a:pt x="579" y="178"/>
                    <a:pt x="522" y="267"/>
                  </a:cubicBezTo>
                  <a:lnTo>
                    <a:pt x="349" y="53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4"/>
            <p:cNvSpPr/>
            <p:nvPr/>
          </p:nvSpPr>
          <p:spPr>
            <a:xfrm>
              <a:off x="2594000" y="1574875"/>
              <a:ext cx="34550" cy="37400"/>
            </a:xfrm>
            <a:custGeom>
              <a:avLst/>
              <a:gdLst/>
              <a:ahLst/>
              <a:cxnLst/>
              <a:rect l="l" t="t" r="r" b="b"/>
              <a:pathLst>
                <a:path w="1382" h="1496" extrusionOk="0">
                  <a:moveTo>
                    <a:pt x="0" y="1028"/>
                  </a:moveTo>
                  <a:lnTo>
                    <a:pt x="627" y="1495"/>
                  </a:lnTo>
                  <a:lnTo>
                    <a:pt x="818" y="1235"/>
                  </a:lnTo>
                  <a:cubicBezTo>
                    <a:pt x="881" y="1148"/>
                    <a:pt x="947" y="1062"/>
                    <a:pt x="1008" y="975"/>
                  </a:cubicBezTo>
                  <a:lnTo>
                    <a:pt x="1196" y="712"/>
                  </a:lnTo>
                  <a:lnTo>
                    <a:pt x="1289" y="580"/>
                  </a:lnTo>
                  <a:lnTo>
                    <a:pt x="1382" y="448"/>
                  </a:lnTo>
                  <a:lnTo>
                    <a:pt x="742" y="0"/>
                  </a:lnTo>
                  <a:lnTo>
                    <a:pt x="650" y="130"/>
                  </a:lnTo>
                  <a:lnTo>
                    <a:pt x="557" y="259"/>
                  </a:lnTo>
                  <a:lnTo>
                    <a:pt x="373" y="517"/>
                  </a:lnTo>
                  <a:cubicBezTo>
                    <a:pt x="312" y="603"/>
                    <a:pt x="249" y="687"/>
                    <a:pt x="187" y="7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4"/>
            <p:cNvSpPr/>
            <p:nvPr/>
          </p:nvSpPr>
          <p:spPr>
            <a:xfrm>
              <a:off x="2558700" y="1620300"/>
              <a:ext cx="35425" cy="37125"/>
            </a:xfrm>
            <a:custGeom>
              <a:avLst/>
              <a:gdLst/>
              <a:ahLst/>
              <a:cxnLst/>
              <a:rect l="l" t="t" r="r" b="b"/>
              <a:pathLst>
                <a:path w="1417" h="1485" extrusionOk="0">
                  <a:moveTo>
                    <a:pt x="0" y="975"/>
                  </a:moveTo>
                  <a:lnTo>
                    <a:pt x="593" y="1485"/>
                  </a:lnTo>
                  <a:cubicBezTo>
                    <a:pt x="874" y="1157"/>
                    <a:pt x="1150" y="824"/>
                    <a:pt x="1416" y="485"/>
                  </a:cubicBezTo>
                  <a:lnTo>
                    <a:pt x="805" y="0"/>
                  </a:lnTo>
                  <a:cubicBezTo>
                    <a:pt x="543" y="330"/>
                    <a:pt x="275" y="655"/>
                    <a:pt x="0" y="9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4"/>
            <p:cNvSpPr/>
            <p:nvPr/>
          </p:nvSpPr>
          <p:spPr>
            <a:xfrm>
              <a:off x="2716300" y="1380675"/>
              <a:ext cx="33100" cy="37400"/>
            </a:xfrm>
            <a:custGeom>
              <a:avLst/>
              <a:gdLst/>
              <a:ahLst/>
              <a:cxnLst/>
              <a:rect l="l" t="t" r="r" b="b"/>
              <a:pathLst>
                <a:path w="1324" h="1496" extrusionOk="0">
                  <a:moveTo>
                    <a:pt x="1" y="1098"/>
                  </a:moveTo>
                  <a:lnTo>
                    <a:pt x="673" y="1496"/>
                  </a:lnTo>
                  <a:cubicBezTo>
                    <a:pt x="889" y="1130"/>
                    <a:pt x="1106" y="766"/>
                    <a:pt x="1323" y="403"/>
                  </a:cubicBezTo>
                  <a:lnTo>
                    <a:pt x="653" y="1"/>
                  </a:lnTo>
                  <a:cubicBezTo>
                    <a:pt x="436" y="365"/>
                    <a:pt x="216" y="731"/>
                    <a:pt x="1" y="10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4"/>
            <p:cNvSpPr/>
            <p:nvPr/>
          </p:nvSpPr>
          <p:spPr>
            <a:xfrm>
              <a:off x="2687175" y="1429875"/>
              <a:ext cx="33100" cy="37400"/>
            </a:xfrm>
            <a:custGeom>
              <a:avLst/>
              <a:gdLst/>
              <a:ahLst/>
              <a:cxnLst/>
              <a:rect l="l" t="t" r="r" b="b"/>
              <a:pathLst>
                <a:path w="1324" h="1496" extrusionOk="0">
                  <a:moveTo>
                    <a:pt x="1" y="1096"/>
                  </a:moveTo>
                  <a:lnTo>
                    <a:pt x="672" y="1496"/>
                  </a:lnTo>
                  <a:lnTo>
                    <a:pt x="1323" y="397"/>
                  </a:lnTo>
                  <a:lnTo>
                    <a:pt x="6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4"/>
            <p:cNvSpPr/>
            <p:nvPr/>
          </p:nvSpPr>
          <p:spPr>
            <a:xfrm>
              <a:off x="2657750" y="1478800"/>
              <a:ext cx="33300" cy="37425"/>
            </a:xfrm>
            <a:custGeom>
              <a:avLst/>
              <a:gdLst/>
              <a:ahLst/>
              <a:cxnLst/>
              <a:rect l="l" t="t" r="r" b="b"/>
              <a:pathLst>
                <a:path w="1332" h="1497" extrusionOk="0">
                  <a:moveTo>
                    <a:pt x="0" y="1085"/>
                  </a:moveTo>
                  <a:lnTo>
                    <a:pt x="665" y="1496"/>
                  </a:lnTo>
                  <a:lnTo>
                    <a:pt x="1000" y="951"/>
                  </a:lnTo>
                  <a:lnTo>
                    <a:pt x="1332" y="403"/>
                  </a:lnTo>
                  <a:lnTo>
                    <a:pt x="662" y="0"/>
                  </a:lnTo>
                  <a:lnTo>
                    <a:pt x="333" y="54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4"/>
            <p:cNvSpPr/>
            <p:nvPr/>
          </p:nvSpPr>
          <p:spPr>
            <a:xfrm>
              <a:off x="2809400" y="1237575"/>
              <a:ext cx="34775" cy="37100"/>
            </a:xfrm>
            <a:custGeom>
              <a:avLst/>
              <a:gdLst/>
              <a:ahLst/>
              <a:cxnLst/>
              <a:rect l="l" t="t" r="r" b="b"/>
              <a:pathLst>
                <a:path w="1391" h="1484" extrusionOk="0">
                  <a:moveTo>
                    <a:pt x="0" y="1021"/>
                  </a:moveTo>
                  <a:lnTo>
                    <a:pt x="629" y="1484"/>
                  </a:lnTo>
                  <a:cubicBezTo>
                    <a:pt x="878" y="1145"/>
                    <a:pt x="1132" y="812"/>
                    <a:pt x="1390" y="483"/>
                  </a:cubicBezTo>
                  <a:lnTo>
                    <a:pt x="777" y="0"/>
                  </a:lnTo>
                  <a:cubicBezTo>
                    <a:pt x="514" y="335"/>
                    <a:pt x="254" y="676"/>
                    <a:pt x="0" y="10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4"/>
            <p:cNvSpPr/>
            <p:nvPr/>
          </p:nvSpPr>
          <p:spPr>
            <a:xfrm>
              <a:off x="2776550" y="1283750"/>
              <a:ext cx="34050" cy="37325"/>
            </a:xfrm>
            <a:custGeom>
              <a:avLst/>
              <a:gdLst/>
              <a:ahLst/>
              <a:cxnLst/>
              <a:rect l="l" t="t" r="r" b="b"/>
              <a:pathLst>
                <a:path w="1362" h="1493" extrusionOk="0">
                  <a:moveTo>
                    <a:pt x="0" y="1061"/>
                  </a:moveTo>
                  <a:lnTo>
                    <a:pt x="652" y="1492"/>
                  </a:lnTo>
                  <a:cubicBezTo>
                    <a:pt x="884" y="1140"/>
                    <a:pt x="1121" y="793"/>
                    <a:pt x="1361" y="448"/>
                  </a:cubicBezTo>
                  <a:lnTo>
                    <a:pt x="721" y="0"/>
                  </a:lnTo>
                  <a:cubicBezTo>
                    <a:pt x="476" y="350"/>
                    <a:pt x="236" y="704"/>
                    <a:pt x="0" y="106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4"/>
            <p:cNvSpPr/>
            <p:nvPr/>
          </p:nvSpPr>
          <p:spPr>
            <a:xfrm>
              <a:off x="2745975" y="1331475"/>
              <a:ext cx="33375" cy="37375"/>
            </a:xfrm>
            <a:custGeom>
              <a:avLst/>
              <a:gdLst/>
              <a:ahLst/>
              <a:cxnLst/>
              <a:rect l="l" t="t" r="r" b="b"/>
              <a:pathLst>
                <a:path w="1335" h="1495" extrusionOk="0">
                  <a:moveTo>
                    <a:pt x="1" y="1088"/>
                  </a:moveTo>
                  <a:lnTo>
                    <a:pt x="667" y="1495"/>
                  </a:lnTo>
                  <a:lnTo>
                    <a:pt x="833" y="1224"/>
                  </a:lnTo>
                  <a:lnTo>
                    <a:pt x="999" y="955"/>
                  </a:lnTo>
                  <a:cubicBezTo>
                    <a:pt x="1110" y="775"/>
                    <a:pt x="1222" y="596"/>
                    <a:pt x="1335" y="418"/>
                  </a:cubicBezTo>
                  <a:lnTo>
                    <a:pt x="676" y="1"/>
                  </a:lnTo>
                  <a:cubicBezTo>
                    <a:pt x="561" y="180"/>
                    <a:pt x="448" y="362"/>
                    <a:pt x="335" y="543"/>
                  </a:cubicBezTo>
                  <a:lnTo>
                    <a:pt x="168" y="8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4"/>
            <p:cNvSpPr/>
            <p:nvPr/>
          </p:nvSpPr>
          <p:spPr>
            <a:xfrm>
              <a:off x="2925825" y="1115000"/>
              <a:ext cx="36975" cy="35100"/>
            </a:xfrm>
            <a:custGeom>
              <a:avLst/>
              <a:gdLst/>
              <a:ahLst/>
              <a:cxnLst/>
              <a:rect l="l" t="t" r="r" b="b"/>
              <a:pathLst>
                <a:path w="1479" h="1404" extrusionOk="0">
                  <a:moveTo>
                    <a:pt x="1" y="809"/>
                  </a:moveTo>
                  <a:lnTo>
                    <a:pt x="507" y="1404"/>
                  </a:lnTo>
                  <a:cubicBezTo>
                    <a:pt x="823" y="1134"/>
                    <a:pt x="1147" y="876"/>
                    <a:pt x="1478" y="625"/>
                  </a:cubicBezTo>
                  <a:lnTo>
                    <a:pt x="1010" y="0"/>
                  </a:lnTo>
                  <a:cubicBezTo>
                    <a:pt x="664" y="259"/>
                    <a:pt x="329" y="529"/>
                    <a:pt x="1" y="8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4"/>
            <p:cNvSpPr/>
            <p:nvPr/>
          </p:nvSpPr>
          <p:spPr>
            <a:xfrm>
              <a:off x="2883650" y="1152175"/>
              <a:ext cx="36375" cy="36200"/>
            </a:xfrm>
            <a:custGeom>
              <a:avLst/>
              <a:gdLst/>
              <a:ahLst/>
              <a:cxnLst/>
              <a:rect l="l" t="t" r="r" b="b"/>
              <a:pathLst>
                <a:path w="1455" h="1448" extrusionOk="0">
                  <a:moveTo>
                    <a:pt x="1" y="902"/>
                  </a:moveTo>
                  <a:lnTo>
                    <a:pt x="560" y="1447"/>
                  </a:lnTo>
                  <a:cubicBezTo>
                    <a:pt x="852" y="1148"/>
                    <a:pt x="1150" y="858"/>
                    <a:pt x="1454" y="574"/>
                  </a:cubicBezTo>
                  <a:lnTo>
                    <a:pt x="923" y="1"/>
                  </a:lnTo>
                  <a:cubicBezTo>
                    <a:pt x="607" y="295"/>
                    <a:pt x="300" y="594"/>
                    <a:pt x="1" y="90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4"/>
            <p:cNvSpPr/>
            <p:nvPr/>
          </p:nvSpPr>
          <p:spPr>
            <a:xfrm>
              <a:off x="2845150" y="1193150"/>
              <a:ext cx="35600" cy="36825"/>
            </a:xfrm>
            <a:custGeom>
              <a:avLst/>
              <a:gdLst/>
              <a:ahLst/>
              <a:cxnLst/>
              <a:rect l="l" t="t" r="r" b="b"/>
              <a:pathLst>
                <a:path w="1424" h="1473" extrusionOk="0">
                  <a:moveTo>
                    <a:pt x="1" y="970"/>
                  </a:moveTo>
                  <a:lnTo>
                    <a:pt x="600" y="1472"/>
                  </a:lnTo>
                  <a:cubicBezTo>
                    <a:pt x="868" y="1150"/>
                    <a:pt x="1142" y="835"/>
                    <a:pt x="1423" y="526"/>
                  </a:cubicBezTo>
                  <a:lnTo>
                    <a:pt x="845" y="1"/>
                  </a:lnTo>
                  <a:cubicBezTo>
                    <a:pt x="558" y="318"/>
                    <a:pt x="277" y="642"/>
                    <a:pt x="1" y="9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4"/>
            <p:cNvSpPr/>
            <p:nvPr/>
          </p:nvSpPr>
          <p:spPr>
            <a:xfrm>
              <a:off x="3076300" y="1040875"/>
              <a:ext cx="35600" cy="27000"/>
            </a:xfrm>
            <a:custGeom>
              <a:avLst/>
              <a:gdLst/>
              <a:ahLst/>
              <a:cxnLst/>
              <a:rect l="l" t="t" r="r" b="b"/>
              <a:pathLst>
                <a:path w="1424" h="1080" extrusionOk="0">
                  <a:moveTo>
                    <a:pt x="1" y="335"/>
                  </a:moveTo>
                  <a:lnTo>
                    <a:pt x="235" y="1079"/>
                  </a:lnTo>
                  <a:cubicBezTo>
                    <a:pt x="627" y="958"/>
                    <a:pt x="1022" y="850"/>
                    <a:pt x="1423" y="763"/>
                  </a:cubicBezTo>
                  <a:lnTo>
                    <a:pt x="1256" y="1"/>
                  </a:lnTo>
                  <a:cubicBezTo>
                    <a:pt x="834" y="93"/>
                    <a:pt x="415" y="205"/>
                    <a:pt x="1" y="33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4"/>
            <p:cNvSpPr/>
            <p:nvPr/>
          </p:nvSpPr>
          <p:spPr>
            <a:xfrm>
              <a:off x="3022375" y="1057775"/>
              <a:ext cx="36800" cy="30675"/>
            </a:xfrm>
            <a:custGeom>
              <a:avLst/>
              <a:gdLst/>
              <a:ahLst/>
              <a:cxnLst/>
              <a:rect l="l" t="t" r="r" b="b"/>
              <a:pathLst>
                <a:path w="1472" h="1227" extrusionOk="0">
                  <a:moveTo>
                    <a:pt x="0" y="526"/>
                  </a:moveTo>
                  <a:lnTo>
                    <a:pt x="345" y="1226"/>
                  </a:lnTo>
                  <a:cubicBezTo>
                    <a:pt x="715" y="1046"/>
                    <a:pt x="1091" y="879"/>
                    <a:pt x="1472" y="728"/>
                  </a:cubicBezTo>
                  <a:lnTo>
                    <a:pt x="1187" y="1"/>
                  </a:lnTo>
                  <a:cubicBezTo>
                    <a:pt x="783" y="159"/>
                    <a:pt x="388" y="335"/>
                    <a:pt x="0" y="52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4"/>
            <p:cNvSpPr/>
            <p:nvPr/>
          </p:nvSpPr>
          <p:spPr>
            <a:xfrm>
              <a:off x="2972300" y="1082875"/>
              <a:ext cx="37150" cy="33275"/>
            </a:xfrm>
            <a:custGeom>
              <a:avLst/>
              <a:gdLst/>
              <a:ahLst/>
              <a:cxnLst/>
              <a:rect l="l" t="t" r="r" b="b"/>
              <a:pathLst>
                <a:path w="1486" h="1331" extrusionOk="0">
                  <a:moveTo>
                    <a:pt x="0" y="683"/>
                  </a:moveTo>
                  <a:lnTo>
                    <a:pt x="434" y="1331"/>
                  </a:lnTo>
                  <a:cubicBezTo>
                    <a:pt x="778" y="1101"/>
                    <a:pt x="1129" y="882"/>
                    <a:pt x="1486" y="678"/>
                  </a:cubicBezTo>
                  <a:lnTo>
                    <a:pt x="1100" y="0"/>
                  </a:lnTo>
                  <a:cubicBezTo>
                    <a:pt x="725" y="215"/>
                    <a:pt x="358" y="443"/>
                    <a:pt x="0" y="6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4"/>
            <p:cNvSpPr/>
            <p:nvPr/>
          </p:nvSpPr>
          <p:spPr>
            <a:xfrm>
              <a:off x="3247150" y="1034900"/>
              <a:ext cx="33800" cy="23150"/>
            </a:xfrm>
            <a:custGeom>
              <a:avLst/>
              <a:gdLst/>
              <a:ahLst/>
              <a:cxnLst/>
              <a:rect l="l" t="t" r="r" b="b"/>
              <a:pathLst>
                <a:path w="1352" h="926" extrusionOk="0">
                  <a:moveTo>
                    <a:pt x="75" y="0"/>
                  </a:moveTo>
                  <a:lnTo>
                    <a:pt x="0" y="777"/>
                  </a:lnTo>
                  <a:cubicBezTo>
                    <a:pt x="104" y="787"/>
                    <a:pt x="206" y="797"/>
                    <a:pt x="311" y="808"/>
                  </a:cubicBezTo>
                  <a:lnTo>
                    <a:pt x="622" y="845"/>
                  </a:lnTo>
                  <a:lnTo>
                    <a:pt x="777" y="863"/>
                  </a:lnTo>
                  <a:cubicBezTo>
                    <a:pt x="829" y="870"/>
                    <a:pt x="881" y="878"/>
                    <a:pt x="931" y="884"/>
                  </a:cubicBezTo>
                  <a:lnTo>
                    <a:pt x="1242" y="926"/>
                  </a:lnTo>
                  <a:lnTo>
                    <a:pt x="1352" y="152"/>
                  </a:lnTo>
                  <a:lnTo>
                    <a:pt x="1033" y="110"/>
                  </a:lnTo>
                  <a:cubicBezTo>
                    <a:pt x="980" y="103"/>
                    <a:pt x="926" y="95"/>
                    <a:pt x="874" y="89"/>
                  </a:cubicBezTo>
                  <a:lnTo>
                    <a:pt x="715" y="70"/>
                  </a:lnTo>
                  <a:lnTo>
                    <a:pt x="394" y="33"/>
                  </a:lnTo>
                  <a:cubicBezTo>
                    <a:pt x="289" y="21"/>
                    <a:pt x="182" y="11"/>
                    <a:pt x="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4"/>
            <p:cNvSpPr/>
            <p:nvPr/>
          </p:nvSpPr>
          <p:spPr>
            <a:xfrm>
              <a:off x="3191225" y="1032075"/>
              <a:ext cx="32325" cy="20425"/>
            </a:xfrm>
            <a:custGeom>
              <a:avLst/>
              <a:gdLst/>
              <a:ahLst/>
              <a:cxnLst/>
              <a:rect l="l" t="t" r="r" b="b"/>
              <a:pathLst>
                <a:path w="1293" h="817" extrusionOk="0">
                  <a:moveTo>
                    <a:pt x="1" y="1"/>
                  </a:moveTo>
                  <a:lnTo>
                    <a:pt x="6" y="782"/>
                  </a:lnTo>
                  <a:lnTo>
                    <a:pt x="317" y="784"/>
                  </a:lnTo>
                  <a:lnTo>
                    <a:pt x="395" y="784"/>
                  </a:lnTo>
                  <a:cubicBezTo>
                    <a:pt x="421" y="784"/>
                    <a:pt x="447" y="784"/>
                    <a:pt x="473" y="785"/>
                  </a:cubicBezTo>
                  <a:lnTo>
                    <a:pt x="628" y="790"/>
                  </a:lnTo>
                  <a:lnTo>
                    <a:pt x="939" y="799"/>
                  </a:lnTo>
                  <a:cubicBezTo>
                    <a:pt x="1043" y="805"/>
                    <a:pt x="1146" y="810"/>
                    <a:pt x="1250" y="816"/>
                  </a:cubicBezTo>
                  <a:lnTo>
                    <a:pt x="1293" y="36"/>
                  </a:lnTo>
                  <a:cubicBezTo>
                    <a:pt x="1185" y="31"/>
                    <a:pt x="1078" y="25"/>
                    <a:pt x="970" y="20"/>
                  </a:cubicBezTo>
                  <a:lnTo>
                    <a:pt x="647" y="10"/>
                  </a:lnTo>
                  <a:lnTo>
                    <a:pt x="486" y="5"/>
                  </a:lnTo>
                  <a:cubicBezTo>
                    <a:pt x="459" y="4"/>
                    <a:pt x="433" y="4"/>
                    <a:pt x="406" y="4"/>
                  </a:cubicBezTo>
                  <a:lnTo>
                    <a:pt x="325" y="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4"/>
            <p:cNvSpPr/>
            <p:nvPr/>
          </p:nvSpPr>
          <p:spPr>
            <a:xfrm>
              <a:off x="3133475" y="1033025"/>
              <a:ext cx="33500" cy="22600"/>
            </a:xfrm>
            <a:custGeom>
              <a:avLst/>
              <a:gdLst/>
              <a:ahLst/>
              <a:cxnLst/>
              <a:rect l="l" t="t" r="r" b="b"/>
              <a:pathLst>
                <a:path w="1340" h="904" extrusionOk="0">
                  <a:moveTo>
                    <a:pt x="0" y="131"/>
                  </a:moveTo>
                  <a:lnTo>
                    <a:pt x="112" y="903"/>
                  </a:lnTo>
                  <a:lnTo>
                    <a:pt x="187" y="892"/>
                  </a:lnTo>
                  <a:lnTo>
                    <a:pt x="264" y="882"/>
                  </a:lnTo>
                  <a:lnTo>
                    <a:pt x="417" y="865"/>
                  </a:lnTo>
                  <a:lnTo>
                    <a:pt x="571" y="846"/>
                  </a:lnTo>
                  <a:lnTo>
                    <a:pt x="648" y="836"/>
                  </a:lnTo>
                  <a:cubicBezTo>
                    <a:pt x="674" y="834"/>
                    <a:pt x="698" y="830"/>
                    <a:pt x="724" y="829"/>
                  </a:cubicBezTo>
                  <a:lnTo>
                    <a:pt x="1031" y="802"/>
                  </a:lnTo>
                  <a:lnTo>
                    <a:pt x="1185" y="789"/>
                  </a:lnTo>
                  <a:cubicBezTo>
                    <a:pt x="1235" y="784"/>
                    <a:pt x="1287" y="782"/>
                    <a:pt x="1339" y="779"/>
                  </a:cubicBezTo>
                  <a:lnTo>
                    <a:pt x="1291" y="0"/>
                  </a:lnTo>
                  <a:cubicBezTo>
                    <a:pt x="1238" y="2"/>
                    <a:pt x="1183" y="6"/>
                    <a:pt x="1130" y="9"/>
                  </a:cubicBezTo>
                  <a:lnTo>
                    <a:pt x="969" y="23"/>
                  </a:lnTo>
                  <a:lnTo>
                    <a:pt x="646" y="52"/>
                  </a:lnTo>
                  <a:cubicBezTo>
                    <a:pt x="619" y="54"/>
                    <a:pt x="593" y="58"/>
                    <a:pt x="566" y="61"/>
                  </a:cubicBezTo>
                  <a:lnTo>
                    <a:pt x="484" y="70"/>
                  </a:lnTo>
                  <a:lnTo>
                    <a:pt x="323" y="90"/>
                  </a:lnTo>
                  <a:lnTo>
                    <a:pt x="162" y="109"/>
                  </a:lnTo>
                  <a:lnTo>
                    <a:pt x="82" y="1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4"/>
            <p:cNvSpPr/>
            <p:nvPr/>
          </p:nvSpPr>
          <p:spPr>
            <a:xfrm>
              <a:off x="3410100" y="1073000"/>
              <a:ext cx="36925" cy="32025"/>
            </a:xfrm>
            <a:custGeom>
              <a:avLst/>
              <a:gdLst/>
              <a:ahLst/>
              <a:cxnLst/>
              <a:rect l="l" t="t" r="r" b="b"/>
              <a:pathLst>
                <a:path w="1477" h="1281" extrusionOk="0">
                  <a:moveTo>
                    <a:pt x="320" y="1"/>
                  </a:moveTo>
                  <a:lnTo>
                    <a:pt x="0" y="713"/>
                  </a:lnTo>
                  <a:cubicBezTo>
                    <a:pt x="367" y="877"/>
                    <a:pt x="722" y="1067"/>
                    <a:pt x="1057" y="1280"/>
                  </a:cubicBezTo>
                  <a:lnTo>
                    <a:pt x="1477" y="622"/>
                  </a:lnTo>
                  <a:cubicBezTo>
                    <a:pt x="1107" y="386"/>
                    <a:pt x="719" y="180"/>
                    <a:pt x="3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4"/>
            <p:cNvSpPr/>
            <p:nvPr/>
          </p:nvSpPr>
          <p:spPr>
            <a:xfrm>
              <a:off x="3358075" y="1054325"/>
              <a:ext cx="35925" cy="27675"/>
            </a:xfrm>
            <a:custGeom>
              <a:avLst/>
              <a:gdLst/>
              <a:ahLst/>
              <a:cxnLst/>
              <a:rect l="l" t="t" r="r" b="b"/>
              <a:pathLst>
                <a:path w="1437" h="1107" extrusionOk="0">
                  <a:moveTo>
                    <a:pt x="192" y="0"/>
                  </a:moveTo>
                  <a:lnTo>
                    <a:pt x="1" y="758"/>
                  </a:lnTo>
                  <a:cubicBezTo>
                    <a:pt x="402" y="859"/>
                    <a:pt x="797" y="974"/>
                    <a:pt x="1183" y="1107"/>
                  </a:cubicBezTo>
                  <a:lnTo>
                    <a:pt x="1437" y="369"/>
                  </a:lnTo>
                  <a:cubicBezTo>
                    <a:pt x="1026" y="227"/>
                    <a:pt x="610" y="106"/>
                    <a:pt x="1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4"/>
            <p:cNvSpPr/>
            <p:nvPr/>
          </p:nvSpPr>
          <p:spPr>
            <a:xfrm>
              <a:off x="3303275" y="1042775"/>
              <a:ext cx="34875" cy="25050"/>
            </a:xfrm>
            <a:custGeom>
              <a:avLst/>
              <a:gdLst/>
              <a:ahLst/>
              <a:cxnLst/>
              <a:rect l="l" t="t" r="r" b="b"/>
              <a:pathLst>
                <a:path w="1395" h="1002" extrusionOk="0">
                  <a:moveTo>
                    <a:pt x="131" y="1"/>
                  </a:moveTo>
                  <a:lnTo>
                    <a:pt x="0" y="769"/>
                  </a:lnTo>
                  <a:cubicBezTo>
                    <a:pt x="103" y="787"/>
                    <a:pt x="207" y="806"/>
                    <a:pt x="309" y="824"/>
                  </a:cubicBezTo>
                  <a:lnTo>
                    <a:pt x="620" y="881"/>
                  </a:lnTo>
                  <a:cubicBezTo>
                    <a:pt x="827" y="919"/>
                    <a:pt x="1031" y="960"/>
                    <a:pt x="1236" y="1001"/>
                  </a:cubicBezTo>
                  <a:lnTo>
                    <a:pt x="1394" y="236"/>
                  </a:lnTo>
                  <a:cubicBezTo>
                    <a:pt x="1184" y="192"/>
                    <a:pt x="974" y="152"/>
                    <a:pt x="764" y="112"/>
                  </a:cubicBezTo>
                  <a:lnTo>
                    <a:pt x="448" y="55"/>
                  </a:lnTo>
                  <a:cubicBezTo>
                    <a:pt x="343" y="37"/>
                    <a:pt x="236" y="17"/>
                    <a:pt x="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691"/>
        <p:cNvGrpSpPr/>
        <p:nvPr/>
      </p:nvGrpSpPr>
      <p:grpSpPr>
        <a:xfrm>
          <a:off x="0" y="0"/>
          <a:ext cx="0" cy="0"/>
          <a:chOff x="0" y="0"/>
          <a:chExt cx="0" cy="0"/>
        </a:xfrm>
      </p:grpSpPr>
      <p:grpSp>
        <p:nvGrpSpPr>
          <p:cNvPr id="692" name="Google Shape;692;p15"/>
          <p:cNvGrpSpPr/>
          <p:nvPr/>
        </p:nvGrpSpPr>
        <p:grpSpPr>
          <a:xfrm rot="-362897">
            <a:off x="1771538" y="920443"/>
            <a:ext cx="5601328" cy="3362620"/>
            <a:chOff x="385750" y="206447"/>
            <a:chExt cx="8336049" cy="4757278"/>
          </a:xfrm>
        </p:grpSpPr>
        <p:sp>
          <p:nvSpPr>
            <p:cNvPr id="693" name="Google Shape;693;p15"/>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5"/>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5" name="Google Shape;695;p15"/>
          <p:cNvSpPr txBox="1">
            <a:spLocks noGrp="1"/>
          </p:cNvSpPr>
          <p:nvPr>
            <p:ph type="title"/>
          </p:nvPr>
        </p:nvSpPr>
        <p:spPr>
          <a:xfrm>
            <a:off x="2605688" y="3220658"/>
            <a:ext cx="43602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696" name="Google Shape;696;p15"/>
          <p:cNvSpPr txBox="1">
            <a:spLocks noGrp="1"/>
          </p:cNvSpPr>
          <p:nvPr>
            <p:ph type="subTitle" idx="1"/>
          </p:nvPr>
        </p:nvSpPr>
        <p:spPr>
          <a:xfrm>
            <a:off x="1917040" y="1227466"/>
            <a:ext cx="5049000" cy="1993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23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grpSp>
        <p:nvGrpSpPr>
          <p:cNvPr id="697" name="Google Shape;697;p15"/>
          <p:cNvGrpSpPr/>
          <p:nvPr/>
        </p:nvGrpSpPr>
        <p:grpSpPr>
          <a:xfrm rot="9026437" flipH="1">
            <a:off x="7484709" y="3972560"/>
            <a:ext cx="1997472" cy="815908"/>
            <a:chOff x="4407125" y="893175"/>
            <a:chExt cx="1997575" cy="815950"/>
          </a:xfrm>
        </p:grpSpPr>
        <p:sp>
          <p:nvSpPr>
            <p:cNvPr id="698" name="Google Shape;698;p15"/>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5"/>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5"/>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5"/>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5"/>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5"/>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5"/>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5"/>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5"/>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5"/>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5"/>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5"/>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5"/>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5"/>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5"/>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5"/>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5"/>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15"/>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5"/>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5"/>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5"/>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5"/>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5"/>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5"/>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5"/>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5"/>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5"/>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5"/>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5"/>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5"/>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5"/>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5"/>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5"/>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5"/>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5"/>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5"/>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5"/>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5"/>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5"/>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5"/>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5"/>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5"/>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5"/>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5"/>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5"/>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5"/>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5"/>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5"/>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5"/>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5"/>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5"/>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5"/>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5"/>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5"/>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5"/>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5"/>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5"/>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5"/>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5"/>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5"/>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5"/>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5"/>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5"/>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1" name="Google Shape;761;p15"/>
          <p:cNvGrpSpPr/>
          <p:nvPr/>
        </p:nvGrpSpPr>
        <p:grpSpPr>
          <a:xfrm rot="-1582358" flipH="1">
            <a:off x="-670472" y="-938939"/>
            <a:ext cx="4229376" cy="1727574"/>
            <a:chOff x="4407125" y="893175"/>
            <a:chExt cx="1997575" cy="815950"/>
          </a:xfrm>
        </p:grpSpPr>
        <p:sp>
          <p:nvSpPr>
            <p:cNvPr id="762" name="Google Shape;762;p15"/>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5"/>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5"/>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5"/>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5"/>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5"/>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5"/>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5"/>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5"/>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5"/>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5"/>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5"/>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5"/>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5"/>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5"/>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5"/>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5"/>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5"/>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5"/>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5"/>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5"/>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5"/>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5"/>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5"/>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5"/>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5"/>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5"/>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5"/>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5"/>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5"/>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5"/>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5"/>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5"/>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5"/>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5"/>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5"/>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5"/>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5"/>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5"/>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5"/>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5"/>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5"/>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5"/>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5"/>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5"/>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5"/>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5"/>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5"/>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5"/>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5"/>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5"/>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5"/>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5"/>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5"/>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5"/>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5"/>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5"/>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5"/>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5"/>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5"/>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5"/>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5"/>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5"/>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5" name="Google Shape;825;p15"/>
          <p:cNvSpPr/>
          <p:nvPr/>
        </p:nvSpPr>
        <p:spPr>
          <a:xfrm rot="-9994303" flipH="1">
            <a:off x="7578266" y="-635795"/>
            <a:ext cx="3169018" cy="4551393"/>
          </a:xfrm>
          <a:custGeom>
            <a:avLst/>
            <a:gdLst/>
            <a:ahLst/>
            <a:cxnLst/>
            <a:rect l="l" t="t" r="r" b="b"/>
            <a:pathLst>
              <a:path w="4915" h="7059" extrusionOk="0">
                <a:moveTo>
                  <a:pt x="2073" y="4394"/>
                </a:moveTo>
                <a:cubicBezTo>
                  <a:pt x="2210" y="4589"/>
                  <a:pt x="2298" y="4825"/>
                  <a:pt x="2363" y="5054"/>
                </a:cubicBezTo>
                <a:cubicBezTo>
                  <a:pt x="2417" y="5241"/>
                  <a:pt x="2396" y="5441"/>
                  <a:pt x="2337" y="5441"/>
                </a:cubicBezTo>
                <a:cubicBezTo>
                  <a:pt x="2304" y="5441"/>
                  <a:pt x="2259" y="5378"/>
                  <a:pt x="2209" y="5214"/>
                </a:cubicBezTo>
                <a:cubicBezTo>
                  <a:pt x="2143" y="5004"/>
                  <a:pt x="2118" y="4777"/>
                  <a:pt x="2091" y="4560"/>
                </a:cubicBezTo>
                <a:cubicBezTo>
                  <a:pt x="2084" y="4506"/>
                  <a:pt x="2078" y="4451"/>
                  <a:pt x="2073" y="4394"/>
                </a:cubicBezTo>
                <a:close/>
                <a:moveTo>
                  <a:pt x="4127" y="1"/>
                </a:moveTo>
                <a:cubicBezTo>
                  <a:pt x="2884" y="1"/>
                  <a:pt x="2154" y="1184"/>
                  <a:pt x="1848" y="2466"/>
                </a:cubicBezTo>
                <a:cubicBezTo>
                  <a:pt x="1815" y="2606"/>
                  <a:pt x="1753" y="3136"/>
                  <a:pt x="1734" y="3739"/>
                </a:cubicBezTo>
                <a:lnTo>
                  <a:pt x="1734" y="3739"/>
                </a:lnTo>
                <a:cubicBezTo>
                  <a:pt x="1561" y="3650"/>
                  <a:pt x="1378" y="3598"/>
                  <a:pt x="1191" y="3598"/>
                </a:cubicBezTo>
                <a:cubicBezTo>
                  <a:pt x="1005" y="3598"/>
                  <a:pt x="816" y="3650"/>
                  <a:pt x="632" y="3770"/>
                </a:cubicBezTo>
                <a:cubicBezTo>
                  <a:pt x="1" y="4184"/>
                  <a:pt x="260" y="5387"/>
                  <a:pt x="470" y="5954"/>
                </a:cubicBezTo>
                <a:cubicBezTo>
                  <a:pt x="710" y="6604"/>
                  <a:pt x="1177" y="7059"/>
                  <a:pt x="1804" y="7059"/>
                </a:cubicBezTo>
                <a:cubicBezTo>
                  <a:pt x="1899" y="7059"/>
                  <a:pt x="1997" y="7048"/>
                  <a:pt x="2099" y="7027"/>
                </a:cubicBezTo>
                <a:cubicBezTo>
                  <a:pt x="2295" y="6985"/>
                  <a:pt x="2255" y="6774"/>
                  <a:pt x="2085" y="6774"/>
                </a:cubicBezTo>
                <a:cubicBezTo>
                  <a:pt x="2069" y="6774"/>
                  <a:pt x="2052" y="6775"/>
                  <a:pt x="2035" y="6779"/>
                </a:cubicBezTo>
                <a:cubicBezTo>
                  <a:pt x="1971" y="6793"/>
                  <a:pt x="1910" y="6799"/>
                  <a:pt x="1850" y="6799"/>
                </a:cubicBezTo>
                <a:cubicBezTo>
                  <a:pt x="786" y="6799"/>
                  <a:pt x="257" y="4788"/>
                  <a:pt x="801" y="3996"/>
                </a:cubicBezTo>
                <a:cubicBezTo>
                  <a:pt x="893" y="3863"/>
                  <a:pt x="1014" y="3811"/>
                  <a:pt x="1146" y="3811"/>
                </a:cubicBezTo>
                <a:cubicBezTo>
                  <a:pt x="1339" y="3811"/>
                  <a:pt x="1554" y="3923"/>
                  <a:pt x="1729" y="4052"/>
                </a:cubicBezTo>
                <a:lnTo>
                  <a:pt x="1729" y="4052"/>
                </a:lnTo>
                <a:cubicBezTo>
                  <a:pt x="1726" y="4951"/>
                  <a:pt x="1840" y="5889"/>
                  <a:pt x="2292" y="5889"/>
                </a:cubicBezTo>
                <a:cubicBezTo>
                  <a:pt x="2338" y="5889"/>
                  <a:pt x="2388" y="5879"/>
                  <a:pt x="2442" y="5858"/>
                </a:cubicBezTo>
                <a:cubicBezTo>
                  <a:pt x="3097" y="5605"/>
                  <a:pt x="2732" y="4522"/>
                  <a:pt x="2051" y="3952"/>
                </a:cubicBezTo>
                <a:lnTo>
                  <a:pt x="2051" y="3952"/>
                </a:lnTo>
                <a:cubicBezTo>
                  <a:pt x="2031" y="2442"/>
                  <a:pt x="2522" y="258"/>
                  <a:pt x="4037" y="258"/>
                </a:cubicBezTo>
                <a:cubicBezTo>
                  <a:pt x="4190" y="258"/>
                  <a:pt x="4354" y="281"/>
                  <a:pt x="4528" y="328"/>
                </a:cubicBezTo>
                <a:cubicBezTo>
                  <a:pt x="4540" y="331"/>
                  <a:pt x="4553" y="333"/>
                  <a:pt x="4566" y="333"/>
                </a:cubicBezTo>
                <a:cubicBezTo>
                  <a:pt x="4715" y="333"/>
                  <a:pt x="4915" y="137"/>
                  <a:pt x="4724" y="85"/>
                </a:cubicBezTo>
                <a:cubicBezTo>
                  <a:pt x="4513" y="28"/>
                  <a:pt x="4314" y="1"/>
                  <a:pt x="4127" y="1"/>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826"/>
        <p:cNvGrpSpPr/>
        <p:nvPr/>
      </p:nvGrpSpPr>
      <p:grpSpPr>
        <a:xfrm>
          <a:off x="0" y="0"/>
          <a:ext cx="0" cy="0"/>
          <a:chOff x="0" y="0"/>
          <a:chExt cx="0" cy="0"/>
        </a:xfrm>
      </p:grpSpPr>
      <p:sp>
        <p:nvSpPr>
          <p:cNvPr id="827" name="Google Shape;827;p16"/>
          <p:cNvSpPr/>
          <p:nvPr/>
        </p:nvSpPr>
        <p:spPr>
          <a:xfrm>
            <a:off x="-211091" y="2750275"/>
            <a:ext cx="2775751" cy="2393228"/>
          </a:xfrm>
          <a:custGeom>
            <a:avLst/>
            <a:gdLst/>
            <a:ahLst/>
            <a:cxnLst/>
            <a:rect l="l" t="t" r="r" b="b"/>
            <a:pathLst>
              <a:path w="5914" h="5099" extrusionOk="0">
                <a:moveTo>
                  <a:pt x="2258" y="2648"/>
                </a:moveTo>
                <a:cubicBezTo>
                  <a:pt x="2295" y="2648"/>
                  <a:pt x="2335" y="2685"/>
                  <a:pt x="2376" y="2778"/>
                </a:cubicBezTo>
                <a:cubicBezTo>
                  <a:pt x="2450" y="2945"/>
                  <a:pt x="2414" y="3144"/>
                  <a:pt x="2367" y="3311"/>
                </a:cubicBezTo>
                <a:cubicBezTo>
                  <a:pt x="2314" y="3500"/>
                  <a:pt x="2188" y="3702"/>
                  <a:pt x="2027" y="3855"/>
                </a:cubicBezTo>
                <a:lnTo>
                  <a:pt x="2027" y="3855"/>
                </a:lnTo>
                <a:cubicBezTo>
                  <a:pt x="1988" y="3611"/>
                  <a:pt x="1991" y="3360"/>
                  <a:pt x="2023" y="3143"/>
                </a:cubicBezTo>
                <a:cubicBezTo>
                  <a:pt x="2034" y="3070"/>
                  <a:pt x="2131" y="2648"/>
                  <a:pt x="2258" y="2648"/>
                </a:cubicBezTo>
                <a:close/>
                <a:moveTo>
                  <a:pt x="5817" y="0"/>
                </a:moveTo>
                <a:cubicBezTo>
                  <a:pt x="5712" y="0"/>
                  <a:pt x="5550" y="50"/>
                  <a:pt x="5539" y="114"/>
                </a:cubicBezTo>
                <a:cubicBezTo>
                  <a:pt x="5333" y="1209"/>
                  <a:pt x="5122" y="2299"/>
                  <a:pt x="4664" y="3312"/>
                </a:cubicBezTo>
                <a:cubicBezTo>
                  <a:pt x="4410" y="3876"/>
                  <a:pt x="3782" y="4925"/>
                  <a:pt x="3023" y="4925"/>
                </a:cubicBezTo>
                <a:cubicBezTo>
                  <a:pt x="2899" y="4925"/>
                  <a:pt x="2771" y="4897"/>
                  <a:pt x="2640" y="4834"/>
                </a:cubicBezTo>
                <a:cubicBezTo>
                  <a:pt x="2335" y="4686"/>
                  <a:pt x="2156" y="4386"/>
                  <a:pt x="2068" y="4051"/>
                </a:cubicBezTo>
                <a:lnTo>
                  <a:pt x="2068" y="4051"/>
                </a:lnTo>
                <a:cubicBezTo>
                  <a:pt x="2221" y="3953"/>
                  <a:pt x="2361" y="3828"/>
                  <a:pt x="2487" y="3683"/>
                </a:cubicBezTo>
                <a:cubicBezTo>
                  <a:pt x="2710" y="3425"/>
                  <a:pt x="3041" y="2361"/>
                  <a:pt x="2427" y="2361"/>
                </a:cubicBezTo>
                <a:cubicBezTo>
                  <a:pt x="2413" y="2361"/>
                  <a:pt x="2399" y="2362"/>
                  <a:pt x="2384" y="2363"/>
                </a:cubicBezTo>
                <a:cubicBezTo>
                  <a:pt x="1740" y="2410"/>
                  <a:pt x="1602" y="3208"/>
                  <a:pt x="1620" y="3756"/>
                </a:cubicBezTo>
                <a:cubicBezTo>
                  <a:pt x="1623" y="3870"/>
                  <a:pt x="1638" y="3980"/>
                  <a:pt x="1663" y="4083"/>
                </a:cubicBezTo>
                <a:lnTo>
                  <a:pt x="1663" y="4083"/>
                </a:lnTo>
                <a:cubicBezTo>
                  <a:pt x="1602" y="4102"/>
                  <a:pt x="1540" y="4113"/>
                  <a:pt x="1478" y="4113"/>
                </a:cubicBezTo>
                <a:cubicBezTo>
                  <a:pt x="1366" y="4113"/>
                  <a:pt x="1254" y="4078"/>
                  <a:pt x="1151" y="3995"/>
                </a:cubicBezTo>
                <a:cubicBezTo>
                  <a:pt x="616" y="3569"/>
                  <a:pt x="767" y="1815"/>
                  <a:pt x="1377" y="1546"/>
                </a:cubicBezTo>
                <a:cubicBezTo>
                  <a:pt x="1550" y="1470"/>
                  <a:pt x="1487" y="1422"/>
                  <a:pt x="1384" y="1422"/>
                </a:cubicBezTo>
                <a:cubicBezTo>
                  <a:pt x="1341" y="1422"/>
                  <a:pt x="1290" y="1431"/>
                  <a:pt x="1247" y="1450"/>
                </a:cubicBezTo>
                <a:cubicBezTo>
                  <a:pt x="420" y="1814"/>
                  <a:pt x="1" y="4305"/>
                  <a:pt x="1217" y="4305"/>
                </a:cubicBezTo>
                <a:cubicBezTo>
                  <a:pt x="1219" y="4305"/>
                  <a:pt x="1220" y="4305"/>
                  <a:pt x="1221" y="4305"/>
                </a:cubicBezTo>
                <a:cubicBezTo>
                  <a:pt x="1390" y="4304"/>
                  <a:pt x="1552" y="4277"/>
                  <a:pt x="1705" y="4226"/>
                </a:cubicBezTo>
                <a:lnTo>
                  <a:pt x="1705" y="4226"/>
                </a:lnTo>
                <a:cubicBezTo>
                  <a:pt x="1893" y="4761"/>
                  <a:pt x="2368" y="5098"/>
                  <a:pt x="2927" y="5098"/>
                </a:cubicBezTo>
                <a:cubicBezTo>
                  <a:pt x="2988" y="5098"/>
                  <a:pt x="3050" y="5094"/>
                  <a:pt x="3112" y="5086"/>
                </a:cubicBezTo>
                <a:cubicBezTo>
                  <a:pt x="3883" y="4985"/>
                  <a:pt x="4463" y="4244"/>
                  <a:pt x="4844" y="3607"/>
                </a:cubicBezTo>
                <a:cubicBezTo>
                  <a:pt x="5476" y="2551"/>
                  <a:pt x="5680" y="1248"/>
                  <a:pt x="5907" y="47"/>
                </a:cubicBezTo>
                <a:cubicBezTo>
                  <a:pt x="5914" y="14"/>
                  <a:pt x="5873" y="0"/>
                  <a:pt x="5817"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8" name="Google Shape;828;p16"/>
          <p:cNvGrpSpPr/>
          <p:nvPr/>
        </p:nvGrpSpPr>
        <p:grpSpPr>
          <a:xfrm rot="3431659" flipH="1">
            <a:off x="6723848" y="-1227396"/>
            <a:ext cx="3991524" cy="1630375"/>
            <a:chOff x="4407125" y="893175"/>
            <a:chExt cx="1997575" cy="815950"/>
          </a:xfrm>
        </p:grpSpPr>
        <p:sp>
          <p:nvSpPr>
            <p:cNvPr id="829" name="Google Shape;829;p16"/>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6"/>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6"/>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6"/>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6"/>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16"/>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6"/>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6"/>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6"/>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6"/>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6"/>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16"/>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6"/>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6"/>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6"/>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6"/>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6"/>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16"/>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6"/>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6"/>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16"/>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16"/>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16"/>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16"/>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6"/>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6"/>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6"/>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6"/>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6"/>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6"/>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6"/>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6"/>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6"/>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6"/>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6"/>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16"/>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6"/>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6"/>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6"/>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6"/>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6"/>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16"/>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16"/>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6"/>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6"/>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6"/>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6"/>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6"/>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6"/>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6"/>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16"/>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16"/>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16"/>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16"/>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16"/>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16"/>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6"/>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16"/>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16"/>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16"/>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16"/>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16"/>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16"/>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2" name="Google Shape;892;p16"/>
          <p:cNvGrpSpPr/>
          <p:nvPr/>
        </p:nvGrpSpPr>
        <p:grpSpPr>
          <a:xfrm>
            <a:off x="385750" y="206447"/>
            <a:ext cx="8336049" cy="4757278"/>
            <a:chOff x="385750" y="206447"/>
            <a:chExt cx="8336049" cy="4757278"/>
          </a:xfrm>
        </p:grpSpPr>
        <p:sp>
          <p:nvSpPr>
            <p:cNvPr id="893" name="Google Shape;893;p16"/>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6"/>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5" name="Google Shape;895;p16"/>
          <p:cNvSpPr txBox="1">
            <a:spLocks noGrp="1"/>
          </p:cNvSpPr>
          <p:nvPr>
            <p:ph type="title"/>
          </p:nvPr>
        </p:nvSpPr>
        <p:spPr>
          <a:xfrm>
            <a:off x="940625" y="1470725"/>
            <a:ext cx="3566100" cy="1286700"/>
          </a:xfrm>
          <a:prstGeom prst="rect">
            <a:avLst/>
          </a:prstGeom>
        </p:spPr>
        <p:txBody>
          <a:bodyPr spcFirstLastPara="1" wrap="square" lIns="91425" tIns="91425" rIns="91425" bIns="91425" anchor="b" anchorCtr="0">
            <a:noAutofit/>
          </a:bodyPr>
          <a:lstStyle>
            <a:lvl1pPr lvl="0" algn="l"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96" name="Google Shape;896;p16"/>
          <p:cNvSpPr txBox="1">
            <a:spLocks noGrp="1"/>
          </p:cNvSpPr>
          <p:nvPr>
            <p:ph type="subTitle" idx="1"/>
          </p:nvPr>
        </p:nvSpPr>
        <p:spPr>
          <a:xfrm>
            <a:off x="940625" y="2681175"/>
            <a:ext cx="3566100" cy="111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AutoNum type="arabicPeriod"/>
              <a:defRPr/>
            </a:lvl1pPr>
            <a:lvl2pPr lvl="1" algn="ctr" rtl="0">
              <a:lnSpc>
                <a:spcPct val="100000"/>
              </a:lnSpc>
              <a:spcBef>
                <a:spcPts val="1600"/>
              </a:spcBef>
              <a:spcAft>
                <a:spcPts val="0"/>
              </a:spcAft>
              <a:buSzPts val="1400"/>
              <a:buAutoNum type="alphaLcPeriod"/>
              <a:defRPr/>
            </a:lvl2pPr>
            <a:lvl3pPr lvl="2" algn="ctr" rtl="0">
              <a:lnSpc>
                <a:spcPct val="100000"/>
              </a:lnSpc>
              <a:spcBef>
                <a:spcPts val="1600"/>
              </a:spcBef>
              <a:spcAft>
                <a:spcPts val="0"/>
              </a:spcAft>
              <a:buSzPts val="1400"/>
              <a:buAutoNum type="romanLcPeriod"/>
              <a:defRPr/>
            </a:lvl3pPr>
            <a:lvl4pPr lvl="3" algn="ctr" rtl="0">
              <a:lnSpc>
                <a:spcPct val="100000"/>
              </a:lnSpc>
              <a:spcBef>
                <a:spcPts val="1600"/>
              </a:spcBef>
              <a:spcAft>
                <a:spcPts val="0"/>
              </a:spcAft>
              <a:buSzPts val="1400"/>
              <a:buAutoNum type="arabicPeriod"/>
              <a:defRPr/>
            </a:lvl4pPr>
            <a:lvl5pPr lvl="4" algn="ctr" rtl="0">
              <a:lnSpc>
                <a:spcPct val="100000"/>
              </a:lnSpc>
              <a:spcBef>
                <a:spcPts val="1600"/>
              </a:spcBef>
              <a:spcAft>
                <a:spcPts val="0"/>
              </a:spcAft>
              <a:buSzPts val="1400"/>
              <a:buAutoNum type="alphaLcPeriod"/>
              <a:defRPr/>
            </a:lvl5pPr>
            <a:lvl6pPr lvl="5" algn="ctr" rtl="0">
              <a:lnSpc>
                <a:spcPct val="100000"/>
              </a:lnSpc>
              <a:spcBef>
                <a:spcPts val="1600"/>
              </a:spcBef>
              <a:spcAft>
                <a:spcPts val="0"/>
              </a:spcAft>
              <a:buSzPts val="1400"/>
              <a:buAutoNum type="romanLcPeriod"/>
              <a:defRPr/>
            </a:lvl6pPr>
            <a:lvl7pPr lvl="6" algn="ctr" rtl="0">
              <a:lnSpc>
                <a:spcPct val="100000"/>
              </a:lnSpc>
              <a:spcBef>
                <a:spcPts val="1600"/>
              </a:spcBef>
              <a:spcAft>
                <a:spcPts val="0"/>
              </a:spcAft>
              <a:buSzPts val="1400"/>
              <a:buAutoNum type="arabicPeriod"/>
              <a:defRPr/>
            </a:lvl7pPr>
            <a:lvl8pPr lvl="7" algn="ctr" rtl="0">
              <a:lnSpc>
                <a:spcPct val="100000"/>
              </a:lnSpc>
              <a:spcBef>
                <a:spcPts val="1600"/>
              </a:spcBef>
              <a:spcAft>
                <a:spcPts val="0"/>
              </a:spcAft>
              <a:buSzPts val="1400"/>
              <a:buAutoNum type="alphaLcPeriod"/>
              <a:defRPr/>
            </a:lvl8pPr>
            <a:lvl9pPr lvl="8" algn="ctr" rtl="0">
              <a:lnSpc>
                <a:spcPct val="100000"/>
              </a:lnSpc>
              <a:spcBef>
                <a:spcPts val="1600"/>
              </a:spcBef>
              <a:spcAft>
                <a:spcPts val="1600"/>
              </a:spcAft>
              <a:buSzPts val="1400"/>
              <a:buAutoNum type="romanLcPeriod"/>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897"/>
        <p:cNvGrpSpPr/>
        <p:nvPr/>
      </p:nvGrpSpPr>
      <p:grpSpPr>
        <a:xfrm>
          <a:off x="0" y="0"/>
          <a:ext cx="0" cy="0"/>
          <a:chOff x="0" y="0"/>
          <a:chExt cx="0" cy="0"/>
        </a:xfrm>
      </p:grpSpPr>
      <p:grpSp>
        <p:nvGrpSpPr>
          <p:cNvPr id="898" name="Google Shape;898;p17"/>
          <p:cNvGrpSpPr/>
          <p:nvPr/>
        </p:nvGrpSpPr>
        <p:grpSpPr>
          <a:xfrm rot="-1853521">
            <a:off x="7783577" y="4038248"/>
            <a:ext cx="2183482" cy="1131502"/>
            <a:chOff x="1263450" y="1032075"/>
            <a:chExt cx="2183575" cy="1131550"/>
          </a:xfrm>
        </p:grpSpPr>
        <p:sp>
          <p:nvSpPr>
            <p:cNvPr id="899" name="Google Shape;899;p17"/>
            <p:cNvSpPr/>
            <p:nvPr/>
          </p:nvSpPr>
          <p:spPr>
            <a:xfrm>
              <a:off x="1377075" y="2133775"/>
              <a:ext cx="33700" cy="22550"/>
            </a:xfrm>
            <a:custGeom>
              <a:avLst/>
              <a:gdLst/>
              <a:ahLst/>
              <a:cxnLst/>
              <a:rect l="l" t="t" r="r" b="b"/>
              <a:pathLst>
                <a:path w="1348" h="902" extrusionOk="0">
                  <a:moveTo>
                    <a:pt x="81" y="1"/>
                  </a:moveTo>
                  <a:lnTo>
                    <a:pt x="1" y="779"/>
                  </a:lnTo>
                  <a:cubicBezTo>
                    <a:pt x="213" y="801"/>
                    <a:pt x="426" y="820"/>
                    <a:pt x="639" y="841"/>
                  </a:cubicBezTo>
                  <a:lnTo>
                    <a:pt x="958" y="872"/>
                  </a:lnTo>
                  <a:lnTo>
                    <a:pt x="1117" y="888"/>
                  </a:lnTo>
                  <a:lnTo>
                    <a:pt x="1276" y="902"/>
                  </a:lnTo>
                  <a:lnTo>
                    <a:pt x="1347" y="124"/>
                  </a:lnTo>
                  <a:lnTo>
                    <a:pt x="1188" y="110"/>
                  </a:lnTo>
                  <a:lnTo>
                    <a:pt x="1030" y="95"/>
                  </a:lnTo>
                  <a:lnTo>
                    <a:pt x="713" y="65"/>
                  </a:lnTo>
                  <a:cubicBezTo>
                    <a:pt x="503" y="41"/>
                    <a:pt x="291" y="22"/>
                    <a:pt x="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17"/>
            <p:cNvSpPr/>
            <p:nvPr/>
          </p:nvSpPr>
          <p:spPr>
            <a:xfrm>
              <a:off x="1320075" y="2127525"/>
              <a:ext cx="33950" cy="23050"/>
            </a:xfrm>
            <a:custGeom>
              <a:avLst/>
              <a:gdLst/>
              <a:ahLst/>
              <a:cxnLst/>
              <a:rect l="l" t="t" r="r" b="b"/>
              <a:pathLst>
                <a:path w="1358" h="922" extrusionOk="0">
                  <a:moveTo>
                    <a:pt x="92" y="1"/>
                  </a:moveTo>
                  <a:lnTo>
                    <a:pt x="1" y="777"/>
                  </a:lnTo>
                  <a:lnTo>
                    <a:pt x="318" y="815"/>
                  </a:lnTo>
                  <a:lnTo>
                    <a:pt x="636" y="850"/>
                  </a:lnTo>
                  <a:lnTo>
                    <a:pt x="1271" y="921"/>
                  </a:lnTo>
                  <a:lnTo>
                    <a:pt x="1357" y="145"/>
                  </a:lnTo>
                  <a:lnTo>
                    <a:pt x="724" y="74"/>
                  </a:lnTo>
                  <a:lnTo>
                    <a:pt x="409" y="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7"/>
            <p:cNvSpPr/>
            <p:nvPr/>
          </p:nvSpPr>
          <p:spPr>
            <a:xfrm>
              <a:off x="1263450" y="2120750"/>
              <a:ext cx="34000" cy="23275"/>
            </a:xfrm>
            <a:custGeom>
              <a:avLst/>
              <a:gdLst/>
              <a:ahLst/>
              <a:cxnLst/>
              <a:rect l="l" t="t" r="r" b="b"/>
              <a:pathLst>
                <a:path w="1360" h="931" extrusionOk="0">
                  <a:moveTo>
                    <a:pt x="95" y="0"/>
                  </a:moveTo>
                  <a:lnTo>
                    <a:pt x="0" y="775"/>
                  </a:lnTo>
                  <a:lnTo>
                    <a:pt x="1268" y="930"/>
                  </a:lnTo>
                  <a:lnTo>
                    <a:pt x="1360" y="1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7"/>
            <p:cNvSpPr/>
            <p:nvPr/>
          </p:nvSpPr>
          <p:spPr>
            <a:xfrm>
              <a:off x="1549675" y="2143750"/>
              <a:ext cx="32250" cy="19875"/>
            </a:xfrm>
            <a:custGeom>
              <a:avLst/>
              <a:gdLst/>
              <a:ahLst/>
              <a:cxnLst/>
              <a:rect l="l" t="t" r="r" b="b"/>
              <a:pathLst>
                <a:path w="1290" h="795" extrusionOk="0">
                  <a:moveTo>
                    <a:pt x="4" y="10"/>
                  </a:moveTo>
                  <a:lnTo>
                    <a:pt x="0" y="791"/>
                  </a:lnTo>
                  <a:lnTo>
                    <a:pt x="322" y="793"/>
                  </a:lnTo>
                  <a:cubicBezTo>
                    <a:pt x="375" y="793"/>
                    <a:pt x="429" y="794"/>
                    <a:pt x="483" y="793"/>
                  </a:cubicBezTo>
                  <a:lnTo>
                    <a:pt x="645" y="791"/>
                  </a:lnTo>
                  <a:lnTo>
                    <a:pt x="1289" y="782"/>
                  </a:lnTo>
                  <a:lnTo>
                    <a:pt x="1272" y="1"/>
                  </a:lnTo>
                  <a:lnTo>
                    <a:pt x="638" y="10"/>
                  </a:lnTo>
                  <a:lnTo>
                    <a:pt x="479" y="12"/>
                  </a:lnTo>
                  <a:cubicBezTo>
                    <a:pt x="426" y="13"/>
                    <a:pt x="374" y="12"/>
                    <a:pt x="321" y="1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7"/>
            <p:cNvSpPr/>
            <p:nvPr/>
          </p:nvSpPr>
          <p:spPr>
            <a:xfrm>
              <a:off x="1491975" y="2142475"/>
              <a:ext cx="32650" cy="20675"/>
            </a:xfrm>
            <a:custGeom>
              <a:avLst/>
              <a:gdLst/>
              <a:ahLst/>
              <a:cxnLst/>
              <a:rect l="l" t="t" r="r" b="b"/>
              <a:pathLst>
                <a:path w="1306" h="827" extrusionOk="0">
                  <a:moveTo>
                    <a:pt x="37" y="1"/>
                  </a:moveTo>
                  <a:lnTo>
                    <a:pt x="1" y="780"/>
                  </a:lnTo>
                  <a:lnTo>
                    <a:pt x="642" y="809"/>
                  </a:lnTo>
                  <a:cubicBezTo>
                    <a:pt x="858" y="816"/>
                    <a:pt x="1071" y="820"/>
                    <a:pt x="1286" y="826"/>
                  </a:cubicBezTo>
                  <a:lnTo>
                    <a:pt x="1305" y="45"/>
                  </a:lnTo>
                  <a:cubicBezTo>
                    <a:pt x="1094" y="40"/>
                    <a:pt x="882" y="35"/>
                    <a:pt x="671" y="2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7"/>
            <p:cNvSpPr/>
            <p:nvPr/>
          </p:nvSpPr>
          <p:spPr>
            <a:xfrm>
              <a:off x="1434725" y="2138950"/>
              <a:ext cx="33225" cy="21675"/>
            </a:xfrm>
            <a:custGeom>
              <a:avLst/>
              <a:gdLst/>
              <a:ahLst/>
              <a:cxnLst/>
              <a:rect l="l" t="t" r="r" b="b"/>
              <a:pathLst>
                <a:path w="1329" h="867" extrusionOk="0">
                  <a:moveTo>
                    <a:pt x="62" y="0"/>
                  </a:moveTo>
                  <a:lnTo>
                    <a:pt x="0" y="778"/>
                  </a:lnTo>
                  <a:lnTo>
                    <a:pt x="641" y="825"/>
                  </a:lnTo>
                  <a:lnTo>
                    <a:pt x="801" y="837"/>
                  </a:lnTo>
                  <a:cubicBezTo>
                    <a:pt x="854" y="840"/>
                    <a:pt x="907" y="844"/>
                    <a:pt x="961" y="848"/>
                  </a:cubicBezTo>
                  <a:lnTo>
                    <a:pt x="1281" y="866"/>
                  </a:lnTo>
                  <a:lnTo>
                    <a:pt x="1329" y="87"/>
                  </a:lnTo>
                  <a:lnTo>
                    <a:pt x="1011" y="69"/>
                  </a:lnTo>
                  <a:cubicBezTo>
                    <a:pt x="958" y="67"/>
                    <a:pt x="906" y="63"/>
                    <a:pt x="853" y="58"/>
                  </a:cubicBezTo>
                  <a:lnTo>
                    <a:pt x="694" y="4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7"/>
            <p:cNvSpPr/>
            <p:nvPr/>
          </p:nvSpPr>
          <p:spPr>
            <a:xfrm>
              <a:off x="1719575" y="2125200"/>
              <a:ext cx="35100" cy="25275"/>
            </a:xfrm>
            <a:custGeom>
              <a:avLst/>
              <a:gdLst/>
              <a:ahLst/>
              <a:cxnLst/>
              <a:rect l="l" t="t" r="r" b="b"/>
              <a:pathLst>
                <a:path w="1404" h="1011" extrusionOk="0">
                  <a:moveTo>
                    <a:pt x="0" y="242"/>
                  </a:moveTo>
                  <a:lnTo>
                    <a:pt x="132" y="1010"/>
                  </a:lnTo>
                  <a:cubicBezTo>
                    <a:pt x="240" y="993"/>
                    <a:pt x="345" y="974"/>
                    <a:pt x="451" y="955"/>
                  </a:cubicBezTo>
                  <a:lnTo>
                    <a:pt x="769" y="894"/>
                  </a:lnTo>
                  <a:lnTo>
                    <a:pt x="928" y="863"/>
                  </a:lnTo>
                  <a:cubicBezTo>
                    <a:pt x="981" y="853"/>
                    <a:pt x="1033" y="842"/>
                    <a:pt x="1086" y="831"/>
                  </a:cubicBezTo>
                  <a:lnTo>
                    <a:pt x="1404" y="765"/>
                  </a:lnTo>
                  <a:lnTo>
                    <a:pt x="1240" y="0"/>
                  </a:lnTo>
                  <a:lnTo>
                    <a:pt x="930" y="65"/>
                  </a:lnTo>
                  <a:cubicBezTo>
                    <a:pt x="878" y="75"/>
                    <a:pt x="828" y="87"/>
                    <a:pt x="776" y="95"/>
                  </a:cubicBezTo>
                  <a:lnTo>
                    <a:pt x="621" y="125"/>
                  </a:lnTo>
                  <a:lnTo>
                    <a:pt x="310" y="184"/>
                  </a:lnTo>
                  <a:cubicBezTo>
                    <a:pt x="208" y="206"/>
                    <a:pt x="104" y="223"/>
                    <a:pt x="0" y="24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17"/>
            <p:cNvSpPr/>
            <p:nvPr/>
          </p:nvSpPr>
          <p:spPr>
            <a:xfrm>
              <a:off x="1663425" y="2135150"/>
              <a:ext cx="34125" cy="23225"/>
            </a:xfrm>
            <a:custGeom>
              <a:avLst/>
              <a:gdLst/>
              <a:ahLst/>
              <a:cxnLst/>
              <a:rect l="l" t="t" r="r" b="b"/>
              <a:pathLst>
                <a:path w="1365" h="929" extrusionOk="0">
                  <a:moveTo>
                    <a:pt x="0" y="152"/>
                  </a:moveTo>
                  <a:lnTo>
                    <a:pt x="80" y="929"/>
                  </a:lnTo>
                  <a:cubicBezTo>
                    <a:pt x="509" y="883"/>
                    <a:pt x="937" y="834"/>
                    <a:pt x="1364" y="773"/>
                  </a:cubicBezTo>
                  <a:lnTo>
                    <a:pt x="1255" y="0"/>
                  </a:lnTo>
                  <a:cubicBezTo>
                    <a:pt x="838" y="58"/>
                    <a:pt x="420" y="106"/>
                    <a:pt x="0" y="1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17"/>
            <p:cNvSpPr/>
            <p:nvPr/>
          </p:nvSpPr>
          <p:spPr>
            <a:xfrm>
              <a:off x="1606975" y="2141075"/>
              <a:ext cx="33100" cy="21375"/>
            </a:xfrm>
            <a:custGeom>
              <a:avLst/>
              <a:gdLst/>
              <a:ahLst/>
              <a:cxnLst/>
              <a:rect l="l" t="t" r="r" b="b"/>
              <a:pathLst>
                <a:path w="1324" h="855" extrusionOk="0">
                  <a:moveTo>
                    <a:pt x="1" y="75"/>
                  </a:moveTo>
                  <a:lnTo>
                    <a:pt x="34" y="854"/>
                  </a:lnTo>
                  <a:cubicBezTo>
                    <a:pt x="249" y="849"/>
                    <a:pt x="464" y="832"/>
                    <a:pt x="679" y="821"/>
                  </a:cubicBezTo>
                  <a:lnTo>
                    <a:pt x="1000" y="801"/>
                  </a:lnTo>
                  <a:lnTo>
                    <a:pt x="1162" y="791"/>
                  </a:lnTo>
                  <a:lnTo>
                    <a:pt x="1242" y="785"/>
                  </a:lnTo>
                  <a:lnTo>
                    <a:pt x="1283" y="783"/>
                  </a:lnTo>
                  <a:lnTo>
                    <a:pt x="1323" y="779"/>
                  </a:lnTo>
                  <a:lnTo>
                    <a:pt x="1264" y="0"/>
                  </a:lnTo>
                  <a:lnTo>
                    <a:pt x="1225" y="5"/>
                  </a:lnTo>
                  <a:lnTo>
                    <a:pt x="1186" y="7"/>
                  </a:lnTo>
                  <a:lnTo>
                    <a:pt x="1107" y="12"/>
                  </a:lnTo>
                  <a:lnTo>
                    <a:pt x="949" y="21"/>
                  </a:lnTo>
                  <a:lnTo>
                    <a:pt x="633" y="41"/>
                  </a:lnTo>
                  <a:cubicBezTo>
                    <a:pt x="423" y="55"/>
                    <a:pt x="212" y="70"/>
                    <a:pt x="1" y="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7"/>
            <p:cNvSpPr/>
            <p:nvPr/>
          </p:nvSpPr>
          <p:spPr>
            <a:xfrm>
              <a:off x="1882175" y="2069550"/>
              <a:ext cx="37300" cy="31375"/>
            </a:xfrm>
            <a:custGeom>
              <a:avLst/>
              <a:gdLst/>
              <a:ahLst/>
              <a:cxnLst/>
              <a:rect l="l" t="t" r="r" b="b"/>
              <a:pathLst>
                <a:path w="1492" h="1255" extrusionOk="0">
                  <a:moveTo>
                    <a:pt x="1" y="540"/>
                  </a:moveTo>
                  <a:lnTo>
                    <a:pt x="317" y="1255"/>
                  </a:lnTo>
                  <a:lnTo>
                    <a:pt x="465" y="1189"/>
                  </a:lnTo>
                  <a:lnTo>
                    <a:pt x="613" y="1121"/>
                  </a:lnTo>
                  <a:lnTo>
                    <a:pt x="907" y="984"/>
                  </a:lnTo>
                  <a:cubicBezTo>
                    <a:pt x="957" y="961"/>
                    <a:pt x="1005" y="937"/>
                    <a:pt x="1055" y="913"/>
                  </a:cubicBezTo>
                  <a:lnTo>
                    <a:pt x="1201" y="841"/>
                  </a:lnTo>
                  <a:lnTo>
                    <a:pt x="1347" y="771"/>
                  </a:lnTo>
                  <a:lnTo>
                    <a:pt x="1419" y="734"/>
                  </a:lnTo>
                  <a:lnTo>
                    <a:pt x="1492" y="696"/>
                  </a:lnTo>
                  <a:lnTo>
                    <a:pt x="1136" y="0"/>
                  </a:lnTo>
                  <a:lnTo>
                    <a:pt x="1067" y="37"/>
                  </a:lnTo>
                  <a:lnTo>
                    <a:pt x="996" y="71"/>
                  </a:lnTo>
                  <a:lnTo>
                    <a:pt x="854" y="141"/>
                  </a:lnTo>
                  <a:lnTo>
                    <a:pt x="713" y="209"/>
                  </a:lnTo>
                  <a:cubicBezTo>
                    <a:pt x="666" y="232"/>
                    <a:pt x="619" y="256"/>
                    <a:pt x="570" y="278"/>
                  </a:cubicBezTo>
                  <a:lnTo>
                    <a:pt x="284" y="411"/>
                  </a:lnTo>
                  <a:lnTo>
                    <a:pt x="141" y="4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7"/>
            <p:cNvSpPr/>
            <p:nvPr/>
          </p:nvSpPr>
          <p:spPr>
            <a:xfrm>
              <a:off x="1829500" y="2092675"/>
              <a:ext cx="36825" cy="29400"/>
            </a:xfrm>
            <a:custGeom>
              <a:avLst/>
              <a:gdLst/>
              <a:ahLst/>
              <a:cxnLst/>
              <a:rect l="l" t="t" r="r" b="b"/>
              <a:pathLst>
                <a:path w="1473" h="1176" extrusionOk="0">
                  <a:moveTo>
                    <a:pt x="0" y="436"/>
                  </a:moveTo>
                  <a:lnTo>
                    <a:pt x="252" y="1175"/>
                  </a:lnTo>
                  <a:lnTo>
                    <a:pt x="558" y="1070"/>
                  </a:lnTo>
                  <a:cubicBezTo>
                    <a:pt x="584" y="1061"/>
                    <a:pt x="609" y="1053"/>
                    <a:pt x="635" y="1042"/>
                  </a:cubicBezTo>
                  <a:lnTo>
                    <a:pt x="712" y="1015"/>
                  </a:lnTo>
                  <a:lnTo>
                    <a:pt x="864" y="959"/>
                  </a:lnTo>
                  <a:lnTo>
                    <a:pt x="1017" y="904"/>
                  </a:lnTo>
                  <a:cubicBezTo>
                    <a:pt x="1067" y="885"/>
                    <a:pt x="1118" y="867"/>
                    <a:pt x="1169" y="846"/>
                  </a:cubicBezTo>
                  <a:lnTo>
                    <a:pt x="1472" y="728"/>
                  </a:lnTo>
                  <a:lnTo>
                    <a:pt x="1186" y="1"/>
                  </a:lnTo>
                  <a:lnTo>
                    <a:pt x="892" y="115"/>
                  </a:lnTo>
                  <a:cubicBezTo>
                    <a:pt x="843" y="135"/>
                    <a:pt x="794" y="152"/>
                    <a:pt x="745" y="171"/>
                  </a:cubicBezTo>
                  <a:lnTo>
                    <a:pt x="597" y="225"/>
                  </a:lnTo>
                  <a:lnTo>
                    <a:pt x="448" y="280"/>
                  </a:lnTo>
                  <a:lnTo>
                    <a:pt x="374" y="307"/>
                  </a:lnTo>
                  <a:cubicBezTo>
                    <a:pt x="349" y="316"/>
                    <a:pt x="325" y="324"/>
                    <a:pt x="300" y="3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7"/>
            <p:cNvSpPr/>
            <p:nvPr/>
          </p:nvSpPr>
          <p:spPr>
            <a:xfrm>
              <a:off x="1775400" y="2111075"/>
              <a:ext cx="35975" cy="27375"/>
            </a:xfrm>
            <a:custGeom>
              <a:avLst/>
              <a:gdLst/>
              <a:ahLst/>
              <a:cxnLst/>
              <a:rect l="l" t="t" r="r" b="b"/>
              <a:pathLst>
                <a:path w="1439" h="1095" extrusionOk="0">
                  <a:moveTo>
                    <a:pt x="0" y="336"/>
                  </a:moveTo>
                  <a:lnTo>
                    <a:pt x="190" y="1094"/>
                  </a:lnTo>
                  <a:lnTo>
                    <a:pt x="268" y="1074"/>
                  </a:lnTo>
                  <a:lnTo>
                    <a:pt x="346" y="1054"/>
                  </a:lnTo>
                  <a:lnTo>
                    <a:pt x="502" y="1012"/>
                  </a:lnTo>
                  <a:lnTo>
                    <a:pt x="659" y="970"/>
                  </a:lnTo>
                  <a:cubicBezTo>
                    <a:pt x="711" y="956"/>
                    <a:pt x="763" y="943"/>
                    <a:pt x="815" y="929"/>
                  </a:cubicBezTo>
                  <a:lnTo>
                    <a:pt x="1127" y="840"/>
                  </a:lnTo>
                  <a:lnTo>
                    <a:pt x="1283" y="796"/>
                  </a:lnTo>
                  <a:lnTo>
                    <a:pt x="1438" y="750"/>
                  </a:lnTo>
                  <a:lnTo>
                    <a:pt x="1215" y="1"/>
                  </a:lnTo>
                  <a:lnTo>
                    <a:pt x="1064" y="47"/>
                  </a:lnTo>
                  <a:lnTo>
                    <a:pt x="912" y="89"/>
                  </a:lnTo>
                  <a:lnTo>
                    <a:pt x="608" y="175"/>
                  </a:lnTo>
                  <a:cubicBezTo>
                    <a:pt x="558" y="189"/>
                    <a:pt x="507" y="203"/>
                    <a:pt x="455" y="215"/>
                  </a:cubicBezTo>
                  <a:lnTo>
                    <a:pt x="303" y="256"/>
                  </a:lnTo>
                  <a:lnTo>
                    <a:pt x="151" y="297"/>
                  </a:lnTo>
                  <a:lnTo>
                    <a:pt x="74" y="3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17"/>
            <p:cNvSpPr/>
            <p:nvPr/>
          </p:nvSpPr>
          <p:spPr>
            <a:xfrm>
              <a:off x="2023775" y="1969275"/>
              <a:ext cx="36575" cy="36475"/>
            </a:xfrm>
            <a:custGeom>
              <a:avLst/>
              <a:gdLst/>
              <a:ahLst/>
              <a:cxnLst/>
              <a:rect l="l" t="t" r="r" b="b"/>
              <a:pathLst>
                <a:path w="1463" h="1459" extrusionOk="0">
                  <a:moveTo>
                    <a:pt x="1" y="885"/>
                  </a:moveTo>
                  <a:lnTo>
                    <a:pt x="532" y="1458"/>
                  </a:lnTo>
                  <a:lnTo>
                    <a:pt x="770" y="1233"/>
                  </a:lnTo>
                  <a:lnTo>
                    <a:pt x="889" y="1120"/>
                  </a:lnTo>
                  <a:lnTo>
                    <a:pt x="1005" y="1004"/>
                  </a:lnTo>
                  <a:cubicBezTo>
                    <a:pt x="1084" y="927"/>
                    <a:pt x="1161" y="848"/>
                    <a:pt x="1236" y="770"/>
                  </a:cubicBezTo>
                  <a:cubicBezTo>
                    <a:pt x="1275" y="731"/>
                    <a:pt x="1312" y="691"/>
                    <a:pt x="1349" y="651"/>
                  </a:cubicBezTo>
                  <a:lnTo>
                    <a:pt x="1463" y="531"/>
                  </a:lnTo>
                  <a:lnTo>
                    <a:pt x="890" y="0"/>
                  </a:lnTo>
                  <a:lnTo>
                    <a:pt x="782" y="115"/>
                  </a:lnTo>
                  <a:cubicBezTo>
                    <a:pt x="745" y="154"/>
                    <a:pt x="710" y="192"/>
                    <a:pt x="673" y="228"/>
                  </a:cubicBezTo>
                  <a:cubicBezTo>
                    <a:pt x="600" y="302"/>
                    <a:pt x="528" y="378"/>
                    <a:pt x="454" y="451"/>
                  </a:cubicBezTo>
                  <a:lnTo>
                    <a:pt x="341" y="562"/>
                  </a:lnTo>
                  <a:lnTo>
                    <a:pt x="229" y="67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7"/>
            <p:cNvSpPr/>
            <p:nvPr/>
          </p:nvSpPr>
          <p:spPr>
            <a:xfrm>
              <a:off x="1980200" y="2007850"/>
              <a:ext cx="37325" cy="35050"/>
            </a:xfrm>
            <a:custGeom>
              <a:avLst/>
              <a:gdLst/>
              <a:ahLst/>
              <a:cxnLst/>
              <a:rect l="l" t="t" r="r" b="b"/>
              <a:pathLst>
                <a:path w="1493" h="1402" extrusionOk="0">
                  <a:moveTo>
                    <a:pt x="1" y="769"/>
                  </a:moveTo>
                  <a:lnTo>
                    <a:pt x="459" y="1402"/>
                  </a:lnTo>
                  <a:cubicBezTo>
                    <a:pt x="637" y="1277"/>
                    <a:pt x="810" y="1142"/>
                    <a:pt x="983" y="1010"/>
                  </a:cubicBezTo>
                  <a:lnTo>
                    <a:pt x="1047" y="961"/>
                  </a:lnTo>
                  <a:lnTo>
                    <a:pt x="1111" y="909"/>
                  </a:lnTo>
                  <a:lnTo>
                    <a:pt x="1239" y="807"/>
                  </a:lnTo>
                  <a:lnTo>
                    <a:pt x="1367" y="704"/>
                  </a:lnTo>
                  <a:cubicBezTo>
                    <a:pt x="1408" y="670"/>
                    <a:pt x="1452" y="637"/>
                    <a:pt x="1493" y="601"/>
                  </a:cubicBezTo>
                  <a:lnTo>
                    <a:pt x="994" y="1"/>
                  </a:lnTo>
                  <a:cubicBezTo>
                    <a:pt x="954" y="34"/>
                    <a:pt x="914" y="66"/>
                    <a:pt x="873" y="99"/>
                  </a:cubicBezTo>
                  <a:lnTo>
                    <a:pt x="750" y="198"/>
                  </a:lnTo>
                  <a:lnTo>
                    <a:pt x="629" y="297"/>
                  </a:lnTo>
                  <a:lnTo>
                    <a:pt x="567" y="346"/>
                  </a:lnTo>
                  <a:lnTo>
                    <a:pt x="505" y="394"/>
                  </a:lnTo>
                  <a:cubicBezTo>
                    <a:pt x="337" y="518"/>
                    <a:pt x="171" y="648"/>
                    <a:pt x="1" y="7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17"/>
            <p:cNvSpPr/>
            <p:nvPr/>
          </p:nvSpPr>
          <p:spPr>
            <a:xfrm>
              <a:off x="1932925" y="2041075"/>
              <a:ext cx="37575" cy="33350"/>
            </a:xfrm>
            <a:custGeom>
              <a:avLst/>
              <a:gdLst/>
              <a:ahLst/>
              <a:cxnLst/>
              <a:rect l="l" t="t" r="r" b="b"/>
              <a:pathLst>
                <a:path w="1503" h="1334" extrusionOk="0">
                  <a:moveTo>
                    <a:pt x="1" y="656"/>
                  </a:moveTo>
                  <a:lnTo>
                    <a:pt x="387" y="1334"/>
                  </a:lnTo>
                  <a:cubicBezTo>
                    <a:pt x="575" y="1225"/>
                    <a:pt x="765" y="1118"/>
                    <a:pt x="949" y="1002"/>
                  </a:cubicBezTo>
                  <a:lnTo>
                    <a:pt x="1228" y="832"/>
                  </a:lnTo>
                  <a:lnTo>
                    <a:pt x="1502" y="655"/>
                  </a:lnTo>
                  <a:lnTo>
                    <a:pt x="1075" y="0"/>
                  </a:lnTo>
                  <a:lnTo>
                    <a:pt x="812" y="171"/>
                  </a:lnTo>
                  <a:lnTo>
                    <a:pt x="543" y="334"/>
                  </a:lnTo>
                  <a:cubicBezTo>
                    <a:pt x="365" y="448"/>
                    <a:pt x="183" y="551"/>
                    <a:pt x="1" y="6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17"/>
            <p:cNvSpPr/>
            <p:nvPr/>
          </p:nvSpPr>
          <p:spPr>
            <a:xfrm>
              <a:off x="2121025" y="1825675"/>
              <a:ext cx="29900" cy="36975"/>
            </a:xfrm>
            <a:custGeom>
              <a:avLst/>
              <a:gdLst/>
              <a:ahLst/>
              <a:cxnLst/>
              <a:rect l="l" t="t" r="r" b="b"/>
              <a:pathLst>
                <a:path w="1196" h="1479" extrusionOk="0">
                  <a:moveTo>
                    <a:pt x="1" y="1166"/>
                  </a:moveTo>
                  <a:lnTo>
                    <a:pt x="717" y="1479"/>
                  </a:lnTo>
                  <a:cubicBezTo>
                    <a:pt x="805" y="1278"/>
                    <a:pt x="888" y="1075"/>
                    <a:pt x="969" y="872"/>
                  </a:cubicBezTo>
                  <a:cubicBezTo>
                    <a:pt x="1049" y="668"/>
                    <a:pt x="1125" y="461"/>
                    <a:pt x="1196" y="255"/>
                  </a:cubicBezTo>
                  <a:lnTo>
                    <a:pt x="458" y="0"/>
                  </a:lnTo>
                  <a:cubicBezTo>
                    <a:pt x="390" y="198"/>
                    <a:pt x="317" y="393"/>
                    <a:pt x="242" y="588"/>
                  </a:cubicBezTo>
                  <a:cubicBezTo>
                    <a:pt x="164" y="781"/>
                    <a:pt x="86" y="975"/>
                    <a:pt x="1" y="116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17"/>
            <p:cNvSpPr/>
            <p:nvPr/>
          </p:nvSpPr>
          <p:spPr>
            <a:xfrm>
              <a:off x="2095050" y="1877275"/>
              <a:ext cx="32725" cy="37575"/>
            </a:xfrm>
            <a:custGeom>
              <a:avLst/>
              <a:gdLst/>
              <a:ahLst/>
              <a:cxnLst/>
              <a:rect l="l" t="t" r="r" b="b"/>
              <a:pathLst>
                <a:path w="1309" h="1503" extrusionOk="0">
                  <a:moveTo>
                    <a:pt x="0" y="1093"/>
                  </a:moveTo>
                  <a:lnTo>
                    <a:pt x="667" y="1502"/>
                  </a:lnTo>
                  <a:cubicBezTo>
                    <a:pt x="695" y="1455"/>
                    <a:pt x="724" y="1409"/>
                    <a:pt x="751" y="1362"/>
                  </a:cubicBezTo>
                  <a:lnTo>
                    <a:pt x="836" y="1221"/>
                  </a:lnTo>
                  <a:lnTo>
                    <a:pt x="918" y="1078"/>
                  </a:lnTo>
                  <a:cubicBezTo>
                    <a:pt x="945" y="1032"/>
                    <a:pt x="972" y="984"/>
                    <a:pt x="998" y="936"/>
                  </a:cubicBezTo>
                  <a:cubicBezTo>
                    <a:pt x="1052" y="840"/>
                    <a:pt x="1105" y="744"/>
                    <a:pt x="1156" y="648"/>
                  </a:cubicBezTo>
                  <a:lnTo>
                    <a:pt x="1232" y="504"/>
                  </a:lnTo>
                  <a:lnTo>
                    <a:pt x="1308" y="358"/>
                  </a:lnTo>
                  <a:lnTo>
                    <a:pt x="613" y="1"/>
                  </a:lnTo>
                  <a:lnTo>
                    <a:pt x="542" y="140"/>
                  </a:lnTo>
                  <a:lnTo>
                    <a:pt x="467" y="279"/>
                  </a:lnTo>
                  <a:cubicBezTo>
                    <a:pt x="419" y="371"/>
                    <a:pt x="367" y="462"/>
                    <a:pt x="316" y="554"/>
                  </a:cubicBezTo>
                  <a:cubicBezTo>
                    <a:pt x="292" y="598"/>
                    <a:pt x="264" y="644"/>
                    <a:pt x="238" y="690"/>
                  </a:cubicBezTo>
                  <a:lnTo>
                    <a:pt x="160" y="825"/>
                  </a:lnTo>
                  <a:lnTo>
                    <a:pt x="80" y="959"/>
                  </a:lnTo>
                  <a:cubicBezTo>
                    <a:pt x="55" y="1004"/>
                    <a:pt x="28" y="1049"/>
                    <a:pt x="0"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17"/>
            <p:cNvSpPr/>
            <p:nvPr/>
          </p:nvSpPr>
          <p:spPr>
            <a:xfrm>
              <a:off x="2062600" y="1925225"/>
              <a:ext cx="34950" cy="37400"/>
            </a:xfrm>
            <a:custGeom>
              <a:avLst/>
              <a:gdLst/>
              <a:ahLst/>
              <a:cxnLst/>
              <a:rect l="l" t="t" r="r" b="b"/>
              <a:pathLst>
                <a:path w="1398" h="1496" extrusionOk="0">
                  <a:moveTo>
                    <a:pt x="0" y="1001"/>
                  </a:moveTo>
                  <a:lnTo>
                    <a:pt x="604" y="1496"/>
                  </a:lnTo>
                  <a:cubicBezTo>
                    <a:pt x="882" y="1156"/>
                    <a:pt x="1145" y="808"/>
                    <a:pt x="1397" y="448"/>
                  </a:cubicBezTo>
                  <a:lnTo>
                    <a:pt x="757" y="1"/>
                  </a:lnTo>
                  <a:cubicBezTo>
                    <a:pt x="518" y="344"/>
                    <a:pt x="265" y="678"/>
                    <a:pt x="0" y="10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17"/>
            <p:cNvSpPr/>
            <p:nvPr/>
          </p:nvSpPr>
          <p:spPr>
            <a:xfrm>
              <a:off x="2148850" y="1656725"/>
              <a:ext cx="22825" cy="34100"/>
            </a:xfrm>
            <a:custGeom>
              <a:avLst/>
              <a:gdLst/>
              <a:ahLst/>
              <a:cxnLst/>
              <a:rect l="l" t="t" r="r" b="b"/>
              <a:pathLst>
                <a:path w="913" h="1364" extrusionOk="0">
                  <a:moveTo>
                    <a:pt x="134" y="1364"/>
                  </a:moveTo>
                  <a:lnTo>
                    <a:pt x="913" y="1319"/>
                  </a:lnTo>
                  <a:cubicBezTo>
                    <a:pt x="887" y="877"/>
                    <a:pt x="842" y="438"/>
                    <a:pt x="771" y="1"/>
                  </a:cubicBezTo>
                  <a:lnTo>
                    <a:pt x="1" y="125"/>
                  </a:lnTo>
                  <a:cubicBezTo>
                    <a:pt x="66" y="534"/>
                    <a:pt x="109" y="948"/>
                    <a:pt x="134" y="136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7"/>
            <p:cNvSpPr/>
            <p:nvPr/>
          </p:nvSpPr>
          <p:spPr>
            <a:xfrm>
              <a:off x="2150550" y="1715550"/>
              <a:ext cx="21625" cy="33375"/>
            </a:xfrm>
            <a:custGeom>
              <a:avLst/>
              <a:gdLst/>
              <a:ahLst/>
              <a:cxnLst/>
              <a:rect l="l" t="t" r="r" b="b"/>
              <a:pathLst>
                <a:path w="865" h="1335" extrusionOk="0">
                  <a:moveTo>
                    <a:pt x="0" y="1246"/>
                  </a:moveTo>
                  <a:lnTo>
                    <a:pt x="776" y="1335"/>
                  </a:lnTo>
                  <a:cubicBezTo>
                    <a:pt x="826" y="897"/>
                    <a:pt x="857" y="458"/>
                    <a:pt x="865" y="16"/>
                  </a:cubicBezTo>
                  <a:lnTo>
                    <a:pt x="84" y="1"/>
                  </a:lnTo>
                  <a:cubicBezTo>
                    <a:pt x="76" y="416"/>
                    <a:pt x="46" y="833"/>
                    <a:pt x="0" y="124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7"/>
            <p:cNvSpPr/>
            <p:nvPr/>
          </p:nvSpPr>
          <p:spPr>
            <a:xfrm>
              <a:off x="2139900" y="1771000"/>
              <a:ext cx="26225" cy="35725"/>
            </a:xfrm>
            <a:custGeom>
              <a:avLst/>
              <a:gdLst/>
              <a:ahLst/>
              <a:cxnLst/>
              <a:rect l="l" t="t" r="r" b="b"/>
              <a:pathLst>
                <a:path w="1049" h="1429" extrusionOk="0">
                  <a:moveTo>
                    <a:pt x="0" y="1221"/>
                  </a:moveTo>
                  <a:lnTo>
                    <a:pt x="754" y="1428"/>
                  </a:lnTo>
                  <a:cubicBezTo>
                    <a:pt x="769" y="1375"/>
                    <a:pt x="783" y="1323"/>
                    <a:pt x="797" y="1269"/>
                  </a:cubicBezTo>
                  <a:lnTo>
                    <a:pt x="838" y="1109"/>
                  </a:lnTo>
                  <a:lnTo>
                    <a:pt x="858" y="1029"/>
                  </a:lnTo>
                  <a:lnTo>
                    <a:pt x="878" y="949"/>
                  </a:lnTo>
                  <a:lnTo>
                    <a:pt x="916" y="789"/>
                  </a:lnTo>
                  <a:cubicBezTo>
                    <a:pt x="927" y="736"/>
                    <a:pt x="940" y="683"/>
                    <a:pt x="951" y="627"/>
                  </a:cubicBezTo>
                  <a:cubicBezTo>
                    <a:pt x="963" y="574"/>
                    <a:pt x="974" y="521"/>
                    <a:pt x="984" y="466"/>
                  </a:cubicBezTo>
                  <a:cubicBezTo>
                    <a:pt x="1007" y="358"/>
                    <a:pt x="1029" y="252"/>
                    <a:pt x="1049" y="142"/>
                  </a:cubicBezTo>
                  <a:lnTo>
                    <a:pt x="281" y="1"/>
                  </a:lnTo>
                  <a:cubicBezTo>
                    <a:pt x="263" y="104"/>
                    <a:pt x="242" y="205"/>
                    <a:pt x="221" y="308"/>
                  </a:cubicBezTo>
                  <a:cubicBezTo>
                    <a:pt x="211" y="359"/>
                    <a:pt x="198" y="409"/>
                    <a:pt x="188" y="461"/>
                  </a:cubicBezTo>
                  <a:cubicBezTo>
                    <a:pt x="176" y="512"/>
                    <a:pt x="166" y="563"/>
                    <a:pt x="155" y="614"/>
                  </a:cubicBezTo>
                  <a:lnTo>
                    <a:pt x="118" y="766"/>
                  </a:lnTo>
                  <a:lnTo>
                    <a:pt x="99" y="841"/>
                  </a:lnTo>
                  <a:lnTo>
                    <a:pt x="81" y="917"/>
                  </a:lnTo>
                  <a:lnTo>
                    <a:pt x="41" y="1068"/>
                  </a:lnTo>
                  <a:cubicBezTo>
                    <a:pt x="30" y="1121"/>
                    <a:pt x="15" y="1172"/>
                    <a:pt x="0" y="12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7"/>
            <p:cNvSpPr/>
            <p:nvPr/>
          </p:nvSpPr>
          <p:spPr>
            <a:xfrm>
              <a:off x="2072425" y="1500575"/>
              <a:ext cx="36575" cy="36675"/>
            </a:xfrm>
            <a:custGeom>
              <a:avLst/>
              <a:gdLst/>
              <a:ahLst/>
              <a:cxnLst/>
              <a:rect l="l" t="t" r="r" b="b"/>
              <a:pathLst>
                <a:path w="1463" h="1467" extrusionOk="0">
                  <a:moveTo>
                    <a:pt x="870" y="1467"/>
                  </a:moveTo>
                  <a:lnTo>
                    <a:pt x="1463" y="957"/>
                  </a:lnTo>
                  <a:cubicBezTo>
                    <a:pt x="1169" y="618"/>
                    <a:pt x="852" y="296"/>
                    <a:pt x="512" y="0"/>
                  </a:cubicBezTo>
                  <a:lnTo>
                    <a:pt x="1" y="592"/>
                  </a:lnTo>
                  <a:cubicBezTo>
                    <a:pt x="312" y="859"/>
                    <a:pt x="601" y="1152"/>
                    <a:pt x="870" y="14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7"/>
            <p:cNvSpPr/>
            <p:nvPr/>
          </p:nvSpPr>
          <p:spPr>
            <a:xfrm>
              <a:off x="2109100" y="1545600"/>
              <a:ext cx="33250" cy="37675"/>
            </a:xfrm>
            <a:custGeom>
              <a:avLst/>
              <a:gdLst/>
              <a:ahLst/>
              <a:cxnLst/>
              <a:rect l="l" t="t" r="r" b="b"/>
              <a:pathLst>
                <a:path w="1330" h="1507" extrusionOk="0">
                  <a:moveTo>
                    <a:pt x="633" y="1506"/>
                  </a:moveTo>
                  <a:lnTo>
                    <a:pt x="1329" y="1154"/>
                  </a:lnTo>
                  <a:cubicBezTo>
                    <a:pt x="1127" y="755"/>
                    <a:pt x="898" y="369"/>
                    <a:pt x="644" y="1"/>
                  </a:cubicBezTo>
                  <a:lnTo>
                    <a:pt x="1" y="443"/>
                  </a:lnTo>
                  <a:cubicBezTo>
                    <a:pt x="235" y="783"/>
                    <a:pt x="445" y="1139"/>
                    <a:pt x="633" y="15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7"/>
            <p:cNvSpPr/>
            <p:nvPr/>
          </p:nvSpPr>
          <p:spPr>
            <a:xfrm>
              <a:off x="2134750" y="1598650"/>
              <a:ext cx="28025" cy="36600"/>
            </a:xfrm>
            <a:custGeom>
              <a:avLst/>
              <a:gdLst/>
              <a:ahLst/>
              <a:cxnLst/>
              <a:rect l="l" t="t" r="r" b="b"/>
              <a:pathLst>
                <a:path w="1121" h="1464" extrusionOk="0">
                  <a:moveTo>
                    <a:pt x="363" y="1464"/>
                  </a:moveTo>
                  <a:lnTo>
                    <a:pt x="1121" y="1274"/>
                  </a:lnTo>
                  <a:lnTo>
                    <a:pt x="1080" y="1113"/>
                  </a:lnTo>
                  <a:lnTo>
                    <a:pt x="1036" y="953"/>
                  </a:lnTo>
                  <a:cubicBezTo>
                    <a:pt x="1007" y="846"/>
                    <a:pt x="975" y="740"/>
                    <a:pt x="944" y="634"/>
                  </a:cubicBezTo>
                  <a:cubicBezTo>
                    <a:pt x="928" y="581"/>
                    <a:pt x="909" y="529"/>
                    <a:pt x="894" y="476"/>
                  </a:cubicBezTo>
                  <a:cubicBezTo>
                    <a:pt x="877" y="422"/>
                    <a:pt x="860" y="370"/>
                    <a:pt x="844" y="316"/>
                  </a:cubicBezTo>
                  <a:cubicBezTo>
                    <a:pt x="825" y="263"/>
                    <a:pt x="806" y="210"/>
                    <a:pt x="789" y="158"/>
                  </a:cubicBezTo>
                  <a:cubicBezTo>
                    <a:pt x="769" y="106"/>
                    <a:pt x="751" y="53"/>
                    <a:pt x="730" y="1"/>
                  </a:cubicBezTo>
                  <a:lnTo>
                    <a:pt x="0" y="277"/>
                  </a:lnTo>
                  <a:lnTo>
                    <a:pt x="53" y="420"/>
                  </a:lnTo>
                  <a:cubicBezTo>
                    <a:pt x="70" y="469"/>
                    <a:pt x="87" y="518"/>
                    <a:pt x="104" y="566"/>
                  </a:cubicBezTo>
                  <a:cubicBezTo>
                    <a:pt x="121" y="616"/>
                    <a:pt x="137" y="665"/>
                    <a:pt x="152" y="715"/>
                  </a:cubicBezTo>
                  <a:cubicBezTo>
                    <a:pt x="168" y="764"/>
                    <a:pt x="185" y="814"/>
                    <a:pt x="199" y="863"/>
                  </a:cubicBezTo>
                  <a:cubicBezTo>
                    <a:pt x="229" y="962"/>
                    <a:pt x="259" y="1063"/>
                    <a:pt x="286" y="1163"/>
                  </a:cubicBezTo>
                  <a:lnTo>
                    <a:pt x="327" y="13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7"/>
            <p:cNvSpPr/>
            <p:nvPr/>
          </p:nvSpPr>
          <p:spPr>
            <a:xfrm>
              <a:off x="1912050" y="1461500"/>
              <a:ext cx="37375" cy="30200"/>
            </a:xfrm>
            <a:custGeom>
              <a:avLst/>
              <a:gdLst/>
              <a:ahLst/>
              <a:cxnLst/>
              <a:rect l="l" t="t" r="r" b="b"/>
              <a:pathLst>
                <a:path w="1495" h="1208" extrusionOk="0">
                  <a:moveTo>
                    <a:pt x="1495" y="757"/>
                  </a:moveTo>
                  <a:lnTo>
                    <a:pt x="1299" y="1"/>
                  </a:lnTo>
                  <a:lnTo>
                    <a:pt x="1214" y="23"/>
                  </a:lnTo>
                  <a:lnTo>
                    <a:pt x="1170" y="34"/>
                  </a:lnTo>
                  <a:cubicBezTo>
                    <a:pt x="1157" y="38"/>
                    <a:pt x="1142" y="43"/>
                    <a:pt x="1128" y="47"/>
                  </a:cubicBezTo>
                  <a:lnTo>
                    <a:pt x="961" y="101"/>
                  </a:lnTo>
                  <a:cubicBezTo>
                    <a:pt x="905" y="117"/>
                    <a:pt x="850" y="140"/>
                    <a:pt x="795" y="159"/>
                  </a:cubicBezTo>
                  <a:lnTo>
                    <a:pt x="714" y="190"/>
                  </a:lnTo>
                  <a:cubicBezTo>
                    <a:pt x="686" y="201"/>
                    <a:pt x="659" y="210"/>
                    <a:pt x="632" y="223"/>
                  </a:cubicBezTo>
                  <a:cubicBezTo>
                    <a:pt x="523" y="270"/>
                    <a:pt x="415" y="313"/>
                    <a:pt x="311" y="366"/>
                  </a:cubicBezTo>
                  <a:lnTo>
                    <a:pt x="232" y="404"/>
                  </a:lnTo>
                  <a:cubicBezTo>
                    <a:pt x="206" y="417"/>
                    <a:pt x="179" y="429"/>
                    <a:pt x="154" y="443"/>
                  </a:cubicBezTo>
                  <a:lnTo>
                    <a:pt x="1" y="526"/>
                  </a:lnTo>
                  <a:lnTo>
                    <a:pt x="383" y="1207"/>
                  </a:lnTo>
                  <a:lnTo>
                    <a:pt x="516" y="1135"/>
                  </a:lnTo>
                  <a:cubicBezTo>
                    <a:pt x="538" y="1121"/>
                    <a:pt x="560" y="1112"/>
                    <a:pt x="583" y="1100"/>
                  </a:cubicBezTo>
                  <a:lnTo>
                    <a:pt x="651" y="1068"/>
                  </a:lnTo>
                  <a:cubicBezTo>
                    <a:pt x="741" y="1022"/>
                    <a:pt x="833" y="985"/>
                    <a:pt x="925" y="945"/>
                  </a:cubicBezTo>
                  <a:cubicBezTo>
                    <a:pt x="949" y="935"/>
                    <a:pt x="972" y="927"/>
                    <a:pt x="996" y="918"/>
                  </a:cubicBezTo>
                  <a:lnTo>
                    <a:pt x="1066" y="892"/>
                  </a:lnTo>
                  <a:cubicBezTo>
                    <a:pt x="1113" y="875"/>
                    <a:pt x="1160" y="855"/>
                    <a:pt x="1208" y="841"/>
                  </a:cubicBezTo>
                  <a:lnTo>
                    <a:pt x="1351" y="796"/>
                  </a:lnTo>
                  <a:cubicBezTo>
                    <a:pt x="1363" y="792"/>
                    <a:pt x="1375" y="788"/>
                    <a:pt x="1388" y="786"/>
                  </a:cubicBezTo>
                  <a:lnTo>
                    <a:pt x="1424" y="77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7"/>
            <p:cNvSpPr/>
            <p:nvPr/>
          </p:nvSpPr>
          <p:spPr>
            <a:xfrm>
              <a:off x="1972000" y="1456825"/>
              <a:ext cx="34875" cy="22450"/>
            </a:xfrm>
            <a:custGeom>
              <a:avLst/>
              <a:gdLst/>
              <a:ahLst/>
              <a:cxnLst/>
              <a:rect l="l" t="t" r="r" b="b"/>
              <a:pathLst>
                <a:path w="1395" h="898" extrusionOk="0">
                  <a:moveTo>
                    <a:pt x="1236" y="898"/>
                  </a:moveTo>
                  <a:lnTo>
                    <a:pt x="1395" y="135"/>
                  </a:lnTo>
                  <a:cubicBezTo>
                    <a:pt x="939" y="39"/>
                    <a:pt x="469" y="0"/>
                    <a:pt x="1" y="21"/>
                  </a:cubicBezTo>
                  <a:lnTo>
                    <a:pt x="37" y="801"/>
                  </a:lnTo>
                  <a:cubicBezTo>
                    <a:pt x="440" y="782"/>
                    <a:pt x="842" y="817"/>
                    <a:pt x="1236" y="8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7"/>
            <p:cNvSpPr/>
            <p:nvPr/>
          </p:nvSpPr>
          <p:spPr>
            <a:xfrm>
              <a:off x="2025700" y="1468150"/>
              <a:ext cx="37675" cy="32300"/>
            </a:xfrm>
            <a:custGeom>
              <a:avLst/>
              <a:gdLst/>
              <a:ahLst/>
              <a:cxnLst/>
              <a:rect l="l" t="t" r="r" b="b"/>
              <a:pathLst>
                <a:path w="1507" h="1292" extrusionOk="0">
                  <a:moveTo>
                    <a:pt x="1079" y="1291"/>
                  </a:moveTo>
                  <a:lnTo>
                    <a:pt x="1506" y="637"/>
                  </a:lnTo>
                  <a:cubicBezTo>
                    <a:pt x="1125" y="390"/>
                    <a:pt x="720" y="173"/>
                    <a:pt x="292" y="0"/>
                  </a:cubicBezTo>
                  <a:lnTo>
                    <a:pt x="1" y="724"/>
                  </a:lnTo>
                  <a:cubicBezTo>
                    <a:pt x="377" y="876"/>
                    <a:pt x="739" y="1067"/>
                    <a:pt x="1079" y="12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17"/>
            <p:cNvSpPr/>
            <p:nvPr/>
          </p:nvSpPr>
          <p:spPr>
            <a:xfrm>
              <a:off x="1829575" y="1596575"/>
              <a:ext cx="20875" cy="34400"/>
            </a:xfrm>
            <a:custGeom>
              <a:avLst/>
              <a:gdLst/>
              <a:ahLst/>
              <a:cxnLst/>
              <a:rect l="l" t="t" r="r" b="b"/>
              <a:pathLst>
                <a:path w="835" h="1376" extrusionOk="0">
                  <a:moveTo>
                    <a:pt x="834" y="106"/>
                  </a:moveTo>
                  <a:lnTo>
                    <a:pt x="60" y="0"/>
                  </a:lnTo>
                  <a:lnTo>
                    <a:pt x="48" y="86"/>
                  </a:lnTo>
                  <a:cubicBezTo>
                    <a:pt x="44" y="115"/>
                    <a:pt x="42" y="143"/>
                    <a:pt x="39" y="172"/>
                  </a:cubicBezTo>
                  <a:lnTo>
                    <a:pt x="22" y="344"/>
                  </a:lnTo>
                  <a:cubicBezTo>
                    <a:pt x="17" y="401"/>
                    <a:pt x="16" y="460"/>
                    <a:pt x="12" y="517"/>
                  </a:cubicBezTo>
                  <a:cubicBezTo>
                    <a:pt x="9" y="574"/>
                    <a:pt x="4" y="632"/>
                    <a:pt x="4" y="690"/>
                  </a:cubicBezTo>
                  <a:lnTo>
                    <a:pt x="1" y="862"/>
                  </a:lnTo>
                  <a:cubicBezTo>
                    <a:pt x="0" y="891"/>
                    <a:pt x="1" y="919"/>
                    <a:pt x="1" y="948"/>
                  </a:cubicBezTo>
                  <a:lnTo>
                    <a:pt x="2" y="1033"/>
                  </a:lnTo>
                  <a:cubicBezTo>
                    <a:pt x="2" y="1148"/>
                    <a:pt x="12" y="1261"/>
                    <a:pt x="18" y="1376"/>
                  </a:cubicBezTo>
                  <a:lnTo>
                    <a:pt x="798" y="1321"/>
                  </a:lnTo>
                  <a:cubicBezTo>
                    <a:pt x="793" y="1220"/>
                    <a:pt x="785" y="1118"/>
                    <a:pt x="785" y="1016"/>
                  </a:cubicBezTo>
                  <a:lnTo>
                    <a:pt x="783" y="939"/>
                  </a:lnTo>
                  <a:cubicBezTo>
                    <a:pt x="783" y="913"/>
                    <a:pt x="782" y="888"/>
                    <a:pt x="783" y="862"/>
                  </a:cubicBezTo>
                  <a:lnTo>
                    <a:pt x="786" y="710"/>
                  </a:lnTo>
                  <a:cubicBezTo>
                    <a:pt x="786" y="659"/>
                    <a:pt x="791" y="607"/>
                    <a:pt x="793" y="558"/>
                  </a:cubicBezTo>
                  <a:cubicBezTo>
                    <a:pt x="796" y="506"/>
                    <a:pt x="798" y="455"/>
                    <a:pt x="802" y="407"/>
                  </a:cubicBezTo>
                  <a:lnTo>
                    <a:pt x="818" y="256"/>
                  </a:lnTo>
                  <a:cubicBezTo>
                    <a:pt x="820" y="231"/>
                    <a:pt x="823" y="205"/>
                    <a:pt x="825" y="1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17"/>
            <p:cNvSpPr/>
            <p:nvPr/>
          </p:nvSpPr>
          <p:spPr>
            <a:xfrm>
              <a:off x="1836975" y="1538275"/>
              <a:ext cx="30575" cy="37400"/>
            </a:xfrm>
            <a:custGeom>
              <a:avLst/>
              <a:gdLst/>
              <a:ahLst/>
              <a:cxnLst/>
              <a:rect l="l" t="t" r="r" b="b"/>
              <a:pathLst>
                <a:path w="1223" h="1496" extrusionOk="0">
                  <a:moveTo>
                    <a:pt x="1222" y="373"/>
                  </a:moveTo>
                  <a:lnTo>
                    <a:pt x="537" y="0"/>
                  </a:lnTo>
                  <a:lnTo>
                    <a:pt x="455" y="151"/>
                  </a:lnTo>
                  <a:lnTo>
                    <a:pt x="380" y="305"/>
                  </a:lnTo>
                  <a:lnTo>
                    <a:pt x="341" y="382"/>
                  </a:lnTo>
                  <a:lnTo>
                    <a:pt x="306" y="460"/>
                  </a:lnTo>
                  <a:lnTo>
                    <a:pt x="236" y="618"/>
                  </a:lnTo>
                  <a:cubicBezTo>
                    <a:pt x="149" y="830"/>
                    <a:pt x="67" y="1043"/>
                    <a:pt x="1" y="1263"/>
                  </a:cubicBezTo>
                  <a:lnTo>
                    <a:pt x="746" y="1495"/>
                  </a:lnTo>
                  <a:cubicBezTo>
                    <a:pt x="805" y="1300"/>
                    <a:pt x="878" y="1110"/>
                    <a:pt x="955" y="923"/>
                  </a:cubicBezTo>
                  <a:lnTo>
                    <a:pt x="1017" y="783"/>
                  </a:lnTo>
                  <a:cubicBezTo>
                    <a:pt x="1028" y="760"/>
                    <a:pt x="1038" y="736"/>
                    <a:pt x="1048" y="714"/>
                  </a:cubicBezTo>
                  <a:lnTo>
                    <a:pt x="1082" y="645"/>
                  </a:lnTo>
                  <a:lnTo>
                    <a:pt x="1149" y="50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17"/>
            <p:cNvSpPr/>
            <p:nvPr/>
          </p:nvSpPr>
          <p:spPr>
            <a:xfrm>
              <a:off x="1865225" y="1490625"/>
              <a:ext cx="36375" cy="36900"/>
            </a:xfrm>
            <a:custGeom>
              <a:avLst/>
              <a:gdLst/>
              <a:ahLst/>
              <a:cxnLst/>
              <a:rect l="l" t="t" r="r" b="b"/>
              <a:pathLst>
                <a:path w="1455" h="1476" extrusionOk="0">
                  <a:moveTo>
                    <a:pt x="1454" y="597"/>
                  </a:moveTo>
                  <a:lnTo>
                    <a:pt x="950" y="1"/>
                  </a:lnTo>
                  <a:lnTo>
                    <a:pt x="820" y="115"/>
                  </a:lnTo>
                  <a:lnTo>
                    <a:pt x="756" y="173"/>
                  </a:lnTo>
                  <a:lnTo>
                    <a:pt x="693" y="232"/>
                  </a:lnTo>
                  <a:lnTo>
                    <a:pt x="568" y="352"/>
                  </a:lnTo>
                  <a:lnTo>
                    <a:pt x="448" y="476"/>
                  </a:lnTo>
                  <a:lnTo>
                    <a:pt x="388" y="538"/>
                  </a:lnTo>
                  <a:cubicBezTo>
                    <a:pt x="369" y="559"/>
                    <a:pt x="351" y="581"/>
                    <a:pt x="331" y="602"/>
                  </a:cubicBezTo>
                  <a:lnTo>
                    <a:pt x="216" y="731"/>
                  </a:lnTo>
                  <a:cubicBezTo>
                    <a:pt x="179" y="774"/>
                    <a:pt x="143" y="819"/>
                    <a:pt x="107" y="863"/>
                  </a:cubicBezTo>
                  <a:lnTo>
                    <a:pt x="53" y="930"/>
                  </a:lnTo>
                  <a:cubicBezTo>
                    <a:pt x="34" y="951"/>
                    <a:pt x="17" y="975"/>
                    <a:pt x="1" y="997"/>
                  </a:cubicBezTo>
                  <a:lnTo>
                    <a:pt x="619" y="1475"/>
                  </a:lnTo>
                  <a:cubicBezTo>
                    <a:pt x="635" y="1455"/>
                    <a:pt x="648" y="1434"/>
                    <a:pt x="666" y="1415"/>
                  </a:cubicBezTo>
                  <a:lnTo>
                    <a:pt x="714" y="1356"/>
                  </a:lnTo>
                  <a:cubicBezTo>
                    <a:pt x="746" y="1318"/>
                    <a:pt x="777" y="1278"/>
                    <a:pt x="810" y="1240"/>
                  </a:cubicBezTo>
                  <a:lnTo>
                    <a:pt x="912" y="1126"/>
                  </a:lnTo>
                  <a:cubicBezTo>
                    <a:pt x="928" y="1107"/>
                    <a:pt x="945" y="1089"/>
                    <a:pt x="963" y="1069"/>
                  </a:cubicBezTo>
                  <a:lnTo>
                    <a:pt x="1016" y="1014"/>
                  </a:lnTo>
                  <a:lnTo>
                    <a:pt x="1121" y="905"/>
                  </a:lnTo>
                  <a:lnTo>
                    <a:pt x="1230" y="799"/>
                  </a:lnTo>
                  <a:lnTo>
                    <a:pt x="1286" y="747"/>
                  </a:lnTo>
                  <a:lnTo>
                    <a:pt x="1343" y="69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17"/>
            <p:cNvSpPr/>
            <p:nvPr/>
          </p:nvSpPr>
          <p:spPr>
            <a:xfrm>
              <a:off x="1891300" y="1749600"/>
              <a:ext cx="36975" cy="36200"/>
            </a:xfrm>
            <a:custGeom>
              <a:avLst/>
              <a:gdLst/>
              <a:ahLst/>
              <a:cxnLst/>
              <a:rect l="l" t="t" r="r" b="b"/>
              <a:pathLst>
                <a:path w="1479" h="1448" extrusionOk="0">
                  <a:moveTo>
                    <a:pt x="567" y="1"/>
                  </a:moveTo>
                  <a:lnTo>
                    <a:pt x="1" y="540"/>
                  </a:lnTo>
                  <a:cubicBezTo>
                    <a:pt x="21" y="561"/>
                    <a:pt x="39" y="581"/>
                    <a:pt x="58" y="601"/>
                  </a:cubicBezTo>
                  <a:lnTo>
                    <a:pt x="118" y="661"/>
                  </a:lnTo>
                  <a:lnTo>
                    <a:pt x="235" y="781"/>
                  </a:lnTo>
                  <a:lnTo>
                    <a:pt x="357" y="896"/>
                  </a:lnTo>
                  <a:lnTo>
                    <a:pt x="417" y="955"/>
                  </a:lnTo>
                  <a:lnTo>
                    <a:pt x="480" y="1011"/>
                  </a:lnTo>
                  <a:lnTo>
                    <a:pt x="605" y="1124"/>
                  </a:lnTo>
                  <a:cubicBezTo>
                    <a:pt x="647" y="1161"/>
                    <a:pt x="690" y="1197"/>
                    <a:pt x="733" y="1234"/>
                  </a:cubicBezTo>
                  <a:cubicBezTo>
                    <a:pt x="817" y="1307"/>
                    <a:pt x="905" y="1377"/>
                    <a:pt x="992" y="1448"/>
                  </a:cubicBezTo>
                  <a:lnTo>
                    <a:pt x="1478" y="838"/>
                  </a:lnTo>
                  <a:cubicBezTo>
                    <a:pt x="1399" y="773"/>
                    <a:pt x="1317" y="709"/>
                    <a:pt x="1240" y="640"/>
                  </a:cubicBezTo>
                  <a:cubicBezTo>
                    <a:pt x="1201" y="607"/>
                    <a:pt x="1162" y="573"/>
                    <a:pt x="1123" y="539"/>
                  </a:cubicBezTo>
                  <a:lnTo>
                    <a:pt x="1009" y="435"/>
                  </a:lnTo>
                  <a:lnTo>
                    <a:pt x="952" y="383"/>
                  </a:lnTo>
                  <a:lnTo>
                    <a:pt x="895" y="329"/>
                  </a:lnTo>
                  <a:lnTo>
                    <a:pt x="784" y="222"/>
                  </a:lnTo>
                  <a:lnTo>
                    <a:pt x="675" y="113"/>
                  </a:lnTo>
                  <a:lnTo>
                    <a:pt x="619" y="58"/>
                  </a:lnTo>
                  <a:cubicBezTo>
                    <a:pt x="603" y="39"/>
                    <a:pt x="585" y="19"/>
                    <a:pt x="5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17"/>
            <p:cNvSpPr/>
            <p:nvPr/>
          </p:nvSpPr>
          <p:spPr>
            <a:xfrm>
              <a:off x="1855600" y="1705150"/>
              <a:ext cx="34000" cy="37650"/>
            </a:xfrm>
            <a:custGeom>
              <a:avLst/>
              <a:gdLst/>
              <a:ahLst/>
              <a:cxnLst/>
              <a:rect l="l" t="t" r="r" b="b"/>
              <a:pathLst>
                <a:path w="1360" h="1506" extrusionOk="0">
                  <a:moveTo>
                    <a:pt x="683" y="0"/>
                  </a:moveTo>
                  <a:lnTo>
                    <a:pt x="0" y="379"/>
                  </a:lnTo>
                  <a:cubicBezTo>
                    <a:pt x="109" y="577"/>
                    <a:pt x="226" y="768"/>
                    <a:pt x="349" y="957"/>
                  </a:cubicBezTo>
                  <a:lnTo>
                    <a:pt x="443" y="1096"/>
                  </a:lnTo>
                  <a:lnTo>
                    <a:pt x="490" y="1166"/>
                  </a:lnTo>
                  <a:lnTo>
                    <a:pt x="539" y="1235"/>
                  </a:lnTo>
                  <a:lnTo>
                    <a:pt x="637" y="1372"/>
                  </a:lnTo>
                  <a:lnTo>
                    <a:pt x="739" y="1506"/>
                  </a:lnTo>
                  <a:lnTo>
                    <a:pt x="1359" y="1032"/>
                  </a:lnTo>
                  <a:lnTo>
                    <a:pt x="1265" y="908"/>
                  </a:lnTo>
                  <a:lnTo>
                    <a:pt x="1176" y="782"/>
                  </a:lnTo>
                  <a:lnTo>
                    <a:pt x="1130" y="720"/>
                  </a:lnTo>
                  <a:lnTo>
                    <a:pt x="1087" y="656"/>
                  </a:lnTo>
                  <a:lnTo>
                    <a:pt x="1001" y="528"/>
                  </a:lnTo>
                  <a:cubicBezTo>
                    <a:pt x="891" y="355"/>
                    <a:pt x="781" y="182"/>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17"/>
            <p:cNvSpPr/>
            <p:nvPr/>
          </p:nvSpPr>
          <p:spPr>
            <a:xfrm>
              <a:off x="1834000" y="1654000"/>
              <a:ext cx="28175" cy="36600"/>
            </a:xfrm>
            <a:custGeom>
              <a:avLst/>
              <a:gdLst/>
              <a:ahLst/>
              <a:cxnLst/>
              <a:rect l="l" t="t" r="r" b="b"/>
              <a:pathLst>
                <a:path w="1127" h="1464" extrusionOk="0">
                  <a:moveTo>
                    <a:pt x="762" y="0"/>
                  </a:moveTo>
                  <a:lnTo>
                    <a:pt x="0" y="168"/>
                  </a:lnTo>
                  <a:lnTo>
                    <a:pt x="39" y="334"/>
                  </a:lnTo>
                  <a:cubicBezTo>
                    <a:pt x="46" y="361"/>
                    <a:pt x="52" y="389"/>
                    <a:pt x="59" y="417"/>
                  </a:cubicBezTo>
                  <a:lnTo>
                    <a:pt x="80" y="498"/>
                  </a:lnTo>
                  <a:cubicBezTo>
                    <a:pt x="95" y="553"/>
                    <a:pt x="110" y="607"/>
                    <a:pt x="125" y="663"/>
                  </a:cubicBezTo>
                  <a:lnTo>
                    <a:pt x="174" y="825"/>
                  </a:lnTo>
                  <a:cubicBezTo>
                    <a:pt x="182" y="853"/>
                    <a:pt x="190" y="880"/>
                    <a:pt x="199" y="906"/>
                  </a:cubicBezTo>
                  <a:lnTo>
                    <a:pt x="226" y="986"/>
                  </a:lnTo>
                  <a:lnTo>
                    <a:pt x="281" y="1147"/>
                  </a:lnTo>
                  <a:lnTo>
                    <a:pt x="341" y="1305"/>
                  </a:lnTo>
                  <a:lnTo>
                    <a:pt x="371" y="1385"/>
                  </a:lnTo>
                  <a:lnTo>
                    <a:pt x="403" y="1463"/>
                  </a:lnTo>
                  <a:lnTo>
                    <a:pt x="1127" y="1170"/>
                  </a:lnTo>
                  <a:lnTo>
                    <a:pt x="1099" y="1099"/>
                  </a:lnTo>
                  <a:lnTo>
                    <a:pt x="1072" y="1027"/>
                  </a:lnTo>
                  <a:lnTo>
                    <a:pt x="1016" y="882"/>
                  </a:lnTo>
                  <a:lnTo>
                    <a:pt x="968" y="736"/>
                  </a:lnTo>
                  <a:lnTo>
                    <a:pt x="943" y="664"/>
                  </a:lnTo>
                  <a:cubicBezTo>
                    <a:pt x="934" y="639"/>
                    <a:pt x="927" y="615"/>
                    <a:pt x="921" y="591"/>
                  </a:cubicBezTo>
                  <a:lnTo>
                    <a:pt x="876" y="444"/>
                  </a:lnTo>
                  <a:cubicBezTo>
                    <a:pt x="861" y="394"/>
                    <a:pt x="849" y="345"/>
                    <a:pt x="835" y="295"/>
                  </a:cubicBezTo>
                  <a:lnTo>
                    <a:pt x="817" y="221"/>
                  </a:lnTo>
                  <a:cubicBezTo>
                    <a:pt x="809" y="196"/>
                    <a:pt x="804" y="172"/>
                    <a:pt x="798" y="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17"/>
            <p:cNvSpPr/>
            <p:nvPr/>
          </p:nvSpPr>
          <p:spPr>
            <a:xfrm>
              <a:off x="2047550" y="1826325"/>
              <a:ext cx="35025" cy="24900"/>
            </a:xfrm>
            <a:custGeom>
              <a:avLst/>
              <a:gdLst/>
              <a:ahLst/>
              <a:cxnLst/>
              <a:rect l="l" t="t" r="r" b="b"/>
              <a:pathLst>
                <a:path w="1401" h="996" extrusionOk="0">
                  <a:moveTo>
                    <a:pt x="168" y="0"/>
                  </a:moveTo>
                  <a:lnTo>
                    <a:pt x="0" y="762"/>
                  </a:lnTo>
                  <a:cubicBezTo>
                    <a:pt x="53" y="775"/>
                    <a:pt x="106" y="786"/>
                    <a:pt x="160" y="797"/>
                  </a:cubicBezTo>
                  <a:lnTo>
                    <a:pt x="321" y="830"/>
                  </a:lnTo>
                  <a:lnTo>
                    <a:pt x="482" y="861"/>
                  </a:lnTo>
                  <a:lnTo>
                    <a:pt x="564" y="877"/>
                  </a:lnTo>
                  <a:lnTo>
                    <a:pt x="644" y="891"/>
                  </a:lnTo>
                  <a:lnTo>
                    <a:pt x="805" y="921"/>
                  </a:lnTo>
                  <a:lnTo>
                    <a:pt x="967" y="947"/>
                  </a:lnTo>
                  <a:cubicBezTo>
                    <a:pt x="1075" y="964"/>
                    <a:pt x="1183" y="979"/>
                    <a:pt x="1291" y="996"/>
                  </a:cubicBezTo>
                  <a:lnTo>
                    <a:pt x="1401" y="223"/>
                  </a:lnTo>
                  <a:cubicBezTo>
                    <a:pt x="1298" y="207"/>
                    <a:pt x="1194" y="193"/>
                    <a:pt x="1090" y="176"/>
                  </a:cubicBezTo>
                  <a:lnTo>
                    <a:pt x="935" y="151"/>
                  </a:lnTo>
                  <a:lnTo>
                    <a:pt x="781" y="124"/>
                  </a:lnTo>
                  <a:lnTo>
                    <a:pt x="704" y="109"/>
                  </a:lnTo>
                  <a:lnTo>
                    <a:pt x="627" y="95"/>
                  </a:lnTo>
                  <a:lnTo>
                    <a:pt x="474" y="65"/>
                  </a:lnTo>
                  <a:lnTo>
                    <a:pt x="320" y="33"/>
                  </a:lnTo>
                  <a:cubicBezTo>
                    <a:pt x="271" y="22"/>
                    <a:pt x="219" y="12"/>
                    <a:pt x="1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17"/>
            <p:cNvSpPr/>
            <p:nvPr/>
          </p:nvSpPr>
          <p:spPr>
            <a:xfrm>
              <a:off x="1990950" y="1810125"/>
              <a:ext cx="36725" cy="28875"/>
            </a:xfrm>
            <a:custGeom>
              <a:avLst/>
              <a:gdLst/>
              <a:ahLst/>
              <a:cxnLst/>
              <a:rect l="l" t="t" r="r" b="b"/>
              <a:pathLst>
                <a:path w="1469" h="1155" extrusionOk="0">
                  <a:moveTo>
                    <a:pt x="287" y="1"/>
                  </a:moveTo>
                  <a:lnTo>
                    <a:pt x="1" y="727"/>
                  </a:lnTo>
                  <a:cubicBezTo>
                    <a:pt x="206" y="810"/>
                    <a:pt x="413" y="883"/>
                    <a:pt x="621" y="955"/>
                  </a:cubicBezTo>
                  <a:lnTo>
                    <a:pt x="777" y="1007"/>
                  </a:lnTo>
                  <a:lnTo>
                    <a:pt x="856" y="1033"/>
                  </a:lnTo>
                  <a:lnTo>
                    <a:pt x="935" y="1057"/>
                  </a:lnTo>
                  <a:lnTo>
                    <a:pt x="1092" y="1107"/>
                  </a:lnTo>
                  <a:lnTo>
                    <a:pt x="1251" y="1154"/>
                  </a:lnTo>
                  <a:lnTo>
                    <a:pt x="1469" y="405"/>
                  </a:lnTo>
                  <a:lnTo>
                    <a:pt x="1319" y="361"/>
                  </a:lnTo>
                  <a:lnTo>
                    <a:pt x="1169" y="313"/>
                  </a:lnTo>
                  <a:lnTo>
                    <a:pt x="1095" y="290"/>
                  </a:lnTo>
                  <a:lnTo>
                    <a:pt x="1021" y="265"/>
                  </a:lnTo>
                  <a:lnTo>
                    <a:pt x="872" y="216"/>
                  </a:lnTo>
                  <a:cubicBezTo>
                    <a:pt x="676" y="148"/>
                    <a:pt x="481" y="78"/>
                    <a:pt x="2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17"/>
            <p:cNvSpPr/>
            <p:nvPr/>
          </p:nvSpPr>
          <p:spPr>
            <a:xfrm>
              <a:off x="1938025" y="1785025"/>
              <a:ext cx="37700" cy="32750"/>
            </a:xfrm>
            <a:custGeom>
              <a:avLst/>
              <a:gdLst/>
              <a:ahLst/>
              <a:cxnLst/>
              <a:rect l="l" t="t" r="r" b="b"/>
              <a:pathLst>
                <a:path w="1508" h="1310" extrusionOk="0">
                  <a:moveTo>
                    <a:pt x="423" y="1"/>
                  </a:moveTo>
                  <a:lnTo>
                    <a:pt x="1" y="658"/>
                  </a:lnTo>
                  <a:cubicBezTo>
                    <a:pt x="95" y="716"/>
                    <a:pt x="188" y="778"/>
                    <a:pt x="285" y="834"/>
                  </a:cubicBezTo>
                  <a:cubicBezTo>
                    <a:pt x="333" y="862"/>
                    <a:pt x="380" y="890"/>
                    <a:pt x="428" y="919"/>
                  </a:cubicBezTo>
                  <a:lnTo>
                    <a:pt x="573" y="1001"/>
                  </a:lnTo>
                  <a:cubicBezTo>
                    <a:pt x="598" y="1014"/>
                    <a:pt x="620" y="1028"/>
                    <a:pt x="645" y="1042"/>
                  </a:cubicBezTo>
                  <a:lnTo>
                    <a:pt x="718" y="1081"/>
                  </a:lnTo>
                  <a:lnTo>
                    <a:pt x="865" y="1160"/>
                  </a:lnTo>
                  <a:lnTo>
                    <a:pt x="1014" y="1236"/>
                  </a:lnTo>
                  <a:lnTo>
                    <a:pt x="1088" y="1273"/>
                  </a:lnTo>
                  <a:lnTo>
                    <a:pt x="1162" y="1310"/>
                  </a:lnTo>
                  <a:lnTo>
                    <a:pt x="1508" y="610"/>
                  </a:lnTo>
                  <a:lnTo>
                    <a:pt x="1437" y="576"/>
                  </a:lnTo>
                  <a:lnTo>
                    <a:pt x="1368" y="540"/>
                  </a:lnTo>
                  <a:lnTo>
                    <a:pt x="1230" y="469"/>
                  </a:lnTo>
                  <a:lnTo>
                    <a:pt x="1093" y="394"/>
                  </a:lnTo>
                  <a:lnTo>
                    <a:pt x="1024" y="358"/>
                  </a:lnTo>
                  <a:cubicBezTo>
                    <a:pt x="1002" y="345"/>
                    <a:pt x="979" y="332"/>
                    <a:pt x="957" y="320"/>
                  </a:cubicBezTo>
                  <a:lnTo>
                    <a:pt x="821" y="243"/>
                  </a:lnTo>
                  <a:cubicBezTo>
                    <a:pt x="777" y="217"/>
                    <a:pt x="733" y="190"/>
                    <a:pt x="687" y="164"/>
                  </a:cubicBezTo>
                  <a:cubicBezTo>
                    <a:pt x="598" y="111"/>
                    <a:pt x="511" y="55"/>
                    <a:pt x="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17"/>
            <p:cNvSpPr/>
            <p:nvPr/>
          </p:nvSpPr>
          <p:spPr>
            <a:xfrm>
              <a:off x="2220125" y="1826950"/>
              <a:ext cx="34800" cy="24400"/>
            </a:xfrm>
            <a:custGeom>
              <a:avLst/>
              <a:gdLst/>
              <a:ahLst/>
              <a:cxnLst/>
              <a:rect l="l" t="t" r="r" b="b"/>
              <a:pathLst>
                <a:path w="1392" h="976" extrusionOk="0">
                  <a:moveTo>
                    <a:pt x="0" y="201"/>
                  </a:moveTo>
                  <a:lnTo>
                    <a:pt x="105" y="976"/>
                  </a:lnTo>
                  <a:cubicBezTo>
                    <a:pt x="320" y="950"/>
                    <a:pt x="535" y="913"/>
                    <a:pt x="750" y="881"/>
                  </a:cubicBezTo>
                  <a:lnTo>
                    <a:pt x="830" y="867"/>
                  </a:lnTo>
                  <a:lnTo>
                    <a:pt x="912" y="853"/>
                  </a:lnTo>
                  <a:lnTo>
                    <a:pt x="1071" y="825"/>
                  </a:lnTo>
                  <a:lnTo>
                    <a:pt x="1231" y="797"/>
                  </a:lnTo>
                  <a:cubicBezTo>
                    <a:pt x="1284" y="785"/>
                    <a:pt x="1338" y="778"/>
                    <a:pt x="1392" y="766"/>
                  </a:cubicBezTo>
                  <a:lnTo>
                    <a:pt x="1242" y="0"/>
                  </a:lnTo>
                  <a:cubicBezTo>
                    <a:pt x="1191" y="12"/>
                    <a:pt x="1139" y="19"/>
                    <a:pt x="1086" y="28"/>
                  </a:cubicBezTo>
                  <a:lnTo>
                    <a:pt x="932" y="55"/>
                  </a:lnTo>
                  <a:lnTo>
                    <a:pt x="777" y="83"/>
                  </a:lnTo>
                  <a:lnTo>
                    <a:pt x="700" y="97"/>
                  </a:lnTo>
                  <a:lnTo>
                    <a:pt x="622" y="109"/>
                  </a:lnTo>
                  <a:cubicBezTo>
                    <a:pt x="415" y="141"/>
                    <a:pt x="209" y="175"/>
                    <a:pt x="0" y="2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17"/>
            <p:cNvSpPr/>
            <p:nvPr/>
          </p:nvSpPr>
          <p:spPr>
            <a:xfrm>
              <a:off x="2163925" y="1834675"/>
              <a:ext cx="33075" cy="21325"/>
            </a:xfrm>
            <a:custGeom>
              <a:avLst/>
              <a:gdLst/>
              <a:ahLst/>
              <a:cxnLst/>
              <a:rect l="l" t="t" r="r" b="b"/>
              <a:pathLst>
                <a:path w="1323" h="853" extrusionOk="0">
                  <a:moveTo>
                    <a:pt x="1" y="71"/>
                  </a:moveTo>
                  <a:lnTo>
                    <a:pt x="20" y="852"/>
                  </a:lnTo>
                  <a:lnTo>
                    <a:pt x="346" y="840"/>
                  </a:lnTo>
                  <a:lnTo>
                    <a:pt x="510" y="833"/>
                  </a:lnTo>
                  <a:lnTo>
                    <a:pt x="672" y="824"/>
                  </a:lnTo>
                  <a:lnTo>
                    <a:pt x="997" y="805"/>
                  </a:lnTo>
                  <a:cubicBezTo>
                    <a:pt x="1105" y="797"/>
                    <a:pt x="1215" y="786"/>
                    <a:pt x="1323" y="779"/>
                  </a:cubicBezTo>
                  <a:lnTo>
                    <a:pt x="1256" y="0"/>
                  </a:lnTo>
                  <a:cubicBezTo>
                    <a:pt x="1152" y="10"/>
                    <a:pt x="1047" y="19"/>
                    <a:pt x="943" y="26"/>
                  </a:cubicBezTo>
                  <a:lnTo>
                    <a:pt x="629" y="45"/>
                  </a:lnTo>
                  <a:lnTo>
                    <a:pt x="471" y="53"/>
                  </a:lnTo>
                  <a:lnTo>
                    <a:pt x="314" y="5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17"/>
            <p:cNvSpPr/>
            <p:nvPr/>
          </p:nvSpPr>
          <p:spPr>
            <a:xfrm>
              <a:off x="2106050" y="1834750"/>
              <a:ext cx="33100" cy="21300"/>
            </a:xfrm>
            <a:custGeom>
              <a:avLst/>
              <a:gdLst/>
              <a:ahLst/>
              <a:cxnLst/>
              <a:rect l="l" t="t" r="r" b="b"/>
              <a:pathLst>
                <a:path w="1324" h="852" extrusionOk="0">
                  <a:moveTo>
                    <a:pt x="69" y="0"/>
                  </a:moveTo>
                  <a:lnTo>
                    <a:pt x="1" y="778"/>
                  </a:lnTo>
                  <a:cubicBezTo>
                    <a:pt x="219" y="798"/>
                    <a:pt x="436" y="810"/>
                    <a:pt x="654" y="824"/>
                  </a:cubicBezTo>
                  <a:lnTo>
                    <a:pt x="735" y="829"/>
                  </a:lnTo>
                  <a:lnTo>
                    <a:pt x="817" y="833"/>
                  </a:lnTo>
                  <a:lnTo>
                    <a:pt x="980" y="840"/>
                  </a:lnTo>
                  <a:lnTo>
                    <a:pt x="1143" y="846"/>
                  </a:lnTo>
                  <a:cubicBezTo>
                    <a:pt x="1197" y="847"/>
                    <a:pt x="1252" y="851"/>
                    <a:pt x="1306" y="851"/>
                  </a:cubicBezTo>
                  <a:lnTo>
                    <a:pt x="1323" y="70"/>
                  </a:lnTo>
                  <a:cubicBezTo>
                    <a:pt x="1271" y="70"/>
                    <a:pt x="1219" y="68"/>
                    <a:pt x="1166" y="65"/>
                  </a:cubicBezTo>
                  <a:lnTo>
                    <a:pt x="1009" y="59"/>
                  </a:lnTo>
                  <a:lnTo>
                    <a:pt x="852" y="53"/>
                  </a:lnTo>
                  <a:lnTo>
                    <a:pt x="773" y="49"/>
                  </a:lnTo>
                  <a:lnTo>
                    <a:pt x="695" y="44"/>
                  </a:lnTo>
                  <a:cubicBezTo>
                    <a:pt x="487" y="30"/>
                    <a:pt x="277" y="18"/>
                    <a:pt x="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7"/>
            <p:cNvSpPr/>
            <p:nvPr/>
          </p:nvSpPr>
          <p:spPr>
            <a:xfrm>
              <a:off x="2381800" y="1768800"/>
              <a:ext cx="37425" cy="32150"/>
            </a:xfrm>
            <a:custGeom>
              <a:avLst/>
              <a:gdLst/>
              <a:ahLst/>
              <a:cxnLst/>
              <a:rect l="l" t="t" r="r" b="b"/>
              <a:pathLst>
                <a:path w="1497" h="1286" extrusionOk="0">
                  <a:moveTo>
                    <a:pt x="0" y="583"/>
                  </a:moveTo>
                  <a:lnTo>
                    <a:pt x="340" y="1286"/>
                  </a:lnTo>
                  <a:cubicBezTo>
                    <a:pt x="536" y="1188"/>
                    <a:pt x="730" y="1095"/>
                    <a:pt x="923" y="991"/>
                  </a:cubicBezTo>
                  <a:cubicBezTo>
                    <a:pt x="1020" y="941"/>
                    <a:pt x="1116" y="891"/>
                    <a:pt x="1212" y="839"/>
                  </a:cubicBezTo>
                  <a:lnTo>
                    <a:pt x="1497" y="681"/>
                  </a:lnTo>
                  <a:lnTo>
                    <a:pt x="1116" y="0"/>
                  </a:lnTo>
                  <a:lnTo>
                    <a:pt x="841" y="152"/>
                  </a:lnTo>
                  <a:cubicBezTo>
                    <a:pt x="749" y="202"/>
                    <a:pt x="654" y="250"/>
                    <a:pt x="563" y="299"/>
                  </a:cubicBezTo>
                  <a:cubicBezTo>
                    <a:pt x="377" y="400"/>
                    <a:pt x="188" y="489"/>
                    <a:pt x="0" y="5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7"/>
            <p:cNvSpPr/>
            <p:nvPr/>
          </p:nvSpPr>
          <p:spPr>
            <a:xfrm>
              <a:off x="2329775" y="1793700"/>
              <a:ext cx="36950" cy="29925"/>
            </a:xfrm>
            <a:custGeom>
              <a:avLst/>
              <a:gdLst/>
              <a:ahLst/>
              <a:cxnLst/>
              <a:rect l="l" t="t" r="r" b="b"/>
              <a:pathLst>
                <a:path w="1478" h="1197" extrusionOk="0">
                  <a:moveTo>
                    <a:pt x="0" y="462"/>
                  </a:moveTo>
                  <a:lnTo>
                    <a:pt x="264" y="1197"/>
                  </a:lnTo>
                  <a:lnTo>
                    <a:pt x="418" y="1143"/>
                  </a:lnTo>
                  <a:cubicBezTo>
                    <a:pt x="469" y="1124"/>
                    <a:pt x="520" y="1103"/>
                    <a:pt x="571" y="1085"/>
                  </a:cubicBezTo>
                  <a:lnTo>
                    <a:pt x="875" y="968"/>
                  </a:lnTo>
                  <a:cubicBezTo>
                    <a:pt x="926" y="948"/>
                    <a:pt x="977" y="927"/>
                    <a:pt x="1026" y="906"/>
                  </a:cubicBezTo>
                  <a:lnTo>
                    <a:pt x="1177" y="846"/>
                  </a:lnTo>
                  <a:lnTo>
                    <a:pt x="1328" y="784"/>
                  </a:lnTo>
                  <a:lnTo>
                    <a:pt x="1404" y="752"/>
                  </a:lnTo>
                  <a:lnTo>
                    <a:pt x="1478" y="719"/>
                  </a:lnTo>
                  <a:lnTo>
                    <a:pt x="1170" y="1"/>
                  </a:lnTo>
                  <a:lnTo>
                    <a:pt x="1099" y="32"/>
                  </a:lnTo>
                  <a:lnTo>
                    <a:pt x="1026" y="62"/>
                  </a:lnTo>
                  <a:lnTo>
                    <a:pt x="880" y="122"/>
                  </a:lnTo>
                  <a:lnTo>
                    <a:pt x="734" y="182"/>
                  </a:lnTo>
                  <a:cubicBezTo>
                    <a:pt x="686" y="201"/>
                    <a:pt x="638" y="222"/>
                    <a:pt x="588" y="240"/>
                  </a:cubicBezTo>
                  <a:lnTo>
                    <a:pt x="295" y="352"/>
                  </a:lnTo>
                  <a:cubicBezTo>
                    <a:pt x="245" y="370"/>
                    <a:pt x="197" y="390"/>
                    <a:pt x="147" y="4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17"/>
            <p:cNvSpPr/>
            <p:nvPr/>
          </p:nvSpPr>
          <p:spPr>
            <a:xfrm>
              <a:off x="2275950" y="1813075"/>
              <a:ext cx="36075" cy="27350"/>
            </a:xfrm>
            <a:custGeom>
              <a:avLst/>
              <a:gdLst/>
              <a:ahLst/>
              <a:cxnLst/>
              <a:rect l="l" t="t" r="r" b="b"/>
              <a:pathLst>
                <a:path w="1443" h="1094" extrusionOk="0">
                  <a:moveTo>
                    <a:pt x="1" y="334"/>
                  </a:moveTo>
                  <a:lnTo>
                    <a:pt x="186" y="1093"/>
                  </a:lnTo>
                  <a:lnTo>
                    <a:pt x="502" y="1014"/>
                  </a:lnTo>
                  <a:lnTo>
                    <a:pt x="581" y="993"/>
                  </a:lnTo>
                  <a:lnTo>
                    <a:pt x="621" y="983"/>
                  </a:lnTo>
                  <a:lnTo>
                    <a:pt x="660" y="973"/>
                  </a:lnTo>
                  <a:lnTo>
                    <a:pt x="816" y="928"/>
                  </a:lnTo>
                  <a:lnTo>
                    <a:pt x="1132" y="841"/>
                  </a:lnTo>
                  <a:lnTo>
                    <a:pt x="1443" y="746"/>
                  </a:lnTo>
                  <a:lnTo>
                    <a:pt x="1214" y="0"/>
                  </a:lnTo>
                  <a:lnTo>
                    <a:pt x="913" y="91"/>
                  </a:lnTo>
                  <a:lnTo>
                    <a:pt x="610" y="176"/>
                  </a:lnTo>
                  <a:lnTo>
                    <a:pt x="457" y="219"/>
                  </a:lnTo>
                  <a:lnTo>
                    <a:pt x="419" y="229"/>
                  </a:lnTo>
                  <a:lnTo>
                    <a:pt x="382" y="239"/>
                  </a:lnTo>
                  <a:lnTo>
                    <a:pt x="305" y="25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17"/>
            <p:cNvSpPr/>
            <p:nvPr/>
          </p:nvSpPr>
          <p:spPr>
            <a:xfrm>
              <a:off x="2519750" y="1663575"/>
              <a:ext cx="36375" cy="36650"/>
            </a:xfrm>
            <a:custGeom>
              <a:avLst/>
              <a:gdLst/>
              <a:ahLst/>
              <a:cxnLst/>
              <a:rect l="l" t="t" r="r" b="b"/>
              <a:pathLst>
                <a:path w="1455" h="1466" extrusionOk="0">
                  <a:moveTo>
                    <a:pt x="1" y="905"/>
                  </a:moveTo>
                  <a:lnTo>
                    <a:pt x="545" y="1466"/>
                  </a:lnTo>
                  <a:lnTo>
                    <a:pt x="778" y="1236"/>
                  </a:lnTo>
                  <a:cubicBezTo>
                    <a:pt x="816" y="1199"/>
                    <a:pt x="856" y="1160"/>
                    <a:pt x="893" y="1122"/>
                  </a:cubicBezTo>
                  <a:lnTo>
                    <a:pt x="1007" y="1004"/>
                  </a:lnTo>
                  <a:lnTo>
                    <a:pt x="1233" y="770"/>
                  </a:lnTo>
                  <a:lnTo>
                    <a:pt x="1289" y="712"/>
                  </a:lnTo>
                  <a:lnTo>
                    <a:pt x="1344" y="651"/>
                  </a:lnTo>
                  <a:lnTo>
                    <a:pt x="1454" y="532"/>
                  </a:lnTo>
                  <a:lnTo>
                    <a:pt x="882" y="1"/>
                  </a:lnTo>
                  <a:lnTo>
                    <a:pt x="774" y="117"/>
                  </a:lnTo>
                  <a:lnTo>
                    <a:pt x="721" y="174"/>
                  </a:lnTo>
                  <a:lnTo>
                    <a:pt x="667" y="232"/>
                  </a:lnTo>
                  <a:lnTo>
                    <a:pt x="449" y="458"/>
                  </a:lnTo>
                  <a:lnTo>
                    <a:pt x="339" y="571"/>
                  </a:lnTo>
                  <a:cubicBezTo>
                    <a:pt x="303" y="609"/>
                    <a:pt x="264" y="645"/>
                    <a:pt x="227" y="68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17"/>
            <p:cNvSpPr/>
            <p:nvPr/>
          </p:nvSpPr>
          <p:spPr>
            <a:xfrm>
              <a:off x="2477425" y="1703300"/>
              <a:ext cx="37075" cy="35575"/>
            </a:xfrm>
            <a:custGeom>
              <a:avLst/>
              <a:gdLst/>
              <a:ahLst/>
              <a:cxnLst/>
              <a:rect l="l" t="t" r="r" b="b"/>
              <a:pathLst>
                <a:path w="1483" h="1423" extrusionOk="0">
                  <a:moveTo>
                    <a:pt x="1" y="809"/>
                  </a:moveTo>
                  <a:lnTo>
                    <a:pt x="485" y="1423"/>
                  </a:lnTo>
                  <a:lnTo>
                    <a:pt x="739" y="1219"/>
                  </a:lnTo>
                  <a:lnTo>
                    <a:pt x="804" y="1168"/>
                  </a:lnTo>
                  <a:cubicBezTo>
                    <a:pt x="824" y="1151"/>
                    <a:pt x="845" y="1132"/>
                    <a:pt x="866" y="1116"/>
                  </a:cubicBezTo>
                  <a:lnTo>
                    <a:pt x="991" y="1010"/>
                  </a:lnTo>
                  <a:lnTo>
                    <a:pt x="1240" y="799"/>
                  </a:lnTo>
                  <a:lnTo>
                    <a:pt x="1271" y="773"/>
                  </a:lnTo>
                  <a:lnTo>
                    <a:pt x="1300" y="746"/>
                  </a:lnTo>
                  <a:lnTo>
                    <a:pt x="1362" y="691"/>
                  </a:lnTo>
                  <a:lnTo>
                    <a:pt x="1482" y="583"/>
                  </a:lnTo>
                  <a:lnTo>
                    <a:pt x="962" y="0"/>
                  </a:lnTo>
                  <a:lnTo>
                    <a:pt x="845" y="106"/>
                  </a:lnTo>
                  <a:lnTo>
                    <a:pt x="787" y="158"/>
                  </a:lnTo>
                  <a:lnTo>
                    <a:pt x="757" y="184"/>
                  </a:lnTo>
                  <a:lnTo>
                    <a:pt x="727" y="210"/>
                  </a:lnTo>
                  <a:lnTo>
                    <a:pt x="487" y="413"/>
                  </a:lnTo>
                  <a:lnTo>
                    <a:pt x="367" y="514"/>
                  </a:lnTo>
                  <a:cubicBezTo>
                    <a:pt x="348" y="531"/>
                    <a:pt x="327" y="548"/>
                    <a:pt x="308" y="565"/>
                  </a:cubicBezTo>
                  <a:lnTo>
                    <a:pt x="247" y="6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17"/>
            <p:cNvSpPr/>
            <p:nvPr/>
          </p:nvSpPr>
          <p:spPr>
            <a:xfrm>
              <a:off x="2431500" y="1738450"/>
              <a:ext cx="37500" cy="34025"/>
            </a:xfrm>
            <a:custGeom>
              <a:avLst/>
              <a:gdLst/>
              <a:ahLst/>
              <a:cxnLst/>
              <a:rect l="l" t="t" r="r" b="b"/>
              <a:pathLst>
                <a:path w="1500" h="1361" extrusionOk="0">
                  <a:moveTo>
                    <a:pt x="0" y="699"/>
                  </a:moveTo>
                  <a:lnTo>
                    <a:pt x="413" y="1361"/>
                  </a:lnTo>
                  <a:lnTo>
                    <a:pt x="553" y="1274"/>
                  </a:lnTo>
                  <a:lnTo>
                    <a:pt x="689" y="1185"/>
                  </a:lnTo>
                  <a:lnTo>
                    <a:pt x="963" y="1007"/>
                  </a:lnTo>
                  <a:cubicBezTo>
                    <a:pt x="1053" y="945"/>
                    <a:pt x="1142" y="883"/>
                    <a:pt x="1232" y="823"/>
                  </a:cubicBezTo>
                  <a:cubicBezTo>
                    <a:pt x="1322" y="759"/>
                    <a:pt x="1412" y="700"/>
                    <a:pt x="1499" y="635"/>
                  </a:cubicBezTo>
                  <a:lnTo>
                    <a:pt x="1044" y="0"/>
                  </a:lnTo>
                  <a:cubicBezTo>
                    <a:pt x="960" y="63"/>
                    <a:pt x="873" y="121"/>
                    <a:pt x="787" y="180"/>
                  </a:cubicBezTo>
                  <a:cubicBezTo>
                    <a:pt x="701" y="241"/>
                    <a:pt x="615" y="300"/>
                    <a:pt x="528" y="358"/>
                  </a:cubicBezTo>
                  <a:lnTo>
                    <a:pt x="266" y="530"/>
                  </a:lnTo>
                  <a:lnTo>
                    <a:pt x="133" y="61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17"/>
            <p:cNvSpPr/>
            <p:nvPr/>
          </p:nvSpPr>
          <p:spPr>
            <a:xfrm>
              <a:off x="2626775" y="1527600"/>
              <a:ext cx="33825" cy="37425"/>
            </a:xfrm>
            <a:custGeom>
              <a:avLst/>
              <a:gdLst/>
              <a:ahLst/>
              <a:cxnLst/>
              <a:rect l="l" t="t" r="r" b="b"/>
              <a:pathLst>
                <a:path w="1353" h="1497" extrusionOk="0">
                  <a:moveTo>
                    <a:pt x="0" y="1062"/>
                  </a:moveTo>
                  <a:lnTo>
                    <a:pt x="650" y="1496"/>
                  </a:lnTo>
                  <a:lnTo>
                    <a:pt x="1004" y="960"/>
                  </a:lnTo>
                  <a:lnTo>
                    <a:pt x="1178" y="691"/>
                  </a:lnTo>
                  <a:cubicBezTo>
                    <a:pt x="1236" y="601"/>
                    <a:pt x="1295" y="511"/>
                    <a:pt x="1353" y="420"/>
                  </a:cubicBezTo>
                  <a:lnTo>
                    <a:pt x="694" y="0"/>
                  </a:lnTo>
                  <a:cubicBezTo>
                    <a:pt x="637" y="90"/>
                    <a:pt x="579" y="178"/>
                    <a:pt x="522" y="267"/>
                  </a:cubicBezTo>
                  <a:lnTo>
                    <a:pt x="349" y="53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17"/>
            <p:cNvSpPr/>
            <p:nvPr/>
          </p:nvSpPr>
          <p:spPr>
            <a:xfrm>
              <a:off x="2594000" y="1574875"/>
              <a:ext cx="34550" cy="37400"/>
            </a:xfrm>
            <a:custGeom>
              <a:avLst/>
              <a:gdLst/>
              <a:ahLst/>
              <a:cxnLst/>
              <a:rect l="l" t="t" r="r" b="b"/>
              <a:pathLst>
                <a:path w="1382" h="1496" extrusionOk="0">
                  <a:moveTo>
                    <a:pt x="0" y="1028"/>
                  </a:moveTo>
                  <a:lnTo>
                    <a:pt x="627" y="1495"/>
                  </a:lnTo>
                  <a:lnTo>
                    <a:pt x="818" y="1235"/>
                  </a:lnTo>
                  <a:cubicBezTo>
                    <a:pt x="881" y="1148"/>
                    <a:pt x="947" y="1062"/>
                    <a:pt x="1008" y="975"/>
                  </a:cubicBezTo>
                  <a:lnTo>
                    <a:pt x="1196" y="712"/>
                  </a:lnTo>
                  <a:lnTo>
                    <a:pt x="1289" y="580"/>
                  </a:lnTo>
                  <a:lnTo>
                    <a:pt x="1382" y="448"/>
                  </a:lnTo>
                  <a:lnTo>
                    <a:pt x="742" y="0"/>
                  </a:lnTo>
                  <a:lnTo>
                    <a:pt x="650" y="130"/>
                  </a:lnTo>
                  <a:lnTo>
                    <a:pt x="557" y="259"/>
                  </a:lnTo>
                  <a:lnTo>
                    <a:pt x="373" y="517"/>
                  </a:lnTo>
                  <a:cubicBezTo>
                    <a:pt x="312" y="603"/>
                    <a:pt x="249" y="687"/>
                    <a:pt x="187" y="7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17"/>
            <p:cNvSpPr/>
            <p:nvPr/>
          </p:nvSpPr>
          <p:spPr>
            <a:xfrm>
              <a:off x="2558700" y="1620300"/>
              <a:ext cx="35425" cy="37125"/>
            </a:xfrm>
            <a:custGeom>
              <a:avLst/>
              <a:gdLst/>
              <a:ahLst/>
              <a:cxnLst/>
              <a:rect l="l" t="t" r="r" b="b"/>
              <a:pathLst>
                <a:path w="1417" h="1485" extrusionOk="0">
                  <a:moveTo>
                    <a:pt x="0" y="975"/>
                  </a:moveTo>
                  <a:lnTo>
                    <a:pt x="593" y="1485"/>
                  </a:lnTo>
                  <a:cubicBezTo>
                    <a:pt x="874" y="1157"/>
                    <a:pt x="1150" y="824"/>
                    <a:pt x="1416" y="485"/>
                  </a:cubicBezTo>
                  <a:lnTo>
                    <a:pt x="805" y="0"/>
                  </a:lnTo>
                  <a:cubicBezTo>
                    <a:pt x="543" y="330"/>
                    <a:pt x="275" y="655"/>
                    <a:pt x="0" y="9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17"/>
            <p:cNvSpPr/>
            <p:nvPr/>
          </p:nvSpPr>
          <p:spPr>
            <a:xfrm>
              <a:off x="2716300" y="1380675"/>
              <a:ext cx="33100" cy="37400"/>
            </a:xfrm>
            <a:custGeom>
              <a:avLst/>
              <a:gdLst/>
              <a:ahLst/>
              <a:cxnLst/>
              <a:rect l="l" t="t" r="r" b="b"/>
              <a:pathLst>
                <a:path w="1324" h="1496" extrusionOk="0">
                  <a:moveTo>
                    <a:pt x="1" y="1098"/>
                  </a:moveTo>
                  <a:lnTo>
                    <a:pt x="673" y="1496"/>
                  </a:lnTo>
                  <a:cubicBezTo>
                    <a:pt x="889" y="1130"/>
                    <a:pt x="1106" y="766"/>
                    <a:pt x="1323" y="403"/>
                  </a:cubicBezTo>
                  <a:lnTo>
                    <a:pt x="653" y="1"/>
                  </a:lnTo>
                  <a:cubicBezTo>
                    <a:pt x="436" y="365"/>
                    <a:pt x="216" y="731"/>
                    <a:pt x="1" y="10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17"/>
            <p:cNvSpPr/>
            <p:nvPr/>
          </p:nvSpPr>
          <p:spPr>
            <a:xfrm>
              <a:off x="2687175" y="1429875"/>
              <a:ext cx="33100" cy="37400"/>
            </a:xfrm>
            <a:custGeom>
              <a:avLst/>
              <a:gdLst/>
              <a:ahLst/>
              <a:cxnLst/>
              <a:rect l="l" t="t" r="r" b="b"/>
              <a:pathLst>
                <a:path w="1324" h="1496" extrusionOk="0">
                  <a:moveTo>
                    <a:pt x="1" y="1096"/>
                  </a:moveTo>
                  <a:lnTo>
                    <a:pt x="672" y="1496"/>
                  </a:lnTo>
                  <a:lnTo>
                    <a:pt x="1323" y="397"/>
                  </a:lnTo>
                  <a:lnTo>
                    <a:pt x="6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17"/>
            <p:cNvSpPr/>
            <p:nvPr/>
          </p:nvSpPr>
          <p:spPr>
            <a:xfrm>
              <a:off x="2657750" y="1478800"/>
              <a:ext cx="33300" cy="37425"/>
            </a:xfrm>
            <a:custGeom>
              <a:avLst/>
              <a:gdLst/>
              <a:ahLst/>
              <a:cxnLst/>
              <a:rect l="l" t="t" r="r" b="b"/>
              <a:pathLst>
                <a:path w="1332" h="1497" extrusionOk="0">
                  <a:moveTo>
                    <a:pt x="0" y="1085"/>
                  </a:moveTo>
                  <a:lnTo>
                    <a:pt x="665" y="1496"/>
                  </a:lnTo>
                  <a:lnTo>
                    <a:pt x="1000" y="951"/>
                  </a:lnTo>
                  <a:lnTo>
                    <a:pt x="1332" y="403"/>
                  </a:lnTo>
                  <a:lnTo>
                    <a:pt x="662" y="0"/>
                  </a:lnTo>
                  <a:lnTo>
                    <a:pt x="333" y="54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17"/>
            <p:cNvSpPr/>
            <p:nvPr/>
          </p:nvSpPr>
          <p:spPr>
            <a:xfrm>
              <a:off x="2809400" y="1237575"/>
              <a:ext cx="34775" cy="37100"/>
            </a:xfrm>
            <a:custGeom>
              <a:avLst/>
              <a:gdLst/>
              <a:ahLst/>
              <a:cxnLst/>
              <a:rect l="l" t="t" r="r" b="b"/>
              <a:pathLst>
                <a:path w="1391" h="1484" extrusionOk="0">
                  <a:moveTo>
                    <a:pt x="0" y="1021"/>
                  </a:moveTo>
                  <a:lnTo>
                    <a:pt x="629" y="1484"/>
                  </a:lnTo>
                  <a:cubicBezTo>
                    <a:pt x="878" y="1145"/>
                    <a:pt x="1132" y="812"/>
                    <a:pt x="1390" y="483"/>
                  </a:cubicBezTo>
                  <a:lnTo>
                    <a:pt x="777" y="0"/>
                  </a:lnTo>
                  <a:cubicBezTo>
                    <a:pt x="514" y="335"/>
                    <a:pt x="254" y="676"/>
                    <a:pt x="0" y="10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17"/>
            <p:cNvSpPr/>
            <p:nvPr/>
          </p:nvSpPr>
          <p:spPr>
            <a:xfrm>
              <a:off x="2776550" y="1283750"/>
              <a:ext cx="34050" cy="37325"/>
            </a:xfrm>
            <a:custGeom>
              <a:avLst/>
              <a:gdLst/>
              <a:ahLst/>
              <a:cxnLst/>
              <a:rect l="l" t="t" r="r" b="b"/>
              <a:pathLst>
                <a:path w="1362" h="1493" extrusionOk="0">
                  <a:moveTo>
                    <a:pt x="0" y="1061"/>
                  </a:moveTo>
                  <a:lnTo>
                    <a:pt x="652" y="1492"/>
                  </a:lnTo>
                  <a:cubicBezTo>
                    <a:pt x="884" y="1140"/>
                    <a:pt x="1121" y="793"/>
                    <a:pt x="1361" y="448"/>
                  </a:cubicBezTo>
                  <a:lnTo>
                    <a:pt x="721" y="0"/>
                  </a:lnTo>
                  <a:cubicBezTo>
                    <a:pt x="476" y="350"/>
                    <a:pt x="236" y="704"/>
                    <a:pt x="0" y="106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17"/>
            <p:cNvSpPr/>
            <p:nvPr/>
          </p:nvSpPr>
          <p:spPr>
            <a:xfrm>
              <a:off x="2745975" y="1331475"/>
              <a:ext cx="33375" cy="37375"/>
            </a:xfrm>
            <a:custGeom>
              <a:avLst/>
              <a:gdLst/>
              <a:ahLst/>
              <a:cxnLst/>
              <a:rect l="l" t="t" r="r" b="b"/>
              <a:pathLst>
                <a:path w="1335" h="1495" extrusionOk="0">
                  <a:moveTo>
                    <a:pt x="1" y="1088"/>
                  </a:moveTo>
                  <a:lnTo>
                    <a:pt x="667" y="1495"/>
                  </a:lnTo>
                  <a:lnTo>
                    <a:pt x="833" y="1224"/>
                  </a:lnTo>
                  <a:lnTo>
                    <a:pt x="999" y="955"/>
                  </a:lnTo>
                  <a:cubicBezTo>
                    <a:pt x="1110" y="775"/>
                    <a:pt x="1222" y="596"/>
                    <a:pt x="1335" y="418"/>
                  </a:cubicBezTo>
                  <a:lnTo>
                    <a:pt x="676" y="1"/>
                  </a:lnTo>
                  <a:cubicBezTo>
                    <a:pt x="561" y="180"/>
                    <a:pt x="448" y="362"/>
                    <a:pt x="335" y="543"/>
                  </a:cubicBezTo>
                  <a:lnTo>
                    <a:pt x="168" y="8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17"/>
            <p:cNvSpPr/>
            <p:nvPr/>
          </p:nvSpPr>
          <p:spPr>
            <a:xfrm>
              <a:off x="2925825" y="1115000"/>
              <a:ext cx="36975" cy="35100"/>
            </a:xfrm>
            <a:custGeom>
              <a:avLst/>
              <a:gdLst/>
              <a:ahLst/>
              <a:cxnLst/>
              <a:rect l="l" t="t" r="r" b="b"/>
              <a:pathLst>
                <a:path w="1479" h="1404" extrusionOk="0">
                  <a:moveTo>
                    <a:pt x="1" y="809"/>
                  </a:moveTo>
                  <a:lnTo>
                    <a:pt x="507" y="1404"/>
                  </a:lnTo>
                  <a:cubicBezTo>
                    <a:pt x="823" y="1134"/>
                    <a:pt x="1147" y="876"/>
                    <a:pt x="1478" y="625"/>
                  </a:cubicBezTo>
                  <a:lnTo>
                    <a:pt x="1010" y="0"/>
                  </a:lnTo>
                  <a:cubicBezTo>
                    <a:pt x="664" y="259"/>
                    <a:pt x="329" y="529"/>
                    <a:pt x="1" y="8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17"/>
            <p:cNvSpPr/>
            <p:nvPr/>
          </p:nvSpPr>
          <p:spPr>
            <a:xfrm>
              <a:off x="2883650" y="1152175"/>
              <a:ext cx="36375" cy="36200"/>
            </a:xfrm>
            <a:custGeom>
              <a:avLst/>
              <a:gdLst/>
              <a:ahLst/>
              <a:cxnLst/>
              <a:rect l="l" t="t" r="r" b="b"/>
              <a:pathLst>
                <a:path w="1455" h="1448" extrusionOk="0">
                  <a:moveTo>
                    <a:pt x="1" y="902"/>
                  </a:moveTo>
                  <a:lnTo>
                    <a:pt x="560" y="1447"/>
                  </a:lnTo>
                  <a:cubicBezTo>
                    <a:pt x="852" y="1148"/>
                    <a:pt x="1150" y="858"/>
                    <a:pt x="1454" y="574"/>
                  </a:cubicBezTo>
                  <a:lnTo>
                    <a:pt x="923" y="1"/>
                  </a:lnTo>
                  <a:cubicBezTo>
                    <a:pt x="607" y="295"/>
                    <a:pt x="300" y="594"/>
                    <a:pt x="1" y="90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17"/>
            <p:cNvSpPr/>
            <p:nvPr/>
          </p:nvSpPr>
          <p:spPr>
            <a:xfrm>
              <a:off x="2845150" y="1193150"/>
              <a:ext cx="35600" cy="36825"/>
            </a:xfrm>
            <a:custGeom>
              <a:avLst/>
              <a:gdLst/>
              <a:ahLst/>
              <a:cxnLst/>
              <a:rect l="l" t="t" r="r" b="b"/>
              <a:pathLst>
                <a:path w="1424" h="1473" extrusionOk="0">
                  <a:moveTo>
                    <a:pt x="1" y="970"/>
                  </a:moveTo>
                  <a:lnTo>
                    <a:pt x="600" y="1472"/>
                  </a:lnTo>
                  <a:cubicBezTo>
                    <a:pt x="868" y="1150"/>
                    <a:pt x="1142" y="835"/>
                    <a:pt x="1423" y="526"/>
                  </a:cubicBezTo>
                  <a:lnTo>
                    <a:pt x="845" y="1"/>
                  </a:lnTo>
                  <a:cubicBezTo>
                    <a:pt x="558" y="318"/>
                    <a:pt x="277" y="642"/>
                    <a:pt x="1" y="9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17"/>
            <p:cNvSpPr/>
            <p:nvPr/>
          </p:nvSpPr>
          <p:spPr>
            <a:xfrm>
              <a:off x="3076300" y="1040875"/>
              <a:ext cx="35600" cy="27000"/>
            </a:xfrm>
            <a:custGeom>
              <a:avLst/>
              <a:gdLst/>
              <a:ahLst/>
              <a:cxnLst/>
              <a:rect l="l" t="t" r="r" b="b"/>
              <a:pathLst>
                <a:path w="1424" h="1080" extrusionOk="0">
                  <a:moveTo>
                    <a:pt x="1" y="335"/>
                  </a:moveTo>
                  <a:lnTo>
                    <a:pt x="235" y="1079"/>
                  </a:lnTo>
                  <a:cubicBezTo>
                    <a:pt x="627" y="958"/>
                    <a:pt x="1022" y="850"/>
                    <a:pt x="1423" y="763"/>
                  </a:cubicBezTo>
                  <a:lnTo>
                    <a:pt x="1256" y="1"/>
                  </a:lnTo>
                  <a:cubicBezTo>
                    <a:pt x="834" y="93"/>
                    <a:pt x="415" y="205"/>
                    <a:pt x="1" y="33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17"/>
            <p:cNvSpPr/>
            <p:nvPr/>
          </p:nvSpPr>
          <p:spPr>
            <a:xfrm>
              <a:off x="3022375" y="1057775"/>
              <a:ext cx="36800" cy="30675"/>
            </a:xfrm>
            <a:custGeom>
              <a:avLst/>
              <a:gdLst/>
              <a:ahLst/>
              <a:cxnLst/>
              <a:rect l="l" t="t" r="r" b="b"/>
              <a:pathLst>
                <a:path w="1472" h="1227" extrusionOk="0">
                  <a:moveTo>
                    <a:pt x="0" y="526"/>
                  </a:moveTo>
                  <a:lnTo>
                    <a:pt x="345" y="1226"/>
                  </a:lnTo>
                  <a:cubicBezTo>
                    <a:pt x="715" y="1046"/>
                    <a:pt x="1091" y="879"/>
                    <a:pt x="1472" y="728"/>
                  </a:cubicBezTo>
                  <a:lnTo>
                    <a:pt x="1187" y="1"/>
                  </a:lnTo>
                  <a:cubicBezTo>
                    <a:pt x="783" y="159"/>
                    <a:pt x="388" y="335"/>
                    <a:pt x="0" y="52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17"/>
            <p:cNvSpPr/>
            <p:nvPr/>
          </p:nvSpPr>
          <p:spPr>
            <a:xfrm>
              <a:off x="2972300" y="1082875"/>
              <a:ext cx="37150" cy="33275"/>
            </a:xfrm>
            <a:custGeom>
              <a:avLst/>
              <a:gdLst/>
              <a:ahLst/>
              <a:cxnLst/>
              <a:rect l="l" t="t" r="r" b="b"/>
              <a:pathLst>
                <a:path w="1486" h="1331" extrusionOk="0">
                  <a:moveTo>
                    <a:pt x="0" y="683"/>
                  </a:moveTo>
                  <a:lnTo>
                    <a:pt x="434" y="1331"/>
                  </a:lnTo>
                  <a:cubicBezTo>
                    <a:pt x="778" y="1101"/>
                    <a:pt x="1129" y="882"/>
                    <a:pt x="1486" y="678"/>
                  </a:cubicBezTo>
                  <a:lnTo>
                    <a:pt x="1100" y="0"/>
                  </a:lnTo>
                  <a:cubicBezTo>
                    <a:pt x="725" y="215"/>
                    <a:pt x="358" y="443"/>
                    <a:pt x="0" y="6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17"/>
            <p:cNvSpPr/>
            <p:nvPr/>
          </p:nvSpPr>
          <p:spPr>
            <a:xfrm>
              <a:off x="3247150" y="1034900"/>
              <a:ext cx="33800" cy="23150"/>
            </a:xfrm>
            <a:custGeom>
              <a:avLst/>
              <a:gdLst/>
              <a:ahLst/>
              <a:cxnLst/>
              <a:rect l="l" t="t" r="r" b="b"/>
              <a:pathLst>
                <a:path w="1352" h="926" extrusionOk="0">
                  <a:moveTo>
                    <a:pt x="75" y="0"/>
                  </a:moveTo>
                  <a:lnTo>
                    <a:pt x="0" y="777"/>
                  </a:lnTo>
                  <a:cubicBezTo>
                    <a:pt x="104" y="787"/>
                    <a:pt x="206" y="797"/>
                    <a:pt x="311" y="808"/>
                  </a:cubicBezTo>
                  <a:lnTo>
                    <a:pt x="622" y="845"/>
                  </a:lnTo>
                  <a:lnTo>
                    <a:pt x="777" y="863"/>
                  </a:lnTo>
                  <a:cubicBezTo>
                    <a:pt x="829" y="870"/>
                    <a:pt x="881" y="878"/>
                    <a:pt x="931" y="884"/>
                  </a:cubicBezTo>
                  <a:lnTo>
                    <a:pt x="1242" y="926"/>
                  </a:lnTo>
                  <a:lnTo>
                    <a:pt x="1352" y="152"/>
                  </a:lnTo>
                  <a:lnTo>
                    <a:pt x="1033" y="110"/>
                  </a:lnTo>
                  <a:cubicBezTo>
                    <a:pt x="980" y="103"/>
                    <a:pt x="926" y="95"/>
                    <a:pt x="874" y="89"/>
                  </a:cubicBezTo>
                  <a:lnTo>
                    <a:pt x="715" y="70"/>
                  </a:lnTo>
                  <a:lnTo>
                    <a:pt x="394" y="33"/>
                  </a:lnTo>
                  <a:cubicBezTo>
                    <a:pt x="289" y="21"/>
                    <a:pt x="182" y="11"/>
                    <a:pt x="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7"/>
            <p:cNvSpPr/>
            <p:nvPr/>
          </p:nvSpPr>
          <p:spPr>
            <a:xfrm>
              <a:off x="3191225" y="1032075"/>
              <a:ext cx="32325" cy="20425"/>
            </a:xfrm>
            <a:custGeom>
              <a:avLst/>
              <a:gdLst/>
              <a:ahLst/>
              <a:cxnLst/>
              <a:rect l="l" t="t" r="r" b="b"/>
              <a:pathLst>
                <a:path w="1293" h="817" extrusionOk="0">
                  <a:moveTo>
                    <a:pt x="1" y="1"/>
                  </a:moveTo>
                  <a:lnTo>
                    <a:pt x="6" y="782"/>
                  </a:lnTo>
                  <a:lnTo>
                    <a:pt x="317" y="784"/>
                  </a:lnTo>
                  <a:lnTo>
                    <a:pt x="395" y="784"/>
                  </a:lnTo>
                  <a:cubicBezTo>
                    <a:pt x="421" y="784"/>
                    <a:pt x="447" y="784"/>
                    <a:pt x="473" y="785"/>
                  </a:cubicBezTo>
                  <a:lnTo>
                    <a:pt x="628" y="790"/>
                  </a:lnTo>
                  <a:lnTo>
                    <a:pt x="939" y="799"/>
                  </a:lnTo>
                  <a:cubicBezTo>
                    <a:pt x="1043" y="805"/>
                    <a:pt x="1146" y="810"/>
                    <a:pt x="1250" y="816"/>
                  </a:cubicBezTo>
                  <a:lnTo>
                    <a:pt x="1293" y="36"/>
                  </a:lnTo>
                  <a:cubicBezTo>
                    <a:pt x="1185" y="31"/>
                    <a:pt x="1078" y="25"/>
                    <a:pt x="970" y="20"/>
                  </a:cubicBezTo>
                  <a:lnTo>
                    <a:pt x="647" y="10"/>
                  </a:lnTo>
                  <a:lnTo>
                    <a:pt x="486" y="5"/>
                  </a:lnTo>
                  <a:cubicBezTo>
                    <a:pt x="459" y="4"/>
                    <a:pt x="433" y="4"/>
                    <a:pt x="406" y="4"/>
                  </a:cubicBezTo>
                  <a:lnTo>
                    <a:pt x="325" y="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7"/>
            <p:cNvSpPr/>
            <p:nvPr/>
          </p:nvSpPr>
          <p:spPr>
            <a:xfrm>
              <a:off x="3133475" y="1033025"/>
              <a:ext cx="33500" cy="22600"/>
            </a:xfrm>
            <a:custGeom>
              <a:avLst/>
              <a:gdLst/>
              <a:ahLst/>
              <a:cxnLst/>
              <a:rect l="l" t="t" r="r" b="b"/>
              <a:pathLst>
                <a:path w="1340" h="904" extrusionOk="0">
                  <a:moveTo>
                    <a:pt x="0" y="131"/>
                  </a:moveTo>
                  <a:lnTo>
                    <a:pt x="112" y="903"/>
                  </a:lnTo>
                  <a:lnTo>
                    <a:pt x="187" y="892"/>
                  </a:lnTo>
                  <a:lnTo>
                    <a:pt x="264" y="882"/>
                  </a:lnTo>
                  <a:lnTo>
                    <a:pt x="417" y="865"/>
                  </a:lnTo>
                  <a:lnTo>
                    <a:pt x="571" y="846"/>
                  </a:lnTo>
                  <a:lnTo>
                    <a:pt x="648" y="836"/>
                  </a:lnTo>
                  <a:cubicBezTo>
                    <a:pt x="674" y="834"/>
                    <a:pt x="698" y="830"/>
                    <a:pt x="724" y="829"/>
                  </a:cubicBezTo>
                  <a:lnTo>
                    <a:pt x="1031" y="802"/>
                  </a:lnTo>
                  <a:lnTo>
                    <a:pt x="1185" y="789"/>
                  </a:lnTo>
                  <a:cubicBezTo>
                    <a:pt x="1235" y="784"/>
                    <a:pt x="1287" y="782"/>
                    <a:pt x="1339" y="779"/>
                  </a:cubicBezTo>
                  <a:lnTo>
                    <a:pt x="1291" y="0"/>
                  </a:lnTo>
                  <a:cubicBezTo>
                    <a:pt x="1238" y="2"/>
                    <a:pt x="1183" y="6"/>
                    <a:pt x="1130" y="9"/>
                  </a:cubicBezTo>
                  <a:lnTo>
                    <a:pt x="969" y="23"/>
                  </a:lnTo>
                  <a:lnTo>
                    <a:pt x="646" y="52"/>
                  </a:lnTo>
                  <a:cubicBezTo>
                    <a:pt x="619" y="54"/>
                    <a:pt x="593" y="58"/>
                    <a:pt x="566" y="61"/>
                  </a:cubicBezTo>
                  <a:lnTo>
                    <a:pt x="484" y="70"/>
                  </a:lnTo>
                  <a:lnTo>
                    <a:pt x="323" y="90"/>
                  </a:lnTo>
                  <a:lnTo>
                    <a:pt x="162" y="109"/>
                  </a:lnTo>
                  <a:lnTo>
                    <a:pt x="82" y="1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17"/>
            <p:cNvSpPr/>
            <p:nvPr/>
          </p:nvSpPr>
          <p:spPr>
            <a:xfrm>
              <a:off x="3410100" y="1073000"/>
              <a:ext cx="36925" cy="32025"/>
            </a:xfrm>
            <a:custGeom>
              <a:avLst/>
              <a:gdLst/>
              <a:ahLst/>
              <a:cxnLst/>
              <a:rect l="l" t="t" r="r" b="b"/>
              <a:pathLst>
                <a:path w="1477" h="1281" extrusionOk="0">
                  <a:moveTo>
                    <a:pt x="320" y="1"/>
                  </a:moveTo>
                  <a:lnTo>
                    <a:pt x="0" y="713"/>
                  </a:lnTo>
                  <a:cubicBezTo>
                    <a:pt x="367" y="877"/>
                    <a:pt x="722" y="1067"/>
                    <a:pt x="1057" y="1280"/>
                  </a:cubicBezTo>
                  <a:lnTo>
                    <a:pt x="1477" y="622"/>
                  </a:lnTo>
                  <a:cubicBezTo>
                    <a:pt x="1107" y="386"/>
                    <a:pt x="719" y="180"/>
                    <a:pt x="3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17"/>
            <p:cNvSpPr/>
            <p:nvPr/>
          </p:nvSpPr>
          <p:spPr>
            <a:xfrm>
              <a:off x="3358075" y="1054325"/>
              <a:ext cx="35925" cy="27675"/>
            </a:xfrm>
            <a:custGeom>
              <a:avLst/>
              <a:gdLst/>
              <a:ahLst/>
              <a:cxnLst/>
              <a:rect l="l" t="t" r="r" b="b"/>
              <a:pathLst>
                <a:path w="1437" h="1107" extrusionOk="0">
                  <a:moveTo>
                    <a:pt x="192" y="0"/>
                  </a:moveTo>
                  <a:lnTo>
                    <a:pt x="1" y="758"/>
                  </a:lnTo>
                  <a:cubicBezTo>
                    <a:pt x="402" y="859"/>
                    <a:pt x="797" y="974"/>
                    <a:pt x="1183" y="1107"/>
                  </a:cubicBezTo>
                  <a:lnTo>
                    <a:pt x="1437" y="369"/>
                  </a:lnTo>
                  <a:cubicBezTo>
                    <a:pt x="1026" y="227"/>
                    <a:pt x="610" y="106"/>
                    <a:pt x="1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7"/>
            <p:cNvSpPr/>
            <p:nvPr/>
          </p:nvSpPr>
          <p:spPr>
            <a:xfrm>
              <a:off x="3303275" y="1042775"/>
              <a:ext cx="34875" cy="25050"/>
            </a:xfrm>
            <a:custGeom>
              <a:avLst/>
              <a:gdLst/>
              <a:ahLst/>
              <a:cxnLst/>
              <a:rect l="l" t="t" r="r" b="b"/>
              <a:pathLst>
                <a:path w="1395" h="1002" extrusionOk="0">
                  <a:moveTo>
                    <a:pt x="131" y="1"/>
                  </a:moveTo>
                  <a:lnTo>
                    <a:pt x="0" y="769"/>
                  </a:lnTo>
                  <a:cubicBezTo>
                    <a:pt x="103" y="787"/>
                    <a:pt x="207" y="806"/>
                    <a:pt x="309" y="824"/>
                  </a:cubicBezTo>
                  <a:lnTo>
                    <a:pt x="620" y="881"/>
                  </a:lnTo>
                  <a:cubicBezTo>
                    <a:pt x="827" y="919"/>
                    <a:pt x="1031" y="960"/>
                    <a:pt x="1236" y="1001"/>
                  </a:cubicBezTo>
                  <a:lnTo>
                    <a:pt x="1394" y="236"/>
                  </a:lnTo>
                  <a:cubicBezTo>
                    <a:pt x="1184" y="192"/>
                    <a:pt x="974" y="152"/>
                    <a:pt x="764" y="112"/>
                  </a:cubicBezTo>
                  <a:lnTo>
                    <a:pt x="448" y="55"/>
                  </a:lnTo>
                  <a:cubicBezTo>
                    <a:pt x="343" y="37"/>
                    <a:pt x="236" y="17"/>
                    <a:pt x="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5" name="Google Shape;965;p17"/>
          <p:cNvGrpSpPr/>
          <p:nvPr/>
        </p:nvGrpSpPr>
        <p:grpSpPr>
          <a:xfrm>
            <a:off x="385750" y="206447"/>
            <a:ext cx="8336049" cy="4757278"/>
            <a:chOff x="385750" y="206447"/>
            <a:chExt cx="8336049" cy="4757278"/>
          </a:xfrm>
        </p:grpSpPr>
        <p:sp>
          <p:nvSpPr>
            <p:cNvPr id="966" name="Google Shape;966;p17"/>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17"/>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8" name="Google Shape;968;p17"/>
          <p:cNvSpPr txBox="1">
            <a:spLocks noGrp="1"/>
          </p:cNvSpPr>
          <p:nvPr>
            <p:ph type="title"/>
          </p:nvPr>
        </p:nvSpPr>
        <p:spPr>
          <a:xfrm>
            <a:off x="948600" y="1844700"/>
            <a:ext cx="3863400" cy="7251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69" name="Google Shape;969;p17"/>
          <p:cNvSpPr txBox="1">
            <a:spLocks noGrp="1"/>
          </p:cNvSpPr>
          <p:nvPr>
            <p:ph type="subTitle" idx="1"/>
          </p:nvPr>
        </p:nvSpPr>
        <p:spPr>
          <a:xfrm>
            <a:off x="948600" y="2493600"/>
            <a:ext cx="3863400" cy="80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2">
  <p:cSld name="CUSTOM_4_1">
    <p:spTree>
      <p:nvGrpSpPr>
        <p:cNvPr id="1" name="Shape 970"/>
        <p:cNvGrpSpPr/>
        <p:nvPr/>
      </p:nvGrpSpPr>
      <p:grpSpPr>
        <a:xfrm>
          <a:off x="0" y="0"/>
          <a:ext cx="0" cy="0"/>
          <a:chOff x="0" y="0"/>
          <a:chExt cx="0" cy="0"/>
        </a:xfrm>
      </p:grpSpPr>
      <p:sp>
        <p:nvSpPr>
          <p:cNvPr id="971" name="Google Shape;971;p18"/>
          <p:cNvSpPr/>
          <p:nvPr/>
        </p:nvSpPr>
        <p:spPr>
          <a:xfrm>
            <a:off x="0" y="0"/>
            <a:ext cx="1890117" cy="1249504"/>
          </a:xfrm>
          <a:custGeom>
            <a:avLst/>
            <a:gdLst/>
            <a:ahLst/>
            <a:cxnLst/>
            <a:rect l="l" t="t" r="r" b="b"/>
            <a:pathLst>
              <a:path w="8450" h="5586" extrusionOk="0">
                <a:moveTo>
                  <a:pt x="2849" y="2258"/>
                </a:moveTo>
                <a:cubicBezTo>
                  <a:pt x="2967" y="2354"/>
                  <a:pt x="3020" y="2491"/>
                  <a:pt x="3011" y="2668"/>
                </a:cubicBezTo>
                <a:cubicBezTo>
                  <a:pt x="3012" y="2787"/>
                  <a:pt x="2776" y="3149"/>
                  <a:pt x="2640" y="3149"/>
                </a:cubicBezTo>
                <a:cubicBezTo>
                  <a:pt x="2591" y="3149"/>
                  <a:pt x="2555" y="3102"/>
                  <a:pt x="2548" y="2979"/>
                </a:cubicBezTo>
                <a:cubicBezTo>
                  <a:pt x="2535" y="2735"/>
                  <a:pt x="2711" y="2461"/>
                  <a:pt x="2849" y="2258"/>
                </a:cubicBezTo>
                <a:close/>
                <a:moveTo>
                  <a:pt x="6439" y="0"/>
                </a:moveTo>
                <a:cubicBezTo>
                  <a:pt x="6013" y="0"/>
                  <a:pt x="5566" y="84"/>
                  <a:pt x="5148" y="221"/>
                </a:cubicBezTo>
                <a:cubicBezTo>
                  <a:pt x="4449" y="452"/>
                  <a:pt x="3781" y="836"/>
                  <a:pt x="3244" y="1358"/>
                </a:cubicBezTo>
                <a:cubicBezTo>
                  <a:pt x="3101" y="1497"/>
                  <a:pt x="2923" y="1674"/>
                  <a:pt x="2755" y="1872"/>
                </a:cubicBezTo>
                <a:lnTo>
                  <a:pt x="2755" y="1872"/>
                </a:lnTo>
                <a:cubicBezTo>
                  <a:pt x="2573" y="1806"/>
                  <a:pt x="2368" y="1775"/>
                  <a:pt x="2169" y="1775"/>
                </a:cubicBezTo>
                <a:cubicBezTo>
                  <a:pt x="2026" y="1775"/>
                  <a:pt x="1887" y="1791"/>
                  <a:pt x="1761" y="1821"/>
                </a:cubicBezTo>
                <a:cubicBezTo>
                  <a:pt x="759" y="2059"/>
                  <a:pt x="194" y="2861"/>
                  <a:pt x="75" y="3904"/>
                </a:cubicBezTo>
                <a:cubicBezTo>
                  <a:pt x="0" y="4559"/>
                  <a:pt x="275" y="5586"/>
                  <a:pt x="930" y="5586"/>
                </a:cubicBezTo>
                <a:cubicBezTo>
                  <a:pt x="1044" y="5586"/>
                  <a:pt x="1170" y="5555"/>
                  <a:pt x="1307" y="5485"/>
                </a:cubicBezTo>
                <a:cubicBezTo>
                  <a:pt x="1480" y="5399"/>
                  <a:pt x="1385" y="5261"/>
                  <a:pt x="1252" y="5261"/>
                </a:cubicBezTo>
                <a:cubicBezTo>
                  <a:pt x="1223" y="5261"/>
                  <a:pt x="1192" y="5268"/>
                  <a:pt x="1161" y="5283"/>
                </a:cubicBezTo>
                <a:cubicBezTo>
                  <a:pt x="1098" y="5315"/>
                  <a:pt x="1040" y="5330"/>
                  <a:pt x="986" y="5330"/>
                </a:cubicBezTo>
                <a:cubicBezTo>
                  <a:pt x="622" y="5330"/>
                  <a:pt x="482" y="4662"/>
                  <a:pt x="435" y="4416"/>
                </a:cubicBezTo>
                <a:cubicBezTo>
                  <a:pt x="359" y="4009"/>
                  <a:pt x="443" y="3563"/>
                  <a:pt x="568" y="3179"/>
                </a:cubicBezTo>
                <a:cubicBezTo>
                  <a:pt x="794" y="2482"/>
                  <a:pt x="1432" y="2041"/>
                  <a:pt x="2095" y="2041"/>
                </a:cubicBezTo>
                <a:cubicBezTo>
                  <a:pt x="2251" y="2041"/>
                  <a:pt x="2409" y="2066"/>
                  <a:pt x="2563" y="2117"/>
                </a:cubicBezTo>
                <a:lnTo>
                  <a:pt x="2563" y="2117"/>
                </a:lnTo>
                <a:cubicBezTo>
                  <a:pt x="2310" y="2472"/>
                  <a:pt x="2134" y="2872"/>
                  <a:pt x="2239" y="3250"/>
                </a:cubicBezTo>
                <a:cubicBezTo>
                  <a:pt x="2294" y="3451"/>
                  <a:pt x="2403" y="3529"/>
                  <a:pt x="2531" y="3529"/>
                </a:cubicBezTo>
                <a:cubicBezTo>
                  <a:pt x="2843" y="3529"/>
                  <a:pt x="3270" y="3070"/>
                  <a:pt x="3321" y="2808"/>
                </a:cubicBezTo>
                <a:cubicBezTo>
                  <a:pt x="3391" y="2438"/>
                  <a:pt x="3255" y="2178"/>
                  <a:pt x="3024" y="2012"/>
                </a:cubicBezTo>
                <a:lnTo>
                  <a:pt x="3024" y="2012"/>
                </a:lnTo>
                <a:cubicBezTo>
                  <a:pt x="3236" y="1736"/>
                  <a:pt x="3484" y="1482"/>
                  <a:pt x="3743" y="1262"/>
                </a:cubicBezTo>
                <a:cubicBezTo>
                  <a:pt x="4389" y="713"/>
                  <a:pt x="5458" y="245"/>
                  <a:pt x="6377" y="245"/>
                </a:cubicBezTo>
                <a:cubicBezTo>
                  <a:pt x="7254" y="245"/>
                  <a:pt x="7994" y="671"/>
                  <a:pt x="8100" y="1860"/>
                </a:cubicBezTo>
                <a:cubicBezTo>
                  <a:pt x="8105" y="1918"/>
                  <a:pt x="8155" y="1943"/>
                  <a:pt x="8215" y="1943"/>
                </a:cubicBezTo>
                <a:cubicBezTo>
                  <a:pt x="8317" y="1943"/>
                  <a:pt x="8449" y="1870"/>
                  <a:pt x="8439" y="1765"/>
                </a:cubicBezTo>
                <a:cubicBezTo>
                  <a:pt x="8323" y="462"/>
                  <a:pt x="7440" y="0"/>
                  <a:pt x="6439"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2" name="Google Shape;972;p18"/>
          <p:cNvGrpSpPr/>
          <p:nvPr/>
        </p:nvGrpSpPr>
        <p:grpSpPr>
          <a:xfrm>
            <a:off x="7146413" y="4327550"/>
            <a:ext cx="1997575" cy="815950"/>
            <a:chOff x="4407125" y="893175"/>
            <a:chExt cx="1997575" cy="815950"/>
          </a:xfrm>
        </p:grpSpPr>
        <p:sp>
          <p:nvSpPr>
            <p:cNvPr id="973" name="Google Shape;973;p18"/>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18"/>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18"/>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18"/>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18"/>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8"/>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8"/>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8"/>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8"/>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8"/>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8"/>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8"/>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8"/>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8"/>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8"/>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8"/>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8"/>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8"/>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8"/>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8"/>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8"/>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8"/>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8"/>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8"/>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8"/>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8"/>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8"/>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8"/>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8"/>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8"/>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8"/>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8"/>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8"/>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8"/>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8"/>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8"/>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8"/>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8"/>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18"/>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18"/>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18"/>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18"/>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18"/>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18"/>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8"/>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18"/>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18"/>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18"/>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18"/>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8"/>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8"/>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18"/>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18"/>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18"/>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8"/>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8"/>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8"/>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18"/>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18"/>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18"/>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18"/>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18"/>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6" name="Google Shape;1036;p18"/>
          <p:cNvGrpSpPr/>
          <p:nvPr/>
        </p:nvGrpSpPr>
        <p:grpSpPr>
          <a:xfrm>
            <a:off x="385750" y="206447"/>
            <a:ext cx="8336049" cy="4757278"/>
            <a:chOff x="385750" y="206447"/>
            <a:chExt cx="8336049" cy="4757278"/>
          </a:xfrm>
        </p:grpSpPr>
        <p:sp>
          <p:nvSpPr>
            <p:cNvPr id="1037" name="Google Shape;1037;p18"/>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18"/>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9" name="Google Shape;1039;p18"/>
          <p:cNvSpPr txBox="1">
            <a:spLocks noGrp="1"/>
          </p:cNvSpPr>
          <p:nvPr>
            <p:ph type="title"/>
          </p:nvPr>
        </p:nvSpPr>
        <p:spPr>
          <a:xfrm>
            <a:off x="4419600" y="1759350"/>
            <a:ext cx="3850200" cy="732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40" name="Google Shape;1040;p18"/>
          <p:cNvSpPr txBox="1">
            <a:spLocks noGrp="1"/>
          </p:cNvSpPr>
          <p:nvPr>
            <p:ph type="subTitle" idx="1"/>
          </p:nvPr>
        </p:nvSpPr>
        <p:spPr>
          <a:xfrm>
            <a:off x="4419775" y="2560650"/>
            <a:ext cx="3850200" cy="823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1041"/>
        <p:cNvGrpSpPr/>
        <p:nvPr/>
      </p:nvGrpSpPr>
      <p:grpSpPr>
        <a:xfrm>
          <a:off x="0" y="0"/>
          <a:ext cx="0" cy="0"/>
          <a:chOff x="0" y="0"/>
          <a:chExt cx="0" cy="0"/>
        </a:xfrm>
      </p:grpSpPr>
      <p:grpSp>
        <p:nvGrpSpPr>
          <p:cNvPr id="1042" name="Google Shape;1042;p19"/>
          <p:cNvGrpSpPr/>
          <p:nvPr/>
        </p:nvGrpSpPr>
        <p:grpSpPr>
          <a:xfrm flipH="1">
            <a:off x="7224888" y="-265975"/>
            <a:ext cx="2183575" cy="1131550"/>
            <a:chOff x="1263450" y="1032075"/>
            <a:chExt cx="2183575" cy="1131550"/>
          </a:xfrm>
        </p:grpSpPr>
        <p:sp>
          <p:nvSpPr>
            <p:cNvPr id="1043" name="Google Shape;1043;p19"/>
            <p:cNvSpPr/>
            <p:nvPr/>
          </p:nvSpPr>
          <p:spPr>
            <a:xfrm>
              <a:off x="1377075" y="2133775"/>
              <a:ext cx="33700" cy="22550"/>
            </a:xfrm>
            <a:custGeom>
              <a:avLst/>
              <a:gdLst/>
              <a:ahLst/>
              <a:cxnLst/>
              <a:rect l="l" t="t" r="r" b="b"/>
              <a:pathLst>
                <a:path w="1348" h="902" extrusionOk="0">
                  <a:moveTo>
                    <a:pt x="81" y="1"/>
                  </a:moveTo>
                  <a:lnTo>
                    <a:pt x="1" y="779"/>
                  </a:lnTo>
                  <a:cubicBezTo>
                    <a:pt x="213" y="801"/>
                    <a:pt x="426" y="820"/>
                    <a:pt x="639" y="841"/>
                  </a:cubicBezTo>
                  <a:lnTo>
                    <a:pt x="958" y="872"/>
                  </a:lnTo>
                  <a:lnTo>
                    <a:pt x="1117" y="888"/>
                  </a:lnTo>
                  <a:lnTo>
                    <a:pt x="1276" y="902"/>
                  </a:lnTo>
                  <a:lnTo>
                    <a:pt x="1347" y="124"/>
                  </a:lnTo>
                  <a:lnTo>
                    <a:pt x="1188" y="110"/>
                  </a:lnTo>
                  <a:lnTo>
                    <a:pt x="1030" y="95"/>
                  </a:lnTo>
                  <a:lnTo>
                    <a:pt x="713" y="65"/>
                  </a:lnTo>
                  <a:cubicBezTo>
                    <a:pt x="503" y="41"/>
                    <a:pt x="291" y="22"/>
                    <a:pt x="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19"/>
            <p:cNvSpPr/>
            <p:nvPr/>
          </p:nvSpPr>
          <p:spPr>
            <a:xfrm>
              <a:off x="1320075" y="2127525"/>
              <a:ext cx="33950" cy="23050"/>
            </a:xfrm>
            <a:custGeom>
              <a:avLst/>
              <a:gdLst/>
              <a:ahLst/>
              <a:cxnLst/>
              <a:rect l="l" t="t" r="r" b="b"/>
              <a:pathLst>
                <a:path w="1358" h="922" extrusionOk="0">
                  <a:moveTo>
                    <a:pt x="92" y="1"/>
                  </a:moveTo>
                  <a:lnTo>
                    <a:pt x="1" y="777"/>
                  </a:lnTo>
                  <a:lnTo>
                    <a:pt x="318" y="815"/>
                  </a:lnTo>
                  <a:lnTo>
                    <a:pt x="636" y="850"/>
                  </a:lnTo>
                  <a:lnTo>
                    <a:pt x="1271" y="921"/>
                  </a:lnTo>
                  <a:lnTo>
                    <a:pt x="1357" y="145"/>
                  </a:lnTo>
                  <a:lnTo>
                    <a:pt x="724" y="74"/>
                  </a:lnTo>
                  <a:lnTo>
                    <a:pt x="409" y="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19"/>
            <p:cNvSpPr/>
            <p:nvPr/>
          </p:nvSpPr>
          <p:spPr>
            <a:xfrm>
              <a:off x="1263450" y="2120750"/>
              <a:ext cx="34000" cy="23275"/>
            </a:xfrm>
            <a:custGeom>
              <a:avLst/>
              <a:gdLst/>
              <a:ahLst/>
              <a:cxnLst/>
              <a:rect l="l" t="t" r="r" b="b"/>
              <a:pathLst>
                <a:path w="1360" h="931" extrusionOk="0">
                  <a:moveTo>
                    <a:pt x="95" y="0"/>
                  </a:moveTo>
                  <a:lnTo>
                    <a:pt x="0" y="775"/>
                  </a:lnTo>
                  <a:lnTo>
                    <a:pt x="1268" y="930"/>
                  </a:lnTo>
                  <a:lnTo>
                    <a:pt x="1360" y="1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19"/>
            <p:cNvSpPr/>
            <p:nvPr/>
          </p:nvSpPr>
          <p:spPr>
            <a:xfrm>
              <a:off x="1549675" y="2143750"/>
              <a:ext cx="32250" cy="19875"/>
            </a:xfrm>
            <a:custGeom>
              <a:avLst/>
              <a:gdLst/>
              <a:ahLst/>
              <a:cxnLst/>
              <a:rect l="l" t="t" r="r" b="b"/>
              <a:pathLst>
                <a:path w="1290" h="795" extrusionOk="0">
                  <a:moveTo>
                    <a:pt x="4" y="10"/>
                  </a:moveTo>
                  <a:lnTo>
                    <a:pt x="0" y="791"/>
                  </a:lnTo>
                  <a:lnTo>
                    <a:pt x="322" y="793"/>
                  </a:lnTo>
                  <a:cubicBezTo>
                    <a:pt x="375" y="793"/>
                    <a:pt x="429" y="794"/>
                    <a:pt x="483" y="793"/>
                  </a:cubicBezTo>
                  <a:lnTo>
                    <a:pt x="645" y="791"/>
                  </a:lnTo>
                  <a:lnTo>
                    <a:pt x="1289" y="782"/>
                  </a:lnTo>
                  <a:lnTo>
                    <a:pt x="1272" y="1"/>
                  </a:lnTo>
                  <a:lnTo>
                    <a:pt x="638" y="10"/>
                  </a:lnTo>
                  <a:lnTo>
                    <a:pt x="479" y="12"/>
                  </a:lnTo>
                  <a:cubicBezTo>
                    <a:pt x="426" y="13"/>
                    <a:pt x="374" y="12"/>
                    <a:pt x="321" y="1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19"/>
            <p:cNvSpPr/>
            <p:nvPr/>
          </p:nvSpPr>
          <p:spPr>
            <a:xfrm>
              <a:off x="1491975" y="2142475"/>
              <a:ext cx="32650" cy="20675"/>
            </a:xfrm>
            <a:custGeom>
              <a:avLst/>
              <a:gdLst/>
              <a:ahLst/>
              <a:cxnLst/>
              <a:rect l="l" t="t" r="r" b="b"/>
              <a:pathLst>
                <a:path w="1306" h="827" extrusionOk="0">
                  <a:moveTo>
                    <a:pt x="37" y="1"/>
                  </a:moveTo>
                  <a:lnTo>
                    <a:pt x="1" y="780"/>
                  </a:lnTo>
                  <a:lnTo>
                    <a:pt x="642" y="809"/>
                  </a:lnTo>
                  <a:cubicBezTo>
                    <a:pt x="858" y="816"/>
                    <a:pt x="1071" y="820"/>
                    <a:pt x="1286" y="826"/>
                  </a:cubicBezTo>
                  <a:lnTo>
                    <a:pt x="1305" y="45"/>
                  </a:lnTo>
                  <a:cubicBezTo>
                    <a:pt x="1094" y="40"/>
                    <a:pt x="882" y="35"/>
                    <a:pt x="671" y="2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19"/>
            <p:cNvSpPr/>
            <p:nvPr/>
          </p:nvSpPr>
          <p:spPr>
            <a:xfrm>
              <a:off x="1434725" y="2138950"/>
              <a:ext cx="33225" cy="21675"/>
            </a:xfrm>
            <a:custGeom>
              <a:avLst/>
              <a:gdLst/>
              <a:ahLst/>
              <a:cxnLst/>
              <a:rect l="l" t="t" r="r" b="b"/>
              <a:pathLst>
                <a:path w="1329" h="867" extrusionOk="0">
                  <a:moveTo>
                    <a:pt x="62" y="0"/>
                  </a:moveTo>
                  <a:lnTo>
                    <a:pt x="0" y="778"/>
                  </a:lnTo>
                  <a:lnTo>
                    <a:pt x="641" y="825"/>
                  </a:lnTo>
                  <a:lnTo>
                    <a:pt x="801" y="837"/>
                  </a:lnTo>
                  <a:cubicBezTo>
                    <a:pt x="854" y="840"/>
                    <a:pt x="907" y="844"/>
                    <a:pt x="961" y="848"/>
                  </a:cubicBezTo>
                  <a:lnTo>
                    <a:pt x="1281" y="866"/>
                  </a:lnTo>
                  <a:lnTo>
                    <a:pt x="1329" y="87"/>
                  </a:lnTo>
                  <a:lnTo>
                    <a:pt x="1011" y="69"/>
                  </a:lnTo>
                  <a:cubicBezTo>
                    <a:pt x="958" y="67"/>
                    <a:pt x="906" y="63"/>
                    <a:pt x="853" y="58"/>
                  </a:cubicBezTo>
                  <a:lnTo>
                    <a:pt x="694" y="4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19"/>
            <p:cNvSpPr/>
            <p:nvPr/>
          </p:nvSpPr>
          <p:spPr>
            <a:xfrm>
              <a:off x="1719575" y="2125200"/>
              <a:ext cx="35100" cy="25275"/>
            </a:xfrm>
            <a:custGeom>
              <a:avLst/>
              <a:gdLst/>
              <a:ahLst/>
              <a:cxnLst/>
              <a:rect l="l" t="t" r="r" b="b"/>
              <a:pathLst>
                <a:path w="1404" h="1011" extrusionOk="0">
                  <a:moveTo>
                    <a:pt x="0" y="242"/>
                  </a:moveTo>
                  <a:lnTo>
                    <a:pt x="132" y="1010"/>
                  </a:lnTo>
                  <a:cubicBezTo>
                    <a:pt x="240" y="993"/>
                    <a:pt x="345" y="974"/>
                    <a:pt x="451" y="955"/>
                  </a:cubicBezTo>
                  <a:lnTo>
                    <a:pt x="769" y="894"/>
                  </a:lnTo>
                  <a:lnTo>
                    <a:pt x="928" y="863"/>
                  </a:lnTo>
                  <a:cubicBezTo>
                    <a:pt x="981" y="853"/>
                    <a:pt x="1033" y="842"/>
                    <a:pt x="1086" y="831"/>
                  </a:cubicBezTo>
                  <a:lnTo>
                    <a:pt x="1404" y="765"/>
                  </a:lnTo>
                  <a:lnTo>
                    <a:pt x="1240" y="0"/>
                  </a:lnTo>
                  <a:lnTo>
                    <a:pt x="930" y="65"/>
                  </a:lnTo>
                  <a:cubicBezTo>
                    <a:pt x="878" y="75"/>
                    <a:pt x="828" y="87"/>
                    <a:pt x="776" y="95"/>
                  </a:cubicBezTo>
                  <a:lnTo>
                    <a:pt x="621" y="125"/>
                  </a:lnTo>
                  <a:lnTo>
                    <a:pt x="310" y="184"/>
                  </a:lnTo>
                  <a:cubicBezTo>
                    <a:pt x="208" y="206"/>
                    <a:pt x="104" y="223"/>
                    <a:pt x="0" y="24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19"/>
            <p:cNvSpPr/>
            <p:nvPr/>
          </p:nvSpPr>
          <p:spPr>
            <a:xfrm>
              <a:off x="1663425" y="2135150"/>
              <a:ext cx="34125" cy="23225"/>
            </a:xfrm>
            <a:custGeom>
              <a:avLst/>
              <a:gdLst/>
              <a:ahLst/>
              <a:cxnLst/>
              <a:rect l="l" t="t" r="r" b="b"/>
              <a:pathLst>
                <a:path w="1365" h="929" extrusionOk="0">
                  <a:moveTo>
                    <a:pt x="0" y="152"/>
                  </a:moveTo>
                  <a:lnTo>
                    <a:pt x="80" y="929"/>
                  </a:lnTo>
                  <a:cubicBezTo>
                    <a:pt x="509" y="883"/>
                    <a:pt x="937" y="834"/>
                    <a:pt x="1364" y="773"/>
                  </a:cubicBezTo>
                  <a:lnTo>
                    <a:pt x="1255" y="0"/>
                  </a:lnTo>
                  <a:cubicBezTo>
                    <a:pt x="838" y="58"/>
                    <a:pt x="420" y="106"/>
                    <a:pt x="0" y="1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19"/>
            <p:cNvSpPr/>
            <p:nvPr/>
          </p:nvSpPr>
          <p:spPr>
            <a:xfrm>
              <a:off x="1606975" y="2141075"/>
              <a:ext cx="33100" cy="21375"/>
            </a:xfrm>
            <a:custGeom>
              <a:avLst/>
              <a:gdLst/>
              <a:ahLst/>
              <a:cxnLst/>
              <a:rect l="l" t="t" r="r" b="b"/>
              <a:pathLst>
                <a:path w="1324" h="855" extrusionOk="0">
                  <a:moveTo>
                    <a:pt x="1" y="75"/>
                  </a:moveTo>
                  <a:lnTo>
                    <a:pt x="34" y="854"/>
                  </a:lnTo>
                  <a:cubicBezTo>
                    <a:pt x="249" y="849"/>
                    <a:pt x="464" y="832"/>
                    <a:pt x="679" y="821"/>
                  </a:cubicBezTo>
                  <a:lnTo>
                    <a:pt x="1000" y="801"/>
                  </a:lnTo>
                  <a:lnTo>
                    <a:pt x="1162" y="791"/>
                  </a:lnTo>
                  <a:lnTo>
                    <a:pt x="1242" y="785"/>
                  </a:lnTo>
                  <a:lnTo>
                    <a:pt x="1283" y="783"/>
                  </a:lnTo>
                  <a:lnTo>
                    <a:pt x="1323" y="779"/>
                  </a:lnTo>
                  <a:lnTo>
                    <a:pt x="1264" y="0"/>
                  </a:lnTo>
                  <a:lnTo>
                    <a:pt x="1225" y="5"/>
                  </a:lnTo>
                  <a:lnTo>
                    <a:pt x="1186" y="7"/>
                  </a:lnTo>
                  <a:lnTo>
                    <a:pt x="1107" y="12"/>
                  </a:lnTo>
                  <a:lnTo>
                    <a:pt x="949" y="21"/>
                  </a:lnTo>
                  <a:lnTo>
                    <a:pt x="633" y="41"/>
                  </a:lnTo>
                  <a:cubicBezTo>
                    <a:pt x="423" y="55"/>
                    <a:pt x="212" y="70"/>
                    <a:pt x="1" y="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19"/>
            <p:cNvSpPr/>
            <p:nvPr/>
          </p:nvSpPr>
          <p:spPr>
            <a:xfrm>
              <a:off x="1882175" y="2069550"/>
              <a:ext cx="37300" cy="31375"/>
            </a:xfrm>
            <a:custGeom>
              <a:avLst/>
              <a:gdLst/>
              <a:ahLst/>
              <a:cxnLst/>
              <a:rect l="l" t="t" r="r" b="b"/>
              <a:pathLst>
                <a:path w="1492" h="1255" extrusionOk="0">
                  <a:moveTo>
                    <a:pt x="1" y="540"/>
                  </a:moveTo>
                  <a:lnTo>
                    <a:pt x="317" y="1255"/>
                  </a:lnTo>
                  <a:lnTo>
                    <a:pt x="465" y="1189"/>
                  </a:lnTo>
                  <a:lnTo>
                    <a:pt x="613" y="1121"/>
                  </a:lnTo>
                  <a:lnTo>
                    <a:pt x="907" y="984"/>
                  </a:lnTo>
                  <a:cubicBezTo>
                    <a:pt x="957" y="961"/>
                    <a:pt x="1005" y="937"/>
                    <a:pt x="1055" y="913"/>
                  </a:cubicBezTo>
                  <a:lnTo>
                    <a:pt x="1201" y="841"/>
                  </a:lnTo>
                  <a:lnTo>
                    <a:pt x="1347" y="771"/>
                  </a:lnTo>
                  <a:lnTo>
                    <a:pt x="1419" y="734"/>
                  </a:lnTo>
                  <a:lnTo>
                    <a:pt x="1492" y="696"/>
                  </a:lnTo>
                  <a:lnTo>
                    <a:pt x="1136" y="0"/>
                  </a:lnTo>
                  <a:lnTo>
                    <a:pt x="1067" y="37"/>
                  </a:lnTo>
                  <a:lnTo>
                    <a:pt x="996" y="71"/>
                  </a:lnTo>
                  <a:lnTo>
                    <a:pt x="854" y="141"/>
                  </a:lnTo>
                  <a:lnTo>
                    <a:pt x="713" y="209"/>
                  </a:lnTo>
                  <a:cubicBezTo>
                    <a:pt x="666" y="232"/>
                    <a:pt x="619" y="256"/>
                    <a:pt x="570" y="278"/>
                  </a:cubicBezTo>
                  <a:lnTo>
                    <a:pt x="284" y="411"/>
                  </a:lnTo>
                  <a:lnTo>
                    <a:pt x="141" y="4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19"/>
            <p:cNvSpPr/>
            <p:nvPr/>
          </p:nvSpPr>
          <p:spPr>
            <a:xfrm>
              <a:off x="1829500" y="2092675"/>
              <a:ext cx="36825" cy="29400"/>
            </a:xfrm>
            <a:custGeom>
              <a:avLst/>
              <a:gdLst/>
              <a:ahLst/>
              <a:cxnLst/>
              <a:rect l="l" t="t" r="r" b="b"/>
              <a:pathLst>
                <a:path w="1473" h="1176" extrusionOk="0">
                  <a:moveTo>
                    <a:pt x="0" y="436"/>
                  </a:moveTo>
                  <a:lnTo>
                    <a:pt x="252" y="1175"/>
                  </a:lnTo>
                  <a:lnTo>
                    <a:pt x="558" y="1070"/>
                  </a:lnTo>
                  <a:cubicBezTo>
                    <a:pt x="584" y="1061"/>
                    <a:pt x="609" y="1053"/>
                    <a:pt x="635" y="1042"/>
                  </a:cubicBezTo>
                  <a:lnTo>
                    <a:pt x="712" y="1015"/>
                  </a:lnTo>
                  <a:lnTo>
                    <a:pt x="864" y="959"/>
                  </a:lnTo>
                  <a:lnTo>
                    <a:pt x="1017" y="904"/>
                  </a:lnTo>
                  <a:cubicBezTo>
                    <a:pt x="1067" y="885"/>
                    <a:pt x="1118" y="867"/>
                    <a:pt x="1169" y="846"/>
                  </a:cubicBezTo>
                  <a:lnTo>
                    <a:pt x="1472" y="728"/>
                  </a:lnTo>
                  <a:lnTo>
                    <a:pt x="1186" y="1"/>
                  </a:lnTo>
                  <a:lnTo>
                    <a:pt x="892" y="115"/>
                  </a:lnTo>
                  <a:cubicBezTo>
                    <a:pt x="843" y="135"/>
                    <a:pt x="794" y="152"/>
                    <a:pt x="745" y="171"/>
                  </a:cubicBezTo>
                  <a:lnTo>
                    <a:pt x="597" y="225"/>
                  </a:lnTo>
                  <a:lnTo>
                    <a:pt x="448" y="280"/>
                  </a:lnTo>
                  <a:lnTo>
                    <a:pt x="374" y="307"/>
                  </a:lnTo>
                  <a:cubicBezTo>
                    <a:pt x="349" y="316"/>
                    <a:pt x="325" y="324"/>
                    <a:pt x="300" y="3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19"/>
            <p:cNvSpPr/>
            <p:nvPr/>
          </p:nvSpPr>
          <p:spPr>
            <a:xfrm>
              <a:off x="1775400" y="2111075"/>
              <a:ext cx="35975" cy="27375"/>
            </a:xfrm>
            <a:custGeom>
              <a:avLst/>
              <a:gdLst/>
              <a:ahLst/>
              <a:cxnLst/>
              <a:rect l="l" t="t" r="r" b="b"/>
              <a:pathLst>
                <a:path w="1439" h="1095" extrusionOk="0">
                  <a:moveTo>
                    <a:pt x="0" y="336"/>
                  </a:moveTo>
                  <a:lnTo>
                    <a:pt x="190" y="1094"/>
                  </a:lnTo>
                  <a:lnTo>
                    <a:pt x="268" y="1074"/>
                  </a:lnTo>
                  <a:lnTo>
                    <a:pt x="346" y="1054"/>
                  </a:lnTo>
                  <a:lnTo>
                    <a:pt x="502" y="1012"/>
                  </a:lnTo>
                  <a:lnTo>
                    <a:pt x="659" y="970"/>
                  </a:lnTo>
                  <a:cubicBezTo>
                    <a:pt x="711" y="956"/>
                    <a:pt x="763" y="943"/>
                    <a:pt x="815" y="929"/>
                  </a:cubicBezTo>
                  <a:lnTo>
                    <a:pt x="1127" y="840"/>
                  </a:lnTo>
                  <a:lnTo>
                    <a:pt x="1283" y="796"/>
                  </a:lnTo>
                  <a:lnTo>
                    <a:pt x="1438" y="750"/>
                  </a:lnTo>
                  <a:lnTo>
                    <a:pt x="1215" y="1"/>
                  </a:lnTo>
                  <a:lnTo>
                    <a:pt x="1064" y="47"/>
                  </a:lnTo>
                  <a:lnTo>
                    <a:pt x="912" y="89"/>
                  </a:lnTo>
                  <a:lnTo>
                    <a:pt x="608" y="175"/>
                  </a:lnTo>
                  <a:cubicBezTo>
                    <a:pt x="558" y="189"/>
                    <a:pt x="507" y="203"/>
                    <a:pt x="455" y="215"/>
                  </a:cubicBezTo>
                  <a:lnTo>
                    <a:pt x="303" y="256"/>
                  </a:lnTo>
                  <a:lnTo>
                    <a:pt x="151" y="297"/>
                  </a:lnTo>
                  <a:lnTo>
                    <a:pt x="74" y="3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19"/>
            <p:cNvSpPr/>
            <p:nvPr/>
          </p:nvSpPr>
          <p:spPr>
            <a:xfrm>
              <a:off x="2023775" y="1969275"/>
              <a:ext cx="36575" cy="36475"/>
            </a:xfrm>
            <a:custGeom>
              <a:avLst/>
              <a:gdLst/>
              <a:ahLst/>
              <a:cxnLst/>
              <a:rect l="l" t="t" r="r" b="b"/>
              <a:pathLst>
                <a:path w="1463" h="1459" extrusionOk="0">
                  <a:moveTo>
                    <a:pt x="1" y="885"/>
                  </a:moveTo>
                  <a:lnTo>
                    <a:pt x="532" y="1458"/>
                  </a:lnTo>
                  <a:lnTo>
                    <a:pt x="770" y="1233"/>
                  </a:lnTo>
                  <a:lnTo>
                    <a:pt x="889" y="1120"/>
                  </a:lnTo>
                  <a:lnTo>
                    <a:pt x="1005" y="1004"/>
                  </a:lnTo>
                  <a:cubicBezTo>
                    <a:pt x="1084" y="927"/>
                    <a:pt x="1161" y="848"/>
                    <a:pt x="1236" y="770"/>
                  </a:cubicBezTo>
                  <a:cubicBezTo>
                    <a:pt x="1275" y="731"/>
                    <a:pt x="1312" y="691"/>
                    <a:pt x="1349" y="651"/>
                  </a:cubicBezTo>
                  <a:lnTo>
                    <a:pt x="1463" y="531"/>
                  </a:lnTo>
                  <a:lnTo>
                    <a:pt x="890" y="0"/>
                  </a:lnTo>
                  <a:lnTo>
                    <a:pt x="782" y="115"/>
                  </a:lnTo>
                  <a:cubicBezTo>
                    <a:pt x="745" y="154"/>
                    <a:pt x="710" y="192"/>
                    <a:pt x="673" y="228"/>
                  </a:cubicBezTo>
                  <a:cubicBezTo>
                    <a:pt x="600" y="302"/>
                    <a:pt x="528" y="378"/>
                    <a:pt x="454" y="451"/>
                  </a:cubicBezTo>
                  <a:lnTo>
                    <a:pt x="341" y="562"/>
                  </a:lnTo>
                  <a:lnTo>
                    <a:pt x="229" y="67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19"/>
            <p:cNvSpPr/>
            <p:nvPr/>
          </p:nvSpPr>
          <p:spPr>
            <a:xfrm>
              <a:off x="1980200" y="2007850"/>
              <a:ext cx="37325" cy="35050"/>
            </a:xfrm>
            <a:custGeom>
              <a:avLst/>
              <a:gdLst/>
              <a:ahLst/>
              <a:cxnLst/>
              <a:rect l="l" t="t" r="r" b="b"/>
              <a:pathLst>
                <a:path w="1493" h="1402" extrusionOk="0">
                  <a:moveTo>
                    <a:pt x="1" y="769"/>
                  </a:moveTo>
                  <a:lnTo>
                    <a:pt x="459" y="1402"/>
                  </a:lnTo>
                  <a:cubicBezTo>
                    <a:pt x="637" y="1277"/>
                    <a:pt x="810" y="1142"/>
                    <a:pt x="983" y="1010"/>
                  </a:cubicBezTo>
                  <a:lnTo>
                    <a:pt x="1047" y="961"/>
                  </a:lnTo>
                  <a:lnTo>
                    <a:pt x="1111" y="909"/>
                  </a:lnTo>
                  <a:lnTo>
                    <a:pt x="1239" y="807"/>
                  </a:lnTo>
                  <a:lnTo>
                    <a:pt x="1367" y="704"/>
                  </a:lnTo>
                  <a:cubicBezTo>
                    <a:pt x="1408" y="670"/>
                    <a:pt x="1452" y="637"/>
                    <a:pt x="1493" y="601"/>
                  </a:cubicBezTo>
                  <a:lnTo>
                    <a:pt x="994" y="1"/>
                  </a:lnTo>
                  <a:cubicBezTo>
                    <a:pt x="954" y="34"/>
                    <a:pt x="914" y="66"/>
                    <a:pt x="873" y="99"/>
                  </a:cubicBezTo>
                  <a:lnTo>
                    <a:pt x="750" y="198"/>
                  </a:lnTo>
                  <a:lnTo>
                    <a:pt x="629" y="297"/>
                  </a:lnTo>
                  <a:lnTo>
                    <a:pt x="567" y="346"/>
                  </a:lnTo>
                  <a:lnTo>
                    <a:pt x="505" y="394"/>
                  </a:lnTo>
                  <a:cubicBezTo>
                    <a:pt x="337" y="518"/>
                    <a:pt x="171" y="648"/>
                    <a:pt x="1" y="7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19"/>
            <p:cNvSpPr/>
            <p:nvPr/>
          </p:nvSpPr>
          <p:spPr>
            <a:xfrm>
              <a:off x="1932925" y="2041075"/>
              <a:ext cx="37575" cy="33350"/>
            </a:xfrm>
            <a:custGeom>
              <a:avLst/>
              <a:gdLst/>
              <a:ahLst/>
              <a:cxnLst/>
              <a:rect l="l" t="t" r="r" b="b"/>
              <a:pathLst>
                <a:path w="1503" h="1334" extrusionOk="0">
                  <a:moveTo>
                    <a:pt x="1" y="656"/>
                  </a:moveTo>
                  <a:lnTo>
                    <a:pt x="387" y="1334"/>
                  </a:lnTo>
                  <a:cubicBezTo>
                    <a:pt x="575" y="1225"/>
                    <a:pt x="765" y="1118"/>
                    <a:pt x="949" y="1002"/>
                  </a:cubicBezTo>
                  <a:lnTo>
                    <a:pt x="1228" y="832"/>
                  </a:lnTo>
                  <a:lnTo>
                    <a:pt x="1502" y="655"/>
                  </a:lnTo>
                  <a:lnTo>
                    <a:pt x="1075" y="0"/>
                  </a:lnTo>
                  <a:lnTo>
                    <a:pt x="812" y="171"/>
                  </a:lnTo>
                  <a:lnTo>
                    <a:pt x="543" y="334"/>
                  </a:lnTo>
                  <a:cubicBezTo>
                    <a:pt x="365" y="448"/>
                    <a:pt x="183" y="551"/>
                    <a:pt x="1" y="6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19"/>
            <p:cNvSpPr/>
            <p:nvPr/>
          </p:nvSpPr>
          <p:spPr>
            <a:xfrm>
              <a:off x="2121025" y="1825675"/>
              <a:ext cx="29900" cy="36975"/>
            </a:xfrm>
            <a:custGeom>
              <a:avLst/>
              <a:gdLst/>
              <a:ahLst/>
              <a:cxnLst/>
              <a:rect l="l" t="t" r="r" b="b"/>
              <a:pathLst>
                <a:path w="1196" h="1479" extrusionOk="0">
                  <a:moveTo>
                    <a:pt x="1" y="1166"/>
                  </a:moveTo>
                  <a:lnTo>
                    <a:pt x="717" y="1479"/>
                  </a:lnTo>
                  <a:cubicBezTo>
                    <a:pt x="805" y="1278"/>
                    <a:pt x="888" y="1075"/>
                    <a:pt x="969" y="872"/>
                  </a:cubicBezTo>
                  <a:cubicBezTo>
                    <a:pt x="1049" y="668"/>
                    <a:pt x="1125" y="461"/>
                    <a:pt x="1196" y="255"/>
                  </a:cubicBezTo>
                  <a:lnTo>
                    <a:pt x="458" y="0"/>
                  </a:lnTo>
                  <a:cubicBezTo>
                    <a:pt x="390" y="198"/>
                    <a:pt x="317" y="393"/>
                    <a:pt x="242" y="588"/>
                  </a:cubicBezTo>
                  <a:cubicBezTo>
                    <a:pt x="164" y="781"/>
                    <a:pt x="86" y="975"/>
                    <a:pt x="1" y="116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9"/>
            <p:cNvSpPr/>
            <p:nvPr/>
          </p:nvSpPr>
          <p:spPr>
            <a:xfrm>
              <a:off x="2095050" y="1877275"/>
              <a:ext cx="32725" cy="37575"/>
            </a:xfrm>
            <a:custGeom>
              <a:avLst/>
              <a:gdLst/>
              <a:ahLst/>
              <a:cxnLst/>
              <a:rect l="l" t="t" r="r" b="b"/>
              <a:pathLst>
                <a:path w="1309" h="1503" extrusionOk="0">
                  <a:moveTo>
                    <a:pt x="0" y="1093"/>
                  </a:moveTo>
                  <a:lnTo>
                    <a:pt x="667" y="1502"/>
                  </a:lnTo>
                  <a:cubicBezTo>
                    <a:pt x="695" y="1455"/>
                    <a:pt x="724" y="1409"/>
                    <a:pt x="751" y="1362"/>
                  </a:cubicBezTo>
                  <a:lnTo>
                    <a:pt x="836" y="1221"/>
                  </a:lnTo>
                  <a:lnTo>
                    <a:pt x="918" y="1078"/>
                  </a:lnTo>
                  <a:cubicBezTo>
                    <a:pt x="945" y="1032"/>
                    <a:pt x="972" y="984"/>
                    <a:pt x="998" y="936"/>
                  </a:cubicBezTo>
                  <a:cubicBezTo>
                    <a:pt x="1052" y="840"/>
                    <a:pt x="1105" y="744"/>
                    <a:pt x="1156" y="648"/>
                  </a:cubicBezTo>
                  <a:lnTo>
                    <a:pt x="1232" y="504"/>
                  </a:lnTo>
                  <a:lnTo>
                    <a:pt x="1308" y="358"/>
                  </a:lnTo>
                  <a:lnTo>
                    <a:pt x="613" y="1"/>
                  </a:lnTo>
                  <a:lnTo>
                    <a:pt x="542" y="140"/>
                  </a:lnTo>
                  <a:lnTo>
                    <a:pt x="467" y="279"/>
                  </a:lnTo>
                  <a:cubicBezTo>
                    <a:pt x="419" y="371"/>
                    <a:pt x="367" y="462"/>
                    <a:pt x="316" y="554"/>
                  </a:cubicBezTo>
                  <a:cubicBezTo>
                    <a:pt x="292" y="598"/>
                    <a:pt x="264" y="644"/>
                    <a:pt x="238" y="690"/>
                  </a:cubicBezTo>
                  <a:lnTo>
                    <a:pt x="160" y="825"/>
                  </a:lnTo>
                  <a:lnTo>
                    <a:pt x="80" y="959"/>
                  </a:lnTo>
                  <a:cubicBezTo>
                    <a:pt x="55" y="1004"/>
                    <a:pt x="28" y="1049"/>
                    <a:pt x="0"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9"/>
            <p:cNvSpPr/>
            <p:nvPr/>
          </p:nvSpPr>
          <p:spPr>
            <a:xfrm>
              <a:off x="2062600" y="1925225"/>
              <a:ext cx="34950" cy="37400"/>
            </a:xfrm>
            <a:custGeom>
              <a:avLst/>
              <a:gdLst/>
              <a:ahLst/>
              <a:cxnLst/>
              <a:rect l="l" t="t" r="r" b="b"/>
              <a:pathLst>
                <a:path w="1398" h="1496" extrusionOk="0">
                  <a:moveTo>
                    <a:pt x="0" y="1001"/>
                  </a:moveTo>
                  <a:lnTo>
                    <a:pt x="604" y="1496"/>
                  </a:lnTo>
                  <a:cubicBezTo>
                    <a:pt x="882" y="1156"/>
                    <a:pt x="1145" y="808"/>
                    <a:pt x="1397" y="448"/>
                  </a:cubicBezTo>
                  <a:lnTo>
                    <a:pt x="757" y="1"/>
                  </a:lnTo>
                  <a:cubicBezTo>
                    <a:pt x="518" y="344"/>
                    <a:pt x="265" y="678"/>
                    <a:pt x="0" y="10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19"/>
            <p:cNvSpPr/>
            <p:nvPr/>
          </p:nvSpPr>
          <p:spPr>
            <a:xfrm>
              <a:off x="2148850" y="1656725"/>
              <a:ext cx="22825" cy="34100"/>
            </a:xfrm>
            <a:custGeom>
              <a:avLst/>
              <a:gdLst/>
              <a:ahLst/>
              <a:cxnLst/>
              <a:rect l="l" t="t" r="r" b="b"/>
              <a:pathLst>
                <a:path w="913" h="1364" extrusionOk="0">
                  <a:moveTo>
                    <a:pt x="134" y="1364"/>
                  </a:moveTo>
                  <a:lnTo>
                    <a:pt x="913" y="1319"/>
                  </a:lnTo>
                  <a:cubicBezTo>
                    <a:pt x="887" y="877"/>
                    <a:pt x="842" y="438"/>
                    <a:pt x="771" y="1"/>
                  </a:cubicBezTo>
                  <a:lnTo>
                    <a:pt x="1" y="125"/>
                  </a:lnTo>
                  <a:cubicBezTo>
                    <a:pt x="66" y="534"/>
                    <a:pt x="109" y="948"/>
                    <a:pt x="134" y="136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19"/>
            <p:cNvSpPr/>
            <p:nvPr/>
          </p:nvSpPr>
          <p:spPr>
            <a:xfrm>
              <a:off x="2150550" y="1715550"/>
              <a:ext cx="21625" cy="33375"/>
            </a:xfrm>
            <a:custGeom>
              <a:avLst/>
              <a:gdLst/>
              <a:ahLst/>
              <a:cxnLst/>
              <a:rect l="l" t="t" r="r" b="b"/>
              <a:pathLst>
                <a:path w="865" h="1335" extrusionOk="0">
                  <a:moveTo>
                    <a:pt x="0" y="1246"/>
                  </a:moveTo>
                  <a:lnTo>
                    <a:pt x="776" y="1335"/>
                  </a:lnTo>
                  <a:cubicBezTo>
                    <a:pt x="826" y="897"/>
                    <a:pt x="857" y="458"/>
                    <a:pt x="865" y="16"/>
                  </a:cubicBezTo>
                  <a:lnTo>
                    <a:pt x="84" y="1"/>
                  </a:lnTo>
                  <a:cubicBezTo>
                    <a:pt x="76" y="416"/>
                    <a:pt x="46" y="833"/>
                    <a:pt x="0" y="124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19"/>
            <p:cNvSpPr/>
            <p:nvPr/>
          </p:nvSpPr>
          <p:spPr>
            <a:xfrm>
              <a:off x="2139900" y="1771000"/>
              <a:ext cx="26225" cy="35725"/>
            </a:xfrm>
            <a:custGeom>
              <a:avLst/>
              <a:gdLst/>
              <a:ahLst/>
              <a:cxnLst/>
              <a:rect l="l" t="t" r="r" b="b"/>
              <a:pathLst>
                <a:path w="1049" h="1429" extrusionOk="0">
                  <a:moveTo>
                    <a:pt x="0" y="1221"/>
                  </a:moveTo>
                  <a:lnTo>
                    <a:pt x="754" y="1428"/>
                  </a:lnTo>
                  <a:cubicBezTo>
                    <a:pt x="769" y="1375"/>
                    <a:pt x="783" y="1323"/>
                    <a:pt x="797" y="1269"/>
                  </a:cubicBezTo>
                  <a:lnTo>
                    <a:pt x="838" y="1109"/>
                  </a:lnTo>
                  <a:lnTo>
                    <a:pt x="858" y="1029"/>
                  </a:lnTo>
                  <a:lnTo>
                    <a:pt x="878" y="949"/>
                  </a:lnTo>
                  <a:lnTo>
                    <a:pt x="916" y="789"/>
                  </a:lnTo>
                  <a:cubicBezTo>
                    <a:pt x="927" y="736"/>
                    <a:pt x="940" y="683"/>
                    <a:pt x="951" y="627"/>
                  </a:cubicBezTo>
                  <a:cubicBezTo>
                    <a:pt x="963" y="574"/>
                    <a:pt x="974" y="521"/>
                    <a:pt x="984" y="466"/>
                  </a:cubicBezTo>
                  <a:cubicBezTo>
                    <a:pt x="1007" y="358"/>
                    <a:pt x="1029" y="252"/>
                    <a:pt x="1049" y="142"/>
                  </a:cubicBezTo>
                  <a:lnTo>
                    <a:pt x="281" y="1"/>
                  </a:lnTo>
                  <a:cubicBezTo>
                    <a:pt x="263" y="104"/>
                    <a:pt x="242" y="205"/>
                    <a:pt x="221" y="308"/>
                  </a:cubicBezTo>
                  <a:cubicBezTo>
                    <a:pt x="211" y="359"/>
                    <a:pt x="198" y="409"/>
                    <a:pt x="188" y="461"/>
                  </a:cubicBezTo>
                  <a:cubicBezTo>
                    <a:pt x="176" y="512"/>
                    <a:pt x="166" y="563"/>
                    <a:pt x="155" y="614"/>
                  </a:cubicBezTo>
                  <a:lnTo>
                    <a:pt x="118" y="766"/>
                  </a:lnTo>
                  <a:lnTo>
                    <a:pt x="99" y="841"/>
                  </a:lnTo>
                  <a:lnTo>
                    <a:pt x="81" y="917"/>
                  </a:lnTo>
                  <a:lnTo>
                    <a:pt x="41" y="1068"/>
                  </a:lnTo>
                  <a:cubicBezTo>
                    <a:pt x="30" y="1121"/>
                    <a:pt x="15" y="1172"/>
                    <a:pt x="0" y="12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19"/>
            <p:cNvSpPr/>
            <p:nvPr/>
          </p:nvSpPr>
          <p:spPr>
            <a:xfrm>
              <a:off x="2072425" y="1500575"/>
              <a:ext cx="36575" cy="36675"/>
            </a:xfrm>
            <a:custGeom>
              <a:avLst/>
              <a:gdLst/>
              <a:ahLst/>
              <a:cxnLst/>
              <a:rect l="l" t="t" r="r" b="b"/>
              <a:pathLst>
                <a:path w="1463" h="1467" extrusionOk="0">
                  <a:moveTo>
                    <a:pt x="870" y="1467"/>
                  </a:moveTo>
                  <a:lnTo>
                    <a:pt x="1463" y="957"/>
                  </a:lnTo>
                  <a:cubicBezTo>
                    <a:pt x="1169" y="618"/>
                    <a:pt x="852" y="296"/>
                    <a:pt x="512" y="0"/>
                  </a:cubicBezTo>
                  <a:lnTo>
                    <a:pt x="1" y="592"/>
                  </a:lnTo>
                  <a:cubicBezTo>
                    <a:pt x="312" y="859"/>
                    <a:pt x="601" y="1152"/>
                    <a:pt x="870" y="14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9"/>
            <p:cNvSpPr/>
            <p:nvPr/>
          </p:nvSpPr>
          <p:spPr>
            <a:xfrm>
              <a:off x="2109100" y="1545600"/>
              <a:ext cx="33250" cy="37675"/>
            </a:xfrm>
            <a:custGeom>
              <a:avLst/>
              <a:gdLst/>
              <a:ahLst/>
              <a:cxnLst/>
              <a:rect l="l" t="t" r="r" b="b"/>
              <a:pathLst>
                <a:path w="1330" h="1507" extrusionOk="0">
                  <a:moveTo>
                    <a:pt x="633" y="1506"/>
                  </a:moveTo>
                  <a:lnTo>
                    <a:pt x="1329" y="1154"/>
                  </a:lnTo>
                  <a:cubicBezTo>
                    <a:pt x="1127" y="755"/>
                    <a:pt x="898" y="369"/>
                    <a:pt x="644" y="1"/>
                  </a:cubicBezTo>
                  <a:lnTo>
                    <a:pt x="1" y="443"/>
                  </a:lnTo>
                  <a:cubicBezTo>
                    <a:pt x="235" y="783"/>
                    <a:pt x="445" y="1139"/>
                    <a:pt x="633" y="15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9"/>
            <p:cNvSpPr/>
            <p:nvPr/>
          </p:nvSpPr>
          <p:spPr>
            <a:xfrm>
              <a:off x="2134750" y="1598650"/>
              <a:ext cx="28025" cy="36600"/>
            </a:xfrm>
            <a:custGeom>
              <a:avLst/>
              <a:gdLst/>
              <a:ahLst/>
              <a:cxnLst/>
              <a:rect l="l" t="t" r="r" b="b"/>
              <a:pathLst>
                <a:path w="1121" h="1464" extrusionOk="0">
                  <a:moveTo>
                    <a:pt x="363" y="1464"/>
                  </a:moveTo>
                  <a:lnTo>
                    <a:pt x="1121" y="1274"/>
                  </a:lnTo>
                  <a:lnTo>
                    <a:pt x="1080" y="1113"/>
                  </a:lnTo>
                  <a:lnTo>
                    <a:pt x="1036" y="953"/>
                  </a:lnTo>
                  <a:cubicBezTo>
                    <a:pt x="1007" y="846"/>
                    <a:pt x="975" y="740"/>
                    <a:pt x="944" y="634"/>
                  </a:cubicBezTo>
                  <a:cubicBezTo>
                    <a:pt x="928" y="581"/>
                    <a:pt x="909" y="529"/>
                    <a:pt x="894" y="476"/>
                  </a:cubicBezTo>
                  <a:cubicBezTo>
                    <a:pt x="877" y="422"/>
                    <a:pt x="860" y="370"/>
                    <a:pt x="844" y="316"/>
                  </a:cubicBezTo>
                  <a:cubicBezTo>
                    <a:pt x="825" y="263"/>
                    <a:pt x="806" y="210"/>
                    <a:pt x="789" y="158"/>
                  </a:cubicBezTo>
                  <a:cubicBezTo>
                    <a:pt x="769" y="106"/>
                    <a:pt x="751" y="53"/>
                    <a:pt x="730" y="1"/>
                  </a:cubicBezTo>
                  <a:lnTo>
                    <a:pt x="0" y="277"/>
                  </a:lnTo>
                  <a:lnTo>
                    <a:pt x="53" y="420"/>
                  </a:lnTo>
                  <a:cubicBezTo>
                    <a:pt x="70" y="469"/>
                    <a:pt x="87" y="518"/>
                    <a:pt x="104" y="566"/>
                  </a:cubicBezTo>
                  <a:cubicBezTo>
                    <a:pt x="121" y="616"/>
                    <a:pt x="137" y="665"/>
                    <a:pt x="152" y="715"/>
                  </a:cubicBezTo>
                  <a:cubicBezTo>
                    <a:pt x="168" y="764"/>
                    <a:pt x="185" y="814"/>
                    <a:pt x="199" y="863"/>
                  </a:cubicBezTo>
                  <a:cubicBezTo>
                    <a:pt x="229" y="962"/>
                    <a:pt x="259" y="1063"/>
                    <a:pt x="286" y="1163"/>
                  </a:cubicBezTo>
                  <a:lnTo>
                    <a:pt x="327" y="13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9"/>
            <p:cNvSpPr/>
            <p:nvPr/>
          </p:nvSpPr>
          <p:spPr>
            <a:xfrm>
              <a:off x="1912050" y="1461500"/>
              <a:ext cx="37375" cy="30200"/>
            </a:xfrm>
            <a:custGeom>
              <a:avLst/>
              <a:gdLst/>
              <a:ahLst/>
              <a:cxnLst/>
              <a:rect l="l" t="t" r="r" b="b"/>
              <a:pathLst>
                <a:path w="1495" h="1208" extrusionOk="0">
                  <a:moveTo>
                    <a:pt x="1495" y="757"/>
                  </a:moveTo>
                  <a:lnTo>
                    <a:pt x="1299" y="1"/>
                  </a:lnTo>
                  <a:lnTo>
                    <a:pt x="1214" y="23"/>
                  </a:lnTo>
                  <a:lnTo>
                    <a:pt x="1170" y="34"/>
                  </a:lnTo>
                  <a:cubicBezTo>
                    <a:pt x="1157" y="38"/>
                    <a:pt x="1142" y="43"/>
                    <a:pt x="1128" y="47"/>
                  </a:cubicBezTo>
                  <a:lnTo>
                    <a:pt x="961" y="101"/>
                  </a:lnTo>
                  <a:cubicBezTo>
                    <a:pt x="905" y="117"/>
                    <a:pt x="850" y="140"/>
                    <a:pt x="795" y="159"/>
                  </a:cubicBezTo>
                  <a:lnTo>
                    <a:pt x="714" y="190"/>
                  </a:lnTo>
                  <a:cubicBezTo>
                    <a:pt x="686" y="201"/>
                    <a:pt x="659" y="210"/>
                    <a:pt x="632" y="223"/>
                  </a:cubicBezTo>
                  <a:cubicBezTo>
                    <a:pt x="523" y="270"/>
                    <a:pt x="415" y="313"/>
                    <a:pt x="311" y="366"/>
                  </a:cubicBezTo>
                  <a:lnTo>
                    <a:pt x="232" y="404"/>
                  </a:lnTo>
                  <a:cubicBezTo>
                    <a:pt x="206" y="417"/>
                    <a:pt x="179" y="429"/>
                    <a:pt x="154" y="443"/>
                  </a:cubicBezTo>
                  <a:lnTo>
                    <a:pt x="1" y="526"/>
                  </a:lnTo>
                  <a:lnTo>
                    <a:pt x="383" y="1207"/>
                  </a:lnTo>
                  <a:lnTo>
                    <a:pt x="516" y="1135"/>
                  </a:lnTo>
                  <a:cubicBezTo>
                    <a:pt x="538" y="1121"/>
                    <a:pt x="560" y="1112"/>
                    <a:pt x="583" y="1100"/>
                  </a:cubicBezTo>
                  <a:lnTo>
                    <a:pt x="651" y="1068"/>
                  </a:lnTo>
                  <a:cubicBezTo>
                    <a:pt x="741" y="1022"/>
                    <a:pt x="833" y="985"/>
                    <a:pt x="925" y="945"/>
                  </a:cubicBezTo>
                  <a:cubicBezTo>
                    <a:pt x="949" y="935"/>
                    <a:pt x="972" y="927"/>
                    <a:pt x="996" y="918"/>
                  </a:cubicBezTo>
                  <a:lnTo>
                    <a:pt x="1066" y="892"/>
                  </a:lnTo>
                  <a:cubicBezTo>
                    <a:pt x="1113" y="875"/>
                    <a:pt x="1160" y="855"/>
                    <a:pt x="1208" y="841"/>
                  </a:cubicBezTo>
                  <a:lnTo>
                    <a:pt x="1351" y="796"/>
                  </a:lnTo>
                  <a:cubicBezTo>
                    <a:pt x="1363" y="792"/>
                    <a:pt x="1375" y="788"/>
                    <a:pt x="1388" y="786"/>
                  </a:cubicBezTo>
                  <a:lnTo>
                    <a:pt x="1424" y="77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9"/>
            <p:cNvSpPr/>
            <p:nvPr/>
          </p:nvSpPr>
          <p:spPr>
            <a:xfrm>
              <a:off x="1972000" y="1456825"/>
              <a:ext cx="34875" cy="22450"/>
            </a:xfrm>
            <a:custGeom>
              <a:avLst/>
              <a:gdLst/>
              <a:ahLst/>
              <a:cxnLst/>
              <a:rect l="l" t="t" r="r" b="b"/>
              <a:pathLst>
                <a:path w="1395" h="898" extrusionOk="0">
                  <a:moveTo>
                    <a:pt x="1236" y="898"/>
                  </a:moveTo>
                  <a:lnTo>
                    <a:pt x="1395" y="135"/>
                  </a:lnTo>
                  <a:cubicBezTo>
                    <a:pt x="939" y="39"/>
                    <a:pt x="469" y="0"/>
                    <a:pt x="1" y="21"/>
                  </a:cubicBezTo>
                  <a:lnTo>
                    <a:pt x="37" y="801"/>
                  </a:lnTo>
                  <a:cubicBezTo>
                    <a:pt x="440" y="782"/>
                    <a:pt x="842" y="817"/>
                    <a:pt x="1236" y="8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9"/>
            <p:cNvSpPr/>
            <p:nvPr/>
          </p:nvSpPr>
          <p:spPr>
            <a:xfrm>
              <a:off x="2025700" y="1468150"/>
              <a:ext cx="37675" cy="32300"/>
            </a:xfrm>
            <a:custGeom>
              <a:avLst/>
              <a:gdLst/>
              <a:ahLst/>
              <a:cxnLst/>
              <a:rect l="l" t="t" r="r" b="b"/>
              <a:pathLst>
                <a:path w="1507" h="1292" extrusionOk="0">
                  <a:moveTo>
                    <a:pt x="1079" y="1291"/>
                  </a:moveTo>
                  <a:lnTo>
                    <a:pt x="1506" y="637"/>
                  </a:lnTo>
                  <a:cubicBezTo>
                    <a:pt x="1125" y="390"/>
                    <a:pt x="720" y="173"/>
                    <a:pt x="292" y="0"/>
                  </a:cubicBezTo>
                  <a:lnTo>
                    <a:pt x="1" y="724"/>
                  </a:lnTo>
                  <a:cubicBezTo>
                    <a:pt x="377" y="876"/>
                    <a:pt x="739" y="1067"/>
                    <a:pt x="1079" y="12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19"/>
            <p:cNvSpPr/>
            <p:nvPr/>
          </p:nvSpPr>
          <p:spPr>
            <a:xfrm>
              <a:off x="1829575" y="1596575"/>
              <a:ext cx="20875" cy="34400"/>
            </a:xfrm>
            <a:custGeom>
              <a:avLst/>
              <a:gdLst/>
              <a:ahLst/>
              <a:cxnLst/>
              <a:rect l="l" t="t" r="r" b="b"/>
              <a:pathLst>
                <a:path w="835" h="1376" extrusionOk="0">
                  <a:moveTo>
                    <a:pt x="834" y="106"/>
                  </a:moveTo>
                  <a:lnTo>
                    <a:pt x="60" y="0"/>
                  </a:lnTo>
                  <a:lnTo>
                    <a:pt x="48" y="86"/>
                  </a:lnTo>
                  <a:cubicBezTo>
                    <a:pt x="44" y="115"/>
                    <a:pt x="42" y="143"/>
                    <a:pt x="39" y="172"/>
                  </a:cubicBezTo>
                  <a:lnTo>
                    <a:pt x="22" y="344"/>
                  </a:lnTo>
                  <a:cubicBezTo>
                    <a:pt x="17" y="401"/>
                    <a:pt x="16" y="460"/>
                    <a:pt x="12" y="517"/>
                  </a:cubicBezTo>
                  <a:cubicBezTo>
                    <a:pt x="9" y="574"/>
                    <a:pt x="4" y="632"/>
                    <a:pt x="4" y="690"/>
                  </a:cubicBezTo>
                  <a:lnTo>
                    <a:pt x="1" y="862"/>
                  </a:lnTo>
                  <a:cubicBezTo>
                    <a:pt x="0" y="891"/>
                    <a:pt x="1" y="919"/>
                    <a:pt x="1" y="948"/>
                  </a:cubicBezTo>
                  <a:lnTo>
                    <a:pt x="2" y="1033"/>
                  </a:lnTo>
                  <a:cubicBezTo>
                    <a:pt x="2" y="1148"/>
                    <a:pt x="12" y="1261"/>
                    <a:pt x="18" y="1376"/>
                  </a:cubicBezTo>
                  <a:lnTo>
                    <a:pt x="798" y="1321"/>
                  </a:lnTo>
                  <a:cubicBezTo>
                    <a:pt x="793" y="1220"/>
                    <a:pt x="785" y="1118"/>
                    <a:pt x="785" y="1016"/>
                  </a:cubicBezTo>
                  <a:lnTo>
                    <a:pt x="783" y="939"/>
                  </a:lnTo>
                  <a:cubicBezTo>
                    <a:pt x="783" y="913"/>
                    <a:pt x="782" y="888"/>
                    <a:pt x="783" y="862"/>
                  </a:cubicBezTo>
                  <a:lnTo>
                    <a:pt x="786" y="710"/>
                  </a:lnTo>
                  <a:cubicBezTo>
                    <a:pt x="786" y="659"/>
                    <a:pt x="791" y="607"/>
                    <a:pt x="793" y="558"/>
                  </a:cubicBezTo>
                  <a:cubicBezTo>
                    <a:pt x="796" y="506"/>
                    <a:pt x="798" y="455"/>
                    <a:pt x="802" y="407"/>
                  </a:cubicBezTo>
                  <a:lnTo>
                    <a:pt x="818" y="256"/>
                  </a:lnTo>
                  <a:cubicBezTo>
                    <a:pt x="820" y="231"/>
                    <a:pt x="823" y="205"/>
                    <a:pt x="825" y="1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19"/>
            <p:cNvSpPr/>
            <p:nvPr/>
          </p:nvSpPr>
          <p:spPr>
            <a:xfrm>
              <a:off x="1836975" y="1538275"/>
              <a:ext cx="30575" cy="37400"/>
            </a:xfrm>
            <a:custGeom>
              <a:avLst/>
              <a:gdLst/>
              <a:ahLst/>
              <a:cxnLst/>
              <a:rect l="l" t="t" r="r" b="b"/>
              <a:pathLst>
                <a:path w="1223" h="1496" extrusionOk="0">
                  <a:moveTo>
                    <a:pt x="1222" y="373"/>
                  </a:moveTo>
                  <a:lnTo>
                    <a:pt x="537" y="0"/>
                  </a:lnTo>
                  <a:lnTo>
                    <a:pt x="455" y="151"/>
                  </a:lnTo>
                  <a:lnTo>
                    <a:pt x="380" y="305"/>
                  </a:lnTo>
                  <a:lnTo>
                    <a:pt x="341" y="382"/>
                  </a:lnTo>
                  <a:lnTo>
                    <a:pt x="306" y="460"/>
                  </a:lnTo>
                  <a:lnTo>
                    <a:pt x="236" y="618"/>
                  </a:lnTo>
                  <a:cubicBezTo>
                    <a:pt x="149" y="830"/>
                    <a:pt x="67" y="1043"/>
                    <a:pt x="1" y="1263"/>
                  </a:cubicBezTo>
                  <a:lnTo>
                    <a:pt x="746" y="1495"/>
                  </a:lnTo>
                  <a:cubicBezTo>
                    <a:pt x="805" y="1300"/>
                    <a:pt x="878" y="1110"/>
                    <a:pt x="955" y="923"/>
                  </a:cubicBezTo>
                  <a:lnTo>
                    <a:pt x="1017" y="783"/>
                  </a:lnTo>
                  <a:cubicBezTo>
                    <a:pt x="1028" y="760"/>
                    <a:pt x="1038" y="736"/>
                    <a:pt x="1048" y="714"/>
                  </a:cubicBezTo>
                  <a:lnTo>
                    <a:pt x="1082" y="645"/>
                  </a:lnTo>
                  <a:lnTo>
                    <a:pt x="1149" y="50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19"/>
            <p:cNvSpPr/>
            <p:nvPr/>
          </p:nvSpPr>
          <p:spPr>
            <a:xfrm>
              <a:off x="1865225" y="1490625"/>
              <a:ext cx="36375" cy="36900"/>
            </a:xfrm>
            <a:custGeom>
              <a:avLst/>
              <a:gdLst/>
              <a:ahLst/>
              <a:cxnLst/>
              <a:rect l="l" t="t" r="r" b="b"/>
              <a:pathLst>
                <a:path w="1455" h="1476" extrusionOk="0">
                  <a:moveTo>
                    <a:pt x="1454" y="597"/>
                  </a:moveTo>
                  <a:lnTo>
                    <a:pt x="950" y="1"/>
                  </a:lnTo>
                  <a:lnTo>
                    <a:pt x="820" y="115"/>
                  </a:lnTo>
                  <a:lnTo>
                    <a:pt x="756" y="173"/>
                  </a:lnTo>
                  <a:lnTo>
                    <a:pt x="693" y="232"/>
                  </a:lnTo>
                  <a:lnTo>
                    <a:pt x="568" y="352"/>
                  </a:lnTo>
                  <a:lnTo>
                    <a:pt x="448" y="476"/>
                  </a:lnTo>
                  <a:lnTo>
                    <a:pt x="388" y="538"/>
                  </a:lnTo>
                  <a:cubicBezTo>
                    <a:pt x="369" y="559"/>
                    <a:pt x="351" y="581"/>
                    <a:pt x="331" y="602"/>
                  </a:cubicBezTo>
                  <a:lnTo>
                    <a:pt x="216" y="731"/>
                  </a:lnTo>
                  <a:cubicBezTo>
                    <a:pt x="179" y="774"/>
                    <a:pt x="143" y="819"/>
                    <a:pt x="107" y="863"/>
                  </a:cubicBezTo>
                  <a:lnTo>
                    <a:pt x="53" y="930"/>
                  </a:lnTo>
                  <a:cubicBezTo>
                    <a:pt x="34" y="951"/>
                    <a:pt x="17" y="975"/>
                    <a:pt x="1" y="997"/>
                  </a:cubicBezTo>
                  <a:lnTo>
                    <a:pt x="619" y="1475"/>
                  </a:lnTo>
                  <a:cubicBezTo>
                    <a:pt x="635" y="1455"/>
                    <a:pt x="648" y="1434"/>
                    <a:pt x="666" y="1415"/>
                  </a:cubicBezTo>
                  <a:lnTo>
                    <a:pt x="714" y="1356"/>
                  </a:lnTo>
                  <a:cubicBezTo>
                    <a:pt x="746" y="1318"/>
                    <a:pt x="777" y="1278"/>
                    <a:pt x="810" y="1240"/>
                  </a:cubicBezTo>
                  <a:lnTo>
                    <a:pt x="912" y="1126"/>
                  </a:lnTo>
                  <a:cubicBezTo>
                    <a:pt x="928" y="1107"/>
                    <a:pt x="945" y="1089"/>
                    <a:pt x="963" y="1069"/>
                  </a:cubicBezTo>
                  <a:lnTo>
                    <a:pt x="1016" y="1014"/>
                  </a:lnTo>
                  <a:lnTo>
                    <a:pt x="1121" y="905"/>
                  </a:lnTo>
                  <a:lnTo>
                    <a:pt x="1230" y="799"/>
                  </a:lnTo>
                  <a:lnTo>
                    <a:pt x="1286" y="747"/>
                  </a:lnTo>
                  <a:lnTo>
                    <a:pt x="1343" y="69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19"/>
            <p:cNvSpPr/>
            <p:nvPr/>
          </p:nvSpPr>
          <p:spPr>
            <a:xfrm>
              <a:off x="1891300" y="1749600"/>
              <a:ext cx="36975" cy="36200"/>
            </a:xfrm>
            <a:custGeom>
              <a:avLst/>
              <a:gdLst/>
              <a:ahLst/>
              <a:cxnLst/>
              <a:rect l="l" t="t" r="r" b="b"/>
              <a:pathLst>
                <a:path w="1479" h="1448" extrusionOk="0">
                  <a:moveTo>
                    <a:pt x="567" y="1"/>
                  </a:moveTo>
                  <a:lnTo>
                    <a:pt x="1" y="540"/>
                  </a:lnTo>
                  <a:cubicBezTo>
                    <a:pt x="21" y="561"/>
                    <a:pt x="39" y="581"/>
                    <a:pt x="58" y="601"/>
                  </a:cubicBezTo>
                  <a:lnTo>
                    <a:pt x="118" y="661"/>
                  </a:lnTo>
                  <a:lnTo>
                    <a:pt x="235" y="781"/>
                  </a:lnTo>
                  <a:lnTo>
                    <a:pt x="357" y="896"/>
                  </a:lnTo>
                  <a:lnTo>
                    <a:pt x="417" y="955"/>
                  </a:lnTo>
                  <a:lnTo>
                    <a:pt x="480" y="1011"/>
                  </a:lnTo>
                  <a:lnTo>
                    <a:pt x="605" y="1124"/>
                  </a:lnTo>
                  <a:cubicBezTo>
                    <a:pt x="647" y="1161"/>
                    <a:pt x="690" y="1197"/>
                    <a:pt x="733" y="1234"/>
                  </a:cubicBezTo>
                  <a:cubicBezTo>
                    <a:pt x="817" y="1307"/>
                    <a:pt x="905" y="1377"/>
                    <a:pt x="992" y="1448"/>
                  </a:cubicBezTo>
                  <a:lnTo>
                    <a:pt x="1478" y="838"/>
                  </a:lnTo>
                  <a:cubicBezTo>
                    <a:pt x="1399" y="773"/>
                    <a:pt x="1317" y="709"/>
                    <a:pt x="1240" y="640"/>
                  </a:cubicBezTo>
                  <a:cubicBezTo>
                    <a:pt x="1201" y="607"/>
                    <a:pt x="1162" y="573"/>
                    <a:pt x="1123" y="539"/>
                  </a:cubicBezTo>
                  <a:lnTo>
                    <a:pt x="1009" y="435"/>
                  </a:lnTo>
                  <a:lnTo>
                    <a:pt x="952" y="383"/>
                  </a:lnTo>
                  <a:lnTo>
                    <a:pt x="895" y="329"/>
                  </a:lnTo>
                  <a:lnTo>
                    <a:pt x="784" y="222"/>
                  </a:lnTo>
                  <a:lnTo>
                    <a:pt x="675" y="113"/>
                  </a:lnTo>
                  <a:lnTo>
                    <a:pt x="619" y="58"/>
                  </a:lnTo>
                  <a:cubicBezTo>
                    <a:pt x="603" y="39"/>
                    <a:pt x="585" y="19"/>
                    <a:pt x="5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19"/>
            <p:cNvSpPr/>
            <p:nvPr/>
          </p:nvSpPr>
          <p:spPr>
            <a:xfrm>
              <a:off x="1855600" y="1705150"/>
              <a:ext cx="34000" cy="37650"/>
            </a:xfrm>
            <a:custGeom>
              <a:avLst/>
              <a:gdLst/>
              <a:ahLst/>
              <a:cxnLst/>
              <a:rect l="l" t="t" r="r" b="b"/>
              <a:pathLst>
                <a:path w="1360" h="1506" extrusionOk="0">
                  <a:moveTo>
                    <a:pt x="683" y="0"/>
                  </a:moveTo>
                  <a:lnTo>
                    <a:pt x="0" y="379"/>
                  </a:lnTo>
                  <a:cubicBezTo>
                    <a:pt x="109" y="577"/>
                    <a:pt x="226" y="768"/>
                    <a:pt x="349" y="957"/>
                  </a:cubicBezTo>
                  <a:lnTo>
                    <a:pt x="443" y="1096"/>
                  </a:lnTo>
                  <a:lnTo>
                    <a:pt x="490" y="1166"/>
                  </a:lnTo>
                  <a:lnTo>
                    <a:pt x="539" y="1235"/>
                  </a:lnTo>
                  <a:lnTo>
                    <a:pt x="637" y="1372"/>
                  </a:lnTo>
                  <a:lnTo>
                    <a:pt x="739" y="1506"/>
                  </a:lnTo>
                  <a:lnTo>
                    <a:pt x="1359" y="1032"/>
                  </a:lnTo>
                  <a:lnTo>
                    <a:pt x="1265" y="908"/>
                  </a:lnTo>
                  <a:lnTo>
                    <a:pt x="1176" y="782"/>
                  </a:lnTo>
                  <a:lnTo>
                    <a:pt x="1130" y="720"/>
                  </a:lnTo>
                  <a:lnTo>
                    <a:pt x="1087" y="656"/>
                  </a:lnTo>
                  <a:lnTo>
                    <a:pt x="1001" y="528"/>
                  </a:lnTo>
                  <a:cubicBezTo>
                    <a:pt x="891" y="355"/>
                    <a:pt x="781" y="182"/>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19"/>
            <p:cNvSpPr/>
            <p:nvPr/>
          </p:nvSpPr>
          <p:spPr>
            <a:xfrm>
              <a:off x="1834000" y="1654000"/>
              <a:ext cx="28175" cy="36600"/>
            </a:xfrm>
            <a:custGeom>
              <a:avLst/>
              <a:gdLst/>
              <a:ahLst/>
              <a:cxnLst/>
              <a:rect l="l" t="t" r="r" b="b"/>
              <a:pathLst>
                <a:path w="1127" h="1464" extrusionOk="0">
                  <a:moveTo>
                    <a:pt x="762" y="0"/>
                  </a:moveTo>
                  <a:lnTo>
                    <a:pt x="0" y="168"/>
                  </a:lnTo>
                  <a:lnTo>
                    <a:pt x="39" y="334"/>
                  </a:lnTo>
                  <a:cubicBezTo>
                    <a:pt x="46" y="361"/>
                    <a:pt x="52" y="389"/>
                    <a:pt x="59" y="417"/>
                  </a:cubicBezTo>
                  <a:lnTo>
                    <a:pt x="80" y="498"/>
                  </a:lnTo>
                  <a:cubicBezTo>
                    <a:pt x="95" y="553"/>
                    <a:pt x="110" y="607"/>
                    <a:pt x="125" y="663"/>
                  </a:cubicBezTo>
                  <a:lnTo>
                    <a:pt x="174" y="825"/>
                  </a:lnTo>
                  <a:cubicBezTo>
                    <a:pt x="182" y="853"/>
                    <a:pt x="190" y="880"/>
                    <a:pt x="199" y="906"/>
                  </a:cubicBezTo>
                  <a:lnTo>
                    <a:pt x="226" y="986"/>
                  </a:lnTo>
                  <a:lnTo>
                    <a:pt x="281" y="1147"/>
                  </a:lnTo>
                  <a:lnTo>
                    <a:pt x="341" y="1305"/>
                  </a:lnTo>
                  <a:lnTo>
                    <a:pt x="371" y="1385"/>
                  </a:lnTo>
                  <a:lnTo>
                    <a:pt x="403" y="1463"/>
                  </a:lnTo>
                  <a:lnTo>
                    <a:pt x="1127" y="1170"/>
                  </a:lnTo>
                  <a:lnTo>
                    <a:pt x="1099" y="1099"/>
                  </a:lnTo>
                  <a:lnTo>
                    <a:pt x="1072" y="1027"/>
                  </a:lnTo>
                  <a:lnTo>
                    <a:pt x="1016" y="882"/>
                  </a:lnTo>
                  <a:lnTo>
                    <a:pt x="968" y="736"/>
                  </a:lnTo>
                  <a:lnTo>
                    <a:pt x="943" y="664"/>
                  </a:lnTo>
                  <a:cubicBezTo>
                    <a:pt x="934" y="639"/>
                    <a:pt x="927" y="615"/>
                    <a:pt x="921" y="591"/>
                  </a:cubicBezTo>
                  <a:lnTo>
                    <a:pt x="876" y="444"/>
                  </a:lnTo>
                  <a:cubicBezTo>
                    <a:pt x="861" y="394"/>
                    <a:pt x="849" y="345"/>
                    <a:pt x="835" y="295"/>
                  </a:cubicBezTo>
                  <a:lnTo>
                    <a:pt x="817" y="221"/>
                  </a:lnTo>
                  <a:cubicBezTo>
                    <a:pt x="809" y="196"/>
                    <a:pt x="804" y="172"/>
                    <a:pt x="798" y="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9"/>
            <p:cNvSpPr/>
            <p:nvPr/>
          </p:nvSpPr>
          <p:spPr>
            <a:xfrm>
              <a:off x="2047550" y="1826325"/>
              <a:ext cx="35025" cy="24900"/>
            </a:xfrm>
            <a:custGeom>
              <a:avLst/>
              <a:gdLst/>
              <a:ahLst/>
              <a:cxnLst/>
              <a:rect l="l" t="t" r="r" b="b"/>
              <a:pathLst>
                <a:path w="1401" h="996" extrusionOk="0">
                  <a:moveTo>
                    <a:pt x="168" y="0"/>
                  </a:moveTo>
                  <a:lnTo>
                    <a:pt x="0" y="762"/>
                  </a:lnTo>
                  <a:cubicBezTo>
                    <a:pt x="53" y="775"/>
                    <a:pt x="106" y="786"/>
                    <a:pt x="160" y="797"/>
                  </a:cubicBezTo>
                  <a:lnTo>
                    <a:pt x="321" y="830"/>
                  </a:lnTo>
                  <a:lnTo>
                    <a:pt x="482" y="861"/>
                  </a:lnTo>
                  <a:lnTo>
                    <a:pt x="564" y="877"/>
                  </a:lnTo>
                  <a:lnTo>
                    <a:pt x="644" y="891"/>
                  </a:lnTo>
                  <a:lnTo>
                    <a:pt x="805" y="921"/>
                  </a:lnTo>
                  <a:lnTo>
                    <a:pt x="967" y="947"/>
                  </a:lnTo>
                  <a:cubicBezTo>
                    <a:pt x="1075" y="964"/>
                    <a:pt x="1183" y="979"/>
                    <a:pt x="1291" y="996"/>
                  </a:cubicBezTo>
                  <a:lnTo>
                    <a:pt x="1401" y="223"/>
                  </a:lnTo>
                  <a:cubicBezTo>
                    <a:pt x="1298" y="207"/>
                    <a:pt x="1194" y="193"/>
                    <a:pt x="1090" y="176"/>
                  </a:cubicBezTo>
                  <a:lnTo>
                    <a:pt x="935" y="151"/>
                  </a:lnTo>
                  <a:lnTo>
                    <a:pt x="781" y="124"/>
                  </a:lnTo>
                  <a:lnTo>
                    <a:pt x="704" y="109"/>
                  </a:lnTo>
                  <a:lnTo>
                    <a:pt x="627" y="95"/>
                  </a:lnTo>
                  <a:lnTo>
                    <a:pt x="474" y="65"/>
                  </a:lnTo>
                  <a:lnTo>
                    <a:pt x="320" y="33"/>
                  </a:lnTo>
                  <a:cubicBezTo>
                    <a:pt x="271" y="22"/>
                    <a:pt x="219" y="12"/>
                    <a:pt x="1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9"/>
            <p:cNvSpPr/>
            <p:nvPr/>
          </p:nvSpPr>
          <p:spPr>
            <a:xfrm>
              <a:off x="1990950" y="1810125"/>
              <a:ext cx="36725" cy="28875"/>
            </a:xfrm>
            <a:custGeom>
              <a:avLst/>
              <a:gdLst/>
              <a:ahLst/>
              <a:cxnLst/>
              <a:rect l="l" t="t" r="r" b="b"/>
              <a:pathLst>
                <a:path w="1469" h="1155" extrusionOk="0">
                  <a:moveTo>
                    <a:pt x="287" y="1"/>
                  </a:moveTo>
                  <a:lnTo>
                    <a:pt x="1" y="727"/>
                  </a:lnTo>
                  <a:cubicBezTo>
                    <a:pt x="206" y="810"/>
                    <a:pt x="413" y="883"/>
                    <a:pt x="621" y="955"/>
                  </a:cubicBezTo>
                  <a:lnTo>
                    <a:pt x="777" y="1007"/>
                  </a:lnTo>
                  <a:lnTo>
                    <a:pt x="856" y="1033"/>
                  </a:lnTo>
                  <a:lnTo>
                    <a:pt x="935" y="1057"/>
                  </a:lnTo>
                  <a:lnTo>
                    <a:pt x="1092" y="1107"/>
                  </a:lnTo>
                  <a:lnTo>
                    <a:pt x="1251" y="1154"/>
                  </a:lnTo>
                  <a:lnTo>
                    <a:pt x="1469" y="405"/>
                  </a:lnTo>
                  <a:lnTo>
                    <a:pt x="1319" y="361"/>
                  </a:lnTo>
                  <a:lnTo>
                    <a:pt x="1169" y="313"/>
                  </a:lnTo>
                  <a:lnTo>
                    <a:pt x="1095" y="290"/>
                  </a:lnTo>
                  <a:lnTo>
                    <a:pt x="1021" y="265"/>
                  </a:lnTo>
                  <a:lnTo>
                    <a:pt x="872" y="216"/>
                  </a:lnTo>
                  <a:cubicBezTo>
                    <a:pt x="676" y="148"/>
                    <a:pt x="481" y="78"/>
                    <a:pt x="2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19"/>
            <p:cNvSpPr/>
            <p:nvPr/>
          </p:nvSpPr>
          <p:spPr>
            <a:xfrm>
              <a:off x="1938025" y="1785025"/>
              <a:ext cx="37700" cy="32750"/>
            </a:xfrm>
            <a:custGeom>
              <a:avLst/>
              <a:gdLst/>
              <a:ahLst/>
              <a:cxnLst/>
              <a:rect l="l" t="t" r="r" b="b"/>
              <a:pathLst>
                <a:path w="1508" h="1310" extrusionOk="0">
                  <a:moveTo>
                    <a:pt x="423" y="1"/>
                  </a:moveTo>
                  <a:lnTo>
                    <a:pt x="1" y="658"/>
                  </a:lnTo>
                  <a:cubicBezTo>
                    <a:pt x="95" y="716"/>
                    <a:pt x="188" y="778"/>
                    <a:pt x="285" y="834"/>
                  </a:cubicBezTo>
                  <a:cubicBezTo>
                    <a:pt x="333" y="862"/>
                    <a:pt x="380" y="890"/>
                    <a:pt x="428" y="919"/>
                  </a:cubicBezTo>
                  <a:lnTo>
                    <a:pt x="573" y="1001"/>
                  </a:lnTo>
                  <a:cubicBezTo>
                    <a:pt x="598" y="1014"/>
                    <a:pt x="620" y="1028"/>
                    <a:pt x="645" y="1042"/>
                  </a:cubicBezTo>
                  <a:lnTo>
                    <a:pt x="718" y="1081"/>
                  </a:lnTo>
                  <a:lnTo>
                    <a:pt x="865" y="1160"/>
                  </a:lnTo>
                  <a:lnTo>
                    <a:pt x="1014" y="1236"/>
                  </a:lnTo>
                  <a:lnTo>
                    <a:pt x="1088" y="1273"/>
                  </a:lnTo>
                  <a:lnTo>
                    <a:pt x="1162" y="1310"/>
                  </a:lnTo>
                  <a:lnTo>
                    <a:pt x="1508" y="610"/>
                  </a:lnTo>
                  <a:lnTo>
                    <a:pt x="1437" y="576"/>
                  </a:lnTo>
                  <a:lnTo>
                    <a:pt x="1368" y="540"/>
                  </a:lnTo>
                  <a:lnTo>
                    <a:pt x="1230" y="469"/>
                  </a:lnTo>
                  <a:lnTo>
                    <a:pt x="1093" y="394"/>
                  </a:lnTo>
                  <a:lnTo>
                    <a:pt x="1024" y="358"/>
                  </a:lnTo>
                  <a:cubicBezTo>
                    <a:pt x="1002" y="345"/>
                    <a:pt x="979" y="332"/>
                    <a:pt x="957" y="320"/>
                  </a:cubicBezTo>
                  <a:lnTo>
                    <a:pt x="821" y="243"/>
                  </a:lnTo>
                  <a:cubicBezTo>
                    <a:pt x="777" y="217"/>
                    <a:pt x="733" y="190"/>
                    <a:pt x="687" y="164"/>
                  </a:cubicBezTo>
                  <a:cubicBezTo>
                    <a:pt x="598" y="111"/>
                    <a:pt x="511" y="55"/>
                    <a:pt x="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9"/>
            <p:cNvSpPr/>
            <p:nvPr/>
          </p:nvSpPr>
          <p:spPr>
            <a:xfrm>
              <a:off x="2220125" y="1826950"/>
              <a:ext cx="34800" cy="24400"/>
            </a:xfrm>
            <a:custGeom>
              <a:avLst/>
              <a:gdLst/>
              <a:ahLst/>
              <a:cxnLst/>
              <a:rect l="l" t="t" r="r" b="b"/>
              <a:pathLst>
                <a:path w="1392" h="976" extrusionOk="0">
                  <a:moveTo>
                    <a:pt x="0" y="201"/>
                  </a:moveTo>
                  <a:lnTo>
                    <a:pt x="105" y="976"/>
                  </a:lnTo>
                  <a:cubicBezTo>
                    <a:pt x="320" y="950"/>
                    <a:pt x="535" y="913"/>
                    <a:pt x="750" y="881"/>
                  </a:cubicBezTo>
                  <a:lnTo>
                    <a:pt x="830" y="867"/>
                  </a:lnTo>
                  <a:lnTo>
                    <a:pt x="912" y="853"/>
                  </a:lnTo>
                  <a:lnTo>
                    <a:pt x="1071" y="825"/>
                  </a:lnTo>
                  <a:lnTo>
                    <a:pt x="1231" y="797"/>
                  </a:lnTo>
                  <a:cubicBezTo>
                    <a:pt x="1284" y="785"/>
                    <a:pt x="1338" y="778"/>
                    <a:pt x="1392" y="766"/>
                  </a:cubicBezTo>
                  <a:lnTo>
                    <a:pt x="1242" y="0"/>
                  </a:lnTo>
                  <a:cubicBezTo>
                    <a:pt x="1191" y="12"/>
                    <a:pt x="1139" y="19"/>
                    <a:pt x="1086" y="28"/>
                  </a:cubicBezTo>
                  <a:lnTo>
                    <a:pt x="932" y="55"/>
                  </a:lnTo>
                  <a:lnTo>
                    <a:pt x="777" y="83"/>
                  </a:lnTo>
                  <a:lnTo>
                    <a:pt x="700" y="97"/>
                  </a:lnTo>
                  <a:lnTo>
                    <a:pt x="622" y="109"/>
                  </a:lnTo>
                  <a:cubicBezTo>
                    <a:pt x="415" y="141"/>
                    <a:pt x="209" y="175"/>
                    <a:pt x="0" y="2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9"/>
            <p:cNvSpPr/>
            <p:nvPr/>
          </p:nvSpPr>
          <p:spPr>
            <a:xfrm>
              <a:off x="2163925" y="1834675"/>
              <a:ext cx="33075" cy="21325"/>
            </a:xfrm>
            <a:custGeom>
              <a:avLst/>
              <a:gdLst/>
              <a:ahLst/>
              <a:cxnLst/>
              <a:rect l="l" t="t" r="r" b="b"/>
              <a:pathLst>
                <a:path w="1323" h="853" extrusionOk="0">
                  <a:moveTo>
                    <a:pt x="1" y="71"/>
                  </a:moveTo>
                  <a:lnTo>
                    <a:pt x="20" y="852"/>
                  </a:lnTo>
                  <a:lnTo>
                    <a:pt x="346" y="840"/>
                  </a:lnTo>
                  <a:lnTo>
                    <a:pt x="510" y="833"/>
                  </a:lnTo>
                  <a:lnTo>
                    <a:pt x="672" y="824"/>
                  </a:lnTo>
                  <a:lnTo>
                    <a:pt x="997" y="805"/>
                  </a:lnTo>
                  <a:cubicBezTo>
                    <a:pt x="1105" y="797"/>
                    <a:pt x="1215" y="786"/>
                    <a:pt x="1323" y="779"/>
                  </a:cubicBezTo>
                  <a:lnTo>
                    <a:pt x="1256" y="0"/>
                  </a:lnTo>
                  <a:cubicBezTo>
                    <a:pt x="1152" y="10"/>
                    <a:pt x="1047" y="19"/>
                    <a:pt x="943" y="26"/>
                  </a:cubicBezTo>
                  <a:lnTo>
                    <a:pt x="629" y="45"/>
                  </a:lnTo>
                  <a:lnTo>
                    <a:pt x="471" y="53"/>
                  </a:lnTo>
                  <a:lnTo>
                    <a:pt x="314" y="5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9"/>
            <p:cNvSpPr/>
            <p:nvPr/>
          </p:nvSpPr>
          <p:spPr>
            <a:xfrm>
              <a:off x="2106050" y="1834750"/>
              <a:ext cx="33100" cy="21300"/>
            </a:xfrm>
            <a:custGeom>
              <a:avLst/>
              <a:gdLst/>
              <a:ahLst/>
              <a:cxnLst/>
              <a:rect l="l" t="t" r="r" b="b"/>
              <a:pathLst>
                <a:path w="1324" h="852" extrusionOk="0">
                  <a:moveTo>
                    <a:pt x="69" y="0"/>
                  </a:moveTo>
                  <a:lnTo>
                    <a:pt x="1" y="778"/>
                  </a:lnTo>
                  <a:cubicBezTo>
                    <a:pt x="219" y="798"/>
                    <a:pt x="436" y="810"/>
                    <a:pt x="654" y="824"/>
                  </a:cubicBezTo>
                  <a:lnTo>
                    <a:pt x="735" y="829"/>
                  </a:lnTo>
                  <a:lnTo>
                    <a:pt x="817" y="833"/>
                  </a:lnTo>
                  <a:lnTo>
                    <a:pt x="980" y="840"/>
                  </a:lnTo>
                  <a:lnTo>
                    <a:pt x="1143" y="846"/>
                  </a:lnTo>
                  <a:cubicBezTo>
                    <a:pt x="1197" y="847"/>
                    <a:pt x="1252" y="851"/>
                    <a:pt x="1306" y="851"/>
                  </a:cubicBezTo>
                  <a:lnTo>
                    <a:pt x="1323" y="70"/>
                  </a:lnTo>
                  <a:cubicBezTo>
                    <a:pt x="1271" y="70"/>
                    <a:pt x="1219" y="68"/>
                    <a:pt x="1166" y="65"/>
                  </a:cubicBezTo>
                  <a:lnTo>
                    <a:pt x="1009" y="59"/>
                  </a:lnTo>
                  <a:lnTo>
                    <a:pt x="852" y="53"/>
                  </a:lnTo>
                  <a:lnTo>
                    <a:pt x="773" y="49"/>
                  </a:lnTo>
                  <a:lnTo>
                    <a:pt x="695" y="44"/>
                  </a:lnTo>
                  <a:cubicBezTo>
                    <a:pt x="487" y="30"/>
                    <a:pt x="277" y="18"/>
                    <a:pt x="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9"/>
            <p:cNvSpPr/>
            <p:nvPr/>
          </p:nvSpPr>
          <p:spPr>
            <a:xfrm>
              <a:off x="2381800" y="1768800"/>
              <a:ext cx="37425" cy="32150"/>
            </a:xfrm>
            <a:custGeom>
              <a:avLst/>
              <a:gdLst/>
              <a:ahLst/>
              <a:cxnLst/>
              <a:rect l="l" t="t" r="r" b="b"/>
              <a:pathLst>
                <a:path w="1497" h="1286" extrusionOk="0">
                  <a:moveTo>
                    <a:pt x="0" y="583"/>
                  </a:moveTo>
                  <a:lnTo>
                    <a:pt x="340" y="1286"/>
                  </a:lnTo>
                  <a:cubicBezTo>
                    <a:pt x="536" y="1188"/>
                    <a:pt x="730" y="1095"/>
                    <a:pt x="923" y="991"/>
                  </a:cubicBezTo>
                  <a:cubicBezTo>
                    <a:pt x="1020" y="941"/>
                    <a:pt x="1116" y="891"/>
                    <a:pt x="1212" y="839"/>
                  </a:cubicBezTo>
                  <a:lnTo>
                    <a:pt x="1497" y="681"/>
                  </a:lnTo>
                  <a:lnTo>
                    <a:pt x="1116" y="0"/>
                  </a:lnTo>
                  <a:lnTo>
                    <a:pt x="841" y="152"/>
                  </a:lnTo>
                  <a:cubicBezTo>
                    <a:pt x="749" y="202"/>
                    <a:pt x="654" y="250"/>
                    <a:pt x="563" y="299"/>
                  </a:cubicBezTo>
                  <a:cubicBezTo>
                    <a:pt x="377" y="400"/>
                    <a:pt x="188" y="489"/>
                    <a:pt x="0" y="5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19"/>
            <p:cNvSpPr/>
            <p:nvPr/>
          </p:nvSpPr>
          <p:spPr>
            <a:xfrm>
              <a:off x="2329775" y="1793700"/>
              <a:ext cx="36950" cy="29925"/>
            </a:xfrm>
            <a:custGeom>
              <a:avLst/>
              <a:gdLst/>
              <a:ahLst/>
              <a:cxnLst/>
              <a:rect l="l" t="t" r="r" b="b"/>
              <a:pathLst>
                <a:path w="1478" h="1197" extrusionOk="0">
                  <a:moveTo>
                    <a:pt x="0" y="462"/>
                  </a:moveTo>
                  <a:lnTo>
                    <a:pt x="264" y="1197"/>
                  </a:lnTo>
                  <a:lnTo>
                    <a:pt x="418" y="1143"/>
                  </a:lnTo>
                  <a:cubicBezTo>
                    <a:pt x="469" y="1124"/>
                    <a:pt x="520" y="1103"/>
                    <a:pt x="571" y="1085"/>
                  </a:cubicBezTo>
                  <a:lnTo>
                    <a:pt x="875" y="968"/>
                  </a:lnTo>
                  <a:cubicBezTo>
                    <a:pt x="926" y="948"/>
                    <a:pt x="977" y="927"/>
                    <a:pt x="1026" y="906"/>
                  </a:cubicBezTo>
                  <a:lnTo>
                    <a:pt x="1177" y="846"/>
                  </a:lnTo>
                  <a:lnTo>
                    <a:pt x="1328" y="784"/>
                  </a:lnTo>
                  <a:lnTo>
                    <a:pt x="1404" y="752"/>
                  </a:lnTo>
                  <a:lnTo>
                    <a:pt x="1478" y="719"/>
                  </a:lnTo>
                  <a:lnTo>
                    <a:pt x="1170" y="1"/>
                  </a:lnTo>
                  <a:lnTo>
                    <a:pt x="1099" y="32"/>
                  </a:lnTo>
                  <a:lnTo>
                    <a:pt x="1026" y="62"/>
                  </a:lnTo>
                  <a:lnTo>
                    <a:pt x="880" y="122"/>
                  </a:lnTo>
                  <a:lnTo>
                    <a:pt x="734" y="182"/>
                  </a:lnTo>
                  <a:cubicBezTo>
                    <a:pt x="686" y="201"/>
                    <a:pt x="638" y="222"/>
                    <a:pt x="588" y="240"/>
                  </a:cubicBezTo>
                  <a:lnTo>
                    <a:pt x="295" y="352"/>
                  </a:lnTo>
                  <a:cubicBezTo>
                    <a:pt x="245" y="370"/>
                    <a:pt x="197" y="390"/>
                    <a:pt x="147" y="4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9"/>
            <p:cNvSpPr/>
            <p:nvPr/>
          </p:nvSpPr>
          <p:spPr>
            <a:xfrm>
              <a:off x="2275950" y="1813075"/>
              <a:ext cx="36075" cy="27350"/>
            </a:xfrm>
            <a:custGeom>
              <a:avLst/>
              <a:gdLst/>
              <a:ahLst/>
              <a:cxnLst/>
              <a:rect l="l" t="t" r="r" b="b"/>
              <a:pathLst>
                <a:path w="1443" h="1094" extrusionOk="0">
                  <a:moveTo>
                    <a:pt x="1" y="334"/>
                  </a:moveTo>
                  <a:lnTo>
                    <a:pt x="186" y="1093"/>
                  </a:lnTo>
                  <a:lnTo>
                    <a:pt x="502" y="1014"/>
                  </a:lnTo>
                  <a:lnTo>
                    <a:pt x="581" y="993"/>
                  </a:lnTo>
                  <a:lnTo>
                    <a:pt x="621" y="983"/>
                  </a:lnTo>
                  <a:lnTo>
                    <a:pt x="660" y="973"/>
                  </a:lnTo>
                  <a:lnTo>
                    <a:pt x="816" y="928"/>
                  </a:lnTo>
                  <a:lnTo>
                    <a:pt x="1132" y="841"/>
                  </a:lnTo>
                  <a:lnTo>
                    <a:pt x="1443" y="746"/>
                  </a:lnTo>
                  <a:lnTo>
                    <a:pt x="1214" y="0"/>
                  </a:lnTo>
                  <a:lnTo>
                    <a:pt x="913" y="91"/>
                  </a:lnTo>
                  <a:lnTo>
                    <a:pt x="610" y="176"/>
                  </a:lnTo>
                  <a:lnTo>
                    <a:pt x="457" y="219"/>
                  </a:lnTo>
                  <a:lnTo>
                    <a:pt x="419" y="229"/>
                  </a:lnTo>
                  <a:lnTo>
                    <a:pt x="382" y="239"/>
                  </a:lnTo>
                  <a:lnTo>
                    <a:pt x="305" y="25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9"/>
            <p:cNvSpPr/>
            <p:nvPr/>
          </p:nvSpPr>
          <p:spPr>
            <a:xfrm>
              <a:off x="2519750" y="1663575"/>
              <a:ext cx="36375" cy="36650"/>
            </a:xfrm>
            <a:custGeom>
              <a:avLst/>
              <a:gdLst/>
              <a:ahLst/>
              <a:cxnLst/>
              <a:rect l="l" t="t" r="r" b="b"/>
              <a:pathLst>
                <a:path w="1455" h="1466" extrusionOk="0">
                  <a:moveTo>
                    <a:pt x="1" y="905"/>
                  </a:moveTo>
                  <a:lnTo>
                    <a:pt x="545" y="1466"/>
                  </a:lnTo>
                  <a:lnTo>
                    <a:pt x="778" y="1236"/>
                  </a:lnTo>
                  <a:cubicBezTo>
                    <a:pt x="816" y="1199"/>
                    <a:pt x="856" y="1160"/>
                    <a:pt x="893" y="1122"/>
                  </a:cubicBezTo>
                  <a:lnTo>
                    <a:pt x="1007" y="1004"/>
                  </a:lnTo>
                  <a:lnTo>
                    <a:pt x="1233" y="770"/>
                  </a:lnTo>
                  <a:lnTo>
                    <a:pt x="1289" y="712"/>
                  </a:lnTo>
                  <a:lnTo>
                    <a:pt x="1344" y="651"/>
                  </a:lnTo>
                  <a:lnTo>
                    <a:pt x="1454" y="532"/>
                  </a:lnTo>
                  <a:lnTo>
                    <a:pt x="882" y="1"/>
                  </a:lnTo>
                  <a:lnTo>
                    <a:pt x="774" y="117"/>
                  </a:lnTo>
                  <a:lnTo>
                    <a:pt x="721" y="174"/>
                  </a:lnTo>
                  <a:lnTo>
                    <a:pt x="667" y="232"/>
                  </a:lnTo>
                  <a:lnTo>
                    <a:pt x="449" y="458"/>
                  </a:lnTo>
                  <a:lnTo>
                    <a:pt x="339" y="571"/>
                  </a:lnTo>
                  <a:cubicBezTo>
                    <a:pt x="303" y="609"/>
                    <a:pt x="264" y="645"/>
                    <a:pt x="227" y="68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9"/>
            <p:cNvSpPr/>
            <p:nvPr/>
          </p:nvSpPr>
          <p:spPr>
            <a:xfrm>
              <a:off x="2477425" y="1703300"/>
              <a:ext cx="37075" cy="35575"/>
            </a:xfrm>
            <a:custGeom>
              <a:avLst/>
              <a:gdLst/>
              <a:ahLst/>
              <a:cxnLst/>
              <a:rect l="l" t="t" r="r" b="b"/>
              <a:pathLst>
                <a:path w="1483" h="1423" extrusionOk="0">
                  <a:moveTo>
                    <a:pt x="1" y="809"/>
                  </a:moveTo>
                  <a:lnTo>
                    <a:pt x="485" y="1423"/>
                  </a:lnTo>
                  <a:lnTo>
                    <a:pt x="739" y="1219"/>
                  </a:lnTo>
                  <a:lnTo>
                    <a:pt x="804" y="1168"/>
                  </a:lnTo>
                  <a:cubicBezTo>
                    <a:pt x="824" y="1151"/>
                    <a:pt x="845" y="1132"/>
                    <a:pt x="866" y="1116"/>
                  </a:cubicBezTo>
                  <a:lnTo>
                    <a:pt x="991" y="1010"/>
                  </a:lnTo>
                  <a:lnTo>
                    <a:pt x="1240" y="799"/>
                  </a:lnTo>
                  <a:lnTo>
                    <a:pt x="1271" y="773"/>
                  </a:lnTo>
                  <a:lnTo>
                    <a:pt x="1300" y="746"/>
                  </a:lnTo>
                  <a:lnTo>
                    <a:pt x="1362" y="691"/>
                  </a:lnTo>
                  <a:lnTo>
                    <a:pt x="1482" y="583"/>
                  </a:lnTo>
                  <a:lnTo>
                    <a:pt x="962" y="0"/>
                  </a:lnTo>
                  <a:lnTo>
                    <a:pt x="845" y="106"/>
                  </a:lnTo>
                  <a:lnTo>
                    <a:pt x="787" y="158"/>
                  </a:lnTo>
                  <a:lnTo>
                    <a:pt x="757" y="184"/>
                  </a:lnTo>
                  <a:lnTo>
                    <a:pt x="727" y="210"/>
                  </a:lnTo>
                  <a:lnTo>
                    <a:pt x="487" y="413"/>
                  </a:lnTo>
                  <a:lnTo>
                    <a:pt x="367" y="514"/>
                  </a:lnTo>
                  <a:cubicBezTo>
                    <a:pt x="348" y="531"/>
                    <a:pt x="327" y="548"/>
                    <a:pt x="308" y="565"/>
                  </a:cubicBezTo>
                  <a:lnTo>
                    <a:pt x="247" y="6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9"/>
            <p:cNvSpPr/>
            <p:nvPr/>
          </p:nvSpPr>
          <p:spPr>
            <a:xfrm>
              <a:off x="2431500" y="1738450"/>
              <a:ext cx="37500" cy="34025"/>
            </a:xfrm>
            <a:custGeom>
              <a:avLst/>
              <a:gdLst/>
              <a:ahLst/>
              <a:cxnLst/>
              <a:rect l="l" t="t" r="r" b="b"/>
              <a:pathLst>
                <a:path w="1500" h="1361" extrusionOk="0">
                  <a:moveTo>
                    <a:pt x="0" y="699"/>
                  </a:moveTo>
                  <a:lnTo>
                    <a:pt x="413" y="1361"/>
                  </a:lnTo>
                  <a:lnTo>
                    <a:pt x="553" y="1274"/>
                  </a:lnTo>
                  <a:lnTo>
                    <a:pt x="689" y="1185"/>
                  </a:lnTo>
                  <a:lnTo>
                    <a:pt x="963" y="1007"/>
                  </a:lnTo>
                  <a:cubicBezTo>
                    <a:pt x="1053" y="945"/>
                    <a:pt x="1142" y="883"/>
                    <a:pt x="1232" y="823"/>
                  </a:cubicBezTo>
                  <a:cubicBezTo>
                    <a:pt x="1322" y="759"/>
                    <a:pt x="1412" y="700"/>
                    <a:pt x="1499" y="635"/>
                  </a:cubicBezTo>
                  <a:lnTo>
                    <a:pt x="1044" y="0"/>
                  </a:lnTo>
                  <a:cubicBezTo>
                    <a:pt x="960" y="63"/>
                    <a:pt x="873" y="121"/>
                    <a:pt x="787" y="180"/>
                  </a:cubicBezTo>
                  <a:cubicBezTo>
                    <a:pt x="701" y="241"/>
                    <a:pt x="615" y="300"/>
                    <a:pt x="528" y="358"/>
                  </a:cubicBezTo>
                  <a:lnTo>
                    <a:pt x="266" y="530"/>
                  </a:lnTo>
                  <a:lnTo>
                    <a:pt x="133" y="61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9"/>
            <p:cNvSpPr/>
            <p:nvPr/>
          </p:nvSpPr>
          <p:spPr>
            <a:xfrm>
              <a:off x="2626775" y="1527600"/>
              <a:ext cx="33825" cy="37425"/>
            </a:xfrm>
            <a:custGeom>
              <a:avLst/>
              <a:gdLst/>
              <a:ahLst/>
              <a:cxnLst/>
              <a:rect l="l" t="t" r="r" b="b"/>
              <a:pathLst>
                <a:path w="1353" h="1497" extrusionOk="0">
                  <a:moveTo>
                    <a:pt x="0" y="1062"/>
                  </a:moveTo>
                  <a:lnTo>
                    <a:pt x="650" y="1496"/>
                  </a:lnTo>
                  <a:lnTo>
                    <a:pt x="1004" y="960"/>
                  </a:lnTo>
                  <a:lnTo>
                    <a:pt x="1178" y="691"/>
                  </a:lnTo>
                  <a:cubicBezTo>
                    <a:pt x="1236" y="601"/>
                    <a:pt x="1295" y="511"/>
                    <a:pt x="1353" y="420"/>
                  </a:cubicBezTo>
                  <a:lnTo>
                    <a:pt x="694" y="0"/>
                  </a:lnTo>
                  <a:cubicBezTo>
                    <a:pt x="637" y="90"/>
                    <a:pt x="579" y="178"/>
                    <a:pt x="522" y="267"/>
                  </a:cubicBezTo>
                  <a:lnTo>
                    <a:pt x="349" y="53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9"/>
            <p:cNvSpPr/>
            <p:nvPr/>
          </p:nvSpPr>
          <p:spPr>
            <a:xfrm>
              <a:off x="2594000" y="1574875"/>
              <a:ext cx="34550" cy="37400"/>
            </a:xfrm>
            <a:custGeom>
              <a:avLst/>
              <a:gdLst/>
              <a:ahLst/>
              <a:cxnLst/>
              <a:rect l="l" t="t" r="r" b="b"/>
              <a:pathLst>
                <a:path w="1382" h="1496" extrusionOk="0">
                  <a:moveTo>
                    <a:pt x="0" y="1028"/>
                  </a:moveTo>
                  <a:lnTo>
                    <a:pt x="627" y="1495"/>
                  </a:lnTo>
                  <a:lnTo>
                    <a:pt x="818" y="1235"/>
                  </a:lnTo>
                  <a:cubicBezTo>
                    <a:pt x="881" y="1148"/>
                    <a:pt x="947" y="1062"/>
                    <a:pt x="1008" y="975"/>
                  </a:cubicBezTo>
                  <a:lnTo>
                    <a:pt x="1196" y="712"/>
                  </a:lnTo>
                  <a:lnTo>
                    <a:pt x="1289" y="580"/>
                  </a:lnTo>
                  <a:lnTo>
                    <a:pt x="1382" y="448"/>
                  </a:lnTo>
                  <a:lnTo>
                    <a:pt x="742" y="0"/>
                  </a:lnTo>
                  <a:lnTo>
                    <a:pt x="650" y="130"/>
                  </a:lnTo>
                  <a:lnTo>
                    <a:pt x="557" y="259"/>
                  </a:lnTo>
                  <a:lnTo>
                    <a:pt x="373" y="517"/>
                  </a:lnTo>
                  <a:cubicBezTo>
                    <a:pt x="312" y="603"/>
                    <a:pt x="249" y="687"/>
                    <a:pt x="187" y="7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9"/>
            <p:cNvSpPr/>
            <p:nvPr/>
          </p:nvSpPr>
          <p:spPr>
            <a:xfrm>
              <a:off x="2558700" y="1620300"/>
              <a:ext cx="35425" cy="37125"/>
            </a:xfrm>
            <a:custGeom>
              <a:avLst/>
              <a:gdLst/>
              <a:ahLst/>
              <a:cxnLst/>
              <a:rect l="l" t="t" r="r" b="b"/>
              <a:pathLst>
                <a:path w="1417" h="1485" extrusionOk="0">
                  <a:moveTo>
                    <a:pt x="0" y="975"/>
                  </a:moveTo>
                  <a:lnTo>
                    <a:pt x="593" y="1485"/>
                  </a:lnTo>
                  <a:cubicBezTo>
                    <a:pt x="874" y="1157"/>
                    <a:pt x="1150" y="824"/>
                    <a:pt x="1416" y="485"/>
                  </a:cubicBezTo>
                  <a:lnTo>
                    <a:pt x="805" y="0"/>
                  </a:lnTo>
                  <a:cubicBezTo>
                    <a:pt x="543" y="330"/>
                    <a:pt x="275" y="655"/>
                    <a:pt x="0" y="9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9"/>
            <p:cNvSpPr/>
            <p:nvPr/>
          </p:nvSpPr>
          <p:spPr>
            <a:xfrm>
              <a:off x="2716300" y="1380675"/>
              <a:ext cx="33100" cy="37400"/>
            </a:xfrm>
            <a:custGeom>
              <a:avLst/>
              <a:gdLst/>
              <a:ahLst/>
              <a:cxnLst/>
              <a:rect l="l" t="t" r="r" b="b"/>
              <a:pathLst>
                <a:path w="1324" h="1496" extrusionOk="0">
                  <a:moveTo>
                    <a:pt x="1" y="1098"/>
                  </a:moveTo>
                  <a:lnTo>
                    <a:pt x="673" y="1496"/>
                  </a:lnTo>
                  <a:cubicBezTo>
                    <a:pt x="889" y="1130"/>
                    <a:pt x="1106" y="766"/>
                    <a:pt x="1323" y="403"/>
                  </a:cubicBezTo>
                  <a:lnTo>
                    <a:pt x="653" y="1"/>
                  </a:lnTo>
                  <a:cubicBezTo>
                    <a:pt x="436" y="365"/>
                    <a:pt x="216" y="731"/>
                    <a:pt x="1" y="10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9"/>
            <p:cNvSpPr/>
            <p:nvPr/>
          </p:nvSpPr>
          <p:spPr>
            <a:xfrm>
              <a:off x="2687175" y="1429875"/>
              <a:ext cx="33100" cy="37400"/>
            </a:xfrm>
            <a:custGeom>
              <a:avLst/>
              <a:gdLst/>
              <a:ahLst/>
              <a:cxnLst/>
              <a:rect l="l" t="t" r="r" b="b"/>
              <a:pathLst>
                <a:path w="1324" h="1496" extrusionOk="0">
                  <a:moveTo>
                    <a:pt x="1" y="1096"/>
                  </a:moveTo>
                  <a:lnTo>
                    <a:pt x="672" y="1496"/>
                  </a:lnTo>
                  <a:lnTo>
                    <a:pt x="1323" y="397"/>
                  </a:lnTo>
                  <a:lnTo>
                    <a:pt x="6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19"/>
            <p:cNvSpPr/>
            <p:nvPr/>
          </p:nvSpPr>
          <p:spPr>
            <a:xfrm>
              <a:off x="2657750" y="1478800"/>
              <a:ext cx="33300" cy="37425"/>
            </a:xfrm>
            <a:custGeom>
              <a:avLst/>
              <a:gdLst/>
              <a:ahLst/>
              <a:cxnLst/>
              <a:rect l="l" t="t" r="r" b="b"/>
              <a:pathLst>
                <a:path w="1332" h="1497" extrusionOk="0">
                  <a:moveTo>
                    <a:pt x="0" y="1085"/>
                  </a:moveTo>
                  <a:lnTo>
                    <a:pt x="665" y="1496"/>
                  </a:lnTo>
                  <a:lnTo>
                    <a:pt x="1000" y="951"/>
                  </a:lnTo>
                  <a:lnTo>
                    <a:pt x="1332" y="403"/>
                  </a:lnTo>
                  <a:lnTo>
                    <a:pt x="662" y="0"/>
                  </a:lnTo>
                  <a:lnTo>
                    <a:pt x="333" y="54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19"/>
            <p:cNvSpPr/>
            <p:nvPr/>
          </p:nvSpPr>
          <p:spPr>
            <a:xfrm>
              <a:off x="2809400" y="1237575"/>
              <a:ext cx="34775" cy="37100"/>
            </a:xfrm>
            <a:custGeom>
              <a:avLst/>
              <a:gdLst/>
              <a:ahLst/>
              <a:cxnLst/>
              <a:rect l="l" t="t" r="r" b="b"/>
              <a:pathLst>
                <a:path w="1391" h="1484" extrusionOk="0">
                  <a:moveTo>
                    <a:pt x="0" y="1021"/>
                  </a:moveTo>
                  <a:lnTo>
                    <a:pt x="629" y="1484"/>
                  </a:lnTo>
                  <a:cubicBezTo>
                    <a:pt x="878" y="1145"/>
                    <a:pt x="1132" y="812"/>
                    <a:pt x="1390" y="483"/>
                  </a:cubicBezTo>
                  <a:lnTo>
                    <a:pt x="777" y="0"/>
                  </a:lnTo>
                  <a:cubicBezTo>
                    <a:pt x="514" y="335"/>
                    <a:pt x="254" y="676"/>
                    <a:pt x="0" y="10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19"/>
            <p:cNvSpPr/>
            <p:nvPr/>
          </p:nvSpPr>
          <p:spPr>
            <a:xfrm>
              <a:off x="2776550" y="1283750"/>
              <a:ext cx="34050" cy="37325"/>
            </a:xfrm>
            <a:custGeom>
              <a:avLst/>
              <a:gdLst/>
              <a:ahLst/>
              <a:cxnLst/>
              <a:rect l="l" t="t" r="r" b="b"/>
              <a:pathLst>
                <a:path w="1362" h="1493" extrusionOk="0">
                  <a:moveTo>
                    <a:pt x="0" y="1061"/>
                  </a:moveTo>
                  <a:lnTo>
                    <a:pt x="652" y="1492"/>
                  </a:lnTo>
                  <a:cubicBezTo>
                    <a:pt x="884" y="1140"/>
                    <a:pt x="1121" y="793"/>
                    <a:pt x="1361" y="448"/>
                  </a:cubicBezTo>
                  <a:lnTo>
                    <a:pt x="721" y="0"/>
                  </a:lnTo>
                  <a:cubicBezTo>
                    <a:pt x="476" y="350"/>
                    <a:pt x="236" y="704"/>
                    <a:pt x="0" y="106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19"/>
            <p:cNvSpPr/>
            <p:nvPr/>
          </p:nvSpPr>
          <p:spPr>
            <a:xfrm>
              <a:off x="2745975" y="1331475"/>
              <a:ext cx="33375" cy="37375"/>
            </a:xfrm>
            <a:custGeom>
              <a:avLst/>
              <a:gdLst/>
              <a:ahLst/>
              <a:cxnLst/>
              <a:rect l="l" t="t" r="r" b="b"/>
              <a:pathLst>
                <a:path w="1335" h="1495" extrusionOk="0">
                  <a:moveTo>
                    <a:pt x="1" y="1088"/>
                  </a:moveTo>
                  <a:lnTo>
                    <a:pt x="667" y="1495"/>
                  </a:lnTo>
                  <a:lnTo>
                    <a:pt x="833" y="1224"/>
                  </a:lnTo>
                  <a:lnTo>
                    <a:pt x="999" y="955"/>
                  </a:lnTo>
                  <a:cubicBezTo>
                    <a:pt x="1110" y="775"/>
                    <a:pt x="1222" y="596"/>
                    <a:pt x="1335" y="418"/>
                  </a:cubicBezTo>
                  <a:lnTo>
                    <a:pt x="676" y="1"/>
                  </a:lnTo>
                  <a:cubicBezTo>
                    <a:pt x="561" y="180"/>
                    <a:pt x="448" y="362"/>
                    <a:pt x="335" y="543"/>
                  </a:cubicBezTo>
                  <a:lnTo>
                    <a:pt x="168" y="8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19"/>
            <p:cNvSpPr/>
            <p:nvPr/>
          </p:nvSpPr>
          <p:spPr>
            <a:xfrm>
              <a:off x="2925825" y="1115000"/>
              <a:ext cx="36975" cy="35100"/>
            </a:xfrm>
            <a:custGeom>
              <a:avLst/>
              <a:gdLst/>
              <a:ahLst/>
              <a:cxnLst/>
              <a:rect l="l" t="t" r="r" b="b"/>
              <a:pathLst>
                <a:path w="1479" h="1404" extrusionOk="0">
                  <a:moveTo>
                    <a:pt x="1" y="809"/>
                  </a:moveTo>
                  <a:lnTo>
                    <a:pt x="507" y="1404"/>
                  </a:lnTo>
                  <a:cubicBezTo>
                    <a:pt x="823" y="1134"/>
                    <a:pt x="1147" y="876"/>
                    <a:pt x="1478" y="625"/>
                  </a:cubicBezTo>
                  <a:lnTo>
                    <a:pt x="1010" y="0"/>
                  </a:lnTo>
                  <a:cubicBezTo>
                    <a:pt x="664" y="259"/>
                    <a:pt x="329" y="529"/>
                    <a:pt x="1" y="8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19"/>
            <p:cNvSpPr/>
            <p:nvPr/>
          </p:nvSpPr>
          <p:spPr>
            <a:xfrm>
              <a:off x="2883650" y="1152175"/>
              <a:ext cx="36375" cy="36200"/>
            </a:xfrm>
            <a:custGeom>
              <a:avLst/>
              <a:gdLst/>
              <a:ahLst/>
              <a:cxnLst/>
              <a:rect l="l" t="t" r="r" b="b"/>
              <a:pathLst>
                <a:path w="1455" h="1448" extrusionOk="0">
                  <a:moveTo>
                    <a:pt x="1" y="902"/>
                  </a:moveTo>
                  <a:lnTo>
                    <a:pt x="560" y="1447"/>
                  </a:lnTo>
                  <a:cubicBezTo>
                    <a:pt x="852" y="1148"/>
                    <a:pt x="1150" y="858"/>
                    <a:pt x="1454" y="574"/>
                  </a:cubicBezTo>
                  <a:lnTo>
                    <a:pt x="923" y="1"/>
                  </a:lnTo>
                  <a:cubicBezTo>
                    <a:pt x="607" y="295"/>
                    <a:pt x="300" y="594"/>
                    <a:pt x="1" y="90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19"/>
            <p:cNvSpPr/>
            <p:nvPr/>
          </p:nvSpPr>
          <p:spPr>
            <a:xfrm>
              <a:off x="2845150" y="1193150"/>
              <a:ext cx="35600" cy="36825"/>
            </a:xfrm>
            <a:custGeom>
              <a:avLst/>
              <a:gdLst/>
              <a:ahLst/>
              <a:cxnLst/>
              <a:rect l="l" t="t" r="r" b="b"/>
              <a:pathLst>
                <a:path w="1424" h="1473" extrusionOk="0">
                  <a:moveTo>
                    <a:pt x="1" y="970"/>
                  </a:moveTo>
                  <a:lnTo>
                    <a:pt x="600" y="1472"/>
                  </a:lnTo>
                  <a:cubicBezTo>
                    <a:pt x="868" y="1150"/>
                    <a:pt x="1142" y="835"/>
                    <a:pt x="1423" y="526"/>
                  </a:cubicBezTo>
                  <a:lnTo>
                    <a:pt x="845" y="1"/>
                  </a:lnTo>
                  <a:cubicBezTo>
                    <a:pt x="558" y="318"/>
                    <a:pt x="277" y="642"/>
                    <a:pt x="1" y="9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19"/>
            <p:cNvSpPr/>
            <p:nvPr/>
          </p:nvSpPr>
          <p:spPr>
            <a:xfrm>
              <a:off x="3076300" y="1040875"/>
              <a:ext cx="35600" cy="27000"/>
            </a:xfrm>
            <a:custGeom>
              <a:avLst/>
              <a:gdLst/>
              <a:ahLst/>
              <a:cxnLst/>
              <a:rect l="l" t="t" r="r" b="b"/>
              <a:pathLst>
                <a:path w="1424" h="1080" extrusionOk="0">
                  <a:moveTo>
                    <a:pt x="1" y="335"/>
                  </a:moveTo>
                  <a:lnTo>
                    <a:pt x="235" y="1079"/>
                  </a:lnTo>
                  <a:cubicBezTo>
                    <a:pt x="627" y="958"/>
                    <a:pt x="1022" y="850"/>
                    <a:pt x="1423" y="763"/>
                  </a:cubicBezTo>
                  <a:lnTo>
                    <a:pt x="1256" y="1"/>
                  </a:lnTo>
                  <a:cubicBezTo>
                    <a:pt x="834" y="93"/>
                    <a:pt x="415" y="205"/>
                    <a:pt x="1" y="33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9"/>
            <p:cNvSpPr/>
            <p:nvPr/>
          </p:nvSpPr>
          <p:spPr>
            <a:xfrm>
              <a:off x="3022375" y="1057775"/>
              <a:ext cx="36800" cy="30675"/>
            </a:xfrm>
            <a:custGeom>
              <a:avLst/>
              <a:gdLst/>
              <a:ahLst/>
              <a:cxnLst/>
              <a:rect l="l" t="t" r="r" b="b"/>
              <a:pathLst>
                <a:path w="1472" h="1227" extrusionOk="0">
                  <a:moveTo>
                    <a:pt x="0" y="526"/>
                  </a:moveTo>
                  <a:lnTo>
                    <a:pt x="345" y="1226"/>
                  </a:lnTo>
                  <a:cubicBezTo>
                    <a:pt x="715" y="1046"/>
                    <a:pt x="1091" y="879"/>
                    <a:pt x="1472" y="728"/>
                  </a:cubicBezTo>
                  <a:lnTo>
                    <a:pt x="1187" y="1"/>
                  </a:lnTo>
                  <a:cubicBezTo>
                    <a:pt x="783" y="159"/>
                    <a:pt x="388" y="335"/>
                    <a:pt x="0" y="52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19"/>
            <p:cNvSpPr/>
            <p:nvPr/>
          </p:nvSpPr>
          <p:spPr>
            <a:xfrm>
              <a:off x="2972300" y="1082875"/>
              <a:ext cx="37150" cy="33275"/>
            </a:xfrm>
            <a:custGeom>
              <a:avLst/>
              <a:gdLst/>
              <a:ahLst/>
              <a:cxnLst/>
              <a:rect l="l" t="t" r="r" b="b"/>
              <a:pathLst>
                <a:path w="1486" h="1331" extrusionOk="0">
                  <a:moveTo>
                    <a:pt x="0" y="683"/>
                  </a:moveTo>
                  <a:lnTo>
                    <a:pt x="434" y="1331"/>
                  </a:lnTo>
                  <a:cubicBezTo>
                    <a:pt x="778" y="1101"/>
                    <a:pt x="1129" y="882"/>
                    <a:pt x="1486" y="678"/>
                  </a:cubicBezTo>
                  <a:lnTo>
                    <a:pt x="1100" y="0"/>
                  </a:lnTo>
                  <a:cubicBezTo>
                    <a:pt x="725" y="215"/>
                    <a:pt x="358" y="443"/>
                    <a:pt x="0" y="6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19"/>
            <p:cNvSpPr/>
            <p:nvPr/>
          </p:nvSpPr>
          <p:spPr>
            <a:xfrm>
              <a:off x="3247150" y="1034900"/>
              <a:ext cx="33800" cy="23150"/>
            </a:xfrm>
            <a:custGeom>
              <a:avLst/>
              <a:gdLst/>
              <a:ahLst/>
              <a:cxnLst/>
              <a:rect l="l" t="t" r="r" b="b"/>
              <a:pathLst>
                <a:path w="1352" h="926" extrusionOk="0">
                  <a:moveTo>
                    <a:pt x="75" y="0"/>
                  </a:moveTo>
                  <a:lnTo>
                    <a:pt x="0" y="777"/>
                  </a:lnTo>
                  <a:cubicBezTo>
                    <a:pt x="104" y="787"/>
                    <a:pt x="206" y="797"/>
                    <a:pt x="311" y="808"/>
                  </a:cubicBezTo>
                  <a:lnTo>
                    <a:pt x="622" y="845"/>
                  </a:lnTo>
                  <a:lnTo>
                    <a:pt x="777" y="863"/>
                  </a:lnTo>
                  <a:cubicBezTo>
                    <a:pt x="829" y="870"/>
                    <a:pt x="881" y="878"/>
                    <a:pt x="931" y="884"/>
                  </a:cubicBezTo>
                  <a:lnTo>
                    <a:pt x="1242" y="926"/>
                  </a:lnTo>
                  <a:lnTo>
                    <a:pt x="1352" y="152"/>
                  </a:lnTo>
                  <a:lnTo>
                    <a:pt x="1033" y="110"/>
                  </a:lnTo>
                  <a:cubicBezTo>
                    <a:pt x="980" y="103"/>
                    <a:pt x="926" y="95"/>
                    <a:pt x="874" y="89"/>
                  </a:cubicBezTo>
                  <a:lnTo>
                    <a:pt x="715" y="70"/>
                  </a:lnTo>
                  <a:lnTo>
                    <a:pt x="394" y="33"/>
                  </a:lnTo>
                  <a:cubicBezTo>
                    <a:pt x="289" y="21"/>
                    <a:pt x="182" y="11"/>
                    <a:pt x="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19"/>
            <p:cNvSpPr/>
            <p:nvPr/>
          </p:nvSpPr>
          <p:spPr>
            <a:xfrm>
              <a:off x="3191225" y="1032075"/>
              <a:ext cx="32325" cy="20425"/>
            </a:xfrm>
            <a:custGeom>
              <a:avLst/>
              <a:gdLst/>
              <a:ahLst/>
              <a:cxnLst/>
              <a:rect l="l" t="t" r="r" b="b"/>
              <a:pathLst>
                <a:path w="1293" h="817" extrusionOk="0">
                  <a:moveTo>
                    <a:pt x="1" y="1"/>
                  </a:moveTo>
                  <a:lnTo>
                    <a:pt x="6" y="782"/>
                  </a:lnTo>
                  <a:lnTo>
                    <a:pt x="317" y="784"/>
                  </a:lnTo>
                  <a:lnTo>
                    <a:pt x="395" y="784"/>
                  </a:lnTo>
                  <a:cubicBezTo>
                    <a:pt x="421" y="784"/>
                    <a:pt x="447" y="784"/>
                    <a:pt x="473" y="785"/>
                  </a:cubicBezTo>
                  <a:lnTo>
                    <a:pt x="628" y="790"/>
                  </a:lnTo>
                  <a:lnTo>
                    <a:pt x="939" y="799"/>
                  </a:lnTo>
                  <a:cubicBezTo>
                    <a:pt x="1043" y="805"/>
                    <a:pt x="1146" y="810"/>
                    <a:pt x="1250" y="816"/>
                  </a:cubicBezTo>
                  <a:lnTo>
                    <a:pt x="1293" y="36"/>
                  </a:lnTo>
                  <a:cubicBezTo>
                    <a:pt x="1185" y="31"/>
                    <a:pt x="1078" y="25"/>
                    <a:pt x="970" y="20"/>
                  </a:cubicBezTo>
                  <a:lnTo>
                    <a:pt x="647" y="10"/>
                  </a:lnTo>
                  <a:lnTo>
                    <a:pt x="486" y="5"/>
                  </a:lnTo>
                  <a:cubicBezTo>
                    <a:pt x="459" y="4"/>
                    <a:pt x="433" y="4"/>
                    <a:pt x="406" y="4"/>
                  </a:cubicBezTo>
                  <a:lnTo>
                    <a:pt x="325" y="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19"/>
            <p:cNvSpPr/>
            <p:nvPr/>
          </p:nvSpPr>
          <p:spPr>
            <a:xfrm>
              <a:off x="3133475" y="1033025"/>
              <a:ext cx="33500" cy="22600"/>
            </a:xfrm>
            <a:custGeom>
              <a:avLst/>
              <a:gdLst/>
              <a:ahLst/>
              <a:cxnLst/>
              <a:rect l="l" t="t" r="r" b="b"/>
              <a:pathLst>
                <a:path w="1340" h="904" extrusionOk="0">
                  <a:moveTo>
                    <a:pt x="0" y="131"/>
                  </a:moveTo>
                  <a:lnTo>
                    <a:pt x="112" y="903"/>
                  </a:lnTo>
                  <a:lnTo>
                    <a:pt x="187" y="892"/>
                  </a:lnTo>
                  <a:lnTo>
                    <a:pt x="264" y="882"/>
                  </a:lnTo>
                  <a:lnTo>
                    <a:pt x="417" y="865"/>
                  </a:lnTo>
                  <a:lnTo>
                    <a:pt x="571" y="846"/>
                  </a:lnTo>
                  <a:lnTo>
                    <a:pt x="648" y="836"/>
                  </a:lnTo>
                  <a:cubicBezTo>
                    <a:pt x="674" y="834"/>
                    <a:pt x="698" y="830"/>
                    <a:pt x="724" y="829"/>
                  </a:cubicBezTo>
                  <a:lnTo>
                    <a:pt x="1031" y="802"/>
                  </a:lnTo>
                  <a:lnTo>
                    <a:pt x="1185" y="789"/>
                  </a:lnTo>
                  <a:cubicBezTo>
                    <a:pt x="1235" y="784"/>
                    <a:pt x="1287" y="782"/>
                    <a:pt x="1339" y="779"/>
                  </a:cubicBezTo>
                  <a:lnTo>
                    <a:pt x="1291" y="0"/>
                  </a:lnTo>
                  <a:cubicBezTo>
                    <a:pt x="1238" y="2"/>
                    <a:pt x="1183" y="6"/>
                    <a:pt x="1130" y="9"/>
                  </a:cubicBezTo>
                  <a:lnTo>
                    <a:pt x="969" y="23"/>
                  </a:lnTo>
                  <a:lnTo>
                    <a:pt x="646" y="52"/>
                  </a:lnTo>
                  <a:cubicBezTo>
                    <a:pt x="619" y="54"/>
                    <a:pt x="593" y="58"/>
                    <a:pt x="566" y="61"/>
                  </a:cubicBezTo>
                  <a:lnTo>
                    <a:pt x="484" y="70"/>
                  </a:lnTo>
                  <a:lnTo>
                    <a:pt x="323" y="90"/>
                  </a:lnTo>
                  <a:lnTo>
                    <a:pt x="162" y="109"/>
                  </a:lnTo>
                  <a:lnTo>
                    <a:pt x="82" y="1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19"/>
            <p:cNvSpPr/>
            <p:nvPr/>
          </p:nvSpPr>
          <p:spPr>
            <a:xfrm>
              <a:off x="3410100" y="1073000"/>
              <a:ext cx="36925" cy="32025"/>
            </a:xfrm>
            <a:custGeom>
              <a:avLst/>
              <a:gdLst/>
              <a:ahLst/>
              <a:cxnLst/>
              <a:rect l="l" t="t" r="r" b="b"/>
              <a:pathLst>
                <a:path w="1477" h="1281" extrusionOk="0">
                  <a:moveTo>
                    <a:pt x="320" y="1"/>
                  </a:moveTo>
                  <a:lnTo>
                    <a:pt x="0" y="713"/>
                  </a:lnTo>
                  <a:cubicBezTo>
                    <a:pt x="367" y="877"/>
                    <a:pt x="722" y="1067"/>
                    <a:pt x="1057" y="1280"/>
                  </a:cubicBezTo>
                  <a:lnTo>
                    <a:pt x="1477" y="622"/>
                  </a:lnTo>
                  <a:cubicBezTo>
                    <a:pt x="1107" y="386"/>
                    <a:pt x="719" y="180"/>
                    <a:pt x="3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19"/>
            <p:cNvSpPr/>
            <p:nvPr/>
          </p:nvSpPr>
          <p:spPr>
            <a:xfrm>
              <a:off x="3358075" y="1054325"/>
              <a:ext cx="35925" cy="27675"/>
            </a:xfrm>
            <a:custGeom>
              <a:avLst/>
              <a:gdLst/>
              <a:ahLst/>
              <a:cxnLst/>
              <a:rect l="l" t="t" r="r" b="b"/>
              <a:pathLst>
                <a:path w="1437" h="1107" extrusionOk="0">
                  <a:moveTo>
                    <a:pt x="192" y="0"/>
                  </a:moveTo>
                  <a:lnTo>
                    <a:pt x="1" y="758"/>
                  </a:lnTo>
                  <a:cubicBezTo>
                    <a:pt x="402" y="859"/>
                    <a:pt x="797" y="974"/>
                    <a:pt x="1183" y="1107"/>
                  </a:cubicBezTo>
                  <a:lnTo>
                    <a:pt x="1437" y="369"/>
                  </a:lnTo>
                  <a:cubicBezTo>
                    <a:pt x="1026" y="227"/>
                    <a:pt x="610" y="106"/>
                    <a:pt x="1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19"/>
            <p:cNvSpPr/>
            <p:nvPr/>
          </p:nvSpPr>
          <p:spPr>
            <a:xfrm>
              <a:off x="3303275" y="1042775"/>
              <a:ext cx="34875" cy="25050"/>
            </a:xfrm>
            <a:custGeom>
              <a:avLst/>
              <a:gdLst/>
              <a:ahLst/>
              <a:cxnLst/>
              <a:rect l="l" t="t" r="r" b="b"/>
              <a:pathLst>
                <a:path w="1395" h="1002" extrusionOk="0">
                  <a:moveTo>
                    <a:pt x="131" y="1"/>
                  </a:moveTo>
                  <a:lnTo>
                    <a:pt x="0" y="769"/>
                  </a:lnTo>
                  <a:cubicBezTo>
                    <a:pt x="103" y="787"/>
                    <a:pt x="207" y="806"/>
                    <a:pt x="309" y="824"/>
                  </a:cubicBezTo>
                  <a:lnTo>
                    <a:pt x="620" y="881"/>
                  </a:lnTo>
                  <a:cubicBezTo>
                    <a:pt x="827" y="919"/>
                    <a:pt x="1031" y="960"/>
                    <a:pt x="1236" y="1001"/>
                  </a:cubicBezTo>
                  <a:lnTo>
                    <a:pt x="1394" y="236"/>
                  </a:lnTo>
                  <a:cubicBezTo>
                    <a:pt x="1184" y="192"/>
                    <a:pt x="974" y="152"/>
                    <a:pt x="764" y="112"/>
                  </a:cubicBezTo>
                  <a:lnTo>
                    <a:pt x="448" y="55"/>
                  </a:lnTo>
                  <a:cubicBezTo>
                    <a:pt x="343" y="37"/>
                    <a:pt x="236" y="17"/>
                    <a:pt x="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9" name="Google Shape;1109;p19"/>
          <p:cNvSpPr/>
          <p:nvPr/>
        </p:nvSpPr>
        <p:spPr>
          <a:xfrm>
            <a:off x="-81350" y="4074931"/>
            <a:ext cx="1227244" cy="1058119"/>
          </a:xfrm>
          <a:custGeom>
            <a:avLst/>
            <a:gdLst/>
            <a:ahLst/>
            <a:cxnLst/>
            <a:rect l="l" t="t" r="r" b="b"/>
            <a:pathLst>
              <a:path w="5914" h="5099" extrusionOk="0">
                <a:moveTo>
                  <a:pt x="2258" y="2648"/>
                </a:moveTo>
                <a:cubicBezTo>
                  <a:pt x="2295" y="2648"/>
                  <a:pt x="2335" y="2685"/>
                  <a:pt x="2376" y="2778"/>
                </a:cubicBezTo>
                <a:cubicBezTo>
                  <a:pt x="2450" y="2945"/>
                  <a:pt x="2414" y="3144"/>
                  <a:pt x="2367" y="3311"/>
                </a:cubicBezTo>
                <a:cubicBezTo>
                  <a:pt x="2314" y="3500"/>
                  <a:pt x="2188" y="3702"/>
                  <a:pt x="2027" y="3855"/>
                </a:cubicBezTo>
                <a:lnTo>
                  <a:pt x="2027" y="3855"/>
                </a:lnTo>
                <a:cubicBezTo>
                  <a:pt x="1988" y="3611"/>
                  <a:pt x="1991" y="3360"/>
                  <a:pt x="2023" y="3143"/>
                </a:cubicBezTo>
                <a:cubicBezTo>
                  <a:pt x="2034" y="3070"/>
                  <a:pt x="2131" y="2648"/>
                  <a:pt x="2258" y="2648"/>
                </a:cubicBezTo>
                <a:close/>
                <a:moveTo>
                  <a:pt x="5817" y="0"/>
                </a:moveTo>
                <a:cubicBezTo>
                  <a:pt x="5712" y="0"/>
                  <a:pt x="5550" y="50"/>
                  <a:pt x="5539" y="114"/>
                </a:cubicBezTo>
                <a:cubicBezTo>
                  <a:pt x="5333" y="1209"/>
                  <a:pt x="5122" y="2299"/>
                  <a:pt x="4664" y="3312"/>
                </a:cubicBezTo>
                <a:cubicBezTo>
                  <a:pt x="4410" y="3876"/>
                  <a:pt x="3782" y="4925"/>
                  <a:pt x="3023" y="4925"/>
                </a:cubicBezTo>
                <a:cubicBezTo>
                  <a:pt x="2899" y="4925"/>
                  <a:pt x="2771" y="4897"/>
                  <a:pt x="2640" y="4834"/>
                </a:cubicBezTo>
                <a:cubicBezTo>
                  <a:pt x="2335" y="4686"/>
                  <a:pt x="2156" y="4386"/>
                  <a:pt x="2068" y="4051"/>
                </a:cubicBezTo>
                <a:lnTo>
                  <a:pt x="2068" y="4051"/>
                </a:lnTo>
                <a:cubicBezTo>
                  <a:pt x="2221" y="3953"/>
                  <a:pt x="2361" y="3828"/>
                  <a:pt x="2487" y="3683"/>
                </a:cubicBezTo>
                <a:cubicBezTo>
                  <a:pt x="2710" y="3425"/>
                  <a:pt x="3041" y="2361"/>
                  <a:pt x="2427" y="2361"/>
                </a:cubicBezTo>
                <a:cubicBezTo>
                  <a:pt x="2413" y="2361"/>
                  <a:pt x="2399" y="2362"/>
                  <a:pt x="2384" y="2363"/>
                </a:cubicBezTo>
                <a:cubicBezTo>
                  <a:pt x="1740" y="2410"/>
                  <a:pt x="1602" y="3208"/>
                  <a:pt x="1620" y="3756"/>
                </a:cubicBezTo>
                <a:cubicBezTo>
                  <a:pt x="1623" y="3870"/>
                  <a:pt x="1638" y="3980"/>
                  <a:pt x="1663" y="4083"/>
                </a:cubicBezTo>
                <a:lnTo>
                  <a:pt x="1663" y="4083"/>
                </a:lnTo>
                <a:cubicBezTo>
                  <a:pt x="1602" y="4102"/>
                  <a:pt x="1540" y="4113"/>
                  <a:pt x="1478" y="4113"/>
                </a:cubicBezTo>
                <a:cubicBezTo>
                  <a:pt x="1366" y="4113"/>
                  <a:pt x="1254" y="4078"/>
                  <a:pt x="1151" y="3995"/>
                </a:cubicBezTo>
                <a:cubicBezTo>
                  <a:pt x="616" y="3569"/>
                  <a:pt x="767" y="1815"/>
                  <a:pt x="1377" y="1546"/>
                </a:cubicBezTo>
                <a:cubicBezTo>
                  <a:pt x="1550" y="1470"/>
                  <a:pt x="1487" y="1422"/>
                  <a:pt x="1384" y="1422"/>
                </a:cubicBezTo>
                <a:cubicBezTo>
                  <a:pt x="1341" y="1422"/>
                  <a:pt x="1290" y="1431"/>
                  <a:pt x="1247" y="1450"/>
                </a:cubicBezTo>
                <a:cubicBezTo>
                  <a:pt x="420" y="1814"/>
                  <a:pt x="1" y="4305"/>
                  <a:pt x="1217" y="4305"/>
                </a:cubicBezTo>
                <a:cubicBezTo>
                  <a:pt x="1219" y="4305"/>
                  <a:pt x="1220" y="4305"/>
                  <a:pt x="1221" y="4305"/>
                </a:cubicBezTo>
                <a:cubicBezTo>
                  <a:pt x="1390" y="4304"/>
                  <a:pt x="1552" y="4277"/>
                  <a:pt x="1705" y="4226"/>
                </a:cubicBezTo>
                <a:lnTo>
                  <a:pt x="1705" y="4226"/>
                </a:lnTo>
                <a:cubicBezTo>
                  <a:pt x="1893" y="4761"/>
                  <a:pt x="2368" y="5098"/>
                  <a:pt x="2927" y="5098"/>
                </a:cubicBezTo>
                <a:cubicBezTo>
                  <a:pt x="2988" y="5098"/>
                  <a:pt x="3050" y="5094"/>
                  <a:pt x="3112" y="5086"/>
                </a:cubicBezTo>
                <a:cubicBezTo>
                  <a:pt x="3883" y="4985"/>
                  <a:pt x="4463" y="4244"/>
                  <a:pt x="4844" y="3607"/>
                </a:cubicBezTo>
                <a:cubicBezTo>
                  <a:pt x="5476" y="2551"/>
                  <a:pt x="5680" y="1248"/>
                  <a:pt x="5907" y="47"/>
                </a:cubicBezTo>
                <a:cubicBezTo>
                  <a:pt x="5914" y="14"/>
                  <a:pt x="5873" y="0"/>
                  <a:pt x="5817"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0" name="Google Shape;1110;p19"/>
          <p:cNvGrpSpPr/>
          <p:nvPr/>
        </p:nvGrpSpPr>
        <p:grpSpPr>
          <a:xfrm>
            <a:off x="385750" y="206447"/>
            <a:ext cx="8336049" cy="4757278"/>
            <a:chOff x="385750" y="206447"/>
            <a:chExt cx="8336049" cy="4757278"/>
          </a:xfrm>
        </p:grpSpPr>
        <p:sp>
          <p:nvSpPr>
            <p:cNvPr id="1111" name="Google Shape;1111;p19"/>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9"/>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3" name="Google Shape;1113;p1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14" name="Google Shape;1114;p19"/>
          <p:cNvSpPr txBox="1">
            <a:spLocks noGrp="1"/>
          </p:cNvSpPr>
          <p:nvPr>
            <p:ph type="title" idx="2"/>
          </p:nvPr>
        </p:nvSpPr>
        <p:spPr>
          <a:xfrm>
            <a:off x="1211012" y="2702700"/>
            <a:ext cx="3122700" cy="4848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15" name="Google Shape;1115;p19"/>
          <p:cNvSpPr txBox="1">
            <a:spLocks noGrp="1"/>
          </p:cNvSpPr>
          <p:nvPr>
            <p:ph type="title" idx="3"/>
          </p:nvPr>
        </p:nvSpPr>
        <p:spPr>
          <a:xfrm>
            <a:off x="4805788" y="2702850"/>
            <a:ext cx="3127200" cy="4845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16" name="Google Shape;1116;p19"/>
          <p:cNvSpPr txBox="1">
            <a:spLocks noGrp="1"/>
          </p:cNvSpPr>
          <p:nvPr>
            <p:ph type="subTitle" idx="1"/>
          </p:nvPr>
        </p:nvSpPr>
        <p:spPr>
          <a:xfrm>
            <a:off x="4805787" y="3117695"/>
            <a:ext cx="3127200" cy="1014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17" name="Google Shape;1117;p19"/>
          <p:cNvSpPr txBox="1">
            <a:spLocks noGrp="1"/>
          </p:cNvSpPr>
          <p:nvPr>
            <p:ph type="subTitle" idx="4"/>
          </p:nvPr>
        </p:nvSpPr>
        <p:spPr>
          <a:xfrm>
            <a:off x="1211012" y="3119795"/>
            <a:ext cx="3122700" cy="101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1118"/>
        <p:cNvGrpSpPr/>
        <p:nvPr/>
      </p:nvGrpSpPr>
      <p:grpSpPr>
        <a:xfrm>
          <a:off x="0" y="0"/>
          <a:ext cx="0" cy="0"/>
          <a:chOff x="0" y="0"/>
          <a:chExt cx="0" cy="0"/>
        </a:xfrm>
      </p:grpSpPr>
      <p:grpSp>
        <p:nvGrpSpPr>
          <p:cNvPr id="1119" name="Google Shape;1119;p20"/>
          <p:cNvGrpSpPr/>
          <p:nvPr/>
        </p:nvGrpSpPr>
        <p:grpSpPr>
          <a:xfrm rot="-7945347">
            <a:off x="-771462" y="4196021"/>
            <a:ext cx="1997599" cy="815960"/>
            <a:chOff x="4407125" y="893175"/>
            <a:chExt cx="1997575" cy="815950"/>
          </a:xfrm>
        </p:grpSpPr>
        <p:sp>
          <p:nvSpPr>
            <p:cNvPr id="1120" name="Google Shape;1120;p20"/>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0"/>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0"/>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0"/>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0"/>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0"/>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0"/>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0"/>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0"/>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0"/>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0"/>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0"/>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0"/>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0"/>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0"/>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0"/>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0"/>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0"/>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0"/>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0"/>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0"/>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0"/>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0"/>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0"/>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0"/>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0"/>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0"/>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0"/>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0"/>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0"/>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0"/>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0"/>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0"/>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0"/>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0"/>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0"/>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0"/>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0"/>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0"/>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0"/>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0"/>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0"/>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0"/>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0"/>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0"/>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0"/>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0"/>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0"/>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0"/>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0"/>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0"/>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0"/>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0"/>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0"/>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0"/>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0"/>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0"/>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0"/>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0"/>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0"/>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0"/>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0"/>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0"/>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3" name="Google Shape;1183;p20"/>
          <p:cNvGrpSpPr/>
          <p:nvPr/>
        </p:nvGrpSpPr>
        <p:grpSpPr>
          <a:xfrm rot="1403850">
            <a:off x="6975096" y="-156121"/>
            <a:ext cx="2789643" cy="806007"/>
            <a:chOff x="4314275" y="3002400"/>
            <a:chExt cx="1825625" cy="527475"/>
          </a:xfrm>
        </p:grpSpPr>
        <p:sp>
          <p:nvSpPr>
            <p:cNvPr id="1184" name="Google Shape;1184;p20"/>
            <p:cNvSpPr/>
            <p:nvPr/>
          </p:nvSpPr>
          <p:spPr>
            <a:xfrm>
              <a:off x="5996650" y="3489625"/>
              <a:ext cx="35350" cy="26475"/>
            </a:xfrm>
            <a:custGeom>
              <a:avLst/>
              <a:gdLst/>
              <a:ahLst/>
              <a:cxnLst/>
              <a:rect l="l" t="t" r="r" b="b"/>
              <a:pathLst>
                <a:path w="1414" h="1059" extrusionOk="0">
                  <a:moveTo>
                    <a:pt x="1413" y="753"/>
                  </a:moveTo>
                  <a:lnTo>
                    <a:pt x="1210" y="0"/>
                  </a:lnTo>
                  <a:cubicBezTo>
                    <a:pt x="1110" y="28"/>
                    <a:pt x="1010" y="52"/>
                    <a:pt x="908" y="78"/>
                  </a:cubicBezTo>
                  <a:lnTo>
                    <a:pt x="606" y="154"/>
                  </a:lnTo>
                  <a:cubicBezTo>
                    <a:pt x="581" y="162"/>
                    <a:pt x="555" y="168"/>
                    <a:pt x="531" y="173"/>
                  </a:cubicBezTo>
                  <a:lnTo>
                    <a:pt x="455" y="190"/>
                  </a:lnTo>
                  <a:lnTo>
                    <a:pt x="303" y="225"/>
                  </a:lnTo>
                  <a:cubicBezTo>
                    <a:pt x="201" y="248"/>
                    <a:pt x="101" y="272"/>
                    <a:pt x="0" y="294"/>
                  </a:cubicBezTo>
                  <a:lnTo>
                    <a:pt x="165" y="1058"/>
                  </a:lnTo>
                  <a:cubicBezTo>
                    <a:pt x="269" y="1035"/>
                    <a:pt x="373" y="1011"/>
                    <a:pt x="479" y="986"/>
                  </a:cubicBezTo>
                  <a:lnTo>
                    <a:pt x="636" y="950"/>
                  </a:lnTo>
                  <a:lnTo>
                    <a:pt x="714" y="932"/>
                  </a:lnTo>
                  <a:cubicBezTo>
                    <a:pt x="740" y="925"/>
                    <a:pt x="766" y="920"/>
                    <a:pt x="792" y="913"/>
                  </a:cubicBezTo>
                  <a:lnTo>
                    <a:pt x="1102" y="834"/>
                  </a:lnTo>
                  <a:cubicBezTo>
                    <a:pt x="1206" y="808"/>
                    <a:pt x="1310" y="783"/>
                    <a:pt x="1413"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0"/>
            <p:cNvSpPr/>
            <p:nvPr/>
          </p:nvSpPr>
          <p:spPr>
            <a:xfrm>
              <a:off x="6050700" y="3472725"/>
              <a:ext cx="36225" cy="28650"/>
            </a:xfrm>
            <a:custGeom>
              <a:avLst/>
              <a:gdLst/>
              <a:ahLst/>
              <a:cxnLst/>
              <a:rect l="l" t="t" r="r" b="b"/>
              <a:pathLst>
                <a:path w="1449" h="1146" extrusionOk="0">
                  <a:moveTo>
                    <a:pt x="1448" y="733"/>
                  </a:moveTo>
                  <a:lnTo>
                    <a:pt x="1181" y="0"/>
                  </a:lnTo>
                  <a:lnTo>
                    <a:pt x="1108" y="28"/>
                  </a:lnTo>
                  <a:lnTo>
                    <a:pt x="1035" y="54"/>
                  </a:lnTo>
                  <a:lnTo>
                    <a:pt x="887" y="106"/>
                  </a:lnTo>
                  <a:lnTo>
                    <a:pt x="594" y="209"/>
                  </a:lnTo>
                  <a:cubicBezTo>
                    <a:pt x="495" y="241"/>
                    <a:pt x="396" y="273"/>
                    <a:pt x="297" y="304"/>
                  </a:cubicBezTo>
                  <a:lnTo>
                    <a:pt x="148" y="353"/>
                  </a:lnTo>
                  <a:cubicBezTo>
                    <a:pt x="99" y="369"/>
                    <a:pt x="49" y="386"/>
                    <a:pt x="0" y="400"/>
                  </a:cubicBezTo>
                  <a:lnTo>
                    <a:pt x="233" y="1146"/>
                  </a:lnTo>
                  <a:cubicBezTo>
                    <a:pt x="285" y="1131"/>
                    <a:pt x="334" y="1113"/>
                    <a:pt x="386" y="1096"/>
                  </a:cubicBezTo>
                  <a:lnTo>
                    <a:pt x="538" y="1047"/>
                  </a:lnTo>
                  <a:cubicBezTo>
                    <a:pt x="640" y="1012"/>
                    <a:pt x="743" y="980"/>
                    <a:pt x="844" y="947"/>
                  </a:cubicBezTo>
                  <a:lnTo>
                    <a:pt x="1147" y="840"/>
                  </a:lnTo>
                  <a:lnTo>
                    <a:pt x="1298" y="787"/>
                  </a:lnTo>
                  <a:lnTo>
                    <a:pt x="1374" y="76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0"/>
            <p:cNvSpPr/>
            <p:nvPr/>
          </p:nvSpPr>
          <p:spPr>
            <a:xfrm>
              <a:off x="6103125" y="3451300"/>
              <a:ext cx="36775" cy="30575"/>
            </a:xfrm>
            <a:custGeom>
              <a:avLst/>
              <a:gdLst/>
              <a:ahLst/>
              <a:cxnLst/>
              <a:rect l="l" t="t" r="r" b="b"/>
              <a:pathLst>
                <a:path w="1471" h="1223" extrusionOk="0">
                  <a:moveTo>
                    <a:pt x="1470" y="707"/>
                  </a:moveTo>
                  <a:lnTo>
                    <a:pt x="1140" y="1"/>
                  </a:lnTo>
                  <a:cubicBezTo>
                    <a:pt x="1093" y="24"/>
                    <a:pt x="1046" y="45"/>
                    <a:pt x="997" y="66"/>
                  </a:cubicBezTo>
                  <a:lnTo>
                    <a:pt x="856" y="130"/>
                  </a:lnTo>
                  <a:lnTo>
                    <a:pt x="573" y="259"/>
                  </a:lnTo>
                  <a:lnTo>
                    <a:pt x="286" y="381"/>
                  </a:lnTo>
                  <a:lnTo>
                    <a:pt x="143" y="442"/>
                  </a:lnTo>
                  <a:lnTo>
                    <a:pt x="71" y="472"/>
                  </a:lnTo>
                  <a:cubicBezTo>
                    <a:pt x="48" y="483"/>
                    <a:pt x="23" y="492"/>
                    <a:pt x="0" y="500"/>
                  </a:cubicBezTo>
                  <a:lnTo>
                    <a:pt x="297" y="1223"/>
                  </a:lnTo>
                  <a:cubicBezTo>
                    <a:pt x="321" y="1212"/>
                    <a:pt x="346" y="1203"/>
                    <a:pt x="371" y="1193"/>
                  </a:cubicBezTo>
                  <a:lnTo>
                    <a:pt x="445" y="1161"/>
                  </a:lnTo>
                  <a:lnTo>
                    <a:pt x="591" y="1099"/>
                  </a:lnTo>
                  <a:lnTo>
                    <a:pt x="887" y="973"/>
                  </a:lnTo>
                  <a:lnTo>
                    <a:pt x="1180" y="841"/>
                  </a:lnTo>
                  <a:lnTo>
                    <a:pt x="1325" y="774"/>
                  </a:lnTo>
                  <a:cubicBezTo>
                    <a:pt x="1372" y="752"/>
                    <a:pt x="1422" y="731"/>
                    <a:pt x="1470" y="7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0"/>
            <p:cNvSpPr/>
            <p:nvPr/>
          </p:nvSpPr>
          <p:spPr>
            <a:xfrm>
              <a:off x="5828575" y="3508875"/>
              <a:ext cx="32525" cy="21000"/>
            </a:xfrm>
            <a:custGeom>
              <a:avLst/>
              <a:gdLst/>
              <a:ahLst/>
              <a:cxnLst/>
              <a:rect l="l" t="t" r="r" b="b"/>
              <a:pathLst>
                <a:path w="1301" h="840" extrusionOk="0">
                  <a:moveTo>
                    <a:pt x="1286" y="840"/>
                  </a:moveTo>
                  <a:lnTo>
                    <a:pt x="1301" y="59"/>
                  </a:lnTo>
                  <a:lnTo>
                    <a:pt x="990" y="51"/>
                  </a:lnTo>
                  <a:lnTo>
                    <a:pt x="679" y="38"/>
                  </a:lnTo>
                  <a:cubicBezTo>
                    <a:pt x="575" y="34"/>
                    <a:pt x="472" y="28"/>
                    <a:pt x="369" y="21"/>
                  </a:cubicBezTo>
                  <a:cubicBezTo>
                    <a:pt x="266" y="14"/>
                    <a:pt x="162" y="9"/>
                    <a:pt x="60" y="1"/>
                  </a:cubicBezTo>
                  <a:lnTo>
                    <a:pt x="0" y="778"/>
                  </a:lnTo>
                  <a:cubicBezTo>
                    <a:pt x="108" y="788"/>
                    <a:pt x="214" y="793"/>
                    <a:pt x="322" y="800"/>
                  </a:cubicBezTo>
                  <a:cubicBezTo>
                    <a:pt x="429" y="808"/>
                    <a:pt x="536" y="815"/>
                    <a:pt x="644" y="819"/>
                  </a:cubicBezTo>
                  <a:lnTo>
                    <a:pt x="966" y="83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0"/>
            <p:cNvSpPr/>
            <p:nvPr/>
          </p:nvSpPr>
          <p:spPr>
            <a:xfrm>
              <a:off x="5885750" y="3508675"/>
              <a:ext cx="32625" cy="21125"/>
            </a:xfrm>
            <a:custGeom>
              <a:avLst/>
              <a:gdLst/>
              <a:ahLst/>
              <a:cxnLst/>
              <a:rect l="l" t="t" r="r" b="b"/>
              <a:pathLst>
                <a:path w="1305" h="845" extrusionOk="0">
                  <a:moveTo>
                    <a:pt x="1305" y="779"/>
                  </a:moveTo>
                  <a:lnTo>
                    <a:pt x="1243" y="0"/>
                  </a:lnTo>
                  <a:cubicBezTo>
                    <a:pt x="830" y="32"/>
                    <a:pt x="415" y="52"/>
                    <a:pt x="1" y="64"/>
                  </a:cubicBezTo>
                  <a:lnTo>
                    <a:pt x="20" y="845"/>
                  </a:lnTo>
                  <a:cubicBezTo>
                    <a:pt x="450" y="833"/>
                    <a:pt x="878" y="811"/>
                    <a:pt x="1305" y="7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0"/>
            <p:cNvSpPr/>
            <p:nvPr/>
          </p:nvSpPr>
          <p:spPr>
            <a:xfrm>
              <a:off x="5941225" y="3501750"/>
              <a:ext cx="34125" cy="23975"/>
            </a:xfrm>
            <a:custGeom>
              <a:avLst/>
              <a:gdLst/>
              <a:ahLst/>
              <a:cxnLst/>
              <a:rect l="l" t="t" r="r" b="b"/>
              <a:pathLst>
                <a:path w="1365" h="959" extrusionOk="0">
                  <a:moveTo>
                    <a:pt x="1365" y="770"/>
                  </a:moveTo>
                  <a:lnTo>
                    <a:pt x="1231" y="0"/>
                  </a:lnTo>
                  <a:cubicBezTo>
                    <a:pt x="1130" y="19"/>
                    <a:pt x="1027" y="34"/>
                    <a:pt x="924" y="50"/>
                  </a:cubicBezTo>
                  <a:lnTo>
                    <a:pt x="617" y="99"/>
                  </a:lnTo>
                  <a:cubicBezTo>
                    <a:pt x="591" y="102"/>
                    <a:pt x="567" y="107"/>
                    <a:pt x="541" y="111"/>
                  </a:cubicBezTo>
                  <a:lnTo>
                    <a:pt x="464" y="121"/>
                  </a:lnTo>
                  <a:lnTo>
                    <a:pt x="309" y="142"/>
                  </a:lnTo>
                  <a:cubicBezTo>
                    <a:pt x="206" y="154"/>
                    <a:pt x="104" y="171"/>
                    <a:pt x="1" y="183"/>
                  </a:cubicBezTo>
                  <a:lnTo>
                    <a:pt x="94" y="958"/>
                  </a:lnTo>
                  <a:cubicBezTo>
                    <a:pt x="201" y="945"/>
                    <a:pt x="307" y="930"/>
                    <a:pt x="413" y="917"/>
                  </a:cubicBezTo>
                  <a:lnTo>
                    <a:pt x="572" y="896"/>
                  </a:lnTo>
                  <a:lnTo>
                    <a:pt x="651" y="885"/>
                  </a:lnTo>
                  <a:cubicBezTo>
                    <a:pt x="678" y="881"/>
                    <a:pt x="705" y="878"/>
                    <a:pt x="731" y="874"/>
                  </a:cubicBezTo>
                  <a:lnTo>
                    <a:pt x="1048" y="824"/>
                  </a:lnTo>
                  <a:cubicBezTo>
                    <a:pt x="1153" y="803"/>
                    <a:pt x="1261" y="789"/>
                    <a:pt x="1365" y="7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0"/>
            <p:cNvSpPr/>
            <p:nvPr/>
          </p:nvSpPr>
          <p:spPr>
            <a:xfrm>
              <a:off x="5661000" y="3468850"/>
              <a:ext cx="36650" cy="30075"/>
            </a:xfrm>
            <a:custGeom>
              <a:avLst/>
              <a:gdLst/>
              <a:ahLst/>
              <a:cxnLst/>
              <a:rect l="l" t="t" r="r" b="b"/>
              <a:pathLst>
                <a:path w="1466" h="1203" extrusionOk="0">
                  <a:moveTo>
                    <a:pt x="1193" y="1203"/>
                  </a:moveTo>
                  <a:lnTo>
                    <a:pt x="1465" y="472"/>
                  </a:lnTo>
                  <a:lnTo>
                    <a:pt x="1177" y="361"/>
                  </a:lnTo>
                  <a:cubicBezTo>
                    <a:pt x="1128" y="343"/>
                    <a:pt x="1080" y="323"/>
                    <a:pt x="1033" y="303"/>
                  </a:cubicBezTo>
                  <a:lnTo>
                    <a:pt x="890" y="245"/>
                  </a:lnTo>
                  <a:lnTo>
                    <a:pt x="747" y="187"/>
                  </a:lnTo>
                  <a:cubicBezTo>
                    <a:pt x="700" y="167"/>
                    <a:pt x="653" y="145"/>
                    <a:pt x="605" y="125"/>
                  </a:cubicBezTo>
                  <a:lnTo>
                    <a:pt x="465" y="63"/>
                  </a:lnTo>
                  <a:lnTo>
                    <a:pt x="394" y="32"/>
                  </a:lnTo>
                  <a:lnTo>
                    <a:pt x="324" y="0"/>
                  </a:lnTo>
                  <a:lnTo>
                    <a:pt x="0" y="711"/>
                  </a:lnTo>
                  <a:cubicBezTo>
                    <a:pt x="24" y="723"/>
                    <a:pt x="49" y="733"/>
                    <a:pt x="74" y="745"/>
                  </a:cubicBezTo>
                  <a:lnTo>
                    <a:pt x="148" y="777"/>
                  </a:lnTo>
                  <a:lnTo>
                    <a:pt x="297" y="843"/>
                  </a:lnTo>
                  <a:cubicBezTo>
                    <a:pt x="346" y="864"/>
                    <a:pt x="396" y="886"/>
                    <a:pt x="445" y="907"/>
                  </a:cubicBezTo>
                  <a:lnTo>
                    <a:pt x="595" y="969"/>
                  </a:lnTo>
                  <a:lnTo>
                    <a:pt x="745" y="1030"/>
                  </a:lnTo>
                  <a:cubicBezTo>
                    <a:pt x="794" y="1051"/>
                    <a:pt x="844" y="1072"/>
                    <a:pt x="893"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0"/>
            <p:cNvSpPr/>
            <p:nvPr/>
          </p:nvSpPr>
          <p:spPr>
            <a:xfrm>
              <a:off x="5715050" y="3488500"/>
              <a:ext cx="35650" cy="27175"/>
            </a:xfrm>
            <a:custGeom>
              <a:avLst/>
              <a:gdLst/>
              <a:ahLst/>
              <a:cxnLst/>
              <a:rect l="l" t="t" r="r" b="b"/>
              <a:pathLst>
                <a:path w="1426" h="1087" extrusionOk="0">
                  <a:moveTo>
                    <a:pt x="1244" y="1086"/>
                  </a:moveTo>
                  <a:lnTo>
                    <a:pt x="1425" y="326"/>
                  </a:lnTo>
                  <a:lnTo>
                    <a:pt x="1349" y="309"/>
                  </a:lnTo>
                  <a:lnTo>
                    <a:pt x="1274" y="290"/>
                  </a:lnTo>
                  <a:lnTo>
                    <a:pt x="1124" y="251"/>
                  </a:lnTo>
                  <a:lnTo>
                    <a:pt x="974" y="214"/>
                  </a:lnTo>
                  <a:cubicBezTo>
                    <a:pt x="925" y="201"/>
                    <a:pt x="875" y="187"/>
                    <a:pt x="824" y="173"/>
                  </a:cubicBezTo>
                  <a:cubicBezTo>
                    <a:pt x="725" y="146"/>
                    <a:pt x="625" y="119"/>
                    <a:pt x="527" y="90"/>
                  </a:cubicBezTo>
                  <a:lnTo>
                    <a:pt x="231" y="0"/>
                  </a:lnTo>
                  <a:lnTo>
                    <a:pt x="1" y="746"/>
                  </a:lnTo>
                  <a:lnTo>
                    <a:pt x="309" y="840"/>
                  </a:lnTo>
                  <a:cubicBezTo>
                    <a:pt x="412" y="870"/>
                    <a:pt x="516" y="897"/>
                    <a:pt x="620" y="927"/>
                  </a:cubicBezTo>
                  <a:cubicBezTo>
                    <a:pt x="672" y="942"/>
                    <a:pt x="723" y="957"/>
                    <a:pt x="775" y="970"/>
                  </a:cubicBezTo>
                  <a:lnTo>
                    <a:pt x="932" y="1009"/>
                  </a:lnTo>
                  <a:lnTo>
                    <a:pt x="1088" y="1048"/>
                  </a:lnTo>
                  <a:lnTo>
                    <a:pt x="1166" y="10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0"/>
            <p:cNvSpPr/>
            <p:nvPr/>
          </p:nvSpPr>
          <p:spPr>
            <a:xfrm>
              <a:off x="5770975" y="3501725"/>
              <a:ext cx="34200" cy="24050"/>
            </a:xfrm>
            <a:custGeom>
              <a:avLst/>
              <a:gdLst/>
              <a:ahLst/>
              <a:cxnLst/>
              <a:rect l="l" t="t" r="r" b="b"/>
              <a:pathLst>
                <a:path w="1368" h="962" extrusionOk="0">
                  <a:moveTo>
                    <a:pt x="1273" y="961"/>
                  </a:moveTo>
                  <a:lnTo>
                    <a:pt x="1367" y="188"/>
                  </a:lnTo>
                  <a:lnTo>
                    <a:pt x="1214" y="169"/>
                  </a:lnTo>
                  <a:cubicBezTo>
                    <a:pt x="1163" y="163"/>
                    <a:pt x="1111" y="154"/>
                    <a:pt x="1060" y="148"/>
                  </a:cubicBezTo>
                  <a:cubicBezTo>
                    <a:pt x="958" y="134"/>
                    <a:pt x="856" y="120"/>
                    <a:pt x="753" y="104"/>
                  </a:cubicBezTo>
                  <a:cubicBezTo>
                    <a:pt x="549" y="70"/>
                    <a:pt x="345" y="39"/>
                    <a:pt x="142" y="0"/>
                  </a:cubicBezTo>
                  <a:lnTo>
                    <a:pt x="0" y="768"/>
                  </a:lnTo>
                  <a:cubicBezTo>
                    <a:pt x="211" y="809"/>
                    <a:pt x="423" y="842"/>
                    <a:pt x="635" y="876"/>
                  </a:cubicBezTo>
                  <a:cubicBezTo>
                    <a:pt x="742" y="892"/>
                    <a:pt x="847" y="905"/>
                    <a:pt x="954" y="922"/>
                  </a:cubicBezTo>
                  <a:cubicBezTo>
                    <a:pt x="1007" y="929"/>
                    <a:pt x="1060" y="937"/>
                    <a:pt x="1112" y="94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0"/>
            <p:cNvSpPr/>
            <p:nvPr/>
          </p:nvSpPr>
          <p:spPr>
            <a:xfrm>
              <a:off x="5523475" y="3369525"/>
              <a:ext cx="35550" cy="36550"/>
            </a:xfrm>
            <a:custGeom>
              <a:avLst/>
              <a:gdLst/>
              <a:ahLst/>
              <a:cxnLst/>
              <a:rect l="l" t="t" r="r" b="b"/>
              <a:pathLst>
                <a:path w="1422" h="1462" extrusionOk="0">
                  <a:moveTo>
                    <a:pt x="863" y="1462"/>
                  </a:moveTo>
                  <a:lnTo>
                    <a:pt x="1422" y="916"/>
                  </a:lnTo>
                  <a:lnTo>
                    <a:pt x="1211" y="692"/>
                  </a:lnTo>
                  <a:lnTo>
                    <a:pt x="1157" y="637"/>
                  </a:lnTo>
                  <a:lnTo>
                    <a:pt x="1131" y="609"/>
                  </a:lnTo>
                  <a:lnTo>
                    <a:pt x="1105" y="580"/>
                  </a:lnTo>
                  <a:lnTo>
                    <a:pt x="1004" y="465"/>
                  </a:lnTo>
                  <a:lnTo>
                    <a:pt x="902" y="351"/>
                  </a:lnTo>
                  <a:lnTo>
                    <a:pt x="852" y="294"/>
                  </a:lnTo>
                  <a:lnTo>
                    <a:pt x="802" y="235"/>
                  </a:lnTo>
                  <a:lnTo>
                    <a:pt x="604" y="0"/>
                  </a:lnTo>
                  <a:lnTo>
                    <a:pt x="0" y="495"/>
                  </a:lnTo>
                  <a:lnTo>
                    <a:pt x="209" y="743"/>
                  </a:lnTo>
                  <a:lnTo>
                    <a:pt x="261" y="805"/>
                  </a:lnTo>
                  <a:lnTo>
                    <a:pt x="314" y="865"/>
                  </a:lnTo>
                  <a:lnTo>
                    <a:pt x="422" y="986"/>
                  </a:lnTo>
                  <a:lnTo>
                    <a:pt x="529" y="1108"/>
                  </a:lnTo>
                  <a:lnTo>
                    <a:pt x="556" y="1137"/>
                  </a:lnTo>
                  <a:lnTo>
                    <a:pt x="584" y="1167"/>
                  </a:lnTo>
                  <a:lnTo>
                    <a:pt x="640" y="12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0"/>
            <p:cNvSpPr/>
            <p:nvPr/>
          </p:nvSpPr>
          <p:spPr>
            <a:xfrm>
              <a:off x="5563675" y="3409225"/>
              <a:ext cx="36725" cy="35025"/>
            </a:xfrm>
            <a:custGeom>
              <a:avLst/>
              <a:gdLst/>
              <a:ahLst/>
              <a:cxnLst/>
              <a:rect l="l" t="t" r="r" b="b"/>
              <a:pathLst>
                <a:path w="1469" h="1401" extrusionOk="0">
                  <a:moveTo>
                    <a:pt x="1004" y="1400"/>
                  </a:moveTo>
                  <a:lnTo>
                    <a:pt x="1468" y="772"/>
                  </a:lnTo>
                  <a:cubicBezTo>
                    <a:pt x="1385" y="714"/>
                    <a:pt x="1306" y="651"/>
                    <a:pt x="1225" y="588"/>
                  </a:cubicBezTo>
                  <a:lnTo>
                    <a:pt x="1104" y="494"/>
                  </a:lnTo>
                  <a:cubicBezTo>
                    <a:pt x="1084" y="479"/>
                    <a:pt x="1063" y="463"/>
                    <a:pt x="1043" y="448"/>
                  </a:cubicBezTo>
                  <a:lnTo>
                    <a:pt x="985" y="398"/>
                  </a:lnTo>
                  <a:lnTo>
                    <a:pt x="750" y="203"/>
                  </a:lnTo>
                  <a:cubicBezTo>
                    <a:pt x="730" y="187"/>
                    <a:pt x="710" y="169"/>
                    <a:pt x="691" y="153"/>
                  </a:cubicBezTo>
                  <a:lnTo>
                    <a:pt x="634" y="102"/>
                  </a:lnTo>
                  <a:lnTo>
                    <a:pt x="520" y="1"/>
                  </a:lnTo>
                  <a:lnTo>
                    <a:pt x="0" y="584"/>
                  </a:lnTo>
                  <a:lnTo>
                    <a:pt x="121" y="691"/>
                  </a:lnTo>
                  <a:lnTo>
                    <a:pt x="182" y="744"/>
                  </a:lnTo>
                  <a:cubicBezTo>
                    <a:pt x="203" y="762"/>
                    <a:pt x="223" y="781"/>
                    <a:pt x="244" y="797"/>
                  </a:cubicBezTo>
                  <a:lnTo>
                    <a:pt x="494" y="1005"/>
                  </a:lnTo>
                  <a:lnTo>
                    <a:pt x="556" y="1057"/>
                  </a:lnTo>
                  <a:cubicBezTo>
                    <a:pt x="577" y="1073"/>
                    <a:pt x="599" y="1090"/>
                    <a:pt x="620" y="1106"/>
                  </a:cubicBezTo>
                  <a:lnTo>
                    <a:pt x="747" y="1205"/>
                  </a:lnTo>
                  <a:cubicBezTo>
                    <a:pt x="832" y="1270"/>
                    <a:pt x="916" y="1337"/>
                    <a:pt x="1004" y="14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0"/>
            <p:cNvSpPr/>
            <p:nvPr/>
          </p:nvSpPr>
          <p:spPr>
            <a:xfrm>
              <a:off x="5609825" y="3442250"/>
              <a:ext cx="37050" cy="32775"/>
            </a:xfrm>
            <a:custGeom>
              <a:avLst/>
              <a:gdLst/>
              <a:ahLst/>
              <a:cxnLst/>
              <a:rect l="l" t="t" r="r" b="b"/>
              <a:pathLst>
                <a:path w="1482" h="1311" extrusionOk="0">
                  <a:moveTo>
                    <a:pt x="1113" y="1310"/>
                  </a:moveTo>
                  <a:lnTo>
                    <a:pt x="1482" y="622"/>
                  </a:lnTo>
                  <a:lnTo>
                    <a:pt x="1346" y="549"/>
                  </a:lnTo>
                  <a:cubicBezTo>
                    <a:pt x="1325" y="537"/>
                    <a:pt x="1301" y="526"/>
                    <a:pt x="1279" y="512"/>
                  </a:cubicBezTo>
                  <a:lnTo>
                    <a:pt x="1212" y="475"/>
                  </a:lnTo>
                  <a:lnTo>
                    <a:pt x="946" y="323"/>
                  </a:lnTo>
                  <a:cubicBezTo>
                    <a:pt x="857" y="271"/>
                    <a:pt x="770" y="216"/>
                    <a:pt x="682" y="164"/>
                  </a:cubicBezTo>
                  <a:cubicBezTo>
                    <a:pt x="638" y="137"/>
                    <a:pt x="594" y="112"/>
                    <a:pt x="551" y="82"/>
                  </a:cubicBezTo>
                  <a:lnTo>
                    <a:pt x="422" y="0"/>
                  </a:lnTo>
                  <a:lnTo>
                    <a:pt x="0" y="657"/>
                  </a:lnTo>
                  <a:lnTo>
                    <a:pt x="135" y="745"/>
                  </a:lnTo>
                  <a:cubicBezTo>
                    <a:pt x="181" y="773"/>
                    <a:pt x="228" y="800"/>
                    <a:pt x="274" y="829"/>
                  </a:cubicBezTo>
                  <a:cubicBezTo>
                    <a:pt x="367" y="885"/>
                    <a:pt x="457" y="940"/>
                    <a:pt x="551" y="996"/>
                  </a:cubicBezTo>
                  <a:lnTo>
                    <a:pt x="832" y="1155"/>
                  </a:lnTo>
                  <a:lnTo>
                    <a:pt x="903" y="1195"/>
                  </a:lnTo>
                  <a:cubicBezTo>
                    <a:pt x="926" y="1209"/>
                    <a:pt x="950" y="1222"/>
                    <a:pt x="974" y="12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0"/>
            <p:cNvSpPr/>
            <p:nvPr/>
          </p:nvSpPr>
          <p:spPr>
            <a:xfrm>
              <a:off x="5450300" y="3221950"/>
              <a:ext cx="26025" cy="35000"/>
            </a:xfrm>
            <a:custGeom>
              <a:avLst/>
              <a:gdLst/>
              <a:ahLst/>
              <a:cxnLst/>
              <a:rect l="l" t="t" r="r" b="b"/>
              <a:pathLst>
                <a:path w="1041" h="1400" extrusionOk="0">
                  <a:moveTo>
                    <a:pt x="289" y="1400"/>
                  </a:moveTo>
                  <a:lnTo>
                    <a:pt x="1041" y="1187"/>
                  </a:lnTo>
                  <a:lnTo>
                    <a:pt x="1018" y="1115"/>
                  </a:lnTo>
                  <a:lnTo>
                    <a:pt x="999" y="1041"/>
                  </a:lnTo>
                  <a:lnTo>
                    <a:pt x="961" y="894"/>
                  </a:lnTo>
                  <a:lnTo>
                    <a:pt x="923" y="746"/>
                  </a:lnTo>
                  <a:cubicBezTo>
                    <a:pt x="917" y="722"/>
                    <a:pt x="912" y="697"/>
                    <a:pt x="906" y="672"/>
                  </a:cubicBezTo>
                  <a:lnTo>
                    <a:pt x="890" y="598"/>
                  </a:lnTo>
                  <a:cubicBezTo>
                    <a:pt x="867" y="499"/>
                    <a:pt x="845" y="400"/>
                    <a:pt x="824" y="300"/>
                  </a:cubicBezTo>
                  <a:lnTo>
                    <a:pt x="770" y="0"/>
                  </a:lnTo>
                  <a:lnTo>
                    <a:pt x="1" y="134"/>
                  </a:lnTo>
                  <a:lnTo>
                    <a:pt x="59" y="453"/>
                  </a:lnTo>
                  <a:cubicBezTo>
                    <a:pt x="81" y="561"/>
                    <a:pt x="106" y="666"/>
                    <a:pt x="128" y="771"/>
                  </a:cubicBezTo>
                  <a:lnTo>
                    <a:pt x="145" y="850"/>
                  </a:lnTo>
                  <a:cubicBezTo>
                    <a:pt x="152" y="876"/>
                    <a:pt x="157" y="904"/>
                    <a:pt x="163" y="930"/>
                  </a:cubicBezTo>
                  <a:lnTo>
                    <a:pt x="204" y="1087"/>
                  </a:lnTo>
                  <a:lnTo>
                    <a:pt x="244" y="1245"/>
                  </a:lnTo>
                  <a:lnTo>
                    <a:pt x="265" y="132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0"/>
            <p:cNvSpPr/>
            <p:nvPr/>
          </p:nvSpPr>
          <p:spPr>
            <a:xfrm>
              <a:off x="5465525" y="3274625"/>
              <a:ext cx="30350" cy="36625"/>
            </a:xfrm>
            <a:custGeom>
              <a:avLst/>
              <a:gdLst/>
              <a:ahLst/>
              <a:cxnLst/>
              <a:rect l="l" t="t" r="r" b="b"/>
              <a:pathLst>
                <a:path w="1214" h="1465" extrusionOk="0">
                  <a:moveTo>
                    <a:pt x="511" y="1465"/>
                  </a:moveTo>
                  <a:lnTo>
                    <a:pt x="1214" y="1123"/>
                  </a:lnTo>
                  <a:cubicBezTo>
                    <a:pt x="1121" y="941"/>
                    <a:pt x="1043" y="754"/>
                    <a:pt x="959" y="568"/>
                  </a:cubicBezTo>
                  <a:lnTo>
                    <a:pt x="843" y="285"/>
                  </a:lnTo>
                  <a:lnTo>
                    <a:pt x="814" y="215"/>
                  </a:lnTo>
                  <a:cubicBezTo>
                    <a:pt x="809" y="204"/>
                    <a:pt x="803" y="191"/>
                    <a:pt x="799" y="180"/>
                  </a:cubicBezTo>
                  <a:lnTo>
                    <a:pt x="787" y="144"/>
                  </a:lnTo>
                  <a:lnTo>
                    <a:pt x="733" y="1"/>
                  </a:lnTo>
                  <a:lnTo>
                    <a:pt x="1" y="273"/>
                  </a:lnTo>
                  <a:lnTo>
                    <a:pt x="56" y="425"/>
                  </a:lnTo>
                  <a:lnTo>
                    <a:pt x="70" y="462"/>
                  </a:lnTo>
                  <a:cubicBezTo>
                    <a:pt x="76" y="476"/>
                    <a:pt x="81" y="487"/>
                    <a:pt x="86" y="501"/>
                  </a:cubicBezTo>
                  <a:lnTo>
                    <a:pt x="117" y="576"/>
                  </a:lnTo>
                  <a:lnTo>
                    <a:pt x="240" y="877"/>
                  </a:lnTo>
                  <a:cubicBezTo>
                    <a:pt x="330" y="1072"/>
                    <a:pt x="413" y="1272"/>
                    <a:pt x="511" y="1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0"/>
            <p:cNvSpPr/>
            <p:nvPr/>
          </p:nvSpPr>
          <p:spPr>
            <a:xfrm>
              <a:off x="5490250" y="3324050"/>
              <a:ext cx="33400" cy="37050"/>
            </a:xfrm>
            <a:custGeom>
              <a:avLst/>
              <a:gdLst/>
              <a:ahLst/>
              <a:cxnLst/>
              <a:rect l="l" t="t" r="r" b="b"/>
              <a:pathLst>
                <a:path w="1336" h="1482" extrusionOk="0">
                  <a:moveTo>
                    <a:pt x="698" y="1482"/>
                  </a:moveTo>
                  <a:lnTo>
                    <a:pt x="1336" y="1032"/>
                  </a:lnTo>
                  <a:lnTo>
                    <a:pt x="1162" y="780"/>
                  </a:lnTo>
                  <a:lnTo>
                    <a:pt x="995" y="524"/>
                  </a:lnTo>
                  <a:cubicBezTo>
                    <a:pt x="938" y="439"/>
                    <a:pt x="886" y="351"/>
                    <a:pt x="834" y="263"/>
                  </a:cubicBezTo>
                  <a:lnTo>
                    <a:pt x="755" y="132"/>
                  </a:lnTo>
                  <a:cubicBezTo>
                    <a:pt x="741" y="109"/>
                    <a:pt x="727" y="90"/>
                    <a:pt x="715" y="67"/>
                  </a:cubicBezTo>
                  <a:lnTo>
                    <a:pt x="678" y="0"/>
                  </a:lnTo>
                  <a:lnTo>
                    <a:pt x="1" y="391"/>
                  </a:lnTo>
                  <a:lnTo>
                    <a:pt x="41" y="461"/>
                  </a:lnTo>
                  <a:cubicBezTo>
                    <a:pt x="54" y="484"/>
                    <a:pt x="69" y="508"/>
                    <a:pt x="83" y="530"/>
                  </a:cubicBezTo>
                  <a:lnTo>
                    <a:pt x="167" y="669"/>
                  </a:lnTo>
                  <a:cubicBezTo>
                    <a:pt x="224" y="760"/>
                    <a:pt x="278" y="853"/>
                    <a:pt x="339" y="942"/>
                  </a:cubicBezTo>
                  <a:lnTo>
                    <a:pt x="516" y="12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0"/>
            <p:cNvSpPr/>
            <p:nvPr/>
          </p:nvSpPr>
          <p:spPr>
            <a:xfrm>
              <a:off x="5465000" y="3056050"/>
              <a:ext cx="32475" cy="36850"/>
            </a:xfrm>
            <a:custGeom>
              <a:avLst/>
              <a:gdLst/>
              <a:ahLst/>
              <a:cxnLst/>
              <a:rect l="l" t="t" r="r" b="b"/>
              <a:pathLst>
                <a:path w="1299" h="1474" extrusionOk="0">
                  <a:moveTo>
                    <a:pt x="1" y="1143"/>
                  </a:moveTo>
                  <a:lnTo>
                    <a:pt x="708" y="1473"/>
                  </a:lnTo>
                  <a:cubicBezTo>
                    <a:pt x="874" y="1115"/>
                    <a:pt x="1072" y="771"/>
                    <a:pt x="1298" y="452"/>
                  </a:cubicBezTo>
                  <a:lnTo>
                    <a:pt x="661" y="1"/>
                  </a:lnTo>
                  <a:cubicBezTo>
                    <a:pt x="407" y="362"/>
                    <a:pt x="187" y="744"/>
                    <a:pt x="1"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0"/>
            <p:cNvSpPr/>
            <p:nvPr/>
          </p:nvSpPr>
          <p:spPr>
            <a:xfrm>
              <a:off x="5448250" y="3108950"/>
              <a:ext cx="25925" cy="34775"/>
            </a:xfrm>
            <a:custGeom>
              <a:avLst/>
              <a:gdLst/>
              <a:ahLst/>
              <a:cxnLst/>
              <a:rect l="l" t="t" r="r" b="b"/>
              <a:pathLst>
                <a:path w="1037" h="1391" extrusionOk="0">
                  <a:moveTo>
                    <a:pt x="0" y="1283"/>
                  </a:moveTo>
                  <a:lnTo>
                    <a:pt x="774" y="1391"/>
                  </a:lnTo>
                  <a:cubicBezTo>
                    <a:pt x="786" y="1293"/>
                    <a:pt x="803" y="1197"/>
                    <a:pt x="821" y="1099"/>
                  </a:cubicBezTo>
                  <a:cubicBezTo>
                    <a:pt x="839" y="1002"/>
                    <a:pt x="858" y="905"/>
                    <a:pt x="880" y="809"/>
                  </a:cubicBezTo>
                  <a:cubicBezTo>
                    <a:pt x="925" y="616"/>
                    <a:pt x="977" y="424"/>
                    <a:pt x="1036" y="236"/>
                  </a:cubicBezTo>
                  <a:lnTo>
                    <a:pt x="292" y="1"/>
                  </a:lnTo>
                  <a:cubicBezTo>
                    <a:pt x="225" y="210"/>
                    <a:pt x="168" y="422"/>
                    <a:pt x="119" y="636"/>
                  </a:cubicBezTo>
                  <a:cubicBezTo>
                    <a:pt x="94" y="742"/>
                    <a:pt x="72" y="850"/>
                    <a:pt x="52" y="958"/>
                  </a:cubicBezTo>
                  <a:cubicBezTo>
                    <a:pt x="33" y="1067"/>
                    <a:pt x="15" y="1174"/>
                    <a:pt x="0" y="12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0"/>
            <p:cNvSpPr/>
            <p:nvPr/>
          </p:nvSpPr>
          <p:spPr>
            <a:xfrm>
              <a:off x="5446025" y="3166775"/>
              <a:ext cx="20475" cy="32500"/>
            </a:xfrm>
            <a:custGeom>
              <a:avLst/>
              <a:gdLst/>
              <a:ahLst/>
              <a:cxnLst/>
              <a:rect l="l" t="t" r="r" b="b"/>
              <a:pathLst>
                <a:path w="819" h="1300" extrusionOk="0">
                  <a:moveTo>
                    <a:pt x="40" y="1300"/>
                  </a:moveTo>
                  <a:lnTo>
                    <a:pt x="818" y="1235"/>
                  </a:lnTo>
                  <a:lnTo>
                    <a:pt x="797" y="932"/>
                  </a:lnTo>
                  <a:cubicBezTo>
                    <a:pt x="794" y="907"/>
                    <a:pt x="794" y="881"/>
                    <a:pt x="793" y="857"/>
                  </a:cubicBezTo>
                  <a:lnTo>
                    <a:pt x="791" y="781"/>
                  </a:lnTo>
                  <a:lnTo>
                    <a:pt x="786" y="630"/>
                  </a:lnTo>
                  <a:cubicBezTo>
                    <a:pt x="784" y="579"/>
                    <a:pt x="782" y="529"/>
                    <a:pt x="782" y="479"/>
                  </a:cubicBezTo>
                  <a:lnTo>
                    <a:pt x="783" y="328"/>
                  </a:lnTo>
                  <a:lnTo>
                    <a:pt x="785" y="177"/>
                  </a:lnTo>
                  <a:lnTo>
                    <a:pt x="785" y="102"/>
                  </a:lnTo>
                  <a:cubicBezTo>
                    <a:pt x="785" y="77"/>
                    <a:pt x="787" y="51"/>
                    <a:pt x="787" y="26"/>
                  </a:cubicBezTo>
                  <a:lnTo>
                    <a:pt x="6" y="0"/>
                  </a:lnTo>
                  <a:cubicBezTo>
                    <a:pt x="5" y="27"/>
                    <a:pt x="4" y="55"/>
                    <a:pt x="4" y="82"/>
                  </a:cubicBezTo>
                  <a:lnTo>
                    <a:pt x="4" y="165"/>
                  </a:lnTo>
                  <a:lnTo>
                    <a:pt x="2" y="327"/>
                  </a:lnTo>
                  <a:lnTo>
                    <a:pt x="1" y="489"/>
                  </a:lnTo>
                  <a:cubicBezTo>
                    <a:pt x="1" y="545"/>
                    <a:pt x="4" y="598"/>
                    <a:pt x="5" y="652"/>
                  </a:cubicBezTo>
                  <a:lnTo>
                    <a:pt x="10" y="815"/>
                  </a:lnTo>
                  <a:lnTo>
                    <a:pt x="12" y="897"/>
                  </a:lnTo>
                  <a:cubicBezTo>
                    <a:pt x="14" y="925"/>
                    <a:pt x="14" y="952"/>
                    <a:pt x="16" y="97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0"/>
            <p:cNvSpPr/>
            <p:nvPr/>
          </p:nvSpPr>
          <p:spPr>
            <a:xfrm>
              <a:off x="5603025" y="3010225"/>
              <a:ext cx="35475" cy="33700"/>
            </a:xfrm>
            <a:custGeom>
              <a:avLst/>
              <a:gdLst/>
              <a:ahLst/>
              <a:cxnLst/>
              <a:rect l="l" t="t" r="r" b="b"/>
              <a:pathLst>
                <a:path w="1419" h="1348" extrusionOk="0">
                  <a:moveTo>
                    <a:pt x="285" y="0"/>
                  </a:moveTo>
                  <a:lnTo>
                    <a:pt x="0" y="743"/>
                  </a:lnTo>
                  <a:cubicBezTo>
                    <a:pt x="339" y="891"/>
                    <a:pt x="649" y="1099"/>
                    <a:pt x="922" y="1348"/>
                  </a:cubicBezTo>
                  <a:lnTo>
                    <a:pt x="1418" y="740"/>
                  </a:lnTo>
                  <a:cubicBezTo>
                    <a:pt x="1082" y="437"/>
                    <a:pt x="701" y="181"/>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0"/>
            <p:cNvSpPr/>
            <p:nvPr/>
          </p:nvSpPr>
          <p:spPr>
            <a:xfrm>
              <a:off x="5550525" y="3002400"/>
              <a:ext cx="33750" cy="22250"/>
            </a:xfrm>
            <a:custGeom>
              <a:avLst/>
              <a:gdLst/>
              <a:ahLst/>
              <a:cxnLst/>
              <a:rect l="l" t="t" r="r" b="b"/>
              <a:pathLst>
                <a:path w="1350" h="890" extrusionOk="0">
                  <a:moveTo>
                    <a:pt x="0" y="109"/>
                  </a:moveTo>
                  <a:lnTo>
                    <a:pt x="159" y="889"/>
                  </a:lnTo>
                  <a:cubicBezTo>
                    <a:pt x="339" y="844"/>
                    <a:pt x="521" y="816"/>
                    <a:pt x="705" y="806"/>
                  </a:cubicBezTo>
                  <a:lnTo>
                    <a:pt x="775" y="802"/>
                  </a:lnTo>
                  <a:lnTo>
                    <a:pt x="844" y="801"/>
                  </a:lnTo>
                  <a:lnTo>
                    <a:pt x="879" y="800"/>
                  </a:lnTo>
                  <a:lnTo>
                    <a:pt x="913" y="800"/>
                  </a:lnTo>
                  <a:lnTo>
                    <a:pt x="983" y="801"/>
                  </a:lnTo>
                  <a:cubicBezTo>
                    <a:pt x="1006" y="801"/>
                    <a:pt x="1028" y="803"/>
                    <a:pt x="1052" y="805"/>
                  </a:cubicBezTo>
                  <a:cubicBezTo>
                    <a:pt x="1075" y="806"/>
                    <a:pt x="1098" y="806"/>
                    <a:pt x="1121" y="808"/>
                  </a:cubicBezTo>
                  <a:cubicBezTo>
                    <a:pt x="1166" y="812"/>
                    <a:pt x="1213" y="816"/>
                    <a:pt x="1259" y="822"/>
                  </a:cubicBezTo>
                  <a:lnTo>
                    <a:pt x="1350" y="30"/>
                  </a:lnTo>
                  <a:cubicBezTo>
                    <a:pt x="1293" y="22"/>
                    <a:pt x="1237" y="19"/>
                    <a:pt x="1181" y="13"/>
                  </a:cubicBezTo>
                  <a:cubicBezTo>
                    <a:pt x="1152" y="10"/>
                    <a:pt x="1125" y="9"/>
                    <a:pt x="1096" y="8"/>
                  </a:cubicBezTo>
                  <a:cubicBezTo>
                    <a:pt x="1067" y="6"/>
                    <a:pt x="1040" y="4"/>
                    <a:pt x="1011" y="4"/>
                  </a:cubicBezTo>
                  <a:lnTo>
                    <a:pt x="927" y="3"/>
                  </a:lnTo>
                  <a:lnTo>
                    <a:pt x="884" y="1"/>
                  </a:lnTo>
                  <a:lnTo>
                    <a:pt x="841" y="3"/>
                  </a:lnTo>
                  <a:lnTo>
                    <a:pt x="756" y="4"/>
                  </a:lnTo>
                  <a:cubicBezTo>
                    <a:pt x="728" y="5"/>
                    <a:pt x="700" y="6"/>
                    <a:pt x="672" y="8"/>
                  </a:cubicBezTo>
                  <a:cubicBezTo>
                    <a:pt x="445" y="20"/>
                    <a:pt x="220" y="54"/>
                    <a:pt x="0" y="1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0"/>
            <p:cNvSpPr/>
            <p:nvPr/>
          </p:nvSpPr>
          <p:spPr>
            <a:xfrm>
              <a:off x="5498775" y="3014925"/>
              <a:ext cx="35600" cy="34575"/>
            </a:xfrm>
            <a:custGeom>
              <a:avLst/>
              <a:gdLst/>
              <a:ahLst/>
              <a:cxnLst/>
              <a:rect l="l" t="t" r="r" b="b"/>
              <a:pathLst>
                <a:path w="1424" h="1383" extrusionOk="0">
                  <a:moveTo>
                    <a:pt x="0" y="825"/>
                  </a:moveTo>
                  <a:lnTo>
                    <a:pt x="547" y="1382"/>
                  </a:lnTo>
                  <a:cubicBezTo>
                    <a:pt x="677" y="1252"/>
                    <a:pt x="817" y="1129"/>
                    <a:pt x="962" y="1016"/>
                  </a:cubicBezTo>
                  <a:cubicBezTo>
                    <a:pt x="1108" y="903"/>
                    <a:pt x="1262" y="801"/>
                    <a:pt x="1424" y="711"/>
                  </a:cubicBezTo>
                  <a:lnTo>
                    <a:pt x="1078" y="1"/>
                  </a:lnTo>
                  <a:cubicBezTo>
                    <a:pt x="880" y="112"/>
                    <a:pt x="692" y="238"/>
                    <a:pt x="511" y="376"/>
                  </a:cubicBezTo>
                  <a:cubicBezTo>
                    <a:pt x="332" y="515"/>
                    <a:pt x="161" y="665"/>
                    <a:pt x="0" y="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0"/>
            <p:cNvSpPr/>
            <p:nvPr/>
          </p:nvSpPr>
          <p:spPr>
            <a:xfrm>
              <a:off x="5666475" y="3160225"/>
              <a:ext cx="22475" cy="33125"/>
            </a:xfrm>
            <a:custGeom>
              <a:avLst/>
              <a:gdLst/>
              <a:ahLst/>
              <a:cxnLst/>
              <a:rect l="l" t="t" r="r" b="b"/>
              <a:pathLst>
                <a:path w="899" h="1325" extrusionOk="0">
                  <a:moveTo>
                    <a:pt x="898" y="21"/>
                  </a:moveTo>
                  <a:lnTo>
                    <a:pt x="117" y="1"/>
                  </a:lnTo>
                  <a:cubicBezTo>
                    <a:pt x="109" y="401"/>
                    <a:pt x="68" y="798"/>
                    <a:pt x="1" y="1193"/>
                  </a:cubicBezTo>
                  <a:lnTo>
                    <a:pt x="770" y="1324"/>
                  </a:lnTo>
                  <a:cubicBezTo>
                    <a:pt x="845" y="893"/>
                    <a:pt x="890" y="457"/>
                    <a:pt x="898" y="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0"/>
            <p:cNvSpPr/>
            <p:nvPr/>
          </p:nvSpPr>
          <p:spPr>
            <a:xfrm>
              <a:off x="5663350" y="3102225"/>
              <a:ext cx="24825" cy="34275"/>
            </a:xfrm>
            <a:custGeom>
              <a:avLst/>
              <a:gdLst/>
              <a:ahLst/>
              <a:cxnLst/>
              <a:rect l="l" t="t" r="r" b="b"/>
              <a:pathLst>
                <a:path w="993" h="1371" extrusionOk="0">
                  <a:moveTo>
                    <a:pt x="753" y="1"/>
                  </a:moveTo>
                  <a:lnTo>
                    <a:pt x="1" y="213"/>
                  </a:lnTo>
                  <a:cubicBezTo>
                    <a:pt x="54" y="402"/>
                    <a:pt x="99" y="593"/>
                    <a:pt x="135" y="787"/>
                  </a:cubicBezTo>
                  <a:cubicBezTo>
                    <a:pt x="153" y="884"/>
                    <a:pt x="169" y="980"/>
                    <a:pt x="182" y="1078"/>
                  </a:cubicBezTo>
                  <a:cubicBezTo>
                    <a:pt x="188" y="1125"/>
                    <a:pt x="193" y="1175"/>
                    <a:pt x="200" y="1223"/>
                  </a:cubicBezTo>
                  <a:cubicBezTo>
                    <a:pt x="205" y="1271"/>
                    <a:pt x="210" y="1319"/>
                    <a:pt x="214" y="1370"/>
                  </a:cubicBezTo>
                  <a:lnTo>
                    <a:pt x="992" y="1301"/>
                  </a:lnTo>
                  <a:cubicBezTo>
                    <a:pt x="989" y="1246"/>
                    <a:pt x="982" y="1192"/>
                    <a:pt x="976" y="1137"/>
                  </a:cubicBezTo>
                  <a:cubicBezTo>
                    <a:pt x="970" y="1083"/>
                    <a:pt x="964" y="1029"/>
                    <a:pt x="956" y="973"/>
                  </a:cubicBezTo>
                  <a:cubicBezTo>
                    <a:pt x="941" y="864"/>
                    <a:pt x="923" y="755"/>
                    <a:pt x="904" y="646"/>
                  </a:cubicBezTo>
                  <a:cubicBezTo>
                    <a:pt x="862" y="428"/>
                    <a:pt x="813" y="213"/>
                    <a:pt x="7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0"/>
            <p:cNvSpPr/>
            <p:nvPr/>
          </p:nvSpPr>
          <p:spPr>
            <a:xfrm>
              <a:off x="5640975" y="3049050"/>
              <a:ext cx="32350" cy="36700"/>
            </a:xfrm>
            <a:custGeom>
              <a:avLst/>
              <a:gdLst/>
              <a:ahLst/>
              <a:cxnLst/>
              <a:rect l="l" t="t" r="r" b="b"/>
              <a:pathLst>
                <a:path w="1294" h="1468" extrusionOk="0">
                  <a:moveTo>
                    <a:pt x="631" y="1"/>
                  </a:moveTo>
                  <a:lnTo>
                    <a:pt x="0" y="460"/>
                  </a:lnTo>
                  <a:cubicBezTo>
                    <a:pt x="226" y="770"/>
                    <a:pt x="421" y="1112"/>
                    <a:pt x="580" y="1468"/>
                  </a:cubicBezTo>
                  <a:lnTo>
                    <a:pt x="1294" y="1149"/>
                  </a:lnTo>
                  <a:cubicBezTo>
                    <a:pt x="1113" y="747"/>
                    <a:pt x="893" y="361"/>
                    <a:pt x="6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0"/>
            <p:cNvSpPr/>
            <p:nvPr/>
          </p:nvSpPr>
          <p:spPr>
            <a:xfrm>
              <a:off x="5588625" y="3308100"/>
              <a:ext cx="35750" cy="36375"/>
            </a:xfrm>
            <a:custGeom>
              <a:avLst/>
              <a:gdLst/>
              <a:ahLst/>
              <a:cxnLst/>
              <a:rect l="l" t="t" r="r" b="b"/>
              <a:pathLst>
                <a:path w="1430" h="1455" extrusionOk="0">
                  <a:moveTo>
                    <a:pt x="1429" y="503"/>
                  </a:moveTo>
                  <a:lnTo>
                    <a:pt x="831" y="1"/>
                  </a:lnTo>
                  <a:cubicBezTo>
                    <a:pt x="570" y="313"/>
                    <a:pt x="292" y="611"/>
                    <a:pt x="1" y="896"/>
                  </a:cubicBezTo>
                  <a:lnTo>
                    <a:pt x="547" y="1454"/>
                  </a:lnTo>
                  <a:cubicBezTo>
                    <a:pt x="856" y="1152"/>
                    <a:pt x="1152" y="835"/>
                    <a:pt x="1429" y="5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0"/>
            <p:cNvSpPr/>
            <p:nvPr/>
          </p:nvSpPr>
          <p:spPr>
            <a:xfrm>
              <a:off x="5624200" y="3263325"/>
              <a:ext cx="33300" cy="37025"/>
            </a:xfrm>
            <a:custGeom>
              <a:avLst/>
              <a:gdLst/>
              <a:ahLst/>
              <a:cxnLst/>
              <a:rect l="l" t="t" r="r" b="b"/>
              <a:pathLst>
                <a:path w="1332" h="1481" extrusionOk="0">
                  <a:moveTo>
                    <a:pt x="1332" y="379"/>
                  </a:moveTo>
                  <a:lnTo>
                    <a:pt x="647" y="1"/>
                  </a:lnTo>
                  <a:cubicBezTo>
                    <a:pt x="453" y="355"/>
                    <a:pt x="236" y="699"/>
                    <a:pt x="1" y="1030"/>
                  </a:cubicBezTo>
                  <a:lnTo>
                    <a:pt x="637" y="1481"/>
                  </a:lnTo>
                  <a:cubicBezTo>
                    <a:pt x="889" y="1127"/>
                    <a:pt x="1120" y="758"/>
                    <a:pt x="1332" y="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0"/>
            <p:cNvSpPr/>
            <p:nvPr/>
          </p:nvSpPr>
          <p:spPr>
            <a:xfrm>
              <a:off x="5650900" y="3213625"/>
              <a:ext cx="29025" cy="36125"/>
            </a:xfrm>
            <a:custGeom>
              <a:avLst/>
              <a:gdLst/>
              <a:ahLst/>
              <a:cxnLst/>
              <a:rect l="l" t="t" r="r" b="b"/>
              <a:pathLst>
                <a:path w="1161" h="1445" extrusionOk="0">
                  <a:moveTo>
                    <a:pt x="1160" y="217"/>
                  </a:moveTo>
                  <a:lnTo>
                    <a:pt x="409" y="0"/>
                  </a:lnTo>
                  <a:cubicBezTo>
                    <a:pt x="297" y="386"/>
                    <a:pt x="160" y="765"/>
                    <a:pt x="0" y="1134"/>
                  </a:cubicBezTo>
                  <a:lnTo>
                    <a:pt x="716" y="1444"/>
                  </a:lnTo>
                  <a:cubicBezTo>
                    <a:pt x="890" y="1046"/>
                    <a:pt x="1039" y="635"/>
                    <a:pt x="1160" y="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0"/>
            <p:cNvSpPr/>
            <p:nvPr/>
          </p:nvSpPr>
          <p:spPr>
            <a:xfrm>
              <a:off x="5448125" y="3404300"/>
              <a:ext cx="36350" cy="29300"/>
            </a:xfrm>
            <a:custGeom>
              <a:avLst/>
              <a:gdLst/>
              <a:ahLst/>
              <a:cxnLst/>
              <a:rect l="l" t="t" r="r" b="b"/>
              <a:pathLst>
                <a:path w="1454" h="1172" extrusionOk="0">
                  <a:moveTo>
                    <a:pt x="1454" y="720"/>
                  </a:moveTo>
                  <a:lnTo>
                    <a:pt x="1151" y="0"/>
                  </a:lnTo>
                  <a:cubicBezTo>
                    <a:pt x="774" y="159"/>
                    <a:pt x="390" y="302"/>
                    <a:pt x="0" y="428"/>
                  </a:cubicBezTo>
                  <a:lnTo>
                    <a:pt x="241" y="1171"/>
                  </a:lnTo>
                  <a:cubicBezTo>
                    <a:pt x="651" y="1039"/>
                    <a:pt x="1056" y="888"/>
                    <a:pt x="1454" y="7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0"/>
            <p:cNvSpPr/>
            <p:nvPr/>
          </p:nvSpPr>
          <p:spPr>
            <a:xfrm>
              <a:off x="5499000" y="3379175"/>
              <a:ext cx="37100" cy="32350"/>
            </a:xfrm>
            <a:custGeom>
              <a:avLst/>
              <a:gdLst/>
              <a:ahLst/>
              <a:cxnLst/>
              <a:rect l="l" t="t" r="r" b="b"/>
              <a:pathLst>
                <a:path w="1484" h="1294" extrusionOk="0">
                  <a:moveTo>
                    <a:pt x="1483" y="667"/>
                  </a:moveTo>
                  <a:lnTo>
                    <a:pt x="1076" y="0"/>
                  </a:lnTo>
                  <a:cubicBezTo>
                    <a:pt x="727" y="214"/>
                    <a:pt x="368" y="413"/>
                    <a:pt x="1" y="596"/>
                  </a:cubicBezTo>
                  <a:lnTo>
                    <a:pt x="351" y="1294"/>
                  </a:lnTo>
                  <a:cubicBezTo>
                    <a:pt x="738" y="1102"/>
                    <a:pt x="1115" y="894"/>
                    <a:pt x="1483" y="6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0"/>
            <p:cNvSpPr/>
            <p:nvPr/>
          </p:nvSpPr>
          <p:spPr>
            <a:xfrm>
              <a:off x="5546125" y="3347150"/>
              <a:ext cx="36875" cy="34725"/>
            </a:xfrm>
            <a:custGeom>
              <a:avLst/>
              <a:gdLst/>
              <a:ahLst/>
              <a:cxnLst/>
              <a:rect l="l" t="t" r="r" b="b"/>
              <a:pathLst>
                <a:path w="1475" h="1389" extrusionOk="0">
                  <a:moveTo>
                    <a:pt x="1475" y="597"/>
                  </a:moveTo>
                  <a:lnTo>
                    <a:pt x="971" y="1"/>
                  </a:lnTo>
                  <a:cubicBezTo>
                    <a:pt x="658" y="265"/>
                    <a:pt x="335" y="515"/>
                    <a:pt x="0" y="750"/>
                  </a:cubicBezTo>
                  <a:lnTo>
                    <a:pt x="450" y="1389"/>
                  </a:lnTo>
                  <a:cubicBezTo>
                    <a:pt x="802" y="1140"/>
                    <a:pt x="1145" y="875"/>
                    <a:pt x="1475" y="5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0"/>
            <p:cNvSpPr/>
            <p:nvPr/>
          </p:nvSpPr>
          <p:spPr>
            <a:xfrm>
              <a:off x="5282250" y="3432150"/>
              <a:ext cx="32325" cy="20675"/>
            </a:xfrm>
            <a:custGeom>
              <a:avLst/>
              <a:gdLst/>
              <a:ahLst/>
              <a:cxnLst/>
              <a:rect l="l" t="t" r="r" b="b"/>
              <a:pathLst>
                <a:path w="1293" h="827" extrusionOk="0">
                  <a:moveTo>
                    <a:pt x="1286" y="827"/>
                  </a:moveTo>
                  <a:lnTo>
                    <a:pt x="1293" y="46"/>
                  </a:lnTo>
                  <a:cubicBezTo>
                    <a:pt x="1189" y="44"/>
                    <a:pt x="1086" y="44"/>
                    <a:pt x="981" y="42"/>
                  </a:cubicBezTo>
                  <a:lnTo>
                    <a:pt x="670" y="31"/>
                  </a:lnTo>
                  <a:cubicBezTo>
                    <a:pt x="464" y="26"/>
                    <a:pt x="257" y="12"/>
                    <a:pt x="50" y="0"/>
                  </a:cubicBezTo>
                  <a:lnTo>
                    <a:pt x="1" y="780"/>
                  </a:lnTo>
                  <a:cubicBezTo>
                    <a:pt x="214" y="792"/>
                    <a:pt x="429" y="807"/>
                    <a:pt x="642" y="811"/>
                  </a:cubicBezTo>
                  <a:lnTo>
                    <a:pt x="964" y="822"/>
                  </a:lnTo>
                  <a:cubicBezTo>
                    <a:pt x="1071" y="825"/>
                    <a:pt x="1179" y="825"/>
                    <a:pt x="1286" y="8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0"/>
            <p:cNvSpPr/>
            <p:nvPr/>
          </p:nvSpPr>
          <p:spPr>
            <a:xfrm>
              <a:off x="5339175" y="3430775"/>
              <a:ext cx="32925" cy="21675"/>
            </a:xfrm>
            <a:custGeom>
              <a:avLst/>
              <a:gdLst/>
              <a:ahLst/>
              <a:cxnLst/>
              <a:rect l="l" t="t" r="r" b="b"/>
              <a:pathLst>
                <a:path w="1317" h="867" extrusionOk="0">
                  <a:moveTo>
                    <a:pt x="1317" y="778"/>
                  </a:moveTo>
                  <a:lnTo>
                    <a:pt x="1238" y="0"/>
                  </a:lnTo>
                  <a:lnTo>
                    <a:pt x="928" y="30"/>
                  </a:lnTo>
                  <a:cubicBezTo>
                    <a:pt x="826" y="40"/>
                    <a:pt x="723" y="45"/>
                    <a:pt x="620" y="52"/>
                  </a:cubicBezTo>
                  <a:lnTo>
                    <a:pt x="465" y="62"/>
                  </a:lnTo>
                  <a:cubicBezTo>
                    <a:pt x="413" y="67"/>
                    <a:pt x="363" y="71"/>
                    <a:pt x="311" y="72"/>
                  </a:cubicBezTo>
                  <a:lnTo>
                    <a:pt x="1" y="85"/>
                  </a:lnTo>
                  <a:lnTo>
                    <a:pt x="31" y="866"/>
                  </a:lnTo>
                  <a:lnTo>
                    <a:pt x="353" y="852"/>
                  </a:lnTo>
                  <a:cubicBezTo>
                    <a:pt x="406" y="851"/>
                    <a:pt x="459" y="845"/>
                    <a:pt x="514" y="841"/>
                  </a:cubicBezTo>
                  <a:lnTo>
                    <a:pt x="673" y="830"/>
                  </a:lnTo>
                  <a:cubicBezTo>
                    <a:pt x="781" y="822"/>
                    <a:pt x="889" y="815"/>
                    <a:pt x="995" y="8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0"/>
            <p:cNvSpPr/>
            <p:nvPr/>
          </p:nvSpPr>
          <p:spPr>
            <a:xfrm>
              <a:off x="5394225" y="3421725"/>
              <a:ext cx="34800" cy="25250"/>
            </a:xfrm>
            <a:custGeom>
              <a:avLst/>
              <a:gdLst/>
              <a:ahLst/>
              <a:cxnLst/>
              <a:rect l="l" t="t" r="r" b="b"/>
              <a:pathLst>
                <a:path w="1392" h="1010" extrusionOk="0">
                  <a:moveTo>
                    <a:pt x="1392" y="760"/>
                  </a:moveTo>
                  <a:lnTo>
                    <a:pt x="1207" y="1"/>
                  </a:lnTo>
                  <a:lnTo>
                    <a:pt x="1132" y="19"/>
                  </a:lnTo>
                  <a:lnTo>
                    <a:pt x="1058" y="36"/>
                  </a:lnTo>
                  <a:lnTo>
                    <a:pt x="908" y="69"/>
                  </a:lnTo>
                  <a:cubicBezTo>
                    <a:pt x="859" y="82"/>
                    <a:pt x="808" y="90"/>
                    <a:pt x="759" y="103"/>
                  </a:cubicBezTo>
                  <a:lnTo>
                    <a:pt x="609" y="134"/>
                  </a:lnTo>
                  <a:lnTo>
                    <a:pt x="458" y="162"/>
                  </a:lnTo>
                  <a:cubicBezTo>
                    <a:pt x="407" y="171"/>
                    <a:pt x="357" y="182"/>
                    <a:pt x="307" y="189"/>
                  </a:cubicBezTo>
                  <a:lnTo>
                    <a:pt x="1" y="238"/>
                  </a:lnTo>
                  <a:lnTo>
                    <a:pt x="121" y="1010"/>
                  </a:lnTo>
                  <a:lnTo>
                    <a:pt x="439" y="959"/>
                  </a:lnTo>
                  <a:cubicBezTo>
                    <a:pt x="493" y="949"/>
                    <a:pt x="546" y="939"/>
                    <a:pt x="599" y="931"/>
                  </a:cubicBezTo>
                  <a:lnTo>
                    <a:pt x="757" y="900"/>
                  </a:lnTo>
                  <a:lnTo>
                    <a:pt x="916" y="868"/>
                  </a:lnTo>
                  <a:cubicBezTo>
                    <a:pt x="969" y="856"/>
                    <a:pt x="1021" y="847"/>
                    <a:pt x="1074" y="834"/>
                  </a:cubicBezTo>
                  <a:lnTo>
                    <a:pt x="1233" y="797"/>
                  </a:lnTo>
                  <a:lnTo>
                    <a:pt x="1312" y="78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0"/>
            <p:cNvSpPr/>
            <p:nvPr/>
          </p:nvSpPr>
          <p:spPr>
            <a:xfrm>
              <a:off x="5112700" y="3402425"/>
              <a:ext cx="35575" cy="26850"/>
            </a:xfrm>
            <a:custGeom>
              <a:avLst/>
              <a:gdLst/>
              <a:ahLst/>
              <a:cxnLst/>
              <a:rect l="l" t="t" r="r" b="b"/>
              <a:pathLst>
                <a:path w="1423" h="1074" extrusionOk="0">
                  <a:moveTo>
                    <a:pt x="1236" y="1074"/>
                  </a:moveTo>
                  <a:lnTo>
                    <a:pt x="1422" y="315"/>
                  </a:lnTo>
                  <a:cubicBezTo>
                    <a:pt x="1015" y="216"/>
                    <a:pt x="610" y="109"/>
                    <a:pt x="205" y="0"/>
                  </a:cubicBezTo>
                  <a:lnTo>
                    <a:pt x="0" y="753"/>
                  </a:lnTo>
                  <a:cubicBezTo>
                    <a:pt x="410" y="865"/>
                    <a:pt x="822" y="973"/>
                    <a:pt x="1236" y="1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0"/>
            <p:cNvSpPr/>
            <p:nvPr/>
          </p:nvSpPr>
          <p:spPr>
            <a:xfrm>
              <a:off x="5168300" y="3415975"/>
              <a:ext cx="34925" cy="25325"/>
            </a:xfrm>
            <a:custGeom>
              <a:avLst/>
              <a:gdLst/>
              <a:ahLst/>
              <a:cxnLst/>
              <a:rect l="l" t="t" r="r" b="b"/>
              <a:pathLst>
                <a:path w="1397" h="1013" extrusionOk="0">
                  <a:moveTo>
                    <a:pt x="1258" y="1013"/>
                  </a:moveTo>
                  <a:lnTo>
                    <a:pt x="1396" y="245"/>
                  </a:lnTo>
                  <a:cubicBezTo>
                    <a:pt x="1191" y="210"/>
                    <a:pt x="987" y="167"/>
                    <a:pt x="781" y="128"/>
                  </a:cubicBezTo>
                  <a:lnTo>
                    <a:pt x="628" y="98"/>
                  </a:lnTo>
                  <a:lnTo>
                    <a:pt x="474" y="65"/>
                  </a:lnTo>
                  <a:lnTo>
                    <a:pt x="167" y="1"/>
                  </a:lnTo>
                  <a:lnTo>
                    <a:pt x="0" y="763"/>
                  </a:lnTo>
                  <a:lnTo>
                    <a:pt x="314" y="829"/>
                  </a:lnTo>
                  <a:lnTo>
                    <a:pt x="470" y="864"/>
                  </a:lnTo>
                  <a:lnTo>
                    <a:pt x="628" y="895"/>
                  </a:lnTo>
                  <a:cubicBezTo>
                    <a:pt x="837" y="935"/>
                    <a:pt x="1047" y="976"/>
                    <a:pt x="1258" y="10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0"/>
            <p:cNvSpPr/>
            <p:nvPr/>
          </p:nvSpPr>
          <p:spPr>
            <a:xfrm>
              <a:off x="5224625" y="3426125"/>
              <a:ext cx="33875" cy="23375"/>
            </a:xfrm>
            <a:custGeom>
              <a:avLst/>
              <a:gdLst/>
              <a:ahLst/>
              <a:cxnLst/>
              <a:rect l="l" t="t" r="r" b="b"/>
              <a:pathLst>
                <a:path w="1355" h="935" extrusionOk="0">
                  <a:moveTo>
                    <a:pt x="1275" y="935"/>
                  </a:moveTo>
                  <a:lnTo>
                    <a:pt x="1355" y="158"/>
                  </a:lnTo>
                  <a:lnTo>
                    <a:pt x="1199" y="142"/>
                  </a:lnTo>
                  <a:lnTo>
                    <a:pt x="1122" y="135"/>
                  </a:lnTo>
                  <a:lnTo>
                    <a:pt x="1044" y="125"/>
                  </a:lnTo>
                  <a:lnTo>
                    <a:pt x="734" y="86"/>
                  </a:lnTo>
                  <a:lnTo>
                    <a:pt x="579" y="67"/>
                  </a:lnTo>
                  <a:lnTo>
                    <a:pt x="426" y="44"/>
                  </a:lnTo>
                  <a:lnTo>
                    <a:pt x="116" y="1"/>
                  </a:lnTo>
                  <a:lnTo>
                    <a:pt x="0" y="773"/>
                  </a:lnTo>
                  <a:lnTo>
                    <a:pt x="318" y="819"/>
                  </a:lnTo>
                  <a:lnTo>
                    <a:pt x="476" y="841"/>
                  </a:lnTo>
                  <a:lnTo>
                    <a:pt x="637" y="861"/>
                  </a:lnTo>
                  <a:lnTo>
                    <a:pt x="954" y="900"/>
                  </a:lnTo>
                  <a:lnTo>
                    <a:pt x="1035" y="910"/>
                  </a:lnTo>
                  <a:lnTo>
                    <a:pt x="1114" y="9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0"/>
            <p:cNvSpPr/>
            <p:nvPr/>
          </p:nvSpPr>
          <p:spPr>
            <a:xfrm>
              <a:off x="4949225" y="3350300"/>
              <a:ext cx="36450" cy="28875"/>
            </a:xfrm>
            <a:custGeom>
              <a:avLst/>
              <a:gdLst/>
              <a:ahLst/>
              <a:cxnLst/>
              <a:rect l="l" t="t" r="r" b="b"/>
              <a:pathLst>
                <a:path w="1458" h="1155" extrusionOk="0">
                  <a:moveTo>
                    <a:pt x="1203" y="1154"/>
                  </a:moveTo>
                  <a:lnTo>
                    <a:pt x="1457" y="416"/>
                  </a:lnTo>
                  <a:lnTo>
                    <a:pt x="257" y="1"/>
                  </a:lnTo>
                  <a:lnTo>
                    <a:pt x="0" y="73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0"/>
            <p:cNvSpPr/>
            <p:nvPr/>
          </p:nvSpPr>
          <p:spPr>
            <a:xfrm>
              <a:off x="5003200" y="3368775"/>
              <a:ext cx="36300" cy="28600"/>
            </a:xfrm>
            <a:custGeom>
              <a:avLst/>
              <a:gdLst/>
              <a:ahLst/>
              <a:cxnLst/>
              <a:rect l="l" t="t" r="r" b="b"/>
              <a:pathLst>
                <a:path w="1452" h="1144" extrusionOk="0">
                  <a:moveTo>
                    <a:pt x="1210" y="1143"/>
                  </a:moveTo>
                  <a:lnTo>
                    <a:pt x="1451" y="400"/>
                  </a:lnTo>
                  <a:cubicBezTo>
                    <a:pt x="1050" y="270"/>
                    <a:pt x="650" y="135"/>
                    <a:pt x="251" y="1"/>
                  </a:cubicBezTo>
                  <a:lnTo>
                    <a:pt x="1" y="740"/>
                  </a:lnTo>
                  <a:cubicBezTo>
                    <a:pt x="403" y="878"/>
                    <a:pt x="805" y="1011"/>
                    <a:pt x="1210"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0"/>
            <p:cNvSpPr/>
            <p:nvPr/>
          </p:nvSpPr>
          <p:spPr>
            <a:xfrm>
              <a:off x="5057350" y="3386325"/>
              <a:ext cx="36025" cy="27900"/>
            </a:xfrm>
            <a:custGeom>
              <a:avLst/>
              <a:gdLst/>
              <a:ahLst/>
              <a:cxnLst/>
              <a:rect l="l" t="t" r="r" b="b"/>
              <a:pathLst>
                <a:path w="1441" h="1116" extrusionOk="0">
                  <a:moveTo>
                    <a:pt x="1221" y="1116"/>
                  </a:moveTo>
                  <a:lnTo>
                    <a:pt x="1441" y="366"/>
                  </a:lnTo>
                  <a:cubicBezTo>
                    <a:pt x="1038" y="250"/>
                    <a:pt x="636" y="126"/>
                    <a:pt x="233" y="1"/>
                  </a:cubicBezTo>
                  <a:lnTo>
                    <a:pt x="1" y="746"/>
                  </a:lnTo>
                  <a:cubicBezTo>
                    <a:pt x="407" y="873"/>
                    <a:pt x="813" y="998"/>
                    <a:pt x="1221" y="11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0"/>
            <p:cNvSpPr/>
            <p:nvPr/>
          </p:nvSpPr>
          <p:spPr>
            <a:xfrm>
              <a:off x="4786525" y="3298475"/>
              <a:ext cx="35925" cy="27325"/>
            </a:xfrm>
            <a:custGeom>
              <a:avLst/>
              <a:gdLst/>
              <a:ahLst/>
              <a:cxnLst/>
              <a:rect l="l" t="t" r="r" b="b"/>
              <a:pathLst>
                <a:path w="1437" h="1093" extrusionOk="0">
                  <a:moveTo>
                    <a:pt x="1219" y="1093"/>
                  </a:moveTo>
                  <a:lnTo>
                    <a:pt x="1437" y="343"/>
                  </a:lnTo>
                  <a:cubicBezTo>
                    <a:pt x="1026" y="223"/>
                    <a:pt x="614" y="110"/>
                    <a:pt x="200" y="1"/>
                  </a:cubicBezTo>
                  <a:lnTo>
                    <a:pt x="1" y="755"/>
                  </a:lnTo>
                  <a:cubicBezTo>
                    <a:pt x="407" y="862"/>
                    <a:pt x="814" y="974"/>
                    <a:pt x="1219"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0"/>
            <p:cNvSpPr/>
            <p:nvPr/>
          </p:nvSpPr>
          <p:spPr>
            <a:xfrm>
              <a:off x="4841075" y="3314225"/>
              <a:ext cx="36225" cy="28250"/>
            </a:xfrm>
            <a:custGeom>
              <a:avLst/>
              <a:gdLst/>
              <a:ahLst/>
              <a:cxnLst/>
              <a:rect l="l" t="t" r="r" b="b"/>
              <a:pathLst>
                <a:path w="1449" h="1130" extrusionOk="0">
                  <a:moveTo>
                    <a:pt x="1208" y="1129"/>
                  </a:moveTo>
                  <a:lnTo>
                    <a:pt x="1449" y="386"/>
                  </a:lnTo>
                  <a:cubicBezTo>
                    <a:pt x="1043" y="255"/>
                    <a:pt x="636" y="127"/>
                    <a:pt x="229" y="1"/>
                  </a:cubicBezTo>
                  <a:lnTo>
                    <a:pt x="0" y="748"/>
                  </a:lnTo>
                  <a:cubicBezTo>
                    <a:pt x="402" y="873"/>
                    <a:pt x="806" y="999"/>
                    <a:pt x="1208" y="11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0"/>
            <p:cNvSpPr/>
            <p:nvPr/>
          </p:nvSpPr>
          <p:spPr>
            <a:xfrm>
              <a:off x="4894950" y="3331750"/>
              <a:ext cx="36400" cy="28700"/>
            </a:xfrm>
            <a:custGeom>
              <a:avLst/>
              <a:gdLst/>
              <a:ahLst/>
              <a:cxnLst/>
              <a:rect l="l" t="t" r="r" b="b"/>
              <a:pathLst>
                <a:path w="1456" h="1148" extrusionOk="0">
                  <a:moveTo>
                    <a:pt x="1203" y="1148"/>
                  </a:moveTo>
                  <a:lnTo>
                    <a:pt x="1455" y="408"/>
                  </a:lnTo>
                  <a:cubicBezTo>
                    <a:pt x="1053" y="271"/>
                    <a:pt x="651" y="136"/>
                    <a:pt x="247" y="0"/>
                  </a:cubicBezTo>
                  <a:lnTo>
                    <a:pt x="0" y="741"/>
                  </a:lnTo>
                  <a:cubicBezTo>
                    <a:pt x="402" y="875"/>
                    <a:pt x="803" y="1010"/>
                    <a:pt x="1203" y="1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0"/>
            <p:cNvSpPr/>
            <p:nvPr/>
          </p:nvSpPr>
          <p:spPr>
            <a:xfrm>
              <a:off x="4619400" y="3270250"/>
              <a:ext cx="33150" cy="21750"/>
            </a:xfrm>
            <a:custGeom>
              <a:avLst/>
              <a:gdLst/>
              <a:ahLst/>
              <a:cxnLst/>
              <a:rect l="l" t="t" r="r" b="b"/>
              <a:pathLst>
                <a:path w="1326" h="870" extrusionOk="0">
                  <a:moveTo>
                    <a:pt x="1252" y="869"/>
                  </a:moveTo>
                  <a:lnTo>
                    <a:pt x="1326" y="93"/>
                  </a:lnTo>
                  <a:cubicBezTo>
                    <a:pt x="1273" y="87"/>
                    <a:pt x="1220" y="81"/>
                    <a:pt x="1164" y="77"/>
                  </a:cubicBezTo>
                  <a:lnTo>
                    <a:pt x="1003" y="63"/>
                  </a:lnTo>
                  <a:lnTo>
                    <a:pt x="680" y="38"/>
                  </a:lnTo>
                  <a:cubicBezTo>
                    <a:pt x="627" y="34"/>
                    <a:pt x="573" y="31"/>
                    <a:pt x="519" y="29"/>
                  </a:cubicBezTo>
                  <a:lnTo>
                    <a:pt x="357" y="20"/>
                  </a:lnTo>
                  <a:cubicBezTo>
                    <a:pt x="250" y="14"/>
                    <a:pt x="142" y="6"/>
                    <a:pt x="34" y="1"/>
                  </a:cubicBezTo>
                  <a:lnTo>
                    <a:pt x="0" y="781"/>
                  </a:lnTo>
                  <a:cubicBezTo>
                    <a:pt x="104" y="786"/>
                    <a:pt x="210" y="792"/>
                    <a:pt x="314" y="797"/>
                  </a:cubicBezTo>
                  <a:lnTo>
                    <a:pt x="470" y="807"/>
                  </a:lnTo>
                  <a:cubicBezTo>
                    <a:pt x="522" y="810"/>
                    <a:pt x="574" y="812"/>
                    <a:pt x="626" y="817"/>
                  </a:cubicBezTo>
                  <a:lnTo>
                    <a:pt x="939" y="842"/>
                  </a:lnTo>
                  <a:lnTo>
                    <a:pt x="1096" y="8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0"/>
            <p:cNvSpPr/>
            <p:nvPr/>
          </p:nvSpPr>
          <p:spPr>
            <a:xfrm>
              <a:off x="4675475" y="3275450"/>
              <a:ext cx="34525" cy="24200"/>
            </a:xfrm>
            <a:custGeom>
              <a:avLst/>
              <a:gdLst/>
              <a:ahLst/>
              <a:cxnLst/>
              <a:rect l="l" t="t" r="r" b="b"/>
              <a:pathLst>
                <a:path w="1381" h="968" extrusionOk="0">
                  <a:moveTo>
                    <a:pt x="1246" y="967"/>
                  </a:moveTo>
                  <a:lnTo>
                    <a:pt x="1381" y="198"/>
                  </a:lnTo>
                  <a:lnTo>
                    <a:pt x="1221" y="169"/>
                  </a:lnTo>
                  <a:lnTo>
                    <a:pt x="1062" y="143"/>
                  </a:lnTo>
                  <a:lnTo>
                    <a:pt x="743" y="93"/>
                  </a:lnTo>
                  <a:cubicBezTo>
                    <a:pt x="637" y="74"/>
                    <a:pt x="530" y="62"/>
                    <a:pt x="424" y="46"/>
                  </a:cubicBezTo>
                  <a:lnTo>
                    <a:pt x="103" y="0"/>
                  </a:lnTo>
                  <a:lnTo>
                    <a:pt x="0" y="775"/>
                  </a:lnTo>
                  <a:lnTo>
                    <a:pt x="311" y="819"/>
                  </a:lnTo>
                  <a:cubicBezTo>
                    <a:pt x="415" y="834"/>
                    <a:pt x="520" y="848"/>
                    <a:pt x="623" y="864"/>
                  </a:cubicBezTo>
                  <a:lnTo>
                    <a:pt x="934" y="913"/>
                  </a:lnTo>
                  <a:lnTo>
                    <a:pt x="1088" y="9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0"/>
            <p:cNvSpPr/>
            <p:nvPr/>
          </p:nvSpPr>
          <p:spPr>
            <a:xfrm>
              <a:off x="4731000" y="3285100"/>
              <a:ext cx="35375" cy="26025"/>
            </a:xfrm>
            <a:custGeom>
              <a:avLst/>
              <a:gdLst/>
              <a:ahLst/>
              <a:cxnLst/>
              <a:rect l="l" t="t" r="r" b="b"/>
              <a:pathLst>
                <a:path w="1415" h="1041" extrusionOk="0">
                  <a:moveTo>
                    <a:pt x="1233" y="1041"/>
                  </a:moveTo>
                  <a:lnTo>
                    <a:pt x="1415" y="282"/>
                  </a:lnTo>
                  <a:lnTo>
                    <a:pt x="1259" y="244"/>
                  </a:lnTo>
                  <a:cubicBezTo>
                    <a:pt x="1207" y="232"/>
                    <a:pt x="1155" y="221"/>
                    <a:pt x="1103" y="208"/>
                  </a:cubicBezTo>
                  <a:lnTo>
                    <a:pt x="789" y="136"/>
                  </a:lnTo>
                  <a:cubicBezTo>
                    <a:pt x="685" y="112"/>
                    <a:pt x="579" y="91"/>
                    <a:pt x="474" y="67"/>
                  </a:cubicBezTo>
                  <a:lnTo>
                    <a:pt x="158" y="0"/>
                  </a:lnTo>
                  <a:lnTo>
                    <a:pt x="1" y="766"/>
                  </a:lnTo>
                  <a:lnTo>
                    <a:pt x="309" y="831"/>
                  </a:lnTo>
                  <a:cubicBezTo>
                    <a:pt x="412" y="853"/>
                    <a:pt x="515" y="874"/>
                    <a:pt x="618" y="899"/>
                  </a:cubicBezTo>
                  <a:lnTo>
                    <a:pt x="926" y="969"/>
                  </a:lnTo>
                  <a:cubicBezTo>
                    <a:pt x="977" y="981"/>
                    <a:pt x="1029" y="993"/>
                    <a:pt x="1079" y="100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0"/>
            <p:cNvSpPr/>
            <p:nvPr/>
          </p:nvSpPr>
          <p:spPr>
            <a:xfrm>
              <a:off x="4446675" y="3283850"/>
              <a:ext cx="36525" cy="28425"/>
            </a:xfrm>
            <a:custGeom>
              <a:avLst/>
              <a:gdLst/>
              <a:ahLst/>
              <a:cxnLst/>
              <a:rect l="l" t="t" r="r" b="b"/>
              <a:pathLst>
                <a:path w="1461" h="1137" extrusionOk="0">
                  <a:moveTo>
                    <a:pt x="1461" y="753"/>
                  </a:moveTo>
                  <a:lnTo>
                    <a:pt x="1257" y="0"/>
                  </a:lnTo>
                  <a:cubicBezTo>
                    <a:pt x="832" y="116"/>
                    <a:pt x="413" y="250"/>
                    <a:pt x="1" y="407"/>
                  </a:cubicBezTo>
                  <a:lnTo>
                    <a:pt x="278" y="1136"/>
                  </a:lnTo>
                  <a:cubicBezTo>
                    <a:pt x="664" y="991"/>
                    <a:pt x="1060" y="863"/>
                    <a:pt x="1461"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0"/>
            <p:cNvSpPr/>
            <p:nvPr/>
          </p:nvSpPr>
          <p:spPr>
            <a:xfrm>
              <a:off x="4503500" y="3273050"/>
              <a:ext cx="34650" cy="24025"/>
            </a:xfrm>
            <a:custGeom>
              <a:avLst/>
              <a:gdLst/>
              <a:ahLst/>
              <a:cxnLst/>
              <a:rect l="l" t="t" r="r" b="b"/>
              <a:pathLst>
                <a:path w="1386" h="961" extrusionOk="0">
                  <a:moveTo>
                    <a:pt x="1386" y="776"/>
                  </a:moveTo>
                  <a:lnTo>
                    <a:pt x="1297" y="0"/>
                  </a:lnTo>
                  <a:cubicBezTo>
                    <a:pt x="1243" y="5"/>
                    <a:pt x="1190" y="13"/>
                    <a:pt x="1136" y="19"/>
                  </a:cubicBezTo>
                  <a:lnTo>
                    <a:pt x="974" y="40"/>
                  </a:lnTo>
                  <a:cubicBezTo>
                    <a:pt x="867" y="54"/>
                    <a:pt x="759" y="68"/>
                    <a:pt x="651" y="83"/>
                  </a:cubicBezTo>
                  <a:cubicBezTo>
                    <a:pt x="433" y="116"/>
                    <a:pt x="217" y="152"/>
                    <a:pt x="1" y="194"/>
                  </a:cubicBezTo>
                  <a:lnTo>
                    <a:pt x="151" y="960"/>
                  </a:lnTo>
                  <a:cubicBezTo>
                    <a:pt x="355" y="920"/>
                    <a:pt x="560" y="886"/>
                    <a:pt x="765" y="855"/>
                  </a:cubicBezTo>
                  <a:cubicBezTo>
                    <a:pt x="868" y="841"/>
                    <a:pt x="972" y="827"/>
                    <a:pt x="1075" y="814"/>
                  </a:cubicBezTo>
                  <a:lnTo>
                    <a:pt x="1229" y="793"/>
                  </a:lnTo>
                  <a:cubicBezTo>
                    <a:pt x="1282" y="789"/>
                    <a:pt x="1334" y="781"/>
                    <a:pt x="1386" y="7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0"/>
            <p:cNvSpPr/>
            <p:nvPr/>
          </p:nvSpPr>
          <p:spPr>
            <a:xfrm>
              <a:off x="4561500" y="3269750"/>
              <a:ext cx="32575" cy="20550"/>
            </a:xfrm>
            <a:custGeom>
              <a:avLst/>
              <a:gdLst/>
              <a:ahLst/>
              <a:cxnLst/>
              <a:rect l="l" t="t" r="r" b="b"/>
              <a:pathLst>
                <a:path w="1303" h="822" extrusionOk="0">
                  <a:moveTo>
                    <a:pt x="1302" y="781"/>
                  </a:moveTo>
                  <a:lnTo>
                    <a:pt x="1300" y="0"/>
                  </a:lnTo>
                  <a:lnTo>
                    <a:pt x="1220" y="0"/>
                  </a:lnTo>
                  <a:lnTo>
                    <a:pt x="1138" y="2"/>
                  </a:lnTo>
                  <a:lnTo>
                    <a:pt x="975" y="4"/>
                  </a:lnTo>
                  <a:lnTo>
                    <a:pt x="649" y="11"/>
                  </a:lnTo>
                  <a:lnTo>
                    <a:pt x="324" y="25"/>
                  </a:lnTo>
                  <a:lnTo>
                    <a:pt x="162" y="32"/>
                  </a:lnTo>
                  <a:lnTo>
                    <a:pt x="81" y="37"/>
                  </a:lnTo>
                  <a:lnTo>
                    <a:pt x="1" y="42"/>
                  </a:lnTo>
                  <a:lnTo>
                    <a:pt x="49" y="822"/>
                  </a:lnTo>
                  <a:lnTo>
                    <a:pt x="127" y="816"/>
                  </a:lnTo>
                  <a:lnTo>
                    <a:pt x="205" y="812"/>
                  </a:lnTo>
                  <a:lnTo>
                    <a:pt x="362" y="805"/>
                  </a:lnTo>
                  <a:lnTo>
                    <a:pt x="674" y="791"/>
                  </a:lnTo>
                  <a:lnTo>
                    <a:pt x="988" y="785"/>
                  </a:lnTo>
                  <a:lnTo>
                    <a:pt x="1146" y="783"/>
                  </a:lnTo>
                  <a:lnTo>
                    <a:pt x="1224" y="78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0"/>
            <p:cNvSpPr/>
            <p:nvPr/>
          </p:nvSpPr>
          <p:spPr>
            <a:xfrm>
              <a:off x="4314275" y="3380450"/>
              <a:ext cx="32350" cy="37650"/>
            </a:xfrm>
            <a:custGeom>
              <a:avLst/>
              <a:gdLst/>
              <a:ahLst/>
              <a:cxnLst/>
              <a:rect l="l" t="t" r="r" b="b"/>
              <a:pathLst>
                <a:path w="1294" h="1506" extrusionOk="0">
                  <a:moveTo>
                    <a:pt x="1293" y="433"/>
                  </a:moveTo>
                  <a:lnTo>
                    <a:pt x="644" y="0"/>
                  </a:lnTo>
                  <a:cubicBezTo>
                    <a:pt x="391" y="380"/>
                    <a:pt x="174" y="784"/>
                    <a:pt x="0" y="1210"/>
                  </a:cubicBezTo>
                  <a:lnTo>
                    <a:pt x="724" y="1506"/>
                  </a:lnTo>
                  <a:cubicBezTo>
                    <a:pt x="877" y="1131"/>
                    <a:pt x="1068" y="772"/>
                    <a:pt x="1293" y="4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0"/>
            <p:cNvSpPr/>
            <p:nvPr/>
          </p:nvSpPr>
          <p:spPr>
            <a:xfrm>
              <a:off x="4346925" y="3335975"/>
              <a:ext cx="36875" cy="36275"/>
            </a:xfrm>
            <a:custGeom>
              <a:avLst/>
              <a:gdLst/>
              <a:ahLst/>
              <a:cxnLst/>
              <a:rect l="l" t="t" r="r" b="b"/>
              <a:pathLst>
                <a:path w="1475" h="1451" extrusionOk="0">
                  <a:moveTo>
                    <a:pt x="1474" y="610"/>
                  </a:moveTo>
                  <a:lnTo>
                    <a:pt x="985" y="1"/>
                  </a:lnTo>
                  <a:cubicBezTo>
                    <a:pt x="635" y="282"/>
                    <a:pt x="305" y="591"/>
                    <a:pt x="1" y="927"/>
                  </a:cubicBezTo>
                  <a:lnTo>
                    <a:pt x="582" y="1450"/>
                  </a:lnTo>
                  <a:cubicBezTo>
                    <a:pt x="855" y="1146"/>
                    <a:pt x="1156" y="867"/>
                    <a:pt x="1474" y="6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0"/>
            <p:cNvSpPr/>
            <p:nvPr/>
          </p:nvSpPr>
          <p:spPr>
            <a:xfrm>
              <a:off x="4393000" y="3304500"/>
              <a:ext cx="37600" cy="32625"/>
            </a:xfrm>
            <a:custGeom>
              <a:avLst/>
              <a:gdLst/>
              <a:ahLst/>
              <a:cxnLst/>
              <a:rect l="l" t="t" r="r" b="b"/>
              <a:pathLst>
                <a:path w="1504" h="1305" extrusionOk="0">
                  <a:moveTo>
                    <a:pt x="1503" y="705"/>
                  </a:moveTo>
                  <a:lnTo>
                    <a:pt x="1165" y="0"/>
                  </a:lnTo>
                  <a:cubicBezTo>
                    <a:pt x="766" y="192"/>
                    <a:pt x="376" y="406"/>
                    <a:pt x="1" y="646"/>
                  </a:cubicBezTo>
                  <a:lnTo>
                    <a:pt x="422" y="1305"/>
                  </a:lnTo>
                  <a:cubicBezTo>
                    <a:pt x="769" y="1083"/>
                    <a:pt x="1131" y="884"/>
                    <a:pt x="1503" y="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5" name="Google Shape;1235;p20"/>
          <p:cNvGrpSpPr/>
          <p:nvPr/>
        </p:nvGrpSpPr>
        <p:grpSpPr>
          <a:xfrm>
            <a:off x="385750" y="206447"/>
            <a:ext cx="8336049" cy="4757278"/>
            <a:chOff x="385750" y="206447"/>
            <a:chExt cx="8336049" cy="4757278"/>
          </a:xfrm>
        </p:grpSpPr>
        <p:sp>
          <p:nvSpPr>
            <p:cNvPr id="1236" name="Google Shape;1236;p20"/>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0"/>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8" name="Google Shape;1238;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39" name="Google Shape;1239;p20"/>
          <p:cNvSpPr txBox="1">
            <a:spLocks noGrp="1"/>
          </p:cNvSpPr>
          <p:nvPr>
            <p:ph type="title" idx="2"/>
          </p:nvPr>
        </p:nvSpPr>
        <p:spPr>
          <a:xfrm>
            <a:off x="937626" y="2664496"/>
            <a:ext cx="21753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240" name="Google Shape;1240;p20"/>
          <p:cNvSpPr txBox="1">
            <a:spLocks noGrp="1"/>
          </p:cNvSpPr>
          <p:nvPr>
            <p:ph type="subTitle" idx="1"/>
          </p:nvPr>
        </p:nvSpPr>
        <p:spPr>
          <a:xfrm>
            <a:off x="937625" y="3119076"/>
            <a:ext cx="2175300" cy="10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41" name="Google Shape;1241;p20"/>
          <p:cNvSpPr txBox="1">
            <a:spLocks noGrp="1"/>
          </p:cNvSpPr>
          <p:nvPr>
            <p:ph type="title" idx="3"/>
          </p:nvPr>
        </p:nvSpPr>
        <p:spPr>
          <a:xfrm>
            <a:off x="3484345" y="2664496"/>
            <a:ext cx="21753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242" name="Google Shape;1242;p20"/>
          <p:cNvSpPr txBox="1">
            <a:spLocks noGrp="1"/>
          </p:cNvSpPr>
          <p:nvPr>
            <p:ph type="subTitle" idx="4"/>
          </p:nvPr>
        </p:nvSpPr>
        <p:spPr>
          <a:xfrm>
            <a:off x="3484347" y="3119076"/>
            <a:ext cx="2175300" cy="10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43" name="Google Shape;1243;p20"/>
          <p:cNvSpPr txBox="1">
            <a:spLocks noGrp="1"/>
          </p:cNvSpPr>
          <p:nvPr>
            <p:ph type="title" idx="5"/>
          </p:nvPr>
        </p:nvSpPr>
        <p:spPr>
          <a:xfrm>
            <a:off x="6031071" y="2664496"/>
            <a:ext cx="21753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244" name="Google Shape;1244;p20"/>
          <p:cNvSpPr txBox="1">
            <a:spLocks noGrp="1"/>
          </p:cNvSpPr>
          <p:nvPr>
            <p:ph type="subTitle" idx="6"/>
          </p:nvPr>
        </p:nvSpPr>
        <p:spPr>
          <a:xfrm>
            <a:off x="6031075" y="3119076"/>
            <a:ext cx="2175300" cy="10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2"/>
        <p:cNvGrpSpPr/>
        <p:nvPr/>
      </p:nvGrpSpPr>
      <p:grpSpPr>
        <a:xfrm>
          <a:off x="0" y="0"/>
          <a:ext cx="0" cy="0"/>
          <a:chOff x="0" y="0"/>
          <a:chExt cx="0" cy="0"/>
        </a:xfrm>
      </p:grpSpPr>
      <p:grpSp>
        <p:nvGrpSpPr>
          <p:cNvPr id="83" name="Google Shape;83;p3"/>
          <p:cNvGrpSpPr/>
          <p:nvPr/>
        </p:nvGrpSpPr>
        <p:grpSpPr>
          <a:xfrm>
            <a:off x="-496411" y="819056"/>
            <a:ext cx="3334319" cy="1727877"/>
            <a:chOff x="1263450" y="1032075"/>
            <a:chExt cx="2183575" cy="1131550"/>
          </a:xfrm>
        </p:grpSpPr>
        <p:sp>
          <p:nvSpPr>
            <p:cNvPr id="84" name="Google Shape;84;p3"/>
            <p:cNvSpPr/>
            <p:nvPr/>
          </p:nvSpPr>
          <p:spPr>
            <a:xfrm>
              <a:off x="1377075" y="2133775"/>
              <a:ext cx="33700" cy="22550"/>
            </a:xfrm>
            <a:custGeom>
              <a:avLst/>
              <a:gdLst/>
              <a:ahLst/>
              <a:cxnLst/>
              <a:rect l="l" t="t" r="r" b="b"/>
              <a:pathLst>
                <a:path w="1348" h="902" extrusionOk="0">
                  <a:moveTo>
                    <a:pt x="81" y="1"/>
                  </a:moveTo>
                  <a:lnTo>
                    <a:pt x="1" y="779"/>
                  </a:lnTo>
                  <a:cubicBezTo>
                    <a:pt x="213" y="801"/>
                    <a:pt x="426" y="820"/>
                    <a:pt x="639" y="841"/>
                  </a:cubicBezTo>
                  <a:lnTo>
                    <a:pt x="958" y="872"/>
                  </a:lnTo>
                  <a:lnTo>
                    <a:pt x="1117" y="888"/>
                  </a:lnTo>
                  <a:lnTo>
                    <a:pt x="1276" y="902"/>
                  </a:lnTo>
                  <a:lnTo>
                    <a:pt x="1347" y="124"/>
                  </a:lnTo>
                  <a:lnTo>
                    <a:pt x="1188" y="110"/>
                  </a:lnTo>
                  <a:lnTo>
                    <a:pt x="1030" y="95"/>
                  </a:lnTo>
                  <a:lnTo>
                    <a:pt x="713" y="65"/>
                  </a:lnTo>
                  <a:cubicBezTo>
                    <a:pt x="503" y="41"/>
                    <a:pt x="291" y="22"/>
                    <a:pt x="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1320075" y="2127525"/>
              <a:ext cx="33950" cy="23050"/>
            </a:xfrm>
            <a:custGeom>
              <a:avLst/>
              <a:gdLst/>
              <a:ahLst/>
              <a:cxnLst/>
              <a:rect l="l" t="t" r="r" b="b"/>
              <a:pathLst>
                <a:path w="1358" h="922" extrusionOk="0">
                  <a:moveTo>
                    <a:pt x="92" y="1"/>
                  </a:moveTo>
                  <a:lnTo>
                    <a:pt x="1" y="777"/>
                  </a:lnTo>
                  <a:lnTo>
                    <a:pt x="318" y="815"/>
                  </a:lnTo>
                  <a:lnTo>
                    <a:pt x="636" y="850"/>
                  </a:lnTo>
                  <a:lnTo>
                    <a:pt x="1271" y="921"/>
                  </a:lnTo>
                  <a:lnTo>
                    <a:pt x="1357" y="145"/>
                  </a:lnTo>
                  <a:lnTo>
                    <a:pt x="724" y="74"/>
                  </a:lnTo>
                  <a:lnTo>
                    <a:pt x="409" y="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1263450" y="2120750"/>
              <a:ext cx="34000" cy="23275"/>
            </a:xfrm>
            <a:custGeom>
              <a:avLst/>
              <a:gdLst/>
              <a:ahLst/>
              <a:cxnLst/>
              <a:rect l="l" t="t" r="r" b="b"/>
              <a:pathLst>
                <a:path w="1360" h="931" extrusionOk="0">
                  <a:moveTo>
                    <a:pt x="95" y="0"/>
                  </a:moveTo>
                  <a:lnTo>
                    <a:pt x="0" y="775"/>
                  </a:lnTo>
                  <a:lnTo>
                    <a:pt x="1268" y="930"/>
                  </a:lnTo>
                  <a:lnTo>
                    <a:pt x="1360" y="1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1549675" y="2143750"/>
              <a:ext cx="32250" cy="19875"/>
            </a:xfrm>
            <a:custGeom>
              <a:avLst/>
              <a:gdLst/>
              <a:ahLst/>
              <a:cxnLst/>
              <a:rect l="l" t="t" r="r" b="b"/>
              <a:pathLst>
                <a:path w="1290" h="795" extrusionOk="0">
                  <a:moveTo>
                    <a:pt x="4" y="10"/>
                  </a:moveTo>
                  <a:lnTo>
                    <a:pt x="0" y="791"/>
                  </a:lnTo>
                  <a:lnTo>
                    <a:pt x="322" y="793"/>
                  </a:lnTo>
                  <a:cubicBezTo>
                    <a:pt x="375" y="793"/>
                    <a:pt x="429" y="794"/>
                    <a:pt x="483" y="793"/>
                  </a:cubicBezTo>
                  <a:lnTo>
                    <a:pt x="645" y="791"/>
                  </a:lnTo>
                  <a:lnTo>
                    <a:pt x="1289" y="782"/>
                  </a:lnTo>
                  <a:lnTo>
                    <a:pt x="1272" y="1"/>
                  </a:lnTo>
                  <a:lnTo>
                    <a:pt x="638" y="10"/>
                  </a:lnTo>
                  <a:lnTo>
                    <a:pt x="479" y="12"/>
                  </a:lnTo>
                  <a:cubicBezTo>
                    <a:pt x="426" y="13"/>
                    <a:pt x="374" y="12"/>
                    <a:pt x="321" y="1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1491975" y="2142475"/>
              <a:ext cx="32650" cy="20675"/>
            </a:xfrm>
            <a:custGeom>
              <a:avLst/>
              <a:gdLst/>
              <a:ahLst/>
              <a:cxnLst/>
              <a:rect l="l" t="t" r="r" b="b"/>
              <a:pathLst>
                <a:path w="1306" h="827" extrusionOk="0">
                  <a:moveTo>
                    <a:pt x="37" y="1"/>
                  </a:moveTo>
                  <a:lnTo>
                    <a:pt x="1" y="780"/>
                  </a:lnTo>
                  <a:lnTo>
                    <a:pt x="642" y="809"/>
                  </a:lnTo>
                  <a:cubicBezTo>
                    <a:pt x="858" y="816"/>
                    <a:pt x="1071" y="820"/>
                    <a:pt x="1286" y="826"/>
                  </a:cubicBezTo>
                  <a:lnTo>
                    <a:pt x="1305" y="45"/>
                  </a:lnTo>
                  <a:cubicBezTo>
                    <a:pt x="1094" y="40"/>
                    <a:pt x="882" y="35"/>
                    <a:pt x="671" y="2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1434725" y="2138950"/>
              <a:ext cx="33225" cy="21675"/>
            </a:xfrm>
            <a:custGeom>
              <a:avLst/>
              <a:gdLst/>
              <a:ahLst/>
              <a:cxnLst/>
              <a:rect l="l" t="t" r="r" b="b"/>
              <a:pathLst>
                <a:path w="1329" h="867" extrusionOk="0">
                  <a:moveTo>
                    <a:pt x="62" y="0"/>
                  </a:moveTo>
                  <a:lnTo>
                    <a:pt x="0" y="778"/>
                  </a:lnTo>
                  <a:lnTo>
                    <a:pt x="641" y="825"/>
                  </a:lnTo>
                  <a:lnTo>
                    <a:pt x="801" y="837"/>
                  </a:lnTo>
                  <a:cubicBezTo>
                    <a:pt x="854" y="840"/>
                    <a:pt x="907" y="844"/>
                    <a:pt x="961" y="848"/>
                  </a:cubicBezTo>
                  <a:lnTo>
                    <a:pt x="1281" y="866"/>
                  </a:lnTo>
                  <a:lnTo>
                    <a:pt x="1329" y="87"/>
                  </a:lnTo>
                  <a:lnTo>
                    <a:pt x="1011" y="69"/>
                  </a:lnTo>
                  <a:cubicBezTo>
                    <a:pt x="958" y="67"/>
                    <a:pt x="906" y="63"/>
                    <a:pt x="853" y="58"/>
                  </a:cubicBezTo>
                  <a:lnTo>
                    <a:pt x="694" y="4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1719575" y="2125200"/>
              <a:ext cx="35100" cy="25275"/>
            </a:xfrm>
            <a:custGeom>
              <a:avLst/>
              <a:gdLst/>
              <a:ahLst/>
              <a:cxnLst/>
              <a:rect l="l" t="t" r="r" b="b"/>
              <a:pathLst>
                <a:path w="1404" h="1011" extrusionOk="0">
                  <a:moveTo>
                    <a:pt x="0" y="242"/>
                  </a:moveTo>
                  <a:lnTo>
                    <a:pt x="132" y="1010"/>
                  </a:lnTo>
                  <a:cubicBezTo>
                    <a:pt x="240" y="993"/>
                    <a:pt x="345" y="974"/>
                    <a:pt x="451" y="955"/>
                  </a:cubicBezTo>
                  <a:lnTo>
                    <a:pt x="769" y="894"/>
                  </a:lnTo>
                  <a:lnTo>
                    <a:pt x="928" y="863"/>
                  </a:lnTo>
                  <a:cubicBezTo>
                    <a:pt x="981" y="853"/>
                    <a:pt x="1033" y="842"/>
                    <a:pt x="1086" y="831"/>
                  </a:cubicBezTo>
                  <a:lnTo>
                    <a:pt x="1404" y="765"/>
                  </a:lnTo>
                  <a:lnTo>
                    <a:pt x="1240" y="0"/>
                  </a:lnTo>
                  <a:lnTo>
                    <a:pt x="930" y="65"/>
                  </a:lnTo>
                  <a:cubicBezTo>
                    <a:pt x="878" y="75"/>
                    <a:pt x="828" y="87"/>
                    <a:pt x="776" y="95"/>
                  </a:cubicBezTo>
                  <a:lnTo>
                    <a:pt x="621" y="125"/>
                  </a:lnTo>
                  <a:lnTo>
                    <a:pt x="310" y="184"/>
                  </a:lnTo>
                  <a:cubicBezTo>
                    <a:pt x="208" y="206"/>
                    <a:pt x="104" y="223"/>
                    <a:pt x="0" y="24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1663425" y="2135150"/>
              <a:ext cx="34125" cy="23225"/>
            </a:xfrm>
            <a:custGeom>
              <a:avLst/>
              <a:gdLst/>
              <a:ahLst/>
              <a:cxnLst/>
              <a:rect l="l" t="t" r="r" b="b"/>
              <a:pathLst>
                <a:path w="1365" h="929" extrusionOk="0">
                  <a:moveTo>
                    <a:pt x="0" y="152"/>
                  </a:moveTo>
                  <a:lnTo>
                    <a:pt x="80" y="929"/>
                  </a:lnTo>
                  <a:cubicBezTo>
                    <a:pt x="509" y="883"/>
                    <a:pt x="937" y="834"/>
                    <a:pt x="1364" y="773"/>
                  </a:cubicBezTo>
                  <a:lnTo>
                    <a:pt x="1255" y="0"/>
                  </a:lnTo>
                  <a:cubicBezTo>
                    <a:pt x="838" y="58"/>
                    <a:pt x="420" y="106"/>
                    <a:pt x="0" y="1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1606975" y="2141075"/>
              <a:ext cx="33100" cy="21375"/>
            </a:xfrm>
            <a:custGeom>
              <a:avLst/>
              <a:gdLst/>
              <a:ahLst/>
              <a:cxnLst/>
              <a:rect l="l" t="t" r="r" b="b"/>
              <a:pathLst>
                <a:path w="1324" h="855" extrusionOk="0">
                  <a:moveTo>
                    <a:pt x="1" y="75"/>
                  </a:moveTo>
                  <a:lnTo>
                    <a:pt x="34" y="854"/>
                  </a:lnTo>
                  <a:cubicBezTo>
                    <a:pt x="249" y="849"/>
                    <a:pt x="464" y="832"/>
                    <a:pt x="679" y="821"/>
                  </a:cubicBezTo>
                  <a:lnTo>
                    <a:pt x="1000" y="801"/>
                  </a:lnTo>
                  <a:lnTo>
                    <a:pt x="1162" y="791"/>
                  </a:lnTo>
                  <a:lnTo>
                    <a:pt x="1242" y="785"/>
                  </a:lnTo>
                  <a:lnTo>
                    <a:pt x="1283" y="783"/>
                  </a:lnTo>
                  <a:lnTo>
                    <a:pt x="1323" y="779"/>
                  </a:lnTo>
                  <a:lnTo>
                    <a:pt x="1264" y="0"/>
                  </a:lnTo>
                  <a:lnTo>
                    <a:pt x="1225" y="5"/>
                  </a:lnTo>
                  <a:lnTo>
                    <a:pt x="1186" y="7"/>
                  </a:lnTo>
                  <a:lnTo>
                    <a:pt x="1107" y="12"/>
                  </a:lnTo>
                  <a:lnTo>
                    <a:pt x="949" y="21"/>
                  </a:lnTo>
                  <a:lnTo>
                    <a:pt x="633" y="41"/>
                  </a:lnTo>
                  <a:cubicBezTo>
                    <a:pt x="423" y="55"/>
                    <a:pt x="212" y="70"/>
                    <a:pt x="1" y="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1882175" y="2069550"/>
              <a:ext cx="37300" cy="31375"/>
            </a:xfrm>
            <a:custGeom>
              <a:avLst/>
              <a:gdLst/>
              <a:ahLst/>
              <a:cxnLst/>
              <a:rect l="l" t="t" r="r" b="b"/>
              <a:pathLst>
                <a:path w="1492" h="1255" extrusionOk="0">
                  <a:moveTo>
                    <a:pt x="1" y="540"/>
                  </a:moveTo>
                  <a:lnTo>
                    <a:pt x="317" y="1255"/>
                  </a:lnTo>
                  <a:lnTo>
                    <a:pt x="465" y="1189"/>
                  </a:lnTo>
                  <a:lnTo>
                    <a:pt x="613" y="1121"/>
                  </a:lnTo>
                  <a:lnTo>
                    <a:pt x="907" y="984"/>
                  </a:lnTo>
                  <a:cubicBezTo>
                    <a:pt x="957" y="961"/>
                    <a:pt x="1005" y="937"/>
                    <a:pt x="1055" y="913"/>
                  </a:cubicBezTo>
                  <a:lnTo>
                    <a:pt x="1201" y="841"/>
                  </a:lnTo>
                  <a:lnTo>
                    <a:pt x="1347" y="771"/>
                  </a:lnTo>
                  <a:lnTo>
                    <a:pt x="1419" y="734"/>
                  </a:lnTo>
                  <a:lnTo>
                    <a:pt x="1492" y="696"/>
                  </a:lnTo>
                  <a:lnTo>
                    <a:pt x="1136" y="0"/>
                  </a:lnTo>
                  <a:lnTo>
                    <a:pt x="1067" y="37"/>
                  </a:lnTo>
                  <a:lnTo>
                    <a:pt x="996" y="71"/>
                  </a:lnTo>
                  <a:lnTo>
                    <a:pt x="854" y="141"/>
                  </a:lnTo>
                  <a:lnTo>
                    <a:pt x="713" y="209"/>
                  </a:lnTo>
                  <a:cubicBezTo>
                    <a:pt x="666" y="232"/>
                    <a:pt x="619" y="256"/>
                    <a:pt x="570" y="278"/>
                  </a:cubicBezTo>
                  <a:lnTo>
                    <a:pt x="284" y="411"/>
                  </a:lnTo>
                  <a:lnTo>
                    <a:pt x="141" y="4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1829500" y="2092675"/>
              <a:ext cx="36825" cy="29400"/>
            </a:xfrm>
            <a:custGeom>
              <a:avLst/>
              <a:gdLst/>
              <a:ahLst/>
              <a:cxnLst/>
              <a:rect l="l" t="t" r="r" b="b"/>
              <a:pathLst>
                <a:path w="1473" h="1176" extrusionOk="0">
                  <a:moveTo>
                    <a:pt x="0" y="436"/>
                  </a:moveTo>
                  <a:lnTo>
                    <a:pt x="252" y="1175"/>
                  </a:lnTo>
                  <a:lnTo>
                    <a:pt x="558" y="1070"/>
                  </a:lnTo>
                  <a:cubicBezTo>
                    <a:pt x="584" y="1061"/>
                    <a:pt x="609" y="1053"/>
                    <a:pt x="635" y="1042"/>
                  </a:cubicBezTo>
                  <a:lnTo>
                    <a:pt x="712" y="1015"/>
                  </a:lnTo>
                  <a:lnTo>
                    <a:pt x="864" y="959"/>
                  </a:lnTo>
                  <a:lnTo>
                    <a:pt x="1017" y="904"/>
                  </a:lnTo>
                  <a:cubicBezTo>
                    <a:pt x="1067" y="885"/>
                    <a:pt x="1118" y="867"/>
                    <a:pt x="1169" y="846"/>
                  </a:cubicBezTo>
                  <a:lnTo>
                    <a:pt x="1472" y="728"/>
                  </a:lnTo>
                  <a:lnTo>
                    <a:pt x="1186" y="1"/>
                  </a:lnTo>
                  <a:lnTo>
                    <a:pt x="892" y="115"/>
                  </a:lnTo>
                  <a:cubicBezTo>
                    <a:pt x="843" y="135"/>
                    <a:pt x="794" y="152"/>
                    <a:pt x="745" y="171"/>
                  </a:cubicBezTo>
                  <a:lnTo>
                    <a:pt x="597" y="225"/>
                  </a:lnTo>
                  <a:lnTo>
                    <a:pt x="448" y="280"/>
                  </a:lnTo>
                  <a:lnTo>
                    <a:pt x="374" y="307"/>
                  </a:lnTo>
                  <a:cubicBezTo>
                    <a:pt x="349" y="316"/>
                    <a:pt x="325" y="324"/>
                    <a:pt x="300" y="3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1775400" y="2111075"/>
              <a:ext cx="35975" cy="27375"/>
            </a:xfrm>
            <a:custGeom>
              <a:avLst/>
              <a:gdLst/>
              <a:ahLst/>
              <a:cxnLst/>
              <a:rect l="l" t="t" r="r" b="b"/>
              <a:pathLst>
                <a:path w="1439" h="1095" extrusionOk="0">
                  <a:moveTo>
                    <a:pt x="0" y="336"/>
                  </a:moveTo>
                  <a:lnTo>
                    <a:pt x="190" y="1094"/>
                  </a:lnTo>
                  <a:lnTo>
                    <a:pt x="268" y="1074"/>
                  </a:lnTo>
                  <a:lnTo>
                    <a:pt x="346" y="1054"/>
                  </a:lnTo>
                  <a:lnTo>
                    <a:pt x="502" y="1012"/>
                  </a:lnTo>
                  <a:lnTo>
                    <a:pt x="659" y="970"/>
                  </a:lnTo>
                  <a:cubicBezTo>
                    <a:pt x="711" y="956"/>
                    <a:pt x="763" y="943"/>
                    <a:pt x="815" y="929"/>
                  </a:cubicBezTo>
                  <a:lnTo>
                    <a:pt x="1127" y="840"/>
                  </a:lnTo>
                  <a:lnTo>
                    <a:pt x="1283" y="796"/>
                  </a:lnTo>
                  <a:lnTo>
                    <a:pt x="1438" y="750"/>
                  </a:lnTo>
                  <a:lnTo>
                    <a:pt x="1215" y="1"/>
                  </a:lnTo>
                  <a:lnTo>
                    <a:pt x="1064" y="47"/>
                  </a:lnTo>
                  <a:lnTo>
                    <a:pt x="912" y="89"/>
                  </a:lnTo>
                  <a:lnTo>
                    <a:pt x="608" y="175"/>
                  </a:lnTo>
                  <a:cubicBezTo>
                    <a:pt x="558" y="189"/>
                    <a:pt x="507" y="203"/>
                    <a:pt x="455" y="215"/>
                  </a:cubicBezTo>
                  <a:lnTo>
                    <a:pt x="303" y="256"/>
                  </a:lnTo>
                  <a:lnTo>
                    <a:pt x="151" y="297"/>
                  </a:lnTo>
                  <a:lnTo>
                    <a:pt x="74" y="3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2023775" y="1969275"/>
              <a:ext cx="36575" cy="36475"/>
            </a:xfrm>
            <a:custGeom>
              <a:avLst/>
              <a:gdLst/>
              <a:ahLst/>
              <a:cxnLst/>
              <a:rect l="l" t="t" r="r" b="b"/>
              <a:pathLst>
                <a:path w="1463" h="1459" extrusionOk="0">
                  <a:moveTo>
                    <a:pt x="1" y="885"/>
                  </a:moveTo>
                  <a:lnTo>
                    <a:pt x="532" y="1458"/>
                  </a:lnTo>
                  <a:lnTo>
                    <a:pt x="770" y="1233"/>
                  </a:lnTo>
                  <a:lnTo>
                    <a:pt x="889" y="1120"/>
                  </a:lnTo>
                  <a:lnTo>
                    <a:pt x="1005" y="1004"/>
                  </a:lnTo>
                  <a:cubicBezTo>
                    <a:pt x="1084" y="927"/>
                    <a:pt x="1161" y="848"/>
                    <a:pt x="1236" y="770"/>
                  </a:cubicBezTo>
                  <a:cubicBezTo>
                    <a:pt x="1275" y="731"/>
                    <a:pt x="1312" y="691"/>
                    <a:pt x="1349" y="651"/>
                  </a:cubicBezTo>
                  <a:lnTo>
                    <a:pt x="1463" y="531"/>
                  </a:lnTo>
                  <a:lnTo>
                    <a:pt x="890" y="0"/>
                  </a:lnTo>
                  <a:lnTo>
                    <a:pt x="782" y="115"/>
                  </a:lnTo>
                  <a:cubicBezTo>
                    <a:pt x="745" y="154"/>
                    <a:pt x="710" y="192"/>
                    <a:pt x="673" y="228"/>
                  </a:cubicBezTo>
                  <a:cubicBezTo>
                    <a:pt x="600" y="302"/>
                    <a:pt x="528" y="378"/>
                    <a:pt x="454" y="451"/>
                  </a:cubicBezTo>
                  <a:lnTo>
                    <a:pt x="341" y="562"/>
                  </a:lnTo>
                  <a:lnTo>
                    <a:pt x="229" y="67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1980200" y="2007850"/>
              <a:ext cx="37325" cy="35050"/>
            </a:xfrm>
            <a:custGeom>
              <a:avLst/>
              <a:gdLst/>
              <a:ahLst/>
              <a:cxnLst/>
              <a:rect l="l" t="t" r="r" b="b"/>
              <a:pathLst>
                <a:path w="1493" h="1402" extrusionOk="0">
                  <a:moveTo>
                    <a:pt x="1" y="769"/>
                  </a:moveTo>
                  <a:lnTo>
                    <a:pt x="459" y="1402"/>
                  </a:lnTo>
                  <a:cubicBezTo>
                    <a:pt x="637" y="1277"/>
                    <a:pt x="810" y="1142"/>
                    <a:pt x="983" y="1010"/>
                  </a:cubicBezTo>
                  <a:lnTo>
                    <a:pt x="1047" y="961"/>
                  </a:lnTo>
                  <a:lnTo>
                    <a:pt x="1111" y="909"/>
                  </a:lnTo>
                  <a:lnTo>
                    <a:pt x="1239" y="807"/>
                  </a:lnTo>
                  <a:lnTo>
                    <a:pt x="1367" y="704"/>
                  </a:lnTo>
                  <a:cubicBezTo>
                    <a:pt x="1408" y="670"/>
                    <a:pt x="1452" y="637"/>
                    <a:pt x="1493" y="601"/>
                  </a:cubicBezTo>
                  <a:lnTo>
                    <a:pt x="994" y="1"/>
                  </a:lnTo>
                  <a:cubicBezTo>
                    <a:pt x="954" y="34"/>
                    <a:pt x="914" y="66"/>
                    <a:pt x="873" y="99"/>
                  </a:cubicBezTo>
                  <a:lnTo>
                    <a:pt x="750" y="198"/>
                  </a:lnTo>
                  <a:lnTo>
                    <a:pt x="629" y="297"/>
                  </a:lnTo>
                  <a:lnTo>
                    <a:pt x="567" y="346"/>
                  </a:lnTo>
                  <a:lnTo>
                    <a:pt x="505" y="394"/>
                  </a:lnTo>
                  <a:cubicBezTo>
                    <a:pt x="337" y="518"/>
                    <a:pt x="171" y="648"/>
                    <a:pt x="1" y="7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1932925" y="2041075"/>
              <a:ext cx="37575" cy="33350"/>
            </a:xfrm>
            <a:custGeom>
              <a:avLst/>
              <a:gdLst/>
              <a:ahLst/>
              <a:cxnLst/>
              <a:rect l="l" t="t" r="r" b="b"/>
              <a:pathLst>
                <a:path w="1503" h="1334" extrusionOk="0">
                  <a:moveTo>
                    <a:pt x="1" y="656"/>
                  </a:moveTo>
                  <a:lnTo>
                    <a:pt x="387" y="1334"/>
                  </a:lnTo>
                  <a:cubicBezTo>
                    <a:pt x="575" y="1225"/>
                    <a:pt x="765" y="1118"/>
                    <a:pt x="949" y="1002"/>
                  </a:cubicBezTo>
                  <a:lnTo>
                    <a:pt x="1228" y="832"/>
                  </a:lnTo>
                  <a:lnTo>
                    <a:pt x="1502" y="655"/>
                  </a:lnTo>
                  <a:lnTo>
                    <a:pt x="1075" y="0"/>
                  </a:lnTo>
                  <a:lnTo>
                    <a:pt x="812" y="171"/>
                  </a:lnTo>
                  <a:lnTo>
                    <a:pt x="543" y="334"/>
                  </a:lnTo>
                  <a:cubicBezTo>
                    <a:pt x="365" y="448"/>
                    <a:pt x="183" y="551"/>
                    <a:pt x="1" y="6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2121025" y="1825675"/>
              <a:ext cx="29900" cy="36975"/>
            </a:xfrm>
            <a:custGeom>
              <a:avLst/>
              <a:gdLst/>
              <a:ahLst/>
              <a:cxnLst/>
              <a:rect l="l" t="t" r="r" b="b"/>
              <a:pathLst>
                <a:path w="1196" h="1479" extrusionOk="0">
                  <a:moveTo>
                    <a:pt x="1" y="1166"/>
                  </a:moveTo>
                  <a:lnTo>
                    <a:pt x="717" y="1479"/>
                  </a:lnTo>
                  <a:cubicBezTo>
                    <a:pt x="805" y="1278"/>
                    <a:pt x="888" y="1075"/>
                    <a:pt x="969" y="872"/>
                  </a:cubicBezTo>
                  <a:cubicBezTo>
                    <a:pt x="1049" y="668"/>
                    <a:pt x="1125" y="461"/>
                    <a:pt x="1196" y="255"/>
                  </a:cubicBezTo>
                  <a:lnTo>
                    <a:pt x="458" y="0"/>
                  </a:lnTo>
                  <a:cubicBezTo>
                    <a:pt x="390" y="198"/>
                    <a:pt x="317" y="393"/>
                    <a:pt x="242" y="588"/>
                  </a:cubicBezTo>
                  <a:cubicBezTo>
                    <a:pt x="164" y="781"/>
                    <a:pt x="86" y="975"/>
                    <a:pt x="1" y="116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2095050" y="1877275"/>
              <a:ext cx="32725" cy="37575"/>
            </a:xfrm>
            <a:custGeom>
              <a:avLst/>
              <a:gdLst/>
              <a:ahLst/>
              <a:cxnLst/>
              <a:rect l="l" t="t" r="r" b="b"/>
              <a:pathLst>
                <a:path w="1309" h="1503" extrusionOk="0">
                  <a:moveTo>
                    <a:pt x="0" y="1093"/>
                  </a:moveTo>
                  <a:lnTo>
                    <a:pt x="667" y="1502"/>
                  </a:lnTo>
                  <a:cubicBezTo>
                    <a:pt x="695" y="1455"/>
                    <a:pt x="724" y="1409"/>
                    <a:pt x="751" y="1362"/>
                  </a:cubicBezTo>
                  <a:lnTo>
                    <a:pt x="836" y="1221"/>
                  </a:lnTo>
                  <a:lnTo>
                    <a:pt x="918" y="1078"/>
                  </a:lnTo>
                  <a:cubicBezTo>
                    <a:pt x="945" y="1032"/>
                    <a:pt x="972" y="984"/>
                    <a:pt x="998" y="936"/>
                  </a:cubicBezTo>
                  <a:cubicBezTo>
                    <a:pt x="1052" y="840"/>
                    <a:pt x="1105" y="744"/>
                    <a:pt x="1156" y="648"/>
                  </a:cubicBezTo>
                  <a:lnTo>
                    <a:pt x="1232" y="504"/>
                  </a:lnTo>
                  <a:lnTo>
                    <a:pt x="1308" y="358"/>
                  </a:lnTo>
                  <a:lnTo>
                    <a:pt x="613" y="1"/>
                  </a:lnTo>
                  <a:lnTo>
                    <a:pt x="542" y="140"/>
                  </a:lnTo>
                  <a:lnTo>
                    <a:pt x="467" y="279"/>
                  </a:lnTo>
                  <a:cubicBezTo>
                    <a:pt x="419" y="371"/>
                    <a:pt x="367" y="462"/>
                    <a:pt x="316" y="554"/>
                  </a:cubicBezTo>
                  <a:cubicBezTo>
                    <a:pt x="292" y="598"/>
                    <a:pt x="264" y="644"/>
                    <a:pt x="238" y="690"/>
                  </a:cubicBezTo>
                  <a:lnTo>
                    <a:pt x="160" y="825"/>
                  </a:lnTo>
                  <a:lnTo>
                    <a:pt x="80" y="959"/>
                  </a:lnTo>
                  <a:cubicBezTo>
                    <a:pt x="55" y="1004"/>
                    <a:pt x="28" y="1049"/>
                    <a:pt x="0"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2062600" y="1925225"/>
              <a:ext cx="34950" cy="37400"/>
            </a:xfrm>
            <a:custGeom>
              <a:avLst/>
              <a:gdLst/>
              <a:ahLst/>
              <a:cxnLst/>
              <a:rect l="l" t="t" r="r" b="b"/>
              <a:pathLst>
                <a:path w="1398" h="1496" extrusionOk="0">
                  <a:moveTo>
                    <a:pt x="0" y="1001"/>
                  </a:moveTo>
                  <a:lnTo>
                    <a:pt x="604" y="1496"/>
                  </a:lnTo>
                  <a:cubicBezTo>
                    <a:pt x="882" y="1156"/>
                    <a:pt x="1145" y="808"/>
                    <a:pt x="1397" y="448"/>
                  </a:cubicBezTo>
                  <a:lnTo>
                    <a:pt x="757" y="1"/>
                  </a:lnTo>
                  <a:cubicBezTo>
                    <a:pt x="518" y="344"/>
                    <a:pt x="265" y="678"/>
                    <a:pt x="0" y="10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2148850" y="1656725"/>
              <a:ext cx="22825" cy="34100"/>
            </a:xfrm>
            <a:custGeom>
              <a:avLst/>
              <a:gdLst/>
              <a:ahLst/>
              <a:cxnLst/>
              <a:rect l="l" t="t" r="r" b="b"/>
              <a:pathLst>
                <a:path w="913" h="1364" extrusionOk="0">
                  <a:moveTo>
                    <a:pt x="134" y="1364"/>
                  </a:moveTo>
                  <a:lnTo>
                    <a:pt x="913" y="1319"/>
                  </a:lnTo>
                  <a:cubicBezTo>
                    <a:pt x="887" y="877"/>
                    <a:pt x="842" y="438"/>
                    <a:pt x="771" y="1"/>
                  </a:cubicBezTo>
                  <a:lnTo>
                    <a:pt x="1" y="125"/>
                  </a:lnTo>
                  <a:cubicBezTo>
                    <a:pt x="66" y="534"/>
                    <a:pt x="109" y="948"/>
                    <a:pt x="134" y="136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2150550" y="1715550"/>
              <a:ext cx="21625" cy="33375"/>
            </a:xfrm>
            <a:custGeom>
              <a:avLst/>
              <a:gdLst/>
              <a:ahLst/>
              <a:cxnLst/>
              <a:rect l="l" t="t" r="r" b="b"/>
              <a:pathLst>
                <a:path w="865" h="1335" extrusionOk="0">
                  <a:moveTo>
                    <a:pt x="0" y="1246"/>
                  </a:moveTo>
                  <a:lnTo>
                    <a:pt x="776" y="1335"/>
                  </a:lnTo>
                  <a:cubicBezTo>
                    <a:pt x="826" y="897"/>
                    <a:pt x="857" y="458"/>
                    <a:pt x="865" y="16"/>
                  </a:cubicBezTo>
                  <a:lnTo>
                    <a:pt x="84" y="1"/>
                  </a:lnTo>
                  <a:cubicBezTo>
                    <a:pt x="76" y="416"/>
                    <a:pt x="46" y="833"/>
                    <a:pt x="0" y="124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2139900" y="1771000"/>
              <a:ext cx="26225" cy="35725"/>
            </a:xfrm>
            <a:custGeom>
              <a:avLst/>
              <a:gdLst/>
              <a:ahLst/>
              <a:cxnLst/>
              <a:rect l="l" t="t" r="r" b="b"/>
              <a:pathLst>
                <a:path w="1049" h="1429" extrusionOk="0">
                  <a:moveTo>
                    <a:pt x="0" y="1221"/>
                  </a:moveTo>
                  <a:lnTo>
                    <a:pt x="754" y="1428"/>
                  </a:lnTo>
                  <a:cubicBezTo>
                    <a:pt x="769" y="1375"/>
                    <a:pt x="783" y="1323"/>
                    <a:pt x="797" y="1269"/>
                  </a:cubicBezTo>
                  <a:lnTo>
                    <a:pt x="838" y="1109"/>
                  </a:lnTo>
                  <a:lnTo>
                    <a:pt x="858" y="1029"/>
                  </a:lnTo>
                  <a:lnTo>
                    <a:pt x="878" y="949"/>
                  </a:lnTo>
                  <a:lnTo>
                    <a:pt x="916" y="789"/>
                  </a:lnTo>
                  <a:cubicBezTo>
                    <a:pt x="927" y="736"/>
                    <a:pt x="940" y="683"/>
                    <a:pt x="951" y="627"/>
                  </a:cubicBezTo>
                  <a:cubicBezTo>
                    <a:pt x="963" y="574"/>
                    <a:pt x="974" y="521"/>
                    <a:pt x="984" y="466"/>
                  </a:cubicBezTo>
                  <a:cubicBezTo>
                    <a:pt x="1007" y="358"/>
                    <a:pt x="1029" y="252"/>
                    <a:pt x="1049" y="142"/>
                  </a:cubicBezTo>
                  <a:lnTo>
                    <a:pt x="281" y="1"/>
                  </a:lnTo>
                  <a:cubicBezTo>
                    <a:pt x="263" y="104"/>
                    <a:pt x="242" y="205"/>
                    <a:pt x="221" y="308"/>
                  </a:cubicBezTo>
                  <a:cubicBezTo>
                    <a:pt x="211" y="359"/>
                    <a:pt x="198" y="409"/>
                    <a:pt x="188" y="461"/>
                  </a:cubicBezTo>
                  <a:cubicBezTo>
                    <a:pt x="176" y="512"/>
                    <a:pt x="166" y="563"/>
                    <a:pt x="155" y="614"/>
                  </a:cubicBezTo>
                  <a:lnTo>
                    <a:pt x="118" y="766"/>
                  </a:lnTo>
                  <a:lnTo>
                    <a:pt x="99" y="841"/>
                  </a:lnTo>
                  <a:lnTo>
                    <a:pt x="81" y="917"/>
                  </a:lnTo>
                  <a:lnTo>
                    <a:pt x="41" y="1068"/>
                  </a:lnTo>
                  <a:cubicBezTo>
                    <a:pt x="30" y="1121"/>
                    <a:pt x="15" y="1172"/>
                    <a:pt x="0" y="12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2072425" y="1500575"/>
              <a:ext cx="36575" cy="36675"/>
            </a:xfrm>
            <a:custGeom>
              <a:avLst/>
              <a:gdLst/>
              <a:ahLst/>
              <a:cxnLst/>
              <a:rect l="l" t="t" r="r" b="b"/>
              <a:pathLst>
                <a:path w="1463" h="1467" extrusionOk="0">
                  <a:moveTo>
                    <a:pt x="870" y="1467"/>
                  </a:moveTo>
                  <a:lnTo>
                    <a:pt x="1463" y="957"/>
                  </a:lnTo>
                  <a:cubicBezTo>
                    <a:pt x="1169" y="618"/>
                    <a:pt x="852" y="296"/>
                    <a:pt x="512" y="0"/>
                  </a:cubicBezTo>
                  <a:lnTo>
                    <a:pt x="1" y="592"/>
                  </a:lnTo>
                  <a:cubicBezTo>
                    <a:pt x="312" y="859"/>
                    <a:pt x="601" y="1152"/>
                    <a:pt x="870" y="14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2109100" y="1545600"/>
              <a:ext cx="33250" cy="37675"/>
            </a:xfrm>
            <a:custGeom>
              <a:avLst/>
              <a:gdLst/>
              <a:ahLst/>
              <a:cxnLst/>
              <a:rect l="l" t="t" r="r" b="b"/>
              <a:pathLst>
                <a:path w="1330" h="1507" extrusionOk="0">
                  <a:moveTo>
                    <a:pt x="633" y="1506"/>
                  </a:moveTo>
                  <a:lnTo>
                    <a:pt x="1329" y="1154"/>
                  </a:lnTo>
                  <a:cubicBezTo>
                    <a:pt x="1127" y="755"/>
                    <a:pt x="898" y="369"/>
                    <a:pt x="644" y="1"/>
                  </a:cubicBezTo>
                  <a:lnTo>
                    <a:pt x="1" y="443"/>
                  </a:lnTo>
                  <a:cubicBezTo>
                    <a:pt x="235" y="783"/>
                    <a:pt x="445" y="1139"/>
                    <a:pt x="633" y="15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2134750" y="1598650"/>
              <a:ext cx="28025" cy="36600"/>
            </a:xfrm>
            <a:custGeom>
              <a:avLst/>
              <a:gdLst/>
              <a:ahLst/>
              <a:cxnLst/>
              <a:rect l="l" t="t" r="r" b="b"/>
              <a:pathLst>
                <a:path w="1121" h="1464" extrusionOk="0">
                  <a:moveTo>
                    <a:pt x="363" y="1464"/>
                  </a:moveTo>
                  <a:lnTo>
                    <a:pt x="1121" y="1274"/>
                  </a:lnTo>
                  <a:lnTo>
                    <a:pt x="1080" y="1113"/>
                  </a:lnTo>
                  <a:lnTo>
                    <a:pt x="1036" y="953"/>
                  </a:lnTo>
                  <a:cubicBezTo>
                    <a:pt x="1007" y="846"/>
                    <a:pt x="975" y="740"/>
                    <a:pt x="944" y="634"/>
                  </a:cubicBezTo>
                  <a:cubicBezTo>
                    <a:pt x="928" y="581"/>
                    <a:pt x="909" y="529"/>
                    <a:pt x="894" y="476"/>
                  </a:cubicBezTo>
                  <a:cubicBezTo>
                    <a:pt x="877" y="422"/>
                    <a:pt x="860" y="370"/>
                    <a:pt x="844" y="316"/>
                  </a:cubicBezTo>
                  <a:cubicBezTo>
                    <a:pt x="825" y="263"/>
                    <a:pt x="806" y="210"/>
                    <a:pt x="789" y="158"/>
                  </a:cubicBezTo>
                  <a:cubicBezTo>
                    <a:pt x="769" y="106"/>
                    <a:pt x="751" y="53"/>
                    <a:pt x="730" y="1"/>
                  </a:cubicBezTo>
                  <a:lnTo>
                    <a:pt x="0" y="277"/>
                  </a:lnTo>
                  <a:lnTo>
                    <a:pt x="53" y="420"/>
                  </a:lnTo>
                  <a:cubicBezTo>
                    <a:pt x="70" y="469"/>
                    <a:pt x="87" y="518"/>
                    <a:pt x="104" y="566"/>
                  </a:cubicBezTo>
                  <a:cubicBezTo>
                    <a:pt x="121" y="616"/>
                    <a:pt x="137" y="665"/>
                    <a:pt x="152" y="715"/>
                  </a:cubicBezTo>
                  <a:cubicBezTo>
                    <a:pt x="168" y="764"/>
                    <a:pt x="185" y="814"/>
                    <a:pt x="199" y="863"/>
                  </a:cubicBezTo>
                  <a:cubicBezTo>
                    <a:pt x="229" y="962"/>
                    <a:pt x="259" y="1063"/>
                    <a:pt x="286" y="1163"/>
                  </a:cubicBezTo>
                  <a:lnTo>
                    <a:pt x="327" y="13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1912050" y="1461500"/>
              <a:ext cx="37375" cy="30200"/>
            </a:xfrm>
            <a:custGeom>
              <a:avLst/>
              <a:gdLst/>
              <a:ahLst/>
              <a:cxnLst/>
              <a:rect l="l" t="t" r="r" b="b"/>
              <a:pathLst>
                <a:path w="1495" h="1208" extrusionOk="0">
                  <a:moveTo>
                    <a:pt x="1495" y="757"/>
                  </a:moveTo>
                  <a:lnTo>
                    <a:pt x="1299" y="1"/>
                  </a:lnTo>
                  <a:lnTo>
                    <a:pt x="1214" y="23"/>
                  </a:lnTo>
                  <a:lnTo>
                    <a:pt x="1170" y="34"/>
                  </a:lnTo>
                  <a:cubicBezTo>
                    <a:pt x="1157" y="38"/>
                    <a:pt x="1142" y="43"/>
                    <a:pt x="1128" y="47"/>
                  </a:cubicBezTo>
                  <a:lnTo>
                    <a:pt x="961" y="101"/>
                  </a:lnTo>
                  <a:cubicBezTo>
                    <a:pt x="905" y="117"/>
                    <a:pt x="850" y="140"/>
                    <a:pt x="795" y="159"/>
                  </a:cubicBezTo>
                  <a:lnTo>
                    <a:pt x="714" y="190"/>
                  </a:lnTo>
                  <a:cubicBezTo>
                    <a:pt x="686" y="201"/>
                    <a:pt x="659" y="210"/>
                    <a:pt x="632" y="223"/>
                  </a:cubicBezTo>
                  <a:cubicBezTo>
                    <a:pt x="523" y="270"/>
                    <a:pt x="415" y="313"/>
                    <a:pt x="311" y="366"/>
                  </a:cubicBezTo>
                  <a:lnTo>
                    <a:pt x="232" y="404"/>
                  </a:lnTo>
                  <a:cubicBezTo>
                    <a:pt x="206" y="417"/>
                    <a:pt x="179" y="429"/>
                    <a:pt x="154" y="443"/>
                  </a:cubicBezTo>
                  <a:lnTo>
                    <a:pt x="1" y="526"/>
                  </a:lnTo>
                  <a:lnTo>
                    <a:pt x="383" y="1207"/>
                  </a:lnTo>
                  <a:lnTo>
                    <a:pt x="516" y="1135"/>
                  </a:lnTo>
                  <a:cubicBezTo>
                    <a:pt x="538" y="1121"/>
                    <a:pt x="560" y="1112"/>
                    <a:pt x="583" y="1100"/>
                  </a:cubicBezTo>
                  <a:lnTo>
                    <a:pt x="651" y="1068"/>
                  </a:lnTo>
                  <a:cubicBezTo>
                    <a:pt x="741" y="1022"/>
                    <a:pt x="833" y="985"/>
                    <a:pt x="925" y="945"/>
                  </a:cubicBezTo>
                  <a:cubicBezTo>
                    <a:pt x="949" y="935"/>
                    <a:pt x="972" y="927"/>
                    <a:pt x="996" y="918"/>
                  </a:cubicBezTo>
                  <a:lnTo>
                    <a:pt x="1066" y="892"/>
                  </a:lnTo>
                  <a:cubicBezTo>
                    <a:pt x="1113" y="875"/>
                    <a:pt x="1160" y="855"/>
                    <a:pt x="1208" y="841"/>
                  </a:cubicBezTo>
                  <a:lnTo>
                    <a:pt x="1351" y="796"/>
                  </a:lnTo>
                  <a:cubicBezTo>
                    <a:pt x="1363" y="792"/>
                    <a:pt x="1375" y="788"/>
                    <a:pt x="1388" y="786"/>
                  </a:cubicBezTo>
                  <a:lnTo>
                    <a:pt x="1424" y="77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1972000" y="1456825"/>
              <a:ext cx="34875" cy="22450"/>
            </a:xfrm>
            <a:custGeom>
              <a:avLst/>
              <a:gdLst/>
              <a:ahLst/>
              <a:cxnLst/>
              <a:rect l="l" t="t" r="r" b="b"/>
              <a:pathLst>
                <a:path w="1395" h="898" extrusionOk="0">
                  <a:moveTo>
                    <a:pt x="1236" y="898"/>
                  </a:moveTo>
                  <a:lnTo>
                    <a:pt x="1395" y="135"/>
                  </a:lnTo>
                  <a:cubicBezTo>
                    <a:pt x="939" y="39"/>
                    <a:pt x="469" y="0"/>
                    <a:pt x="1" y="21"/>
                  </a:cubicBezTo>
                  <a:lnTo>
                    <a:pt x="37" y="801"/>
                  </a:lnTo>
                  <a:cubicBezTo>
                    <a:pt x="440" y="782"/>
                    <a:pt x="842" y="817"/>
                    <a:pt x="1236" y="8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2025700" y="1468150"/>
              <a:ext cx="37675" cy="32300"/>
            </a:xfrm>
            <a:custGeom>
              <a:avLst/>
              <a:gdLst/>
              <a:ahLst/>
              <a:cxnLst/>
              <a:rect l="l" t="t" r="r" b="b"/>
              <a:pathLst>
                <a:path w="1507" h="1292" extrusionOk="0">
                  <a:moveTo>
                    <a:pt x="1079" y="1291"/>
                  </a:moveTo>
                  <a:lnTo>
                    <a:pt x="1506" y="637"/>
                  </a:lnTo>
                  <a:cubicBezTo>
                    <a:pt x="1125" y="390"/>
                    <a:pt x="720" y="173"/>
                    <a:pt x="292" y="0"/>
                  </a:cubicBezTo>
                  <a:lnTo>
                    <a:pt x="1" y="724"/>
                  </a:lnTo>
                  <a:cubicBezTo>
                    <a:pt x="377" y="876"/>
                    <a:pt x="739" y="1067"/>
                    <a:pt x="1079" y="12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1829575" y="1596575"/>
              <a:ext cx="20875" cy="34400"/>
            </a:xfrm>
            <a:custGeom>
              <a:avLst/>
              <a:gdLst/>
              <a:ahLst/>
              <a:cxnLst/>
              <a:rect l="l" t="t" r="r" b="b"/>
              <a:pathLst>
                <a:path w="835" h="1376" extrusionOk="0">
                  <a:moveTo>
                    <a:pt x="834" y="106"/>
                  </a:moveTo>
                  <a:lnTo>
                    <a:pt x="60" y="0"/>
                  </a:lnTo>
                  <a:lnTo>
                    <a:pt x="48" y="86"/>
                  </a:lnTo>
                  <a:cubicBezTo>
                    <a:pt x="44" y="115"/>
                    <a:pt x="42" y="143"/>
                    <a:pt x="39" y="172"/>
                  </a:cubicBezTo>
                  <a:lnTo>
                    <a:pt x="22" y="344"/>
                  </a:lnTo>
                  <a:cubicBezTo>
                    <a:pt x="17" y="401"/>
                    <a:pt x="16" y="460"/>
                    <a:pt x="12" y="517"/>
                  </a:cubicBezTo>
                  <a:cubicBezTo>
                    <a:pt x="9" y="574"/>
                    <a:pt x="4" y="632"/>
                    <a:pt x="4" y="690"/>
                  </a:cubicBezTo>
                  <a:lnTo>
                    <a:pt x="1" y="862"/>
                  </a:lnTo>
                  <a:cubicBezTo>
                    <a:pt x="0" y="891"/>
                    <a:pt x="1" y="919"/>
                    <a:pt x="1" y="948"/>
                  </a:cubicBezTo>
                  <a:lnTo>
                    <a:pt x="2" y="1033"/>
                  </a:lnTo>
                  <a:cubicBezTo>
                    <a:pt x="2" y="1148"/>
                    <a:pt x="12" y="1261"/>
                    <a:pt x="18" y="1376"/>
                  </a:cubicBezTo>
                  <a:lnTo>
                    <a:pt x="798" y="1321"/>
                  </a:lnTo>
                  <a:cubicBezTo>
                    <a:pt x="793" y="1220"/>
                    <a:pt x="785" y="1118"/>
                    <a:pt x="785" y="1016"/>
                  </a:cubicBezTo>
                  <a:lnTo>
                    <a:pt x="783" y="939"/>
                  </a:lnTo>
                  <a:cubicBezTo>
                    <a:pt x="783" y="913"/>
                    <a:pt x="782" y="888"/>
                    <a:pt x="783" y="862"/>
                  </a:cubicBezTo>
                  <a:lnTo>
                    <a:pt x="786" y="710"/>
                  </a:lnTo>
                  <a:cubicBezTo>
                    <a:pt x="786" y="659"/>
                    <a:pt x="791" y="607"/>
                    <a:pt x="793" y="558"/>
                  </a:cubicBezTo>
                  <a:cubicBezTo>
                    <a:pt x="796" y="506"/>
                    <a:pt x="798" y="455"/>
                    <a:pt x="802" y="407"/>
                  </a:cubicBezTo>
                  <a:lnTo>
                    <a:pt x="818" y="256"/>
                  </a:lnTo>
                  <a:cubicBezTo>
                    <a:pt x="820" y="231"/>
                    <a:pt x="823" y="205"/>
                    <a:pt x="825" y="1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1836975" y="1538275"/>
              <a:ext cx="30575" cy="37400"/>
            </a:xfrm>
            <a:custGeom>
              <a:avLst/>
              <a:gdLst/>
              <a:ahLst/>
              <a:cxnLst/>
              <a:rect l="l" t="t" r="r" b="b"/>
              <a:pathLst>
                <a:path w="1223" h="1496" extrusionOk="0">
                  <a:moveTo>
                    <a:pt x="1222" y="373"/>
                  </a:moveTo>
                  <a:lnTo>
                    <a:pt x="537" y="0"/>
                  </a:lnTo>
                  <a:lnTo>
                    <a:pt x="455" y="151"/>
                  </a:lnTo>
                  <a:lnTo>
                    <a:pt x="380" y="305"/>
                  </a:lnTo>
                  <a:lnTo>
                    <a:pt x="341" y="382"/>
                  </a:lnTo>
                  <a:lnTo>
                    <a:pt x="306" y="460"/>
                  </a:lnTo>
                  <a:lnTo>
                    <a:pt x="236" y="618"/>
                  </a:lnTo>
                  <a:cubicBezTo>
                    <a:pt x="149" y="830"/>
                    <a:pt x="67" y="1043"/>
                    <a:pt x="1" y="1263"/>
                  </a:cubicBezTo>
                  <a:lnTo>
                    <a:pt x="746" y="1495"/>
                  </a:lnTo>
                  <a:cubicBezTo>
                    <a:pt x="805" y="1300"/>
                    <a:pt x="878" y="1110"/>
                    <a:pt x="955" y="923"/>
                  </a:cubicBezTo>
                  <a:lnTo>
                    <a:pt x="1017" y="783"/>
                  </a:lnTo>
                  <a:cubicBezTo>
                    <a:pt x="1028" y="760"/>
                    <a:pt x="1038" y="736"/>
                    <a:pt x="1048" y="714"/>
                  </a:cubicBezTo>
                  <a:lnTo>
                    <a:pt x="1082" y="645"/>
                  </a:lnTo>
                  <a:lnTo>
                    <a:pt x="1149" y="50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1865225" y="1490625"/>
              <a:ext cx="36375" cy="36900"/>
            </a:xfrm>
            <a:custGeom>
              <a:avLst/>
              <a:gdLst/>
              <a:ahLst/>
              <a:cxnLst/>
              <a:rect l="l" t="t" r="r" b="b"/>
              <a:pathLst>
                <a:path w="1455" h="1476" extrusionOk="0">
                  <a:moveTo>
                    <a:pt x="1454" y="597"/>
                  </a:moveTo>
                  <a:lnTo>
                    <a:pt x="950" y="1"/>
                  </a:lnTo>
                  <a:lnTo>
                    <a:pt x="820" y="115"/>
                  </a:lnTo>
                  <a:lnTo>
                    <a:pt x="756" y="173"/>
                  </a:lnTo>
                  <a:lnTo>
                    <a:pt x="693" y="232"/>
                  </a:lnTo>
                  <a:lnTo>
                    <a:pt x="568" y="352"/>
                  </a:lnTo>
                  <a:lnTo>
                    <a:pt x="448" y="476"/>
                  </a:lnTo>
                  <a:lnTo>
                    <a:pt x="388" y="538"/>
                  </a:lnTo>
                  <a:cubicBezTo>
                    <a:pt x="369" y="559"/>
                    <a:pt x="351" y="581"/>
                    <a:pt x="331" y="602"/>
                  </a:cubicBezTo>
                  <a:lnTo>
                    <a:pt x="216" y="731"/>
                  </a:lnTo>
                  <a:cubicBezTo>
                    <a:pt x="179" y="774"/>
                    <a:pt x="143" y="819"/>
                    <a:pt x="107" y="863"/>
                  </a:cubicBezTo>
                  <a:lnTo>
                    <a:pt x="53" y="930"/>
                  </a:lnTo>
                  <a:cubicBezTo>
                    <a:pt x="34" y="951"/>
                    <a:pt x="17" y="975"/>
                    <a:pt x="1" y="997"/>
                  </a:cubicBezTo>
                  <a:lnTo>
                    <a:pt x="619" y="1475"/>
                  </a:lnTo>
                  <a:cubicBezTo>
                    <a:pt x="635" y="1455"/>
                    <a:pt x="648" y="1434"/>
                    <a:pt x="666" y="1415"/>
                  </a:cubicBezTo>
                  <a:lnTo>
                    <a:pt x="714" y="1356"/>
                  </a:lnTo>
                  <a:cubicBezTo>
                    <a:pt x="746" y="1318"/>
                    <a:pt x="777" y="1278"/>
                    <a:pt x="810" y="1240"/>
                  </a:cubicBezTo>
                  <a:lnTo>
                    <a:pt x="912" y="1126"/>
                  </a:lnTo>
                  <a:cubicBezTo>
                    <a:pt x="928" y="1107"/>
                    <a:pt x="945" y="1089"/>
                    <a:pt x="963" y="1069"/>
                  </a:cubicBezTo>
                  <a:lnTo>
                    <a:pt x="1016" y="1014"/>
                  </a:lnTo>
                  <a:lnTo>
                    <a:pt x="1121" y="905"/>
                  </a:lnTo>
                  <a:lnTo>
                    <a:pt x="1230" y="799"/>
                  </a:lnTo>
                  <a:lnTo>
                    <a:pt x="1286" y="747"/>
                  </a:lnTo>
                  <a:lnTo>
                    <a:pt x="1343" y="69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1891300" y="1749600"/>
              <a:ext cx="36975" cy="36200"/>
            </a:xfrm>
            <a:custGeom>
              <a:avLst/>
              <a:gdLst/>
              <a:ahLst/>
              <a:cxnLst/>
              <a:rect l="l" t="t" r="r" b="b"/>
              <a:pathLst>
                <a:path w="1479" h="1448" extrusionOk="0">
                  <a:moveTo>
                    <a:pt x="567" y="1"/>
                  </a:moveTo>
                  <a:lnTo>
                    <a:pt x="1" y="540"/>
                  </a:lnTo>
                  <a:cubicBezTo>
                    <a:pt x="21" y="561"/>
                    <a:pt x="39" y="581"/>
                    <a:pt x="58" y="601"/>
                  </a:cubicBezTo>
                  <a:lnTo>
                    <a:pt x="118" y="661"/>
                  </a:lnTo>
                  <a:lnTo>
                    <a:pt x="235" y="781"/>
                  </a:lnTo>
                  <a:lnTo>
                    <a:pt x="357" y="896"/>
                  </a:lnTo>
                  <a:lnTo>
                    <a:pt x="417" y="955"/>
                  </a:lnTo>
                  <a:lnTo>
                    <a:pt x="480" y="1011"/>
                  </a:lnTo>
                  <a:lnTo>
                    <a:pt x="605" y="1124"/>
                  </a:lnTo>
                  <a:cubicBezTo>
                    <a:pt x="647" y="1161"/>
                    <a:pt x="690" y="1197"/>
                    <a:pt x="733" y="1234"/>
                  </a:cubicBezTo>
                  <a:cubicBezTo>
                    <a:pt x="817" y="1307"/>
                    <a:pt x="905" y="1377"/>
                    <a:pt x="992" y="1448"/>
                  </a:cubicBezTo>
                  <a:lnTo>
                    <a:pt x="1478" y="838"/>
                  </a:lnTo>
                  <a:cubicBezTo>
                    <a:pt x="1399" y="773"/>
                    <a:pt x="1317" y="709"/>
                    <a:pt x="1240" y="640"/>
                  </a:cubicBezTo>
                  <a:cubicBezTo>
                    <a:pt x="1201" y="607"/>
                    <a:pt x="1162" y="573"/>
                    <a:pt x="1123" y="539"/>
                  </a:cubicBezTo>
                  <a:lnTo>
                    <a:pt x="1009" y="435"/>
                  </a:lnTo>
                  <a:lnTo>
                    <a:pt x="952" y="383"/>
                  </a:lnTo>
                  <a:lnTo>
                    <a:pt x="895" y="329"/>
                  </a:lnTo>
                  <a:lnTo>
                    <a:pt x="784" y="222"/>
                  </a:lnTo>
                  <a:lnTo>
                    <a:pt x="675" y="113"/>
                  </a:lnTo>
                  <a:lnTo>
                    <a:pt x="619" y="58"/>
                  </a:lnTo>
                  <a:cubicBezTo>
                    <a:pt x="603" y="39"/>
                    <a:pt x="585" y="19"/>
                    <a:pt x="5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1855600" y="1705150"/>
              <a:ext cx="34000" cy="37650"/>
            </a:xfrm>
            <a:custGeom>
              <a:avLst/>
              <a:gdLst/>
              <a:ahLst/>
              <a:cxnLst/>
              <a:rect l="l" t="t" r="r" b="b"/>
              <a:pathLst>
                <a:path w="1360" h="1506" extrusionOk="0">
                  <a:moveTo>
                    <a:pt x="683" y="0"/>
                  </a:moveTo>
                  <a:lnTo>
                    <a:pt x="0" y="379"/>
                  </a:lnTo>
                  <a:cubicBezTo>
                    <a:pt x="109" y="577"/>
                    <a:pt x="226" y="768"/>
                    <a:pt x="349" y="957"/>
                  </a:cubicBezTo>
                  <a:lnTo>
                    <a:pt x="443" y="1096"/>
                  </a:lnTo>
                  <a:lnTo>
                    <a:pt x="490" y="1166"/>
                  </a:lnTo>
                  <a:lnTo>
                    <a:pt x="539" y="1235"/>
                  </a:lnTo>
                  <a:lnTo>
                    <a:pt x="637" y="1372"/>
                  </a:lnTo>
                  <a:lnTo>
                    <a:pt x="739" y="1506"/>
                  </a:lnTo>
                  <a:lnTo>
                    <a:pt x="1359" y="1032"/>
                  </a:lnTo>
                  <a:lnTo>
                    <a:pt x="1265" y="908"/>
                  </a:lnTo>
                  <a:lnTo>
                    <a:pt x="1176" y="782"/>
                  </a:lnTo>
                  <a:lnTo>
                    <a:pt x="1130" y="720"/>
                  </a:lnTo>
                  <a:lnTo>
                    <a:pt x="1087" y="656"/>
                  </a:lnTo>
                  <a:lnTo>
                    <a:pt x="1001" y="528"/>
                  </a:lnTo>
                  <a:cubicBezTo>
                    <a:pt x="891" y="355"/>
                    <a:pt x="781" y="182"/>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1834000" y="1654000"/>
              <a:ext cx="28175" cy="36600"/>
            </a:xfrm>
            <a:custGeom>
              <a:avLst/>
              <a:gdLst/>
              <a:ahLst/>
              <a:cxnLst/>
              <a:rect l="l" t="t" r="r" b="b"/>
              <a:pathLst>
                <a:path w="1127" h="1464" extrusionOk="0">
                  <a:moveTo>
                    <a:pt x="762" y="0"/>
                  </a:moveTo>
                  <a:lnTo>
                    <a:pt x="0" y="168"/>
                  </a:lnTo>
                  <a:lnTo>
                    <a:pt x="39" y="334"/>
                  </a:lnTo>
                  <a:cubicBezTo>
                    <a:pt x="46" y="361"/>
                    <a:pt x="52" y="389"/>
                    <a:pt x="59" y="417"/>
                  </a:cubicBezTo>
                  <a:lnTo>
                    <a:pt x="80" y="498"/>
                  </a:lnTo>
                  <a:cubicBezTo>
                    <a:pt x="95" y="553"/>
                    <a:pt x="110" y="607"/>
                    <a:pt x="125" y="663"/>
                  </a:cubicBezTo>
                  <a:lnTo>
                    <a:pt x="174" y="825"/>
                  </a:lnTo>
                  <a:cubicBezTo>
                    <a:pt x="182" y="853"/>
                    <a:pt x="190" y="880"/>
                    <a:pt x="199" y="906"/>
                  </a:cubicBezTo>
                  <a:lnTo>
                    <a:pt x="226" y="986"/>
                  </a:lnTo>
                  <a:lnTo>
                    <a:pt x="281" y="1147"/>
                  </a:lnTo>
                  <a:lnTo>
                    <a:pt x="341" y="1305"/>
                  </a:lnTo>
                  <a:lnTo>
                    <a:pt x="371" y="1385"/>
                  </a:lnTo>
                  <a:lnTo>
                    <a:pt x="403" y="1463"/>
                  </a:lnTo>
                  <a:lnTo>
                    <a:pt x="1127" y="1170"/>
                  </a:lnTo>
                  <a:lnTo>
                    <a:pt x="1099" y="1099"/>
                  </a:lnTo>
                  <a:lnTo>
                    <a:pt x="1072" y="1027"/>
                  </a:lnTo>
                  <a:lnTo>
                    <a:pt x="1016" y="882"/>
                  </a:lnTo>
                  <a:lnTo>
                    <a:pt x="968" y="736"/>
                  </a:lnTo>
                  <a:lnTo>
                    <a:pt x="943" y="664"/>
                  </a:lnTo>
                  <a:cubicBezTo>
                    <a:pt x="934" y="639"/>
                    <a:pt x="927" y="615"/>
                    <a:pt x="921" y="591"/>
                  </a:cubicBezTo>
                  <a:lnTo>
                    <a:pt x="876" y="444"/>
                  </a:lnTo>
                  <a:cubicBezTo>
                    <a:pt x="861" y="394"/>
                    <a:pt x="849" y="345"/>
                    <a:pt x="835" y="295"/>
                  </a:cubicBezTo>
                  <a:lnTo>
                    <a:pt x="817" y="221"/>
                  </a:lnTo>
                  <a:cubicBezTo>
                    <a:pt x="809" y="196"/>
                    <a:pt x="804" y="172"/>
                    <a:pt x="798" y="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2047550" y="1826325"/>
              <a:ext cx="35025" cy="24900"/>
            </a:xfrm>
            <a:custGeom>
              <a:avLst/>
              <a:gdLst/>
              <a:ahLst/>
              <a:cxnLst/>
              <a:rect l="l" t="t" r="r" b="b"/>
              <a:pathLst>
                <a:path w="1401" h="996" extrusionOk="0">
                  <a:moveTo>
                    <a:pt x="168" y="0"/>
                  </a:moveTo>
                  <a:lnTo>
                    <a:pt x="0" y="762"/>
                  </a:lnTo>
                  <a:cubicBezTo>
                    <a:pt x="53" y="775"/>
                    <a:pt x="106" y="786"/>
                    <a:pt x="160" y="797"/>
                  </a:cubicBezTo>
                  <a:lnTo>
                    <a:pt x="321" y="830"/>
                  </a:lnTo>
                  <a:lnTo>
                    <a:pt x="482" y="861"/>
                  </a:lnTo>
                  <a:lnTo>
                    <a:pt x="564" y="877"/>
                  </a:lnTo>
                  <a:lnTo>
                    <a:pt x="644" y="891"/>
                  </a:lnTo>
                  <a:lnTo>
                    <a:pt x="805" y="921"/>
                  </a:lnTo>
                  <a:lnTo>
                    <a:pt x="967" y="947"/>
                  </a:lnTo>
                  <a:cubicBezTo>
                    <a:pt x="1075" y="964"/>
                    <a:pt x="1183" y="979"/>
                    <a:pt x="1291" y="996"/>
                  </a:cubicBezTo>
                  <a:lnTo>
                    <a:pt x="1401" y="223"/>
                  </a:lnTo>
                  <a:cubicBezTo>
                    <a:pt x="1298" y="207"/>
                    <a:pt x="1194" y="193"/>
                    <a:pt x="1090" y="176"/>
                  </a:cubicBezTo>
                  <a:lnTo>
                    <a:pt x="935" y="151"/>
                  </a:lnTo>
                  <a:lnTo>
                    <a:pt x="781" y="124"/>
                  </a:lnTo>
                  <a:lnTo>
                    <a:pt x="704" y="109"/>
                  </a:lnTo>
                  <a:lnTo>
                    <a:pt x="627" y="95"/>
                  </a:lnTo>
                  <a:lnTo>
                    <a:pt x="474" y="65"/>
                  </a:lnTo>
                  <a:lnTo>
                    <a:pt x="320" y="33"/>
                  </a:lnTo>
                  <a:cubicBezTo>
                    <a:pt x="271" y="22"/>
                    <a:pt x="219" y="12"/>
                    <a:pt x="1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1990950" y="1810125"/>
              <a:ext cx="36725" cy="28875"/>
            </a:xfrm>
            <a:custGeom>
              <a:avLst/>
              <a:gdLst/>
              <a:ahLst/>
              <a:cxnLst/>
              <a:rect l="l" t="t" r="r" b="b"/>
              <a:pathLst>
                <a:path w="1469" h="1155" extrusionOk="0">
                  <a:moveTo>
                    <a:pt x="287" y="1"/>
                  </a:moveTo>
                  <a:lnTo>
                    <a:pt x="1" y="727"/>
                  </a:lnTo>
                  <a:cubicBezTo>
                    <a:pt x="206" y="810"/>
                    <a:pt x="413" y="883"/>
                    <a:pt x="621" y="955"/>
                  </a:cubicBezTo>
                  <a:lnTo>
                    <a:pt x="777" y="1007"/>
                  </a:lnTo>
                  <a:lnTo>
                    <a:pt x="856" y="1033"/>
                  </a:lnTo>
                  <a:lnTo>
                    <a:pt x="935" y="1057"/>
                  </a:lnTo>
                  <a:lnTo>
                    <a:pt x="1092" y="1107"/>
                  </a:lnTo>
                  <a:lnTo>
                    <a:pt x="1251" y="1154"/>
                  </a:lnTo>
                  <a:lnTo>
                    <a:pt x="1469" y="405"/>
                  </a:lnTo>
                  <a:lnTo>
                    <a:pt x="1319" y="361"/>
                  </a:lnTo>
                  <a:lnTo>
                    <a:pt x="1169" y="313"/>
                  </a:lnTo>
                  <a:lnTo>
                    <a:pt x="1095" y="290"/>
                  </a:lnTo>
                  <a:lnTo>
                    <a:pt x="1021" y="265"/>
                  </a:lnTo>
                  <a:lnTo>
                    <a:pt x="872" y="216"/>
                  </a:lnTo>
                  <a:cubicBezTo>
                    <a:pt x="676" y="148"/>
                    <a:pt x="481" y="78"/>
                    <a:pt x="2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1938025" y="1785025"/>
              <a:ext cx="37700" cy="32750"/>
            </a:xfrm>
            <a:custGeom>
              <a:avLst/>
              <a:gdLst/>
              <a:ahLst/>
              <a:cxnLst/>
              <a:rect l="l" t="t" r="r" b="b"/>
              <a:pathLst>
                <a:path w="1508" h="1310" extrusionOk="0">
                  <a:moveTo>
                    <a:pt x="423" y="1"/>
                  </a:moveTo>
                  <a:lnTo>
                    <a:pt x="1" y="658"/>
                  </a:lnTo>
                  <a:cubicBezTo>
                    <a:pt x="95" y="716"/>
                    <a:pt x="188" y="778"/>
                    <a:pt x="285" y="834"/>
                  </a:cubicBezTo>
                  <a:cubicBezTo>
                    <a:pt x="333" y="862"/>
                    <a:pt x="380" y="890"/>
                    <a:pt x="428" y="919"/>
                  </a:cubicBezTo>
                  <a:lnTo>
                    <a:pt x="573" y="1001"/>
                  </a:lnTo>
                  <a:cubicBezTo>
                    <a:pt x="598" y="1014"/>
                    <a:pt x="620" y="1028"/>
                    <a:pt x="645" y="1042"/>
                  </a:cubicBezTo>
                  <a:lnTo>
                    <a:pt x="718" y="1081"/>
                  </a:lnTo>
                  <a:lnTo>
                    <a:pt x="865" y="1160"/>
                  </a:lnTo>
                  <a:lnTo>
                    <a:pt x="1014" y="1236"/>
                  </a:lnTo>
                  <a:lnTo>
                    <a:pt x="1088" y="1273"/>
                  </a:lnTo>
                  <a:lnTo>
                    <a:pt x="1162" y="1310"/>
                  </a:lnTo>
                  <a:lnTo>
                    <a:pt x="1508" y="610"/>
                  </a:lnTo>
                  <a:lnTo>
                    <a:pt x="1437" y="576"/>
                  </a:lnTo>
                  <a:lnTo>
                    <a:pt x="1368" y="540"/>
                  </a:lnTo>
                  <a:lnTo>
                    <a:pt x="1230" y="469"/>
                  </a:lnTo>
                  <a:lnTo>
                    <a:pt x="1093" y="394"/>
                  </a:lnTo>
                  <a:lnTo>
                    <a:pt x="1024" y="358"/>
                  </a:lnTo>
                  <a:cubicBezTo>
                    <a:pt x="1002" y="345"/>
                    <a:pt x="979" y="332"/>
                    <a:pt x="957" y="320"/>
                  </a:cubicBezTo>
                  <a:lnTo>
                    <a:pt x="821" y="243"/>
                  </a:lnTo>
                  <a:cubicBezTo>
                    <a:pt x="777" y="217"/>
                    <a:pt x="733" y="190"/>
                    <a:pt x="687" y="164"/>
                  </a:cubicBezTo>
                  <a:cubicBezTo>
                    <a:pt x="598" y="111"/>
                    <a:pt x="511" y="55"/>
                    <a:pt x="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2220125" y="1826950"/>
              <a:ext cx="34800" cy="24400"/>
            </a:xfrm>
            <a:custGeom>
              <a:avLst/>
              <a:gdLst/>
              <a:ahLst/>
              <a:cxnLst/>
              <a:rect l="l" t="t" r="r" b="b"/>
              <a:pathLst>
                <a:path w="1392" h="976" extrusionOk="0">
                  <a:moveTo>
                    <a:pt x="0" y="201"/>
                  </a:moveTo>
                  <a:lnTo>
                    <a:pt x="105" y="976"/>
                  </a:lnTo>
                  <a:cubicBezTo>
                    <a:pt x="320" y="950"/>
                    <a:pt x="535" y="913"/>
                    <a:pt x="750" y="881"/>
                  </a:cubicBezTo>
                  <a:lnTo>
                    <a:pt x="830" y="867"/>
                  </a:lnTo>
                  <a:lnTo>
                    <a:pt x="912" y="853"/>
                  </a:lnTo>
                  <a:lnTo>
                    <a:pt x="1071" y="825"/>
                  </a:lnTo>
                  <a:lnTo>
                    <a:pt x="1231" y="797"/>
                  </a:lnTo>
                  <a:cubicBezTo>
                    <a:pt x="1284" y="785"/>
                    <a:pt x="1338" y="778"/>
                    <a:pt x="1392" y="766"/>
                  </a:cubicBezTo>
                  <a:lnTo>
                    <a:pt x="1242" y="0"/>
                  </a:lnTo>
                  <a:cubicBezTo>
                    <a:pt x="1191" y="12"/>
                    <a:pt x="1139" y="19"/>
                    <a:pt x="1086" y="28"/>
                  </a:cubicBezTo>
                  <a:lnTo>
                    <a:pt x="932" y="55"/>
                  </a:lnTo>
                  <a:lnTo>
                    <a:pt x="777" y="83"/>
                  </a:lnTo>
                  <a:lnTo>
                    <a:pt x="700" y="97"/>
                  </a:lnTo>
                  <a:lnTo>
                    <a:pt x="622" y="109"/>
                  </a:lnTo>
                  <a:cubicBezTo>
                    <a:pt x="415" y="141"/>
                    <a:pt x="209" y="175"/>
                    <a:pt x="0" y="2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2163925" y="1834675"/>
              <a:ext cx="33075" cy="21325"/>
            </a:xfrm>
            <a:custGeom>
              <a:avLst/>
              <a:gdLst/>
              <a:ahLst/>
              <a:cxnLst/>
              <a:rect l="l" t="t" r="r" b="b"/>
              <a:pathLst>
                <a:path w="1323" h="853" extrusionOk="0">
                  <a:moveTo>
                    <a:pt x="1" y="71"/>
                  </a:moveTo>
                  <a:lnTo>
                    <a:pt x="20" y="852"/>
                  </a:lnTo>
                  <a:lnTo>
                    <a:pt x="346" y="840"/>
                  </a:lnTo>
                  <a:lnTo>
                    <a:pt x="510" y="833"/>
                  </a:lnTo>
                  <a:lnTo>
                    <a:pt x="672" y="824"/>
                  </a:lnTo>
                  <a:lnTo>
                    <a:pt x="997" y="805"/>
                  </a:lnTo>
                  <a:cubicBezTo>
                    <a:pt x="1105" y="797"/>
                    <a:pt x="1215" y="786"/>
                    <a:pt x="1323" y="779"/>
                  </a:cubicBezTo>
                  <a:lnTo>
                    <a:pt x="1256" y="0"/>
                  </a:lnTo>
                  <a:cubicBezTo>
                    <a:pt x="1152" y="10"/>
                    <a:pt x="1047" y="19"/>
                    <a:pt x="943" y="26"/>
                  </a:cubicBezTo>
                  <a:lnTo>
                    <a:pt x="629" y="45"/>
                  </a:lnTo>
                  <a:lnTo>
                    <a:pt x="471" y="53"/>
                  </a:lnTo>
                  <a:lnTo>
                    <a:pt x="314" y="5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2106050" y="1834750"/>
              <a:ext cx="33100" cy="21300"/>
            </a:xfrm>
            <a:custGeom>
              <a:avLst/>
              <a:gdLst/>
              <a:ahLst/>
              <a:cxnLst/>
              <a:rect l="l" t="t" r="r" b="b"/>
              <a:pathLst>
                <a:path w="1324" h="852" extrusionOk="0">
                  <a:moveTo>
                    <a:pt x="69" y="0"/>
                  </a:moveTo>
                  <a:lnTo>
                    <a:pt x="1" y="778"/>
                  </a:lnTo>
                  <a:cubicBezTo>
                    <a:pt x="219" y="798"/>
                    <a:pt x="436" y="810"/>
                    <a:pt x="654" y="824"/>
                  </a:cubicBezTo>
                  <a:lnTo>
                    <a:pt x="735" y="829"/>
                  </a:lnTo>
                  <a:lnTo>
                    <a:pt x="817" y="833"/>
                  </a:lnTo>
                  <a:lnTo>
                    <a:pt x="980" y="840"/>
                  </a:lnTo>
                  <a:lnTo>
                    <a:pt x="1143" y="846"/>
                  </a:lnTo>
                  <a:cubicBezTo>
                    <a:pt x="1197" y="847"/>
                    <a:pt x="1252" y="851"/>
                    <a:pt x="1306" y="851"/>
                  </a:cubicBezTo>
                  <a:lnTo>
                    <a:pt x="1323" y="70"/>
                  </a:lnTo>
                  <a:cubicBezTo>
                    <a:pt x="1271" y="70"/>
                    <a:pt x="1219" y="68"/>
                    <a:pt x="1166" y="65"/>
                  </a:cubicBezTo>
                  <a:lnTo>
                    <a:pt x="1009" y="59"/>
                  </a:lnTo>
                  <a:lnTo>
                    <a:pt x="852" y="53"/>
                  </a:lnTo>
                  <a:lnTo>
                    <a:pt x="773" y="49"/>
                  </a:lnTo>
                  <a:lnTo>
                    <a:pt x="695" y="44"/>
                  </a:lnTo>
                  <a:cubicBezTo>
                    <a:pt x="487" y="30"/>
                    <a:pt x="277" y="18"/>
                    <a:pt x="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2381800" y="1768800"/>
              <a:ext cx="37425" cy="32150"/>
            </a:xfrm>
            <a:custGeom>
              <a:avLst/>
              <a:gdLst/>
              <a:ahLst/>
              <a:cxnLst/>
              <a:rect l="l" t="t" r="r" b="b"/>
              <a:pathLst>
                <a:path w="1497" h="1286" extrusionOk="0">
                  <a:moveTo>
                    <a:pt x="0" y="583"/>
                  </a:moveTo>
                  <a:lnTo>
                    <a:pt x="340" y="1286"/>
                  </a:lnTo>
                  <a:cubicBezTo>
                    <a:pt x="536" y="1188"/>
                    <a:pt x="730" y="1095"/>
                    <a:pt x="923" y="991"/>
                  </a:cubicBezTo>
                  <a:cubicBezTo>
                    <a:pt x="1020" y="941"/>
                    <a:pt x="1116" y="891"/>
                    <a:pt x="1212" y="839"/>
                  </a:cubicBezTo>
                  <a:lnTo>
                    <a:pt x="1497" y="681"/>
                  </a:lnTo>
                  <a:lnTo>
                    <a:pt x="1116" y="0"/>
                  </a:lnTo>
                  <a:lnTo>
                    <a:pt x="841" y="152"/>
                  </a:lnTo>
                  <a:cubicBezTo>
                    <a:pt x="749" y="202"/>
                    <a:pt x="654" y="250"/>
                    <a:pt x="563" y="299"/>
                  </a:cubicBezTo>
                  <a:cubicBezTo>
                    <a:pt x="377" y="400"/>
                    <a:pt x="188" y="489"/>
                    <a:pt x="0" y="5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2329775" y="1793700"/>
              <a:ext cx="36950" cy="29925"/>
            </a:xfrm>
            <a:custGeom>
              <a:avLst/>
              <a:gdLst/>
              <a:ahLst/>
              <a:cxnLst/>
              <a:rect l="l" t="t" r="r" b="b"/>
              <a:pathLst>
                <a:path w="1478" h="1197" extrusionOk="0">
                  <a:moveTo>
                    <a:pt x="0" y="462"/>
                  </a:moveTo>
                  <a:lnTo>
                    <a:pt x="264" y="1197"/>
                  </a:lnTo>
                  <a:lnTo>
                    <a:pt x="418" y="1143"/>
                  </a:lnTo>
                  <a:cubicBezTo>
                    <a:pt x="469" y="1124"/>
                    <a:pt x="520" y="1103"/>
                    <a:pt x="571" y="1085"/>
                  </a:cubicBezTo>
                  <a:lnTo>
                    <a:pt x="875" y="968"/>
                  </a:lnTo>
                  <a:cubicBezTo>
                    <a:pt x="926" y="948"/>
                    <a:pt x="977" y="927"/>
                    <a:pt x="1026" y="906"/>
                  </a:cubicBezTo>
                  <a:lnTo>
                    <a:pt x="1177" y="846"/>
                  </a:lnTo>
                  <a:lnTo>
                    <a:pt x="1328" y="784"/>
                  </a:lnTo>
                  <a:lnTo>
                    <a:pt x="1404" y="752"/>
                  </a:lnTo>
                  <a:lnTo>
                    <a:pt x="1478" y="719"/>
                  </a:lnTo>
                  <a:lnTo>
                    <a:pt x="1170" y="1"/>
                  </a:lnTo>
                  <a:lnTo>
                    <a:pt x="1099" y="32"/>
                  </a:lnTo>
                  <a:lnTo>
                    <a:pt x="1026" y="62"/>
                  </a:lnTo>
                  <a:lnTo>
                    <a:pt x="880" y="122"/>
                  </a:lnTo>
                  <a:lnTo>
                    <a:pt x="734" y="182"/>
                  </a:lnTo>
                  <a:cubicBezTo>
                    <a:pt x="686" y="201"/>
                    <a:pt x="638" y="222"/>
                    <a:pt x="588" y="240"/>
                  </a:cubicBezTo>
                  <a:lnTo>
                    <a:pt x="295" y="352"/>
                  </a:lnTo>
                  <a:cubicBezTo>
                    <a:pt x="245" y="370"/>
                    <a:pt x="197" y="390"/>
                    <a:pt x="147" y="4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2275950" y="1813075"/>
              <a:ext cx="36075" cy="27350"/>
            </a:xfrm>
            <a:custGeom>
              <a:avLst/>
              <a:gdLst/>
              <a:ahLst/>
              <a:cxnLst/>
              <a:rect l="l" t="t" r="r" b="b"/>
              <a:pathLst>
                <a:path w="1443" h="1094" extrusionOk="0">
                  <a:moveTo>
                    <a:pt x="1" y="334"/>
                  </a:moveTo>
                  <a:lnTo>
                    <a:pt x="186" y="1093"/>
                  </a:lnTo>
                  <a:lnTo>
                    <a:pt x="502" y="1014"/>
                  </a:lnTo>
                  <a:lnTo>
                    <a:pt x="581" y="993"/>
                  </a:lnTo>
                  <a:lnTo>
                    <a:pt x="621" y="983"/>
                  </a:lnTo>
                  <a:lnTo>
                    <a:pt x="660" y="973"/>
                  </a:lnTo>
                  <a:lnTo>
                    <a:pt x="816" y="928"/>
                  </a:lnTo>
                  <a:lnTo>
                    <a:pt x="1132" y="841"/>
                  </a:lnTo>
                  <a:lnTo>
                    <a:pt x="1443" y="746"/>
                  </a:lnTo>
                  <a:lnTo>
                    <a:pt x="1214" y="0"/>
                  </a:lnTo>
                  <a:lnTo>
                    <a:pt x="913" y="91"/>
                  </a:lnTo>
                  <a:lnTo>
                    <a:pt x="610" y="176"/>
                  </a:lnTo>
                  <a:lnTo>
                    <a:pt x="457" y="219"/>
                  </a:lnTo>
                  <a:lnTo>
                    <a:pt x="419" y="229"/>
                  </a:lnTo>
                  <a:lnTo>
                    <a:pt x="382" y="239"/>
                  </a:lnTo>
                  <a:lnTo>
                    <a:pt x="305" y="25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519750" y="1663575"/>
              <a:ext cx="36375" cy="36650"/>
            </a:xfrm>
            <a:custGeom>
              <a:avLst/>
              <a:gdLst/>
              <a:ahLst/>
              <a:cxnLst/>
              <a:rect l="l" t="t" r="r" b="b"/>
              <a:pathLst>
                <a:path w="1455" h="1466" extrusionOk="0">
                  <a:moveTo>
                    <a:pt x="1" y="905"/>
                  </a:moveTo>
                  <a:lnTo>
                    <a:pt x="545" y="1466"/>
                  </a:lnTo>
                  <a:lnTo>
                    <a:pt x="778" y="1236"/>
                  </a:lnTo>
                  <a:cubicBezTo>
                    <a:pt x="816" y="1199"/>
                    <a:pt x="856" y="1160"/>
                    <a:pt x="893" y="1122"/>
                  </a:cubicBezTo>
                  <a:lnTo>
                    <a:pt x="1007" y="1004"/>
                  </a:lnTo>
                  <a:lnTo>
                    <a:pt x="1233" y="770"/>
                  </a:lnTo>
                  <a:lnTo>
                    <a:pt x="1289" y="712"/>
                  </a:lnTo>
                  <a:lnTo>
                    <a:pt x="1344" y="651"/>
                  </a:lnTo>
                  <a:lnTo>
                    <a:pt x="1454" y="532"/>
                  </a:lnTo>
                  <a:lnTo>
                    <a:pt x="882" y="1"/>
                  </a:lnTo>
                  <a:lnTo>
                    <a:pt x="774" y="117"/>
                  </a:lnTo>
                  <a:lnTo>
                    <a:pt x="721" y="174"/>
                  </a:lnTo>
                  <a:lnTo>
                    <a:pt x="667" y="232"/>
                  </a:lnTo>
                  <a:lnTo>
                    <a:pt x="449" y="458"/>
                  </a:lnTo>
                  <a:lnTo>
                    <a:pt x="339" y="571"/>
                  </a:lnTo>
                  <a:cubicBezTo>
                    <a:pt x="303" y="609"/>
                    <a:pt x="264" y="645"/>
                    <a:pt x="227" y="68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2477425" y="1703300"/>
              <a:ext cx="37075" cy="35575"/>
            </a:xfrm>
            <a:custGeom>
              <a:avLst/>
              <a:gdLst/>
              <a:ahLst/>
              <a:cxnLst/>
              <a:rect l="l" t="t" r="r" b="b"/>
              <a:pathLst>
                <a:path w="1483" h="1423" extrusionOk="0">
                  <a:moveTo>
                    <a:pt x="1" y="809"/>
                  </a:moveTo>
                  <a:lnTo>
                    <a:pt x="485" y="1423"/>
                  </a:lnTo>
                  <a:lnTo>
                    <a:pt x="739" y="1219"/>
                  </a:lnTo>
                  <a:lnTo>
                    <a:pt x="804" y="1168"/>
                  </a:lnTo>
                  <a:cubicBezTo>
                    <a:pt x="824" y="1151"/>
                    <a:pt x="845" y="1132"/>
                    <a:pt x="866" y="1116"/>
                  </a:cubicBezTo>
                  <a:lnTo>
                    <a:pt x="991" y="1010"/>
                  </a:lnTo>
                  <a:lnTo>
                    <a:pt x="1240" y="799"/>
                  </a:lnTo>
                  <a:lnTo>
                    <a:pt x="1271" y="773"/>
                  </a:lnTo>
                  <a:lnTo>
                    <a:pt x="1300" y="746"/>
                  </a:lnTo>
                  <a:lnTo>
                    <a:pt x="1362" y="691"/>
                  </a:lnTo>
                  <a:lnTo>
                    <a:pt x="1482" y="583"/>
                  </a:lnTo>
                  <a:lnTo>
                    <a:pt x="962" y="0"/>
                  </a:lnTo>
                  <a:lnTo>
                    <a:pt x="845" y="106"/>
                  </a:lnTo>
                  <a:lnTo>
                    <a:pt x="787" y="158"/>
                  </a:lnTo>
                  <a:lnTo>
                    <a:pt x="757" y="184"/>
                  </a:lnTo>
                  <a:lnTo>
                    <a:pt x="727" y="210"/>
                  </a:lnTo>
                  <a:lnTo>
                    <a:pt x="487" y="413"/>
                  </a:lnTo>
                  <a:lnTo>
                    <a:pt x="367" y="514"/>
                  </a:lnTo>
                  <a:cubicBezTo>
                    <a:pt x="348" y="531"/>
                    <a:pt x="327" y="548"/>
                    <a:pt x="308" y="565"/>
                  </a:cubicBezTo>
                  <a:lnTo>
                    <a:pt x="247" y="6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2431500" y="1738450"/>
              <a:ext cx="37500" cy="34025"/>
            </a:xfrm>
            <a:custGeom>
              <a:avLst/>
              <a:gdLst/>
              <a:ahLst/>
              <a:cxnLst/>
              <a:rect l="l" t="t" r="r" b="b"/>
              <a:pathLst>
                <a:path w="1500" h="1361" extrusionOk="0">
                  <a:moveTo>
                    <a:pt x="0" y="699"/>
                  </a:moveTo>
                  <a:lnTo>
                    <a:pt x="413" y="1361"/>
                  </a:lnTo>
                  <a:lnTo>
                    <a:pt x="553" y="1274"/>
                  </a:lnTo>
                  <a:lnTo>
                    <a:pt x="689" y="1185"/>
                  </a:lnTo>
                  <a:lnTo>
                    <a:pt x="963" y="1007"/>
                  </a:lnTo>
                  <a:cubicBezTo>
                    <a:pt x="1053" y="945"/>
                    <a:pt x="1142" y="883"/>
                    <a:pt x="1232" y="823"/>
                  </a:cubicBezTo>
                  <a:cubicBezTo>
                    <a:pt x="1322" y="759"/>
                    <a:pt x="1412" y="700"/>
                    <a:pt x="1499" y="635"/>
                  </a:cubicBezTo>
                  <a:lnTo>
                    <a:pt x="1044" y="0"/>
                  </a:lnTo>
                  <a:cubicBezTo>
                    <a:pt x="960" y="63"/>
                    <a:pt x="873" y="121"/>
                    <a:pt x="787" y="180"/>
                  </a:cubicBezTo>
                  <a:cubicBezTo>
                    <a:pt x="701" y="241"/>
                    <a:pt x="615" y="300"/>
                    <a:pt x="528" y="358"/>
                  </a:cubicBezTo>
                  <a:lnTo>
                    <a:pt x="266" y="530"/>
                  </a:lnTo>
                  <a:lnTo>
                    <a:pt x="133" y="61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2626775" y="1527600"/>
              <a:ext cx="33825" cy="37425"/>
            </a:xfrm>
            <a:custGeom>
              <a:avLst/>
              <a:gdLst/>
              <a:ahLst/>
              <a:cxnLst/>
              <a:rect l="l" t="t" r="r" b="b"/>
              <a:pathLst>
                <a:path w="1353" h="1497" extrusionOk="0">
                  <a:moveTo>
                    <a:pt x="0" y="1062"/>
                  </a:moveTo>
                  <a:lnTo>
                    <a:pt x="650" y="1496"/>
                  </a:lnTo>
                  <a:lnTo>
                    <a:pt x="1004" y="960"/>
                  </a:lnTo>
                  <a:lnTo>
                    <a:pt x="1178" y="691"/>
                  </a:lnTo>
                  <a:cubicBezTo>
                    <a:pt x="1236" y="601"/>
                    <a:pt x="1295" y="511"/>
                    <a:pt x="1353" y="420"/>
                  </a:cubicBezTo>
                  <a:lnTo>
                    <a:pt x="694" y="0"/>
                  </a:lnTo>
                  <a:cubicBezTo>
                    <a:pt x="637" y="90"/>
                    <a:pt x="579" y="178"/>
                    <a:pt x="522" y="267"/>
                  </a:cubicBezTo>
                  <a:lnTo>
                    <a:pt x="349" y="53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2594000" y="1574875"/>
              <a:ext cx="34550" cy="37400"/>
            </a:xfrm>
            <a:custGeom>
              <a:avLst/>
              <a:gdLst/>
              <a:ahLst/>
              <a:cxnLst/>
              <a:rect l="l" t="t" r="r" b="b"/>
              <a:pathLst>
                <a:path w="1382" h="1496" extrusionOk="0">
                  <a:moveTo>
                    <a:pt x="0" y="1028"/>
                  </a:moveTo>
                  <a:lnTo>
                    <a:pt x="627" y="1495"/>
                  </a:lnTo>
                  <a:lnTo>
                    <a:pt x="818" y="1235"/>
                  </a:lnTo>
                  <a:cubicBezTo>
                    <a:pt x="881" y="1148"/>
                    <a:pt x="947" y="1062"/>
                    <a:pt x="1008" y="975"/>
                  </a:cubicBezTo>
                  <a:lnTo>
                    <a:pt x="1196" y="712"/>
                  </a:lnTo>
                  <a:lnTo>
                    <a:pt x="1289" y="580"/>
                  </a:lnTo>
                  <a:lnTo>
                    <a:pt x="1382" y="448"/>
                  </a:lnTo>
                  <a:lnTo>
                    <a:pt x="742" y="0"/>
                  </a:lnTo>
                  <a:lnTo>
                    <a:pt x="650" y="130"/>
                  </a:lnTo>
                  <a:lnTo>
                    <a:pt x="557" y="259"/>
                  </a:lnTo>
                  <a:lnTo>
                    <a:pt x="373" y="517"/>
                  </a:lnTo>
                  <a:cubicBezTo>
                    <a:pt x="312" y="603"/>
                    <a:pt x="249" y="687"/>
                    <a:pt x="187" y="7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2558700" y="1620300"/>
              <a:ext cx="35425" cy="37125"/>
            </a:xfrm>
            <a:custGeom>
              <a:avLst/>
              <a:gdLst/>
              <a:ahLst/>
              <a:cxnLst/>
              <a:rect l="l" t="t" r="r" b="b"/>
              <a:pathLst>
                <a:path w="1417" h="1485" extrusionOk="0">
                  <a:moveTo>
                    <a:pt x="0" y="975"/>
                  </a:moveTo>
                  <a:lnTo>
                    <a:pt x="593" y="1485"/>
                  </a:lnTo>
                  <a:cubicBezTo>
                    <a:pt x="874" y="1157"/>
                    <a:pt x="1150" y="824"/>
                    <a:pt x="1416" y="485"/>
                  </a:cubicBezTo>
                  <a:lnTo>
                    <a:pt x="805" y="0"/>
                  </a:lnTo>
                  <a:cubicBezTo>
                    <a:pt x="543" y="330"/>
                    <a:pt x="275" y="655"/>
                    <a:pt x="0" y="9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2716300" y="1380675"/>
              <a:ext cx="33100" cy="37400"/>
            </a:xfrm>
            <a:custGeom>
              <a:avLst/>
              <a:gdLst/>
              <a:ahLst/>
              <a:cxnLst/>
              <a:rect l="l" t="t" r="r" b="b"/>
              <a:pathLst>
                <a:path w="1324" h="1496" extrusionOk="0">
                  <a:moveTo>
                    <a:pt x="1" y="1098"/>
                  </a:moveTo>
                  <a:lnTo>
                    <a:pt x="673" y="1496"/>
                  </a:lnTo>
                  <a:cubicBezTo>
                    <a:pt x="889" y="1130"/>
                    <a:pt x="1106" y="766"/>
                    <a:pt x="1323" y="403"/>
                  </a:cubicBezTo>
                  <a:lnTo>
                    <a:pt x="653" y="1"/>
                  </a:lnTo>
                  <a:cubicBezTo>
                    <a:pt x="436" y="365"/>
                    <a:pt x="216" y="731"/>
                    <a:pt x="1" y="109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2687175" y="1429875"/>
              <a:ext cx="33100" cy="37400"/>
            </a:xfrm>
            <a:custGeom>
              <a:avLst/>
              <a:gdLst/>
              <a:ahLst/>
              <a:cxnLst/>
              <a:rect l="l" t="t" r="r" b="b"/>
              <a:pathLst>
                <a:path w="1324" h="1496" extrusionOk="0">
                  <a:moveTo>
                    <a:pt x="1" y="1096"/>
                  </a:moveTo>
                  <a:lnTo>
                    <a:pt x="672" y="1496"/>
                  </a:lnTo>
                  <a:lnTo>
                    <a:pt x="1323" y="397"/>
                  </a:lnTo>
                  <a:lnTo>
                    <a:pt x="6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2657750" y="1478800"/>
              <a:ext cx="33300" cy="37425"/>
            </a:xfrm>
            <a:custGeom>
              <a:avLst/>
              <a:gdLst/>
              <a:ahLst/>
              <a:cxnLst/>
              <a:rect l="l" t="t" r="r" b="b"/>
              <a:pathLst>
                <a:path w="1332" h="1497" extrusionOk="0">
                  <a:moveTo>
                    <a:pt x="0" y="1085"/>
                  </a:moveTo>
                  <a:lnTo>
                    <a:pt x="665" y="1496"/>
                  </a:lnTo>
                  <a:lnTo>
                    <a:pt x="1000" y="951"/>
                  </a:lnTo>
                  <a:lnTo>
                    <a:pt x="1332" y="403"/>
                  </a:lnTo>
                  <a:lnTo>
                    <a:pt x="662" y="0"/>
                  </a:lnTo>
                  <a:lnTo>
                    <a:pt x="333" y="54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2809400" y="1237575"/>
              <a:ext cx="34775" cy="37100"/>
            </a:xfrm>
            <a:custGeom>
              <a:avLst/>
              <a:gdLst/>
              <a:ahLst/>
              <a:cxnLst/>
              <a:rect l="l" t="t" r="r" b="b"/>
              <a:pathLst>
                <a:path w="1391" h="1484" extrusionOk="0">
                  <a:moveTo>
                    <a:pt x="0" y="1021"/>
                  </a:moveTo>
                  <a:lnTo>
                    <a:pt x="629" y="1484"/>
                  </a:lnTo>
                  <a:cubicBezTo>
                    <a:pt x="878" y="1145"/>
                    <a:pt x="1132" y="812"/>
                    <a:pt x="1390" y="483"/>
                  </a:cubicBezTo>
                  <a:lnTo>
                    <a:pt x="777" y="0"/>
                  </a:lnTo>
                  <a:cubicBezTo>
                    <a:pt x="514" y="335"/>
                    <a:pt x="254" y="676"/>
                    <a:pt x="0" y="10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2776550" y="1283750"/>
              <a:ext cx="34050" cy="37325"/>
            </a:xfrm>
            <a:custGeom>
              <a:avLst/>
              <a:gdLst/>
              <a:ahLst/>
              <a:cxnLst/>
              <a:rect l="l" t="t" r="r" b="b"/>
              <a:pathLst>
                <a:path w="1362" h="1493" extrusionOk="0">
                  <a:moveTo>
                    <a:pt x="0" y="1061"/>
                  </a:moveTo>
                  <a:lnTo>
                    <a:pt x="652" y="1492"/>
                  </a:lnTo>
                  <a:cubicBezTo>
                    <a:pt x="884" y="1140"/>
                    <a:pt x="1121" y="793"/>
                    <a:pt x="1361" y="448"/>
                  </a:cubicBezTo>
                  <a:lnTo>
                    <a:pt x="721" y="0"/>
                  </a:lnTo>
                  <a:cubicBezTo>
                    <a:pt x="476" y="350"/>
                    <a:pt x="236" y="704"/>
                    <a:pt x="0" y="106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2745975" y="1331475"/>
              <a:ext cx="33375" cy="37375"/>
            </a:xfrm>
            <a:custGeom>
              <a:avLst/>
              <a:gdLst/>
              <a:ahLst/>
              <a:cxnLst/>
              <a:rect l="l" t="t" r="r" b="b"/>
              <a:pathLst>
                <a:path w="1335" h="1495" extrusionOk="0">
                  <a:moveTo>
                    <a:pt x="1" y="1088"/>
                  </a:moveTo>
                  <a:lnTo>
                    <a:pt x="667" y="1495"/>
                  </a:lnTo>
                  <a:lnTo>
                    <a:pt x="833" y="1224"/>
                  </a:lnTo>
                  <a:lnTo>
                    <a:pt x="999" y="955"/>
                  </a:lnTo>
                  <a:cubicBezTo>
                    <a:pt x="1110" y="775"/>
                    <a:pt x="1222" y="596"/>
                    <a:pt x="1335" y="418"/>
                  </a:cubicBezTo>
                  <a:lnTo>
                    <a:pt x="676" y="1"/>
                  </a:lnTo>
                  <a:cubicBezTo>
                    <a:pt x="561" y="180"/>
                    <a:pt x="448" y="362"/>
                    <a:pt x="335" y="543"/>
                  </a:cubicBezTo>
                  <a:lnTo>
                    <a:pt x="168" y="8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2925825" y="1115000"/>
              <a:ext cx="36975" cy="35100"/>
            </a:xfrm>
            <a:custGeom>
              <a:avLst/>
              <a:gdLst/>
              <a:ahLst/>
              <a:cxnLst/>
              <a:rect l="l" t="t" r="r" b="b"/>
              <a:pathLst>
                <a:path w="1479" h="1404" extrusionOk="0">
                  <a:moveTo>
                    <a:pt x="1" y="809"/>
                  </a:moveTo>
                  <a:lnTo>
                    <a:pt x="507" y="1404"/>
                  </a:lnTo>
                  <a:cubicBezTo>
                    <a:pt x="823" y="1134"/>
                    <a:pt x="1147" y="876"/>
                    <a:pt x="1478" y="625"/>
                  </a:cubicBezTo>
                  <a:lnTo>
                    <a:pt x="1010" y="0"/>
                  </a:lnTo>
                  <a:cubicBezTo>
                    <a:pt x="664" y="259"/>
                    <a:pt x="329" y="529"/>
                    <a:pt x="1" y="8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2883650" y="1152175"/>
              <a:ext cx="36375" cy="36200"/>
            </a:xfrm>
            <a:custGeom>
              <a:avLst/>
              <a:gdLst/>
              <a:ahLst/>
              <a:cxnLst/>
              <a:rect l="l" t="t" r="r" b="b"/>
              <a:pathLst>
                <a:path w="1455" h="1448" extrusionOk="0">
                  <a:moveTo>
                    <a:pt x="1" y="902"/>
                  </a:moveTo>
                  <a:lnTo>
                    <a:pt x="560" y="1447"/>
                  </a:lnTo>
                  <a:cubicBezTo>
                    <a:pt x="852" y="1148"/>
                    <a:pt x="1150" y="858"/>
                    <a:pt x="1454" y="574"/>
                  </a:cubicBezTo>
                  <a:lnTo>
                    <a:pt x="923" y="1"/>
                  </a:lnTo>
                  <a:cubicBezTo>
                    <a:pt x="607" y="295"/>
                    <a:pt x="300" y="594"/>
                    <a:pt x="1" y="90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2845150" y="1193150"/>
              <a:ext cx="35600" cy="36825"/>
            </a:xfrm>
            <a:custGeom>
              <a:avLst/>
              <a:gdLst/>
              <a:ahLst/>
              <a:cxnLst/>
              <a:rect l="l" t="t" r="r" b="b"/>
              <a:pathLst>
                <a:path w="1424" h="1473" extrusionOk="0">
                  <a:moveTo>
                    <a:pt x="1" y="970"/>
                  </a:moveTo>
                  <a:lnTo>
                    <a:pt x="600" y="1472"/>
                  </a:lnTo>
                  <a:cubicBezTo>
                    <a:pt x="868" y="1150"/>
                    <a:pt x="1142" y="835"/>
                    <a:pt x="1423" y="526"/>
                  </a:cubicBezTo>
                  <a:lnTo>
                    <a:pt x="845" y="1"/>
                  </a:lnTo>
                  <a:cubicBezTo>
                    <a:pt x="558" y="318"/>
                    <a:pt x="277" y="642"/>
                    <a:pt x="1" y="9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3076300" y="1040875"/>
              <a:ext cx="35600" cy="27000"/>
            </a:xfrm>
            <a:custGeom>
              <a:avLst/>
              <a:gdLst/>
              <a:ahLst/>
              <a:cxnLst/>
              <a:rect l="l" t="t" r="r" b="b"/>
              <a:pathLst>
                <a:path w="1424" h="1080" extrusionOk="0">
                  <a:moveTo>
                    <a:pt x="1" y="335"/>
                  </a:moveTo>
                  <a:lnTo>
                    <a:pt x="235" y="1079"/>
                  </a:lnTo>
                  <a:cubicBezTo>
                    <a:pt x="627" y="958"/>
                    <a:pt x="1022" y="850"/>
                    <a:pt x="1423" y="763"/>
                  </a:cubicBezTo>
                  <a:lnTo>
                    <a:pt x="1256" y="1"/>
                  </a:lnTo>
                  <a:cubicBezTo>
                    <a:pt x="834" y="93"/>
                    <a:pt x="415" y="205"/>
                    <a:pt x="1" y="33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3022375" y="1057775"/>
              <a:ext cx="36800" cy="30675"/>
            </a:xfrm>
            <a:custGeom>
              <a:avLst/>
              <a:gdLst/>
              <a:ahLst/>
              <a:cxnLst/>
              <a:rect l="l" t="t" r="r" b="b"/>
              <a:pathLst>
                <a:path w="1472" h="1227" extrusionOk="0">
                  <a:moveTo>
                    <a:pt x="0" y="526"/>
                  </a:moveTo>
                  <a:lnTo>
                    <a:pt x="345" y="1226"/>
                  </a:lnTo>
                  <a:cubicBezTo>
                    <a:pt x="715" y="1046"/>
                    <a:pt x="1091" y="879"/>
                    <a:pt x="1472" y="728"/>
                  </a:cubicBezTo>
                  <a:lnTo>
                    <a:pt x="1187" y="1"/>
                  </a:lnTo>
                  <a:cubicBezTo>
                    <a:pt x="783" y="159"/>
                    <a:pt x="388" y="335"/>
                    <a:pt x="0" y="52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2972300" y="1082875"/>
              <a:ext cx="37150" cy="33275"/>
            </a:xfrm>
            <a:custGeom>
              <a:avLst/>
              <a:gdLst/>
              <a:ahLst/>
              <a:cxnLst/>
              <a:rect l="l" t="t" r="r" b="b"/>
              <a:pathLst>
                <a:path w="1486" h="1331" extrusionOk="0">
                  <a:moveTo>
                    <a:pt x="0" y="683"/>
                  </a:moveTo>
                  <a:lnTo>
                    <a:pt x="434" y="1331"/>
                  </a:lnTo>
                  <a:cubicBezTo>
                    <a:pt x="778" y="1101"/>
                    <a:pt x="1129" y="882"/>
                    <a:pt x="1486" y="678"/>
                  </a:cubicBezTo>
                  <a:lnTo>
                    <a:pt x="1100" y="0"/>
                  </a:lnTo>
                  <a:cubicBezTo>
                    <a:pt x="725" y="215"/>
                    <a:pt x="358" y="443"/>
                    <a:pt x="0" y="6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3247150" y="1034900"/>
              <a:ext cx="33800" cy="23150"/>
            </a:xfrm>
            <a:custGeom>
              <a:avLst/>
              <a:gdLst/>
              <a:ahLst/>
              <a:cxnLst/>
              <a:rect l="l" t="t" r="r" b="b"/>
              <a:pathLst>
                <a:path w="1352" h="926" extrusionOk="0">
                  <a:moveTo>
                    <a:pt x="75" y="0"/>
                  </a:moveTo>
                  <a:lnTo>
                    <a:pt x="0" y="777"/>
                  </a:lnTo>
                  <a:cubicBezTo>
                    <a:pt x="104" y="787"/>
                    <a:pt x="206" y="797"/>
                    <a:pt x="311" y="808"/>
                  </a:cubicBezTo>
                  <a:lnTo>
                    <a:pt x="622" y="845"/>
                  </a:lnTo>
                  <a:lnTo>
                    <a:pt x="777" y="863"/>
                  </a:lnTo>
                  <a:cubicBezTo>
                    <a:pt x="829" y="870"/>
                    <a:pt x="881" y="878"/>
                    <a:pt x="931" y="884"/>
                  </a:cubicBezTo>
                  <a:lnTo>
                    <a:pt x="1242" y="926"/>
                  </a:lnTo>
                  <a:lnTo>
                    <a:pt x="1352" y="152"/>
                  </a:lnTo>
                  <a:lnTo>
                    <a:pt x="1033" y="110"/>
                  </a:lnTo>
                  <a:cubicBezTo>
                    <a:pt x="980" y="103"/>
                    <a:pt x="926" y="95"/>
                    <a:pt x="874" y="89"/>
                  </a:cubicBezTo>
                  <a:lnTo>
                    <a:pt x="715" y="70"/>
                  </a:lnTo>
                  <a:lnTo>
                    <a:pt x="394" y="33"/>
                  </a:lnTo>
                  <a:cubicBezTo>
                    <a:pt x="289" y="21"/>
                    <a:pt x="182" y="11"/>
                    <a:pt x="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3191225" y="1032075"/>
              <a:ext cx="32325" cy="20425"/>
            </a:xfrm>
            <a:custGeom>
              <a:avLst/>
              <a:gdLst/>
              <a:ahLst/>
              <a:cxnLst/>
              <a:rect l="l" t="t" r="r" b="b"/>
              <a:pathLst>
                <a:path w="1293" h="817" extrusionOk="0">
                  <a:moveTo>
                    <a:pt x="1" y="1"/>
                  </a:moveTo>
                  <a:lnTo>
                    <a:pt x="6" y="782"/>
                  </a:lnTo>
                  <a:lnTo>
                    <a:pt x="317" y="784"/>
                  </a:lnTo>
                  <a:lnTo>
                    <a:pt x="395" y="784"/>
                  </a:lnTo>
                  <a:cubicBezTo>
                    <a:pt x="421" y="784"/>
                    <a:pt x="447" y="784"/>
                    <a:pt x="473" y="785"/>
                  </a:cubicBezTo>
                  <a:lnTo>
                    <a:pt x="628" y="790"/>
                  </a:lnTo>
                  <a:lnTo>
                    <a:pt x="939" y="799"/>
                  </a:lnTo>
                  <a:cubicBezTo>
                    <a:pt x="1043" y="805"/>
                    <a:pt x="1146" y="810"/>
                    <a:pt x="1250" y="816"/>
                  </a:cubicBezTo>
                  <a:lnTo>
                    <a:pt x="1293" y="36"/>
                  </a:lnTo>
                  <a:cubicBezTo>
                    <a:pt x="1185" y="31"/>
                    <a:pt x="1078" y="25"/>
                    <a:pt x="970" y="20"/>
                  </a:cubicBezTo>
                  <a:lnTo>
                    <a:pt x="647" y="10"/>
                  </a:lnTo>
                  <a:lnTo>
                    <a:pt x="486" y="5"/>
                  </a:lnTo>
                  <a:cubicBezTo>
                    <a:pt x="459" y="4"/>
                    <a:pt x="433" y="4"/>
                    <a:pt x="406" y="4"/>
                  </a:cubicBezTo>
                  <a:lnTo>
                    <a:pt x="325" y="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3133475" y="1033025"/>
              <a:ext cx="33500" cy="22600"/>
            </a:xfrm>
            <a:custGeom>
              <a:avLst/>
              <a:gdLst/>
              <a:ahLst/>
              <a:cxnLst/>
              <a:rect l="l" t="t" r="r" b="b"/>
              <a:pathLst>
                <a:path w="1340" h="904" extrusionOk="0">
                  <a:moveTo>
                    <a:pt x="0" y="131"/>
                  </a:moveTo>
                  <a:lnTo>
                    <a:pt x="112" y="903"/>
                  </a:lnTo>
                  <a:lnTo>
                    <a:pt x="187" y="892"/>
                  </a:lnTo>
                  <a:lnTo>
                    <a:pt x="264" y="882"/>
                  </a:lnTo>
                  <a:lnTo>
                    <a:pt x="417" y="865"/>
                  </a:lnTo>
                  <a:lnTo>
                    <a:pt x="571" y="846"/>
                  </a:lnTo>
                  <a:lnTo>
                    <a:pt x="648" y="836"/>
                  </a:lnTo>
                  <a:cubicBezTo>
                    <a:pt x="674" y="834"/>
                    <a:pt x="698" y="830"/>
                    <a:pt x="724" y="829"/>
                  </a:cubicBezTo>
                  <a:lnTo>
                    <a:pt x="1031" y="802"/>
                  </a:lnTo>
                  <a:lnTo>
                    <a:pt x="1185" y="789"/>
                  </a:lnTo>
                  <a:cubicBezTo>
                    <a:pt x="1235" y="784"/>
                    <a:pt x="1287" y="782"/>
                    <a:pt x="1339" y="779"/>
                  </a:cubicBezTo>
                  <a:lnTo>
                    <a:pt x="1291" y="0"/>
                  </a:lnTo>
                  <a:cubicBezTo>
                    <a:pt x="1238" y="2"/>
                    <a:pt x="1183" y="6"/>
                    <a:pt x="1130" y="9"/>
                  </a:cubicBezTo>
                  <a:lnTo>
                    <a:pt x="969" y="23"/>
                  </a:lnTo>
                  <a:lnTo>
                    <a:pt x="646" y="52"/>
                  </a:lnTo>
                  <a:cubicBezTo>
                    <a:pt x="619" y="54"/>
                    <a:pt x="593" y="58"/>
                    <a:pt x="566" y="61"/>
                  </a:cubicBezTo>
                  <a:lnTo>
                    <a:pt x="484" y="70"/>
                  </a:lnTo>
                  <a:lnTo>
                    <a:pt x="323" y="90"/>
                  </a:lnTo>
                  <a:lnTo>
                    <a:pt x="162" y="109"/>
                  </a:lnTo>
                  <a:lnTo>
                    <a:pt x="82" y="1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3410100" y="1073000"/>
              <a:ext cx="36925" cy="32025"/>
            </a:xfrm>
            <a:custGeom>
              <a:avLst/>
              <a:gdLst/>
              <a:ahLst/>
              <a:cxnLst/>
              <a:rect l="l" t="t" r="r" b="b"/>
              <a:pathLst>
                <a:path w="1477" h="1281" extrusionOk="0">
                  <a:moveTo>
                    <a:pt x="320" y="1"/>
                  </a:moveTo>
                  <a:lnTo>
                    <a:pt x="0" y="713"/>
                  </a:lnTo>
                  <a:cubicBezTo>
                    <a:pt x="367" y="877"/>
                    <a:pt x="722" y="1067"/>
                    <a:pt x="1057" y="1280"/>
                  </a:cubicBezTo>
                  <a:lnTo>
                    <a:pt x="1477" y="622"/>
                  </a:lnTo>
                  <a:cubicBezTo>
                    <a:pt x="1107" y="386"/>
                    <a:pt x="719" y="180"/>
                    <a:pt x="3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3358075" y="1054325"/>
              <a:ext cx="35925" cy="27675"/>
            </a:xfrm>
            <a:custGeom>
              <a:avLst/>
              <a:gdLst/>
              <a:ahLst/>
              <a:cxnLst/>
              <a:rect l="l" t="t" r="r" b="b"/>
              <a:pathLst>
                <a:path w="1437" h="1107" extrusionOk="0">
                  <a:moveTo>
                    <a:pt x="192" y="0"/>
                  </a:moveTo>
                  <a:lnTo>
                    <a:pt x="1" y="758"/>
                  </a:lnTo>
                  <a:cubicBezTo>
                    <a:pt x="402" y="859"/>
                    <a:pt x="797" y="974"/>
                    <a:pt x="1183" y="1107"/>
                  </a:cubicBezTo>
                  <a:lnTo>
                    <a:pt x="1437" y="369"/>
                  </a:lnTo>
                  <a:cubicBezTo>
                    <a:pt x="1026" y="227"/>
                    <a:pt x="610" y="106"/>
                    <a:pt x="1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3303275" y="1042775"/>
              <a:ext cx="34875" cy="25050"/>
            </a:xfrm>
            <a:custGeom>
              <a:avLst/>
              <a:gdLst/>
              <a:ahLst/>
              <a:cxnLst/>
              <a:rect l="l" t="t" r="r" b="b"/>
              <a:pathLst>
                <a:path w="1395" h="1002" extrusionOk="0">
                  <a:moveTo>
                    <a:pt x="131" y="1"/>
                  </a:moveTo>
                  <a:lnTo>
                    <a:pt x="0" y="769"/>
                  </a:lnTo>
                  <a:cubicBezTo>
                    <a:pt x="103" y="787"/>
                    <a:pt x="207" y="806"/>
                    <a:pt x="309" y="824"/>
                  </a:cubicBezTo>
                  <a:lnTo>
                    <a:pt x="620" y="881"/>
                  </a:lnTo>
                  <a:cubicBezTo>
                    <a:pt x="827" y="919"/>
                    <a:pt x="1031" y="960"/>
                    <a:pt x="1236" y="1001"/>
                  </a:cubicBezTo>
                  <a:lnTo>
                    <a:pt x="1394" y="236"/>
                  </a:lnTo>
                  <a:cubicBezTo>
                    <a:pt x="1184" y="192"/>
                    <a:pt x="974" y="152"/>
                    <a:pt x="764" y="112"/>
                  </a:cubicBezTo>
                  <a:lnTo>
                    <a:pt x="448" y="55"/>
                  </a:lnTo>
                  <a:cubicBezTo>
                    <a:pt x="343" y="37"/>
                    <a:pt x="236" y="17"/>
                    <a:pt x="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 name="Google Shape;150;p3"/>
          <p:cNvGrpSpPr/>
          <p:nvPr/>
        </p:nvGrpSpPr>
        <p:grpSpPr>
          <a:xfrm rot="-362897">
            <a:off x="1771538" y="920443"/>
            <a:ext cx="5601328" cy="3362620"/>
            <a:chOff x="385750" y="206447"/>
            <a:chExt cx="8336049" cy="4757278"/>
          </a:xfrm>
        </p:grpSpPr>
        <p:sp>
          <p:nvSpPr>
            <p:cNvPr id="151" name="Google Shape;151;p3"/>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 name="Google Shape;153;p3"/>
          <p:cNvSpPr txBox="1">
            <a:spLocks noGrp="1"/>
          </p:cNvSpPr>
          <p:nvPr>
            <p:ph type="title"/>
          </p:nvPr>
        </p:nvSpPr>
        <p:spPr>
          <a:xfrm>
            <a:off x="2061750" y="2007900"/>
            <a:ext cx="5020500" cy="84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4" name="Google Shape;154;p3"/>
          <p:cNvSpPr txBox="1">
            <a:spLocks noGrp="1"/>
          </p:cNvSpPr>
          <p:nvPr>
            <p:ph type="title" idx="2" hasCustomPrompt="1"/>
          </p:nvPr>
        </p:nvSpPr>
        <p:spPr>
          <a:xfrm>
            <a:off x="732103" y="1015584"/>
            <a:ext cx="1640700" cy="1026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55" name="Google Shape;155;p3"/>
          <p:cNvSpPr txBox="1">
            <a:spLocks noGrp="1"/>
          </p:cNvSpPr>
          <p:nvPr>
            <p:ph type="subTitle" idx="1"/>
          </p:nvPr>
        </p:nvSpPr>
        <p:spPr>
          <a:xfrm>
            <a:off x="2061750" y="2760625"/>
            <a:ext cx="5020500" cy="37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1245"/>
        <p:cNvGrpSpPr/>
        <p:nvPr/>
      </p:nvGrpSpPr>
      <p:grpSpPr>
        <a:xfrm>
          <a:off x="0" y="0"/>
          <a:ext cx="0" cy="0"/>
          <a:chOff x="0" y="0"/>
          <a:chExt cx="0" cy="0"/>
        </a:xfrm>
      </p:grpSpPr>
      <p:grpSp>
        <p:nvGrpSpPr>
          <p:cNvPr id="1246" name="Google Shape;1246;p21"/>
          <p:cNvGrpSpPr/>
          <p:nvPr/>
        </p:nvGrpSpPr>
        <p:grpSpPr>
          <a:xfrm rot="-7945347">
            <a:off x="-771462" y="4196021"/>
            <a:ext cx="1997599" cy="815960"/>
            <a:chOff x="4407125" y="893175"/>
            <a:chExt cx="1997575" cy="815950"/>
          </a:xfrm>
        </p:grpSpPr>
        <p:sp>
          <p:nvSpPr>
            <p:cNvPr id="1247" name="Google Shape;1247;p21"/>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1"/>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1"/>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1"/>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1"/>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1"/>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1"/>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1"/>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1"/>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1"/>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1"/>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1"/>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1"/>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1"/>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1"/>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1"/>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1"/>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1"/>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1"/>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1"/>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1"/>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1"/>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1"/>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1"/>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1"/>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1"/>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1"/>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1"/>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1"/>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1"/>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1"/>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1"/>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1"/>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1"/>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1"/>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1"/>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1"/>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1"/>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1"/>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1"/>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1"/>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1"/>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1"/>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1"/>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1"/>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1"/>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1"/>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1"/>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1"/>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1"/>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1"/>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1"/>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1"/>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1"/>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1"/>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1"/>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1"/>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1"/>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1"/>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21"/>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21"/>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1"/>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1"/>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0" name="Google Shape;1310;p21"/>
          <p:cNvGrpSpPr/>
          <p:nvPr/>
        </p:nvGrpSpPr>
        <p:grpSpPr>
          <a:xfrm rot="1403850">
            <a:off x="6975096" y="-156121"/>
            <a:ext cx="2789643" cy="806007"/>
            <a:chOff x="4314275" y="3002400"/>
            <a:chExt cx="1825625" cy="527475"/>
          </a:xfrm>
        </p:grpSpPr>
        <p:sp>
          <p:nvSpPr>
            <p:cNvPr id="1311" name="Google Shape;1311;p21"/>
            <p:cNvSpPr/>
            <p:nvPr/>
          </p:nvSpPr>
          <p:spPr>
            <a:xfrm>
              <a:off x="5996650" y="3489625"/>
              <a:ext cx="35350" cy="26475"/>
            </a:xfrm>
            <a:custGeom>
              <a:avLst/>
              <a:gdLst/>
              <a:ahLst/>
              <a:cxnLst/>
              <a:rect l="l" t="t" r="r" b="b"/>
              <a:pathLst>
                <a:path w="1414" h="1059" extrusionOk="0">
                  <a:moveTo>
                    <a:pt x="1413" y="753"/>
                  </a:moveTo>
                  <a:lnTo>
                    <a:pt x="1210" y="0"/>
                  </a:lnTo>
                  <a:cubicBezTo>
                    <a:pt x="1110" y="28"/>
                    <a:pt x="1010" y="52"/>
                    <a:pt x="908" y="78"/>
                  </a:cubicBezTo>
                  <a:lnTo>
                    <a:pt x="606" y="154"/>
                  </a:lnTo>
                  <a:cubicBezTo>
                    <a:pt x="581" y="162"/>
                    <a:pt x="555" y="168"/>
                    <a:pt x="531" y="173"/>
                  </a:cubicBezTo>
                  <a:lnTo>
                    <a:pt x="455" y="190"/>
                  </a:lnTo>
                  <a:lnTo>
                    <a:pt x="303" y="225"/>
                  </a:lnTo>
                  <a:cubicBezTo>
                    <a:pt x="201" y="248"/>
                    <a:pt x="101" y="272"/>
                    <a:pt x="0" y="294"/>
                  </a:cubicBezTo>
                  <a:lnTo>
                    <a:pt x="165" y="1058"/>
                  </a:lnTo>
                  <a:cubicBezTo>
                    <a:pt x="269" y="1035"/>
                    <a:pt x="373" y="1011"/>
                    <a:pt x="479" y="986"/>
                  </a:cubicBezTo>
                  <a:lnTo>
                    <a:pt x="636" y="950"/>
                  </a:lnTo>
                  <a:lnTo>
                    <a:pt x="714" y="932"/>
                  </a:lnTo>
                  <a:cubicBezTo>
                    <a:pt x="740" y="925"/>
                    <a:pt x="766" y="920"/>
                    <a:pt x="792" y="913"/>
                  </a:cubicBezTo>
                  <a:lnTo>
                    <a:pt x="1102" y="834"/>
                  </a:lnTo>
                  <a:cubicBezTo>
                    <a:pt x="1206" y="808"/>
                    <a:pt x="1310" y="783"/>
                    <a:pt x="1413"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1"/>
            <p:cNvSpPr/>
            <p:nvPr/>
          </p:nvSpPr>
          <p:spPr>
            <a:xfrm>
              <a:off x="6050700" y="3472725"/>
              <a:ext cx="36225" cy="28650"/>
            </a:xfrm>
            <a:custGeom>
              <a:avLst/>
              <a:gdLst/>
              <a:ahLst/>
              <a:cxnLst/>
              <a:rect l="l" t="t" r="r" b="b"/>
              <a:pathLst>
                <a:path w="1449" h="1146" extrusionOk="0">
                  <a:moveTo>
                    <a:pt x="1448" y="733"/>
                  </a:moveTo>
                  <a:lnTo>
                    <a:pt x="1181" y="0"/>
                  </a:lnTo>
                  <a:lnTo>
                    <a:pt x="1108" y="28"/>
                  </a:lnTo>
                  <a:lnTo>
                    <a:pt x="1035" y="54"/>
                  </a:lnTo>
                  <a:lnTo>
                    <a:pt x="887" y="106"/>
                  </a:lnTo>
                  <a:lnTo>
                    <a:pt x="594" y="209"/>
                  </a:lnTo>
                  <a:cubicBezTo>
                    <a:pt x="495" y="241"/>
                    <a:pt x="396" y="273"/>
                    <a:pt x="297" y="304"/>
                  </a:cubicBezTo>
                  <a:lnTo>
                    <a:pt x="148" y="353"/>
                  </a:lnTo>
                  <a:cubicBezTo>
                    <a:pt x="99" y="369"/>
                    <a:pt x="49" y="386"/>
                    <a:pt x="0" y="400"/>
                  </a:cubicBezTo>
                  <a:lnTo>
                    <a:pt x="233" y="1146"/>
                  </a:lnTo>
                  <a:cubicBezTo>
                    <a:pt x="285" y="1131"/>
                    <a:pt x="334" y="1113"/>
                    <a:pt x="386" y="1096"/>
                  </a:cubicBezTo>
                  <a:lnTo>
                    <a:pt x="538" y="1047"/>
                  </a:lnTo>
                  <a:cubicBezTo>
                    <a:pt x="640" y="1012"/>
                    <a:pt x="743" y="980"/>
                    <a:pt x="844" y="947"/>
                  </a:cubicBezTo>
                  <a:lnTo>
                    <a:pt x="1147" y="840"/>
                  </a:lnTo>
                  <a:lnTo>
                    <a:pt x="1298" y="787"/>
                  </a:lnTo>
                  <a:lnTo>
                    <a:pt x="1374" y="76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1"/>
            <p:cNvSpPr/>
            <p:nvPr/>
          </p:nvSpPr>
          <p:spPr>
            <a:xfrm>
              <a:off x="6103125" y="3451300"/>
              <a:ext cx="36775" cy="30575"/>
            </a:xfrm>
            <a:custGeom>
              <a:avLst/>
              <a:gdLst/>
              <a:ahLst/>
              <a:cxnLst/>
              <a:rect l="l" t="t" r="r" b="b"/>
              <a:pathLst>
                <a:path w="1471" h="1223" extrusionOk="0">
                  <a:moveTo>
                    <a:pt x="1470" y="707"/>
                  </a:moveTo>
                  <a:lnTo>
                    <a:pt x="1140" y="1"/>
                  </a:lnTo>
                  <a:cubicBezTo>
                    <a:pt x="1093" y="24"/>
                    <a:pt x="1046" y="45"/>
                    <a:pt x="997" y="66"/>
                  </a:cubicBezTo>
                  <a:lnTo>
                    <a:pt x="856" y="130"/>
                  </a:lnTo>
                  <a:lnTo>
                    <a:pt x="573" y="259"/>
                  </a:lnTo>
                  <a:lnTo>
                    <a:pt x="286" y="381"/>
                  </a:lnTo>
                  <a:lnTo>
                    <a:pt x="143" y="442"/>
                  </a:lnTo>
                  <a:lnTo>
                    <a:pt x="71" y="472"/>
                  </a:lnTo>
                  <a:cubicBezTo>
                    <a:pt x="48" y="483"/>
                    <a:pt x="23" y="492"/>
                    <a:pt x="0" y="500"/>
                  </a:cubicBezTo>
                  <a:lnTo>
                    <a:pt x="297" y="1223"/>
                  </a:lnTo>
                  <a:cubicBezTo>
                    <a:pt x="321" y="1212"/>
                    <a:pt x="346" y="1203"/>
                    <a:pt x="371" y="1193"/>
                  </a:cubicBezTo>
                  <a:lnTo>
                    <a:pt x="445" y="1161"/>
                  </a:lnTo>
                  <a:lnTo>
                    <a:pt x="591" y="1099"/>
                  </a:lnTo>
                  <a:lnTo>
                    <a:pt x="887" y="973"/>
                  </a:lnTo>
                  <a:lnTo>
                    <a:pt x="1180" y="841"/>
                  </a:lnTo>
                  <a:lnTo>
                    <a:pt x="1325" y="774"/>
                  </a:lnTo>
                  <a:cubicBezTo>
                    <a:pt x="1372" y="752"/>
                    <a:pt x="1422" y="731"/>
                    <a:pt x="1470" y="7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1"/>
            <p:cNvSpPr/>
            <p:nvPr/>
          </p:nvSpPr>
          <p:spPr>
            <a:xfrm>
              <a:off x="5828575" y="3508875"/>
              <a:ext cx="32525" cy="21000"/>
            </a:xfrm>
            <a:custGeom>
              <a:avLst/>
              <a:gdLst/>
              <a:ahLst/>
              <a:cxnLst/>
              <a:rect l="l" t="t" r="r" b="b"/>
              <a:pathLst>
                <a:path w="1301" h="840" extrusionOk="0">
                  <a:moveTo>
                    <a:pt x="1286" y="840"/>
                  </a:moveTo>
                  <a:lnTo>
                    <a:pt x="1301" y="59"/>
                  </a:lnTo>
                  <a:lnTo>
                    <a:pt x="990" y="51"/>
                  </a:lnTo>
                  <a:lnTo>
                    <a:pt x="679" y="38"/>
                  </a:lnTo>
                  <a:cubicBezTo>
                    <a:pt x="575" y="34"/>
                    <a:pt x="472" y="28"/>
                    <a:pt x="369" y="21"/>
                  </a:cubicBezTo>
                  <a:cubicBezTo>
                    <a:pt x="266" y="14"/>
                    <a:pt x="162" y="9"/>
                    <a:pt x="60" y="1"/>
                  </a:cubicBezTo>
                  <a:lnTo>
                    <a:pt x="0" y="778"/>
                  </a:lnTo>
                  <a:cubicBezTo>
                    <a:pt x="108" y="788"/>
                    <a:pt x="214" y="793"/>
                    <a:pt x="322" y="800"/>
                  </a:cubicBezTo>
                  <a:cubicBezTo>
                    <a:pt x="429" y="808"/>
                    <a:pt x="536" y="815"/>
                    <a:pt x="644" y="819"/>
                  </a:cubicBezTo>
                  <a:lnTo>
                    <a:pt x="966" y="83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1"/>
            <p:cNvSpPr/>
            <p:nvPr/>
          </p:nvSpPr>
          <p:spPr>
            <a:xfrm>
              <a:off x="5885750" y="3508675"/>
              <a:ext cx="32625" cy="21125"/>
            </a:xfrm>
            <a:custGeom>
              <a:avLst/>
              <a:gdLst/>
              <a:ahLst/>
              <a:cxnLst/>
              <a:rect l="l" t="t" r="r" b="b"/>
              <a:pathLst>
                <a:path w="1305" h="845" extrusionOk="0">
                  <a:moveTo>
                    <a:pt x="1305" y="779"/>
                  </a:moveTo>
                  <a:lnTo>
                    <a:pt x="1243" y="0"/>
                  </a:lnTo>
                  <a:cubicBezTo>
                    <a:pt x="830" y="32"/>
                    <a:pt x="415" y="52"/>
                    <a:pt x="1" y="64"/>
                  </a:cubicBezTo>
                  <a:lnTo>
                    <a:pt x="20" y="845"/>
                  </a:lnTo>
                  <a:cubicBezTo>
                    <a:pt x="450" y="833"/>
                    <a:pt x="878" y="811"/>
                    <a:pt x="1305" y="7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1"/>
            <p:cNvSpPr/>
            <p:nvPr/>
          </p:nvSpPr>
          <p:spPr>
            <a:xfrm>
              <a:off x="5941225" y="3501750"/>
              <a:ext cx="34125" cy="23975"/>
            </a:xfrm>
            <a:custGeom>
              <a:avLst/>
              <a:gdLst/>
              <a:ahLst/>
              <a:cxnLst/>
              <a:rect l="l" t="t" r="r" b="b"/>
              <a:pathLst>
                <a:path w="1365" h="959" extrusionOk="0">
                  <a:moveTo>
                    <a:pt x="1365" y="770"/>
                  </a:moveTo>
                  <a:lnTo>
                    <a:pt x="1231" y="0"/>
                  </a:lnTo>
                  <a:cubicBezTo>
                    <a:pt x="1130" y="19"/>
                    <a:pt x="1027" y="34"/>
                    <a:pt x="924" y="50"/>
                  </a:cubicBezTo>
                  <a:lnTo>
                    <a:pt x="617" y="99"/>
                  </a:lnTo>
                  <a:cubicBezTo>
                    <a:pt x="591" y="102"/>
                    <a:pt x="567" y="107"/>
                    <a:pt x="541" y="111"/>
                  </a:cubicBezTo>
                  <a:lnTo>
                    <a:pt x="464" y="121"/>
                  </a:lnTo>
                  <a:lnTo>
                    <a:pt x="309" y="142"/>
                  </a:lnTo>
                  <a:cubicBezTo>
                    <a:pt x="206" y="154"/>
                    <a:pt x="104" y="171"/>
                    <a:pt x="1" y="183"/>
                  </a:cubicBezTo>
                  <a:lnTo>
                    <a:pt x="94" y="958"/>
                  </a:lnTo>
                  <a:cubicBezTo>
                    <a:pt x="201" y="945"/>
                    <a:pt x="307" y="930"/>
                    <a:pt x="413" y="917"/>
                  </a:cubicBezTo>
                  <a:lnTo>
                    <a:pt x="572" y="896"/>
                  </a:lnTo>
                  <a:lnTo>
                    <a:pt x="651" y="885"/>
                  </a:lnTo>
                  <a:cubicBezTo>
                    <a:pt x="678" y="881"/>
                    <a:pt x="705" y="878"/>
                    <a:pt x="731" y="874"/>
                  </a:cubicBezTo>
                  <a:lnTo>
                    <a:pt x="1048" y="824"/>
                  </a:lnTo>
                  <a:cubicBezTo>
                    <a:pt x="1153" y="803"/>
                    <a:pt x="1261" y="789"/>
                    <a:pt x="1365" y="7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1"/>
            <p:cNvSpPr/>
            <p:nvPr/>
          </p:nvSpPr>
          <p:spPr>
            <a:xfrm>
              <a:off x="5661000" y="3468850"/>
              <a:ext cx="36650" cy="30075"/>
            </a:xfrm>
            <a:custGeom>
              <a:avLst/>
              <a:gdLst/>
              <a:ahLst/>
              <a:cxnLst/>
              <a:rect l="l" t="t" r="r" b="b"/>
              <a:pathLst>
                <a:path w="1466" h="1203" extrusionOk="0">
                  <a:moveTo>
                    <a:pt x="1193" y="1203"/>
                  </a:moveTo>
                  <a:lnTo>
                    <a:pt x="1465" y="472"/>
                  </a:lnTo>
                  <a:lnTo>
                    <a:pt x="1177" y="361"/>
                  </a:lnTo>
                  <a:cubicBezTo>
                    <a:pt x="1128" y="343"/>
                    <a:pt x="1080" y="323"/>
                    <a:pt x="1033" y="303"/>
                  </a:cubicBezTo>
                  <a:lnTo>
                    <a:pt x="890" y="245"/>
                  </a:lnTo>
                  <a:lnTo>
                    <a:pt x="747" y="187"/>
                  </a:lnTo>
                  <a:cubicBezTo>
                    <a:pt x="700" y="167"/>
                    <a:pt x="653" y="145"/>
                    <a:pt x="605" y="125"/>
                  </a:cubicBezTo>
                  <a:lnTo>
                    <a:pt x="465" y="63"/>
                  </a:lnTo>
                  <a:lnTo>
                    <a:pt x="394" y="32"/>
                  </a:lnTo>
                  <a:lnTo>
                    <a:pt x="324" y="0"/>
                  </a:lnTo>
                  <a:lnTo>
                    <a:pt x="0" y="711"/>
                  </a:lnTo>
                  <a:cubicBezTo>
                    <a:pt x="24" y="723"/>
                    <a:pt x="49" y="733"/>
                    <a:pt x="74" y="745"/>
                  </a:cubicBezTo>
                  <a:lnTo>
                    <a:pt x="148" y="777"/>
                  </a:lnTo>
                  <a:lnTo>
                    <a:pt x="297" y="843"/>
                  </a:lnTo>
                  <a:cubicBezTo>
                    <a:pt x="346" y="864"/>
                    <a:pt x="396" y="886"/>
                    <a:pt x="445" y="907"/>
                  </a:cubicBezTo>
                  <a:lnTo>
                    <a:pt x="595" y="969"/>
                  </a:lnTo>
                  <a:lnTo>
                    <a:pt x="745" y="1030"/>
                  </a:lnTo>
                  <a:cubicBezTo>
                    <a:pt x="794" y="1051"/>
                    <a:pt x="844" y="1072"/>
                    <a:pt x="893"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1"/>
            <p:cNvSpPr/>
            <p:nvPr/>
          </p:nvSpPr>
          <p:spPr>
            <a:xfrm>
              <a:off x="5715050" y="3488500"/>
              <a:ext cx="35650" cy="27175"/>
            </a:xfrm>
            <a:custGeom>
              <a:avLst/>
              <a:gdLst/>
              <a:ahLst/>
              <a:cxnLst/>
              <a:rect l="l" t="t" r="r" b="b"/>
              <a:pathLst>
                <a:path w="1426" h="1087" extrusionOk="0">
                  <a:moveTo>
                    <a:pt x="1244" y="1086"/>
                  </a:moveTo>
                  <a:lnTo>
                    <a:pt x="1425" y="326"/>
                  </a:lnTo>
                  <a:lnTo>
                    <a:pt x="1349" y="309"/>
                  </a:lnTo>
                  <a:lnTo>
                    <a:pt x="1274" y="290"/>
                  </a:lnTo>
                  <a:lnTo>
                    <a:pt x="1124" y="251"/>
                  </a:lnTo>
                  <a:lnTo>
                    <a:pt x="974" y="214"/>
                  </a:lnTo>
                  <a:cubicBezTo>
                    <a:pt x="925" y="201"/>
                    <a:pt x="875" y="187"/>
                    <a:pt x="824" y="173"/>
                  </a:cubicBezTo>
                  <a:cubicBezTo>
                    <a:pt x="725" y="146"/>
                    <a:pt x="625" y="119"/>
                    <a:pt x="527" y="90"/>
                  </a:cubicBezTo>
                  <a:lnTo>
                    <a:pt x="231" y="0"/>
                  </a:lnTo>
                  <a:lnTo>
                    <a:pt x="1" y="746"/>
                  </a:lnTo>
                  <a:lnTo>
                    <a:pt x="309" y="840"/>
                  </a:lnTo>
                  <a:cubicBezTo>
                    <a:pt x="412" y="870"/>
                    <a:pt x="516" y="897"/>
                    <a:pt x="620" y="927"/>
                  </a:cubicBezTo>
                  <a:cubicBezTo>
                    <a:pt x="672" y="942"/>
                    <a:pt x="723" y="957"/>
                    <a:pt x="775" y="970"/>
                  </a:cubicBezTo>
                  <a:lnTo>
                    <a:pt x="932" y="1009"/>
                  </a:lnTo>
                  <a:lnTo>
                    <a:pt x="1088" y="1048"/>
                  </a:lnTo>
                  <a:lnTo>
                    <a:pt x="1166" y="10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21"/>
            <p:cNvSpPr/>
            <p:nvPr/>
          </p:nvSpPr>
          <p:spPr>
            <a:xfrm>
              <a:off x="5770975" y="3501725"/>
              <a:ext cx="34200" cy="24050"/>
            </a:xfrm>
            <a:custGeom>
              <a:avLst/>
              <a:gdLst/>
              <a:ahLst/>
              <a:cxnLst/>
              <a:rect l="l" t="t" r="r" b="b"/>
              <a:pathLst>
                <a:path w="1368" h="962" extrusionOk="0">
                  <a:moveTo>
                    <a:pt x="1273" y="961"/>
                  </a:moveTo>
                  <a:lnTo>
                    <a:pt x="1367" y="188"/>
                  </a:lnTo>
                  <a:lnTo>
                    <a:pt x="1214" y="169"/>
                  </a:lnTo>
                  <a:cubicBezTo>
                    <a:pt x="1163" y="163"/>
                    <a:pt x="1111" y="154"/>
                    <a:pt x="1060" y="148"/>
                  </a:cubicBezTo>
                  <a:cubicBezTo>
                    <a:pt x="958" y="134"/>
                    <a:pt x="856" y="120"/>
                    <a:pt x="753" y="104"/>
                  </a:cubicBezTo>
                  <a:cubicBezTo>
                    <a:pt x="549" y="70"/>
                    <a:pt x="345" y="39"/>
                    <a:pt x="142" y="0"/>
                  </a:cubicBezTo>
                  <a:lnTo>
                    <a:pt x="0" y="768"/>
                  </a:lnTo>
                  <a:cubicBezTo>
                    <a:pt x="211" y="809"/>
                    <a:pt x="423" y="842"/>
                    <a:pt x="635" y="876"/>
                  </a:cubicBezTo>
                  <a:cubicBezTo>
                    <a:pt x="742" y="892"/>
                    <a:pt x="847" y="905"/>
                    <a:pt x="954" y="922"/>
                  </a:cubicBezTo>
                  <a:cubicBezTo>
                    <a:pt x="1007" y="929"/>
                    <a:pt x="1060" y="937"/>
                    <a:pt x="1112" y="94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1"/>
            <p:cNvSpPr/>
            <p:nvPr/>
          </p:nvSpPr>
          <p:spPr>
            <a:xfrm>
              <a:off x="5523475" y="3369525"/>
              <a:ext cx="35550" cy="36550"/>
            </a:xfrm>
            <a:custGeom>
              <a:avLst/>
              <a:gdLst/>
              <a:ahLst/>
              <a:cxnLst/>
              <a:rect l="l" t="t" r="r" b="b"/>
              <a:pathLst>
                <a:path w="1422" h="1462" extrusionOk="0">
                  <a:moveTo>
                    <a:pt x="863" y="1462"/>
                  </a:moveTo>
                  <a:lnTo>
                    <a:pt x="1422" y="916"/>
                  </a:lnTo>
                  <a:lnTo>
                    <a:pt x="1211" y="692"/>
                  </a:lnTo>
                  <a:lnTo>
                    <a:pt x="1157" y="637"/>
                  </a:lnTo>
                  <a:lnTo>
                    <a:pt x="1131" y="609"/>
                  </a:lnTo>
                  <a:lnTo>
                    <a:pt x="1105" y="580"/>
                  </a:lnTo>
                  <a:lnTo>
                    <a:pt x="1004" y="465"/>
                  </a:lnTo>
                  <a:lnTo>
                    <a:pt x="902" y="351"/>
                  </a:lnTo>
                  <a:lnTo>
                    <a:pt x="852" y="294"/>
                  </a:lnTo>
                  <a:lnTo>
                    <a:pt x="802" y="235"/>
                  </a:lnTo>
                  <a:lnTo>
                    <a:pt x="604" y="0"/>
                  </a:lnTo>
                  <a:lnTo>
                    <a:pt x="0" y="495"/>
                  </a:lnTo>
                  <a:lnTo>
                    <a:pt x="209" y="743"/>
                  </a:lnTo>
                  <a:lnTo>
                    <a:pt x="261" y="805"/>
                  </a:lnTo>
                  <a:lnTo>
                    <a:pt x="314" y="865"/>
                  </a:lnTo>
                  <a:lnTo>
                    <a:pt x="422" y="986"/>
                  </a:lnTo>
                  <a:lnTo>
                    <a:pt x="529" y="1108"/>
                  </a:lnTo>
                  <a:lnTo>
                    <a:pt x="556" y="1137"/>
                  </a:lnTo>
                  <a:lnTo>
                    <a:pt x="584" y="1167"/>
                  </a:lnTo>
                  <a:lnTo>
                    <a:pt x="640" y="12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1"/>
            <p:cNvSpPr/>
            <p:nvPr/>
          </p:nvSpPr>
          <p:spPr>
            <a:xfrm>
              <a:off x="5563675" y="3409225"/>
              <a:ext cx="36725" cy="35025"/>
            </a:xfrm>
            <a:custGeom>
              <a:avLst/>
              <a:gdLst/>
              <a:ahLst/>
              <a:cxnLst/>
              <a:rect l="l" t="t" r="r" b="b"/>
              <a:pathLst>
                <a:path w="1469" h="1401" extrusionOk="0">
                  <a:moveTo>
                    <a:pt x="1004" y="1400"/>
                  </a:moveTo>
                  <a:lnTo>
                    <a:pt x="1468" y="772"/>
                  </a:lnTo>
                  <a:cubicBezTo>
                    <a:pt x="1385" y="714"/>
                    <a:pt x="1306" y="651"/>
                    <a:pt x="1225" y="588"/>
                  </a:cubicBezTo>
                  <a:lnTo>
                    <a:pt x="1104" y="494"/>
                  </a:lnTo>
                  <a:cubicBezTo>
                    <a:pt x="1084" y="479"/>
                    <a:pt x="1063" y="463"/>
                    <a:pt x="1043" y="448"/>
                  </a:cubicBezTo>
                  <a:lnTo>
                    <a:pt x="985" y="398"/>
                  </a:lnTo>
                  <a:lnTo>
                    <a:pt x="750" y="203"/>
                  </a:lnTo>
                  <a:cubicBezTo>
                    <a:pt x="730" y="187"/>
                    <a:pt x="710" y="169"/>
                    <a:pt x="691" y="153"/>
                  </a:cubicBezTo>
                  <a:lnTo>
                    <a:pt x="634" y="102"/>
                  </a:lnTo>
                  <a:lnTo>
                    <a:pt x="520" y="1"/>
                  </a:lnTo>
                  <a:lnTo>
                    <a:pt x="0" y="584"/>
                  </a:lnTo>
                  <a:lnTo>
                    <a:pt x="121" y="691"/>
                  </a:lnTo>
                  <a:lnTo>
                    <a:pt x="182" y="744"/>
                  </a:lnTo>
                  <a:cubicBezTo>
                    <a:pt x="203" y="762"/>
                    <a:pt x="223" y="781"/>
                    <a:pt x="244" y="797"/>
                  </a:cubicBezTo>
                  <a:lnTo>
                    <a:pt x="494" y="1005"/>
                  </a:lnTo>
                  <a:lnTo>
                    <a:pt x="556" y="1057"/>
                  </a:lnTo>
                  <a:cubicBezTo>
                    <a:pt x="577" y="1073"/>
                    <a:pt x="599" y="1090"/>
                    <a:pt x="620" y="1106"/>
                  </a:cubicBezTo>
                  <a:lnTo>
                    <a:pt x="747" y="1205"/>
                  </a:lnTo>
                  <a:cubicBezTo>
                    <a:pt x="832" y="1270"/>
                    <a:pt x="916" y="1337"/>
                    <a:pt x="1004" y="14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1"/>
            <p:cNvSpPr/>
            <p:nvPr/>
          </p:nvSpPr>
          <p:spPr>
            <a:xfrm>
              <a:off x="5609825" y="3442250"/>
              <a:ext cx="37050" cy="32775"/>
            </a:xfrm>
            <a:custGeom>
              <a:avLst/>
              <a:gdLst/>
              <a:ahLst/>
              <a:cxnLst/>
              <a:rect l="l" t="t" r="r" b="b"/>
              <a:pathLst>
                <a:path w="1482" h="1311" extrusionOk="0">
                  <a:moveTo>
                    <a:pt x="1113" y="1310"/>
                  </a:moveTo>
                  <a:lnTo>
                    <a:pt x="1482" y="622"/>
                  </a:lnTo>
                  <a:lnTo>
                    <a:pt x="1346" y="549"/>
                  </a:lnTo>
                  <a:cubicBezTo>
                    <a:pt x="1325" y="537"/>
                    <a:pt x="1301" y="526"/>
                    <a:pt x="1279" y="512"/>
                  </a:cubicBezTo>
                  <a:lnTo>
                    <a:pt x="1212" y="475"/>
                  </a:lnTo>
                  <a:lnTo>
                    <a:pt x="946" y="323"/>
                  </a:lnTo>
                  <a:cubicBezTo>
                    <a:pt x="857" y="271"/>
                    <a:pt x="770" y="216"/>
                    <a:pt x="682" y="164"/>
                  </a:cubicBezTo>
                  <a:cubicBezTo>
                    <a:pt x="638" y="137"/>
                    <a:pt x="594" y="112"/>
                    <a:pt x="551" y="82"/>
                  </a:cubicBezTo>
                  <a:lnTo>
                    <a:pt x="422" y="0"/>
                  </a:lnTo>
                  <a:lnTo>
                    <a:pt x="0" y="657"/>
                  </a:lnTo>
                  <a:lnTo>
                    <a:pt x="135" y="745"/>
                  </a:lnTo>
                  <a:cubicBezTo>
                    <a:pt x="181" y="773"/>
                    <a:pt x="228" y="800"/>
                    <a:pt x="274" y="829"/>
                  </a:cubicBezTo>
                  <a:cubicBezTo>
                    <a:pt x="367" y="885"/>
                    <a:pt x="457" y="940"/>
                    <a:pt x="551" y="996"/>
                  </a:cubicBezTo>
                  <a:lnTo>
                    <a:pt x="832" y="1155"/>
                  </a:lnTo>
                  <a:lnTo>
                    <a:pt x="903" y="1195"/>
                  </a:lnTo>
                  <a:cubicBezTo>
                    <a:pt x="926" y="1209"/>
                    <a:pt x="950" y="1222"/>
                    <a:pt x="974" y="12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1"/>
            <p:cNvSpPr/>
            <p:nvPr/>
          </p:nvSpPr>
          <p:spPr>
            <a:xfrm>
              <a:off x="5450300" y="3221950"/>
              <a:ext cx="26025" cy="35000"/>
            </a:xfrm>
            <a:custGeom>
              <a:avLst/>
              <a:gdLst/>
              <a:ahLst/>
              <a:cxnLst/>
              <a:rect l="l" t="t" r="r" b="b"/>
              <a:pathLst>
                <a:path w="1041" h="1400" extrusionOk="0">
                  <a:moveTo>
                    <a:pt x="289" y="1400"/>
                  </a:moveTo>
                  <a:lnTo>
                    <a:pt x="1041" y="1187"/>
                  </a:lnTo>
                  <a:lnTo>
                    <a:pt x="1018" y="1115"/>
                  </a:lnTo>
                  <a:lnTo>
                    <a:pt x="999" y="1041"/>
                  </a:lnTo>
                  <a:lnTo>
                    <a:pt x="961" y="894"/>
                  </a:lnTo>
                  <a:lnTo>
                    <a:pt x="923" y="746"/>
                  </a:lnTo>
                  <a:cubicBezTo>
                    <a:pt x="917" y="722"/>
                    <a:pt x="912" y="697"/>
                    <a:pt x="906" y="672"/>
                  </a:cubicBezTo>
                  <a:lnTo>
                    <a:pt x="890" y="598"/>
                  </a:lnTo>
                  <a:cubicBezTo>
                    <a:pt x="867" y="499"/>
                    <a:pt x="845" y="400"/>
                    <a:pt x="824" y="300"/>
                  </a:cubicBezTo>
                  <a:lnTo>
                    <a:pt x="770" y="0"/>
                  </a:lnTo>
                  <a:lnTo>
                    <a:pt x="1" y="134"/>
                  </a:lnTo>
                  <a:lnTo>
                    <a:pt x="59" y="453"/>
                  </a:lnTo>
                  <a:cubicBezTo>
                    <a:pt x="81" y="561"/>
                    <a:pt x="106" y="666"/>
                    <a:pt x="128" y="771"/>
                  </a:cubicBezTo>
                  <a:lnTo>
                    <a:pt x="145" y="850"/>
                  </a:lnTo>
                  <a:cubicBezTo>
                    <a:pt x="152" y="876"/>
                    <a:pt x="157" y="904"/>
                    <a:pt x="163" y="930"/>
                  </a:cubicBezTo>
                  <a:lnTo>
                    <a:pt x="204" y="1087"/>
                  </a:lnTo>
                  <a:lnTo>
                    <a:pt x="244" y="1245"/>
                  </a:lnTo>
                  <a:lnTo>
                    <a:pt x="265" y="132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1"/>
            <p:cNvSpPr/>
            <p:nvPr/>
          </p:nvSpPr>
          <p:spPr>
            <a:xfrm>
              <a:off x="5465525" y="3274625"/>
              <a:ext cx="30350" cy="36625"/>
            </a:xfrm>
            <a:custGeom>
              <a:avLst/>
              <a:gdLst/>
              <a:ahLst/>
              <a:cxnLst/>
              <a:rect l="l" t="t" r="r" b="b"/>
              <a:pathLst>
                <a:path w="1214" h="1465" extrusionOk="0">
                  <a:moveTo>
                    <a:pt x="511" y="1465"/>
                  </a:moveTo>
                  <a:lnTo>
                    <a:pt x="1214" y="1123"/>
                  </a:lnTo>
                  <a:cubicBezTo>
                    <a:pt x="1121" y="941"/>
                    <a:pt x="1043" y="754"/>
                    <a:pt x="959" y="568"/>
                  </a:cubicBezTo>
                  <a:lnTo>
                    <a:pt x="843" y="285"/>
                  </a:lnTo>
                  <a:lnTo>
                    <a:pt x="814" y="215"/>
                  </a:lnTo>
                  <a:cubicBezTo>
                    <a:pt x="809" y="204"/>
                    <a:pt x="803" y="191"/>
                    <a:pt x="799" y="180"/>
                  </a:cubicBezTo>
                  <a:lnTo>
                    <a:pt x="787" y="144"/>
                  </a:lnTo>
                  <a:lnTo>
                    <a:pt x="733" y="1"/>
                  </a:lnTo>
                  <a:lnTo>
                    <a:pt x="1" y="273"/>
                  </a:lnTo>
                  <a:lnTo>
                    <a:pt x="56" y="425"/>
                  </a:lnTo>
                  <a:lnTo>
                    <a:pt x="70" y="462"/>
                  </a:lnTo>
                  <a:cubicBezTo>
                    <a:pt x="76" y="476"/>
                    <a:pt x="81" y="487"/>
                    <a:pt x="86" y="501"/>
                  </a:cubicBezTo>
                  <a:lnTo>
                    <a:pt x="117" y="576"/>
                  </a:lnTo>
                  <a:lnTo>
                    <a:pt x="240" y="877"/>
                  </a:lnTo>
                  <a:cubicBezTo>
                    <a:pt x="330" y="1072"/>
                    <a:pt x="413" y="1272"/>
                    <a:pt x="511" y="1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1"/>
            <p:cNvSpPr/>
            <p:nvPr/>
          </p:nvSpPr>
          <p:spPr>
            <a:xfrm>
              <a:off x="5490250" y="3324050"/>
              <a:ext cx="33400" cy="37050"/>
            </a:xfrm>
            <a:custGeom>
              <a:avLst/>
              <a:gdLst/>
              <a:ahLst/>
              <a:cxnLst/>
              <a:rect l="l" t="t" r="r" b="b"/>
              <a:pathLst>
                <a:path w="1336" h="1482" extrusionOk="0">
                  <a:moveTo>
                    <a:pt x="698" y="1482"/>
                  </a:moveTo>
                  <a:lnTo>
                    <a:pt x="1336" y="1032"/>
                  </a:lnTo>
                  <a:lnTo>
                    <a:pt x="1162" y="780"/>
                  </a:lnTo>
                  <a:lnTo>
                    <a:pt x="995" y="524"/>
                  </a:lnTo>
                  <a:cubicBezTo>
                    <a:pt x="938" y="439"/>
                    <a:pt x="886" y="351"/>
                    <a:pt x="834" y="263"/>
                  </a:cubicBezTo>
                  <a:lnTo>
                    <a:pt x="755" y="132"/>
                  </a:lnTo>
                  <a:cubicBezTo>
                    <a:pt x="741" y="109"/>
                    <a:pt x="727" y="90"/>
                    <a:pt x="715" y="67"/>
                  </a:cubicBezTo>
                  <a:lnTo>
                    <a:pt x="678" y="0"/>
                  </a:lnTo>
                  <a:lnTo>
                    <a:pt x="1" y="391"/>
                  </a:lnTo>
                  <a:lnTo>
                    <a:pt x="41" y="461"/>
                  </a:lnTo>
                  <a:cubicBezTo>
                    <a:pt x="54" y="484"/>
                    <a:pt x="69" y="508"/>
                    <a:pt x="83" y="530"/>
                  </a:cubicBezTo>
                  <a:lnTo>
                    <a:pt x="167" y="669"/>
                  </a:lnTo>
                  <a:cubicBezTo>
                    <a:pt x="224" y="760"/>
                    <a:pt x="278" y="853"/>
                    <a:pt x="339" y="942"/>
                  </a:cubicBezTo>
                  <a:lnTo>
                    <a:pt x="516" y="12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1"/>
            <p:cNvSpPr/>
            <p:nvPr/>
          </p:nvSpPr>
          <p:spPr>
            <a:xfrm>
              <a:off x="5465000" y="3056050"/>
              <a:ext cx="32475" cy="36850"/>
            </a:xfrm>
            <a:custGeom>
              <a:avLst/>
              <a:gdLst/>
              <a:ahLst/>
              <a:cxnLst/>
              <a:rect l="l" t="t" r="r" b="b"/>
              <a:pathLst>
                <a:path w="1299" h="1474" extrusionOk="0">
                  <a:moveTo>
                    <a:pt x="1" y="1143"/>
                  </a:moveTo>
                  <a:lnTo>
                    <a:pt x="708" y="1473"/>
                  </a:lnTo>
                  <a:cubicBezTo>
                    <a:pt x="874" y="1115"/>
                    <a:pt x="1072" y="771"/>
                    <a:pt x="1298" y="452"/>
                  </a:cubicBezTo>
                  <a:lnTo>
                    <a:pt x="661" y="1"/>
                  </a:lnTo>
                  <a:cubicBezTo>
                    <a:pt x="407" y="362"/>
                    <a:pt x="187" y="744"/>
                    <a:pt x="1"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1"/>
            <p:cNvSpPr/>
            <p:nvPr/>
          </p:nvSpPr>
          <p:spPr>
            <a:xfrm>
              <a:off x="5448250" y="3108950"/>
              <a:ext cx="25925" cy="34775"/>
            </a:xfrm>
            <a:custGeom>
              <a:avLst/>
              <a:gdLst/>
              <a:ahLst/>
              <a:cxnLst/>
              <a:rect l="l" t="t" r="r" b="b"/>
              <a:pathLst>
                <a:path w="1037" h="1391" extrusionOk="0">
                  <a:moveTo>
                    <a:pt x="0" y="1283"/>
                  </a:moveTo>
                  <a:lnTo>
                    <a:pt x="774" y="1391"/>
                  </a:lnTo>
                  <a:cubicBezTo>
                    <a:pt x="786" y="1293"/>
                    <a:pt x="803" y="1197"/>
                    <a:pt x="821" y="1099"/>
                  </a:cubicBezTo>
                  <a:cubicBezTo>
                    <a:pt x="839" y="1002"/>
                    <a:pt x="858" y="905"/>
                    <a:pt x="880" y="809"/>
                  </a:cubicBezTo>
                  <a:cubicBezTo>
                    <a:pt x="925" y="616"/>
                    <a:pt x="977" y="424"/>
                    <a:pt x="1036" y="236"/>
                  </a:cubicBezTo>
                  <a:lnTo>
                    <a:pt x="292" y="1"/>
                  </a:lnTo>
                  <a:cubicBezTo>
                    <a:pt x="225" y="210"/>
                    <a:pt x="168" y="422"/>
                    <a:pt x="119" y="636"/>
                  </a:cubicBezTo>
                  <a:cubicBezTo>
                    <a:pt x="94" y="742"/>
                    <a:pt x="72" y="850"/>
                    <a:pt x="52" y="958"/>
                  </a:cubicBezTo>
                  <a:cubicBezTo>
                    <a:pt x="33" y="1067"/>
                    <a:pt x="15" y="1174"/>
                    <a:pt x="0" y="12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1"/>
            <p:cNvSpPr/>
            <p:nvPr/>
          </p:nvSpPr>
          <p:spPr>
            <a:xfrm>
              <a:off x="5446025" y="3166775"/>
              <a:ext cx="20475" cy="32500"/>
            </a:xfrm>
            <a:custGeom>
              <a:avLst/>
              <a:gdLst/>
              <a:ahLst/>
              <a:cxnLst/>
              <a:rect l="l" t="t" r="r" b="b"/>
              <a:pathLst>
                <a:path w="819" h="1300" extrusionOk="0">
                  <a:moveTo>
                    <a:pt x="40" y="1300"/>
                  </a:moveTo>
                  <a:lnTo>
                    <a:pt x="818" y="1235"/>
                  </a:lnTo>
                  <a:lnTo>
                    <a:pt x="797" y="932"/>
                  </a:lnTo>
                  <a:cubicBezTo>
                    <a:pt x="794" y="907"/>
                    <a:pt x="794" y="881"/>
                    <a:pt x="793" y="857"/>
                  </a:cubicBezTo>
                  <a:lnTo>
                    <a:pt x="791" y="781"/>
                  </a:lnTo>
                  <a:lnTo>
                    <a:pt x="786" y="630"/>
                  </a:lnTo>
                  <a:cubicBezTo>
                    <a:pt x="784" y="579"/>
                    <a:pt x="782" y="529"/>
                    <a:pt x="782" y="479"/>
                  </a:cubicBezTo>
                  <a:lnTo>
                    <a:pt x="783" y="328"/>
                  </a:lnTo>
                  <a:lnTo>
                    <a:pt x="785" y="177"/>
                  </a:lnTo>
                  <a:lnTo>
                    <a:pt x="785" y="102"/>
                  </a:lnTo>
                  <a:cubicBezTo>
                    <a:pt x="785" y="77"/>
                    <a:pt x="787" y="51"/>
                    <a:pt x="787" y="26"/>
                  </a:cubicBezTo>
                  <a:lnTo>
                    <a:pt x="6" y="0"/>
                  </a:lnTo>
                  <a:cubicBezTo>
                    <a:pt x="5" y="27"/>
                    <a:pt x="4" y="55"/>
                    <a:pt x="4" y="82"/>
                  </a:cubicBezTo>
                  <a:lnTo>
                    <a:pt x="4" y="165"/>
                  </a:lnTo>
                  <a:lnTo>
                    <a:pt x="2" y="327"/>
                  </a:lnTo>
                  <a:lnTo>
                    <a:pt x="1" y="489"/>
                  </a:lnTo>
                  <a:cubicBezTo>
                    <a:pt x="1" y="545"/>
                    <a:pt x="4" y="598"/>
                    <a:pt x="5" y="652"/>
                  </a:cubicBezTo>
                  <a:lnTo>
                    <a:pt x="10" y="815"/>
                  </a:lnTo>
                  <a:lnTo>
                    <a:pt x="12" y="897"/>
                  </a:lnTo>
                  <a:cubicBezTo>
                    <a:pt x="14" y="925"/>
                    <a:pt x="14" y="952"/>
                    <a:pt x="16" y="97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1"/>
            <p:cNvSpPr/>
            <p:nvPr/>
          </p:nvSpPr>
          <p:spPr>
            <a:xfrm>
              <a:off x="5603025" y="3010225"/>
              <a:ext cx="35475" cy="33700"/>
            </a:xfrm>
            <a:custGeom>
              <a:avLst/>
              <a:gdLst/>
              <a:ahLst/>
              <a:cxnLst/>
              <a:rect l="l" t="t" r="r" b="b"/>
              <a:pathLst>
                <a:path w="1419" h="1348" extrusionOk="0">
                  <a:moveTo>
                    <a:pt x="285" y="0"/>
                  </a:moveTo>
                  <a:lnTo>
                    <a:pt x="0" y="743"/>
                  </a:lnTo>
                  <a:cubicBezTo>
                    <a:pt x="339" y="891"/>
                    <a:pt x="649" y="1099"/>
                    <a:pt x="922" y="1348"/>
                  </a:cubicBezTo>
                  <a:lnTo>
                    <a:pt x="1418" y="740"/>
                  </a:lnTo>
                  <a:cubicBezTo>
                    <a:pt x="1082" y="437"/>
                    <a:pt x="701" y="181"/>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1"/>
            <p:cNvSpPr/>
            <p:nvPr/>
          </p:nvSpPr>
          <p:spPr>
            <a:xfrm>
              <a:off x="5550525" y="3002400"/>
              <a:ext cx="33750" cy="22250"/>
            </a:xfrm>
            <a:custGeom>
              <a:avLst/>
              <a:gdLst/>
              <a:ahLst/>
              <a:cxnLst/>
              <a:rect l="l" t="t" r="r" b="b"/>
              <a:pathLst>
                <a:path w="1350" h="890" extrusionOk="0">
                  <a:moveTo>
                    <a:pt x="0" y="109"/>
                  </a:moveTo>
                  <a:lnTo>
                    <a:pt x="159" y="889"/>
                  </a:lnTo>
                  <a:cubicBezTo>
                    <a:pt x="339" y="844"/>
                    <a:pt x="521" y="816"/>
                    <a:pt x="705" y="806"/>
                  </a:cubicBezTo>
                  <a:lnTo>
                    <a:pt x="775" y="802"/>
                  </a:lnTo>
                  <a:lnTo>
                    <a:pt x="844" y="801"/>
                  </a:lnTo>
                  <a:lnTo>
                    <a:pt x="879" y="800"/>
                  </a:lnTo>
                  <a:lnTo>
                    <a:pt x="913" y="800"/>
                  </a:lnTo>
                  <a:lnTo>
                    <a:pt x="983" y="801"/>
                  </a:lnTo>
                  <a:cubicBezTo>
                    <a:pt x="1006" y="801"/>
                    <a:pt x="1028" y="803"/>
                    <a:pt x="1052" y="805"/>
                  </a:cubicBezTo>
                  <a:cubicBezTo>
                    <a:pt x="1075" y="806"/>
                    <a:pt x="1098" y="806"/>
                    <a:pt x="1121" y="808"/>
                  </a:cubicBezTo>
                  <a:cubicBezTo>
                    <a:pt x="1166" y="812"/>
                    <a:pt x="1213" y="816"/>
                    <a:pt x="1259" y="822"/>
                  </a:cubicBezTo>
                  <a:lnTo>
                    <a:pt x="1350" y="30"/>
                  </a:lnTo>
                  <a:cubicBezTo>
                    <a:pt x="1293" y="22"/>
                    <a:pt x="1237" y="19"/>
                    <a:pt x="1181" y="13"/>
                  </a:cubicBezTo>
                  <a:cubicBezTo>
                    <a:pt x="1152" y="10"/>
                    <a:pt x="1125" y="9"/>
                    <a:pt x="1096" y="8"/>
                  </a:cubicBezTo>
                  <a:cubicBezTo>
                    <a:pt x="1067" y="6"/>
                    <a:pt x="1040" y="4"/>
                    <a:pt x="1011" y="4"/>
                  </a:cubicBezTo>
                  <a:lnTo>
                    <a:pt x="927" y="3"/>
                  </a:lnTo>
                  <a:lnTo>
                    <a:pt x="884" y="1"/>
                  </a:lnTo>
                  <a:lnTo>
                    <a:pt x="841" y="3"/>
                  </a:lnTo>
                  <a:lnTo>
                    <a:pt x="756" y="4"/>
                  </a:lnTo>
                  <a:cubicBezTo>
                    <a:pt x="728" y="5"/>
                    <a:pt x="700" y="6"/>
                    <a:pt x="672" y="8"/>
                  </a:cubicBezTo>
                  <a:cubicBezTo>
                    <a:pt x="445" y="20"/>
                    <a:pt x="220" y="54"/>
                    <a:pt x="0" y="1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1"/>
            <p:cNvSpPr/>
            <p:nvPr/>
          </p:nvSpPr>
          <p:spPr>
            <a:xfrm>
              <a:off x="5498775" y="3014925"/>
              <a:ext cx="35600" cy="34575"/>
            </a:xfrm>
            <a:custGeom>
              <a:avLst/>
              <a:gdLst/>
              <a:ahLst/>
              <a:cxnLst/>
              <a:rect l="l" t="t" r="r" b="b"/>
              <a:pathLst>
                <a:path w="1424" h="1383" extrusionOk="0">
                  <a:moveTo>
                    <a:pt x="0" y="825"/>
                  </a:moveTo>
                  <a:lnTo>
                    <a:pt x="547" y="1382"/>
                  </a:lnTo>
                  <a:cubicBezTo>
                    <a:pt x="677" y="1252"/>
                    <a:pt x="817" y="1129"/>
                    <a:pt x="962" y="1016"/>
                  </a:cubicBezTo>
                  <a:cubicBezTo>
                    <a:pt x="1108" y="903"/>
                    <a:pt x="1262" y="801"/>
                    <a:pt x="1424" y="711"/>
                  </a:cubicBezTo>
                  <a:lnTo>
                    <a:pt x="1078" y="1"/>
                  </a:lnTo>
                  <a:cubicBezTo>
                    <a:pt x="880" y="112"/>
                    <a:pt x="692" y="238"/>
                    <a:pt x="511" y="376"/>
                  </a:cubicBezTo>
                  <a:cubicBezTo>
                    <a:pt x="332" y="515"/>
                    <a:pt x="161" y="665"/>
                    <a:pt x="0" y="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1"/>
            <p:cNvSpPr/>
            <p:nvPr/>
          </p:nvSpPr>
          <p:spPr>
            <a:xfrm>
              <a:off x="5666475" y="3160225"/>
              <a:ext cx="22475" cy="33125"/>
            </a:xfrm>
            <a:custGeom>
              <a:avLst/>
              <a:gdLst/>
              <a:ahLst/>
              <a:cxnLst/>
              <a:rect l="l" t="t" r="r" b="b"/>
              <a:pathLst>
                <a:path w="899" h="1325" extrusionOk="0">
                  <a:moveTo>
                    <a:pt x="898" y="21"/>
                  </a:moveTo>
                  <a:lnTo>
                    <a:pt x="117" y="1"/>
                  </a:lnTo>
                  <a:cubicBezTo>
                    <a:pt x="109" y="401"/>
                    <a:pt x="68" y="798"/>
                    <a:pt x="1" y="1193"/>
                  </a:cubicBezTo>
                  <a:lnTo>
                    <a:pt x="770" y="1324"/>
                  </a:lnTo>
                  <a:cubicBezTo>
                    <a:pt x="845" y="893"/>
                    <a:pt x="890" y="457"/>
                    <a:pt x="898" y="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1"/>
            <p:cNvSpPr/>
            <p:nvPr/>
          </p:nvSpPr>
          <p:spPr>
            <a:xfrm>
              <a:off x="5663350" y="3102225"/>
              <a:ext cx="24825" cy="34275"/>
            </a:xfrm>
            <a:custGeom>
              <a:avLst/>
              <a:gdLst/>
              <a:ahLst/>
              <a:cxnLst/>
              <a:rect l="l" t="t" r="r" b="b"/>
              <a:pathLst>
                <a:path w="993" h="1371" extrusionOk="0">
                  <a:moveTo>
                    <a:pt x="753" y="1"/>
                  </a:moveTo>
                  <a:lnTo>
                    <a:pt x="1" y="213"/>
                  </a:lnTo>
                  <a:cubicBezTo>
                    <a:pt x="54" y="402"/>
                    <a:pt x="99" y="593"/>
                    <a:pt x="135" y="787"/>
                  </a:cubicBezTo>
                  <a:cubicBezTo>
                    <a:pt x="153" y="884"/>
                    <a:pt x="169" y="980"/>
                    <a:pt x="182" y="1078"/>
                  </a:cubicBezTo>
                  <a:cubicBezTo>
                    <a:pt x="188" y="1125"/>
                    <a:pt x="193" y="1175"/>
                    <a:pt x="200" y="1223"/>
                  </a:cubicBezTo>
                  <a:cubicBezTo>
                    <a:pt x="205" y="1271"/>
                    <a:pt x="210" y="1319"/>
                    <a:pt x="214" y="1370"/>
                  </a:cubicBezTo>
                  <a:lnTo>
                    <a:pt x="992" y="1301"/>
                  </a:lnTo>
                  <a:cubicBezTo>
                    <a:pt x="989" y="1246"/>
                    <a:pt x="982" y="1192"/>
                    <a:pt x="976" y="1137"/>
                  </a:cubicBezTo>
                  <a:cubicBezTo>
                    <a:pt x="970" y="1083"/>
                    <a:pt x="964" y="1029"/>
                    <a:pt x="956" y="973"/>
                  </a:cubicBezTo>
                  <a:cubicBezTo>
                    <a:pt x="941" y="864"/>
                    <a:pt x="923" y="755"/>
                    <a:pt x="904" y="646"/>
                  </a:cubicBezTo>
                  <a:cubicBezTo>
                    <a:pt x="862" y="428"/>
                    <a:pt x="813" y="213"/>
                    <a:pt x="7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1"/>
            <p:cNvSpPr/>
            <p:nvPr/>
          </p:nvSpPr>
          <p:spPr>
            <a:xfrm>
              <a:off x="5640975" y="3049050"/>
              <a:ext cx="32350" cy="36700"/>
            </a:xfrm>
            <a:custGeom>
              <a:avLst/>
              <a:gdLst/>
              <a:ahLst/>
              <a:cxnLst/>
              <a:rect l="l" t="t" r="r" b="b"/>
              <a:pathLst>
                <a:path w="1294" h="1468" extrusionOk="0">
                  <a:moveTo>
                    <a:pt x="631" y="1"/>
                  </a:moveTo>
                  <a:lnTo>
                    <a:pt x="0" y="460"/>
                  </a:lnTo>
                  <a:cubicBezTo>
                    <a:pt x="226" y="770"/>
                    <a:pt x="421" y="1112"/>
                    <a:pt x="580" y="1468"/>
                  </a:cubicBezTo>
                  <a:lnTo>
                    <a:pt x="1294" y="1149"/>
                  </a:lnTo>
                  <a:cubicBezTo>
                    <a:pt x="1113" y="747"/>
                    <a:pt x="893" y="361"/>
                    <a:pt x="6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1"/>
            <p:cNvSpPr/>
            <p:nvPr/>
          </p:nvSpPr>
          <p:spPr>
            <a:xfrm>
              <a:off x="5588625" y="3308100"/>
              <a:ext cx="35750" cy="36375"/>
            </a:xfrm>
            <a:custGeom>
              <a:avLst/>
              <a:gdLst/>
              <a:ahLst/>
              <a:cxnLst/>
              <a:rect l="l" t="t" r="r" b="b"/>
              <a:pathLst>
                <a:path w="1430" h="1455" extrusionOk="0">
                  <a:moveTo>
                    <a:pt x="1429" y="503"/>
                  </a:moveTo>
                  <a:lnTo>
                    <a:pt x="831" y="1"/>
                  </a:lnTo>
                  <a:cubicBezTo>
                    <a:pt x="570" y="313"/>
                    <a:pt x="292" y="611"/>
                    <a:pt x="1" y="896"/>
                  </a:cubicBezTo>
                  <a:lnTo>
                    <a:pt x="547" y="1454"/>
                  </a:lnTo>
                  <a:cubicBezTo>
                    <a:pt x="856" y="1152"/>
                    <a:pt x="1152" y="835"/>
                    <a:pt x="1429" y="5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1"/>
            <p:cNvSpPr/>
            <p:nvPr/>
          </p:nvSpPr>
          <p:spPr>
            <a:xfrm>
              <a:off x="5624200" y="3263325"/>
              <a:ext cx="33300" cy="37025"/>
            </a:xfrm>
            <a:custGeom>
              <a:avLst/>
              <a:gdLst/>
              <a:ahLst/>
              <a:cxnLst/>
              <a:rect l="l" t="t" r="r" b="b"/>
              <a:pathLst>
                <a:path w="1332" h="1481" extrusionOk="0">
                  <a:moveTo>
                    <a:pt x="1332" y="379"/>
                  </a:moveTo>
                  <a:lnTo>
                    <a:pt x="647" y="1"/>
                  </a:lnTo>
                  <a:cubicBezTo>
                    <a:pt x="453" y="355"/>
                    <a:pt x="236" y="699"/>
                    <a:pt x="1" y="1030"/>
                  </a:cubicBezTo>
                  <a:lnTo>
                    <a:pt x="637" y="1481"/>
                  </a:lnTo>
                  <a:cubicBezTo>
                    <a:pt x="889" y="1127"/>
                    <a:pt x="1120" y="758"/>
                    <a:pt x="1332" y="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1"/>
            <p:cNvSpPr/>
            <p:nvPr/>
          </p:nvSpPr>
          <p:spPr>
            <a:xfrm>
              <a:off x="5650900" y="3213625"/>
              <a:ext cx="29025" cy="36125"/>
            </a:xfrm>
            <a:custGeom>
              <a:avLst/>
              <a:gdLst/>
              <a:ahLst/>
              <a:cxnLst/>
              <a:rect l="l" t="t" r="r" b="b"/>
              <a:pathLst>
                <a:path w="1161" h="1445" extrusionOk="0">
                  <a:moveTo>
                    <a:pt x="1160" y="217"/>
                  </a:moveTo>
                  <a:lnTo>
                    <a:pt x="409" y="0"/>
                  </a:lnTo>
                  <a:cubicBezTo>
                    <a:pt x="297" y="386"/>
                    <a:pt x="160" y="765"/>
                    <a:pt x="0" y="1134"/>
                  </a:cubicBezTo>
                  <a:lnTo>
                    <a:pt x="716" y="1444"/>
                  </a:lnTo>
                  <a:cubicBezTo>
                    <a:pt x="890" y="1046"/>
                    <a:pt x="1039" y="635"/>
                    <a:pt x="1160" y="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1"/>
            <p:cNvSpPr/>
            <p:nvPr/>
          </p:nvSpPr>
          <p:spPr>
            <a:xfrm>
              <a:off x="5448125" y="3404300"/>
              <a:ext cx="36350" cy="29300"/>
            </a:xfrm>
            <a:custGeom>
              <a:avLst/>
              <a:gdLst/>
              <a:ahLst/>
              <a:cxnLst/>
              <a:rect l="l" t="t" r="r" b="b"/>
              <a:pathLst>
                <a:path w="1454" h="1172" extrusionOk="0">
                  <a:moveTo>
                    <a:pt x="1454" y="720"/>
                  </a:moveTo>
                  <a:lnTo>
                    <a:pt x="1151" y="0"/>
                  </a:lnTo>
                  <a:cubicBezTo>
                    <a:pt x="774" y="159"/>
                    <a:pt x="390" y="302"/>
                    <a:pt x="0" y="428"/>
                  </a:cubicBezTo>
                  <a:lnTo>
                    <a:pt x="241" y="1171"/>
                  </a:lnTo>
                  <a:cubicBezTo>
                    <a:pt x="651" y="1039"/>
                    <a:pt x="1056" y="888"/>
                    <a:pt x="1454" y="7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1"/>
            <p:cNvSpPr/>
            <p:nvPr/>
          </p:nvSpPr>
          <p:spPr>
            <a:xfrm>
              <a:off x="5499000" y="3379175"/>
              <a:ext cx="37100" cy="32350"/>
            </a:xfrm>
            <a:custGeom>
              <a:avLst/>
              <a:gdLst/>
              <a:ahLst/>
              <a:cxnLst/>
              <a:rect l="l" t="t" r="r" b="b"/>
              <a:pathLst>
                <a:path w="1484" h="1294" extrusionOk="0">
                  <a:moveTo>
                    <a:pt x="1483" y="667"/>
                  </a:moveTo>
                  <a:lnTo>
                    <a:pt x="1076" y="0"/>
                  </a:lnTo>
                  <a:cubicBezTo>
                    <a:pt x="727" y="214"/>
                    <a:pt x="368" y="413"/>
                    <a:pt x="1" y="596"/>
                  </a:cubicBezTo>
                  <a:lnTo>
                    <a:pt x="351" y="1294"/>
                  </a:lnTo>
                  <a:cubicBezTo>
                    <a:pt x="738" y="1102"/>
                    <a:pt x="1115" y="894"/>
                    <a:pt x="1483" y="6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1"/>
            <p:cNvSpPr/>
            <p:nvPr/>
          </p:nvSpPr>
          <p:spPr>
            <a:xfrm>
              <a:off x="5546125" y="3347150"/>
              <a:ext cx="36875" cy="34725"/>
            </a:xfrm>
            <a:custGeom>
              <a:avLst/>
              <a:gdLst/>
              <a:ahLst/>
              <a:cxnLst/>
              <a:rect l="l" t="t" r="r" b="b"/>
              <a:pathLst>
                <a:path w="1475" h="1389" extrusionOk="0">
                  <a:moveTo>
                    <a:pt x="1475" y="597"/>
                  </a:moveTo>
                  <a:lnTo>
                    <a:pt x="971" y="1"/>
                  </a:lnTo>
                  <a:cubicBezTo>
                    <a:pt x="658" y="265"/>
                    <a:pt x="335" y="515"/>
                    <a:pt x="0" y="750"/>
                  </a:cubicBezTo>
                  <a:lnTo>
                    <a:pt x="450" y="1389"/>
                  </a:lnTo>
                  <a:cubicBezTo>
                    <a:pt x="802" y="1140"/>
                    <a:pt x="1145" y="875"/>
                    <a:pt x="1475" y="5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1"/>
            <p:cNvSpPr/>
            <p:nvPr/>
          </p:nvSpPr>
          <p:spPr>
            <a:xfrm>
              <a:off x="5282250" y="3432150"/>
              <a:ext cx="32325" cy="20675"/>
            </a:xfrm>
            <a:custGeom>
              <a:avLst/>
              <a:gdLst/>
              <a:ahLst/>
              <a:cxnLst/>
              <a:rect l="l" t="t" r="r" b="b"/>
              <a:pathLst>
                <a:path w="1293" h="827" extrusionOk="0">
                  <a:moveTo>
                    <a:pt x="1286" y="827"/>
                  </a:moveTo>
                  <a:lnTo>
                    <a:pt x="1293" y="46"/>
                  </a:lnTo>
                  <a:cubicBezTo>
                    <a:pt x="1189" y="44"/>
                    <a:pt x="1086" y="44"/>
                    <a:pt x="981" y="42"/>
                  </a:cubicBezTo>
                  <a:lnTo>
                    <a:pt x="670" y="31"/>
                  </a:lnTo>
                  <a:cubicBezTo>
                    <a:pt x="464" y="26"/>
                    <a:pt x="257" y="12"/>
                    <a:pt x="50" y="0"/>
                  </a:cubicBezTo>
                  <a:lnTo>
                    <a:pt x="1" y="780"/>
                  </a:lnTo>
                  <a:cubicBezTo>
                    <a:pt x="214" y="792"/>
                    <a:pt x="429" y="807"/>
                    <a:pt x="642" y="811"/>
                  </a:cubicBezTo>
                  <a:lnTo>
                    <a:pt x="964" y="822"/>
                  </a:lnTo>
                  <a:cubicBezTo>
                    <a:pt x="1071" y="825"/>
                    <a:pt x="1179" y="825"/>
                    <a:pt x="1286" y="8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1"/>
            <p:cNvSpPr/>
            <p:nvPr/>
          </p:nvSpPr>
          <p:spPr>
            <a:xfrm>
              <a:off x="5339175" y="3430775"/>
              <a:ext cx="32925" cy="21675"/>
            </a:xfrm>
            <a:custGeom>
              <a:avLst/>
              <a:gdLst/>
              <a:ahLst/>
              <a:cxnLst/>
              <a:rect l="l" t="t" r="r" b="b"/>
              <a:pathLst>
                <a:path w="1317" h="867" extrusionOk="0">
                  <a:moveTo>
                    <a:pt x="1317" y="778"/>
                  </a:moveTo>
                  <a:lnTo>
                    <a:pt x="1238" y="0"/>
                  </a:lnTo>
                  <a:lnTo>
                    <a:pt x="928" y="30"/>
                  </a:lnTo>
                  <a:cubicBezTo>
                    <a:pt x="826" y="40"/>
                    <a:pt x="723" y="45"/>
                    <a:pt x="620" y="52"/>
                  </a:cubicBezTo>
                  <a:lnTo>
                    <a:pt x="465" y="62"/>
                  </a:lnTo>
                  <a:cubicBezTo>
                    <a:pt x="413" y="67"/>
                    <a:pt x="363" y="71"/>
                    <a:pt x="311" y="72"/>
                  </a:cubicBezTo>
                  <a:lnTo>
                    <a:pt x="1" y="85"/>
                  </a:lnTo>
                  <a:lnTo>
                    <a:pt x="31" y="866"/>
                  </a:lnTo>
                  <a:lnTo>
                    <a:pt x="353" y="852"/>
                  </a:lnTo>
                  <a:cubicBezTo>
                    <a:pt x="406" y="851"/>
                    <a:pt x="459" y="845"/>
                    <a:pt x="514" y="841"/>
                  </a:cubicBezTo>
                  <a:lnTo>
                    <a:pt x="673" y="830"/>
                  </a:lnTo>
                  <a:cubicBezTo>
                    <a:pt x="781" y="822"/>
                    <a:pt x="889" y="815"/>
                    <a:pt x="995" y="8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1"/>
            <p:cNvSpPr/>
            <p:nvPr/>
          </p:nvSpPr>
          <p:spPr>
            <a:xfrm>
              <a:off x="5394225" y="3421725"/>
              <a:ext cx="34800" cy="25250"/>
            </a:xfrm>
            <a:custGeom>
              <a:avLst/>
              <a:gdLst/>
              <a:ahLst/>
              <a:cxnLst/>
              <a:rect l="l" t="t" r="r" b="b"/>
              <a:pathLst>
                <a:path w="1392" h="1010" extrusionOk="0">
                  <a:moveTo>
                    <a:pt x="1392" y="760"/>
                  </a:moveTo>
                  <a:lnTo>
                    <a:pt x="1207" y="1"/>
                  </a:lnTo>
                  <a:lnTo>
                    <a:pt x="1132" y="19"/>
                  </a:lnTo>
                  <a:lnTo>
                    <a:pt x="1058" y="36"/>
                  </a:lnTo>
                  <a:lnTo>
                    <a:pt x="908" y="69"/>
                  </a:lnTo>
                  <a:cubicBezTo>
                    <a:pt x="859" y="82"/>
                    <a:pt x="808" y="90"/>
                    <a:pt x="759" y="103"/>
                  </a:cubicBezTo>
                  <a:lnTo>
                    <a:pt x="609" y="134"/>
                  </a:lnTo>
                  <a:lnTo>
                    <a:pt x="458" y="162"/>
                  </a:lnTo>
                  <a:cubicBezTo>
                    <a:pt x="407" y="171"/>
                    <a:pt x="357" y="182"/>
                    <a:pt x="307" y="189"/>
                  </a:cubicBezTo>
                  <a:lnTo>
                    <a:pt x="1" y="238"/>
                  </a:lnTo>
                  <a:lnTo>
                    <a:pt x="121" y="1010"/>
                  </a:lnTo>
                  <a:lnTo>
                    <a:pt x="439" y="959"/>
                  </a:lnTo>
                  <a:cubicBezTo>
                    <a:pt x="493" y="949"/>
                    <a:pt x="546" y="939"/>
                    <a:pt x="599" y="931"/>
                  </a:cubicBezTo>
                  <a:lnTo>
                    <a:pt x="757" y="900"/>
                  </a:lnTo>
                  <a:lnTo>
                    <a:pt x="916" y="868"/>
                  </a:lnTo>
                  <a:cubicBezTo>
                    <a:pt x="969" y="856"/>
                    <a:pt x="1021" y="847"/>
                    <a:pt x="1074" y="834"/>
                  </a:cubicBezTo>
                  <a:lnTo>
                    <a:pt x="1233" y="797"/>
                  </a:lnTo>
                  <a:lnTo>
                    <a:pt x="1312" y="78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1"/>
            <p:cNvSpPr/>
            <p:nvPr/>
          </p:nvSpPr>
          <p:spPr>
            <a:xfrm>
              <a:off x="5112700" y="3402425"/>
              <a:ext cx="35575" cy="26850"/>
            </a:xfrm>
            <a:custGeom>
              <a:avLst/>
              <a:gdLst/>
              <a:ahLst/>
              <a:cxnLst/>
              <a:rect l="l" t="t" r="r" b="b"/>
              <a:pathLst>
                <a:path w="1423" h="1074" extrusionOk="0">
                  <a:moveTo>
                    <a:pt x="1236" y="1074"/>
                  </a:moveTo>
                  <a:lnTo>
                    <a:pt x="1422" y="315"/>
                  </a:lnTo>
                  <a:cubicBezTo>
                    <a:pt x="1015" y="216"/>
                    <a:pt x="610" y="109"/>
                    <a:pt x="205" y="0"/>
                  </a:cubicBezTo>
                  <a:lnTo>
                    <a:pt x="0" y="753"/>
                  </a:lnTo>
                  <a:cubicBezTo>
                    <a:pt x="410" y="865"/>
                    <a:pt x="822" y="973"/>
                    <a:pt x="1236" y="1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1"/>
            <p:cNvSpPr/>
            <p:nvPr/>
          </p:nvSpPr>
          <p:spPr>
            <a:xfrm>
              <a:off x="5168300" y="3415975"/>
              <a:ext cx="34925" cy="25325"/>
            </a:xfrm>
            <a:custGeom>
              <a:avLst/>
              <a:gdLst/>
              <a:ahLst/>
              <a:cxnLst/>
              <a:rect l="l" t="t" r="r" b="b"/>
              <a:pathLst>
                <a:path w="1397" h="1013" extrusionOk="0">
                  <a:moveTo>
                    <a:pt x="1258" y="1013"/>
                  </a:moveTo>
                  <a:lnTo>
                    <a:pt x="1396" y="245"/>
                  </a:lnTo>
                  <a:cubicBezTo>
                    <a:pt x="1191" y="210"/>
                    <a:pt x="987" y="167"/>
                    <a:pt x="781" y="128"/>
                  </a:cubicBezTo>
                  <a:lnTo>
                    <a:pt x="628" y="98"/>
                  </a:lnTo>
                  <a:lnTo>
                    <a:pt x="474" y="65"/>
                  </a:lnTo>
                  <a:lnTo>
                    <a:pt x="167" y="1"/>
                  </a:lnTo>
                  <a:lnTo>
                    <a:pt x="0" y="763"/>
                  </a:lnTo>
                  <a:lnTo>
                    <a:pt x="314" y="829"/>
                  </a:lnTo>
                  <a:lnTo>
                    <a:pt x="470" y="864"/>
                  </a:lnTo>
                  <a:lnTo>
                    <a:pt x="628" y="895"/>
                  </a:lnTo>
                  <a:cubicBezTo>
                    <a:pt x="837" y="935"/>
                    <a:pt x="1047" y="976"/>
                    <a:pt x="1258" y="10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1"/>
            <p:cNvSpPr/>
            <p:nvPr/>
          </p:nvSpPr>
          <p:spPr>
            <a:xfrm>
              <a:off x="5224625" y="3426125"/>
              <a:ext cx="33875" cy="23375"/>
            </a:xfrm>
            <a:custGeom>
              <a:avLst/>
              <a:gdLst/>
              <a:ahLst/>
              <a:cxnLst/>
              <a:rect l="l" t="t" r="r" b="b"/>
              <a:pathLst>
                <a:path w="1355" h="935" extrusionOk="0">
                  <a:moveTo>
                    <a:pt x="1275" y="935"/>
                  </a:moveTo>
                  <a:lnTo>
                    <a:pt x="1355" y="158"/>
                  </a:lnTo>
                  <a:lnTo>
                    <a:pt x="1199" y="142"/>
                  </a:lnTo>
                  <a:lnTo>
                    <a:pt x="1122" y="135"/>
                  </a:lnTo>
                  <a:lnTo>
                    <a:pt x="1044" y="125"/>
                  </a:lnTo>
                  <a:lnTo>
                    <a:pt x="734" y="86"/>
                  </a:lnTo>
                  <a:lnTo>
                    <a:pt x="579" y="67"/>
                  </a:lnTo>
                  <a:lnTo>
                    <a:pt x="426" y="44"/>
                  </a:lnTo>
                  <a:lnTo>
                    <a:pt x="116" y="1"/>
                  </a:lnTo>
                  <a:lnTo>
                    <a:pt x="0" y="773"/>
                  </a:lnTo>
                  <a:lnTo>
                    <a:pt x="318" y="819"/>
                  </a:lnTo>
                  <a:lnTo>
                    <a:pt x="476" y="841"/>
                  </a:lnTo>
                  <a:lnTo>
                    <a:pt x="637" y="861"/>
                  </a:lnTo>
                  <a:lnTo>
                    <a:pt x="954" y="900"/>
                  </a:lnTo>
                  <a:lnTo>
                    <a:pt x="1035" y="910"/>
                  </a:lnTo>
                  <a:lnTo>
                    <a:pt x="1114" y="9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1"/>
            <p:cNvSpPr/>
            <p:nvPr/>
          </p:nvSpPr>
          <p:spPr>
            <a:xfrm>
              <a:off x="4949225" y="3350300"/>
              <a:ext cx="36450" cy="28875"/>
            </a:xfrm>
            <a:custGeom>
              <a:avLst/>
              <a:gdLst/>
              <a:ahLst/>
              <a:cxnLst/>
              <a:rect l="l" t="t" r="r" b="b"/>
              <a:pathLst>
                <a:path w="1458" h="1155" extrusionOk="0">
                  <a:moveTo>
                    <a:pt x="1203" y="1154"/>
                  </a:moveTo>
                  <a:lnTo>
                    <a:pt x="1457" y="416"/>
                  </a:lnTo>
                  <a:lnTo>
                    <a:pt x="257" y="1"/>
                  </a:lnTo>
                  <a:lnTo>
                    <a:pt x="0" y="73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1"/>
            <p:cNvSpPr/>
            <p:nvPr/>
          </p:nvSpPr>
          <p:spPr>
            <a:xfrm>
              <a:off x="5003200" y="3368775"/>
              <a:ext cx="36300" cy="28600"/>
            </a:xfrm>
            <a:custGeom>
              <a:avLst/>
              <a:gdLst/>
              <a:ahLst/>
              <a:cxnLst/>
              <a:rect l="l" t="t" r="r" b="b"/>
              <a:pathLst>
                <a:path w="1452" h="1144" extrusionOk="0">
                  <a:moveTo>
                    <a:pt x="1210" y="1143"/>
                  </a:moveTo>
                  <a:lnTo>
                    <a:pt x="1451" y="400"/>
                  </a:lnTo>
                  <a:cubicBezTo>
                    <a:pt x="1050" y="270"/>
                    <a:pt x="650" y="135"/>
                    <a:pt x="251" y="1"/>
                  </a:cubicBezTo>
                  <a:lnTo>
                    <a:pt x="1" y="740"/>
                  </a:lnTo>
                  <a:cubicBezTo>
                    <a:pt x="403" y="878"/>
                    <a:pt x="805" y="1011"/>
                    <a:pt x="1210"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1"/>
            <p:cNvSpPr/>
            <p:nvPr/>
          </p:nvSpPr>
          <p:spPr>
            <a:xfrm>
              <a:off x="5057350" y="3386325"/>
              <a:ext cx="36025" cy="27900"/>
            </a:xfrm>
            <a:custGeom>
              <a:avLst/>
              <a:gdLst/>
              <a:ahLst/>
              <a:cxnLst/>
              <a:rect l="l" t="t" r="r" b="b"/>
              <a:pathLst>
                <a:path w="1441" h="1116" extrusionOk="0">
                  <a:moveTo>
                    <a:pt x="1221" y="1116"/>
                  </a:moveTo>
                  <a:lnTo>
                    <a:pt x="1441" y="366"/>
                  </a:lnTo>
                  <a:cubicBezTo>
                    <a:pt x="1038" y="250"/>
                    <a:pt x="636" y="126"/>
                    <a:pt x="233" y="1"/>
                  </a:cubicBezTo>
                  <a:lnTo>
                    <a:pt x="1" y="746"/>
                  </a:lnTo>
                  <a:cubicBezTo>
                    <a:pt x="407" y="873"/>
                    <a:pt x="813" y="998"/>
                    <a:pt x="1221" y="11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1"/>
            <p:cNvSpPr/>
            <p:nvPr/>
          </p:nvSpPr>
          <p:spPr>
            <a:xfrm>
              <a:off x="4786525" y="3298475"/>
              <a:ext cx="35925" cy="27325"/>
            </a:xfrm>
            <a:custGeom>
              <a:avLst/>
              <a:gdLst/>
              <a:ahLst/>
              <a:cxnLst/>
              <a:rect l="l" t="t" r="r" b="b"/>
              <a:pathLst>
                <a:path w="1437" h="1093" extrusionOk="0">
                  <a:moveTo>
                    <a:pt x="1219" y="1093"/>
                  </a:moveTo>
                  <a:lnTo>
                    <a:pt x="1437" y="343"/>
                  </a:lnTo>
                  <a:cubicBezTo>
                    <a:pt x="1026" y="223"/>
                    <a:pt x="614" y="110"/>
                    <a:pt x="200" y="1"/>
                  </a:cubicBezTo>
                  <a:lnTo>
                    <a:pt x="1" y="755"/>
                  </a:lnTo>
                  <a:cubicBezTo>
                    <a:pt x="407" y="862"/>
                    <a:pt x="814" y="974"/>
                    <a:pt x="1219"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1"/>
            <p:cNvSpPr/>
            <p:nvPr/>
          </p:nvSpPr>
          <p:spPr>
            <a:xfrm>
              <a:off x="4841075" y="3314225"/>
              <a:ext cx="36225" cy="28250"/>
            </a:xfrm>
            <a:custGeom>
              <a:avLst/>
              <a:gdLst/>
              <a:ahLst/>
              <a:cxnLst/>
              <a:rect l="l" t="t" r="r" b="b"/>
              <a:pathLst>
                <a:path w="1449" h="1130" extrusionOk="0">
                  <a:moveTo>
                    <a:pt x="1208" y="1129"/>
                  </a:moveTo>
                  <a:lnTo>
                    <a:pt x="1449" y="386"/>
                  </a:lnTo>
                  <a:cubicBezTo>
                    <a:pt x="1043" y="255"/>
                    <a:pt x="636" y="127"/>
                    <a:pt x="229" y="1"/>
                  </a:cubicBezTo>
                  <a:lnTo>
                    <a:pt x="0" y="748"/>
                  </a:lnTo>
                  <a:cubicBezTo>
                    <a:pt x="402" y="873"/>
                    <a:pt x="806" y="999"/>
                    <a:pt x="1208" y="11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1"/>
            <p:cNvSpPr/>
            <p:nvPr/>
          </p:nvSpPr>
          <p:spPr>
            <a:xfrm>
              <a:off x="4894950" y="3331750"/>
              <a:ext cx="36400" cy="28700"/>
            </a:xfrm>
            <a:custGeom>
              <a:avLst/>
              <a:gdLst/>
              <a:ahLst/>
              <a:cxnLst/>
              <a:rect l="l" t="t" r="r" b="b"/>
              <a:pathLst>
                <a:path w="1456" h="1148" extrusionOk="0">
                  <a:moveTo>
                    <a:pt x="1203" y="1148"/>
                  </a:moveTo>
                  <a:lnTo>
                    <a:pt x="1455" y="408"/>
                  </a:lnTo>
                  <a:cubicBezTo>
                    <a:pt x="1053" y="271"/>
                    <a:pt x="651" y="136"/>
                    <a:pt x="247" y="0"/>
                  </a:cubicBezTo>
                  <a:lnTo>
                    <a:pt x="0" y="741"/>
                  </a:lnTo>
                  <a:cubicBezTo>
                    <a:pt x="402" y="875"/>
                    <a:pt x="803" y="1010"/>
                    <a:pt x="1203" y="1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1"/>
            <p:cNvSpPr/>
            <p:nvPr/>
          </p:nvSpPr>
          <p:spPr>
            <a:xfrm>
              <a:off x="4619400" y="3270250"/>
              <a:ext cx="33150" cy="21750"/>
            </a:xfrm>
            <a:custGeom>
              <a:avLst/>
              <a:gdLst/>
              <a:ahLst/>
              <a:cxnLst/>
              <a:rect l="l" t="t" r="r" b="b"/>
              <a:pathLst>
                <a:path w="1326" h="870" extrusionOk="0">
                  <a:moveTo>
                    <a:pt x="1252" y="869"/>
                  </a:moveTo>
                  <a:lnTo>
                    <a:pt x="1326" y="93"/>
                  </a:lnTo>
                  <a:cubicBezTo>
                    <a:pt x="1273" y="87"/>
                    <a:pt x="1220" y="81"/>
                    <a:pt x="1164" y="77"/>
                  </a:cubicBezTo>
                  <a:lnTo>
                    <a:pt x="1003" y="63"/>
                  </a:lnTo>
                  <a:lnTo>
                    <a:pt x="680" y="38"/>
                  </a:lnTo>
                  <a:cubicBezTo>
                    <a:pt x="627" y="34"/>
                    <a:pt x="573" y="31"/>
                    <a:pt x="519" y="29"/>
                  </a:cubicBezTo>
                  <a:lnTo>
                    <a:pt x="357" y="20"/>
                  </a:lnTo>
                  <a:cubicBezTo>
                    <a:pt x="250" y="14"/>
                    <a:pt x="142" y="6"/>
                    <a:pt x="34" y="1"/>
                  </a:cubicBezTo>
                  <a:lnTo>
                    <a:pt x="0" y="781"/>
                  </a:lnTo>
                  <a:cubicBezTo>
                    <a:pt x="104" y="786"/>
                    <a:pt x="210" y="792"/>
                    <a:pt x="314" y="797"/>
                  </a:cubicBezTo>
                  <a:lnTo>
                    <a:pt x="470" y="807"/>
                  </a:lnTo>
                  <a:cubicBezTo>
                    <a:pt x="522" y="810"/>
                    <a:pt x="574" y="812"/>
                    <a:pt x="626" y="817"/>
                  </a:cubicBezTo>
                  <a:lnTo>
                    <a:pt x="939" y="842"/>
                  </a:lnTo>
                  <a:lnTo>
                    <a:pt x="1096" y="8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1"/>
            <p:cNvSpPr/>
            <p:nvPr/>
          </p:nvSpPr>
          <p:spPr>
            <a:xfrm>
              <a:off x="4675475" y="3275450"/>
              <a:ext cx="34525" cy="24200"/>
            </a:xfrm>
            <a:custGeom>
              <a:avLst/>
              <a:gdLst/>
              <a:ahLst/>
              <a:cxnLst/>
              <a:rect l="l" t="t" r="r" b="b"/>
              <a:pathLst>
                <a:path w="1381" h="968" extrusionOk="0">
                  <a:moveTo>
                    <a:pt x="1246" y="967"/>
                  </a:moveTo>
                  <a:lnTo>
                    <a:pt x="1381" y="198"/>
                  </a:lnTo>
                  <a:lnTo>
                    <a:pt x="1221" y="169"/>
                  </a:lnTo>
                  <a:lnTo>
                    <a:pt x="1062" y="143"/>
                  </a:lnTo>
                  <a:lnTo>
                    <a:pt x="743" y="93"/>
                  </a:lnTo>
                  <a:cubicBezTo>
                    <a:pt x="637" y="74"/>
                    <a:pt x="530" y="62"/>
                    <a:pt x="424" y="46"/>
                  </a:cubicBezTo>
                  <a:lnTo>
                    <a:pt x="103" y="0"/>
                  </a:lnTo>
                  <a:lnTo>
                    <a:pt x="0" y="775"/>
                  </a:lnTo>
                  <a:lnTo>
                    <a:pt x="311" y="819"/>
                  </a:lnTo>
                  <a:cubicBezTo>
                    <a:pt x="415" y="834"/>
                    <a:pt x="520" y="848"/>
                    <a:pt x="623" y="864"/>
                  </a:cubicBezTo>
                  <a:lnTo>
                    <a:pt x="934" y="913"/>
                  </a:lnTo>
                  <a:lnTo>
                    <a:pt x="1088" y="9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1"/>
            <p:cNvSpPr/>
            <p:nvPr/>
          </p:nvSpPr>
          <p:spPr>
            <a:xfrm>
              <a:off x="4731000" y="3285100"/>
              <a:ext cx="35375" cy="26025"/>
            </a:xfrm>
            <a:custGeom>
              <a:avLst/>
              <a:gdLst/>
              <a:ahLst/>
              <a:cxnLst/>
              <a:rect l="l" t="t" r="r" b="b"/>
              <a:pathLst>
                <a:path w="1415" h="1041" extrusionOk="0">
                  <a:moveTo>
                    <a:pt x="1233" y="1041"/>
                  </a:moveTo>
                  <a:lnTo>
                    <a:pt x="1415" y="282"/>
                  </a:lnTo>
                  <a:lnTo>
                    <a:pt x="1259" y="244"/>
                  </a:lnTo>
                  <a:cubicBezTo>
                    <a:pt x="1207" y="232"/>
                    <a:pt x="1155" y="221"/>
                    <a:pt x="1103" y="208"/>
                  </a:cubicBezTo>
                  <a:lnTo>
                    <a:pt x="789" y="136"/>
                  </a:lnTo>
                  <a:cubicBezTo>
                    <a:pt x="685" y="112"/>
                    <a:pt x="579" y="91"/>
                    <a:pt x="474" y="67"/>
                  </a:cubicBezTo>
                  <a:lnTo>
                    <a:pt x="158" y="0"/>
                  </a:lnTo>
                  <a:lnTo>
                    <a:pt x="1" y="766"/>
                  </a:lnTo>
                  <a:lnTo>
                    <a:pt x="309" y="831"/>
                  </a:lnTo>
                  <a:cubicBezTo>
                    <a:pt x="412" y="853"/>
                    <a:pt x="515" y="874"/>
                    <a:pt x="618" y="899"/>
                  </a:cubicBezTo>
                  <a:lnTo>
                    <a:pt x="926" y="969"/>
                  </a:lnTo>
                  <a:cubicBezTo>
                    <a:pt x="977" y="981"/>
                    <a:pt x="1029" y="993"/>
                    <a:pt x="1079" y="100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1"/>
            <p:cNvSpPr/>
            <p:nvPr/>
          </p:nvSpPr>
          <p:spPr>
            <a:xfrm>
              <a:off x="4446675" y="3283850"/>
              <a:ext cx="36525" cy="28425"/>
            </a:xfrm>
            <a:custGeom>
              <a:avLst/>
              <a:gdLst/>
              <a:ahLst/>
              <a:cxnLst/>
              <a:rect l="l" t="t" r="r" b="b"/>
              <a:pathLst>
                <a:path w="1461" h="1137" extrusionOk="0">
                  <a:moveTo>
                    <a:pt x="1461" y="753"/>
                  </a:moveTo>
                  <a:lnTo>
                    <a:pt x="1257" y="0"/>
                  </a:lnTo>
                  <a:cubicBezTo>
                    <a:pt x="832" y="116"/>
                    <a:pt x="413" y="250"/>
                    <a:pt x="1" y="407"/>
                  </a:cubicBezTo>
                  <a:lnTo>
                    <a:pt x="278" y="1136"/>
                  </a:lnTo>
                  <a:cubicBezTo>
                    <a:pt x="664" y="991"/>
                    <a:pt x="1060" y="863"/>
                    <a:pt x="1461"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1"/>
            <p:cNvSpPr/>
            <p:nvPr/>
          </p:nvSpPr>
          <p:spPr>
            <a:xfrm>
              <a:off x="4503500" y="3273050"/>
              <a:ext cx="34650" cy="24025"/>
            </a:xfrm>
            <a:custGeom>
              <a:avLst/>
              <a:gdLst/>
              <a:ahLst/>
              <a:cxnLst/>
              <a:rect l="l" t="t" r="r" b="b"/>
              <a:pathLst>
                <a:path w="1386" h="961" extrusionOk="0">
                  <a:moveTo>
                    <a:pt x="1386" y="776"/>
                  </a:moveTo>
                  <a:lnTo>
                    <a:pt x="1297" y="0"/>
                  </a:lnTo>
                  <a:cubicBezTo>
                    <a:pt x="1243" y="5"/>
                    <a:pt x="1190" y="13"/>
                    <a:pt x="1136" y="19"/>
                  </a:cubicBezTo>
                  <a:lnTo>
                    <a:pt x="974" y="40"/>
                  </a:lnTo>
                  <a:cubicBezTo>
                    <a:pt x="867" y="54"/>
                    <a:pt x="759" y="68"/>
                    <a:pt x="651" y="83"/>
                  </a:cubicBezTo>
                  <a:cubicBezTo>
                    <a:pt x="433" y="116"/>
                    <a:pt x="217" y="152"/>
                    <a:pt x="1" y="194"/>
                  </a:cubicBezTo>
                  <a:lnTo>
                    <a:pt x="151" y="960"/>
                  </a:lnTo>
                  <a:cubicBezTo>
                    <a:pt x="355" y="920"/>
                    <a:pt x="560" y="886"/>
                    <a:pt x="765" y="855"/>
                  </a:cubicBezTo>
                  <a:cubicBezTo>
                    <a:pt x="868" y="841"/>
                    <a:pt x="972" y="827"/>
                    <a:pt x="1075" y="814"/>
                  </a:cubicBezTo>
                  <a:lnTo>
                    <a:pt x="1229" y="793"/>
                  </a:lnTo>
                  <a:cubicBezTo>
                    <a:pt x="1282" y="789"/>
                    <a:pt x="1334" y="781"/>
                    <a:pt x="1386" y="7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1"/>
            <p:cNvSpPr/>
            <p:nvPr/>
          </p:nvSpPr>
          <p:spPr>
            <a:xfrm>
              <a:off x="4561500" y="3269750"/>
              <a:ext cx="32575" cy="20550"/>
            </a:xfrm>
            <a:custGeom>
              <a:avLst/>
              <a:gdLst/>
              <a:ahLst/>
              <a:cxnLst/>
              <a:rect l="l" t="t" r="r" b="b"/>
              <a:pathLst>
                <a:path w="1303" h="822" extrusionOk="0">
                  <a:moveTo>
                    <a:pt x="1302" y="781"/>
                  </a:moveTo>
                  <a:lnTo>
                    <a:pt x="1300" y="0"/>
                  </a:lnTo>
                  <a:lnTo>
                    <a:pt x="1220" y="0"/>
                  </a:lnTo>
                  <a:lnTo>
                    <a:pt x="1138" y="2"/>
                  </a:lnTo>
                  <a:lnTo>
                    <a:pt x="975" y="4"/>
                  </a:lnTo>
                  <a:lnTo>
                    <a:pt x="649" y="11"/>
                  </a:lnTo>
                  <a:lnTo>
                    <a:pt x="324" y="25"/>
                  </a:lnTo>
                  <a:lnTo>
                    <a:pt x="162" y="32"/>
                  </a:lnTo>
                  <a:lnTo>
                    <a:pt x="81" y="37"/>
                  </a:lnTo>
                  <a:lnTo>
                    <a:pt x="1" y="42"/>
                  </a:lnTo>
                  <a:lnTo>
                    <a:pt x="49" y="822"/>
                  </a:lnTo>
                  <a:lnTo>
                    <a:pt x="127" y="816"/>
                  </a:lnTo>
                  <a:lnTo>
                    <a:pt x="205" y="812"/>
                  </a:lnTo>
                  <a:lnTo>
                    <a:pt x="362" y="805"/>
                  </a:lnTo>
                  <a:lnTo>
                    <a:pt x="674" y="791"/>
                  </a:lnTo>
                  <a:lnTo>
                    <a:pt x="988" y="785"/>
                  </a:lnTo>
                  <a:lnTo>
                    <a:pt x="1146" y="783"/>
                  </a:lnTo>
                  <a:lnTo>
                    <a:pt x="1224" y="78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1"/>
            <p:cNvSpPr/>
            <p:nvPr/>
          </p:nvSpPr>
          <p:spPr>
            <a:xfrm>
              <a:off x="4314275" y="3380450"/>
              <a:ext cx="32350" cy="37650"/>
            </a:xfrm>
            <a:custGeom>
              <a:avLst/>
              <a:gdLst/>
              <a:ahLst/>
              <a:cxnLst/>
              <a:rect l="l" t="t" r="r" b="b"/>
              <a:pathLst>
                <a:path w="1294" h="1506" extrusionOk="0">
                  <a:moveTo>
                    <a:pt x="1293" y="433"/>
                  </a:moveTo>
                  <a:lnTo>
                    <a:pt x="644" y="0"/>
                  </a:lnTo>
                  <a:cubicBezTo>
                    <a:pt x="391" y="380"/>
                    <a:pt x="174" y="784"/>
                    <a:pt x="0" y="1210"/>
                  </a:cubicBezTo>
                  <a:lnTo>
                    <a:pt x="724" y="1506"/>
                  </a:lnTo>
                  <a:cubicBezTo>
                    <a:pt x="877" y="1131"/>
                    <a:pt x="1068" y="772"/>
                    <a:pt x="1293" y="4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1"/>
            <p:cNvSpPr/>
            <p:nvPr/>
          </p:nvSpPr>
          <p:spPr>
            <a:xfrm>
              <a:off x="4346925" y="3335975"/>
              <a:ext cx="36875" cy="36275"/>
            </a:xfrm>
            <a:custGeom>
              <a:avLst/>
              <a:gdLst/>
              <a:ahLst/>
              <a:cxnLst/>
              <a:rect l="l" t="t" r="r" b="b"/>
              <a:pathLst>
                <a:path w="1475" h="1451" extrusionOk="0">
                  <a:moveTo>
                    <a:pt x="1474" y="610"/>
                  </a:moveTo>
                  <a:lnTo>
                    <a:pt x="985" y="1"/>
                  </a:lnTo>
                  <a:cubicBezTo>
                    <a:pt x="635" y="282"/>
                    <a:pt x="305" y="591"/>
                    <a:pt x="1" y="927"/>
                  </a:cubicBezTo>
                  <a:lnTo>
                    <a:pt x="582" y="1450"/>
                  </a:lnTo>
                  <a:cubicBezTo>
                    <a:pt x="855" y="1146"/>
                    <a:pt x="1156" y="867"/>
                    <a:pt x="1474" y="6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1"/>
            <p:cNvSpPr/>
            <p:nvPr/>
          </p:nvSpPr>
          <p:spPr>
            <a:xfrm>
              <a:off x="4393000" y="3304500"/>
              <a:ext cx="37600" cy="32625"/>
            </a:xfrm>
            <a:custGeom>
              <a:avLst/>
              <a:gdLst/>
              <a:ahLst/>
              <a:cxnLst/>
              <a:rect l="l" t="t" r="r" b="b"/>
              <a:pathLst>
                <a:path w="1504" h="1305" extrusionOk="0">
                  <a:moveTo>
                    <a:pt x="1503" y="705"/>
                  </a:moveTo>
                  <a:lnTo>
                    <a:pt x="1165" y="0"/>
                  </a:lnTo>
                  <a:cubicBezTo>
                    <a:pt x="766" y="192"/>
                    <a:pt x="376" y="406"/>
                    <a:pt x="1" y="646"/>
                  </a:cubicBezTo>
                  <a:lnTo>
                    <a:pt x="422" y="1305"/>
                  </a:lnTo>
                  <a:cubicBezTo>
                    <a:pt x="769" y="1083"/>
                    <a:pt x="1131" y="884"/>
                    <a:pt x="1503" y="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2" name="Google Shape;1362;p21"/>
          <p:cNvGrpSpPr/>
          <p:nvPr/>
        </p:nvGrpSpPr>
        <p:grpSpPr>
          <a:xfrm>
            <a:off x="385750" y="206447"/>
            <a:ext cx="8336049" cy="4757278"/>
            <a:chOff x="385750" y="206447"/>
            <a:chExt cx="8336049" cy="4757278"/>
          </a:xfrm>
        </p:grpSpPr>
        <p:sp>
          <p:nvSpPr>
            <p:cNvPr id="1363" name="Google Shape;1363;p21"/>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1"/>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5" name="Google Shape;1365;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66" name="Google Shape;1366;p21"/>
          <p:cNvSpPr txBox="1">
            <a:spLocks noGrp="1"/>
          </p:cNvSpPr>
          <p:nvPr>
            <p:ph type="title" idx="2"/>
          </p:nvPr>
        </p:nvSpPr>
        <p:spPr>
          <a:xfrm>
            <a:off x="720000" y="1688750"/>
            <a:ext cx="23592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367" name="Google Shape;1367;p21"/>
          <p:cNvSpPr txBox="1">
            <a:spLocks noGrp="1"/>
          </p:cNvSpPr>
          <p:nvPr>
            <p:ph type="subTitle" idx="1"/>
          </p:nvPr>
        </p:nvSpPr>
        <p:spPr>
          <a:xfrm>
            <a:off x="720000" y="2150838"/>
            <a:ext cx="2359200" cy="572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68" name="Google Shape;1368;p21"/>
          <p:cNvSpPr txBox="1">
            <a:spLocks noGrp="1"/>
          </p:cNvSpPr>
          <p:nvPr>
            <p:ph type="title" idx="3"/>
          </p:nvPr>
        </p:nvSpPr>
        <p:spPr>
          <a:xfrm>
            <a:off x="3392399" y="2484388"/>
            <a:ext cx="23592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369" name="Google Shape;1369;p21"/>
          <p:cNvSpPr txBox="1">
            <a:spLocks noGrp="1"/>
          </p:cNvSpPr>
          <p:nvPr>
            <p:ph type="subTitle" idx="4"/>
          </p:nvPr>
        </p:nvSpPr>
        <p:spPr>
          <a:xfrm>
            <a:off x="3392401" y="2941069"/>
            <a:ext cx="2359200" cy="576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70" name="Google Shape;1370;p21"/>
          <p:cNvSpPr txBox="1">
            <a:spLocks noGrp="1"/>
          </p:cNvSpPr>
          <p:nvPr>
            <p:ph type="title" idx="5"/>
          </p:nvPr>
        </p:nvSpPr>
        <p:spPr>
          <a:xfrm>
            <a:off x="6066121" y="3280025"/>
            <a:ext cx="23583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371" name="Google Shape;1371;p21"/>
          <p:cNvSpPr txBox="1">
            <a:spLocks noGrp="1"/>
          </p:cNvSpPr>
          <p:nvPr>
            <p:ph type="subTitle" idx="6"/>
          </p:nvPr>
        </p:nvSpPr>
        <p:spPr>
          <a:xfrm>
            <a:off x="6066124" y="3734600"/>
            <a:ext cx="2358300" cy="576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1372"/>
        <p:cNvGrpSpPr/>
        <p:nvPr/>
      </p:nvGrpSpPr>
      <p:grpSpPr>
        <a:xfrm>
          <a:off x="0" y="0"/>
          <a:ext cx="0" cy="0"/>
          <a:chOff x="0" y="0"/>
          <a:chExt cx="0" cy="0"/>
        </a:xfrm>
      </p:grpSpPr>
      <p:grpSp>
        <p:nvGrpSpPr>
          <p:cNvPr id="1373" name="Google Shape;1373;p22"/>
          <p:cNvGrpSpPr/>
          <p:nvPr/>
        </p:nvGrpSpPr>
        <p:grpSpPr>
          <a:xfrm rot="8357210">
            <a:off x="7492794" y="4446949"/>
            <a:ext cx="2263789" cy="924690"/>
            <a:chOff x="4407125" y="893175"/>
            <a:chExt cx="1997575" cy="815950"/>
          </a:xfrm>
        </p:grpSpPr>
        <p:sp>
          <p:nvSpPr>
            <p:cNvPr id="1374" name="Google Shape;1374;p22"/>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2"/>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2"/>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2"/>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2"/>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22"/>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2"/>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2"/>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2"/>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2"/>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2"/>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22"/>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22"/>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2"/>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2"/>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2"/>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22"/>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2"/>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2"/>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22"/>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2"/>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2"/>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2"/>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22"/>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22"/>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22"/>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22"/>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22"/>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22"/>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2"/>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2"/>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2"/>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2"/>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2"/>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2"/>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2"/>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2"/>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22"/>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2"/>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2"/>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2"/>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2"/>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2"/>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2"/>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22"/>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22"/>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22"/>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2"/>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22"/>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2"/>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2"/>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2"/>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2"/>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2"/>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22"/>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22"/>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2"/>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2"/>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2"/>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2"/>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2"/>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2"/>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2"/>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7" name="Google Shape;1437;p22"/>
          <p:cNvSpPr/>
          <p:nvPr/>
        </p:nvSpPr>
        <p:spPr>
          <a:xfrm rot="9994303">
            <a:off x="-552690" y="-389892"/>
            <a:ext cx="1794170" cy="2576815"/>
          </a:xfrm>
          <a:custGeom>
            <a:avLst/>
            <a:gdLst/>
            <a:ahLst/>
            <a:cxnLst/>
            <a:rect l="l" t="t" r="r" b="b"/>
            <a:pathLst>
              <a:path w="4915" h="7059" extrusionOk="0">
                <a:moveTo>
                  <a:pt x="2073" y="4394"/>
                </a:moveTo>
                <a:cubicBezTo>
                  <a:pt x="2210" y="4589"/>
                  <a:pt x="2298" y="4825"/>
                  <a:pt x="2363" y="5054"/>
                </a:cubicBezTo>
                <a:cubicBezTo>
                  <a:pt x="2417" y="5241"/>
                  <a:pt x="2396" y="5441"/>
                  <a:pt x="2337" y="5441"/>
                </a:cubicBezTo>
                <a:cubicBezTo>
                  <a:pt x="2304" y="5441"/>
                  <a:pt x="2259" y="5378"/>
                  <a:pt x="2209" y="5214"/>
                </a:cubicBezTo>
                <a:cubicBezTo>
                  <a:pt x="2143" y="5004"/>
                  <a:pt x="2118" y="4777"/>
                  <a:pt x="2091" y="4560"/>
                </a:cubicBezTo>
                <a:cubicBezTo>
                  <a:pt x="2084" y="4506"/>
                  <a:pt x="2078" y="4451"/>
                  <a:pt x="2073" y="4394"/>
                </a:cubicBezTo>
                <a:close/>
                <a:moveTo>
                  <a:pt x="4127" y="1"/>
                </a:moveTo>
                <a:cubicBezTo>
                  <a:pt x="2884" y="1"/>
                  <a:pt x="2154" y="1184"/>
                  <a:pt x="1848" y="2466"/>
                </a:cubicBezTo>
                <a:cubicBezTo>
                  <a:pt x="1815" y="2606"/>
                  <a:pt x="1753" y="3136"/>
                  <a:pt x="1734" y="3739"/>
                </a:cubicBezTo>
                <a:lnTo>
                  <a:pt x="1734" y="3739"/>
                </a:lnTo>
                <a:cubicBezTo>
                  <a:pt x="1561" y="3650"/>
                  <a:pt x="1378" y="3598"/>
                  <a:pt x="1191" y="3598"/>
                </a:cubicBezTo>
                <a:cubicBezTo>
                  <a:pt x="1005" y="3598"/>
                  <a:pt x="816" y="3650"/>
                  <a:pt x="632" y="3770"/>
                </a:cubicBezTo>
                <a:cubicBezTo>
                  <a:pt x="1" y="4184"/>
                  <a:pt x="260" y="5387"/>
                  <a:pt x="470" y="5954"/>
                </a:cubicBezTo>
                <a:cubicBezTo>
                  <a:pt x="710" y="6604"/>
                  <a:pt x="1177" y="7059"/>
                  <a:pt x="1804" y="7059"/>
                </a:cubicBezTo>
                <a:cubicBezTo>
                  <a:pt x="1899" y="7059"/>
                  <a:pt x="1997" y="7048"/>
                  <a:pt x="2099" y="7027"/>
                </a:cubicBezTo>
                <a:cubicBezTo>
                  <a:pt x="2295" y="6985"/>
                  <a:pt x="2255" y="6774"/>
                  <a:pt x="2085" y="6774"/>
                </a:cubicBezTo>
                <a:cubicBezTo>
                  <a:pt x="2069" y="6774"/>
                  <a:pt x="2052" y="6775"/>
                  <a:pt x="2035" y="6779"/>
                </a:cubicBezTo>
                <a:cubicBezTo>
                  <a:pt x="1971" y="6793"/>
                  <a:pt x="1910" y="6799"/>
                  <a:pt x="1850" y="6799"/>
                </a:cubicBezTo>
                <a:cubicBezTo>
                  <a:pt x="786" y="6799"/>
                  <a:pt x="257" y="4788"/>
                  <a:pt x="801" y="3996"/>
                </a:cubicBezTo>
                <a:cubicBezTo>
                  <a:pt x="893" y="3863"/>
                  <a:pt x="1014" y="3811"/>
                  <a:pt x="1146" y="3811"/>
                </a:cubicBezTo>
                <a:cubicBezTo>
                  <a:pt x="1339" y="3811"/>
                  <a:pt x="1554" y="3923"/>
                  <a:pt x="1729" y="4052"/>
                </a:cubicBezTo>
                <a:lnTo>
                  <a:pt x="1729" y="4052"/>
                </a:lnTo>
                <a:cubicBezTo>
                  <a:pt x="1726" y="4951"/>
                  <a:pt x="1840" y="5889"/>
                  <a:pt x="2292" y="5889"/>
                </a:cubicBezTo>
                <a:cubicBezTo>
                  <a:pt x="2338" y="5889"/>
                  <a:pt x="2388" y="5879"/>
                  <a:pt x="2442" y="5858"/>
                </a:cubicBezTo>
                <a:cubicBezTo>
                  <a:pt x="3097" y="5605"/>
                  <a:pt x="2732" y="4522"/>
                  <a:pt x="2051" y="3952"/>
                </a:cubicBezTo>
                <a:lnTo>
                  <a:pt x="2051" y="3952"/>
                </a:lnTo>
                <a:cubicBezTo>
                  <a:pt x="2031" y="2442"/>
                  <a:pt x="2522" y="258"/>
                  <a:pt x="4037" y="258"/>
                </a:cubicBezTo>
                <a:cubicBezTo>
                  <a:pt x="4190" y="258"/>
                  <a:pt x="4354" y="281"/>
                  <a:pt x="4528" y="328"/>
                </a:cubicBezTo>
                <a:cubicBezTo>
                  <a:pt x="4540" y="331"/>
                  <a:pt x="4553" y="333"/>
                  <a:pt x="4566" y="333"/>
                </a:cubicBezTo>
                <a:cubicBezTo>
                  <a:pt x="4715" y="333"/>
                  <a:pt x="4915" y="137"/>
                  <a:pt x="4724" y="85"/>
                </a:cubicBezTo>
                <a:cubicBezTo>
                  <a:pt x="4513" y="28"/>
                  <a:pt x="4314" y="1"/>
                  <a:pt x="4127" y="1"/>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8" name="Google Shape;1438;p22"/>
          <p:cNvGrpSpPr/>
          <p:nvPr/>
        </p:nvGrpSpPr>
        <p:grpSpPr>
          <a:xfrm>
            <a:off x="385750" y="206447"/>
            <a:ext cx="8336049" cy="4757278"/>
            <a:chOff x="385750" y="206447"/>
            <a:chExt cx="8336049" cy="4757278"/>
          </a:xfrm>
        </p:grpSpPr>
        <p:sp>
          <p:nvSpPr>
            <p:cNvPr id="1439" name="Google Shape;1439;p22"/>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22"/>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1" name="Google Shape;1441;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42" name="Google Shape;1442;p22"/>
          <p:cNvSpPr txBox="1">
            <a:spLocks noGrp="1"/>
          </p:cNvSpPr>
          <p:nvPr>
            <p:ph type="title" idx="2"/>
          </p:nvPr>
        </p:nvSpPr>
        <p:spPr>
          <a:xfrm>
            <a:off x="2008387" y="1458496"/>
            <a:ext cx="2232000" cy="377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443" name="Google Shape;1443;p22"/>
          <p:cNvSpPr txBox="1">
            <a:spLocks noGrp="1"/>
          </p:cNvSpPr>
          <p:nvPr>
            <p:ph type="subTitle" idx="1"/>
          </p:nvPr>
        </p:nvSpPr>
        <p:spPr>
          <a:xfrm>
            <a:off x="2008837" y="1742096"/>
            <a:ext cx="22311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4" name="Google Shape;1444;p22"/>
          <p:cNvSpPr txBox="1">
            <a:spLocks noGrp="1"/>
          </p:cNvSpPr>
          <p:nvPr>
            <p:ph type="title" idx="3"/>
          </p:nvPr>
        </p:nvSpPr>
        <p:spPr>
          <a:xfrm>
            <a:off x="5872744" y="1458496"/>
            <a:ext cx="2231100" cy="377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445" name="Google Shape;1445;p22"/>
          <p:cNvSpPr txBox="1">
            <a:spLocks noGrp="1"/>
          </p:cNvSpPr>
          <p:nvPr>
            <p:ph type="subTitle" idx="4"/>
          </p:nvPr>
        </p:nvSpPr>
        <p:spPr>
          <a:xfrm>
            <a:off x="5872744" y="1742096"/>
            <a:ext cx="22311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6" name="Google Shape;1446;p22"/>
          <p:cNvSpPr txBox="1">
            <a:spLocks noGrp="1"/>
          </p:cNvSpPr>
          <p:nvPr>
            <p:ph type="title" idx="5"/>
          </p:nvPr>
        </p:nvSpPr>
        <p:spPr>
          <a:xfrm>
            <a:off x="2008837" y="3163020"/>
            <a:ext cx="2231100" cy="377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447" name="Google Shape;1447;p22"/>
          <p:cNvSpPr txBox="1">
            <a:spLocks noGrp="1"/>
          </p:cNvSpPr>
          <p:nvPr>
            <p:ph type="subTitle" idx="6"/>
          </p:nvPr>
        </p:nvSpPr>
        <p:spPr>
          <a:xfrm>
            <a:off x="2008837" y="3446545"/>
            <a:ext cx="22311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8" name="Google Shape;1448;p22"/>
          <p:cNvSpPr txBox="1">
            <a:spLocks noGrp="1"/>
          </p:cNvSpPr>
          <p:nvPr>
            <p:ph type="title" idx="7"/>
          </p:nvPr>
        </p:nvSpPr>
        <p:spPr>
          <a:xfrm>
            <a:off x="5872744" y="3163020"/>
            <a:ext cx="2231100" cy="377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449" name="Google Shape;1449;p22"/>
          <p:cNvSpPr txBox="1">
            <a:spLocks noGrp="1"/>
          </p:cNvSpPr>
          <p:nvPr>
            <p:ph type="subTitle" idx="8"/>
          </p:nvPr>
        </p:nvSpPr>
        <p:spPr>
          <a:xfrm>
            <a:off x="5872744" y="3446545"/>
            <a:ext cx="22311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450"/>
        <p:cNvGrpSpPr/>
        <p:nvPr/>
      </p:nvGrpSpPr>
      <p:grpSpPr>
        <a:xfrm>
          <a:off x="0" y="0"/>
          <a:ext cx="0" cy="0"/>
          <a:chOff x="0" y="0"/>
          <a:chExt cx="0" cy="0"/>
        </a:xfrm>
      </p:grpSpPr>
      <p:grpSp>
        <p:nvGrpSpPr>
          <p:cNvPr id="1451" name="Google Shape;1451;p23"/>
          <p:cNvGrpSpPr/>
          <p:nvPr/>
        </p:nvGrpSpPr>
        <p:grpSpPr>
          <a:xfrm rot="-7945347">
            <a:off x="-771462" y="4196021"/>
            <a:ext cx="1997599" cy="815960"/>
            <a:chOff x="4407125" y="893175"/>
            <a:chExt cx="1997575" cy="815950"/>
          </a:xfrm>
        </p:grpSpPr>
        <p:sp>
          <p:nvSpPr>
            <p:cNvPr id="1452" name="Google Shape;1452;p23"/>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23"/>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23"/>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3"/>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23"/>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23"/>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3"/>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3"/>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23"/>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23"/>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3"/>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3"/>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23"/>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23"/>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3"/>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3"/>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23"/>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23"/>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3"/>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3"/>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23"/>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23"/>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23"/>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3"/>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3"/>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3"/>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23"/>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23"/>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23"/>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23"/>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3"/>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3"/>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23"/>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23"/>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3"/>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3"/>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3"/>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23"/>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23"/>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23"/>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23"/>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23"/>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23"/>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23"/>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23"/>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23"/>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23"/>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23"/>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3"/>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3"/>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3"/>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3"/>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3"/>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3"/>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3"/>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3"/>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3"/>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3"/>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3"/>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3"/>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3"/>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3"/>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3"/>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5" name="Google Shape;1515;p23"/>
          <p:cNvGrpSpPr/>
          <p:nvPr/>
        </p:nvGrpSpPr>
        <p:grpSpPr>
          <a:xfrm rot="-10675254">
            <a:off x="4928851" y="-18735"/>
            <a:ext cx="4388365" cy="1792517"/>
            <a:chOff x="4407125" y="893175"/>
            <a:chExt cx="1997575" cy="815950"/>
          </a:xfrm>
        </p:grpSpPr>
        <p:sp>
          <p:nvSpPr>
            <p:cNvPr id="1516" name="Google Shape;1516;p23"/>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3"/>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3"/>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3"/>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3"/>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3"/>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3"/>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3"/>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3"/>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3"/>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3"/>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3"/>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3"/>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3"/>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3"/>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3"/>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3"/>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3"/>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23"/>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23"/>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23"/>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23"/>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23"/>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23"/>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23"/>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23"/>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23"/>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23"/>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23"/>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23"/>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23"/>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23"/>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23"/>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23"/>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23"/>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23"/>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23"/>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23"/>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23"/>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23"/>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23"/>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23"/>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23"/>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23"/>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23"/>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23"/>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23"/>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23"/>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23"/>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23"/>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23"/>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23"/>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23"/>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23"/>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23"/>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23"/>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23"/>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23"/>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23"/>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23"/>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23"/>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23"/>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23"/>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9" name="Google Shape;1579;p23"/>
          <p:cNvGrpSpPr/>
          <p:nvPr/>
        </p:nvGrpSpPr>
        <p:grpSpPr>
          <a:xfrm>
            <a:off x="385750" y="206447"/>
            <a:ext cx="8336049" cy="4757278"/>
            <a:chOff x="385750" y="206447"/>
            <a:chExt cx="8336049" cy="4757278"/>
          </a:xfrm>
        </p:grpSpPr>
        <p:sp>
          <p:nvSpPr>
            <p:cNvPr id="1580" name="Google Shape;1580;p23"/>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23"/>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82" name="Google Shape;1582;p2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83" name="Google Shape;1583;p23"/>
          <p:cNvSpPr txBox="1">
            <a:spLocks noGrp="1"/>
          </p:cNvSpPr>
          <p:nvPr>
            <p:ph type="title" idx="2"/>
          </p:nvPr>
        </p:nvSpPr>
        <p:spPr>
          <a:xfrm>
            <a:off x="1101224" y="2041950"/>
            <a:ext cx="1986000" cy="37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18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84" name="Google Shape;1584;p23"/>
          <p:cNvSpPr txBox="1">
            <a:spLocks noGrp="1"/>
          </p:cNvSpPr>
          <p:nvPr>
            <p:ph type="subTitle" idx="1"/>
          </p:nvPr>
        </p:nvSpPr>
        <p:spPr>
          <a:xfrm>
            <a:off x="1101224" y="2250537"/>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85" name="Google Shape;1585;p23"/>
          <p:cNvSpPr txBox="1">
            <a:spLocks noGrp="1"/>
          </p:cNvSpPr>
          <p:nvPr>
            <p:ph type="title" idx="3"/>
          </p:nvPr>
        </p:nvSpPr>
        <p:spPr>
          <a:xfrm>
            <a:off x="3578996" y="2041950"/>
            <a:ext cx="1986000" cy="37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18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86" name="Google Shape;1586;p23"/>
          <p:cNvSpPr txBox="1">
            <a:spLocks noGrp="1"/>
          </p:cNvSpPr>
          <p:nvPr>
            <p:ph type="subTitle" idx="4"/>
          </p:nvPr>
        </p:nvSpPr>
        <p:spPr>
          <a:xfrm>
            <a:off x="3578997" y="2250537"/>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87" name="Google Shape;1587;p23"/>
          <p:cNvSpPr txBox="1">
            <a:spLocks noGrp="1"/>
          </p:cNvSpPr>
          <p:nvPr>
            <p:ph type="title" idx="5"/>
          </p:nvPr>
        </p:nvSpPr>
        <p:spPr>
          <a:xfrm>
            <a:off x="1101224" y="3906835"/>
            <a:ext cx="1986000" cy="37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18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88" name="Google Shape;1588;p23"/>
          <p:cNvSpPr txBox="1">
            <a:spLocks noGrp="1"/>
          </p:cNvSpPr>
          <p:nvPr>
            <p:ph type="subTitle" idx="6"/>
          </p:nvPr>
        </p:nvSpPr>
        <p:spPr>
          <a:xfrm>
            <a:off x="1101224" y="4115360"/>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89" name="Google Shape;1589;p23"/>
          <p:cNvSpPr txBox="1">
            <a:spLocks noGrp="1"/>
          </p:cNvSpPr>
          <p:nvPr>
            <p:ph type="title" idx="7"/>
          </p:nvPr>
        </p:nvSpPr>
        <p:spPr>
          <a:xfrm>
            <a:off x="3578996" y="3906835"/>
            <a:ext cx="1986000" cy="37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18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90" name="Google Shape;1590;p23"/>
          <p:cNvSpPr txBox="1">
            <a:spLocks noGrp="1"/>
          </p:cNvSpPr>
          <p:nvPr>
            <p:ph type="subTitle" idx="8"/>
          </p:nvPr>
        </p:nvSpPr>
        <p:spPr>
          <a:xfrm>
            <a:off x="3578997" y="4115360"/>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91" name="Google Shape;1591;p23"/>
          <p:cNvSpPr txBox="1">
            <a:spLocks noGrp="1"/>
          </p:cNvSpPr>
          <p:nvPr>
            <p:ph type="title" idx="9"/>
          </p:nvPr>
        </p:nvSpPr>
        <p:spPr>
          <a:xfrm>
            <a:off x="6056725" y="2041950"/>
            <a:ext cx="1986000" cy="37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18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92" name="Google Shape;1592;p23"/>
          <p:cNvSpPr txBox="1">
            <a:spLocks noGrp="1"/>
          </p:cNvSpPr>
          <p:nvPr>
            <p:ph type="subTitle" idx="13"/>
          </p:nvPr>
        </p:nvSpPr>
        <p:spPr>
          <a:xfrm>
            <a:off x="6056727" y="2250537"/>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93" name="Google Shape;1593;p23"/>
          <p:cNvSpPr txBox="1">
            <a:spLocks noGrp="1"/>
          </p:cNvSpPr>
          <p:nvPr>
            <p:ph type="title" idx="14"/>
          </p:nvPr>
        </p:nvSpPr>
        <p:spPr>
          <a:xfrm>
            <a:off x="6056775" y="3906835"/>
            <a:ext cx="1986000" cy="37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18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94" name="Google Shape;1594;p23"/>
          <p:cNvSpPr txBox="1">
            <a:spLocks noGrp="1"/>
          </p:cNvSpPr>
          <p:nvPr>
            <p:ph type="subTitle" idx="15"/>
          </p:nvPr>
        </p:nvSpPr>
        <p:spPr>
          <a:xfrm>
            <a:off x="6056776" y="4115360"/>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1595"/>
        <p:cNvGrpSpPr/>
        <p:nvPr/>
      </p:nvGrpSpPr>
      <p:grpSpPr>
        <a:xfrm>
          <a:off x="0" y="0"/>
          <a:ext cx="0" cy="0"/>
          <a:chOff x="0" y="0"/>
          <a:chExt cx="0" cy="0"/>
        </a:xfrm>
      </p:grpSpPr>
      <p:sp>
        <p:nvSpPr>
          <p:cNvPr id="1596" name="Google Shape;1596;p24"/>
          <p:cNvSpPr/>
          <p:nvPr/>
        </p:nvSpPr>
        <p:spPr>
          <a:xfrm>
            <a:off x="7525700" y="2537325"/>
            <a:ext cx="1670971" cy="1440697"/>
          </a:xfrm>
          <a:custGeom>
            <a:avLst/>
            <a:gdLst/>
            <a:ahLst/>
            <a:cxnLst/>
            <a:rect l="l" t="t" r="r" b="b"/>
            <a:pathLst>
              <a:path w="5914" h="5099" extrusionOk="0">
                <a:moveTo>
                  <a:pt x="2258" y="2648"/>
                </a:moveTo>
                <a:cubicBezTo>
                  <a:pt x="2295" y="2648"/>
                  <a:pt x="2335" y="2685"/>
                  <a:pt x="2376" y="2778"/>
                </a:cubicBezTo>
                <a:cubicBezTo>
                  <a:pt x="2450" y="2945"/>
                  <a:pt x="2414" y="3144"/>
                  <a:pt x="2367" y="3311"/>
                </a:cubicBezTo>
                <a:cubicBezTo>
                  <a:pt x="2314" y="3500"/>
                  <a:pt x="2188" y="3702"/>
                  <a:pt x="2027" y="3855"/>
                </a:cubicBezTo>
                <a:lnTo>
                  <a:pt x="2027" y="3855"/>
                </a:lnTo>
                <a:cubicBezTo>
                  <a:pt x="1988" y="3611"/>
                  <a:pt x="1991" y="3360"/>
                  <a:pt x="2023" y="3143"/>
                </a:cubicBezTo>
                <a:cubicBezTo>
                  <a:pt x="2034" y="3070"/>
                  <a:pt x="2131" y="2648"/>
                  <a:pt x="2258" y="2648"/>
                </a:cubicBezTo>
                <a:close/>
                <a:moveTo>
                  <a:pt x="5817" y="0"/>
                </a:moveTo>
                <a:cubicBezTo>
                  <a:pt x="5712" y="0"/>
                  <a:pt x="5550" y="50"/>
                  <a:pt x="5539" y="114"/>
                </a:cubicBezTo>
                <a:cubicBezTo>
                  <a:pt x="5333" y="1209"/>
                  <a:pt x="5122" y="2299"/>
                  <a:pt x="4664" y="3312"/>
                </a:cubicBezTo>
                <a:cubicBezTo>
                  <a:pt x="4410" y="3876"/>
                  <a:pt x="3782" y="4925"/>
                  <a:pt x="3023" y="4925"/>
                </a:cubicBezTo>
                <a:cubicBezTo>
                  <a:pt x="2899" y="4925"/>
                  <a:pt x="2771" y="4897"/>
                  <a:pt x="2640" y="4834"/>
                </a:cubicBezTo>
                <a:cubicBezTo>
                  <a:pt x="2335" y="4686"/>
                  <a:pt x="2156" y="4386"/>
                  <a:pt x="2068" y="4051"/>
                </a:cubicBezTo>
                <a:lnTo>
                  <a:pt x="2068" y="4051"/>
                </a:lnTo>
                <a:cubicBezTo>
                  <a:pt x="2221" y="3953"/>
                  <a:pt x="2361" y="3828"/>
                  <a:pt x="2487" y="3683"/>
                </a:cubicBezTo>
                <a:cubicBezTo>
                  <a:pt x="2710" y="3425"/>
                  <a:pt x="3041" y="2361"/>
                  <a:pt x="2427" y="2361"/>
                </a:cubicBezTo>
                <a:cubicBezTo>
                  <a:pt x="2413" y="2361"/>
                  <a:pt x="2399" y="2362"/>
                  <a:pt x="2384" y="2363"/>
                </a:cubicBezTo>
                <a:cubicBezTo>
                  <a:pt x="1740" y="2410"/>
                  <a:pt x="1602" y="3208"/>
                  <a:pt x="1620" y="3756"/>
                </a:cubicBezTo>
                <a:cubicBezTo>
                  <a:pt x="1623" y="3870"/>
                  <a:pt x="1638" y="3980"/>
                  <a:pt x="1663" y="4083"/>
                </a:cubicBezTo>
                <a:lnTo>
                  <a:pt x="1663" y="4083"/>
                </a:lnTo>
                <a:cubicBezTo>
                  <a:pt x="1602" y="4102"/>
                  <a:pt x="1540" y="4113"/>
                  <a:pt x="1478" y="4113"/>
                </a:cubicBezTo>
                <a:cubicBezTo>
                  <a:pt x="1366" y="4113"/>
                  <a:pt x="1254" y="4078"/>
                  <a:pt x="1151" y="3995"/>
                </a:cubicBezTo>
                <a:cubicBezTo>
                  <a:pt x="616" y="3569"/>
                  <a:pt x="767" y="1815"/>
                  <a:pt x="1377" y="1546"/>
                </a:cubicBezTo>
                <a:cubicBezTo>
                  <a:pt x="1550" y="1470"/>
                  <a:pt x="1487" y="1422"/>
                  <a:pt x="1384" y="1422"/>
                </a:cubicBezTo>
                <a:cubicBezTo>
                  <a:pt x="1341" y="1422"/>
                  <a:pt x="1290" y="1431"/>
                  <a:pt x="1247" y="1450"/>
                </a:cubicBezTo>
                <a:cubicBezTo>
                  <a:pt x="420" y="1814"/>
                  <a:pt x="1" y="4305"/>
                  <a:pt x="1217" y="4305"/>
                </a:cubicBezTo>
                <a:cubicBezTo>
                  <a:pt x="1219" y="4305"/>
                  <a:pt x="1220" y="4305"/>
                  <a:pt x="1221" y="4305"/>
                </a:cubicBezTo>
                <a:cubicBezTo>
                  <a:pt x="1390" y="4304"/>
                  <a:pt x="1552" y="4277"/>
                  <a:pt x="1705" y="4226"/>
                </a:cubicBezTo>
                <a:lnTo>
                  <a:pt x="1705" y="4226"/>
                </a:lnTo>
                <a:cubicBezTo>
                  <a:pt x="1893" y="4761"/>
                  <a:pt x="2368" y="5098"/>
                  <a:pt x="2927" y="5098"/>
                </a:cubicBezTo>
                <a:cubicBezTo>
                  <a:pt x="2988" y="5098"/>
                  <a:pt x="3050" y="5094"/>
                  <a:pt x="3112" y="5086"/>
                </a:cubicBezTo>
                <a:cubicBezTo>
                  <a:pt x="3883" y="4985"/>
                  <a:pt x="4463" y="4244"/>
                  <a:pt x="4844" y="3607"/>
                </a:cubicBezTo>
                <a:cubicBezTo>
                  <a:pt x="5476" y="2551"/>
                  <a:pt x="5680" y="1248"/>
                  <a:pt x="5907" y="47"/>
                </a:cubicBezTo>
                <a:cubicBezTo>
                  <a:pt x="5914" y="14"/>
                  <a:pt x="5873" y="0"/>
                  <a:pt x="5817"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97" name="Google Shape;1597;p24"/>
          <p:cNvGrpSpPr/>
          <p:nvPr/>
        </p:nvGrpSpPr>
        <p:grpSpPr>
          <a:xfrm>
            <a:off x="0" y="0"/>
            <a:ext cx="1266550" cy="1261100"/>
            <a:chOff x="1731850" y="3060050"/>
            <a:chExt cx="1266550" cy="1261100"/>
          </a:xfrm>
        </p:grpSpPr>
        <p:sp>
          <p:nvSpPr>
            <p:cNvPr id="1598" name="Google Shape;1598;p24"/>
            <p:cNvSpPr/>
            <p:nvPr/>
          </p:nvSpPr>
          <p:spPr>
            <a:xfrm>
              <a:off x="2850425" y="4291700"/>
              <a:ext cx="34375" cy="23675"/>
            </a:xfrm>
            <a:custGeom>
              <a:avLst/>
              <a:gdLst/>
              <a:ahLst/>
              <a:cxnLst/>
              <a:rect l="l" t="t" r="r" b="b"/>
              <a:pathLst>
                <a:path w="1375" h="947" extrusionOk="0">
                  <a:moveTo>
                    <a:pt x="1285" y="947"/>
                  </a:moveTo>
                  <a:lnTo>
                    <a:pt x="1375" y="171"/>
                  </a:lnTo>
                  <a:lnTo>
                    <a:pt x="1218" y="152"/>
                  </a:lnTo>
                  <a:cubicBezTo>
                    <a:pt x="1166" y="146"/>
                    <a:pt x="1113" y="141"/>
                    <a:pt x="1061" y="132"/>
                  </a:cubicBezTo>
                  <a:lnTo>
                    <a:pt x="747" y="91"/>
                  </a:lnTo>
                  <a:cubicBezTo>
                    <a:pt x="643" y="77"/>
                    <a:pt x="537" y="64"/>
                    <a:pt x="433" y="48"/>
                  </a:cubicBezTo>
                  <a:lnTo>
                    <a:pt x="119" y="0"/>
                  </a:lnTo>
                  <a:lnTo>
                    <a:pt x="1" y="772"/>
                  </a:lnTo>
                  <a:lnTo>
                    <a:pt x="321" y="821"/>
                  </a:lnTo>
                  <a:cubicBezTo>
                    <a:pt x="427" y="836"/>
                    <a:pt x="535" y="850"/>
                    <a:pt x="643" y="864"/>
                  </a:cubicBezTo>
                  <a:lnTo>
                    <a:pt x="964" y="907"/>
                  </a:lnTo>
                  <a:cubicBezTo>
                    <a:pt x="1018" y="914"/>
                    <a:pt x="1071" y="920"/>
                    <a:pt x="1125" y="9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24"/>
            <p:cNvSpPr/>
            <p:nvPr/>
          </p:nvSpPr>
          <p:spPr>
            <a:xfrm>
              <a:off x="2908125" y="4298475"/>
              <a:ext cx="33300" cy="21650"/>
            </a:xfrm>
            <a:custGeom>
              <a:avLst/>
              <a:gdLst/>
              <a:ahLst/>
              <a:cxnLst/>
              <a:rect l="l" t="t" r="r" b="b"/>
              <a:pathLst>
                <a:path w="1332" h="866" extrusionOk="0">
                  <a:moveTo>
                    <a:pt x="1294" y="865"/>
                  </a:moveTo>
                  <a:lnTo>
                    <a:pt x="1332" y="85"/>
                  </a:lnTo>
                  <a:lnTo>
                    <a:pt x="1016" y="69"/>
                  </a:lnTo>
                  <a:cubicBezTo>
                    <a:pt x="910" y="62"/>
                    <a:pt x="805" y="58"/>
                    <a:pt x="700" y="49"/>
                  </a:cubicBezTo>
                  <a:lnTo>
                    <a:pt x="383" y="26"/>
                  </a:lnTo>
                  <a:lnTo>
                    <a:pt x="226" y="14"/>
                  </a:lnTo>
                  <a:lnTo>
                    <a:pt x="147" y="9"/>
                  </a:lnTo>
                  <a:cubicBezTo>
                    <a:pt x="121" y="6"/>
                    <a:pt x="95" y="4"/>
                    <a:pt x="67" y="1"/>
                  </a:cubicBezTo>
                  <a:lnTo>
                    <a:pt x="1" y="780"/>
                  </a:lnTo>
                  <a:cubicBezTo>
                    <a:pt x="28" y="782"/>
                    <a:pt x="54" y="785"/>
                    <a:pt x="81" y="787"/>
                  </a:cubicBezTo>
                  <a:lnTo>
                    <a:pt x="162" y="793"/>
                  </a:lnTo>
                  <a:lnTo>
                    <a:pt x="324" y="806"/>
                  </a:lnTo>
                  <a:lnTo>
                    <a:pt x="646" y="829"/>
                  </a:lnTo>
                  <a:cubicBezTo>
                    <a:pt x="754" y="838"/>
                    <a:pt x="862" y="842"/>
                    <a:pt x="969" y="8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24"/>
            <p:cNvSpPr/>
            <p:nvPr/>
          </p:nvSpPr>
          <p:spPr>
            <a:xfrm>
              <a:off x="2965950" y="4301425"/>
              <a:ext cx="32450" cy="19725"/>
            </a:xfrm>
            <a:custGeom>
              <a:avLst/>
              <a:gdLst/>
              <a:ahLst/>
              <a:cxnLst/>
              <a:rect l="l" t="t" r="r" b="b"/>
              <a:pathLst>
                <a:path w="1298" h="789" extrusionOk="0">
                  <a:moveTo>
                    <a:pt x="1298" y="781"/>
                  </a:moveTo>
                  <a:lnTo>
                    <a:pt x="1282" y="1"/>
                  </a:lnTo>
                  <a:lnTo>
                    <a:pt x="1124" y="4"/>
                  </a:lnTo>
                  <a:lnTo>
                    <a:pt x="965" y="6"/>
                  </a:lnTo>
                  <a:lnTo>
                    <a:pt x="649" y="7"/>
                  </a:lnTo>
                  <a:lnTo>
                    <a:pt x="490" y="8"/>
                  </a:lnTo>
                  <a:cubicBezTo>
                    <a:pt x="437" y="8"/>
                    <a:pt x="385" y="7"/>
                    <a:pt x="332" y="6"/>
                  </a:cubicBezTo>
                  <a:lnTo>
                    <a:pt x="15" y="1"/>
                  </a:lnTo>
                  <a:lnTo>
                    <a:pt x="0" y="781"/>
                  </a:lnTo>
                  <a:lnTo>
                    <a:pt x="324" y="787"/>
                  </a:lnTo>
                  <a:cubicBezTo>
                    <a:pt x="378" y="787"/>
                    <a:pt x="433" y="789"/>
                    <a:pt x="486" y="789"/>
                  </a:cubicBezTo>
                  <a:lnTo>
                    <a:pt x="647" y="788"/>
                  </a:lnTo>
                  <a:lnTo>
                    <a:pt x="971" y="787"/>
                  </a:lnTo>
                  <a:lnTo>
                    <a:pt x="1132" y="78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24"/>
            <p:cNvSpPr/>
            <p:nvPr/>
          </p:nvSpPr>
          <p:spPr>
            <a:xfrm>
              <a:off x="2681675" y="4249425"/>
              <a:ext cx="36650" cy="28900"/>
            </a:xfrm>
            <a:custGeom>
              <a:avLst/>
              <a:gdLst/>
              <a:ahLst/>
              <a:cxnLst/>
              <a:rect l="l" t="t" r="r" b="b"/>
              <a:pathLst>
                <a:path w="1466" h="1156" extrusionOk="0">
                  <a:moveTo>
                    <a:pt x="1225" y="1156"/>
                  </a:moveTo>
                  <a:lnTo>
                    <a:pt x="1465" y="413"/>
                  </a:lnTo>
                  <a:cubicBezTo>
                    <a:pt x="1415" y="397"/>
                    <a:pt x="1365" y="380"/>
                    <a:pt x="1314" y="364"/>
                  </a:cubicBezTo>
                  <a:lnTo>
                    <a:pt x="1165" y="313"/>
                  </a:lnTo>
                  <a:lnTo>
                    <a:pt x="865" y="212"/>
                  </a:lnTo>
                  <a:lnTo>
                    <a:pt x="789" y="187"/>
                  </a:lnTo>
                  <a:cubicBezTo>
                    <a:pt x="764" y="177"/>
                    <a:pt x="740" y="168"/>
                    <a:pt x="715" y="161"/>
                  </a:cubicBezTo>
                  <a:lnTo>
                    <a:pt x="565" y="107"/>
                  </a:lnTo>
                  <a:lnTo>
                    <a:pt x="267" y="0"/>
                  </a:lnTo>
                  <a:lnTo>
                    <a:pt x="0" y="734"/>
                  </a:lnTo>
                  <a:lnTo>
                    <a:pt x="304" y="844"/>
                  </a:lnTo>
                  <a:lnTo>
                    <a:pt x="457" y="899"/>
                  </a:lnTo>
                  <a:cubicBezTo>
                    <a:pt x="483" y="907"/>
                    <a:pt x="508" y="916"/>
                    <a:pt x="534" y="926"/>
                  </a:cubicBezTo>
                  <a:lnTo>
                    <a:pt x="611" y="952"/>
                  </a:lnTo>
                  <a:lnTo>
                    <a:pt x="918" y="1055"/>
                  </a:lnTo>
                  <a:lnTo>
                    <a:pt x="1071" y="1107"/>
                  </a:lnTo>
                  <a:cubicBezTo>
                    <a:pt x="1122" y="1124"/>
                    <a:pt x="1173" y="1140"/>
                    <a:pt x="1225" y="11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24"/>
            <p:cNvSpPr/>
            <p:nvPr/>
          </p:nvSpPr>
          <p:spPr>
            <a:xfrm>
              <a:off x="2736850" y="4267100"/>
              <a:ext cx="36075" cy="27275"/>
            </a:xfrm>
            <a:custGeom>
              <a:avLst/>
              <a:gdLst/>
              <a:ahLst/>
              <a:cxnLst/>
              <a:rect l="l" t="t" r="r" b="b"/>
              <a:pathLst>
                <a:path w="1443" h="1091" extrusionOk="0">
                  <a:moveTo>
                    <a:pt x="1251" y="1090"/>
                  </a:moveTo>
                  <a:lnTo>
                    <a:pt x="1443" y="333"/>
                  </a:lnTo>
                  <a:lnTo>
                    <a:pt x="1136" y="255"/>
                  </a:lnTo>
                  <a:cubicBezTo>
                    <a:pt x="1034" y="228"/>
                    <a:pt x="931" y="199"/>
                    <a:pt x="830" y="172"/>
                  </a:cubicBezTo>
                  <a:lnTo>
                    <a:pt x="523" y="89"/>
                  </a:lnTo>
                  <a:cubicBezTo>
                    <a:pt x="474" y="75"/>
                    <a:pt x="422" y="60"/>
                    <a:pt x="371" y="44"/>
                  </a:cubicBezTo>
                  <a:lnTo>
                    <a:pt x="219" y="0"/>
                  </a:lnTo>
                  <a:lnTo>
                    <a:pt x="1" y="750"/>
                  </a:lnTo>
                  <a:lnTo>
                    <a:pt x="155" y="796"/>
                  </a:lnTo>
                  <a:cubicBezTo>
                    <a:pt x="207" y="811"/>
                    <a:pt x="259" y="827"/>
                    <a:pt x="311" y="839"/>
                  </a:cubicBezTo>
                  <a:lnTo>
                    <a:pt x="623" y="926"/>
                  </a:lnTo>
                  <a:cubicBezTo>
                    <a:pt x="728" y="954"/>
                    <a:pt x="832" y="983"/>
                    <a:pt x="936" y="10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24"/>
            <p:cNvSpPr/>
            <p:nvPr/>
          </p:nvSpPr>
          <p:spPr>
            <a:xfrm>
              <a:off x="2792950" y="4281200"/>
              <a:ext cx="35300" cy="25525"/>
            </a:xfrm>
            <a:custGeom>
              <a:avLst/>
              <a:gdLst/>
              <a:ahLst/>
              <a:cxnLst/>
              <a:rect l="l" t="t" r="r" b="b"/>
              <a:pathLst>
                <a:path w="1412" h="1021" extrusionOk="0">
                  <a:moveTo>
                    <a:pt x="1271" y="1021"/>
                  </a:moveTo>
                  <a:lnTo>
                    <a:pt x="1411" y="254"/>
                  </a:lnTo>
                  <a:lnTo>
                    <a:pt x="789" y="133"/>
                  </a:lnTo>
                  <a:lnTo>
                    <a:pt x="169" y="1"/>
                  </a:lnTo>
                  <a:lnTo>
                    <a:pt x="1" y="764"/>
                  </a:lnTo>
                  <a:lnTo>
                    <a:pt x="635" y="8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24"/>
            <p:cNvSpPr/>
            <p:nvPr/>
          </p:nvSpPr>
          <p:spPr>
            <a:xfrm>
              <a:off x="2524675" y="4175500"/>
              <a:ext cx="37550" cy="33050"/>
            </a:xfrm>
            <a:custGeom>
              <a:avLst/>
              <a:gdLst/>
              <a:ahLst/>
              <a:cxnLst/>
              <a:rect l="l" t="t" r="r" b="b"/>
              <a:pathLst>
                <a:path w="1502" h="1322" extrusionOk="0">
                  <a:moveTo>
                    <a:pt x="1118" y="1321"/>
                  </a:moveTo>
                  <a:lnTo>
                    <a:pt x="1501" y="641"/>
                  </a:lnTo>
                  <a:lnTo>
                    <a:pt x="1226" y="484"/>
                  </a:lnTo>
                  <a:cubicBezTo>
                    <a:pt x="1136" y="432"/>
                    <a:pt x="1043" y="380"/>
                    <a:pt x="952" y="326"/>
                  </a:cubicBezTo>
                  <a:lnTo>
                    <a:pt x="680" y="163"/>
                  </a:lnTo>
                  <a:lnTo>
                    <a:pt x="544" y="82"/>
                  </a:lnTo>
                  <a:lnTo>
                    <a:pt x="477" y="42"/>
                  </a:lnTo>
                  <a:lnTo>
                    <a:pt x="409" y="0"/>
                  </a:lnTo>
                  <a:lnTo>
                    <a:pt x="1" y="667"/>
                  </a:lnTo>
                  <a:lnTo>
                    <a:pt x="70" y="709"/>
                  </a:lnTo>
                  <a:lnTo>
                    <a:pt x="138" y="751"/>
                  </a:lnTo>
                  <a:lnTo>
                    <a:pt x="278" y="834"/>
                  </a:lnTo>
                  <a:lnTo>
                    <a:pt x="556" y="1001"/>
                  </a:lnTo>
                  <a:cubicBezTo>
                    <a:pt x="649" y="1057"/>
                    <a:pt x="743" y="1109"/>
                    <a:pt x="837" y="116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24"/>
            <p:cNvSpPr/>
            <p:nvPr/>
          </p:nvSpPr>
          <p:spPr>
            <a:xfrm>
              <a:off x="2575225" y="4203475"/>
              <a:ext cx="37400" cy="31850"/>
            </a:xfrm>
            <a:custGeom>
              <a:avLst/>
              <a:gdLst/>
              <a:ahLst/>
              <a:cxnLst/>
              <a:rect l="l" t="t" r="r" b="b"/>
              <a:pathLst>
                <a:path w="1496" h="1274" extrusionOk="0">
                  <a:moveTo>
                    <a:pt x="1160" y="1274"/>
                  </a:moveTo>
                  <a:lnTo>
                    <a:pt x="1495" y="568"/>
                  </a:lnTo>
                  <a:lnTo>
                    <a:pt x="1352" y="500"/>
                  </a:lnTo>
                  <a:lnTo>
                    <a:pt x="1210" y="431"/>
                  </a:lnTo>
                  <a:lnTo>
                    <a:pt x="927" y="290"/>
                  </a:lnTo>
                  <a:lnTo>
                    <a:pt x="784" y="219"/>
                  </a:lnTo>
                  <a:cubicBezTo>
                    <a:pt x="738" y="196"/>
                    <a:pt x="691" y="171"/>
                    <a:pt x="643" y="146"/>
                  </a:cubicBezTo>
                  <a:lnTo>
                    <a:pt x="362" y="0"/>
                  </a:lnTo>
                  <a:lnTo>
                    <a:pt x="1" y="693"/>
                  </a:lnTo>
                  <a:lnTo>
                    <a:pt x="288" y="843"/>
                  </a:lnTo>
                  <a:cubicBezTo>
                    <a:pt x="336" y="868"/>
                    <a:pt x="385" y="894"/>
                    <a:pt x="433" y="917"/>
                  </a:cubicBezTo>
                  <a:lnTo>
                    <a:pt x="579" y="989"/>
                  </a:lnTo>
                  <a:lnTo>
                    <a:pt x="869" y="1131"/>
                  </a:lnTo>
                  <a:lnTo>
                    <a:pt x="1015" y="120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24"/>
            <p:cNvSpPr/>
            <p:nvPr/>
          </p:nvSpPr>
          <p:spPr>
            <a:xfrm>
              <a:off x="2627400" y="4228075"/>
              <a:ext cx="37125" cy="30425"/>
            </a:xfrm>
            <a:custGeom>
              <a:avLst/>
              <a:gdLst/>
              <a:ahLst/>
              <a:cxnLst/>
              <a:rect l="l" t="t" r="r" b="b"/>
              <a:pathLst>
                <a:path w="1485" h="1217" extrusionOk="0">
                  <a:moveTo>
                    <a:pt x="1195" y="1217"/>
                  </a:moveTo>
                  <a:lnTo>
                    <a:pt x="1484" y="491"/>
                  </a:lnTo>
                  <a:cubicBezTo>
                    <a:pt x="1289" y="412"/>
                    <a:pt x="1091" y="335"/>
                    <a:pt x="897" y="251"/>
                  </a:cubicBezTo>
                  <a:lnTo>
                    <a:pt x="605" y="129"/>
                  </a:lnTo>
                  <a:cubicBezTo>
                    <a:pt x="558" y="108"/>
                    <a:pt x="508" y="88"/>
                    <a:pt x="460" y="66"/>
                  </a:cubicBezTo>
                  <a:lnTo>
                    <a:pt x="315" y="0"/>
                  </a:lnTo>
                  <a:lnTo>
                    <a:pt x="1" y="715"/>
                  </a:lnTo>
                  <a:lnTo>
                    <a:pt x="148" y="781"/>
                  </a:lnTo>
                  <a:cubicBezTo>
                    <a:pt x="198" y="803"/>
                    <a:pt x="247" y="824"/>
                    <a:pt x="297" y="845"/>
                  </a:cubicBezTo>
                  <a:lnTo>
                    <a:pt x="595" y="972"/>
                  </a:lnTo>
                  <a:cubicBezTo>
                    <a:pt x="793" y="1057"/>
                    <a:pt x="995" y="1135"/>
                    <a:pt x="1195" y="1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24"/>
            <p:cNvSpPr/>
            <p:nvPr/>
          </p:nvSpPr>
          <p:spPr>
            <a:xfrm>
              <a:off x="2386100" y="4072150"/>
              <a:ext cx="36900" cy="35975"/>
            </a:xfrm>
            <a:custGeom>
              <a:avLst/>
              <a:gdLst/>
              <a:ahLst/>
              <a:cxnLst/>
              <a:rect l="l" t="t" r="r" b="b"/>
              <a:pathLst>
                <a:path w="1476" h="1439" extrusionOk="0">
                  <a:moveTo>
                    <a:pt x="964" y="1439"/>
                  </a:moveTo>
                  <a:lnTo>
                    <a:pt x="1476" y="849"/>
                  </a:lnTo>
                  <a:lnTo>
                    <a:pt x="1236" y="641"/>
                  </a:lnTo>
                  <a:cubicBezTo>
                    <a:pt x="1157" y="571"/>
                    <a:pt x="1080" y="499"/>
                    <a:pt x="1001" y="429"/>
                  </a:cubicBezTo>
                  <a:lnTo>
                    <a:pt x="766" y="217"/>
                  </a:lnTo>
                  <a:cubicBezTo>
                    <a:pt x="726" y="182"/>
                    <a:pt x="688" y="145"/>
                    <a:pt x="650" y="109"/>
                  </a:cubicBezTo>
                  <a:lnTo>
                    <a:pt x="534" y="1"/>
                  </a:lnTo>
                  <a:lnTo>
                    <a:pt x="1" y="571"/>
                  </a:lnTo>
                  <a:lnTo>
                    <a:pt x="119" y="682"/>
                  </a:lnTo>
                  <a:cubicBezTo>
                    <a:pt x="158" y="718"/>
                    <a:pt x="197" y="755"/>
                    <a:pt x="237" y="792"/>
                  </a:cubicBezTo>
                  <a:lnTo>
                    <a:pt x="478" y="1010"/>
                  </a:lnTo>
                  <a:cubicBezTo>
                    <a:pt x="559" y="1082"/>
                    <a:pt x="638" y="1155"/>
                    <a:pt x="719" y="12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24"/>
            <p:cNvSpPr/>
            <p:nvPr/>
          </p:nvSpPr>
          <p:spPr>
            <a:xfrm>
              <a:off x="2429825" y="4109600"/>
              <a:ext cx="37250" cy="35175"/>
            </a:xfrm>
            <a:custGeom>
              <a:avLst/>
              <a:gdLst/>
              <a:ahLst/>
              <a:cxnLst/>
              <a:rect l="l" t="t" r="r" b="b"/>
              <a:pathLst>
                <a:path w="1490" h="1407" extrusionOk="0">
                  <a:moveTo>
                    <a:pt x="1018" y="1407"/>
                  </a:moveTo>
                  <a:lnTo>
                    <a:pt x="1490" y="784"/>
                  </a:lnTo>
                  <a:lnTo>
                    <a:pt x="989" y="398"/>
                  </a:lnTo>
                  <a:lnTo>
                    <a:pt x="495" y="1"/>
                  </a:lnTo>
                  <a:lnTo>
                    <a:pt x="1" y="605"/>
                  </a:lnTo>
                  <a:lnTo>
                    <a:pt x="506" y="101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24"/>
            <p:cNvSpPr/>
            <p:nvPr/>
          </p:nvSpPr>
          <p:spPr>
            <a:xfrm>
              <a:off x="2475875" y="4143975"/>
              <a:ext cx="37450" cy="34175"/>
            </a:xfrm>
            <a:custGeom>
              <a:avLst/>
              <a:gdLst/>
              <a:ahLst/>
              <a:cxnLst/>
              <a:rect l="l" t="t" r="r" b="b"/>
              <a:pathLst>
                <a:path w="1498" h="1367" extrusionOk="0">
                  <a:moveTo>
                    <a:pt x="1070" y="1366"/>
                  </a:moveTo>
                  <a:lnTo>
                    <a:pt x="1498" y="714"/>
                  </a:lnTo>
                  <a:lnTo>
                    <a:pt x="1366" y="627"/>
                  </a:lnTo>
                  <a:lnTo>
                    <a:pt x="1299" y="584"/>
                  </a:lnTo>
                  <a:lnTo>
                    <a:pt x="1235" y="541"/>
                  </a:lnTo>
                  <a:lnTo>
                    <a:pt x="972" y="362"/>
                  </a:lnTo>
                  <a:lnTo>
                    <a:pt x="841" y="273"/>
                  </a:lnTo>
                  <a:cubicBezTo>
                    <a:pt x="798" y="244"/>
                    <a:pt x="753" y="215"/>
                    <a:pt x="711" y="184"/>
                  </a:cubicBezTo>
                  <a:lnTo>
                    <a:pt x="454" y="0"/>
                  </a:lnTo>
                  <a:lnTo>
                    <a:pt x="1" y="636"/>
                  </a:lnTo>
                  <a:lnTo>
                    <a:pt x="264" y="824"/>
                  </a:lnTo>
                  <a:cubicBezTo>
                    <a:pt x="309" y="855"/>
                    <a:pt x="353" y="885"/>
                    <a:pt x="397" y="917"/>
                  </a:cubicBezTo>
                  <a:lnTo>
                    <a:pt x="532" y="1007"/>
                  </a:lnTo>
                  <a:lnTo>
                    <a:pt x="799" y="1189"/>
                  </a:lnTo>
                  <a:lnTo>
                    <a:pt x="866" y="1235"/>
                  </a:lnTo>
                  <a:lnTo>
                    <a:pt x="934" y="127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24"/>
            <p:cNvSpPr/>
            <p:nvPr/>
          </p:nvSpPr>
          <p:spPr>
            <a:xfrm>
              <a:off x="2271350" y="3943925"/>
              <a:ext cx="34775" cy="37400"/>
            </a:xfrm>
            <a:custGeom>
              <a:avLst/>
              <a:gdLst/>
              <a:ahLst/>
              <a:cxnLst/>
              <a:rect l="l" t="t" r="r" b="b"/>
              <a:pathLst>
                <a:path w="1391" h="1496" extrusionOk="0">
                  <a:moveTo>
                    <a:pt x="774" y="1496"/>
                  </a:moveTo>
                  <a:lnTo>
                    <a:pt x="1391" y="1018"/>
                  </a:lnTo>
                  <a:lnTo>
                    <a:pt x="1294" y="893"/>
                  </a:lnTo>
                  <a:lnTo>
                    <a:pt x="1198" y="767"/>
                  </a:lnTo>
                  <a:lnTo>
                    <a:pt x="1009" y="513"/>
                  </a:lnTo>
                  <a:lnTo>
                    <a:pt x="913" y="387"/>
                  </a:lnTo>
                  <a:cubicBezTo>
                    <a:pt x="882" y="344"/>
                    <a:pt x="851" y="300"/>
                    <a:pt x="821" y="258"/>
                  </a:cubicBezTo>
                  <a:lnTo>
                    <a:pt x="636" y="1"/>
                  </a:lnTo>
                  <a:lnTo>
                    <a:pt x="1" y="455"/>
                  </a:lnTo>
                  <a:lnTo>
                    <a:pt x="190" y="717"/>
                  </a:lnTo>
                  <a:cubicBezTo>
                    <a:pt x="222" y="762"/>
                    <a:pt x="253" y="805"/>
                    <a:pt x="285" y="849"/>
                  </a:cubicBezTo>
                  <a:lnTo>
                    <a:pt x="383" y="979"/>
                  </a:lnTo>
                  <a:lnTo>
                    <a:pt x="577" y="1238"/>
                  </a:lnTo>
                  <a:lnTo>
                    <a:pt x="675" y="13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24"/>
            <p:cNvSpPr/>
            <p:nvPr/>
          </p:nvSpPr>
          <p:spPr>
            <a:xfrm>
              <a:off x="2306625" y="3989075"/>
              <a:ext cx="35675" cy="37050"/>
            </a:xfrm>
            <a:custGeom>
              <a:avLst/>
              <a:gdLst/>
              <a:ahLst/>
              <a:cxnLst/>
              <a:rect l="l" t="t" r="r" b="b"/>
              <a:pathLst>
                <a:path w="1427" h="1482" extrusionOk="0">
                  <a:moveTo>
                    <a:pt x="841" y="1482"/>
                  </a:moveTo>
                  <a:lnTo>
                    <a:pt x="1426" y="965"/>
                  </a:lnTo>
                  <a:cubicBezTo>
                    <a:pt x="1287" y="807"/>
                    <a:pt x="1146" y="649"/>
                    <a:pt x="1011" y="486"/>
                  </a:cubicBezTo>
                  <a:lnTo>
                    <a:pt x="807" y="245"/>
                  </a:lnTo>
                  <a:lnTo>
                    <a:pt x="706" y="123"/>
                  </a:lnTo>
                  <a:lnTo>
                    <a:pt x="605" y="0"/>
                  </a:lnTo>
                  <a:lnTo>
                    <a:pt x="1" y="495"/>
                  </a:lnTo>
                  <a:lnTo>
                    <a:pt x="103" y="621"/>
                  </a:lnTo>
                  <a:cubicBezTo>
                    <a:pt x="136" y="662"/>
                    <a:pt x="172" y="704"/>
                    <a:pt x="207" y="745"/>
                  </a:cubicBezTo>
                  <a:lnTo>
                    <a:pt x="415" y="991"/>
                  </a:lnTo>
                  <a:cubicBezTo>
                    <a:pt x="555" y="1158"/>
                    <a:pt x="698" y="1319"/>
                    <a:pt x="841" y="148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24"/>
            <p:cNvSpPr/>
            <p:nvPr/>
          </p:nvSpPr>
          <p:spPr>
            <a:xfrm>
              <a:off x="2344775" y="4031700"/>
              <a:ext cx="36325" cy="36600"/>
            </a:xfrm>
            <a:custGeom>
              <a:avLst/>
              <a:gdLst/>
              <a:ahLst/>
              <a:cxnLst/>
              <a:rect l="l" t="t" r="r" b="b"/>
              <a:pathLst>
                <a:path w="1453" h="1464" extrusionOk="0">
                  <a:moveTo>
                    <a:pt x="903" y="1463"/>
                  </a:moveTo>
                  <a:lnTo>
                    <a:pt x="1453" y="910"/>
                  </a:lnTo>
                  <a:cubicBezTo>
                    <a:pt x="1415" y="873"/>
                    <a:pt x="1379" y="834"/>
                    <a:pt x="1341" y="797"/>
                  </a:cubicBezTo>
                  <a:lnTo>
                    <a:pt x="1231" y="685"/>
                  </a:lnTo>
                  <a:lnTo>
                    <a:pt x="1008" y="459"/>
                  </a:lnTo>
                  <a:lnTo>
                    <a:pt x="952" y="404"/>
                  </a:lnTo>
                  <a:lnTo>
                    <a:pt x="898" y="346"/>
                  </a:lnTo>
                  <a:lnTo>
                    <a:pt x="788" y="232"/>
                  </a:lnTo>
                  <a:lnTo>
                    <a:pt x="571" y="1"/>
                  </a:lnTo>
                  <a:lnTo>
                    <a:pt x="0" y="535"/>
                  </a:lnTo>
                  <a:lnTo>
                    <a:pt x="223" y="770"/>
                  </a:lnTo>
                  <a:lnTo>
                    <a:pt x="335" y="888"/>
                  </a:lnTo>
                  <a:lnTo>
                    <a:pt x="391" y="946"/>
                  </a:lnTo>
                  <a:lnTo>
                    <a:pt x="448" y="1003"/>
                  </a:lnTo>
                  <a:lnTo>
                    <a:pt x="676" y="1233"/>
                  </a:lnTo>
                  <a:lnTo>
                    <a:pt x="789" y="1349"/>
                  </a:lnTo>
                  <a:cubicBezTo>
                    <a:pt x="826" y="1387"/>
                    <a:pt x="863" y="1426"/>
                    <a:pt x="903" y="146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24"/>
            <p:cNvSpPr/>
            <p:nvPr/>
          </p:nvSpPr>
          <p:spPr>
            <a:xfrm>
              <a:off x="2184525" y="3796225"/>
              <a:ext cx="31350" cy="37325"/>
            </a:xfrm>
            <a:custGeom>
              <a:avLst/>
              <a:gdLst/>
              <a:ahLst/>
              <a:cxnLst/>
              <a:rect l="l" t="t" r="r" b="b"/>
              <a:pathLst>
                <a:path w="1254" h="1493" extrusionOk="0">
                  <a:moveTo>
                    <a:pt x="552" y="1493"/>
                  </a:moveTo>
                  <a:lnTo>
                    <a:pt x="1253" y="1146"/>
                  </a:lnTo>
                  <a:lnTo>
                    <a:pt x="978" y="577"/>
                  </a:lnTo>
                  <a:lnTo>
                    <a:pt x="714" y="1"/>
                  </a:lnTo>
                  <a:lnTo>
                    <a:pt x="0" y="319"/>
                  </a:lnTo>
                  <a:lnTo>
                    <a:pt x="271" y="90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24"/>
            <p:cNvSpPr/>
            <p:nvPr/>
          </p:nvSpPr>
          <p:spPr>
            <a:xfrm>
              <a:off x="2210100" y="3847200"/>
              <a:ext cx="32625" cy="37525"/>
            </a:xfrm>
            <a:custGeom>
              <a:avLst/>
              <a:gdLst/>
              <a:ahLst/>
              <a:cxnLst/>
              <a:rect l="l" t="t" r="r" b="b"/>
              <a:pathLst>
                <a:path w="1305" h="1501" extrusionOk="0">
                  <a:moveTo>
                    <a:pt x="629" y="1501"/>
                  </a:moveTo>
                  <a:lnTo>
                    <a:pt x="1305" y="1109"/>
                  </a:lnTo>
                  <a:lnTo>
                    <a:pt x="1225" y="972"/>
                  </a:lnTo>
                  <a:lnTo>
                    <a:pt x="1185" y="903"/>
                  </a:lnTo>
                  <a:lnTo>
                    <a:pt x="1146" y="835"/>
                  </a:lnTo>
                  <a:lnTo>
                    <a:pt x="992" y="558"/>
                  </a:lnTo>
                  <a:lnTo>
                    <a:pt x="915" y="419"/>
                  </a:lnTo>
                  <a:cubicBezTo>
                    <a:pt x="889" y="373"/>
                    <a:pt x="863" y="326"/>
                    <a:pt x="839" y="280"/>
                  </a:cubicBezTo>
                  <a:lnTo>
                    <a:pt x="690" y="1"/>
                  </a:lnTo>
                  <a:lnTo>
                    <a:pt x="1" y="366"/>
                  </a:lnTo>
                  <a:lnTo>
                    <a:pt x="153" y="652"/>
                  </a:lnTo>
                  <a:cubicBezTo>
                    <a:pt x="178" y="700"/>
                    <a:pt x="205" y="747"/>
                    <a:pt x="231" y="794"/>
                  </a:cubicBezTo>
                  <a:lnTo>
                    <a:pt x="310" y="936"/>
                  </a:lnTo>
                  <a:lnTo>
                    <a:pt x="467" y="1219"/>
                  </a:lnTo>
                  <a:lnTo>
                    <a:pt x="507" y="1288"/>
                  </a:lnTo>
                  <a:lnTo>
                    <a:pt x="547" y="135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24"/>
            <p:cNvSpPr/>
            <p:nvPr/>
          </p:nvSpPr>
          <p:spPr>
            <a:xfrm>
              <a:off x="2238875" y="3896400"/>
              <a:ext cx="33800" cy="37450"/>
            </a:xfrm>
            <a:custGeom>
              <a:avLst/>
              <a:gdLst/>
              <a:ahLst/>
              <a:cxnLst/>
              <a:rect l="l" t="t" r="r" b="b"/>
              <a:pathLst>
                <a:path w="1352" h="1498" extrusionOk="0">
                  <a:moveTo>
                    <a:pt x="704" y="1498"/>
                  </a:moveTo>
                  <a:lnTo>
                    <a:pt x="1352" y="1063"/>
                  </a:lnTo>
                  <a:lnTo>
                    <a:pt x="1177" y="799"/>
                  </a:lnTo>
                  <a:lnTo>
                    <a:pt x="1090" y="668"/>
                  </a:lnTo>
                  <a:cubicBezTo>
                    <a:pt x="1059" y="623"/>
                    <a:pt x="1032" y="579"/>
                    <a:pt x="1003" y="535"/>
                  </a:cubicBezTo>
                  <a:lnTo>
                    <a:pt x="833" y="268"/>
                  </a:lnTo>
                  <a:lnTo>
                    <a:pt x="748" y="134"/>
                  </a:lnTo>
                  <a:lnTo>
                    <a:pt x="705" y="68"/>
                  </a:lnTo>
                  <a:lnTo>
                    <a:pt x="664" y="0"/>
                  </a:lnTo>
                  <a:lnTo>
                    <a:pt x="1" y="412"/>
                  </a:lnTo>
                  <a:lnTo>
                    <a:pt x="42" y="480"/>
                  </a:lnTo>
                  <a:cubicBezTo>
                    <a:pt x="56" y="503"/>
                    <a:pt x="70" y="526"/>
                    <a:pt x="85" y="549"/>
                  </a:cubicBezTo>
                  <a:lnTo>
                    <a:pt x="172" y="685"/>
                  </a:lnTo>
                  <a:lnTo>
                    <a:pt x="346" y="959"/>
                  </a:lnTo>
                  <a:cubicBezTo>
                    <a:pt x="375" y="1004"/>
                    <a:pt x="403" y="1050"/>
                    <a:pt x="434" y="1096"/>
                  </a:cubicBezTo>
                  <a:lnTo>
                    <a:pt x="523" y="123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24"/>
            <p:cNvSpPr/>
            <p:nvPr/>
          </p:nvSpPr>
          <p:spPr>
            <a:xfrm>
              <a:off x="2132600" y="3634725"/>
              <a:ext cx="25025" cy="34925"/>
            </a:xfrm>
            <a:custGeom>
              <a:avLst/>
              <a:gdLst/>
              <a:ahLst/>
              <a:cxnLst/>
              <a:rect l="l" t="t" r="r" b="b"/>
              <a:pathLst>
                <a:path w="1001" h="1397" extrusionOk="0">
                  <a:moveTo>
                    <a:pt x="239" y="1396"/>
                  </a:moveTo>
                  <a:lnTo>
                    <a:pt x="1001" y="1229"/>
                  </a:lnTo>
                  <a:cubicBezTo>
                    <a:pt x="958" y="1025"/>
                    <a:pt x="912" y="821"/>
                    <a:pt x="877" y="615"/>
                  </a:cubicBezTo>
                  <a:lnTo>
                    <a:pt x="849" y="462"/>
                  </a:lnTo>
                  <a:lnTo>
                    <a:pt x="834" y="385"/>
                  </a:lnTo>
                  <a:cubicBezTo>
                    <a:pt x="829" y="359"/>
                    <a:pt x="826" y="334"/>
                    <a:pt x="822" y="308"/>
                  </a:cubicBezTo>
                  <a:lnTo>
                    <a:pt x="774" y="0"/>
                  </a:lnTo>
                  <a:lnTo>
                    <a:pt x="0" y="115"/>
                  </a:lnTo>
                  <a:lnTo>
                    <a:pt x="50" y="437"/>
                  </a:lnTo>
                  <a:cubicBezTo>
                    <a:pt x="53" y="465"/>
                    <a:pt x="59" y="491"/>
                    <a:pt x="64" y="519"/>
                  </a:cubicBezTo>
                  <a:lnTo>
                    <a:pt x="78" y="599"/>
                  </a:lnTo>
                  <a:lnTo>
                    <a:pt x="109" y="759"/>
                  </a:lnTo>
                  <a:cubicBezTo>
                    <a:pt x="146" y="973"/>
                    <a:pt x="194" y="1185"/>
                    <a:pt x="239" y="13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24"/>
            <p:cNvSpPr/>
            <p:nvPr/>
          </p:nvSpPr>
          <p:spPr>
            <a:xfrm>
              <a:off x="2144700" y="3689650"/>
              <a:ext cx="27950" cy="36225"/>
            </a:xfrm>
            <a:custGeom>
              <a:avLst/>
              <a:gdLst/>
              <a:ahLst/>
              <a:cxnLst/>
              <a:rect l="l" t="t" r="r" b="b"/>
              <a:pathLst>
                <a:path w="1118" h="1449" extrusionOk="0">
                  <a:moveTo>
                    <a:pt x="375" y="1448"/>
                  </a:moveTo>
                  <a:lnTo>
                    <a:pt x="1118" y="1205"/>
                  </a:lnTo>
                  <a:cubicBezTo>
                    <a:pt x="1050" y="1006"/>
                    <a:pt x="990" y="805"/>
                    <a:pt x="927" y="604"/>
                  </a:cubicBezTo>
                  <a:lnTo>
                    <a:pt x="904" y="528"/>
                  </a:lnTo>
                  <a:lnTo>
                    <a:pt x="881" y="453"/>
                  </a:lnTo>
                  <a:lnTo>
                    <a:pt x="839" y="302"/>
                  </a:lnTo>
                  <a:lnTo>
                    <a:pt x="796" y="151"/>
                  </a:lnTo>
                  <a:cubicBezTo>
                    <a:pt x="781" y="100"/>
                    <a:pt x="767" y="51"/>
                    <a:pt x="754" y="0"/>
                  </a:cubicBezTo>
                  <a:lnTo>
                    <a:pt x="0" y="204"/>
                  </a:lnTo>
                  <a:cubicBezTo>
                    <a:pt x="14" y="256"/>
                    <a:pt x="29" y="308"/>
                    <a:pt x="43" y="360"/>
                  </a:cubicBezTo>
                  <a:lnTo>
                    <a:pt x="88" y="517"/>
                  </a:lnTo>
                  <a:lnTo>
                    <a:pt x="132" y="673"/>
                  </a:lnTo>
                  <a:lnTo>
                    <a:pt x="155" y="751"/>
                  </a:lnTo>
                  <a:lnTo>
                    <a:pt x="177" y="829"/>
                  </a:lnTo>
                  <a:cubicBezTo>
                    <a:pt x="245" y="1036"/>
                    <a:pt x="307" y="1243"/>
                    <a:pt x="375" y="14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24"/>
            <p:cNvSpPr/>
            <p:nvPr/>
          </p:nvSpPr>
          <p:spPr>
            <a:xfrm>
              <a:off x="2162500" y="3743250"/>
              <a:ext cx="29825" cy="36975"/>
            </a:xfrm>
            <a:custGeom>
              <a:avLst/>
              <a:gdLst/>
              <a:ahLst/>
              <a:cxnLst/>
              <a:rect l="l" t="t" r="r" b="b"/>
              <a:pathLst>
                <a:path w="1193" h="1479" extrusionOk="0">
                  <a:moveTo>
                    <a:pt x="470" y="1478"/>
                  </a:moveTo>
                  <a:lnTo>
                    <a:pt x="1193" y="1182"/>
                  </a:lnTo>
                  <a:lnTo>
                    <a:pt x="1072" y="889"/>
                  </a:lnTo>
                  <a:lnTo>
                    <a:pt x="957" y="593"/>
                  </a:lnTo>
                  <a:lnTo>
                    <a:pt x="842" y="298"/>
                  </a:lnTo>
                  <a:cubicBezTo>
                    <a:pt x="804" y="199"/>
                    <a:pt x="770" y="100"/>
                    <a:pt x="733" y="1"/>
                  </a:cubicBezTo>
                  <a:lnTo>
                    <a:pt x="1" y="271"/>
                  </a:lnTo>
                  <a:cubicBezTo>
                    <a:pt x="38" y="372"/>
                    <a:pt x="75" y="474"/>
                    <a:pt x="113" y="575"/>
                  </a:cubicBezTo>
                  <a:lnTo>
                    <a:pt x="231" y="877"/>
                  </a:lnTo>
                  <a:lnTo>
                    <a:pt x="347" y="117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24"/>
            <p:cNvSpPr/>
            <p:nvPr/>
          </p:nvSpPr>
          <p:spPr>
            <a:xfrm>
              <a:off x="2140300" y="3463975"/>
              <a:ext cx="29125" cy="36475"/>
            </a:xfrm>
            <a:custGeom>
              <a:avLst/>
              <a:gdLst/>
              <a:ahLst/>
              <a:cxnLst/>
              <a:rect l="l" t="t" r="r" b="b"/>
              <a:pathLst>
                <a:path w="1165" h="1459" extrusionOk="0">
                  <a:moveTo>
                    <a:pt x="0" y="1238"/>
                  </a:moveTo>
                  <a:lnTo>
                    <a:pt x="749" y="1459"/>
                  </a:lnTo>
                  <a:cubicBezTo>
                    <a:pt x="755" y="1435"/>
                    <a:pt x="764" y="1410"/>
                    <a:pt x="771" y="1386"/>
                  </a:cubicBezTo>
                  <a:lnTo>
                    <a:pt x="795" y="1313"/>
                  </a:lnTo>
                  <a:cubicBezTo>
                    <a:pt x="811" y="1265"/>
                    <a:pt x="825" y="1215"/>
                    <a:pt x="841" y="1167"/>
                  </a:cubicBezTo>
                  <a:cubicBezTo>
                    <a:pt x="873" y="1071"/>
                    <a:pt x="904" y="973"/>
                    <a:pt x="941" y="879"/>
                  </a:cubicBezTo>
                  <a:lnTo>
                    <a:pt x="993" y="735"/>
                  </a:lnTo>
                  <a:lnTo>
                    <a:pt x="1049" y="593"/>
                  </a:lnTo>
                  <a:lnTo>
                    <a:pt x="1076" y="521"/>
                  </a:lnTo>
                  <a:lnTo>
                    <a:pt x="1106" y="452"/>
                  </a:lnTo>
                  <a:lnTo>
                    <a:pt x="1165" y="311"/>
                  </a:lnTo>
                  <a:lnTo>
                    <a:pt x="447" y="1"/>
                  </a:lnTo>
                  <a:lnTo>
                    <a:pt x="384" y="154"/>
                  </a:lnTo>
                  <a:lnTo>
                    <a:pt x="352" y="229"/>
                  </a:lnTo>
                  <a:lnTo>
                    <a:pt x="322" y="306"/>
                  </a:lnTo>
                  <a:lnTo>
                    <a:pt x="263" y="459"/>
                  </a:lnTo>
                  <a:lnTo>
                    <a:pt x="207" y="614"/>
                  </a:lnTo>
                  <a:cubicBezTo>
                    <a:pt x="167" y="717"/>
                    <a:pt x="135" y="822"/>
                    <a:pt x="98" y="925"/>
                  </a:cubicBezTo>
                  <a:cubicBezTo>
                    <a:pt x="80" y="978"/>
                    <a:pt x="66" y="1030"/>
                    <a:pt x="48" y="1083"/>
                  </a:cubicBezTo>
                  <a:lnTo>
                    <a:pt x="24" y="1161"/>
                  </a:lnTo>
                  <a:cubicBezTo>
                    <a:pt x="15" y="1185"/>
                    <a:pt x="8" y="1211"/>
                    <a:pt x="0" y="12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24"/>
            <p:cNvSpPr/>
            <p:nvPr/>
          </p:nvSpPr>
          <p:spPr>
            <a:xfrm>
              <a:off x="2129450" y="3520200"/>
              <a:ext cx="23750" cy="34325"/>
            </a:xfrm>
            <a:custGeom>
              <a:avLst/>
              <a:gdLst/>
              <a:ahLst/>
              <a:cxnLst/>
              <a:rect l="l" t="t" r="r" b="b"/>
              <a:pathLst>
                <a:path w="950" h="1373" extrusionOk="0">
                  <a:moveTo>
                    <a:pt x="0" y="1306"/>
                  </a:moveTo>
                  <a:lnTo>
                    <a:pt x="778" y="1372"/>
                  </a:lnTo>
                  <a:cubicBezTo>
                    <a:pt x="781" y="1346"/>
                    <a:pt x="782" y="1321"/>
                    <a:pt x="785" y="1295"/>
                  </a:cubicBezTo>
                  <a:lnTo>
                    <a:pt x="793" y="1218"/>
                  </a:lnTo>
                  <a:lnTo>
                    <a:pt x="808" y="1065"/>
                  </a:lnTo>
                  <a:lnTo>
                    <a:pt x="828" y="912"/>
                  </a:lnTo>
                  <a:lnTo>
                    <a:pt x="836" y="836"/>
                  </a:lnTo>
                  <a:cubicBezTo>
                    <a:pt x="839" y="810"/>
                    <a:pt x="845" y="785"/>
                    <a:pt x="847" y="760"/>
                  </a:cubicBezTo>
                  <a:lnTo>
                    <a:pt x="870" y="608"/>
                  </a:lnTo>
                  <a:cubicBezTo>
                    <a:pt x="877" y="557"/>
                    <a:pt x="886" y="506"/>
                    <a:pt x="894" y="456"/>
                  </a:cubicBezTo>
                  <a:cubicBezTo>
                    <a:pt x="909" y="354"/>
                    <a:pt x="931" y="254"/>
                    <a:pt x="950" y="154"/>
                  </a:cubicBezTo>
                  <a:lnTo>
                    <a:pt x="185" y="1"/>
                  </a:lnTo>
                  <a:cubicBezTo>
                    <a:pt x="164" y="109"/>
                    <a:pt x="143" y="215"/>
                    <a:pt x="125" y="325"/>
                  </a:cubicBezTo>
                  <a:cubicBezTo>
                    <a:pt x="116" y="380"/>
                    <a:pt x="106" y="433"/>
                    <a:pt x="98" y="488"/>
                  </a:cubicBezTo>
                  <a:lnTo>
                    <a:pt x="74" y="651"/>
                  </a:lnTo>
                  <a:lnTo>
                    <a:pt x="63" y="733"/>
                  </a:lnTo>
                  <a:lnTo>
                    <a:pt x="52" y="814"/>
                  </a:lnTo>
                  <a:lnTo>
                    <a:pt x="32" y="978"/>
                  </a:lnTo>
                  <a:lnTo>
                    <a:pt x="14" y="1141"/>
                  </a:lnTo>
                  <a:lnTo>
                    <a:pt x="7" y="1223"/>
                  </a:lnTo>
                  <a:cubicBezTo>
                    <a:pt x="5" y="1250"/>
                    <a:pt x="2" y="1278"/>
                    <a:pt x="0" y="13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24"/>
            <p:cNvSpPr/>
            <p:nvPr/>
          </p:nvSpPr>
          <p:spPr>
            <a:xfrm>
              <a:off x="2128250" y="3578625"/>
              <a:ext cx="20850" cy="32800"/>
            </a:xfrm>
            <a:custGeom>
              <a:avLst/>
              <a:gdLst/>
              <a:ahLst/>
              <a:cxnLst/>
              <a:rect l="l" t="t" r="r" b="b"/>
              <a:pathLst>
                <a:path w="834" h="1312" extrusionOk="0">
                  <a:moveTo>
                    <a:pt x="55" y="1311"/>
                  </a:moveTo>
                  <a:lnTo>
                    <a:pt x="833" y="1246"/>
                  </a:lnTo>
                  <a:cubicBezTo>
                    <a:pt x="821" y="1144"/>
                    <a:pt x="818" y="1039"/>
                    <a:pt x="810" y="936"/>
                  </a:cubicBezTo>
                  <a:lnTo>
                    <a:pt x="802" y="781"/>
                  </a:lnTo>
                  <a:lnTo>
                    <a:pt x="797" y="703"/>
                  </a:lnTo>
                  <a:cubicBezTo>
                    <a:pt x="795" y="677"/>
                    <a:pt x="793" y="651"/>
                    <a:pt x="793" y="625"/>
                  </a:cubicBezTo>
                  <a:lnTo>
                    <a:pt x="784" y="316"/>
                  </a:lnTo>
                  <a:cubicBezTo>
                    <a:pt x="783" y="264"/>
                    <a:pt x="782" y="213"/>
                    <a:pt x="781" y="161"/>
                  </a:cubicBezTo>
                  <a:lnTo>
                    <a:pt x="783" y="6"/>
                  </a:lnTo>
                  <a:lnTo>
                    <a:pt x="2" y="0"/>
                  </a:lnTo>
                  <a:lnTo>
                    <a:pt x="0" y="165"/>
                  </a:lnTo>
                  <a:cubicBezTo>
                    <a:pt x="0" y="219"/>
                    <a:pt x="2" y="274"/>
                    <a:pt x="4" y="328"/>
                  </a:cubicBezTo>
                  <a:lnTo>
                    <a:pt x="12" y="656"/>
                  </a:lnTo>
                  <a:cubicBezTo>
                    <a:pt x="12" y="683"/>
                    <a:pt x="14" y="711"/>
                    <a:pt x="16" y="739"/>
                  </a:cubicBezTo>
                  <a:lnTo>
                    <a:pt x="21" y="821"/>
                  </a:lnTo>
                  <a:lnTo>
                    <a:pt x="30" y="984"/>
                  </a:lnTo>
                  <a:cubicBezTo>
                    <a:pt x="38" y="1094"/>
                    <a:pt x="43" y="1203"/>
                    <a:pt x="55" y="13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24"/>
            <p:cNvSpPr/>
            <p:nvPr/>
          </p:nvSpPr>
          <p:spPr>
            <a:xfrm>
              <a:off x="2246100" y="3343075"/>
              <a:ext cx="36975" cy="30875"/>
            </a:xfrm>
            <a:custGeom>
              <a:avLst/>
              <a:gdLst/>
              <a:ahLst/>
              <a:cxnLst/>
              <a:rect l="l" t="t" r="r" b="b"/>
              <a:pathLst>
                <a:path w="1479" h="1235" extrusionOk="0">
                  <a:moveTo>
                    <a:pt x="1" y="551"/>
                  </a:moveTo>
                  <a:lnTo>
                    <a:pt x="379" y="1234"/>
                  </a:lnTo>
                  <a:cubicBezTo>
                    <a:pt x="732" y="1041"/>
                    <a:pt x="1099" y="873"/>
                    <a:pt x="1478" y="732"/>
                  </a:cubicBezTo>
                  <a:lnTo>
                    <a:pt x="1207" y="0"/>
                  </a:lnTo>
                  <a:cubicBezTo>
                    <a:pt x="792" y="155"/>
                    <a:pt x="389" y="337"/>
                    <a:pt x="1" y="55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24"/>
            <p:cNvSpPr/>
            <p:nvPr/>
          </p:nvSpPr>
          <p:spPr>
            <a:xfrm>
              <a:off x="2198700" y="3370925"/>
              <a:ext cx="36700" cy="35475"/>
            </a:xfrm>
            <a:custGeom>
              <a:avLst/>
              <a:gdLst/>
              <a:ahLst/>
              <a:cxnLst/>
              <a:rect l="l" t="t" r="r" b="b"/>
              <a:pathLst>
                <a:path w="1468" h="1419" extrusionOk="0">
                  <a:moveTo>
                    <a:pt x="1" y="870"/>
                  </a:moveTo>
                  <a:lnTo>
                    <a:pt x="558" y="1419"/>
                  </a:lnTo>
                  <a:lnTo>
                    <a:pt x="665" y="1311"/>
                  </a:lnTo>
                  <a:cubicBezTo>
                    <a:pt x="702" y="1276"/>
                    <a:pt x="738" y="1243"/>
                    <a:pt x="775" y="1207"/>
                  </a:cubicBezTo>
                  <a:cubicBezTo>
                    <a:pt x="845" y="1137"/>
                    <a:pt x="922" y="1072"/>
                    <a:pt x="998" y="1005"/>
                  </a:cubicBezTo>
                  <a:cubicBezTo>
                    <a:pt x="1007" y="998"/>
                    <a:pt x="1016" y="989"/>
                    <a:pt x="1027" y="980"/>
                  </a:cubicBezTo>
                  <a:lnTo>
                    <a:pt x="1055" y="957"/>
                  </a:lnTo>
                  <a:lnTo>
                    <a:pt x="1112" y="910"/>
                  </a:lnTo>
                  <a:lnTo>
                    <a:pt x="1170" y="861"/>
                  </a:lnTo>
                  <a:lnTo>
                    <a:pt x="1198" y="838"/>
                  </a:lnTo>
                  <a:cubicBezTo>
                    <a:pt x="1208" y="829"/>
                    <a:pt x="1218" y="822"/>
                    <a:pt x="1229" y="815"/>
                  </a:cubicBezTo>
                  <a:lnTo>
                    <a:pt x="1468" y="633"/>
                  </a:lnTo>
                  <a:lnTo>
                    <a:pt x="1007" y="1"/>
                  </a:lnTo>
                  <a:lnTo>
                    <a:pt x="742" y="203"/>
                  </a:lnTo>
                  <a:cubicBezTo>
                    <a:pt x="732" y="212"/>
                    <a:pt x="720" y="219"/>
                    <a:pt x="710" y="229"/>
                  </a:cubicBezTo>
                  <a:lnTo>
                    <a:pt x="678" y="255"/>
                  </a:lnTo>
                  <a:lnTo>
                    <a:pt x="614" y="308"/>
                  </a:lnTo>
                  <a:lnTo>
                    <a:pt x="550" y="362"/>
                  </a:lnTo>
                  <a:lnTo>
                    <a:pt x="517" y="388"/>
                  </a:lnTo>
                  <a:lnTo>
                    <a:pt x="486" y="415"/>
                  </a:lnTo>
                  <a:cubicBezTo>
                    <a:pt x="403" y="489"/>
                    <a:pt x="318" y="561"/>
                    <a:pt x="239" y="638"/>
                  </a:cubicBezTo>
                  <a:cubicBezTo>
                    <a:pt x="199" y="675"/>
                    <a:pt x="158" y="713"/>
                    <a:pt x="118" y="7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24"/>
            <p:cNvSpPr/>
            <p:nvPr/>
          </p:nvSpPr>
          <p:spPr>
            <a:xfrm>
              <a:off x="2163300" y="3412425"/>
              <a:ext cx="33775" cy="37250"/>
            </a:xfrm>
            <a:custGeom>
              <a:avLst/>
              <a:gdLst/>
              <a:ahLst/>
              <a:cxnLst/>
              <a:rect l="l" t="t" r="r" b="b"/>
              <a:pathLst>
                <a:path w="1351" h="1490" extrusionOk="0">
                  <a:moveTo>
                    <a:pt x="1" y="1105"/>
                  </a:moveTo>
                  <a:lnTo>
                    <a:pt x="682" y="1489"/>
                  </a:lnTo>
                  <a:lnTo>
                    <a:pt x="759" y="1358"/>
                  </a:lnTo>
                  <a:cubicBezTo>
                    <a:pt x="771" y="1335"/>
                    <a:pt x="783" y="1313"/>
                    <a:pt x="796" y="1292"/>
                  </a:cubicBezTo>
                  <a:lnTo>
                    <a:pt x="837" y="1228"/>
                  </a:lnTo>
                  <a:lnTo>
                    <a:pt x="916" y="1099"/>
                  </a:lnTo>
                  <a:lnTo>
                    <a:pt x="999" y="972"/>
                  </a:lnTo>
                  <a:lnTo>
                    <a:pt x="1041" y="907"/>
                  </a:lnTo>
                  <a:lnTo>
                    <a:pt x="1084" y="845"/>
                  </a:lnTo>
                  <a:lnTo>
                    <a:pt x="1170" y="720"/>
                  </a:lnTo>
                  <a:cubicBezTo>
                    <a:pt x="1198" y="678"/>
                    <a:pt x="1230" y="639"/>
                    <a:pt x="1260" y="598"/>
                  </a:cubicBezTo>
                  <a:cubicBezTo>
                    <a:pt x="1290" y="557"/>
                    <a:pt x="1319" y="516"/>
                    <a:pt x="1350" y="477"/>
                  </a:cubicBezTo>
                  <a:lnTo>
                    <a:pt x="731" y="0"/>
                  </a:lnTo>
                  <a:cubicBezTo>
                    <a:pt x="696" y="43"/>
                    <a:pt x="665" y="89"/>
                    <a:pt x="631" y="134"/>
                  </a:cubicBezTo>
                  <a:cubicBezTo>
                    <a:pt x="599" y="177"/>
                    <a:pt x="564" y="222"/>
                    <a:pt x="533" y="267"/>
                  </a:cubicBezTo>
                  <a:lnTo>
                    <a:pt x="438" y="404"/>
                  </a:lnTo>
                  <a:cubicBezTo>
                    <a:pt x="423" y="426"/>
                    <a:pt x="407" y="449"/>
                    <a:pt x="391" y="472"/>
                  </a:cubicBezTo>
                  <a:lnTo>
                    <a:pt x="346" y="541"/>
                  </a:lnTo>
                  <a:lnTo>
                    <a:pt x="255" y="680"/>
                  </a:lnTo>
                  <a:lnTo>
                    <a:pt x="167" y="821"/>
                  </a:lnTo>
                  <a:lnTo>
                    <a:pt x="125" y="890"/>
                  </a:lnTo>
                  <a:cubicBezTo>
                    <a:pt x="110" y="914"/>
                    <a:pt x="98" y="938"/>
                    <a:pt x="83" y="9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24"/>
            <p:cNvSpPr/>
            <p:nvPr/>
          </p:nvSpPr>
          <p:spPr>
            <a:xfrm>
              <a:off x="2416450" y="3328225"/>
              <a:ext cx="34300" cy="23725"/>
            </a:xfrm>
            <a:custGeom>
              <a:avLst/>
              <a:gdLst/>
              <a:ahLst/>
              <a:cxnLst/>
              <a:rect l="l" t="t" r="r" b="b"/>
              <a:pathLst>
                <a:path w="1372" h="949" extrusionOk="0">
                  <a:moveTo>
                    <a:pt x="79" y="1"/>
                  </a:moveTo>
                  <a:lnTo>
                    <a:pt x="1" y="779"/>
                  </a:lnTo>
                  <a:cubicBezTo>
                    <a:pt x="415" y="821"/>
                    <a:pt x="828" y="879"/>
                    <a:pt x="1240" y="948"/>
                  </a:cubicBezTo>
                  <a:lnTo>
                    <a:pt x="1372" y="180"/>
                  </a:lnTo>
                  <a:cubicBezTo>
                    <a:pt x="943" y="105"/>
                    <a:pt x="512" y="46"/>
                    <a:pt x="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24"/>
            <p:cNvSpPr/>
            <p:nvPr/>
          </p:nvSpPr>
          <p:spPr>
            <a:xfrm>
              <a:off x="2359800" y="3326025"/>
              <a:ext cx="32800" cy="20100"/>
            </a:xfrm>
            <a:custGeom>
              <a:avLst/>
              <a:gdLst/>
              <a:ahLst/>
              <a:cxnLst/>
              <a:rect l="l" t="t" r="r" b="b"/>
              <a:pathLst>
                <a:path w="1312" h="804" extrusionOk="0">
                  <a:moveTo>
                    <a:pt x="1" y="24"/>
                  </a:moveTo>
                  <a:lnTo>
                    <a:pt x="42" y="803"/>
                  </a:lnTo>
                  <a:cubicBezTo>
                    <a:pt x="453" y="782"/>
                    <a:pt x="867" y="781"/>
                    <a:pt x="1282" y="797"/>
                  </a:cubicBezTo>
                  <a:lnTo>
                    <a:pt x="1312" y="16"/>
                  </a:lnTo>
                  <a:cubicBezTo>
                    <a:pt x="875" y="0"/>
                    <a:pt x="437" y="3"/>
                    <a:pt x="1"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24"/>
            <p:cNvSpPr/>
            <p:nvPr/>
          </p:nvSpPr>
          <p:spPr>
            <a:xfrm>
              <a:off x="2301675" y="3328975"/>
              <a:ext cx="34975" cy="25125"/>
            </a:xfrm>
            <a:custGeom>
              <a:avLst/>
              <a:gdLst/>
              <a:ahLst/>
              <a:cxnLst/>
              <a:rect l="l" t="t" r="r" b="b"/>
              <a:pathLst>
                <a:path w="1399" h="1005" extrusionOk="0">
                  <a:moveTo>
                    <a:pt x="1" y="247"/>
                  </a:moveTo>
                  <a:lnTo>
                    <a:pt x="194" y="1005"/>
                  </a:lnTo>
                  <a:cubicBezTo>
                    <a:pt x="390" y="954"/>
                    <a:pt x="591" y="911"/>
                    <a:pt x="791" y="872"/>
                  </a:cubicBezTo>
                  <a:lnTo>
                    <a:pt x="1093" y="819"/>
                  </a:lnTo>
                  <a:lnTo>
                    <a:pt x="1398" y="775"/>
                  </a:lnTo>
                  <a:lnTo>
                    <a:pt x="1295" y="0"/>
                  </a:lnTo>
                  <a:lnTo>
                    <a:pt x="969" y="47"/>
                  </a:lnTo>
                  <a:cubicBezTo>
                    <a:pt x="862" y="65"/>
                    <a:pt x="754" y="84"/>
                    <a:pt x="645" y="104"/>
                  </a:cubicBezTo>
                  <a:cubicBezTo>
                    <a:pt x="430" y="147"/>
                    <a:pt x="213" y="192"/>
                    <a:pt x="1" y="2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24"/>
            <p:cNvSpPr/>
            <p:nvPr/>
          </p:nvSpPr>
          <p:spPr>
            <a:xfrm>
              <a:off x="2577600" y="3376400"/>
              <a:ext cx="37425" cy="32625"/>
            </a:xfrm>
            <a:custGeom>
              <a:avLst/>
              <a:gdLst/>
              <a:ahLst/>
              <a:cxnLst/>
              <a:rect l="l" t="t" r="r" b="b"/>
              <a:pathLst>
                <a:path w="1497" h="1305" extrusionOk="0">
                  <a:moveTo>
                    <a:pt x="354" y="0"/>
                  </a:moveTo>
                  <a:lnTo>
                    <a:pt x="1" y="697"/>
                  </a:lnTo>
                  <a:cubicBezTo>
                    <a:pt x="370" y="884"/>
                    <a:pt x="733" y="1086"/>
                    <a:pt x="1081" y="1305"/>
                  </a:cubicBezTo>
                  <a:lnTo>
                    <a:pt x="1497" y="644"/>
                  </a:lnTo>
                  <a:cubicBezTo>
                    <a:pt x="1125" y="410"/>
                    <a:pt x="743" y="197"/>
                    <a:pt x="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24"/>
            <p:cNvSpPr/>
            <p:nvPr/>
          </p:nvSpPr>
          <p:spPr>
            <a:xfrm>
              <a:off x="2526125" y="3353675"/>
              <a:ext cx="36850" cy="29725"/>
            </a:xfrm>
            <a:custGeom>
              <a:avLst/>
              <a:gdLst/>
              <a:ahLst/>
              <a:cxnLst/>
              <a:rect l="l" t="t" r="r" b="b"/>
              <a:pathLst>
                <a:path w="1474" h="1189" extrusionOk="0">
                  <a:moveTo>
                    <a:pt x="256" y="0"/>
                  </a:moveTo>
                  <a:lnTo>
                    <a:pt x="0" y="737"/>
                  </a:lnTo>
                  <a:cubicBezTo>
                    <a:pt x="394" y="875"/>
                    <a:pt x="783" y="1026"/>
                    <a:pt x="1164" y="1188"/>
                  </a:cubicBezTo>
                  <a:lnTo>
                    <a:pt x="1474" y="471"/>
                  </a:lnTo>
                  <a:cubicBezTo>
                    <a:pt x="1073" y="299"/>
                    <a:pt x="667" y="142"/>
                    <a:pt x="2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24"/>
            <p:cNvSpPr/>
            <p:nvPr/>
          </p:nvSpPr>
          <p:spPr>
            <a:xfrm>
              <a:off x="2472175" y="3337800"/>
              <a:ext cx="35875" cy="26825"/>
            </a:xfrm>
            <a:custGeom>
              <a:avLst/>
              <a:gdLst/>
              <a:ahLst/>
              <a:cxnLst/>
              <a:rect l="l" t="t" r="r" b="b"/>
              <a:pathLst>
                <a:path w="1435" h="1073" extrusionOk="0">
                  <a:moveTo>
                    <a:pt x="173" y="0"/>
                  </a:moveTo>
                  <a:lnTo>
                    <a:pt x="1" y="761"/>
                  </a:lnTo>
                  <a:cubicBezTo>
                    <a:pt x="103" y="784"/>
                    <a:pt x="206" y="808"/>
                    <a:pt x="307" y="831"/>
                  </a:cubicBezTo>
                  <a:lnTo>
                    <a:pt x="612" y="907"/>
                  </a:lnTo>
                  <a:cubicBezTo>
                    <a:pt x="815" y="960"/>
                    <a:pt x="1016" y="1013"/>
                    <a:pt x="1217" y="1073"/>
                  </a:cubicBezTo>
                  <a:lnTo>
                    <a:pt x="1435" y="323"/>
                  </a:lnTo>
                  <a:cubicBezTo>
                    <a:pt x="1016" y="204"/>
                    <a:pt x="597" y="95"/>
                    <a:pt x="1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24"/>
            <p:cNvSpPr/>
            <p:nvPr/>
          </p:nvSpPr>
          <p:spPr>
            <a:xfrm>
              <a:off x="2691725" y="3499350"/>
              <a:ext cx="27250" cy="35675"/>
            </a:xfrm>
            <a:custGeom>
              <a:avLst/>
              <a:gdLst/>
              <a:ahLst/>
              <a:cxnLst/>
              <a:rect l="l" t="t" r="r" b="b"/>
              <a:pathLst>
                <a:path w="1090" h="1427" extrusionOk="0">
                  <a:moveTo>
                    <a:pt x="728" y="1"/>
                  </a:moveTo>
                  <a:lnTo>
                    <a:pt x="0" y="283"/>
                  </a:lnTo>
                  <a:cubicBezTo>
                    <a:pt x="144" y="653"/>
                    <a:pt x="251" y="1036"/>
                    <a:pt x="322" y="1426"/>
                  </a:cubicBezTo>
                  <a:lnTo>
                    <a:pt x="1089" y="1287"/>
                  </a:lnTo>
                  <a:cubicBezTo>
                    <a:pt x="1010" y="848"/>
                    <a:pt x="887" y="417"/>
                    <a:pt x="7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24"/>
            <p:cNvSpPr/>
            <p:nvPr/>
          </p:nvSpPr>
          <p:spPr>
            <a:xfrm>
              <a:off x="2664525" y="3448050"/>
              <a:ext cx="34000" cy="37100"/>
            </a:xfrm>
            <a:custGeom>
              <a:avLst/>
              <a:gdLst/>
              <a:ahLst/>
              <a:cxnLst/>
              <a:rect l="l" t="t" r="r" b="b"/>
              <a:pathLst>
                <a:path w="1360" h="1484" extrusionOk="0">
                  <a:moveTo>
                    <a:pt x="604" y="1"/>
                  </a:moveTo>
                  <a:lnTo>
                    <a:pt x="0" y="495"/>
                  </a:lnTo>
                  <a:cubicBezTo>
                    <a:pt x="255" y="807"/>
                    <a:pt x="484" y="1136"/>
                    <a:pt x="681" y="1483"/>
                  </a:cubicBezTo>
                  <a:lnTo>
                    <a:pt x="1359" y="1096"/>
                  </a:lnTo>
                  <a:cubicBezTo>
                    <a:pt x="1140" y="709"/>
                    <a:pt x="885" y="344"/>
                    <a:pt x="6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24"/>
            <p:cNvSpPr/>
            <p:nvPr/>
          </p:nvSpPr>
          <p:spPr>
            <a:xfrm>
              <a:off x="2625075" y="3407475"/>
              <a:ext cx="36900" cy="35425"/>
            </a:xfrm>
            <a:custGeom>
              <a:avLst/>
              <a:gdLst/>
              <a:ahLst/>
              <a:cxnLst/>
              <a:rect l="l" t="t" r="r" b="b"/>
              <a:pathLst>
                <a:path w="1476" h="1417" extrusionOk="0">
                  <a:moveTo>
                    <a:pt x="470" y="0"/>
                  </a:moveTo>
                  <a:lnTo>
                    <a:pt x="1" y="624"/>
                  </a:lnTo>
                  <a:cubicBezTo>
                    <a:pt x="165" y="747"/>
                    <a:pt x="325" y="874"/>
                    <a:pt x="480" y="1006"/>
                  </a:cubicBezTo>
                  <a:cubicBezTo>
                    <a:pt x="635" y="1139"/>
                    <a:pt x="786" y="1275"/>
                    <a:pt x="932" y="1416"/>
                  </a:cubicBezTo>
                  <a:lnTo>
                    <a:pt x="1475" y="855"/>
                  </a:lnTo>
                  <a:cubicBezTo>
                    <a:pt x="1317" y="702"/>
                    <a:pt x="1155" y="553"/>
                    <a:pt x="986" y="412"/>
                  </a:cubicBezTo>
                  <a:cubicBezTo>
                    <a:pt x="818" y="270"/>
                    <a:pt x="646" y="132"/>
                    <a:pt x="4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24"/>
            <p:cNvSpPr/>
            <p:nvPr/>
          </p:nvSpPr>
          <p:spPr>
            <a:xfrm>
              <a:off x="2664650" y="3664800"/>
              <a:ext cx="31525" cy="37250"/>
            </a:xfrm>
            <a:custGeom>
              <a:avLst/>
              <a:gdLst/>
              <a:ahLst/>
              <a:cxnLst/>
              <a:rect l="l" t="t" r="r" b="b"/>
              <a:pathLst>
                <a:path w="1261" h="1490" extrusionOk="0">
                  <a:moveTo>
                    <a:pt x="1260" y="316"/>
                  </a:moveTo>
                  <a:lnTo>
                    <a:pt x="546" y="1"/>
                  </a:lnTo>
                  <a:cubicBezTo>
                    <a:pt x="378" y="381"/>
                    <a:pt x="197" y="756"/>
                    <a:pt x="1" y="1125"/>
                  </a:cubicBezTo>
                  <a:lnTo>
                    <a:pt x="692" y="1490"/>
                  </a:lnTo>
                  <a:cubicBezTo>
                    <a:pt x="895" y="1107"/>
                    <a:pt x="1084" y="714"/>
                    <a:pt x="1260" y="3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24"/>
            <p:cNvSpPr/>
            <p:nvPr/>
          </p:nvSpPr>
          <p:spPr>
            <a:xfrm>
              <a:off x="2687400" y="3612475"/>
              <a:ext cx="27875" cy="36050"/>
            </a:xfrm>
            <a:custGeom>
              <a:avLst/>
              <a:gdLst/>
              <a:ahLst/>
              <a:cxnLst/>
              <a:rect l="l" t="t" r="r" b="b"/>
              <a:pathLst>
                <a:path w="1115" h="1442" extrusionOk="0">
                  <a:moveTo>
                    <a:pt x="1115" y="183"/>
                  </a:moveTo>
                  <a:lnTo>
                    <a:pt x="355" y="1"/>
                  </a:lnTo>
                  <a:cubicBezTo>
                    <a:pt x="308" y="200"/>
                    <a:pt x="252" y="397"/>
                    <a:pt x="194" y="593"/>
                  </a:cubicBezTo>
                  <a:cubicBezTo>
                    <a:pt x="133" y="790"/>
                    <a:pt x="70" y="985"/>
                    <a:pt x="1" y="1180"/>
                  </a:cubicBezTo>
                  <a:lnTo>
                    <a:pt x="736" y="1442"/>
                  </a:lnTo>
                  <a:cubicBezTo>
                    <a:pt x="812" y="1237"/>
                    <a:pt x="877" y="1029"/>
                    <a:pt x="943" y="818"/>
                  </a:cubicBezTo>
                  <a:cubicBezTo>
                    <a:pt x="1005" y="609"/>
                    <a:pt x="1065" y="399"/>
                    <a:pt x="1115"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24"/>
            <p:cNvSpPr/>
            <p:nvPr/>
          </p:nvSpPr>
          <p:spPr>
            <a:xfrm>
              <a:off x="2700600" y="3558300"/>
              <a:ext cx="21350" cy="33200"/>
            </a:xfrm>
            <a:custGeom>
              <a:avLst/>
              <a:gdLst/>
              <a:ahLst/>
              <a:cxnLst/>
              <a:rect l="l" t="t" r="r" b="b"/>
              <a:pathLst>
                <a:path w="854" h="1328" extrusionOk="0">
                  <a:moveTo>
                    <a:pt x="845" y="0"/>
                  </a:moveTo>
                  <a:lnTo>
                    <a:pt x="64" y="24"/>
                  </a:lnTo>
                  <a:cubicBezTo>
                    <a:pt x="72" y="224"/>
                    <a:pt x="67" y="424"/>
                    <a:pt x="58" y="625"/>
                  </a:cubicBezTo>
                  <a:lnTo>
                    <a:pt x="47" y="776"/>
                  </a:lnTo>
                  <a:lnTo>
                    <a:pt x="42" y="851"/>
                  </a:lnTo>
                  <a:lnTo>
                    <a:pt x="35" y="927"/>
                  </a:lnTo>
                  <a:lnTo>
                    <a:pt x="20" y="1078"/>
                  </a:lnTo>
                  <a:cubicBezTo>
                    <a:pt x="15" y="1128"/>
                    <a:pt x="7" y="1178"/>
                    <a:pt x="0" y="1227"/>
                  </a:cubicBezTo>
                  <a:lnTo>
                    <a:pt x="775" y="1328"/>
                  </a:lnTo>
                  <a:cubicBezTo>
                    <a:pt x="781" y="1273"/>
                    <a:pt x="790" y="1218"/>
                    <a:pt x="796" y="1163"/>
                  </a:cubicBezTo>
                  <a:lnTo>
                    <a:pt x="812" y="998"/>
                  </a:lnTo>
                  <a:lnTo>
                    <a:pt x="819" y="916"/>
                  </a:lnTo>
                  <a:lnTo>
                    <a:pt x="824" y="833"/>
                  </a:lnTo>
                  <a:lnTo>
                    <a:pt x="836" y="668"/>
                  </a:lnTo>
                  <a:cubicBezTo>
                    <a:pt x="848" y="445"/>
                    <a:pt x="853" y="223"/>
                    <a:pt x="8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24"/>
            <p:cNvSpPr/>
            <p:nvPr/>
          </p:nvSpPr>
          <p:spPr>
            <a:xfrm>
              <a:off x="2562775" y="3804525"/>
              <a:ext cx="36650" cy="35825"/>
            </a:xfrm>
            <a:custGeom>
              <a:avLst/>
              <a:gdLst/>
              <a:ahLst/>
              <a:cxnLst/>
              <a:rect l="l" t="t" r="r" b="b"/>
              <a:pathLst>
                <a:path w="1466" h="1433" extrusionOk="0">
                  <a:moveTo>
                    <a:pt x="1465" y="553"/>
                  </a:moveTo>
                  <a:lnTo>
                    <a:pt x="913" y="1"/>
                  </a:lnTo>
                  <a:cubicBezTo>
                    <a:pt x="768" y="146"/>
                    <a:pt x="619" y="288"/>
                    <a:pt x="467" y="425"/>
                  </a:cubicBezTo>
                  <a:lnTo>
                    <a:pt x="409" y="477"/>
                  </a:lnTo>
                  <a:lnTo>
                    <a:pt x="352" y="528"/>
                  </a:lnTo>
                  <a:cubicBezTo>
                    <a:pt x="313" y="562"/>
                    <a:pt x="275" y="595"/>
                    <a:pt x="236" y="628"/>
                  </a:cubicBezTo>
                  <a:lnTo>
                    <a:pt x="119" y="727"/>
                  </a:lnTo>
                  <a:cubicBezTo>
                    <a:pt x="79" y="760"/>
                    <a:pt x="40" y="791"/>
                    <a:pt x="0" y="824"/>
                  </a:cubicBezTo>
                  <a:lnTo>
                    <a:pt x="490" y="1433"/>
                  </a:lnTo>
                  <a:cubicBezTo>
                    <a:pt x="533" y="1397"/>
                    <a:pt x="576" y="1364"/>
                    <a:pt x="618" y="1329"/>
                  </a:cubicBezTo>
                  <a:lnTo>
                    <a:pt x="744" y="1223"/>
                  </a:lnTo>
                  <a:cubicBezTo>
                    <a:pt x="785" y="1188"/>
                    <a:pt x="827" y="1152"/>
                    <a:pt x="869" y="1115"/>
                  </a:cubicBezTo>
                  <a:lnTo>
                    <a:pt x="931" y="1060"/>
                  </a:lnTo>
                  <a:lnTo>
                    <a:pt x="992" y="1006"/>
                  </a:lnTo>
                  <a:cubicBezTo>
                    <a:pt x="1153" y="859"/>
                    <a:pt x="1310" y="706"/>
                    <a:pt x="1465" y="5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24"/>
            <p:cNvSpPr/>
            <p:nvPr/>
          </p:nvSpPr>
          <p:spPr>
            <a:xfrm>
              <a:off x="2602275" y="3762100"/>
              <a:ext cx="35150" cy="37175"/>
            </a:xfrm>
            <a:custGeom>
              <a:avLst/>
              <a:gdLst/>
              <a:ahLst/>
              <a:cxnLst/>
              <a:rect l="l" t="t" r="r" b="b"/>
              <a:pathLst>
                <a:path w="1406" h="1487" extrusionOk="0">
                  <a:moveTo>
                    <a:pt x="1405" y="463"/>
                  </a:moveTo>
                  <a:lnTo>
                    <a:pt x="775" y="1"/>
                  </a:lnTo>
                  <a:cubicBezTo>
                    <a:pt x="714" y="85"/>
                    <a:pt x="650" y="167"/>
                    <a:pt x="587" y="251"/>
                  </a:cubicBezTo>
                  <a:lnTo>
                    <a:pt x="492" y="375"/>
                  </a:lnTo>
                  <a:cubicBezTo>
                    <a:pt x="461" y="416"/>
                    <a:pt x="429" y="456"/>
                    <a:pt x="396" y="496"/>
                  </a:cubicBezTo>
                  <a:cubicBezTo>
                    <a:pt x="267" y="659"/>
                    <a:pt x="134" y="819"/>
                    <a:pt x="1" y="976"/>
                  </a:cubicBezTo>
                  <a:lnTo>
                    <a:pt x="592" y="1487"/>
                  </a:lnTo>
                  <a:cubicBezTo>
                    <a:pt x="735" y="1322"/>
                    <a:pt x="873" y="1153"/>
                    <a:pt x="1009" y="982"/>
                  </a:cubicBezTo>
                  <a:lnTo>
                    <a:pt x="1111" y="854"/>
                  </a:lnTo>
                  <a:lnTo>
                    <a:pt x="1211" y="724"/>
                  </a:lnTo>
                  <a:cubicBezTo>
                    <a:pt x="1275" y="637"/>
                    <a:pt x="1340" y="550"/>
                    <a:pt x="1405" y="46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24"/>
            <p:cNvSpPr/>
            <p:nvPr/>
          </p:nvSpPr>
          <p:spPr>
            <a:xfrm>
              <a:off x="2635725" y="3715050"/>
              <a:ext cx="33450" cy="37500"/>
            </a:xfrm>
            <a:custGeom>
              <a:avLst/>
              <a:gdLst/>
              <a:ahLst/>
              <a:cxnLst/>
              <a:rect l="l" t="t" r="r" b="b"/>
              <a:pathLst>
                <a:path w="1338" h="1500" extrusionOk="0">
                  <a:moveTo>
                    <a:pt x="1338" y="396"/>
                  </a:moveTo>
                  <a:lnTo>
                    <a:pt x="664" y="0"/>
                  </a:lnTo>
                  <a:cubicBezTo>
                    <a:pt x="451" y="364"/>
                    <a:pt x="230" y="721"/>
                    <a:pt x="1" y="1071"/>
                  </a:cubicBezTo>
                  <a:lnTo>
                    <a:pt x="653" y="1500"/>
                  </a:lnTo>
                  <a:cubicBezTo>
                    <a:pt x="891" y="1138"/>
                    <a:pt x="1119" y="770"/>
                    <a:pt x="1338" y="3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24"/>
            <p:cNvSpPr/>
            <p:nvPr/>
          </p:nvSpPr>
          <p:spPr>
            <a:xfrm>
              <a:off x="2409725" y="3877950"/>
              <a:ext cx="34100" cy="23325"/>
            </a:xfrm>
            <a:custGeom>
              <a:avLst/>
              <a:gdLst/>
              <a:ahLst/>
              <a:cxnLst/>
              <a:rect l="l" t="t" r="r" b="b"/>
              <a:pathLst>
                <a:path w="1364" h="933" extrusionOk="0">
                  <a:moveTo>
                    <a:pt x="1364" y="771"/>
                  </a:moveTo>
                  <a:lnTo>
                    <a:pt x="1234" y="0"/>
                  </a:lnTo>
                  <a:lnTo>
                    <a:pt x="1158" y="13"/>
                  </a:lnTo>
                  <a:cubicBezTo>
                    <a:pt x="1132" y="17"/>
                    <a:pt x="1107" y="22"/>
                    <a:pt x="1081" y="26"/>
                  </a:cubicBezTo>
                  <a:lnTo>
                    <a:pt x="927" y="48"/>
                  </a:lnTo>
                  <a:lnTo>
                    <a:pt x="774" y="70"/>
                  </a:lnTo>
                  <a:cubicBezTo>
                    <a:pt x="748" y="74"/>
                    <a:pt x="723" y="78"/>
                    <a:pt x="697" y="80"/>
                  </a:cubicBezTo>
                  <a:lnTo>
                    <a:pt x="619" y="90"/>
                  </a:lnTo>
                  <a:lnTo>
                    <a:pt x="311" y="126"/>
                  </a:lnTo>
                  <a:lnTo>
                    <a:pt x="1" y="153"/>
                  </a:lnTo>
                  <a:lnTo>
                    <a:pt x="66" y="932"/>
                  </a:lnTo>
                  <a:lnTo>
                    <a:pt x="390" y="903"/>
                  </a:lnTo>
                  <a:lnTo>
                    <a:pt x="716" y="865"/>
                  </a:lnTo>
                  <a:lnTo>
                    <a:pt x="796" y="856"/>
                  </a:lnTo>
                  <a:cubicBezTo>
                    <a:pt x="824" y="854"/>
                    <a:pt x="852" y="849"/>
                    <a:pt x="878" y="845"/>
                  </a:cubicBezTo>
                  <a:lnTo>
                    <a:pt x="1040" y="822"/>
                  </a:lnTo>
                  <a:lnTo>
                    <a:pt x="1203" y="798"/>
                  </a:lnTo>
                  <a:cubicBezTo>
                    <a:pt x="1230" y="794"/>
                    <a:pt x="1256" y="788"/>
                    <a:pt x="1284" y="78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24"/>
            <p:cNvSpPr/>
            <p:nvPr/>
          </p:nvSpPr>
          <p:spPr>
            <a:xfrm>
              <a:off x="2464600" y="3863950"/>
              <a:ext cx="36200" cy="27975"/>
            </a:xfrm>
            <a:custGeom>
              <a:avLst/>
              <a:gdLst/>
              <a:ahLst/>
              <a:cxnLst/>
              <a:rect l="l" t="t" r="r" b="b"/>
              <a:pathLst>
                <a:path w="1448" h="1119" extrusionOk="0">
                  <a:moveTo>
                    <a:pt x="1447" y="733"/>
                  </a:moveTo>
                  <a:lnTo>
                    <a:pt x="1176" y="0"/>
                  </a:lnTo>
                  <a:lnTo>
                    <a:pt x="887" y="103"/>
                  </a:lnTo>
                  <a:cubicBezTo>
                    <a:pt x="839" y="122"/>
                    <a:pt x="790" y="135"/>
                    <a:pt x="741" y="151"/>
                  </a:cubicBezTo>
                  <a:lnTo>
                    <a:pt x="594" y="197"/>
                  </a:lnTo>
                  <a:cubicBezTo>
                    <a:pt x="545" y="212"/>
                    <a:pt x="496" y="228"/>
                    <a:pt x="448" y="243"/>
                  </a:cubicBezTo>
                  <a:lnTo>
                    <a:pt x="299" y="283"/>
                  </a:lnTo>
                  <a:lnTo>
                    <a:pt x="151" y="323"/>
                  </a:lnTo>
                  <a:cubicBezTo>
                    <a:pt x="126" y="330"/>
                    <a:pt x="101" y="337"/>
                    <a:pt x="77" y="343"/>
                  </a:cubicBezTo>
                  <a:lnTo>
                    <a:pt x="1" y="361"/>
                  </a:lnTo>
                  <a:lnTo>
                    <a:pt x="189" y="1118"/>
                  </a:lnTo>
                  <a:lnTo>
                    <a:pt x="269" y="1098"/>
                  </a:lnTo>
                  <a:cubicBezTo>
                    <a:pt x="296" y="1092"/>
                    <a:pt x="323" y="1085"/>
                    <a:pt x="349" y="1077"/>
                  </a:cubicBezTo>
                  <a:lnTo>
                    <a:pt x="507" y="1033"/>
                  </a:lnTo>
                  <a:lnTo>
                    <a:pt x="666" y="988"/>
                  </a:lnTo>
                  <a:cubicBezTo>
                    <a:pt x="718" y="972"/>
                    <a:pt x="771" y="956"/>
                    <a:pt x="823" y="940"/>
                  </a:cubicBezTo>
                  <a:lnTo>
                    <a:pt x="981" y="890"/>
                  </a:lnTo>
                  <a:cubicBezTo>
                    <a:pt x="1033" y="874"/>
                    <a:pt x="1086" y="859"/>
                    <a:pt x="1137" y="84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24"/>
            <p:cNvSpPr/>
            <p:nvPr/>
          </p:nvSpPr>
          <p:spPr>
            <a:xfrm>
              <a:off x="2516150" y="3839575"/>
              <a:ext cx="37275" cy="32525"/>
            </a:xfrm>
            <a:custGeom>
              <a:avLst/>
              <a:gdLst/>
              <a:ahLst/>
              <a:cxnLst/>
              <a:rect l="l" t="t" r="r" b="b"/>
              <a:pathLst>
                <a:path w="1491" h="1301" extrusionOk="0">
                  <a:moveTo>
                    <a:pt x="1490" y="655"/>
                  </a:moveTo>
                  <a:lnTo>
                    <a:pt x="1066" y="0"/>
                  </a:lnTo>
                  <a:lnTo>
                    <a:pt x="936" y="83"/>
                  </a:lnTo>
                  <a:cubicBezTo>
                    <a:pt x="894" y="110"/>
                    <a:pt x="849" y="135"/>
                    <a:pt x="805" y="161"/>
                  </a:cubicBezTo>
                  <a:lnTo>
                    <a:pt x="673" y="239"/>
                  </a:lnTo>
                  <a:lnTo>
                    <a:pt x="608" y="277"/>
                  </a:lnTo>
                  <a:lnTo>
                    <a:pt x="576" y="297"/>
                  </a:lnTo>
                  <a:lnTo>
                    <a:pt x="542" y="316"/>
                  </a:lnTo>
                  <a:lnTo>
                    <a:pt x="274" y="462"/>
                  </a:lnTo>
                  <a:cubicBezTo>
                    <a:pt x="229" y="486"/>
                    <a:pt x="183" y="509"/>
                    <a:pt x="137" y="530"/>
                  </a:cubicBezTo>
                  <a:lnTo>
                    <a:pt x="0" y="598"/>
                  </a:lnTo>
                  <a:lnTo>
                    <a:pt x="340" y="1301"/>
                  </a:lnTo>
                  <a:lnTo>
                    <a:pt x="489" y="1228"/>
                  </a:lnTo>
                  <a:cubicBezTo>
                    <a:pt x="538" y="1203"/>
                    <a:pt x="588" y="1180"/>
                    <a:pt x="636" y="1154"/>
                  </a:cubicBezTo>
                  <a:lnTo>
                    <a:pt x="926" y="996"/>
                  </a:lnTo>
                  <a:lnTo>
                    <a:pt x="963" y="977"/>
                  </a:lnTo>
                  <a:lnTo>
                    <a:pt x="998" y="956"/>
                  </a:lnTo>
                  <a:lnTo>
                    <a:pt x="1069" y="914"/>
                  </a:lnTo>
                  <a:lnTo>
                    <a:pt x="1211" y="829"/>
                  </a:lnTo>
                  <a:cubicBezTo>
                    <a:pt x="1258" y="801"/>
                    <a:pt x="1306" y="774"/>
                    <a:pt x="1353" y="7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24"/>
            <p:cNvSpPr/>
            <p:nvPr/>
          </p:nvSpPr>
          <p:spPr>
            <a:xfrm>
              <a:off x="2237325" y="3870050"/>
              <a:ext cx="34700" cy="24375"/>
            </a:xfrm>
            <a:custGeom>
              <a:avLst/>
              <a:gdLst/>
              <a:ahLst/>
              <a:cxnLst/>
              <a:rect l="l" t="t" r="r" b="b"/>
              <a:pathLst>
                <a:path w="1388" h="975" extrusionOk="0">
                  <a:moveTo>
                    <a:pt x="1277" y="974"/>
                  </a:moveTo>
                  <a:lnTo>
                    <a:pt x="1388" y="202"/>
                  </a:lnTo>
                  <a:cubicBezTo>
                    <a:pt x="969" y="140"/>
                    <a:pt x="550" y="73"/>
                    <a:pt x="131" y="1"/>
                  </a:cubicBezTo>
                  <a:lnTo>
                    <a:pt x="0" y="770"/>
                  </a:lnTo>
                  <a:cubicBezTo>
                    <a:pt x="425" y="844"/>
                    <a:pt x="851" y="912"/>
                    <a:pt x="1277" y="9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24"/>
            <p:cNvSpPr/>
            <p:nvPr/>
          </p:nvSpPr>
          <p:spPr>
            <a:xfrm>
              <a:off x="2294650" y="3878375"/>
              <a:ext cx="33850" cy="22600"/>
            </a:xfrm>
            <a:custGeom>
              <a:avLst/>
              <a:gdLst/>
              <a:ahLst/>
              <a:cxnLst/>
              <a:rect l="l" t="t" r="r" b="b"/>
              <a:pathLst>
                <a:path w="1354" h="904" extrusionOk="0">
                  <a:moveTo>
                    <a:pt x="1294" y="904"/>
                  </a:moveTo>
                  <a:lnTo>
                    <a:pt x="1353" y="125"/>
                  </a:lnTo>
                  <a:lnTo>
                    <a:pt x="1196" y="113"/>
                  </a:lnTo>
                  <a:lnTo>
                    <a:pt x="1039" y="99"/>
                  </a:lnTo>
                  <a:cubicBezTo>
                    <a:pt x="933" y="89"/>
                    <a:pt x="829" y="81"/>
                    <a:pt x="723" y="71"/>
                  </a:cubicBezTo>
                  <a:lnTo>
                    <a:pt x="409" y="37"/>
                  </a:lnTo>
                  <a:cubicBezTo>
                    <a:pt x="357" y="32"/>
                    <a:pt x="303" y="26"/>
                    <a:pt x="251" y="20"/>
                  </a:cubicBezTo>
                  <a:lnTo>
                    <a:pt x="93" y="1"/>
                  </a:lnTo>
                  <a:lnTo>
                    <a:pt x="1" y="777"/>
                  </a:lnTo>
                  <a:lnTo>
                    <a:pt x="162" y="795"/>
                  </a:lnTo>
                  <a:cubicBezTo>
                    <a:pt x="216" y="802"/>
                    <a:pt x="269" y="808"/>
                    <a:pt x="324" y="813"/>
                  </a:cubicBezTo>
                  <a:lnTo>
                    <a:pt x="646" y="847"/>
                  </a:lnTo>
                  <a:cubicBezTo>
                    <a:pt x="755" y="858"/>
                    <a:pt x="862" y="867"/>
                    <a:pt x="969" y="878"/>
                  </a:cubicBezTo>
                  <a:lnTo>
                    <a:pt x="1131" y="89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24"/>
            <p:cNvSpPr/>
            <p:nvPr/>
          </p:nvSpPr>
          <p:spPr>
            <a:xfrm>
              <a:off x="2352525" y="3882850"/>
              <a:ext cx="32575" cy="19950"/>
            </a:xfrm>
            <a:custGeom>
              <a:avLst/>
              <a:gdLst/>
              <a:ahLst/>
              <a:cxnLst/>
              <a:rect l="l" t="t" r="r" b="b"/>
              <a:pathLst>
                <a:path w="1303" h="798" extrusionOk="0">
                  <a:moveTo>
                    <a:pt x="1303" y="792"/>
                  </a:moveTo>
                  <a:lnTo>
                    <a:pt x="1283" y="11"/>
                  </a:lnTo>
                  <a:lnTo>
                    <a:pt x="970" y="17"/>
                  </a:lnTo>
                  <a:lnTo>
                    <a:pt x="656" y="14"/>
                  </a:lnTo>
                  <a:cubicBezTo>
                    <a:pt x="552" y="17"/>
                    <a:pt x="447" y="12"/>
                    <a:pt x="343" y="9"/>
                  </a:cubicBezTo>
                  <a:cubicBezTo>
                    <a:pt x="239" y="7"/>
                    <a:pt x="133" y="6"/>
                    <a:pt x="29" y="1"/>
                  </a:cubicBezTo>
                  <a:lnTo>
                    <a:pt x="0" y="782"/>
                  </a:lnTo>
                  <a:cubicBezTo>
                    <a:pt x="109" y="787"/>
                    <a:pt x="218" y="788"/>
                    <a:pt x="325" y="790"/>
                  </a:cubicBezTo>
                  <a:cubicBezTo>
                    <a:pt x="434" y="793"/>
                    <a:pt x="543" y="795"/>
                    <a:pt x="651" y="795"/>
                  </a:cubicBezTo>
                  <a:lnTo>
                    <a:pt x="976" y="79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24"/>
            <p:cNvSpPr/>
            <p:nvPr/>
          </p:nvSpPr>
          <p:spPr>
            <a:xfrm>
              <a:off x="2067675" y="3832025"/>
              <a:ext cx="36275" cy="27775"/>
            </a:xfrm>
            <a:custGeom>
              <a:avLst/>
              <a:gdLst/>
              <a:ahLst/>
              <a:cxnLst/>
              <a:rect l="l" t="t" r="r" b="b"/>
              <a:pathLst>
                <a:path w="1451" h="1111" extrusionOk="0">
                  <a:moveTo>
                    <a:pt x="1245" y="1110"/>
                  </a:moveTo>
                  <a:lnTo>
                    <a:pt x="1451" y="358"/>
                  </a:lnTo>
                  <a:lnTo>
                    <a:pt x="1146" y="271"/>
                  </a:lnTo>
                  <a:lnTo>
                    <a:pt x="994" y="229"/>
                  </a:lnTo>
                  <a:lnTo>
                    <a:pt x="917" y="208"/>
                  </a:lnTo>
                  <a:lnTo>
                    <a:pt x="842" y="186"/>
                  </a:lnTo>
                  <a:lnTo>
                    <a:pt x="539" y="94"/>
                  </a:lnTo>
                  <a:lnTo>
                    <a:pt x="388" y="48"/>
                  </a:lnTo>
                  <a:cubicBezTo>
                    <a:pt x="337" y="35"/>
                    <a:pt x="287" y="16"/>
                    <a:pt x="237" y="0"/>
                  </a:cubicBezTo>
                  <a:lnTo>
                    <a:pt x="1" y="745"/>
                  </a:lnTo>
                  <a:cubicBezTo>
                    <a:pt x="53" y="761"/>
                    <a:pt x="104" y="779"/>
                    <a:pt x="156" y="794"/>
                  </a:cubicBezTo>
                  <a:lnTo>
                    <a:pt x="311" y="842"/>
                  </a:lnTo>
                  <a:lnTo>
                    <a:pt x="622" y="935"/>
                  </a:lnTo>
                  <a:lnTo>
                    <a:pt x="700" y="958"/>
                  </a:lnTo>
                  <a:lnTo>
                    <a:pt x="778" y="980"/>
                  </a:lnTo>
                  <a:lnTo>
                    <a:pt x="934" y="10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24"/>
            <p:cNvSpPr/>
            <p:nvPr/>
          </p:nvSpPr>
          <p:spPr>
            <a:xfrm>
              <a:off x="2123650" y="3847225"/>
              <a:ext cx="35675" cy="26250"/>
            </a:xfrm>
            <a:custGeom>
              <a:avLst/>
              <a:gdLst/>
              <a:ahLst/>
              <a:cxnLst/>
              <a:rect l="l" t="t" r="r" b="b"/>
              <a:pathLst>
                <a:path w="1427" h="1050" extrusionOk="0">
                  <a:moveTo>
                    <a:pt x="1261" y="1049"/>
                  </a:moveTo>
                  <a:lnTo>
                    <a:pt x="1427" y="287"/>
                  </a:lnTo>
                  <a:cubicBezTo>
                    <a:pt x="1011" y="195"/>
                    <a:pt x="598" y="102"/>
                    <a:pt x="186" y="1"/>
                  </a:cubicBezTo>
                  <a:lnTo>
                    <a:pt x="0" y="759"/>
                  </a:lnTo>
                  <a:cubicBezTo>
                    <a:pt x="420" y="862"/>
                    <a:pt x="840" y="957"/>
                    <a:pt x="1261" y="104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24"/>
            <p:cNvSpPr/>
            <p:nvPr/>
          </p:nvSpPr>
          <p:spPr>
            <a:xfrm>
              <a:off x="2180075" y="3859475"/>
              <a:ext cx="35275" cy="25275"/>
            </a:xfrm>
            <a:custGeom>
              <a:avLst/>
              <a:gdLst/>
              <a:ahLst/>
              <a:cxnLst/>
              <a:rect l="l" t="t" r="r" b="b"/>
              <a:pathLst>
                <a:path w="1411" h="1011" extrusionOk="0">
                  <a:moveTo>
                    <a:pt x="1267" y="1011"/>
                  </a:moveTo>
                  <a:lnTo>
                    <a:pt x="1410" y="244"/>
                  </a:lnTo>
                  <a:cubicBezTo>
                    <a:pt x="1200" y="204"/>
                    <a:pt x="991" y="165"/>
                    <a:pt x="781" y="125"/>
                  </a:cubicBezTo>
                  <a:lnTo>
                    <a:pt x="468" y="63"/>
                  </a:lnTo>
                  <a:lnTo>
                    <a:pt x="153" y="1"/>
                  </a:lnTo>
                  <a:lnTo>
                    <a:pt x="0" y="766"/>
                  </a:lnTo>
                  <a:lnTo>
                    <a:pt x="317" y="830"/>
                  </a:lnTo>
                  <a:lnTo>
                    <a:pt x="632" y="891"/>
                  </a:lnTo>
                  <a:cubicBezTo>
                    <a:pt x="844" y="932"/>
                    <a:pt x="1054" y="970"/>
                    <a:pt x="1267" y="10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24"/>
            <p:cNvSpPr/>
            <p:nvPr/>
          </p:nvSpPr>
          <p:spPr>
            <a:xfrm>
              <a:off x="1911025" y="3757875"/>
              <a:ext cx="37375" cy="34200"/>
            </a:xfrm>
            <a:custGeom>
              <a:avLst/>
              <a:gdLst/>
              <a:ahLst/>
              <a:cxnLst/>
              <a:rect l="l" t="t" r="r" b="b"/>
              <a:pathLst>
                <a:path w="1495" h="1368" extrusionOk="0">
                  <a:moveTo>
                    <a:pt x="1075" y="1367"/>
                  </a:moveTo>
                  <a:lnTo>
                    <a:pt x="1495" y="708"/>
                  </a:lnTo>
                  <a:cubicBezTo>
                    <a:pt x="1143" y="484"/>
                    <a:pt x="800" y="249"/>
                    <a:pt x="469" y="0"/>
                  </a:cubicBezTo>
                  <a:lnTo>
                    <a:pt x="1" y="625"/>
                  </a:lnTo>
                  <a:cubicBezTo>
                    <a:pt x="349" y="885"/>
                    <a:pt x="709" y="1133"/>
                    <a:pt x="1075" y="13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24"/>
            <p:cNvSpPr/>
            <p:nvPr/>
          </p:nvSpPr>
          <p:spPr>
            <a:xfrm>
              <a:off x="1960125" y="3788275"/>
              <a:ext cx="37375" cy="31925"/>
            </a:xfrm>
            <a:custGeom>
              <a:avLst/>
              <a:gdLst/>
              <a:ahLst/>
              <a:cxnLst/>
              <a:rect l="l" t="t" r="r" b="b"/>
              <a:pathLst>
                <a:path w="1495" h="1277" extrusionOk="0">
                  <a:moveTo>
                    <a:pt x="1161" y="1277"/>
                  </a:moveTo>
                  <a:lnTo>
                    <a:pt x="1494" y="572"/>
                  </a:lnTo>
                  <a:cubicBezTo>
                    <a:pt x="1115" y="395"/>
                    <a:pt x="745" y="203"/>
                    <a:pt x="381" y="0"/>
                  </a:cubicBezTo>
                  <a:lnTo>
                    <a:pt x="0" y="682"/>
                  </a:lnTo>
                  <a:cubicBezTo>
                    <a:pt x="380" y="895"/>
                    <a:pt x="767" y="1093"/>
                    <a:pt x="1161" y="127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24"/>
            <p:cNvSpPr/>
            <p:nvPr/>
          </p:nvSpPr>
          <p:spPr>
            <a:xfrm>
              <a:off x="2012600" y="3812525"/>
              <a:ext cx="36875" cy="29800"/>
            </a:xfrm>
            <a:custGeom>
              <a:avLst/>
              <a:gdLst/>
              <a:ahLst/>
              <a:cxnLst/>
              <a:rect l="l" t="t" r="r" b="b"/>
              <a:pathLst>
                <a:path w="1475" h="1192" extrusionOk="0">
                  <a:moveTo>
                    <a:pt x="1212" y="1192"/>
                  </a:moveTo>
                  <a:lnTo>
                    <a:pt x="1475" y="457"/>
                  </a:lnTo>
                  <a:cubicBezTo>
                    <a:pt x="1376" y="421"/>
                    <a:pt x="1278" y="384"/>
                    <a:pt x="1180" y="347"/>
                  </a:cubicBezTo>
                  <a:cubicBezTo>
                    <a:pt x="1081" y="311"/>
                    <a:pt x="982" y="274"/>
                    <a:pt x="884" y="237"/>
                  </a:cubicBezTo>
                  <a:lnTo>
                    <a:pt x="592" y="119"/>
                  </a:lnTo>
                  <a:lnTo>
                    <a:pt x="446" y="61"/>
                  </a:lnTo>
                  <a:lnTo>
                    <a:pt x="373" y="32"/>
                  </a:lnTo>
                  <a:lnTo>
                    <a:pt x="301" y="1"/>
                  </a:lnTo>
                  <a:lnTo>
                    <a:pt x="0" y="722"/>
                  </a:lnTo>
                  <a:lnTo>
                    <a:pt x="74" y="754"/>
                  </a:lnTo>
                  <a:lnTo>
                    <a:pt x="150" y="785"/>
                  </a:lnTo>
                  <a:lnTo>
                    <a:pt x="301" y="844"/>
                  </a:lnTo>
                  <a:lnTo>
                    <a:pt x="603" y="964"/>
                  </a:lnTo>
                  <a:cubicBezTo>
                    <a:pt x="704" y="1003"/>
                    <a:pt x="806" y="1040"/>
                    <a:pt x="907" y="1077"/>
                  </a:cubicBezTo>
                  <a:cubicBezTo>
                    <a:pt x="1008" y="1118"/>
                    <a:pt x="1109" y="1155"/>
                    <a:pt x="1212" y="1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24"/>
            <p:cNvSpPr/>
            <p:nvPr/>
          </p:nvSpPr>
          <p:spPr>
            <a:xfrm>
              <a:off x="1801750" y="3629725"/>
              <a:ext cx="31375" cy="37050"/>
            </a:xfrm>
            <a:custGeom>
              <a:avLst/>
              <a:gdLst/>
              <a:ahLst/>
              <a:cxnLst/>
              <a:rect l="l" t="t" r="r" b="b"/>
              <a:pathLst>
                <a:path w="1255" h="1482" extrusionOk="0">
                  <a:moveTo>
                    <a:pt x="569" y="1482"/>
                  </a:moveTo>
                  <a:lnTo>
                    <a:pt x="1254" y="1107"/>
                  </a:lnTo>
                  <a:cubicBezTo>
                    <a:pt x="1243" y="1085"/>
                    <a:pt x="1229" y="1063"/>
                    <a:pt x="1217" y="1039"/>
                  </a:cubicBezTo>
                  <a:lnTo>
                    <a:pt x="1181" y="972"/>
                  </a:lnTo>
                  <a:lnTo>
                    <a:pt x="1109" y="836"/>
                  </a:lnTo>
                  <a:lnTo>
                    <a:pt x="1091" y="803"/>
                  </a:lnTo>
                  <a:lnTo>
                    <a:pt x="1074" y="768"/>
                  </a:lnTo>
                  <a:lnTo>
                    <a:pt x="1041" y="699"/>
                  </a:lnTo>
                  <a:lnTo>
                    <a:pt x="974" y="560"/>
                  </a:lnTo>
                  <a:cubicBezTo>
                    <a:pt x="952" y="514"/>
                    <a:pt x="928" y="468"/>
                    <a:pt x="907" y="423"/>
                  </a:cubicBezTo>
                  <a:lnTo>
                    <a:pt x="845" y="282"/>
                  </a:lnTo>
                  <a:lnTo>
                    <a:pt x="782" y="142"/>
                  </a:lnTo>
                  <a:lnTo>
                    <a:pt x="751" y="71"/>
                  </a:lnTo>
                  <a:lnTo>
                    <a:pt x="723" y="0"/>
                  </a:lnTo>
                  <a:lnTo>
                    <a:pt x="1" y="297"/>
                  </a:lnTo>
                  <a:lnTo>
                    <a:pt x="31" y="373"/>
                  </a:lnTo>
                  <a:lnTo>
                    <a:pt x="63" y="449"/>
                  </a:lnTo>
                  <a:lnTo>
                    <a:pt x="130" y="600"/>
                  </a:lnTo>
                  <a:lnTo>
                    <a:pt x="195" y="751"/>
                  </a:lnTo>
                  <a:cubicBezTo>
                    <a:pt x="218" y="800"/>
                    <a:pt x="242" y="850"/>
                    <a:pt x="267" y="899"/>
                  </a:cubicBezTo>
                  <a:lnTo>
                    <a:pt x="339" y="1048"/>
                  </a:lnTo>
                  <a:lnTo>
                    <a:pt x="375" y="1122"/>
                  </a:lnTo>
                  <a:lnTo>
                    <a:pt x="393" y="1158"/>
                  </a:lnTo>
                  <a:lnTo>
                    <a:pt x="413" y="1194"/>
                  </a:lnTo>
                  <a:lnTo>
                    <a:pt x="490" y="1340"/>
                  </a:lnTo>
                  <a:lnTo>
                    <a:pt x="527" y="1413"/>
                  </a:lnTo>
                  <a:cubicBezTo>
                    <a:pt x="542" y="1435"/>
                    <a:pt x="557" y="1459"/>
                    <a:pt x="569" y="148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24"/>
            <p:cNvSpPr/>
            <p:nvPr/>
          </p:nvSpPr>
          <p:spPr>
            <a:xfrm>
              <a:off x="1829550" y="3678200"/>
              <a:ext cx="34700" cy="37200"/>
            </a:xfrm>
            <a:custGeom>
              <a:avLst/>
              <a:gdLst/>
              <a:ahLst/>
              <a:cxnLst/>
              <a:rect l="l" t="t" r="r" b="b"/>
              <a:pathLst>
                <a:path w="1388" h="1488" extrusionOk="0">
                  <a:moveTo>
                    <a:pt x="788" y="1488"/>
                  </a:moveTo>
                  <a:lnTo>
                    <a:pt x="1387" y="988"/>
                  </a:lnTo>
                  <a:cubicBezTo>
                    <a:pt x="1123" y="672"/>
                    <a:pt x="877" y="343"/>
                    <a:pt x="648" y="1"/>
                  </a:cubicBezTo>
                  <a:lnTo>
                    <a:pt x="1" y="436"/>
                  </a:lnTo>
                  <a:cubicBezTo>
                    <a:pt x="245" y="801"/>
                    <a:pt x="508" y="1152"/>
                    <a:pt x="788" y="148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24"/>
            <p:cNvSpPr/>
            <p:nvPr/>
          </p:nvSpPr>
          <p:spPr>
            <a:xfrm>
              <a:off x="1866550" y="3720975"/>
              <a:ext cx="36625" cy="36050"/>
            </a:xfrm>
            <a:custGeom>
              <a:avLst/>
              <a:gdLst/>
              <a:ahLst/>
              <a:cxnLst/>
              <a:rect l="l" t="t" r="r" b="b"/>
              <a:pathLst>
                <a:path w="1465" h="1442" extrusionOk="0">
                  <a:moveTo>
                    <a:pt x="955" y="1442"/>
                  </a:moveTo>
                  <a:lnTo>
                    <a:pt x="1464" y="849"/>
                  </a:lnTo>
                  <a:cubicBezTo>
                    <a:pt x="1151" y="580"/>
                    <a:pt x="849" y="296"/>
                    <a:pt x="559" y="1"/>
                  </a:cubicBezTo>
                  <a:lnTo>
                    <a:pt x="0" y="544"/>
                  </a:lnTo>
                  <a:cubicBezTo>
                    <a:pt x="306" y="857"/>
                    <a:pt x="625" y="1156"/>
                    <a:pt x="955" y="144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24"/>
            <p:cNvSpPr/>
            <p:nvPr/>
          </p:nvSpPr>
          <p:spPr>
            <a:xfrm>
              <a:off x="1769325" y="3464350"/>
              <a:ext cx="21750" cy="33425"/>
            </a:xfrm>
            <a:custGeom>
              <a:avLst/>
              <a:gdLst/>
              <a:ahLst/>
              <a:cxnLst/>
              <a:rect l="l" t="t" r="r" b="b"/>
              <a:pathLst>
                <a:path w="870" h="1337" extrusionOk="0">
                  <a:moveTo>
                    <a:pt x="93" y="1336"/>
                  </a:moveTo>
                  <a:lnTo>
                    <a:pt x="870" y="1269"/>
                  </a:lnTo>
                  <a:lnTo>
                    <a:pt x="855" y="1110"/>
                  </a:lnTo>
                  <a:lnTo>
                    <a:pt x="844" y="952"/>
                  </a:lnTo>
                  <a:lnTo>
                    <a:pt x="820" y="636"/>
                  </a:lnTo>
                  <a:lnTo>
                    <a:pt x="808" y="477"/>
                  </a:lnTo>
                  <a:lnTo>
                    <a:pt x="803" y="397"/>
                  </a:lnTo>
                  <a:lnTo>
                    <a:pt x="798" y="318"/>
                  </a:lnTo>
                  <a:lnTo>
                    <a:pt x="780" y="0"/>
                  </a:lnTo>
                  <a:lnTo>
                    <a:pt x="0" y="46"/>
                  </a:lnTo>
                  <a:lnTo>
                    <a:pt x="20" y="369"/>
                  </a:lnTo>
                  <a:lnTo>
                    <a:pt x="23" y="449"/>
                  </a:lnTo>
                  <a:lnTo>
                    <a:pt x="30" y="530"/>
                  </a:lnTo>
                  <a:lnTo>
                    <a:pt x="42" y="692"/>
                  </a:lnTo>
                  <a:lnTo>
                    <a:pt x="65" y="1015"/>
                  </a:lnTo>
                  <a:lnTo>
                    <a:pt x="78" y="117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24"/>
            <p:cNvSpPr/>
            <p:nvPr/>
          </p:nvSpPr>
          <p:spPr>
            <a:xfrm>
              <a:off x="1774225" y="3521000"/>
              <a:ext cx="24000" cy="34525"/>
            </a:xfrm>
            <a:custGeom>
              <a:avLst/>
              <a:gdLst/>
              <a:ahLst/>
              <a:cxnLst/>
              <a:rect l="l" t="t" r="r" b="b"/>
              <a:pathLst>
                <a:path w="960" h="1381" extrusionOk="0">
                  <a:moveTo>
                    <a:pt x="190" y="1381"/>
                  </a:moveTo>
                  <a:lnTo>
                    <a:pt x="960" y="1246"/>
                  </a:lnTo>
                  <a:lnTo>
                    <a:pt x="908" y="936"/>
                  </a:lnTo>
                  <a:cubicBezTo>
                    <a:pt x="891" y="833"/>
                    <a:pt x="877" y="729"/>
                    <a:pt x="861" y="625"/>
                  </a:cubicBezTo>
                  <a:lnTo>
                    <a:pt x="837" y="469"/>
                  </a:lnTo>
                  <a:lnTo>
                    <a:pt x="816" y="312"/>
                  </a:lnTo>
                  <a:lnTo>
                    <a:pt x="795" y="156"/>
                  </a:lnTo>
                  <a:lnTo>
                    <a:pt x="785" y="78"/>
                  </a:lnTo>
                  <a:lnTo>
                    <a:pt x="777" y="0"/>
                  </a:lnTo>
                  <a:lnTo>
                    <a:pt x="1" y="94"/>
                  </a:lnTo>
                  <a:lnTo>
                    <a:pt x="9" y="175"/>
                  </a:lnTo>
                  <a:lnTo>
                    <a:pt x="20" y="255"/>
                  </a:lnTo>
                  <a:lnTo>
                    <a:pt x="41" y="417"/>
                  </a:lnTo>
                  <a:lnTo>
                    <a:pt x="61" y="578"/>
                  </a:lnTo>
                  <a:cubicBezTo>
                    <a:pt x="70" y="632"/>
                    <a:pt x="77" y="685"/>
                    <a:pt x="85" y="739"/>
                  </a:cubicBezTo>
                  <a:cubicBezTo>
                    <a:pt x="102" y="847"/>
                    <a:pt x="117" y="955"/>
                    <a:pt x="134" y="106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24"/>
            <p:cNvSpPr/>
            <p:nvPr/>
          </p:nvSpPr>
          <p:spPr>
            <a:xfrm>
              <a:off x="1784075" y="3576300"/>
              <a:ext cx="27300" cy="35950"/>
            </a:xfrm>
            <a:custGeom>
              <a:avLst/>
              <a:gdLst/>
              <a:ahLst/>
              <a:cxnLst/>
              <a:rect l="l" t="t" r="r" b="b"/>
              <a:pathLst>
                <a:path w="1092" h="1438" extrusionOk="0">
                  <a:moveTo>
                    <a:pt x="348" y="1438"/>
                  </a:moveTo>
                  <a:lnTo>
                    <a:pt x="1092" y="1198"/>
                  </a:lnTo>
                  <a:cubicBezTo>
                    <a:pt x="1076" y="1149"/>
                    <a:pt x="1059" y="1101"/>
                    <a:pt x="1044" y="1051"/>
                  </a:cubicBezTo>
                  <a:lnTo>
                    <a:pt x="999" y="903"/>
                  </a:lnTo>
                  <a:lnTo>
                    <a:pt x="954" y="755"/>
                  </a:lnTo>
                  <a:cubicBezTo>
                    <a:pt x="947" y="730"/>
                    <a:pt x="941" y="706"/>
                    <a:pt x="932" y="681"/>
                  </a:cubicBezTo>
                  <a:lnTo>
                    <a:pt x="913" y="605"/>
                  </a:lnTo>
                  <a:lnTo>
                    <a:pt x="834" y="305"/>
                  </a:lnTo>
                  <a:lnTo>
                    <a:pt x="761" y="1"/>
                  </a:lnTo>
                  <a:lnTo>
                    <a:pt x="1" y="178"/>
                  </a:lnTo>
                  <a:lnTo>
                    <a:pt x="77" y="495"/>
                  </a:lnTo>
                  <a:lnTo>
                    <a:pt x="161" y="812"/>
                  </a:lnTo>
                  <a:lnTo>
                    <a:pt x="182" y="891"/>
                  </a:lnTo>
                  <a:lnTo>
                    <a:pt x="205" y="969"/>
                  </a:lnTo>
                  <a:lnTo>
                    <a:pt x="251" y="1127"/>
                  </a:lnTo>
                  <a:lnTo>
                    <a:pt x="298" y="1284"/>
                  </a:lnTo>
                  <a:cubicBezTo>
                    <a:pt x="313" y="1333"/>
                    <a:pt x="332" y="1385"/>
                    <a:pt x="348" y="14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24"/>
            <p:cNvSpPr/>
            <p:nvPr/>
          </p:nvSpPr>
          <p:spPr>
            <a:xfrm>
              <a:off x="1765075" y="3291650"/>
              <a:ext cx="20250" cy="32625"/>
            </a:xfrm>
            <a:custGeom>
              <a:avLst/>
              <a:gdLst/>
              <a:ahLst/>
              <a:cxnLst/>
              <a:rect l="l" t="t" r="r" b="b"/>
              <a:pathLst>
                <a:path w="810" h="1305" extrusionOk="0">
                  <a:moveTo>
                    <a:pt x="29" y="1305"/>
                  </a:moveTo>
                  <a:lnTo>
                    <a:pt x="810" y="1291"/>
                  </a:lnTo>
                  <a:cubicBezTo>
                    <a:pt x="802" y="862"/>
                    <a:pt x="792" y="431"/>
                    <a:pt x="781" y="0"/>
                  </a:cubicBezTo>
                  <a:lnTo>
                    <a:pt x="0" y="21"/>
                  </a:lnTo>
                  <a:cubicBezTo>
                    <a:pt x="13" y="448"/>
                    <a:pt x="21" y="876"/>
                    <a:pt x="29" y="13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24"/>
            <p:cNvSpPr/>
            <p:nvPr/>
          </p:nvSpPr>
          <p:spPr>
            <a:xfrm>
              <a:off x="1766175" y="3349450"/>
              <a:ext cx="19950" cy="32425"/>
            </a:xfrm>
            <a:custGeom>
              <a:avLst/>
              <a:gdLst/>
              <a:ahLst/>
              <a:cxnLst/>
              <a:rect l="l" t="t" r="r" b="b"/>
              <a:pathLst>
                <a:path w="798" h="1297" extrusionOk="0">
                  <a:moveTo>
                    <a:pt x="17" y="1297"/>
                  </a:moveTo>
                  <a:lnTo>
                    <a:pt x="798" y="1285"/>
                  </a:lnTo>
                  <a:lnTo>
                    <a:pt x="781" y="1"/>
                  </a:lnTo>
                  <a:lnTo>
                    <a:pt x="0" y="1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24"/>
            <p:cNvSpPr/>
            <p:nvPr/>
          </p:nvSpPr>
          <p:spPr>
            <a:xfrm>
              <a:off x="1767075" y="3406800"/>
              <a:ext cx="20525" cy="32700"/>
            </a:xfrm>
            <a:custGeom>
              <a:avLst/>
              <a:gdLst/>
              <a:ahLst/>
              <a:cxnLst/>
              <a:rect l="l" t="t" r="r" b="b"/>
              <a:pathLst>
                <a:path w="821" h="1308" extrusionOk="0">
                  <a:moveTo>
                    <a:pt x="39" y="1307"/>
                  </a:moveTo>
                  <a:lnTo>
                    <a:pt x="820" y="1277"/>
                  </a:lnTo>
                  <a:lnTo>
                    <a:pt x="798" y="640"/>
                  </a:lnTo>
                  <a:cubicBezTo>
                    <a:pt x="794" y="532"/>
                    <a:pt x="792" y="426"/>
                    <a:pt x="789" y="320"/>
                  </a:cubicBezTo>
                  <a:lnTo>
                    <a:pt x="782" y="0"/>
                  </a:lnTo>
                  <a:lnTo>
                    <a:pt x="1" y="18"/>
                  </a:lnTo>
                  <a:lnTo>
                    <a:pt x="8" y="341"/>
                  </a:lnTo>
                  <a:cubicBezTo>
                    <a:pt x="11" y="449"/>
                    <a:pt x="13" y="556"/>
                    <a:pt x="17" y="66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24"/>
            <p:cNvSpPr/>
            <p:nvPr/>
          </p:nvSpPr>
          <p:spPr>
            <a:xfrm>
              <a:off x="1747200" y="3117275"/>
              <a:ext cx="25375" cy="35450"/>
            </a:xfrm>
            <a:custGeom>
              <a:avLst/>
              <a:gdLst/>
              <a:ahLst/>
              <a:cxnLst/>
              <a:rect l="l" t="t" r="r" b="b"/>
              <a:pathLst>
                <a:path w="1015" h="1418" extrusionOk="0">
                  <a:moveTo>
                    <a:pt x="244" y="1417"/>
                  </a:moveTo>
                  <a:lnTo>
                    <a:pt x="1014" y="1287"/>
                  </a:lnTo>
                  <a:cubicBezTo>
                    <a:pt x="941" y="857"/>
                    <a:pt x="858" y="427"/>
                    <a:pt x="762" y="0"/>
                  </a:cubicBezTo>
                  <a:lnTo>
                    <a:pt x="0" y="170"/>
                  </a:lnTo>
                  <a:cubicBezTo>
                    <a:pt x="93" y="583"/>
                    <a:pt x="173" y="1000"/>
                    <a:pt x="244" y="14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24"/>
            <p:cNvSpPr/>
            <p:nvPr/>
          </p:nvSpPr>
          <p:spPr>
            <a:xfrm>
              <a:off x="1757025" y="3175125"/>
              <a:ext cx="23000" cy="34250"/>
            </a:xfrm>
            <a:custGeom>
              <a:avLst/>
              <a:gdLst/>
              <a:ahLst/>
              <a:cxnLst/>
              <a:rect l="l" t="t" r="r" b="b"/>
              <a:pathLst>
                <a:path w="920" h="1370" extrusionOk="0">
                  <a:moveTo>
                    <a:pt x="140" y="1370"/>
                  </a:moveTo>
                  <a:lnTo>
                    <a:pt x="919" y="1298"/>
                  </a:lnTo>
                  <a:cubicBezTo>
                    <a:pt x="900" y="1081"/>
                    <a:pt x="878" y="865"/>
                    <a:pt x="855" y="648"/>
                  </a:cubicBezTo>
                  <a:lnTo>
                    <a:pt x="817" y="324"/>
                  </a:lnTo>
                  <a:lnTo>
                    <a:pt x="775" y="1"/>
                  </a:lnTo>
                  <a:lnTo>
                    <a:pt x="1" y="104"/>
                  </a:lnTo>
                  <a:lnTo>
                    <a:pt x="41" y="419"/>
                  </a:lnTo>
                  <a:lnTo>
                    <a:pt x="78" y="736"/>
                  </a:lnTo>
                  <a:cubicBezTo>
                    <a:pt x="101" y="947"/>
                    <a:pt x="123" y="1157"/>
                    <a:pt x="140" y="13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24"/>
            <p:cNvSpPr/>
            <p:nvPr/>
          </p:nvSpPr>
          <p:spPr>
            <a:xfrm>
              <a:off x="1762475" y="3233150"/>
              <a:ext cx="21225" cy="33250"/>
            </a:xfrm>
            <a:custGeom>
              <a:avLst/>
              <a:gdLst/>
              <a:ahLst/>
              <a:cxnLst/>
              <a:rect l="l" t="t" r="r" b="b"/>
              <a:pathLst>
                <a:path w="849" h="1330" extrusionOk="0">
                  <a:moveTo>
                    <a:pt x="70" y="1329"/>
                  </a:moveTo>
                  <a:lnTo>
                    <a:pt x="849" y="1297"/>
                  </a:lnTo>
                  <a:lnTo>
                    <a:pt x="836" y="972"/>
                  </a:lnTo>
                  <a:cubicBezTo>
                    <a:pt x="831" y="865"/>
                    <a:pt x="825" y="756"/>
                    <a:pt x="820" y="648"/>
                  </a:cubicBezTo>
                  <a:cubicBezTo>
                    <a:pt x="807" y="433"/>
                    <a:pt x="797" y="216"/>
                    <a:pt x="780" y="0"/>
                  </a:cubicBezTo>
                  <a:lnTo>
                    <a:pt x="0" y="53"/>
                  </a:lnTo>
                  <a:cubicBezTo>
                    <a:pt x="18" y="264"/>
                    <a:pt x="26" y="477"/>
                    <a:pt x="39" y="690"/>
                  </a:cubicBezTo>
                  <a:cubicBezTo>
                    <a:pt x="44" y="797"/>
                    <a:pt x="50" y="902"/>
                    <a:pt x="56" y="10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24"/>
            <p:cNvSpPr/>
            <p:nvPr/>
          </p:nvSpPr>
          <p:spPr>
            <a:xfrm>
              <a:off x="1731850" y="3060050"/>
              <a:ext cx="28125" cy="36625"/>
            </a:xfrm>
            <a:custGeom>
              <a:avLst/>
              <a:gdLst/>
              <a:ahLst/>
              <a:cxnLst/>
              <a:rect l="l" t="t" r="r" b="b"/>
              <a:pathLst>
                <a:path w="1125" h="1465" extrusionOk="0">
                  <a:moveTo>
                    <a:pt x="371" y="1464"/>
                  </a:moveTo>
                  <a:lnTo>
                    <a:pt x="1124" y="1259"/>
                  </a:lnTo>
                  <a:cubicBezTo>
                    <a:pt x="1010" y="837"/>
                    <a:pt x="882" y="417"/>
                    <a:pt x="740" y="0"/>
                  </a:cubicBezTo>
                  <a:lnTo>
                    <a:pt x="1" y="251"/>
                  </a:lnTo>
                  <a:cubicBezTo>
                    <a:pt x="137" y="652"/>
                    <a:pt x="260" y="1057"/>
                    <a:pt x="371" y="146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5" name="Google Shape;1665;p24"/>
          <p:cNvGrpSpPr/>
          <p:nvPr/>
        </p:nvGrpSpPr>
        <p:grpSpPr>
          <a:xfrm rot="-3988931">
            <a:off x="-12471" y="-3571935"/>
            <a:ext cx="11178540" cy="6861517"/>
            <a:chOff x="385750" y="206447"/>
            <a:chExt cx="8336049" cy="4757278"/>
          </a:xfrm>
        </p:grpSpPr>
        <p:sp>
          <p:nvSpPr>
            <p:cNvPr id="1666" name="Google Shape;1666;p24"/>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24"/>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8" name="Google Shape;1668;p24"/>
          <p:cNvSpPr txBox="1">
            <a:spLocks noGrp="1"/>
          </p:cNvSpPr>
          <p:nvPr>
            <p:ph type="title" hasCustomPrompt="1"/>
          </p:nvPr>
        </p:nvSpPr>
        <p:spPr>
          <a:xfrm>
            <a:off x="2223600" y="670225"/>
            <a:ext cx="46968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669" name="Google Shape;1669;p24"/>
          <p:cNvSpPr txBox="1">
            <a:spLocks noGrp="1"/>
          </p:cNvSpPr>
          <p:nvPr>
            <p:ph type="subTitle" idx="1"/>
          </p:nvPr>
        </p:nvSpPr>
        <p:spPr>
          <a:xfrm>
            <a:off x="2223600" y="1275827"/>
            <a:ext cx="46968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7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670" name="Google Shape;1670;p24"/>
          <p:cNvSpPr txBox="1">
            <a:spLocks noGrp="1"/>
          </p:cNvSpPr>
          <p:nvPr>
            <p:ph type="title" idx="2" hasCustomPrompt="1"/>
          </p:nvPr>
        </p:nvSpPr>
        <p:spPr>
          <a:xfrm>
            <a:off x="2223600" y="1954311"/>
            <a:ext cx="46968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671" name="Google Shape;1671;p24"/>
          <p:cNvSpPr txBox="1">
            <a:spLocks noGrp="1"/>
          </p:cNvSpPr>
          <p:nvPr>
            <p:ph type="subTitle" idx="3"/>
          </p:nvPr>
        </p:nvSpPr>
        <p:spPr>
          <a:xfrm>
            <a:off x="2223600" y="2576846"/>
            <a:ext cx="46968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7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672" name="Google Shape;1672;p24"/>
          <p:cNvSpPr txBox="1">
            <a:spLocks noGrp="1"/>
          </p:cNvSpPr>
          <p:nvPr>
            <p:ph type="title" idx="4" hasCustomPrompt="1"/>
          </p:nvPr>
        </p:nvSpPr>
        <p:spPr>
          <a:xfrm>
            <a:off x="2223600" y="3265638"/>
            <a:ext cx="46968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673" name="Google Shape;1673;p24"/>
          <p:cNvSpPr txBox="1">
            <a:spLocks noGrp="1"/>
          </p:cNvSpPr>
          <p:nvPr>
            <p:ph type="subTitle" idx="5"/>
          </p:nvPr>
        </p:nvSpPr>
        <p:spPr>
          <a:xfrm>
            <a:off x="2223600" y="3896665"/>
            <a:ext cx="46968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7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1674"/>
        <p:cNvGrpSpPr/>
        <p:nvPr/>
      </p:nvGrpSpPr>
      <p:grpSpPr>
        <a:xfrm>
          <a:off x="0" y="0"/>
          <a:ext cx="0" cy="0"/>
          <a:chOff x="0" y="0"/>
          <a:chExt cx="0" cy="0"/>
        </a:xfrm>
      </p:grpSpPr>
      <p:grpSp>
        <p:nvGrpSpPr>
          <p:cNvPr id="1675" name="Google Shape;1675;p25"/>
          <p:cNvGrpSpPr/>
          <p:nvPr/>
        </p:nvGrpSpPr>
        <p:grpSpPr>
          <a:xfrm rot="8486106">
            <a:off x="-2170445" y="1617401"/>
            <a:ext cx="4388315" cy="1792496"/>
            <a:chOff x="4407125" y="893175"/>
            <a:chExt cx="1997575" cy="815950"/>
          </a:xfrm>
        </p:grpSpPr>
        <p:sp>
          <p:nvSpPr>
            <p:cNvPr id="1676" name="Google Shape;1676;p25"/>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25"/>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25"/>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25"/>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25"/>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25"/>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25"/>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25"/>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25"/>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25"/>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25"/>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25"/>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25"/>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25"/>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25"/>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25"/>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25"/>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25"/>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25"/>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25"/>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25"/>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25"/>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25"/>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25"/>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25"/>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25"/>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25"/>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25"/>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25"/>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25"/>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25"/>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25"/>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25"/>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25"/>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25"/>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25"/>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25"/>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25"/>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25"/>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25"/>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25"/>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25"/>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25"/>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25"/>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25"/>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25"/>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25"/>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25"/>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25"/>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25"/>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25"/>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25"/>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25"/>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25"/>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25"/>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25"/>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25"/>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25"/>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25"/>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25"/>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25"/>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25"/>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25"/>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39" name="Google Shape;1739;p25"/>
          <p:cNvSpPr/>
          <p:nvPr/>
        </p:nvSpPr>
        <p:spPr>
          <a:xfrm rot="6974266">
            <a:off x="7632575" y="-298951"/>
            <a:ext cx="2775759" cy="2393235"/>
          </a:xfrm>
          <a:custGeom>
            <a:avLst/>
            <a:gdLst/>
            <a:ahLst/>
            <a:cxnLst/>
            <a:rect l="l" t="t" r="r" b="b"/>
            <a:pathLst>
              <a:path w="5914" h="5099" extrusionOk="0">
                <a:moveTo>
                  <a:pt x="2258" y="2648"/>
                </a:moveTo>
                <a:cubicBezTo>
                  <a:pt x="2295" y="2648"/>
                  <a:pt x="2335" y="2685"/>
                  <a:pt x="2376" y="2778"/>
                </a:cubicBezTo>
                <a:cubicBezTo>
                  <a:pt x="2450" y="2945"/>
                  <a:pt x="2414" y="3144"/>
                  <a:pt x="2367" y="3311"/>
                </a:cubicBezTo>
                <a:cubicBezTo>
                  <a:pt x="2314" y="3500"/>
                  <a:pt x="2188" y="3702"/>
                  <a:pt x="2027" y="3855"/>
                </a:cubicBezTo>
                <a:lnTo>
                  <a:pt x="2027" y="3855"/>
                </a:lnTo>
                <a:cubicBezTo>
                  <a:pt x="1988" y="3611"/>
                  <a:pt x="1991" y="3360"/>
                  <a:pt x="2023" y="3143"/>
                </a:cubicBezTo>
                <a:cubicBezTo>
                  <a:pt x="2034" y="3070"/>
                  <a:pt x="2131" y="2648"/>
                  <a:pt x="2258" y="2648"/>
                </a:cubicBezTo>
                <a:close/>
                <a:moveTo>
                  <a:pt x="5817" y="0"/>
                </a:moveTo>
                <a:cubicBezTo>
                  <a:pt x="5712" y="0"/>
                  <a:pt x="5550" y="50"/>
                  <a:pt x="5539" y="114"/>
                </a:cubicBezTo>
                <a:cubicBezTo>
                  <a:pt x="5333" y="1209"/>
                  <a:pt x="5122" y="2299"/>
                  <a:pt x="4664" y="3312"/>
                </a:cubicBezTo>
                <a:cubicBezTo>
                  <a:pt x="4410" y="3876"/>
                  <a:pt x="3782" y="4925"/>
                  <a:pt x="3023" y="4925"/>
                </a:cubicBezTo>
                <a:cubicBezTo>
                  <a:pt x="2899" y="4925"/>
                  <a:pt x="2771" y="4897"/>
                  <a:pt x="2640" y="4834"/>
                </a:cubicBezTo>
                <a:cubicBezTo>
                  <a:pt x="2335" y="4686"/>
                  <a:pt x="2156" y="4386"/>
                  <a:pt x="2068" y="4051"/>
                </a:cubicBezTo>
                <a:lnTo>
                  <a:pt x="2068" y="4051"/>
                </a:lnTo>
                <a:cubicBezTo>
                  <a:pt x="2221" y="3953"/>
                  <a:pt x="2361" y="3828"/>
                  <a:pt x="2487" y="3683"/>
                </a:cubicBezTo>
                <a:cubicBezTo>
                  <a:pt x="2710" y="3425"/>
                  <a:pt x="3041" y="2361"/>
                  <a:pt x="2427" y="2361"/>
                </a:cubicBezTo>
                <a:cubicBezTo>
                  <a:pt x="2413" y="2361"/>
                  <a:pt x="2399" y="2362"/>
                  <a:pt x="2384" y="2363"/>
                </a:cubicBezTo>
                <a:cubicBezTo>
                  <a:pt x="1740" y="2410"/>
                  <a:pt x="1602" y="3208"/>
                  <a:pt x="1620" y="3756"/>
                </a:cubicBezTo>
                <a:cubicBezTo>
                  <a:pt x="1623" y="3870"/>
                  <a:pt x="1638" y="3980"/>
                  <a:pt x="1663" y="4083"/>
                </a:cubicBezTo>
                <a:lnTo>
                  <a:pt x="1663" y="4083"/>
                </a:lnTo>
                <a:cubicBezTo>
                  <a:pt x="1602" y="4102"/>
                  <a:pt x="1540" y="4113"/>
                  <a:pt x="1478" y="4113"/>
                </a:cubicBezTo>
                <a:cubicBezTo>
                  <a:pt x="1366" y="4113"/>
                  <a:pt x="1254" y="4078"/>
                  <a:pt x="1151" y="3995"/>
                </a:cubicBezTo>
                <a:cubicBezTo>
                  <a:pt x="616" y="3569"/>
                  <a:pt x="767" y="1815"/>
                  <a:pt x="1377" y="1546"/>
                </a:cubicBezTo>
                <a:cubicBezTo>
                  <a:pt x="1550" y="1470"/>
                  <a:pt x="1487" y="1422"/>
                  <a:pt x="1384" y="1422"/>
                </a:cubicBezTo>
                <a:cubicBezTo>
                  <a:pt x="1341" y="1422"/>
                  <a:pt x="1290" y="1431"/>
                  <a:pt x="1247" y="1450"/>
                </a:cubicBezTo>
                <a:cubicBezTo>
                  <a:pt x="420" y="1814"/>
                  <a:pt x="1" y="4305"/>
                  <a:pt x="1217" y="4305"/>
                </a:cubicBezTo>
                <a:cubicBezTo>
                  <a:pt x="1219" y="4305"/>
                  <a:pt x="1220" y="4305"/>
                  <a:pt x="1221" y="4305"/>
                </a:cubicBezTo>
                <a:cubicBezTo>
                  <a:pt x="1390" y="4304"/>
                  <a:pt x="1552" y="4277"/>
                  <a:pt x="1705" y="4226"/>
                </a:cubicBezTo>
                <a:lnTo>
                  <a:pt x="1705" y="4226"/>
                </a:lnTo>
                <a:cubicBezTo>
                  <a:pt x="1893" y="4761"/>
                  <a:pt x="2368" y="5098"/>
                  <a:pt x="2927" y="5098"/>
                </a:cubicBezTo>
                <a:cubicBezTo>
                  <a:pt x="2988" y="5098"/>
                  <a:pt x="3050" y="5094"/>
                  <a:pt x="3112" y="5086"/>
                </a:cubicBezTo>
                <a:cubicBezTo>
                  <a:pt x="3883" y="4985"/>
                  <a:pt x="4463" y="4244"/>
                  <a:pt x="4844" y="3607"/>
                </a:cubicBezTo>
                <a:cubicBezTo>
                  <a:pt x="5476" y="2551"/>
                  <a:pt x="5680" y="1248"/>
                  <a:pt x="5907" y="47"/>
                </a:cubicBezTo>
                <a:cubicBezTo>
                  <a:pt x="5914" y="14"/>
                  <a:pt x="5873" y="0"/>
                  <a:pt x="5817"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0" name="Google Shape;1740;p25"/>
          <p:cNvGrpSpPr/>
          <p:nvPr/>
        </p:nvGrpSpPr>
        <p:grpSpPr>
          <a:xfrm>
            <a:off x="385750" y="206447"/>
            <a:ext cx="8336049" cy="4757278"/>
            <a:chOff x="385750" y="206447"/>
            <a:chExt cx="8336049" cy="4757278"/>
          </a:xfrm>
        </p:grpSpPr>
        <p:sp>
          <p:nvSpPr>
            <p:cNvPr id="1741" name="Google Shape;1741;p25"/>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25"/>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43" name="Google Shape;1743;p25"/>
          <p:cNvSpPr txBox="1">
            <a:spLocks noGrp="1"/>
          </p:cNvSpPr>
          <p:nvPr>
            <p:ph type="title" hasCustomPrompt="1"/>
          </p:nvPr>
        </p:nvSpPr>
        <p:spPr>
          <a:xfrm>
            <a:off x="1474975" y="1962150"/>
            <a:ext cx="1100400" cy="406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31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744" name="Google Shape;1744;p25"/>
          <p:cNvSpPr txBox="1">
            <a:spLocks noGrp="1"/>
          </p:cNvSpPr>
          <p:nvPr>
            <p:ph type="subTitle" idx="1"/>
          </p:nvPr>
        </p:nvSpPr>
        <p:spPr>
          <a:xfrm>
            <a:off x="773026" y="3541408"/>
            <a:ext cx="2395800" cy="75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1745" name="Google Shape;1745;p25"/>
          <p:cNvSpPr txBox="1">
            <a:spLocks noGrp="1"/>
          </p:cNvSpPr>
          <p:nvPr>
            <p:ph type="subTitle" idx="2"/>
          </p:nvPr>
        </p:nvSpPr>
        <p:spPr>
          <a:xfrm>
            <a:off x="771613" y="3152869"/>
            <a:ext cx="2395800" cy="465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2000" b="1">
                <a:solidFill>
                  <a:schemeClr val="accent1"/>
                </a:solidFill>
                <a:latin typeface="Josefin Sans"/>
                <a:ea typeface="Josefin Sans"/>
                <a:cs typeface="Josefin Sans"/>
                <a:sym typeface="Josefin Sans"/>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746" name="Google Shape;1746;p25"/>
          <p:cNvSpPr txBox="1">
            <a:spLocks noGrp="1"/>
          </p:cNvSpPr>
          <p:nvPr>
            <p:ph type="title" idx="3" hasCustomPrompt="1"/>
          </p:nvPr>
        </p:nvSpPr>
        <p:spPr>
          <a:xfrm>
            <a:off x="3873100" y="1962150"/>
            <a:ext cx="1397700" cy="406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31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747" name="Google Shape;1747;p25"/>
          <p:cNvSpPr txBox="1">
            <a:spLocks noGrp="1"/>
          </p:cNvSpPr>
          <p:nvPr>
            <p:ph type="subTitle" idx="4"/>
          </p:nvPr>
        </p:nvSpPr>
        <p:spPr>
          <a:xfrm>
            <a:off x="3374800" y="3541500"/>
            <a:ext cx="2395800" cy="75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1748" name="Google Shape;1748;p25"/>
          <p:cNvSpPr txBox="1">
            <a:spLocks noGrp="1"/>
          </p:cNvSpPr>
          <p:nvPr>
            <p:ph type="subTitle" idx="5"/>
          </p:nvPr>
        </p:nvSpPr>
        <p:spPr>
          <a:xfrm>
            <a:off x="3374800" y="3152873"/>
            <a:ext cx="2395800" cy="4650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000" b="1">
                <a:solidFill>
                  <a:schemeClr val="accent1"/>
                </a:solidFill>
                <a:latin typeface="Josefin Sans"/>
                <a:ea typeface="Josefin Sans"/>
                <a:cs typeface="Josefin Sans"/>
                <a:sym typeface="Josefin Sans"/>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749" name="Google Shape;1749;p25"/>
          <p:cNvSpPr txBox="1">
            <a:spLocks noGrp="1"/>
          </p:cNvSpPr>
          <p:nvPr>
            <p:ph type="title" idx="6" hasCustomPrompt="1"/>
          </p:nvPr>
        </p:nvSpPr>
        <p:spPr>
          <a:xfrm>
            <a:off x="6417675" y="1962150"/>
            <a:ext cx="1397700" cy="406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31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750" name="Google Shape;1750;p25"/>
          <p:cNvSpPr txBox="1">
            <a:spLocks noGrp="1"/>
          </p:cNvSpPr>
          <p:nvPr>
            <p:ph type="subTitle" idx="7"/>
          </p:nvPr>
        </p:nvSpPr>
        <p:spPr>
          <a:xfrm>
            <a:off x="5976588" y="3541400"/>
            <a:ext cx="2395800" cy="75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1751" name="Google Shape;1751;p25"/>
          <p:cNvSpPr txBox="1">
            <a:spLocks noGrp="1"/>
          </p:cNvSpPr>
          <p:nvPr>
            <p:ph type="subTitle" idx="8"/>
          </p:nvPr>
        </p:nvSpPr>
        <p:spPr>
          <a:xfrm>
            <a:off x="5976588" y="3152881"/>
            <a:ext cx="2395800" cy="4650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000" b="1">
                <a:solidFill>
                  <a:schemeClr val="accent1"/>
                </a:solidFill>
                <a:latin typeface="Josefin Sans"/>
                <a:ea typeface="Josefin Sans"/>
                <a:cs typeface="Josefin Sans"/>
                <a:sym typeface="Josefin Sans"/>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752" name="Google Shape;1752;p25"/>
          <p:cNvSpPr txBox="1">
            <a:spLocks noGrp="1"/>
          </p:cNvSpPr>
          <p:nvPr>
            <p:ph type="title" idx="9"/>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anks">
  <p:cSld name="CUSTOM_3_1">
    <p:spTree>
      <p:nvGrpSpPr>
        <p:cNvPr id="1" name="Shape 1753"/>
        <p:cNvGrpSpPr/>
        <p:nvPr/>
      </p:nvGrpSpPr>
      <p:grpSpPr>
        <a:xfrm>
          <a:off x="0" y="0"/>
          <a:ext cx="0" cy="0"/>
          <a:chOff x="0" y="0"/>
          <a:chExt cx="0" cy="0"/>
        </a:xfrm>
      </p:grpSpPr>
      <p:grpSp>
        <p:nvGrpSpPr>
          <p:cNvPr id="1754" name="Google Shape;1754;p26"/>
          <p:cNvGrpSpPr/>
          <p:nvPr/>
        </p:nvGrpSpPr>
        <p:grpSpPr>
          <a:xfrm rot="-3988931">
            <a:off x="-12471" y="-3571935"/>
            <a:ext cx="11178540" cy="6861517"/>
            <a:chOff x="385750" y="206447"/>
            <a:chExt cx="8336049" cy="4757278"/>
          </a:xfrm>
        </p:grpSpPr>
        <p:sp>
          <p:nvSpPr>
            <p:cNvPr id="1755" name="Google Shape;1755;p26"/>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26"/>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7" name="Google Shape;1757;p26"/>
          <p:cNvSpPr txBox="1">
            <a:spLocks noGrp="1"/>
          </p:cNvSpPr>
          <p:nvPr>
            <p:ph type="title"/>
          </p:nvPr>
        </p:nvSpPr>
        <p:spPr>
          <a:xfrm>
            <a:off x="2347938" y="311400"/>
            <a:ext cx="4448100" cy="1058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6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58" name="Google Shape;1758;p26"/>
          <p:cNvSpPr txBox="1">
            <a:spLocks noGrp="1"/>
          </p:cNvSpPr>
          <p:nvPr>
            <p:ph type="subTitle" idx="1"/>
          </p:nvPr>
        </p:nvSpPr>
        <p:spPr>
          <a:xfrm>
            <a:off x="2347900" y="1452673"/>
            <a:ext cx="4448100" cy="105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759" name="Google Shape;1759;p26"/>
          <p:cNvSpPr txBox="1"/>
          <p:nvPr/>
        </p:nvSpPr>
        <p:spPr>
          <a:xfrm>
            <a:off x="2099100" y="3611950"/>
            <a:ext cx="4945800" cy="556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100" b="1">
                <a:solidFill>
                  <a:schemeClr val="accent1"/>
                </a:solidFill>
                <a:latin typeface="Montserrat"/>
                <a:ea typeface="Montserrat"/>
                <a:cs typeface="Montserrat"/>
                <a:sym typeface="Montserrat"/>
              </a:rPr>
              <a:t>CREDITS:</a:t>
            </a:r>
            <a:r>
              <a:rPr lang="en" sz="1100">
                <a:solidFill>
                  <a:schemeClr val="dk1"/>
                </a:solidFill>
                <a:latin typeface="Montserrat"/>
                <a:ea typeface="Montserrat"/>
                <a:cs typeface="Montserrat"/>
                <a:sym typeface="Montserrat"/>
              </a:rPr>
              <a:t> This presentation template was created by </a:t>
            </a:r>
            <a:r>
              <a:rPr lang="en" sz="1100" b="1" u="sng">
                <a:solidFill>
                  <a:schemeClr val="accent1"/>
                </a:solid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100">
                <a:solidFill>
                  <a:schemeClr val="dk1"/>
                </a:solidFill>
                <a:latin typeface="Montserrat"/>
                <a:ea typeface="Montserrat"/>
                <a:cs typeface="Montserrat"/>
                <a:sym typeface="Montserrat"/>
              </a:rPr>
              <a:t>, and includes icons by </a:t>
            </a:r>
            <a:r>
              <a:rPr lang="en" sz="1100" b="1" u="sng">
                <a:solidFill>
                  <a:schemeClr val="accent1"/>
                </a:solid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100">
                <a:solidFill>
                  <a:schemeClr val="dk1"/>
                </a:solidFill>
                <a:latin typeface="Montserrat"/>
                <a:ea typeface="Montserrat"/>
                <a:cs typeface="Montserrat"/>
                <a:sym typeface="Montserrat"/>
              </a:rPr>
              <a:t>, and infographics &amp; images by </a:t>
            </a:r>
            <a:r>
              <a:rPr lang="en" sz="1100" b="1" u="sng">
                <a:solidFill>
                  <a:schemeClr val="accent1"/>
                </a:solid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100" u="sng">
                <a:solidFill>
                  <a:schemeClr val="accent1"/>
                </a:solidFill>
                <a:latin typeface="Montserrat"/>
                <a:ea typeface="Montserrat"/>
                <a:cs typeface="Montserrat"/>
                <a:sym typeface="Montserrat"/>
              </a:rPr>
              <a:t> </a:t>
            </a:r>
            <a:endParaRPr sz="1100" u="sng">
              <a:solidFill>
                <a:schemeClr val="accent1"/>
              </a:solidFill>
              <a:latin typeface="Montserrat"/>
              <a:ea typeface="Montserrat"/>
              <a:cs typeface="Montserrat"/>
              <a:sym typeface="Montserrat"/>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2">
  <p:cSld name="CUSTOM_9">
    <p:bg>
      <p:bgPr>
        <a:blipFill>
          <a:blip r:embed="rId2">
            <a:alphaModFix/>
          </a:blip>
          <a:stretch>
            <a:fillRect/>
          </a:stretch>
        </a:blipFill>
        <a:effectLst/>
      </p:bgPr>
    </p:bg>
    <p:spTree>
      <p:nvGrpSpPr>
        <p:cNvPr id="1" name="Shape 1760"/>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1">
  <p:cSld name="CUSTOM_9_1">
    <p:bg>
      <p:bgPr>
        <a:blipFill>
          <a:blip r:embed="rId2">
            <a:alphaModFix/>
          </a:blip>
          <a:stretch>
            <a:fillRect/>
          </a:stretch>
        </a:blipFill>
        <a:effectLst/>
      </p:bgPr>
    </p:bg>
    <p:spTree>
      <p:nvGrpSpPr>
        <p:cNvPr id="1" name="Shape 176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6"/>
        <p:cNvGrpSpPr/>
        <p:nvPr/>
      </p:nvGrpSpPr>
      <p:grpSpPr>
        <a:xfrm>
          <a:off x="0" y="0"/>
          <a:ext cx="0" cy="0"/>
          <a:chOff x="0" y="0"/>
          <a:chExt cx="0" cy="0"/>
        </a:xfrm>
      </p:grpSpPr>
      <p:sp>
        <p:nvSpPr>
          <p:cNvPr id="157" name="Google Shape;157;p4"/>
          <p:cNvSpPr/>
          <p:nvPr/>
        </p:nvSpPr>
        <p:spPr>
          <a:xfrm rot="-9994303" flipH="1">
            <a:off x="7328016" y="-1208245"/>
            <a:ext cx="3169018" cy="4551393"/>
          </a:xfrm>
          <a:custGeom>
            <a:avLst/>
            <a:gdLst/>
            <a:ahLst/>
            <a:cxnLst/>
            <a:rect l="l" t="t" r="r" b="b"/>
            <a:pathLst>
              <a:path w="4915" h="7059" extrusionOk="0">
                <a:moveTo>
                  <a:pt x="2073" y="4394"/>
                </a:moveTo>
                <a:cubicBezTo>
                  <a:pt x="2210" y="4589"/>
                  <a:pt x="2298" y="4825"/>
                  <a:pt x="2363" y="5054"/>
                </a:cubicBezTo>
                <a:cubicBezTo>
                  <a:pt x="2417" y="5241"/>
                  <a:pt x="2396" y="5441"/>
                  <a:pt x="2337" y="5441"/>
                </a:cubicBezTo>
                <a:cubicBezTo>
                  <a:pt x="2304" y="5441"/>
                  <a:pt x="2259" y="5378"/>
                  <a:pt x="2209" y="5214"/>
                </a:cubicBezTo>
                <a:cubicBezTo>
                  <a:pt x="2143" y="5004"/>
                  <a:pt x="2118" y="4777"/>
                  <a:pt x="2091" y="4560"/>
                </a:cubicBezTo>
                <a:cubicBezTo>
                  <a:pt x="2084" y="4506"/>
                  <a:pt x="2078" y="4451"/>
                  <a:pt x="2073" y="4394"/>
                </a:cubicBezTo>
                <a:close/>
                <a:moveTo>
                  <a:pt x="4127" y="1"/>
                </a:moveTo>
                <a:cubicBezTo>
                  <a:pt x="2884" y="1"/>
                  <a:pt x="2154" y="1184"/>
                  <a:pt x="1848" y="2466"/>
                </a:cubicBezTo>
                <a:cubicBezTo>
                  <a:pt x="1815" y="2606"/>
                  <a:pt x="1753" y="3136"/>
                  <a:pt x="1734" y="3739"/>
                </a:cubicBezTo>
                <a:lnTo>
                  <a:pt x="1734" y="3739"/>
                </a:lnTo>
                <a:cubicBezTo>
                  <a:pt x="1561" y="3650"/>
                  <a:pt x="1378" y="3598"/>
                  <a:pt x="1191" y="3598"/>
                </a:cubicBezTo>
                <a:cubicBezTo>
                  <a:pt x="1005" y="3598"/>
                  <a:pt x="816" y="3650"/>
                  <a:pt x="632" y="3770"/>
                </a:cubicBezTo>
                <a:cubicBezTo>
                  <a:pt x="1" y="4184"/>
                  <a:pt x="260" y="5387"/>
                  <a:pt x="470" y="5954"/>
                </a:cubicBezTo>
                <a:cubicBezTo>
                  <a:pt x="710" y="6604"/>
                  <a:pt x="1177" y="7059"/>
                  <a:pt x="1804" y="7059"/>
                </a:cubicBezTo>
                <a:cubicBezTo>
                  <a:pt x="1899" y="7059"/>
                  <a:pt x="1997" y="7048"/>
                  <a:pt x="2099" y="7027"/>
                </a:cubicBezTo>
                <a:cubicBezTo>
                  <a:pt x="2295" y="6985"/>
                  <a:pt x="2255" y="6774"/>
                  <a:pt x="2085" y="6774"/>
                </a:cubicBezTo>
                <a:cubicBezTo>
                  <a:pt x="2069" y="6774"/>
                  <a:pt x="2052" y="6775"/>
                  <a:pt x="2035" y="6779"/>
                </a:cubicBezTo>
                <a:cubicBezTo>
                  <a:pt x="1971" y="6793"/>
                  <a:pt x="1910" y="6799"/>
                  <a:pt x="1850" y="6799"/>
                </a:cubicBezTo>
                <a:cubicBezTo>
                  <a:pt x="786" y="6799"/>
                  <a:pt x="257" y="4788"/>
                  <a:pt x="801" y="3996"/>
                </a:cubicBezTo>
                <a:cubicBezTo>
                  <a:pt x="893" y="3863"/>
                  <a:pt x="1014" y="3811"/>
                  <a:pt x="1146" y="3811"/>
                </a:cubicBezTo>
                <a:cubicBezTo>
                  <a:pt x="1339" y="3811"/>
                  <a:pt x="1554" y="3923"/>
                  <a:pt x="1729" y="4052"/>
                </a:cubicBezTo>
                <a:lnTo>
                  <a:pt x="1729" y="4052"/>
                </a:lnTo>
                <a:cubicBezTo>
                  <a:pt x="1726" y="4951"/>
                  <a:pt x="1840" y="5889"/>
                  <a:pt x="2292" y="5889"/>
                </a:cubicBezTo>
                <a:cubicBezTo>
                  <a:pt x="2338" y="5889"/>
                  <a:pt x="2388" y="5879"/>
                  <a:pt x="2442" y="5858"/>
                </a:cubicBezTo>
                <a:cubicBezTo>
                  <a:pt x="3097" y="5605"/>
                  <a:pt x="2732" y="4522"/>
                  <a:pt x="2051" y="3952"/>
                </a:cubicBezTo>
                <a:lnTo>
                  <a:pt x="2051" y="3952"/>
                </a:lnTo>
                <a:cubicBezTo>
                  <a:pt x="2031" y="2442"/>
                  <a:pt x="2522" y="258"/>
                  <a:pt x="4037" y="258"/>
                </a:cubicBezTo>
                <a:cubicBezTo>
                  <a:pt x="4190" y="258"/>
                  <a:pt x="4354" y="281"/>
                  <a:pt x="4528" y="328"/>
                </a:cubicBezTo>
                <a:cubicBezTo>
                  <a:pt x="4540" y="331"/>
                  <a:pt x="4553" y="333"/>
                  <a:pt x="4566" y="333"/>
                </a:cubicBezTo>
                <a:cubicBezTo>
                  <a:pt x="4715" y="333"/>
                  <a:pt x="4915" y="137"/>
                  <a:pt x="4724" y="85"/>
                </a:cubicBezTo>
                <a:cubicBezTo>
                  <a:pt x="4513" y="28"/>
                  <a:pt x="4314" y="1"/>
                  <a:pt x="4127" y="1"/>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8" name="Google Shape;158;p4"/>
          <p:cNvGrpSpPr/>
          <p:nvPr/>
        </p:nvGrpSpPr>
        <p:grpSpPr>
          <a:xfrm>
            <a:off x="385750" y="206447"/>
            <a:ext cx="8336049" cy="4757278"/>
            <a:chOff x="385750" y="206447"/>
            <a:chExt cx="8336049" cy="4757278"/>
          </a:xfrm>
        </p:grpSpPr>
        <p:sp>
          <p:nvSpPr>
            <p:cNvPr id="159" name="Google Shape;159;p4"/>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4"/>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Google Shape;161;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62" name="Google Shape;162;p4"/>
          <p:cNvSpPr txBox="1">
            <a:spLocks noGrp="1"/>
          </p:cNvSpPr>
          <p:nvPr>
            <p:ph type="body" idx="1"/>
          </p:nvPr>
        </p:nvSpPr>
        <p:spPr>
          <a:xfrm>
            <a:off x="720000" y="1063351"/>
            <a:ext cx="7704000" cy="572700"/>
          </a:xfrm>
          <a:prstGeom prst="rect">
            <a:avLst/>
          </a:prstGeom>
        </p:spPr>
        <p:txBody>
          <a:bodyPr spcFirstLastPara="1" wrap="square" lIns="91425" tIns="91425" rIns="91425" bIns="91425" anchor="t" anchorCtr="0">
            <a:noAutofit/>
          </a:bodyPr>
          <a:lstStyle>
            <a:lvl1pPr marL="457200" lvl="0" indent="-279400" algn="ctr" rtl="0">
              <a:lnSpc>
                <a:spcPct val="100000"/>
              </a:lnSpc>
              <a:spcBef>
                <a:spcPts val="0"/>
              </a:spcBef>
              <a:spcAft>
                <a:spcPts val="0"/>
              </a:spcAft>
              <a:buClr>
                <a:srgbClr val="42FFB7"/>
              </a:buClr>
              <a:buSzPts val="800"/>
              <a:buFont typeface="Nunito Light"/>
              <a:buChar char="●"/>
              <a:defRPr sz="1250">
                <a:solidFill>
                  <a:srgbClr val="434343"/>
                </a:solidFill>
                <a:latin typeface="Montserrat Medium"/>
                <a:ea typeface="Montserrat Medium"/>
                <a:cs typeface="Montserrat Medium"/>
                <a:sym typeface="Montserrat Medium"/>
              </a:defRPr>
            </a:lvl1pPr>
            <a:lvl2pPr marL="914400" lvl="1" indent="-304800" algn="ctr" rtl="0">
              <a:lnSpc>
                <a:spcPct val="115000"/>
              </a:lnSpc>
              <a:spcBef>
                <a:spcPts val="0"/>
              </a:spcBef>
              <a:spcAft>
                <a:spcPts val="0"/>
              </a:spcAft>
              <a:buClr>
                <a:srgbClr val="FFC800"/>
              </a:buClr>
              <a:buSzPts val="1200"/>
              <a:buFont typeface="Nunito Light"/>
              <a:buChar char="○"/>
              <a:defRPr>
                <a:solidFill>
                  <a:srgbClr val="434343"/>
                </a:solidFill>
              </a:defRPr>
            </a:lvl2pPr>
            <a:lvl3pPr marL="1371600" lvl="2" indent="-304800" algn="ctr" rtl="0">
              <a:lnSpc>
                <a:spcPct val="115000"/>
              </a:lnSpc>
              <a:spcBef>
                <a:spcPts val="1600"/>
              </a:spcBef>
              <a:spcAft>
                <a:spcPts val="0"/>
              </a:spcAft>
              <a:buClr>
                <a:srgbClr val="FFC800"/>
              </a:buClr>
              <a:buSzPts val="1200"/>
              <a:buFont typeface="Nunito Light"/>
              <a:buChar char="■"/>
              <a:defRPr>
                <a:solidFill>
                  <a:srgbClr val="434343"/>
                </a:solidFill>
              </a:defRPr>
            </a:lvl3pPr>
            <a:lvl4pPr marL="1828800" lvl="3" indent="-304800" algn="ctr" rtl="0">
              <a:lnSpc>
                <a:spcPct val="115000"/>
              </a:lnSpc>
              <a:spcBef>
                <a:spcPts val="1600"/>
              </a:spcBef>
              <a:spcAft>
                <a:spcPts val="0"/>
              </a:spcAft>
              <a:buClr>
                <a:srgbClr val="FFC800"/>
              </a:buClr>
              <a:buSzPts val="1200"/>
              <a:buFont typeface="Nunito Light"/>
              <a:buChar char="●"/>
              <a:defRPr>
                <a:solidFill>
                  <a:srgbClr val="434343"/>
                </a:solidFill>
              </a:defRPr>
            </a:lvl4pPr>
            <a:lvl5pPr marL="2286000" lvl="4" indent="-304800" algn="ctr" rtl="0">
              <a:lnSpc>
                <a:spcPct val="115000"/>
              </a:lnSpc>
              <a:spcBef>
                <a:spcPts val="1600"/>
              </a:spcBef>
              <a:spcAft>
                <a:spcPts val="0"/>
              </a:spcAft>
              <a:buClr>
                <a:srgbClr val="434343"/>
              </a:buClr>
              <a:buSzPts val="1200"/>
              <a:buFont typeface="Nunito Light"/>
              <a:buChar char="○"/>
              <a:defRPr>
                <a:solidFill>
                  <a:srgbClr val="434343"/>
                </a:solidFill>
              </a:defRPr>
            </a:lvl5pPr>
            <a:lvl6pPr marL="2743200" lvl="5" indent="-304800" algn="ctr" rtl="0">
              <a:lnSpc>
                <a:spcPct val="115000"/>
              </a:lnSpc>
              <a:spcBef>
                <a:spcPts val="1600"/>
              </a:spcBef>
              <a:spcAft>
                <a:spcPts val="0"/>
              </a:spcAft>
              <a:buClr>
                <a:srgbClr val="434343"/>
              </a:buClr>
              <a:buSzPts val="1200"/>
              <a:buFont typeface="Nunito Light"/>
              <a:buChar char="■"/>
              <a:defRPr>
                <a:solidFill>
                  <a:srgbClr val="434343"/>
                </a:solidFill>
              </a:defRPr>
            </a:lvl6pPr>
            <a:lvl7pPr marL="3200400" lvl="6" indent="-304800" algn="ctr" rtl="0">
              <a:lnSpc>
                <a:spcPct val="115000"/>
              </a:lnSpc>
              <a:spcBef>
                <a:spcPts val="1600"/>
              </a:spcBef>
              <a:spcAft>
                <a:spcPts val="0"/>
              </a:spcAft>
              <a:buClr>
                <a:srgbClr val="434343"/>
              </a:buClr>
              <a:buSzPts val="1200"/>
              <a:buFont typeface="Nunito Light"/>
              <a:buChar char="●"/>
              <a:defRPr>
                <a:solidFill>
                  <a:srgbClr val="434343"/>
                </a:solidFill>
              </a:defRPr>
            </a:lvl7pPr>
            <a:lvl8pPr marL="3657600" lvl="7" indent="-304800" algn="ctr" rtl="0">
              <a:lnSpc>
                <a:spcPct val="115000"/>
              </a:lnSpc>
              <a:spcBef>
                <a:spcPts val="1600"/>
              </a:spcBef>
              <a:spcAft>
                <a:spcPts val="0"/>
              </a:spcAft>
              <a:buClr>
                <a:srgbClr val="434343"/>
              </a:buClr>
              <a:buSzPts val="1200"/>
              <a:buFont typeface="Nunito Light"/>
              <a:buChar char="○"/>
              <a:defRPr>
                <a:solidFill>
                  <a:srgbClr val="434343"/>
                </a:solidFill>
              </a:defRPr>
            </a:lvl8pPr>
            <a:lvl9pPr marL="4114800" lvl="8" indent="-304800" algn="ctr" rtl="0">
              <a:lnSpc>
                <a:spcPct val="115000"/>
              </a:lnSpc>
              <a:spcBef>
                <a:spcPts val="1600"/>
              </a:spcBef>
              <a:spcAft>
                <a:spcPts val="1600"/>
              </a:spcAft>
              <a:buClr>
                <a:srgbClr val="434343"/>
              </a:buClr>
              <a:buSzPts val="1200"/>
              <a:buFont typeface="Nunito Light"/>
              <a:buChar char="■"/>
              <a:defRPr>
                <a:solidFill>
                  <a:srgbClr val="434343"/>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63"/>
        <p:cNvGrpSpPr/>
        <p:nvPr/>
      </p:nvGrpSpPr>
      <p:grpSpPr>
        <a:xfrm>
          <a:off x="0" y="0"/>
          <a:ext cx="0" cy="0"/>
          <a:chOff x="0" y="0"/>
          <a:chExt cx="0" cy="0"/>
        </a:xfrm>
      </p:grpSpPr>
      <p:grpSp>
        <p:nvGrpSpPr>
          <p:cNvPr id="164" name="Google Shape;164;p5"/>
          <p:cNvGrpSpPr/>
          <p:nvPr/>
        </p:nvGrpSpPr>
        <p:grpSpPr>
          <a:xfrm rot="-1157903">
            <a:off x="-615639" y="-224693"/>
            <a:ext cx="2785218" cy="804778"/>
            <a:chOff x="4314275" y="3002400"/>
            <a:chExt cx="1825625" cy="527475"/>
          </a:xfrm>
        </p:grpSpPr>
        <p:sp>
          <p:nvSpPr>
            <p:cNvPr id="165" name="Google Shape;165;p5"/>
            <p:cNvSpPr/>
            <p:nvPr/>
          </p:nvSpPr>
          <p:spPr>
            <a:xfrm>
              <a:off x="5996650" y="3489625"/>
              <a:ext cx="35350" cy="26475"/>
            </a:xfrm>
            <a:custGeom>
              <a:avLst/>
              <a:gdLst/>
              <a:ahLst/>
              <a:cxnLst/>
              <a:rect l="l" t="t" r="r" b="b"/>
              <a:pathLst>
                <a:path w="1414" h="1059" extrusionOk="0">
                  <a:moveTo>
                    <a:pt x="1413" y="753"/>
                  </a:moveTo>
                  <a:lnTo>
                    <a:pt x="1210" y="0"/>
                  </a:lnTo>
                  <a:cubicBezTo>
                    <a:pt x="1110" y="28"/>
                    <a:pt x="1010" y="52"/>
                    <a:pt x="908" y="78"/>
                  </a:cubicBezTo>
                  <a:lnTo>
                    <a:pt x="606" y="154"/>
                  </a:lnTo>
                  <a:cubicBezTo>
                    <a:pt x="581" y="162"/>
                    <a:pt x="555" y="168"/>
                    <a:pt x="531" y="173"/>
                  </a:cubicBezTo>
                  <a:lnTo>
                    <a:pt x="455" y="190"/>
                  </a:lnTo>
                  <a:lnTo>
                    <a:pt x="303" y="225"/>
                  </a:lnTo>
                  <a:cubicBezTo>
                    <a:pt x="201" y="248"/>
                    <a:pt x="101" y="272"/>
                    <a:pt x="0" y="294"/>
                  </a:cubicBezTo>
                  <a:lnTo>
                    <a:pt x="165" y="1058"/>
                  </a:lnTo>
                  <a:cubicBezTo>
                    <a:pt x="269" y="1035"/>
                    <a:pt x="373" y="1011"/>
                    <a:pt x="479" y="986"/>
                  </a:cubicBezTo>
                  <a:lnTo>
                    <a:pt x="636" y="950"/>
                  </a:lnTo>
                  <a:lnTo>
                    <a:pt x="714" y="932"/>
                  </a:lnTo>
                  <a:cubicBezTo>
                    <a:pt x="740" y="925"/>
                    <a:pt x="766" y="920"/>
                    <a:pt x="792" y="913"/>
                  </a:cubicBezTo>
                  <a:lnTo>
                    <a:pt x="1102" y="834"/>
                  </a:lnTo>
                  <a:cubicBezTo>
                    <a:pt x="1206" y="808"/>
                    <a:pt x="1310" y="783"/>
                    <a:pt x="1413"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5"/>
            <p:cNvSpPr/>
            <p:nvPr/>
          </p:nvSpPr>
          <p:spPr>
            <a:xfrm>
              <a:off x="6050700" y="3472725"/>
              <a:ext cx="36225" cy="28650"/>
            </a:xfrm>
            <a:custGeom>
              <a:avLst/>
              <a:gdLst/>
              <a:ahLst/>
              <a:cxnLst/>
              <a:rect l="l" t="t" r="r" b="b"/>
              <a:pathLst>
                <a:path w="1449" h="1146" extrusionOk="0">
                  <a:moveTo>
                    <a:pt x="1448" y="733"/>
                  </a:moveTo>
                  <a:lnTo>
                    <a:pt x="1181" y="0"/>
                  </a:lnTo>
                  <a:lnTo>
                    <a:pt x="1108" y="28"/>
                  </a:lnTo>
                  <a:lnTo>
                    <a:pt x="1035" y="54"/>
                  </a:lnTo>
                  <a:lnTo>
                    <a:pt x="887" y="106"/>
                  </a:lnTo>
                  <a:lnTo>
                    <a:pt x="594" y="209"/>
                  </a:lnTo>
                  <a:cubicBezTo>
                    <a:pt x="495" y="241"/>
                    <a:pt x="396" y="273"/>
                    <a:pt x="297" y="304"/>
                  </a:cubicBezTo>
                  <a:lnTo>
                    <a:pt x="148" y="353"/>
                  </a:lnTo>
                  <a:cubicBezTo>
                    <a:pt x="99" y="369"/>
                    <a:pt x="49" y="386"/>
                    <a:pt x="0" y="400"/>
                  </a:cubicBezTo>
                  <a:lnTo>
                    <a:pt x="233" y="1146"/>
                  </a:lnTo>
                  <a:cubicBezTo>
                    <a:pt x="285" y="1131"/>
                    <a:pt x="334" y="1113"/>
                    <a:pt x="386" y="1096"/>
                  </a:cubicBezTo>
                  <a:lnTo>
                    <a:pt x="538" y="1047"/>
                  </a:lnTo>
                  <a:cubicBezTo>
                    <a:pt x="640" y="1012"/>
                    <a:pt x="743" y="980"/>
                    <a:pt x="844" y="947"/>
                  </a:cubicBezTo>
                  <a:lnTo>
                    <a:pt x="1147" y="840"/>
                  </a:lnTo>
                  <a:lnTo>
                    <a:pt x="1298" y="787"/>
                  </a:lnTo>
                  <a:lnTo>
                    <a:pt x="1374" y="76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5"/>
            <p:cNvSpPr/>
            <p:nvPr/>
          </p:nvSpPr>
          <p:spPr>
            <a:xfrm>
              <a:off x="6103125" y="3451300"/>
              <a:ext cx="36775" cy="30575"/>
            </a:xfrm>
            <a:custGeom>
              <a:avLst/>
              <a:gdLst/>
              <a:ahLst/>
              <a:cxnLst/>
              <a:rect l="l" t="t" r="r" b="b"/>
              <a:pathLst>
                <a:path w="1471" h="1223" extrusionOk="0">
                  <a:moveTo>
                    <a:pt x="1470" y="707"/>
                  </a:moveTo>
                  <a:lnTo>
                    <a:pt x="1140" y="1"/>
                  </a:lnTo>
                  <a:cubicBezTo>
                    <a:pt x="1093" y="24"/>
                    <a:pt x="1046" y="45"/>
                    <a:pt x="997" y="66"/>
                  </a:cubicBezTo>
                  <a:lnTo>
                    <a:pt x="856" y="130"/>
                  </a:lnTo>
                  <a:lnTo>
                    <a:pt x="573" y="259"/>
                  </a:lnTo>
                  <a:lnTo>
                    <a:pt x="286" y="381"/>
                  </a:lnTo>
                  <a:lnTo>
                    <a:pt x="143" y="442"/>
                  </a:lnTo>
                  <a:lnTo>
                    <a:pt x="71" y="472"/>
                  </a:lnTo>
                  <a:cubicBezTo>
                    <a:pt x="48" y="483"/>
                    <a:pt x="23" y="492"/>
                    <a:pt x="0" y="500"/>
                  </a:cubicBezTo>
                  <a:lnTo>
                    <a:pt x="297" y="1223"/>
                  </a:lnTo>
                  <a:cubicBezTo>
                    <a:pt x="321" y="1212"/>
                    <a:pt x="346" y="1203"/>
                    <a:pt x="371" y="1193"/>
                  </a:cubicBezTo>
                  <a:lnTo>
                    <a:pt x="445" y="1161"/>
                  </a:lnTo>
                  <a:lnTo>
                    <a:pt x="591" y="1099"/>
                  </a:lnTo>
                  <a:lnTo>
                    <a:pt x="887" y="973"/>
                  </a:lnTo>
                  <a:lnTo>
                    <a:pt x="1180" y="841"/>
                  </a:lnTo>
                  <a:lnTo>
                    <a:pt x="1325" y="774"/>
                  </a:lnTo>
                  <a:cubicBezTo>
                    <a:pt x="1372" y="752"/>
                    <a:pt x="1422" y="731"/>
                    <a:pt x="1470" y="7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5"/>
            <p:cNvSpPr/>
            <p:nvPr/>
          </p:nvSpPr>
          <p:spPr>
            <a:xfrm>
              <a:off x="5828575" y="3508875"/>
              <a:ext cx="32525" cy="21000"/>
            </a:xfrm>
            <a:custGeom>
              <a:avLst/>
              <a:gdLst/>
              <a:ahLst/>
              <a:cxnLst/>
              <a:rect l="l" t="t" r="r" b="b"/>
              <a:pathLst>
                <a:path w="1301" h="840" extrusionOk="0">
                  <a:moveTo>
                    <a:pt x="1286" y="840"/>
                  </a:moveTo>
                  <a:lnTo>
                    <a:pt x="1301" y="59"/>
                  </a:lnTo>
                  <a:lnTo>
                    <a:pt x="990" y="51"/>
                  </a:lnTo>
                  <a:lnTo>
                    <a:pt x="679" y="38"/>
                  </a:lnTo>
                  <a:cubicBezTo>
                    <a:pt x="575" y="34"/>
                    <a:pt x="472" y="28"/>
                    <a:pt x="369" y="21"/>
                  </a:cubicBezTo>
                  <a:cubicBezTo>
                    <a:pt x="266" y="14"/>
                    <a:pt x="162" y="9"/>
                    <a:pt x="60" y="1"/>
                  </a:cubicBezTo>
                  <a:lnTo>
                    <a:pt x="0" y="778"/>
                  </a:lnTo>
                  <a:cubicBezTo>
                    <a:pt x="108" y="788"/>
                    <a:pt x="214" y="793"/>
                    <a:pt x="322" y="800"/>
                  </a:cubicBezTo>
                  <a:cubicBezTo>
                    <a:pt x="429" y="808"/>
                    <a:pt x="536" y="815"/>
                    <a:pt x="644" y="819"/>
                  </a:cubicBezTo>
                  <a:lnTo>
                    <a:pt x="966" y="83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5"/>
            <p:cNvSpPr/>
            <p:nvPr/>
          </p:nvSpPr>
          <p:spPr>
            <a:xfrm>
              <a:off x="5885750" y="3508675"/>
              <a:ext cx="32625" cy="21125"/>
            </a:xfrm>
            <a:custGeom>
              <a:avLst/>
              <a:gdLst/>
              <a:ahLst/>
              <a:cxnLst/>
              <a:rect l="l" t="t" r="r" b="b"/>
              <a:pathLst>
                <a:path w="1305" h="845" extrusionOk="0">
                  <a:moveTo>
                    <a:pt x="1305" y="779"/>
                  </a:moveTo>
                  <a:lnTo>
                    <a:pt x="1243" y="0"/>
                  </a:lnTo>
                  <a:cubicBezTo>
                    <a:pt x="830" y="32"/>
                    <a:pt x="415" y="52"/>
                    <a:pt x="1" y="64"/>
                  </a:cubicBezTo>
                  <a:lnTo>
                    <a:pt x="20" y="845"/>
                  </a:lnTo>
                  <a:cubicBezTo>
                    <a:pt x="450" y="833"/>
                    <a:pt x="878" y="811"/>
                    <a:pt x="1305" y="7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5"/>
            <p:cNvSpPr/>
            <p:nvPr/>
          </p:nvSpPr>
          <p:spPr>
            <a:xfrm>
              <a:off x="5941225" y="3501750"/>
              <a:ext cx="34125" cy="23975"/>
            </a:xfrm>
            <a:custGeom>
              <a:avLst/>
              <a:gdLst/>
              <a:ahLst/>
              <a:cxnLst/>
              <a:rect l="l" t="t" r="r" b="b"/>
              <a:pathLst>
                <a:path w="1365" h="959" extrusionOk="0">
                  <a:moveTo>
                    <a:pt x="1365" y="770"/>
                  </a:moveTo>
                  <a:lnTo>
                    <a:pt x="1231" y="0"/>
                  </a:lnTo>
                  <a:cubicBezTo>
                    <a:pt x="1130" y="19"/>
                    <a:pt x="1027" y="34"/>
                    <a:pt x="924" y="50"/>
                  </a:cubicBezTo>
                  <a:lnTo>
                    <a:pt x="617" y="99"/>
                  </a:lnTo>
                  <a:cubicBezTo>
                    <a:pt x="591" y="102"/>
                    <a:pt x="567" y="107"/>
                    <a:pt x="541" y="111"/>
                  </a:cubicBezTo>
                  <a:lnTo>
                    <a:pt x="464" y="121"/>
                  </a:lnTo>
                  <a:lnTo>
                    <a:pt x="309" y="142"/>
                  </a:lnTo>
                  <a:cubicBezTo>
                    <a:pt x="206" y="154"/>
                    <a:pt x="104" y="171"/>
                    <a:pt x="1" y="183"/>
                  </a:cubicBezTo>
                  <a:lnTo>
                    <a:pt x="94" y="958"/>
                  </a:lnTo>
                  <a:cubicBezTo>
                    <a:pt x="201" y="945"/>
                    <a:pt x="307" y="930"/>
                    <a:pt x="413" y="917"/>
                  </a:cubicBezTo>
                  <a:lnTo>
                    <a:pt x="572" y="896"/>
                  </a:lnTo>
                  <a:lnTo>
                    <a:pt x="651" y="885"/>
                  </a:lnTo>
                  <a:cubicBezTo>
                    <a:pt x="678" y="881"/>
                    <a:pt x="705" y="878"/>
                    <a:pt x="731" y="874"/>
                  </a:cubicBezTo>
                  <a:lnTo>
                    <a:pt x="1048" y="824"/>
                  </a:lnTo>
                  <a:cubicBezTo>
                    <a:pt x="1153" y="803"/>
                    <a:pt x="1261" y="789"/>
                    <a:pt x="1365" y="7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5"/>
            <p:cNvSpPr/>
            <p:nvPr/>
          </p:nvSpPr>
          <p:spPr>
            <a:xfrm>
              <a:off x="5661000" y="3468850"/>
              <a:ext cx="36650" cy="30075"/>
            </a:xfrm>
            <a:custGeom>
              <a:avLst/>
              <a:gdLst/>
              <a:ahLst/>
              <a:cxnLst/>
              <a:rect l="l" t="t" r="r" b="b"/>
              <a:pathLst>
                <a:path w="1466" h="1203" extrusionOk="0">
                  <a:moveTo>
                    <a:pt x="1193" y="1203"/>
                  </a:moveTo>
                  <a:lnTo>
                    <a:pt x="1465" y="472"/>
                  </a:lnTo>
                  <a:lnTo>
                    <a:pt x="1177" y="361"/>
                  </a:lnTo>
                  <a:cubicBezTo>
                    <a:pt x="1128" y="343"/>
                    <a:pt x="1080" y="323"/>
                    <a:pt x="1033" y="303"/>
                  </a:cubicBezTo>
                  <a:lnTo>
                    <a:pt x="890" y="245"/>
                  </a:lnTo>
                  <a:lnTo>
                    <a:pt x="747" y="187"/>
                  </a:lnTo>
                  <a:cubicBezTo>
                    <a:pt x="700" y="167"/>
                    <a:pt x="653" y="145"/>
                    <a:pt x="605" y="125"/>
                  </a:cubicBezTo>
                  <a:lnTo>
                    <a:pt x="465" y="63"/>
                  </a:lnTo>
                  <a:lnTo>
                    <a:pt x="394" y="32"/>
                  </a:lnTo>
                  <a:lnTo>
                    <a:pt x="324" y="0"/>
                  </a:lnTo>
                  <a:lnTo>
                    <a:pt x="0" y="711"/>
                  </a:lnTo>
                  <a:cubicBezTo>
                    <a:pt x="24" y="723"/>
                    <a:pt x="49" y="733"/>
                    <a:pt x="74" y="745"/>
                  </a:cubicBezTo>
                  <a:lnTo>
                    <a:pt x="148" y="777"/>
                  </a:lnTo>
                  <a:lnTo>
                    <a:pt x="297" y="843"/>
                  </a:lnTo>
                  <a:cubicBezTo>
                    <a:pt x="346" y="864"/>
                    <a:pt x="396" y="886"/>
                    <a:pt x="445" y="907"/>
                  </a:cubicBezTo>
                  <a:lnTo>
                    <a:pt x="595" y="969"/>
                  </a:lnTo>
                  <a:lnTo>
                    <a:pt x="745" y="1030"/>
                  </a:lnTo>
                  <a:cubicBezTo>
                    <a:pt x="794" y="1051"/>
                    <a:pt x="844" y="1072"/>
                    <a:pt x="893"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5"/>
            <p:cNvSpPr/>
            <p:nvPr/>
          </p:nvSpPr>
          <p:spPr>
            <a:xfrm>
              <a:off x="5715050" y="3488500"/>
              <a:ext cx="35650" cy="27175"/>
            </a:xfrm>
            <a:custGeom>
              <a:avLst/>
              <a:gdLst/>
              <a:ahLst/>
              <a:cxnLst/>
              <a:rect l="l" t="t" r="r" b="b"/>
              <a:pathLst>
                <a:path w="1426" h="1087" extrusionOk="0">
                  <a:moveTo>
                    <a:pt x="1244" y="1086"/>
                  </a:moveTo>
                  <a:lnTo>
                    <a:pt x="1425" y="326"/>
                  </a:lnTo>
                  <a:lnTo>
                    <a:pt x="1349" y="309"/>
                  </a:lnTo>
                  <a:lnTo>
                    <a:pt x="1274" y="290"/>
                  </a:lnTo>
                  <a:lnTo>
                    <a:pt x="1124" y="251"/>
                  </a:lnTo>
                  <a:lnTo>
                    <a:pt x="974" y="214"/>
                  </a:lnTo>
                  <a:cubicBezTo>
                    <a:pt x="925" y="201"/>
                    <a:pt x="875" y="187"/>
                    <a:pt x="824" y="173"/>
                  </a:cubicBezTo>
                  <a:cubicBezTo>
                    <a:pt x="725" y="146"/>
                    <a:pt x="625" y="119"/>
                    <a:pt x="527" y="90"/>
                  </a:cubicBezTo>
                  <a:lnTo>
                    <a:pt x="231" y="0"/>
                  </a:lnTo>
                  <a:lnTo>
                    <a:pt x="1" y="746"/>
                  </a:lnTo>
                  <a:lnTo>
                    <a:pt x="309" y="840"/>
                  </a:lnTo>
                  <a:cubicBezTo>
                    <a:pt x="412" y="870"/>
                    <a:pt x="516" y="897"/>
                    <a:pt x="620" y="927"/>
                  </a:cubicBezTo>
                  <a:cubicBezTo>
                    <a:pt x="672" y="942"/>
                    <a:pt x="723" y="957"/>
                    <a:pt x="775" y="970"/>
                  </a:cubicBezTo>
                  <a:lnTo>
                    <a:pt x="932" y="1009"/>
                  </a:lnTo>
                  <a:lnTo>
                    <a:pt x="1088" y="1048"/>
                  </a:lnTo>
                  <a:lnTo>
                    <a:pt x="1166" y="10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5"/>
            <p:cNvSpPr/>
            <p:nvPr/>
          </p:nvSpPr>
          <p:spPr>
            <a:xfrm>
              <a:off x="5770975" y="3501725"/>
              <a:ext cx="34200" cy="24050"/>
            </a:xfrm>
            <a:custGeom>
              <a:avLst/>
              <a:gdLst/>
              <a:ahLst/>
              <a:cxnLst/>
              <a:rect l="l" t="t" r="r" b="b"/>
              <a:pathLst>
                <a:path w="1368" h="962" extrusionOk="0">
                  <a:moveTo>
                    <a:pt x="1273" y="961"/>
                  </a:moveTo>
                  <a:lnTo>
                    <a:pt x="1367" y="188"/>
                  </a:lnTo>
                  <a:lnTo>
                    <a:pt x="1214" y="169"/>
                  </a:lnTo>
                  <a:cubicBezTo>
                    <a:pt x="1163" y="163"/>
                    <a:pt x="1111" y="154"/>
                    <a:pt x="1060" y="148"/>
                  </a:cubicBezTo>
                  <a:cubicBezTo>
                    <a:pt x="958" y="134"/>
                    <a:pt x="856" y="120"/>
                    <a:pt x="753" y="104"/>
                  </a:cubicBezTo>
                  <a:cubicBezTo>
                    <a:pt x="549" y="70"/>
                    <a:pt x="345" y="39"/>
                    <a:pt x="142" y="0"/>
                  </a:cubicBezTo>
                  <a:lnTo>
                    <a:pt x="0" y="768"/>
                  </a:lnTo>
                  <a:cubicBezTo>
                    <a:pt x="211" y="809"/>
                    <a:pt x="423" y="842"/>
                    <a:pt x="635" y="876"/>
                  </a:cubicBezTo>
                  <a:cubicBezTo>
                    <a:pt x="742" y="892"/>
                    <a:pt x="847" y="905"/>
                    <a:pt x="954" y="922"/>
                  </a:cubicBezTo>
                  <a:cubicBezTo>
                    <a:pt x="1007" y="929"/>
                    <a:pt x="1060" y="937"/>
                    <a:pt x="1112" y="94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5"/>
            <p:cNvSpPr/>
            <p:nvPr/>
          </p:nvSpPr>
          <p:spPr>
            <a:xfrm>
              <a:off x="5523475" y="3369525"/>
              <a:ext cx="35550" cy="36550"/>
            </a:xfrm>
            <a:custGeom>
              <a:avLst/>
              <a:gdLst/>
              <a:ahLst/>
              <a:cxnLst/>
              <a:rect l="l" t="t" r="r" b="b"/>
              <a:pathLst>
                <a:path w="1422" h="1462" extrusionOk="0">
                  <a:moveTo>
                    <a:pt x="863" y="1462"/>
                  </a:moveTo>
                  <a:lnTo>
                    <a:pt x="1422" y="916"/>
                  </a:lnTo>
                  <a:lnTo>
                    <a:pt x="1211" y="692"/>
                  </a:lnTo>
                  <a:lnTo>
                    <a:pt x="1157" y="637"/>
                  </a:lnTo>
                  <a:lnTo>
                    <a:pt x="1131" y="609"/>
                  </a:lnTo>
                  <a:lnTo>
                    <a:pt x="1105" y="580"/>
                  </a:lnTo>
                  <a:lnTo>
                    <a:pt x="1004" y="465"/>
                  </a:lnTo>
                  <a:lnTo>
                    <a:pt x="902" y="351"/>
                  </a:lnTo>
                  <a:lnTo>
                    <a:pt x="852" y="294"/>
                  </a:lnTo>
                  <a:lnTo>
                    <a:pt x="802" y="235"/>
                  </a:lnTo>
                  <a:lnTo>
                    <a:pt x="604" y="0"/>
                  </a:lnTo>
                  <a:lnTo>
                    <a:pt x="0" y="495"/>
                  </a:lnTo>
                  <a:lnTo>
                    <a:pt x="209" y="743"/>
                  </a:lnTo>
                  <a:lnTo>
                    <a:pt x="261" y="805"/>
                  </a:lnTo>
                  <a:lnTo>
                    <a:pt x="314" y="865"/>
                  </a:lnTo>
                  <a:lnTo>
                    <a:pt x="422" y="986"/>
                  </a:lnTo>
                  <a:lnTo>
                    <a:pt x="529" y="1108"/>
                  </a:lnTo>
                  <a:lnTo>
                    <a:pt x="556" y="1137"/>
                  </a:lnTo>
                  <a:lnTo>
                    <a:pt x="584" y="1167"/>
                  </a:lnTo>
                  <a:lnTo>
                    <a:pt x="640" y="12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5"/>
            <p:cNvSpPr/>
            <p:nvPr/>
          </p:nvSpPr>
          <p:spPr>
            <a:xfrm>
              <a:off x="5563675" y="3409225"/>
              <a:ext cx="36725" cy="35025"/>
            </a:xfrm>
            <a:custGeom>
              <a:avLst/>
              <a:gdLst/>
              <a:ahLst/>
              <a:cxnLst/>
              <a:rect l="l" t="t" r="r" b="b"/>
              <a:pathLst>
                <a:path w="1469" h="1401" extrusionOk="0">
                  <a:moveTo>
                    <a:pt x="1004" y="1400"/>
                  </a:moveTo>
                  <a:lnTo>
                    <a:pt x="1468" y="772"/>
                  </a:lnTo>
                  <a:cubicBezTo>
                    <a:pt x="1385" y="714"/>
                    <a:pt x="1306" y="651"/>
                    <a:pt x="1225" y="588"/>
                  </a:cubicBezTo>
                  <a:lnTo>
                    <a:pt x="1104" y="494"/>
                  </a:lnTo>
                  <a:cubicBezTo>
                    <a:pt x="1084" y="479"/>
                    <a:pt x="1063" y="463"/>
                    <a:pt x="1043" y="448"/>
                  </a:cubicBezTo>
                  <a:lnTo>
                    <a:pt x="985" y="398"/>
                  </a:lnTo>
                  <a:lnTo>
                    <a:pt x="750" y="203"/>
                  </a:lnTo>
                  <a:cubicBezTo>
                    <a:pt x="730" y="187"/>
                    <a:pt x="710" y="169"/>
                    <a:pt x="691" y="153"/>
                  </a:cubicBezTo>
                  <a:lnTo>
                    <a:pt x="634" y="102"/>
                  </a:lnTo>
                  <a:lnTo>
                    <a:pt x="520" y="1"/>
                  </a:lnTo>
                  <a:lnTo>
                    <a:pt x="0" y="584"/>
                  </a:lnTo>
                  <a:lnTo>
                    <a:pt x="121" y="691"/>
                  </a:lnTo>
                  <a:lnTo>
                    <a:pt x="182" y="744"/>
                  </a:lnTo>
                  <a:cubicBezTo>
                    <a:pt x="203" y="762"/>
                    <a:pt x="223" y="781"/>
                    <a:pt x="244" y="797"/>
                  </a:cubicBezTo>
                  <a:lnTo>
                    <a:pt x="494" y="1005"/>
                  </a:lnTo>
                  <a:lnTo>
                    <a:pt x="556" y="1057"/>
                  </a:lnTo>
                  <a:cubicBezTo>
                    <a:pt x="577" y="1073"/>
                    <a:pt x="599" y="1090"/>
                    <a:pt x="620" y="1106"/>
                  </a:cubicBezTo>
                  <a:lnTo>
                    <a:pt x="747" y="1205"/>
                  </a:lnTo>
                  <a:cubicBezTo>
                    <a:pt x="832" y="1270"/>
                    <a:pt x="916" y="1337"/>
                    <a:pt x="1004" y="14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5"/>
            <p:cNvSpPr/>
            <p:nvPr/>
          </p:nvSpPr>
          <p:spPr>
            <a:xfrm>
              <a:off x="5609825" y="3442250"/>
              <a:ext cx="37050" cy="32775"/>
            </a:xfrm>
            <a:custGeom>
              <a:avLst/>
              <a:gdLst/>
              <a:ahLst/>
              <a:cxnLst/>
              <a:rect l="l" t="t" r="r" b="b"/>
              <a:pathLst>
                <a:path w="1482" h="1311" extrusionOk="0">
                  <a:moveTo>
                    <a:pt x="1113" y="1310"/>
                  </a:moveTo>
                  <a:lnTo>
                    <a:pt x="1482" y="622"/>
                  </a:lnTo>
                  <a:lnTo>
                    <a:pt x="1346" y="549"/>
                  </a:lnTo>
                  <a:cubicBezTo>
                    <a:pt x="1325" y="537"/>
                    <a:pt x="1301" y="526"/>
                    <a:pt x="1279" y="512"/>
                  </a:cubicBezTo>
                  <a:lnTo>
                    <a:pt x="1212" y="475"/>
                  </a:lnTo>
                  <a:lnTo>
                    <a:pt x="946" y="323"/>
                  </a:lnTo>
                  <a:cubicBezTo>
                    <a:pt x="857" y="271"/>
                    <a:pt x="770" y="216"/>
                    <a:pt x="682" y="164"/>
                  </a:cubicBezTo>
                  <a:cubicBezTo>
                    <a:pt x="638" y="137"/>
                    <a:pt x="594" y="112"/>
                    <a:pt x="551" y="82"/>
                  </a:cubicBezTo>
                  <a:lnTo>
                    <a:pt x="422" y="0"/>
                  </a:lnTo>
                  <a:lnTo>
                    <a:pt x="0" y="657"/>
                  </a:lnTo>
                  <a:lnTo>
                    <a:pt x="135" y="745"/>
                  </a:lnTo>
                  <a:cubicBezTo>
                    <a:pt x="181" y="773"/>
                    <a:pt x="228" y="800"/>
                    <a:pt x="274" y="829"/>
                  </a:cubicBezTo>
                  <a:cubicBezTo>
                    <a:pt x="367" y="885"/>
                    <a:pt x="457" y="940"/>
                    <a:pt x="551" y="996"/>
                  </a:cubicBezTo>
                  <a:lnTo>
                    <a:pt x="832" y="1155"/>
                  </a:lnTo>
                  <a:lnTo>
                    <a:pt x="903" y="1195"/>
                  </a:lnTo>
                  <a:cubicBezTo>
                    <a:pt x="926" y="1209"/>
                    <a:pt x="950" y="1222"/>
                    <a:pt x="974" y="12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5"/>
            <p:cNvSpPr/>
            <p:nvPr/>
          </p:nvSpPr>
          <p:spPr>
            <a:xfrm>
              <a:off x="5450300" y="3221950"/>
              <a:ext cx="26025" cy="35000"/>
            </a:xfrm>
            <a:custGeom>
              <a:avLst/>
              <a:gdLst/>
              <a:ahLst/>
              <a:cxnLst/>
              <a:rect l="l" t="t" r="r" b="b"/>
              <a:pathLst>
                <a:path w="1041" h="1400" extrusionOk="0">
                  <a:moveTo>
                    <a:pt x="289" y="1400"/>
                  </a:moveTo>
                  <a:lnTo>
                    <a:pt x="1041" y="1187"/>
                  </a:lnTo>
                  <a:lnTo>
                    <a:pt x="1018" y="1115"/>
                  </a:lnTo>
                  <a:lnTo>
                    <a:pt x="999" y="1041"/>
                  </a:lnTo>
                  <a:lnTo>
                    <a:pt x="961" y="894"/>
                  </a:lnTo>
                  <a:lnTo>
                    <a:pt x="923" y="746"/>
                  </a:lnTo>
                  <a:cubicBezTo>
                    <a:pt x="917" y="722"/>
                    <a:pt x="912" y="697"/>
                    <a:pt x="906" y="672"/>
                  </a:cubicBezTo>
                  <a:lnTo>
                    <a:pt x="890" y="598"/>
                  </a:lnTo>
                  <a:cubicBezTo>
                    <a:pt x="867" y="499"/>
                    <a:pt x="845" y="400"/>
                    <a:pt x="824" y="300"/>
                  </a:cubicBezTo>
                  <a:lnTo>
                    <a:pt x="770" y="0"/>
                  </a:lnTo>
                  <a:lnTo>
                    <a:pt x="1" y="134"/>
                  </a:lnTo>
                  <a:lnTo>
                    <a:pt x="59" y="453"/>
                  </a:lnTo>
                  <a:cubicBezTo>
                    <a:pt x="81" y="561"/>
                    <a:pt x="106" y="666"/>
                    <a:pt x="128" y="771"/>
                  </a:cubicBezTo>
                  <a:lnTo>
                    <a:pt x="145" y="850"/>
                  </a:lnTo>
                  <a:cubicBezTo>
                    <a:pt x="152" y="876"/>
                    <a:pt x="157" y="904"/>
                    <a:pt x="163" y="930"/>
                  </a:cubicBezTo>
                  <a:lnTo>
                    <a:pt x="204" y="1087"/>
                  </a:lnTo>
                  <a:lnTo>
                    <a:pt x="244" y="1245"/>
                  </a:lnTo>
                  <a:lnTo>
                    <a:pt x="265" y="132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5"/>
            <p:cNvSpPr/>
            <p:nvPr/>
          </p:nvSpPr>
          <p:spPr>
            <a:xfrm>
              <a:off x="5465525" y="3274625"/>
              <a:ext cx="30350" cy="36625"/>
            </a:xfrm>
            <a:custGeom>
              <a:avLst/>
              <a:gdLst/>
              <a:ahLst/>
              <a:cxnLst/>
              <a:rect l="l" t="t" r="r" b="b"/>
              <a:pathLst>
                <a:path w="1214" h="1465" extrusionOk="0">
                  <a:moveTo>
                    <a:pt x="511" y="1465"/>
                  </a:moveTo>
                  <a:lnTo>
                    <a:pt x="1214" y="1123"/>
                  </a:lnTo>
                  <a:cubicBezTo>
                    <a:pt x="1121" y="941"/>
                    <a:pt x="1043" y="754"/>
                    <a:pt x="959" y="568"/>
                  </a:cubicBezTo>
                  <a:lnTo>
                    <a:pt x="843" y="285"/>
                  </a:lnTo>
                  <a:lnTo>
                    <a:pt x="814" y="215"/>
                  </a:lnTo>
                  <a:cubicBezTo>
                    <a:pt x="809" y="204"/>
                    <a:pt x="803" y="191"/>
                    <a:pt x="799" y="180"/>
                  </a:cubicBezTo>
                  <a:lnTo>
                    <a:pt x="787" y="144"/>
                  </a:lnTo>
                  <a:lnTo>
                    <a:pt x="733" y="1"/>
                  </a:lnTo>
                  <a:lnTo>
                    <a:pt x="1" y="273"/>
                  </a:lnTo>
                  <a:lnTo>
                    <a:pt x="56" y="425"/>
                  </a:lnTo>
                  <a:lnTo>
                    <a:pt x="70" y="462"/>
                  </a:lnTo>
                  <a:cubicBezTo>
                    <a:pt x="76" y="476"/>
                    <a:pt x="81" y="487"/>
                    <a:pt x="86" y="501"/>
                  </a:cubicBezTo>
                  <a:lnTo>
                    <a:pt x="117" y="576"/>
                  </a:lnTo>
                  <a:lnTo>
                    <a:pt x="240" y="877"/>
                  </a:lnTo>
                  <a:cubicBezTo>
                    <a:pt x="330" y="1072"/>
                    <a:pt x="413" y="1272"/>
                    <a:pt x="511" y="1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5"/>
            <p:cNvSpPr/>
            <p:nvPr/>
          </p:nvSpPr>
          <p:spPr>
            <a:xfrm>
              <a:off x="5490250" y="3324050"/>
              <a:ext cx="33400" cy="37050"/>
            </a:xfrm>
            <a:custGeom>
              <a:avLst/>
              <a:gdLst/>
              <a:ahLst/>
              <a:cxnLst/>
              <a:rect l="l" t="t" r="r" b="b"/>
              <a:pathLst>
                <a:path w="1336" h="1482" extrusionOk="0">
                  <a:moveTo>
                    <a:pt x="698" y="1482"/>
                  </a:moveTo>
                  <a:lnTo>
                    <a:pt x="1336" y="1032"/>
                  </a:lnTo>
                  <a:lnTo>
                    <a:pt x="1162" y="780"/>
                  </a:lnTo>
                  <a:lnTo>
                    <a:pt x="995" y="524"/>
                  </a:lnTo>
                  <a:cubicBezTo>
                    <a:pt x="938" y="439"/>
                    <a:pt x="886" y="351"/>
                    <a:pt x="834" y="263"/>
                  </a:cubicBezTo>
                  <a:lnTo>
                    <a:pt x="755" y="132"/>
                  </a:lnTo>
                  <a:cubicBezTo>
                    <a:pt x="741" y="109"/>
                    <a:pt x="727" y="90"/>
                    <a:pt x="715" y="67"/>
                  </a:cubicBezTo>
                  <a:lnTo>
                    <a:pt x="678" y="0"/>
                  </a:lnTo>
                  <a:lnTo>
                    <a:pt x="1" y="391"/>
                  </a:lnTo>
                  <a:lnTo>
                    <a:pt x="41" y="461"/>
                  </a:lnTo>
                  <a:cubicBezTo>
                    <a:pt x="54" y="484"/>
                    <a:pt x="69" y="508"/>
                    <a:pt x="83" y="530"/>
                  </a:cubicBezTo>
                  <a:lnTo>
                    <a:pt x="167" y="669"/>
                  </a:lnTo>
                  <a:cubicBezTo>
                    <a:pt x="224" y="760"/>
                    <a:pt x="278" y="853"/>
                    <a:pt x="339" y="942"/>
                  </a:cubicBezTo>
                  <a:lnTo>
                    <a:pt x="516" y="12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5"/>
            <p:cNvSpPr/>
            <p:nvPr/>
          </p:nvSpPr>
          <p:spPr>
            <a:xfrm>
              <a:off x="5465000" y="3056050"/>
              <a:ext cx="32475" cy="36850"/>
            </a:xfrm>
            <a:custGeom>
              <a:avLst/>
              <a:gdLst/>
              <a:ahLst/>
              <a:cxnLst/>
              <a:rect l="l" t="t" r="r" b="b"/>
              <a:pathLst>
                <a:path w="1299" h="1474" extrusionOk="0">
                  <a:moveTo>
                    <a:pt x="1" y="1143"/>
                  </a:moveTo>
                  <a:lnTo>
                    <a:pt x="708" y="1473"/>
                  </a:lnTo>
                  <a:cubicBezTo>
                    <a:pt x="874" y="1115"/>
                    <a:pt x="1072" y="771"/>
                    <a:pt x="1298" y="452"/>
                  </a:cubicBezTo>
                  <a:lnTo>
                    <a:pt x="661" y="1"/>
                  </a:lnTo>
                  <a:cubicBezTo>
                    <a:pt x="407" y="362"/>
                    <a:pt x="187" y="744"/>
                    <a:pt x="1"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5"/>
            <p:cNvSpPr/>
            <p:nvPr/>
          </p:nvSpPr>
          <p:spPr>
            <a:xfrm>
              <a:off x="5448250" y="3108950"/>
              <a:ext cx="25925" cy="34775"/>
            </a:xfrm>
            <a:custGeom>
              <a:avLst/>
              <a:gdLst/>
              <a:ahLst/>
              <a:cxnLst/>
              <a:rect l="l" t="t" r="r" b="b"/>
              <a:pathLst>
                <a:path w="1037" h="1391" extrusionOk="0">
                  <a:moveTo>
                    <a:pt x="0" y="1283"/>
                  </a:moveTo>
                  <a:lnTo>
                    <a:pt x="774" y="1391"/>
                  </a:lnTo>
                  <a:cubicBezTo>
                    <a:pt x="786" y="1293"/>
                    <a:pt x="803" y="1197"/>
                    <a:pt x="821" y="1099"/>
                  </a:cubicBezTo>
                  <a:cubicBezTo>
                    <a:pt x="839" y="1002"/>
                    <a:pt x="858" y="905"/>
                    <a:pt x="880" y="809"/>
                  </a:cubicBezTo>
                  <a:cubicBezTo>
                    <a:pt x="925" y="616"/>
                    <a:pt x="977" y="424"/>
                    <a:pt x="1036" y="236"/>
                  </a:cubicBezTo>
                  <a:lnTo>
                    <a:pt x="292" y="1"/>
                  </a:lnTo>
                  <a:cubicBezTo>
                    <a:pt x="225" y="210"/>
                    <a:pt x="168" y="422"/>
                    <a:pt x="119" y="636"/>
                  </a:cubicBezTo>
                  <a:cubicBezTo>
                    <a:pt x="94" y="742"/>
                    <a:pt x="72" y="850"/>
                    <a:pt x="52" y="958"/>
                  </a:cubicBezTo>
                  <a:cubicBezTo>
                    <a:pt x="33" y="1067"/>
                    <a:pt x="15" y="1174"/>
                    <a:pt x="0" y="12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5"/>
            <p:cNvSpPr/>
            <p:nvPr/>
          </p:nvSpPr>
          <p:spPr>
            <a:xfrm>
              <a:off x="5446025" y="3166775"/>
              <a:ext cx="20475" cy="32500"/>
            </a:xfrm>
            <a:custGeom>
              <a:avLst/>
              <a:gdLst/>
              <a:ahLst/>
              <a:cxnLst/>
              <a:rect l="l" t="t" r="r" b="b"/>
              <a:pathLst>
                <a:path w="819" h="1300" extrusionOk="0">
                  <a:moveTo>
                    <a:pt x="40" y="1300"/>
                  </a:moveTo>
                  <a:lnTo>
                    <a:pt x="818" y="1235"/>
                  </a:lnTo>
                  <a:lnTo>
                    <a:pt x="797" y="932"/>
                  </a:lnTo>
                  <a:cubicBezTo>
                    <a:pt x="794" y="907"/>
                    <a:pt x="794" y="881"/>
                    <a:pt x="793" y="857"/>
                  </a:cubicBezTo>
                  <a:lnTo>
                    <a:pt x="791" y="781"/>
                  </a:lnTo>
                  <a:lnTo>
                    <a:pt x="786" y="630"/>
                  </a:lnTo>
                  <a:cubicBezTo>
                    <a:pt x="784" y="579"/>
                    <a:pt x="782" y="529"/>
                    <a:pt x="782" y="479"/>
                  </a:cubicBezTo>
                  <a:lnTo>
                    <a:pt x="783" y="328"/>
                  </a:lnTo>
                  <a:lnTo>
                    <a:pt x="785" y="177"/>
                  </a:lnTo>
                  <a:lnTo>
                    <a:pt x="785" y="102"/>
                  </a:lnTo>
                  <a:cubicBezTo>
                    <a:pt x="785" y="77"/>
                    <a:pt x="787" y="51"/>
                    <a:pt x="787" y="26"/>
                  </a:cubicBezTo>
                  <a:lnTo>
                    <a:pt x="6" y="0"/>
                  </a:lnTo>
                  <a:cubicBezTo>
                    <a:pt x="5" y="27"/>
                    <a:pt x="4" y="55"/>
                    <a:pt x="4" y="82"/>
                  </a:cubicBezTo>
                  <a:lnTo>
                    <a:pt x="4" y="165"/>
                  </a:lnTo>
                  <a:lnTo>
                    <a:pt x="2" y="327"/>
                  </a:lnTo>
                  <a:lnTo>
                    <a:pt x="1" y="489"/>
                  </a:lnTo>
                  <a:cubicBezTo>
                    <a:pt x="1" y="545"/>
                    <a:pt x="4" y="598"/>
                    <a:pt x="5" y="652"/>
                  </a:cubicBezTo>
                  <a:lnTo>
                    <a:pt x="10" y="815"/>
                  </a:lnTo>
                  <a:lnTo>
                    <a:pt x="12" y="897"/>
                  </a:lnTo>
                  <a:cubicBezTo>
                    <a:pt x="14" y="925"/>
                    <a:pt x="14" y="952"/>
                    <a:pt x="16" y="97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5"/>
            <p:cNvSpPr/>
            <p:nvPr/>
          </p:nvSpPr>
          <p:spPr>
            <a:xfrm>
              <a:off x="5603025" y="3010225"/>
              <a:ext cx="35475" cy="33700"/>
            </a:xfrm>
            <a:custGeom>
              <a:avLst/>
              <a:gdLst/>
              <a:ahLst/>
              <a:cxnLst/>
              <a:rect l="l" t="t" r="r" b="b"/>
              <a:pathLst>
                <a:path w="1419" h="1348" extrusionOk="0">
                  <a:moveTo>
                    <a:pt x="285" y="0"/>
                  </a:moveTo>
                  <a:lnTo>
                    <a:pt x="0" y="743"/>
                  </a:lnTo>
                  <a:cubicBezTo>
                    <a:pt x="339" y="891"/>
                    <a:pt x="649" y="1099"/>
                    <a:pt x="922" y="1348"/>
                  </a:cubicBezTo>
                  <a:lnTo>
                    <a:pt x="1418" y="740"/>
                  </a:lnTo>
                  <a:cubicBezTo>
                    <a:pt x="1082" y="437"/>
                    <a:pt x="701" y="181"/>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5"/>
            <p:cNvSpPr/>
            <p:nvPr/>
          </p:nvSpPr>
          <p:spPr>
            <a:xfrm>
              <a:off x="5550525" y="3002400"/>
              <a:ext cx="33750" cy="22250"/>
            </a:xfrm>
            <a:custGeom>
              <a:avLst/>
              <a:gdLst/>
              <a:ahLst/>
              <a:cxnLst/>
              <a:rect l="l" t="t" r="r" b="b"/>
              <a:pathLst>
                <a:path w="1350" h="890" extrusionOk="0">
                  <a:moveTo>
                    <a:pt x="0" y="109"/>
                  </a:moveTo>
                  <a:lnTo>
                    <a:pt x="159" y="889"/>
                  </a:lnTo>
                  <a:cubicBezTo>
                    <a:pt x="339" y="844"/>
                    <a:pt x="521" y="816"/>
                    <a:pt x="705" y="806"/>
                  </a:cubicBezTo>
                  <a:lnTo>
                    <a:pt x="775" y="802"/>
                  </a:lnTo>
                  <a:lnTo>
                    <a:pt x="844" y="801"/>
                  </a:lnTo>
                  <a:lnTo>
                    <a:pt x="879" y="800"/>
                  </a:lnTo>
                  <a:lnTo>
                    <a:pt x="913" y="800"/>
                  </a:lnTo>
                  <a:lnTo>
                    <a:pt x="983" y="801"/>
                  </a:lnTo>
                  <a:cubicBezTo>
                    <a:pt x="1006" y="801"/>
                    <a:pt x="1028" y="803"/>
                    <a:pt x="1052" y="805"/>
                  </a:cubicBezTo>
                  <a:cubicBezTo>
                    <a:pt x="1075" y="806"/>
                    <a:pt x="1098" y="806"/>
                    <a:pt x="1121" y="808"/>
                  </a:cubicBezTo>
                  <a:cubicBezTo>
                    <a:pt x="1166" y="812"/>
                    <a:pt x="1213" y="816"/>
                    <a:pt x="1259" y="822"/>
                  </a:cubicBezTo>
                  <a:lnTo>
                    <a:pt x="1350" y="30"/>
                  </a:lnTo>
                  <a:cubicBezTo>
                    <a:pt x="1293" y="22"/>
                    <a:pt x="1237" y="19"/>
                    <a:pt x="1181" y="13"/>
                  </a:cubicBezTo>
                  <a:cubicBezTo>
                    <a:pt x="1152" y="10"/>
                    <a:pt x="1125" y="9"/>
                    <a:pt x="1096" y="8"/>
                  </a:cubicBezTo>
                  <a:cubicBezTo>
                    <a:pt x="1067" y="6"/>
                    <a:pt x="1040" y="4"/>
                    <a:pt x="1011" y="4"/>
                  </a:cubicBezTo>
                  <a:lnTo>
                    <a:pt x="927" y="3"/>
                  </a:lnTo>
                  <a:lnTo>
                    <a:pt x="884" y="1"/>
                  </a:lnTo>
                  <a:lnTo>
                    <a:pt x="841" y="3"/>
                  </a:lnTo>
                  <a:lnTo>
                    <a:pt x="756" y="4"/>
                  </a:lnTo>
                  <a:cubicBezTo>
                    <a:pt x="728" y="5"/>
                    <a:pt x="700" y="6"/>
                    <a:pt x="672" y="8"/>
                  </a:cubicBezTo>
                  <a:cubicBezTo>
                    <a:pt x="445" y="20"/>
                    <a:pt x="220" y="54"/>
                    <a:pt x="0" y="1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5"/>
            <p:cNvSpPr/>
            <p:nvPr/>
          </p:nvSpPr>
          <p:spPr>
            <a:xfrm>
              <a:off x="5498775" y="3014925"/>
              <a:ext cx="35600" cy="34575"/>
            </a:xfrm>
            <a:custGeom>
              <a:avLst/>
              <a:gdLst/>
              <a:ahLst/>
              <a:cxnLst/>
              <a:rect l="l" t="t" r="r" b="b"/>
              <a:pathLst>
                <a:path w="1424" h="1383" extrusionOk="0">
                  <a:moveTo>
                    <a:pt x="0" y="825"/>
                  </a:moveTo>
                  <a:lnTo>
                    <a:pt x="547" y="1382"/>
                  </a:lnTo>
                  <a:cubicBezTo>
                    <a:pt x="677" y="1252"/>
                    <a:pt x="817" y="1129"/>
                    <a:pt x="962" y="1016"/>
                  </a:cubicBezTo>
                  <a:cubicBezTo>
                    <a:pt x="1108" y="903"/>
                    <a:pt x="1262" y="801"/>
                    <a:pt x="1424" y="711"/>
                  </a:cubicBezTo>
                  <a:lnTo>
                    <a:pt x="1078" y="1"/>
                  </a:lnTo>
                  <a:cubicBezTo>
                    <a:pt x="880" y="112"/>
                    <a:pt x="692" y="238"/>
                    <a:pt x="511" y="376"/>
                  </a:cubicBezTo>
                  <a:cubicBezTo>
                    <a:pt x="332" y="515"/>
                    <a:pt x="161" y="665"/>
                    <a:pt x="0" y="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5"/>
            <p:cNvSpPr/>
            <p:nvPr/>
          </p:nvSpPr>
          <p:spPr>
            <a:xfrm>
              <a:off x="5666475" y="3160225"/>
              <a:ext cx="22475" cy="33125"/>
            </a:xfrm>
            <a:custGeom>
              <a:avLst/>
              <a:gdLst/>
              <a:ahLst/>
              <a:cxnLst/>
              <a:rect l="l" t="t" r="r" b="b"/>
              <a:pathLst>
                <a:path w="899" h="1325" extrusionOk="0">
                  <a:moveTo>
                    <a:pt x="898" y="21"/>
                  </a:moveTo>
                  <a:lnTo>
                    <a:pt x="117" y="1"/>
                  </a:lnTo>
                  <a:cubicBezTo>
                    <a:pt x="109" y="401"/>
                    <a:pt x="68" y="798"/>
                    <a:pt x="1" y="1193"/>
                  </a:cubicBezTo>
                  <a:lnTo>
                    <a:pt x="770" y="1324"/>
                  </a:lnTo>
                  <a:cubicBezTo>
                    <a:pt x="845" y="893"/>
                    <a:pt x="890" y="457"/>
                    <a:pt x="898" y="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5"/>
            <p:cNvSpPr/>
            <p:nvPr/>
          </p:nvSpPr>
          <p:spPr>
            <a:xfrm>
              <a:off x="5663350" y="3102225"/>
              <a:ext cx="24825" cy="34275"/>
            </a:xfrm>
            <a:custGeom>
              <a:avLst/>
              <a:gdLst/>
              <a:ahLst/>
              <a:cxnLst/>
              <a:rect l="l" t="t" r="r" b="b"/>
              <a:pathLst>
                <a:path w="993" h="1371" extrusionOk="0">
                  <a:moveTo>
                    <a:pt x="753" y="1"/>
                  </a:moveTo>
                  <a:lnTo>
                    <a:pt x="1" y="213"/>
                  </a:lnTo>
                  <a:cubicBezTo>
                    <a:pt x="54" y="402"/>
                    <a:pt x="99" y="593"/>
                    <a:pt x="135" y="787"/>
                  </a:cubicBezTo>
                  <a:cubicBezTo>
                    <a:pt x="153" y="884"/>
                    <a:pt x="169" y="980"/>
                    <a:pt x="182" y="1078"/>
                  </a:cubicBezTo>
                  <a:cubicBezTo>
                    <a:pt x="188" y="1125"/>
                    <a:pt x="193" y="1175"/>
                    <a:pt x="200" y="1223"/>
                  </a:cubicBezTo>
                  <a:cubicBezTo>
                    <a:pt x="205" y="1271"/>
                    <a:pt x="210" y="1319"/>
                    <a:pt x="214" y="1370"/>
                  </a:cubicBezTo>
                  <a:lnTo>
                    <a:pt x="992" y="1301"/>
                  </a:lnTo>
                  <a:cubicBezTo>
                    <a:pt x="989" y="1246"/>
                    <a:pt x="982" y="1192"/>
                    <a:pt x="976" y="1137"/>
                  </a:cubicBezTo>
                  <a:cubicBezTo>
                    <a:pt x="970" y="1083"/>
                    <a:pt x="964" y="1029"/>
                    <a:pt x="956" y="973"/>
                  </a:cubicBezTo>
                  <a:cubicBezTo>
                    <a:pt x="941" y="864"/>
                    <a:pt x="923" y="755"/>
                    <a:pt x="904" y="646"/>
                  </a:cubicBezTo>
                  <a:cubicBezTo>
                    <a:pt x="862" y="428"/>
                    <a:pt x="813" y="213"/>
                    <a:pt x="7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5"/>
            <p:cNvSpPr/>
            <p:nvPr/>
          </p:nvSpPr>
          <p:spPr>
            <a:xfrm>
              <a:off x="5640975" y="3049050"/>
              <a:ext cx="32350" cy="36700"/>
            </a:xfrm>
            <a:custGeom>
              <a:avLst/>
              <a:gdLst/>
              <a:ahLst/>
              <a:cxnLst/>
              <a:rect l="l" t="t" r="r" b="b"/>
              <a:pathLst>
                <a:path w="1294" h="1468" extrusionOk="0">
                  <a:moveTo>
                    <a:pt x="631" y="1"/>
                  </a:moveTo>
                  <a:lnTo>
                    <a:pt x="0" y="460"/>
                  </a:lnTo>
                  <a:cubicBezTo>
                    <a:pt x="226" y="770"/>
                    <a:pt x="421" y="1112"/>
                    <a:pt x="580" y="1468"/>
                  </a:cubicBezTo>
                  <a:lnTo>
                    <a:pt x="1294" y="1149"/>
                  </a:lnTo>
                  <a:cubicBezTo>
                    <a:pt x="1113" y="747"/>
                    <a:pt x="893" y="361"/>
                    <a:pt x="6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5"/>
            <p:cNvSpPr/>
            <p:nvPr/>
          </p:nvSpPr>
          <p:spPr>
            <a:xfrm>
              <a:off x="5588625" y="3308100"/>
              <a:ext cx="35750" cy="36375"/>
            </a:xfrm>
            <a:custGeom>
              <a:avLst/>
              <a:gdLst/>
              <a:ahLst/>
              <a:cxnLst/>
              <a:rect l="l" t="t" r="r" b="b"/>
              <a:pathLst>
                <a:path w="1430" h="1455" extrusionOk="0">
                  <a:moveTo>
                    <a:pt x="1429" y="503"/>
                  </a:moveTo>
                  <a:lnTo>
                    <a:pt x="831" y="1"/>
                  </a:lnTo>
                  <a:cubicBezTo>
                    <a:pt x="570" y="313"/>
                    <a:pt x="292" y="611"/>
                    <a:pt x="1" y="896"/>
                  </a:cubicBezTo>
                  <a:lnTo>
                    <a:pt x="547" y="1454"/>
                  </a:lnTo>
                  <a:cubicBezTo>
                    <a:pt x="856" y="1152"/>
                    <a:pt x="1152" y="835"/>
                    <a:pt x="1429" y="5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5"/>
            <p:cNvSpPr/>
            <p:nvPr/>
          </p:nvSpPr>
          <p:spPr>
            <a:xfrm>
              <a:off x="5624200" y="3263325"/>
              <a:ext cx="33300" cy="37025"/>
            </a:xfrm>
            <a:custGeom>
              <a:avLst/>
              <a:gdLst/>
              <a:ahLst/>
              <a:cxnLst/>
              <a:rect l="l" t="t" r="r" b="b"/>
              <a:pathLst>
                <a:path w="1332" h="1481" extrusionOk="0">
                  <a:moveTo>
                    <a:pt x="1332" y="379"/>
                  </a:moveTo>
                  <a:lnTo>
                    <a:pt x="647" y="1"/>
                  </a:lnTo>
                  <a:cubicBezTo>
                    <a:pt x="453" y="355"/>
                    <a:pt x="236" y="699"/>
                    <a:pt x="1" y="1030"/>
                  </a:cubicBezTo>
                  <a:lnTo>
                    <a:pt x="637" y="1481"/>
                  </a:lnTo>
                  <a:cubicBezTo>
                    <a:pt x="889" y="1127"/>
                    <a:pt x="1120" y="758"/>
                    <a:pt x="1332" y="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5"/>
            <p:cNvSpPr/>
            <p:nvPr/>
          </p:nvSpPr>
          <p:spPr>
            <a:xfrm>
              <a:off x="5650900" y="3213625"/>
              <a:ext cx="29025" cy="36125"/>
            </a:xfrm>
            <a:custGeom>
              <a:avLst/>
              <a:gdLst/>
              <a:ahLst/>
              <a:cxnLst/>
              <a:rect l="l" t="t" r="r" b="b"/>
              <a:pathLst>
                <a:path w="1161" h="1445" extrusionOk="0">
                  <a:moveTo>
                    <a:pt x="1160" y="217"/>
                  </a:moveTo>
                  <a:lnTo>
                    <a:pt x="409" y="0"/>
                  </a:lnTo>
                  <a:cubicBezTo>
                    <a:pt x="297" y="386"/>
                    <a:pt x="160" y="765"/>
                    <a:pt x="0" y="1134"/>
                  </a:cubicBezTo>
                  <a:lnTo>
                    <a:pt x="716" y="1444"/>
                  </a:lnTo>
                  <a:cubicBezTo>
                    <a:pt x="890" y="1046"/>
                    <a:pt x="1039" y="635"/>
                    <a:pt x="1160" y="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5"/>
            <p:cNvSpPr/>
            <p:nvPr/>
          </p:nvSpPr>
          <p:spPr>
            <a:xfrm>
              <a:off x="5448125" y="3404300"/>
              <a:ext cx="36350" cy="29300"/>
            </a:xfrm>
            <a:custGeom>
              <a:avLst/>
              <a:gdLst/>
              <a:ahLst/>
              <a:cxnLst/>
              <a:rect l="l" t="t" r="r" b="b"/>
              <a:pathLst>
                <a:path w="1454" h="1172" extrusionOk="0">
                  <a:moveTo>
                    <a:pt x="1454" y="720"/>
                  </a:moveTo>
                  <a:lnTo>
                    <a:pt x="1151" y="0"/>
                  </a:lnTo>
                  <a:cubicBezTo>
                    <a:pt x="774" y="159"/>
                    <a:pt x="390" y="302"/>
                    <a:pt x="0" y="428"/>
                  </a:cubicBezTo>
                  <a:lnTo>
                    <a:pt x="241" y="1171"/>
                  </a:lnTo>
                  <a:cubicBezTo>
                    <a:pt x="651" y="1039"/>
                    <a:pt x="1056" y="888"/>
                    <a:pt x="1454" y="7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5"/>
            <p:cNvSpPr/>
            <p:nvPr/>
          </p:nvSpPr>
          <p:spPr>
            <a:xfrm>
              <a:off x="5499000" y="3379175"/>
              <a:ext cx="37100" cy="32350"/>
            </a:xfrm>
            <a:custGeom>
              <a:avLst/>
              <a:gdLst/>
              <a:ahLst/>
              <a:cxnLst/>
              <a:rect l="l" t="t" r="r" b="b"/>
              <a:pathLst>
                <a:path w="1484" h="1294" extrusionOk="0">
                  <a:moveTo>
                    <a:pt x="1483" y="667"/>
                  </a:moveTo>
                  <a:lnTo>
                    <a:pt x="1076" y="0"/>
                  </a:lnTo>
                  <a:cubicBezTo>
                    <a:pt x="727" y="214"/>
                    <a:pt x="368" y="413"/>
                    <a:pt x="1" y="596"/>
                  </a:cubicBezTo>
                  <a:lnTo>
                    <a:pt x="351" y="1294"/>
                  </a:lnTo>
                  <a:cubicBezTo>
                    <a:pt x="738" y="1102"/>
                    <a:pt x="1115" y="894"/>
                    <a:pt x="1483" y="6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5"/>
            <p:cNvSpPr/>
            <p:nvPr/>
          </p:nvSpPr>
          <p:spPr>
            <a:xfrm>
              <a:off x="5546125" y="3347150"/>
              <a:ext cx="36875" cy="34725"/>
            </a:xfrm>
            <a:custGeom>
              <a:avLst/>
              <a:gdLst/>
              <a:ahLst/>
              <a:cxnLst/>
              <a:rect l="l" t="t" r="r" b="b"/>
              <a:pathLst>
                <a:path w="1475" h="1389" extrusionOk="0">
                  <a:moveTo>
                    <a:pt x="1475" y="597"/>
                  </a:moveTo>
                  <a:lnTo>
                    <a:pt x="971" y="1"/>
                  </a:lnTo>
                  <a:cubicBezTo>
                    <a:pt x="658" y="265"/>
                    <a:pt x="335" y="515"/>
                    <a:pt x="0" y="750"/>
                  </a:cubicBezTo>
                  <a:lnTo>
                    <a:pt x="450" y="1389"/>
                  </a:lnTo>
                  <a:cubicBezTo>
                    <a:pt x="802" y="1140"/>
                    <a:pt x="1145" y="875"/>
                    <a:pt x="1475" y="5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5"/>
            <p:cNvSpPr/>
            <p:nvPr/>
          </p:nvSpPr>
          <p:spPr>
            <a:xfrm>
              <a:off x="5282250" y="3432150"/>
              <a:ext cx="32325" cy="20675"/>
            </a:xfrm>
            <a:custGeom>
              <a:avLst/>
              <a:gdLst/>
              <a:ahLst/>
              <a:cxnLst/>
              <a:rect l="l" t="t" r="r" b="b"/>
              <a:pathLst>
                <a:path w="1293" h="827" extrusionOk="0">
                  <a:moveTo>
                    <a:pt x="1286" y="827"/>
                  </a:moveTo>
                  <a:lnTo>
                    <a:pt x="1293" y="46"/>
                  </a:lnTo>
                  <a:cubicBezTo>
                    <a:pt x="1189" y="44"/>
                    <a:pt x="1086" y="44"/>
                    <a:pt x="981" y="42"/>
                  </a:cubicBezTo>
                  <a:lnTo>
                    <a:pt x="670" y="31"/>
                  </a:lnTo>
                  <a:cubicBezTo>
                    <a:pt x="464" y="26"/>
                    <a:pt x="257" y="12"/>
                    <a:pt x="50" y="0"/>
                  </a:cubicBezTo>
                  <a:lnTo>
                    <a:pt x="1" y="780"/>
                  </a:lnTo>
                  <a:cubicBezTo>
                    <a:pt x="214" y="792"/>
                    <a:pt x="429" y="807"/>
                    <a:pt x="642" y="811"/>
                  </a:cubicBezTo>
                  <a:lnTo>
                    <a:pt x="964" y="822"/>
                  </a:lnTo>
                  <a:cubicBezTo>
                    <a:pt x="1071" y="825"/>
                    <a:pt x="1179" y="825"/>
                    <a:pt x="1286" y="8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5"/>
            <p:cNvSpPr/>
            <p:nvPr/>
          </p:nvSpPr>
          <p:spPr>
            <a:xfrm>
              <a:off x="5339175" y="3430775"/>
              <a:ext cx="32925" cy="21675"/>
            </a:xfrm>
            <a:custGeom>
              <a:avLst/>
              <a:gdLst/>
              <a:ahLst/>
              <a:cxnLst/>
              <a:rect l="l" t="t" r="r" b="b"/>
              <a:pathLst>
                <a:path w="1317" h="867" extrusionOk="0">
                  <a:moveTo>
                    <a:pt x="1317" y="778"/>
                  </a:moveTo>
                  <a:lnTo>
                    <a:pt x="1238" y="0"/>
                  </a:lnTo>
                  <a:lnTo>
                    <a:pt x="928" y="30"/>
                  </a:lnTo>
                  <a:cubicBezTo>
                    <a:pt x="826" y="40"/>
                    <a:pt x="723" y="45"/>
                    <a:pt x="620" y="52"/>
                  </a:cubicBezTo>
                  <a:lnTo>
                    <a:pt x="465" y="62"/>
                  </a:lnTo>
                  <a:cubicBezTo>
                    <a:pt x="413" y="67"/>
                    <a:pt x="363" y="71"/>
                    <a:pt x="311" y="72"/>
                  </a:cubicBezTo>
                  <a:lnTo>
                    <a:pt x="1" y="85"/>
                  </a:lnTo>
                  <a:lnTo>
                    <a:pt x="31" y="866"/>
                  </a:lnTo>
                  <a:lnTo>
                    <a:pt x="353" y="852"/>
                  </a:lnTo>
                  <a:cubicBezTo>
                    <a:pt x="406" y="851"/>
                    <a:pt x="459" y="845"/>
                    <a:pt x="514" y="841"/>
                  </a:cubicBezTo>
                  <a:lnTo>
                    <a:pt x="673" y="830"/>
                  </a:lnTo>
                  <a:cubicBezTo>
                    <a:pt x="781" y="822"/>
                    <a:pt x="889" y="815"/>
                    <a:pt x="995" y="8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5"/>
            <p:cNvSpPr/>
            <p:nvPr/>
          </p:nvSpPr>
          <p:spPr>
            <a:xfrm>
              <a:off x="5394225" y="3421725"/>
              <a:ext cx="34800" cy="25250"/>
            </a:xfrm>
            <a:custGeom>
              <a:avLst/>
              <a:gdLst/>
              <a:ahLst/>
              <a:cxnLst/>
              <a:rect l="l" t="t" r="r" b="b"/>
              <a:pathLst>
                <a:path w="1392" h="1010" extrusionOk="0">
                  <a:moveTo>
                    <a:pt x="1392" y="760"/>
                  </a:moveTo>
                  <a:lnTo>
                    <a:pt x="1207" y="1"/>
                  </a:lnTo>
                  <a:lnTo>
                    <a:pt x="1132" y="19"/>
                  </a:lnTo>
                  <a:lnTo>
                    <a:pt x="1058" y="36"/>
                  </a:lnTo>
                  <a:lnTo>
                    <a:pt x="908" y="69"/>
                  </a:lnTo>
                  <a:cubicBezTo>
                    <a:pt x="859" y="82"/>
                    <a:pt x="808" y="90"/>
                    <a:pt x="759" y="103"/>
                  </a:cubicBezTo>
                  <a:lnTo>
                    <a:pt x="609" y="134"/>
                  </a:lnTo>
                  <a:lnTo>
                    <a:pt x="458" y="162"/>
                  </a:lnTo>
                  <a:cubicBezTo>
                    <a:pt x="407" y="171"/>
                    <a:pt x="357" y="182"/>
                    <a:pt x="307" y="189"/>
                  </a:cubicBezTo>
                  <a:lnTo>
                    <a:pt x="1" y="238"/>
                  </a:lnTo>
                  <a:lnTo>
                    <a:pt x="121" y="1010"/>
                  </a:lnTo>
                  <a:lnTo>
                    <a:pt x="439" y="959"/>
                  </a:lnTo>
                  <a:cubicBezTo>
                    <a:pt x="493" y="949"/>
                    <a:pt x="546" y="939"/>
                    <a:pt x="599" y="931"/>
                  </a:cubicBezTo>
                  <a:lnTo>
                    <a:pt x="757" y="900"/>
                  </a:lnTo>
                  <a:lnTo>
                    <a:pt x="916" y="868"/>
                  </a:lnTo>
                  <a:cubicBezTo>
                    <a:pt x="969" y="856"/>
                    <a:pt x="1021" y="847"/>
                    <a:pt x="1074" y="834"/>
                  </a:cubicBezTo>
                  <a:lnTo>
                    <a:pt x="1233" y="797"/>
                  </a:lnTo>
                  <a:lnTo>
                    <a:pt x="1312" y="78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5"/>
            <p:cNvSpPr/>
            <p:nvPr/>
          </p:nvSpPr>
          <p:spPr>
            <a:xfrm>
              <a:off x="5112700" y="3402425"/>
              <a:ext cx="35575" cy="26850"/>
            </a:xfrm>
            <a:custGeom>
              <a:avLst/>
              <a:gdLst/>
              <a:ahLst/>
              <a:cxnLst/>
              <a:rect l="l" t="t" r="r" b="b"/>
              <a:pathLst>
                <a:path w="1423" h="1074" extrusionOk="0">
                  <a:moveTo>
                    <a:pt x="1236" y="1074"/>
                  </a:moveTo>
                  <a:lnTo>
                    <a:pt x="1422" y="315"/>
                  </a:lnTo>
                  <a:cubicBezTo>
                    <a:pt x="1015" y="216"/>
                    <a:pt x="610" y="109"/>
                    <a:pt x="205" y="0"/>
                  </a:cubicBezTo>
                  <a:lnTo>
                    <a:pt x="0" y="753"/>
                  </a:lnTo>
                  <a:cubicBezTo>
                    <a:pt x="410" y="865"/>
                    <a:pt x="822" y="973"/>
                    <a:pt x="1236" y="1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5"/>
            <p:cNvSpPr/>
            <p:nvPr/>
          </p:nvSpPr>
          <p:spPr>
            <a:xfrm>
              <a:off x="5168300" y="3415975"/>
              <a:ext cx="34925" cy="25325"/>
            </a:xfrm>
            <a:custGeom>
              <a:avLst/>
              <a:gdLst/>
              <a:ahLst/>
              <a:cxnLst/>
              <a:rect l="l" t="t" r="r" b="b"/>
              <a:pathLst>
                <a:path w="1397" h="1013" extrusionOk="0">
                  <a:moveTo>
                    <a:pt x="1258" y="1013"/>
                  </a:moveTo>
                  <a:lnTo>
                    <a:pt x="1396" y="245"/>
                  </a:lnTo>
                  <a:cubicBezTo>
                    <a:pt x="1191" y="210"/>
                    <a:pt x="987" y="167"/>
                    <a:pt x="781" y="128"/>
                  </a:cubicBezTo>
                  <a:lnTo>
                    <a:pt x="628" y="98"/>
                  </a:lnTo>
                  <a:lnTo>
                    <a:pt x="474" y="65"/>
                  </a:lnTo>
                  <a:lnTo>
                    <a:pt x="167" y="1"/>
                  </a:lnTo>
                  <a:lnTo>
                    <a:pt x="0" y="763"/>
                  </a:lnTo>
                  <a:lnTo>
                    <a:pt x="314" y="829"/>
                  </a:lnTo>
                  <a:lnTo>
                    <a:pt x="470" y="864"/>
                  </a:lnTo>
                  <a:lnTo>
                    <a:pt x="628" y="895"/>
                  </a:lnTo>
                  <a:cubicBezTo>
                    <a:pt x="837" y="935"/>
                    <a:pt x="1047" y="976"/>
                    <a:pt x="1258" y="10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5"/>
            <p:cNvSpPr/>
            <p:nvPr/>
          </p:nvSpPr>
          <p:spPr>
            <a:xfrm>
              <a:off x="5224625" y="3426125"/>
              <a:ext cx="33875" cy="23375"/>
            </a:xfrm>
            <a:custGeom>
              <a:avLst/>
              <a:gdLst/>
              <a:ahLst/>
              <a:cxnLst/>
              <a:rect l="l" t="t" r="r" b="b"/>
              <a:pathLst>
                <a:path w="1355" h="935" extrusionOk="0">
                  <a:moveTo>
                    <a:pt x="1275" y="935"/>
                  </a:moveTo>
                  <a:lnTo>
                    <a:pt x="1355" y="158"/>
                  </a:lnTo>
                  <a:lnTo>
                    <a:pt x="1199" y="142"/>
                  </a:lnTo>
                  <a:lnTo>
                    <a:pt x="1122" y="135"/>
                  </a:lnTo>
                  <a:lnTo>
                    <a:pt x="1044" y="125"/>
                  </a:lnTo>
                  <a:lnTo>
                    <a:pt x="734" y="86"/>
                  </a:lnTo>
                  <a:lnTo>
                    <a:pt x="579" y="67"/>
                  </a:lnTo>
                  <a:lnTo>
                    <a:pt x="426" y="44"/>
                  </a:lnTo>
                  <a:lnTo>
                    <a:pt x="116" y="1"/>
                  </a:lnTo>
                  <a:lnTo>
                    <a:pt x="0" y="773"/>
                  </a:lnTo>
                  <a:lnTo>
                    <a:pt x="318" y="819"/>
                  </a:lnTo>
                  <a:lnTo>
                    <a:pt x="476" y="841"/>
                  </a:lnTo>
                  <a:lnTo>
                    <a:pt x="637" y="861"/>
                  </a:lnTo>
                  <a:lnTo>
                    <a:pt x="954" y="900"/>
                  </a:lnTo>
                  <a:lnTo>
                    <a:pt x="1035" y="910"/>
                  </a:lnTo>
                  <a:lnTo>
                    <a:pt x="1114" y="9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5"/>
            <p:cNvSpPr/>
            <p:nvPr/>
          </p:nvSpPr>
          <p:spPr>
            <a:xfrm>
              <a:off x="4949225" y="3350300"/>
              <a:ext cx="36450" cy="28875"/>
            </a:xfrm>
            <a:custGeom>
              <a:avLst/>
              <a:gdLst/>
              <a:ahLst/>
              <a:cxnLst/>
              <a:rect l="l" t="t" r="r" b="b"/>
              <a:pathLst>
                <a:path w="1458" h="1155" extrusionOk="0">
                  <a:moveTo>
                    <a:pt x="1203" y="1154"/>
                  </a:moveTo>
                  <a:lnTo>
                    <a:pt x="1457" y="416"/>
                  </a:lnTo>
                  <a:lnTo>
                    <a:pt x="257" y="1"/>
                  </a:lnTo>
                  <a:lnTo>
                    <a:pt x="0" y="73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5"/>
            <p:cNvSpPr/>
            <p:nvPr/>
          </p:nvSpPr>
          <p:spPr>
            <a:xfrm>
              <a:off x="5003200" y="3368775"/>
              <a:ext cx="36300" cy="28600"/>
            </a:xfrm>
            <a:custGeom>
              <a:avLst/>
              <a:gdLst/>
              <a:ahLst/>
              <a:cxnLst/>
              <a:rect l="l" t="t" r="r" b="b"/>
              <a:pathLst>
                <a:path w="1452" h="1144" extrusionOk="0">
                  <a:moveTo>
                    <a:pt x="1210" y="1143"/>
                  </a:moveTo>
                  <a:lnTo>
                    <a:pt x="1451" y="400"/>
                  </a:lnTo>
                  <a:cubicBezTo>
                    <a:pt x="1050" y="270"/>
                    <a:pt x="650" y="135"/>
                    <a:pt x="251" y="1"/>
                  </a:cubicBezTo>
                  <a:lnTo>
                    <a:pt x="1" y="740"/>
                  </a:lnTo>
                  <a:cubicBezTo>
                    <a:pt x="403" y="878"/>
                    <a:pt x="805" y="1011"/>
                    <a:pt x="1210"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5"/>
            <p:cNvSpPr/>
            <p:nvPr/>
          </p:nvSpPr>
          <p:spPr>
            <a:xfrm>
              <a:off x="5057350" y="3386325"/>
              <a:ext cx="36025" cy="27900"/>
            </a:xfrm>
            <a:custGeom>
              <a:avLst/>
              <a:gdLst/>
              <a:ahLst/>
              <a:cxnLst/>
              <a:rect l="l" t="t" r="r" b="b"/>
              <a:pathLst>
                <a:path w="1441" h="1116" extrusionOk="0">
                  <a:moveTo>
                    <a:pt x="1221" y="1116"/>
                  </a:moveTo>
                  <a:lnTo>
                    <a:pt x="1441" y="366"/>
                  </a:lnTo>
                  <a:cubicBezTo>
                    <a:pt x="1038" y="250"/>
                    <a:pt x="636" y="126"/>
                    <a:pt x="233" y="1"/>
                  </a:cubicBezTo>
                  <a:lnTo>
                    <a:pt x="1" y="746"/>
                  </a:lnTo>
                  <a:cubicBezTo>
                    <a:pt x="407" y="873"/>
                    <a:pt x="813" y="998"/>
                    <a:pt x="1221" y="11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5"/>
            <p:cNvSpPr/>
            <p:nvPr/>
          </p:nvSpPr>
          <p:spPr>
            <a:xfrm>
              <a:off x="4786525" y="3298475"/>
              <a:ext cx="35925" cy="27325"/>
            </a:xfrm>
            <a:custGeom>
              <a:avLst/>
              <a:gdLst/>
              <a:ahLst/>
              <a:cxnLst/>
              <a:rect l="l" t="t" r="r" b="b"/>
              <a:pathLst>
                <a:path w="1437" h="1093" extrusionOk="0">
                  <a:moveTo>
                    <a:pt x="1219" y="1093"/>
                  </a:moveTo>
                  <a:lnTo>
                    <a:pt x="1437" y="343"/>
                  </a:lnTo>
                  <a:cubicBezTo>
                    <a:pt x="1026" y="223"/>
                    <a:pt x="614" y="110"/>
                    <a:pt x="200" y="1"/>
                  </a:cubicBezTo>
                  <a:lnTo>
                    <a:pt x="1" y="755"/>
                  </a:lnTo>
                  <a:cubicBezTo>
                    <a:pt x="407" y="862"/>
                    <a:pt x="814" y="974"/>
                    <a:pt x="1219"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5"/>
            <p:cNvSpPr/>
            <p:nvPr/>
          </p:nvSpPr>
          <p:spPr>
            <a:xfrm>
              <a:off x="4841075" y="3314225"/>
              <a:ext cx="36225" cy="28250"/>
            </a:xfrm>
            <a:custGeom>
              <a:avLst/>
              <a:gdLst/>
              <a:ahLst/>
              <a:cxnLst/>
              <a:rect l="l" t="t" r="r" b="b"/>
              <a:pathLst>
                <a:path w="1449" h="1130" extrusionOk="0">
                  <a:moveTo>
                    <a:pt x="1208" y="1129"/>
                  </a:moveTo>
                  <a:lnTo>
                    <a:pt x="1449" y="386"/>
                  </a:lnTo>
                  <a:cubicBezTo>
                    <a:pt x="1043" y="255"/>
                    <a:pt x="636" y="127"/>
                    <a:pt x="229" y="1"/>
                  </a:cubicBezTo>
                  <a:lnTo>
                    <a:pt x="0" y="748"/>
                  </a:lnTo>
                  <a:cubicBezTo>
                    <a:pt x="402" y="873"/>
                    <a:pt x="806" y="999"/>
                    <a:pt x="1208" y="11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5"/>
            <p:cNvSpPr/>
            <p:nvPr/>
          </p:nvSpPr>
          <p:spPr>
            <a:xfrm>
              <a:off x="4894950" y="3331750"/>
              <a:ext cx="36400" cy="28700"/>
            </a:xfrm>
            <a:custGeom>
              <a:avLst/>
              <a:gdLst/>
              <a:ahLst/>
              <a:cxnLst/>
              <a:rect l="l" t="t" r="r" b="b"/>
              <a:pathLst>
                <a:path w="1456" h="1148" extrusionOk="0">
                  <a:moveTo>
                    <a:pt x="1203" y="1148"/>
                  </a:moveTo>
                  <a:lnTo>
                    <a:pt x="1455" y="408"/>
                  </a:lnTo>
                  <a:cubicBezTo>
                    <a:pt x="1053" y="271"/>
                    <a:pt x="651" y="136"/>
                    <a:pt x="247" y="0"/>
                  </a:cubicBezTo>
                  <a:lnTo>
                    <a:pt x="0" y="741"/>
                  </a:lnTo>
                  <a:cubicBezTo>
                    <a:pt x="402" y="875"/>
                    <a:pt x="803" y="1010"/>
                    <a:pt x="1203" y="1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5"/>
            <p:cNvSpPr/>
            <p:nvPr/>
          </p:nvSpPr>
          <p:spPr>
            <a:xfrm>
              <a:off x="4619400" y="3270250"/>
              <a:ext cx="33150" cy="21750"/>
            </a:xfrm>
            <a:custGeom>
              <a:avLst/>
              <a:gdLst/>
              <a:ahLst/>
              <a:cxnLst/>
              <a:rect l="l" t="t" r="r" b="b"/>
              <a:pathLst>
                <a:path w="1326" h="870" extrusionOk="0">
                  <a:moveTo>
                    <a:pt x="1252" y="869"/>
                  </a:moveTo>
                  <a:lnTo>
                    <a:pt x="1326" y="93"/>
                  </a:lnTo>
                  <a:cubicBezTo>
                    <a:pt x="1273" y="87"/>
                    <a:pt x="1220" y="81"/>
                    <a:pt x="1164" y="77"/>
                  </a:cubicBezTo>
                  <a:lnTo>
                    <a:pt x="1003" y="63"/>
                  </a:lnTo>
                  <a:lnTo>
                    <a:pt x="680" y="38"/>
                  </a:lnTo>
                  <a:cubicBezTo>
                    <a:pt x="627" y="34"/>
                    <a:pt x="573" y="31"/>
                    <a:pt x="519" y="29"/>
                  </a:cubicBezTo>
                  <a:lnTo>
                    <a:pt x="357" y="20"/>
                  </a:lnTo>
                  <a:cubicBezTo>
                    <a:pt x="250" y="14"/>
                    <a:pt x="142" y="6"/>
                    <a:pt x="34" y="1"/>
                  </a:cubicBezTo>
                  <a:lnTo>
                    <a:pt x="0" y="781"/>
                  </a:lnTo>
                  <a:cubicBezTo>
                    <a:pt x="104" y="786"/>
                    <a:pt x="210" y="792"/>
                    <a:pt x="314" y="797"/>
                  </a:cubicBezTo>
                  <a:lnTo>
                    <a:pt x="470" y="807"/>
                  </a:lnTo>
                  <a:cubicBezTo>
                    <a:pt x="522" y="810"/>
                    <a:pt x="574" y="812"/>
                    <a:pt x="626" y="817"/>
                  </a:cubicBezTo>
                  <a:lnTo>
                    <a:pt x="939" y="842"/>
                  </a:lnTo>
                  <a:lnTo>
                    <a:pt x="1096" y="8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5"/>
            <p:cNvSpPr/>
            <p:nvPr/>
          </p:nvSpPr>
          <p:spPr>
            <a:xfrm>
              <a:off x="4675475" y="3275450"/>
              <a:ext cx="34525" cy="24200"/>
            </a:xfrm>
            <a:custGeom>
              <a:avLst/>
              <a:gdLst/>
              <a:ahLst/>
              <a:cxnLst/>
              <a:rect l="l" t="t" r="r" b="b"/>
              <a:pathLst>
                <a:path w="1381" h="968" extrusionOk="0">
                  <a:moveTo>
                    <a:pt x="1246" y="967"/>
                  </a:moveTo>
                  <a:lnTo>
                    <a:pt x="1381" y="198"/>
                  </a:lnTo>
                  <a:lnTo>
                    <a:pt x="1221" y="169"/>
                  </a:lnTo>
                  <a:lnTo>
                    <a:pt x="1062" y="143"/>
                  </a:lnTo>
                  <a:lnTo>
                    <a:pt x="743" y="93"/>
                  </a:lnTo>
                  <a:cubicBezTo>
                    <a:pt x="637" y="74"/>
                    <a:pt x="530" y="62"/>
                    <a:pt x="424" y="46"/>
                  </a:cubicBezTo>
                  <a:lnTo>
                    <a:pt x="103" y="0"/>
                  </a:lnTo>
                  <a:lnTo>
                    <a:pt x="0" y="775"/>
                  </a:lnTo>
                  <a:lnTo>
                    <a:pt x="311" y="819"/>
                  </a:lnTo>
                  <a:cubicBezTo>
                    <a:pt x="415" y="834"/>
                    <a:pt x="520" y="848"/>
                    <a:pt x="623" y="864"/>
                  </a:cubicBezTo>
                  <a:lnTo>
                    <a:pt x="934" y="913"/>
                  </a:lnTo>
                  <a:lnTo>
                    <a:pt x="1088" y="9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5"/>
            <p:cNvSpPr/>
            <p:nvPr/>
          </p:nvSpPr>
          <p:spPr>
            <a:xfrm>
              <a:off x="4731000" y="3285100"/>
              <a:ext cx="35375" cy="26025"/>
            </a:xfrm>
            <a:custGeom>
              <a:avLst/>
              <a:gdLst/>
              <a:ahLst/>
              <a:cxnLst/>
              <a:rect l="l" t="t" r="r" b="b"/>
              <a:pathLst>
                <a:path w="1415" h="1041" extrusionOk="0">
                  <a:moveTo>
                    <a:pt x="1233" y="1041"/>
                  </a:moveTo>
                  <a:lnTo>
                    <a:pt x="1415" y="282"/>
                  </a:lnTo>
                  <a:lnTo>
                    <a:pt x="1259" y="244"/>
                  </a:lnTo>
                  <a:cubicBezTo>
                    <a:pt x="1207" y="232"/>
                    <a:pt x="1155" y="221"/>
                    <a:pt x="1103" y="208"/>
                  </a:cubicBezTo>
                  <a:lnTo>
                    <a:pt x="789" y="136"/>
                  </a:lnTo>
                  <a:cubicBezTo>
                    <a:pt x="685" y="112"/>
                    <a:pt x="579" y="91"/>
                    <a:pt x="474" y="67"/>
                  </a:cubicBezTo>
                  <a:lnTo>
                    <a:pt x="158" y="0"/>
                  </a:lnTo>
                  <a:lnTo>
                    <a:pt x="1" y="766"/>
                  </a:lnTo>
                  <a:lnTo>
                    <a:pt x="309" y="831"/>
                  </a:lnTo>
                  <a:cubicBezTo>
                    <a:pt x="412" y="853"/>
                    <a:pt x="515" y="874"/>
                    <a:pt x="618" y="899"/>
                  </a:cubicBezTo>
                  <a:lnTo>
                    <a:pt x="926" y="969"/>
                  </a:lnTo>
                  <a:cubicBezTo>
                    <a:pt x="977" y="981"/>
                    <a:pt x="1029" y="993"/>
                    <a:pt x="1079" y="100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5"/>
            <p:cNvSpPr/>
            <p:nvPr/>
          </p:nvSpPr>
          <p:spPr>
            <a:xfrm>
              <a:off x="4446675" y="3283850"/>
              <a:ext cx="36525" cy="28425"/>
            </a:xfrm>
            <a:custGeom>
              <a:avLst/>
              <a:gdLst/>
              <a:ahLst/>
              <a:cxnLst/>
              <a:rect l="l" t="t" r="r" b="b"/>
              <a:pathLst>
                <a:path w="1461" h="1137" extrusionOk="0">
                  <a:moveTo>
                    <a:pt x="1461" y="753"/>
                  </a:moveTo>
                  <a:lnTo>
                    <a:pt x="1257" y="0"/>
                  </a:lnTo>
                  <a:cubicBezTo>
                    <a:pt x="832" y="116"/>
                    <a:pt x="413" y="250"/>
                    <a:pt x="1" y="407"/>
                  </a:cubicBezTo>
                  <a:lnTo>
                    <a:pt x="278" y="1136"/>
                  </a:lnTo>
                  <a:cubicBezTo>
                    <a:pt x="664" y="991"/>
                    <a:pt x="1060" y="863"/>
                    <a:pt x="1461"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5"/>
            <p:cNvSpPr/>
            <p:nvPr/>
          </p:nvSpPr>
          <p:spPr>
            <a:xfrm>
              <a:off x="4503500" y="3273050"/>
              <a:ext cx="34650" cy="24025"/>
            </a:xfrm>
            <a:custGeom>
              <a:avLst/>
              <a:gdLst/>
              <a:ahLst/>
              <a:cxnLst/>
              <a:rect l="l" t="t" r="r" b="b"/>
              <a:pathLst>
                <a:path w="1386" h="961" extrusionOk="0">
                  <a:moveTo>
                    <a:pt x="1386" y="776"/>
                  </a:moveTo>
                  <a:lnTo>
                    <a:pt x="1297" y="0"/>
                  </a:lnTo>
                  <a:cubicBezTo>
                    <a:pt x="1243" y="5"/>
                    <a:pt x="1190" y="13"/>
                    <a:pt x="1136" y="19"/>
                  </a:cubicBezTo>
                  <a:lnTo>
                    <a:pt x="974" y="40"/>
                  </a:lnTo>
                  <a:cubicBezTo>
                    <a:pt x="867" y="54"/>
                    <a:pt x="759" y="68"/>
                    <a:pt x="651" y="83"/>
                  </a:cubicBezTo>
                  <a:cubicBezTo>
                    <a:pt x="433" y="116"/>
                    <a:pt x="217" y="152"/>
                    <a:pt x="1" y="194"/>
                  </a:cubicBezTo>
                  <a:lnTo>
                    <a:pt x="151" y="960"/>
                  </a:lnTo>
                  <a:cubicBezTo>
                    <a:pt x="355" y="920"/>
                    <a:pt x="560" y="886"/>
                    <a:pt x="765" y="855"/>
                  </a:cubicBezTo>
                  <a:cubicBezTo>
                    <a:pt x="868" y="841"/>
                    <a:pt x="972" y="827"/>
                    <a:pt x="1075" y="814"/>
                  </a:cubicBezTo>
                  <a:lnTo>
                    <a:pt x="1229" y="793"/>
                  </a:lnTo>
                  <a:cubicBezTo>
                    <a:pt x="1282" y="789"/>
                    <a:pt x="1334" y="781"/>
                    <a:pt x="1386" y="7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5"/>
            <p:cNvSpPr/>
            <p:nvPr/>
          </p:nvSpPr>
          <p:spPr>
            <a:xfrm>
              <a:off x="4561500" y="3269750"/>
              <a:ext cx="32575" cy="20550"/>
            </a:xfrm>
            <a:custGeom>
              <a:avLst/>
              <a:gdLst/>
              <a:ahLst/>
              <a:cxnLst/>
              <a:rect l="l" t="t" r="r" b="b"/>
              <a:pathLst>
                <a:path w="1303" h="822" extrusionOk="0">
                  <a:moveTo>
                    <a:pt x="1302" y="781"/>
                  </a:moveTo>
                  <a:lnTo>
                    <a:pt x="1300" y="0"/>
                  </a:lnTo>
                  <a:lnTo>
                    <a:pt x="1220" y="0"/>
                  </a:lnTo>
                  <a:lnTo>
                    <a:pt x="1138" y="2"/>
                  </a:lnTo>
                  <a:lnTo>
                    <a:pt x="975" y="4"/>
                  </a:lnTo>
                  <a:lnTo>
                    <a:pt x="649" y="11"/>
                  </a:lnTo>
                  <a:lnTo>
                    <a:pt x="324" y="25"/>
                  </a:lnTo>
                  <a:lnTo>
                    <a:pt x="162" y="32"/>
                  </a:lnTo>
                  <a:lnTo>
                    <a:pt x="81" y="37"/>
                  </a:lnTo>
                  <a:lnTo>
                    <a:pt x="1" y="42"/>
                  </a:lnTo>
                  <a:lnTo>
                    <a:pt x="49" y="822"/>
                  </a:lnTo>
                  <a:lnTo>
                    <a:pt x="127" y="816"/>
                  </a:lnTo>
                  <a:lnTo>
                    <a:pt x="205" y="812"/>
                  </a:lnTo>
                  <a:lnTo>
                    <a:pt x="362" y="805"/>
                  </a:lnTo>
                  <a:lnTo>
                    <a:pt x="674" y="791"/>
                  </a:lnTo>
                  <a:lnTo>
                    <a:pt x="988" y="785"/>
                  </a:lnTo>
                  <a:lnTo>
                    <a:pt x="1146" y="783"/>
                  </a:lnTo>
                  <a:lnTo>
                    <a:pt x="1224" y="78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5"/>
            <p:cNvSpPr/>
            <p:nvPr/>
          </p:nvSpPr>
          <p:spPr>
            <a:xfrm>
              <a:off x="4314275" y="3380450"/>
              <a:ext cx="32350" cy="37650"/>
            </a:xfrm>
            <a:custGeom>
              <a:avLst/>
              <a:gdLst/>
              <a:ahLst/>
              <a:cxnLst/>
              <a:rect l="l" t="t" r="r" b="b"/>
              <a:pathLst>
                <a:path w="1294" h="1506" extrusionOk="0">
                  <a:moveTo>
                    <a:pt x="1293" y="433"/>
                  </a:moveTo>
                  <a:lnTo>
                    <a:pt x="644" y="0"/>
                  </a:lnTo>
                  <a:cubicBezTo>
                    <a:pt x="391" y="380"/>
                    <a:pt x="174" y="784"/>
                    <a:pt x="0" y="1210"/>
                  </a:cubicBezTo>
                  <a:lnTo>
                    <a:pt x="724" y="1506"/>
                  </a:lnTo>
                  <a:cubicBezTo>
                    <a:pt x="877" y="1131"/>
                    <a:pt x="1068" y="772"/>
                    <a:pt x="1293" y="4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5"/>
            <p:cNvSpPr/>
            <p:nvPr/>
          </p:nvSpPr>
          <p:spPr>
            <a:xfrm>
              <a:off x="4346925" y="3335975"/>
              <a:ext cx="36875" cy="36275"/>
            </a:xfrm>
            <a:custGeom>
              <a:avLst/>
              <a:gdLst/>
              <a:ahLst/>
              <a:cxnLst/>
              <a:rect l="l" t="t" r="r" b="b"/>
              <a:pathLst>
                <a:path w="1475" h="1451" extrusionOk="0">
                  <a:moveTo>
                    <a:pt x="1474" y="610"/>
                  </a:moveTo>
                  <a:lnTo>
                    <a:pt x="985" y="1"/>
                  </a:lnTo>
                  <a:cubicBezTo>
                    <a:pt x="635" y="282"/>
                    <a:pt x="305" y="591"/>
                    <a:pt x="1" y="927"/>
                  </a:cubicBezTo>
                  <a:lnTo>
                    <a:pt x="582" y="1450"/>
                  </a:lnTo>
                  <a:cubicBezTo>
                    <a:pt x="855" y="1146"/>
                    <a:pt x="1156" y="867"/>
                    <a:pt x="1474" y="6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5"/>
            <p:cNvSpPr/>
            <p:nvPr/>
          </p:nvSpPr>
          <p:spPr>
            <a:xfrm>
              <a:off x="4393000" y="3304500"/>
              <a:ext cx="37600" cy="32625"/>
            </a:xfrm>
            <a:custGeom>
              <a:avLst/>
              <a:gdLst/>
              <a:ahLst/>
              <a:cxnLst/>
              <a:rect l="l" t="t" r="r" b="b"/>
              <a:pathLst>
                <a:path w="1504" h="1305" extrusionOk="0">
                  <a:moveTo>
                    <a:pt x="1503" y="705"/>
                  </a:moveTo>
                  <a:lnTo>
                    <a:pt x="1165" y="0"/>
                  </a:lnTo>
                  <a:cubicBezTo>
                    <a:pt x="766" y="192"/>
                    <a:pt x="376" y="406"/>
                    <a:pt x="1" y="646"/>
                  </a:cubicBezTo>
                  <a:lnTo>
                    <a:pt x="422" y="1305"/>
                  </a:lnTo>
                  <a:cubicBezTo>
                    <a:pt x="769" y="1083"/>
                    <a:pt x="1131" y="884"/>
                    <a:pt x="1503" y="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6" name="Google Shape;216;p5"/>
          <p:cNvSpPr/>
          <p:nvPr/>
        </p:nvSpPr>
        <p:spPr>
          <a:xfrm rot="-1731778">
            <a:off x="7873900" y="3841389"/>
            <a:ext cx="2307216" cy="1525220"/>
          </a:xfrm>
          <a:custGeom>
            <a:avLst/>
            <a:gdLst/>
            <a:ahLst/>
            <a:cxnLst/>
            <a:rect l="l" t="t" r="r" b="b"/>
            <a:pathLst>
              <a:path w="8450" h="5586" extrusionOk="0">
                <a:moveTo>
                  <a:pt x="2849" y="2258"/>
                </a:moveTo>
                <a:cubicBezTo>
                  <a:pt x="2967" y="2354"/>
                  <a:pt x="3020" y="2491"/>
                  <a:pt x="3011" y="2668"/>
                </a:cubicBezTo>
                <a:cubicBezTo>
                  <a:pt x="3012" y="2787"/>
                  <a:pt x="2776" y="3149"/>
                  <a:pt x="2640" y="3149"/>
                </a:cubicBezTo>
                <a:cubicBezTo>
                  <a:pt x="2591" y="3149"/>
                  <a:pt x="2555" y="3102"/>
                  <a:pt x="2548" y="2979"/>
                </a:cubicBezTo>
                <a:cubicBezTo>
                  <a:pt x="2535" y="2735"/>
                  <a:pt x="2711" y="2461"/>
                  <a:pt x="2849" y="2258"/>
                </a:cubicBezTo>
                <a:close/>
                <a:moveTo>
                  <a:pt x="6439" y="0"/>
                </a:moveTo>
                <a:cubicBezTo>
                  <a:pt x="6013" y="0"/>
                  <a:pt x="5566" y="84"/>
                  <a:pt x="5148" y="221"/>
                </a:cubicBezTo>
                <a:cubicBezTo>
                  <a:pt x="4449" y="452"/>
                  <a:pt x="3781" y="836"/>
                  <a:pt x="3244" y="1358"/>
                </a:cubicBezTo>
                <a:cubicBezTo>
                  <a:pt x="3101" y="1497"/>
                  <a:pt x="2923" y="1674"/>
                  <a:pt x="2755" y="1872"/>
                </a:cubicBezTo>
                <a:lnTo>
                  <a:pt x="2755" y="1872"/>
                </a:lnTo>
                <a:cubicBezTo>
                  <a:pt x="2573" y="1806"/>
                  <a:pt x="2368" y="1775"/>
                  <a:pt x="2169" y="1775"/>
                </a:cubicBezTo>
                <a:cubicBezTo>
                  <a:pt x="2026" y="1775"/>
                  <a:pt x="1887" y="1791"/>
                  <a:pt x="1761" y="1821"/>
                </a:cubicBezTo>
                <a:cubicBezTo>
                  <a:pt x="759" y="2059"/>
                  <a:pt x="194" y="2861"/>
                  <a:pt x="75" y="3904"/>
                </a:cubicBezTo>
                <a:cubicBezTo>
                  <a:pt x="0" y="4559"/>
                  <a:pt x="275" y="5586"/>
                  <a:pt x="930" y="5586"/>
                </a:cubicBezTo>
                <a:cubicBezTo>
                  <a:pt x="1044" y="5586"/>
                  <a:pt x="1170" y="5555"/>
                  <a:pt x="1307" y="5485"/>
                </a:cubicBezTo>
                <a:cubicBezTo>
                  <a:pt x="1480" y="5399"/>
                  <a:pt x="1385" y="5261"/>
                  <a:pt x="1252" y="5261"/>
                </a:cubicBezTo>
                <a:cubicBezTo>
                  <a:pt x="1223" y="5261"/>
                  <a:pt x="1192" y="5268"/>
                  <a:pt x="1161" y="5283"/>
                </a:cubicBezTo>
                <a:cubicBezTo>
                  <a:pt x="1098" y="5315"/>
                  <a:pt x="1040" y="5330"/>
                  <a:pt x="986" y="5330"/>
                </a:cubicBezTo>
                <a:cubicBezTo>
                  <a:pt x="622" y="5330"/>
                  <a:pt x="482" y="4662"/>
                  <a:pt x="435" y="4416"/>
                </a:cubicBezTo>
                <a:cubicBezTo>
                  <a:pt x="359" y="4009"/>
                  <a:pt x="443" y="3563"/>
                  <a:pt x="568" y="3179"/>
                </a:cubicBezTo>
                <a:cubicBezTo>
                  <a:pt x="794" y="2482"/>
                  <a:pt x="1432" y="2041"/>
                  <a:pt x="2095" y="2041"/>
                </a:cubicBezTo>
                <a:cubicBezTo>
                  <a:pt x="2251" y="2041"/>
                  <a:pt x="2409" y="2066"/>
                  <a:pt x="2563" y="2117"/>
                </a:cubicBezTo>
                <a:lnTo>
                  <a:pt x="2563" y="2117"/>
                </a:lnTo>
                <a:cubicBezTo>
                  <a:pt x="2310" y="2472"/>
                  <a:pt x="2134" y="2872"/>
                  <a:pt x="2239" y="3250"/>
                </a:cubicBezTo>
                <a:cubicBezTo>
                  <a:pt x="2294" y="3451"/>
                  <a:pt x="2403" y="3529"/>
                  <a:pt x="2531" y="3529"/>
                </a:cubicBezTo>
                <a:cubicBezTo>
                  <a:pt x="2843" y="3529"/>
                  <a:pt x="3270" y="3070"/>
                  <a:pt x="3321" y="2808"/>
                </a:cubicBezTo>
                <a:cubicBezTo>
                  <a:pt x="3391" y="2438"/>
                  <a:pt x="3255" y="2178"/>
                  <a:pt x="3024" y="2012"/>
                </a:cubicBezTo>
                <a:lnTo>
                  <a:pt x="3024" y="2012"/>
                </a:lnTo>
                <a:cubicBezTo>
                  <a:pt x="3236" y="1736"/>
                  <a:pt x="3484" y="1482"/>
                  <a:pt x="3743" y="1262"/>
                </a:cubicBezTo>
                <a:cubicBezTo>
                  <a:pt x="4389" y="713"/>
                  <a:pt x="5458" y="245"/>
                  <a:pt x="6377" y="245"/>
                </a:cubicBezTo>
                <a:cubicBezTo>
                  <a:pt x="7254" y="245"/>
                  <a:pt x="7994" y="671"/>
                  <a:pt x="8100" y="1860"/>
                </a:cubicBezTo>
                <a:cubicBezTo>
                  <a:pt x="8105" y="1918"/>
                  <a:pt x="8155" y="1943"/>
                  <a:pt x="8215" y="1943"/>
                </a:cubicBezTo>
                <a:cubicBezTo>
                  <a:pt x="8317" y="1943"/>
                  <a:pt x="8449" y="1870"/>
                  <a:pt x="8439" y="1765"/>
                </a:cubicBezTo>
                <a:cubicBezTo>
                  <a:pt x="8323" y="462"/>
                  <a:pt x="7440" y="0"/>
                  <a:pt x="6439"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7" name="Google Shape;217;p5"/>
          <p:cNvGrpSpPr/>
          <p:nvPr/>
        </p:nvGrpSpPr>
        <p:grpSpPr>
          <a:xfrm>
            <a:off x="385750" y="206447"/>
            <a:ext cx="8336049" cy="4757278"/>
            <a:chOff x="385750" y="206447"/>
            <a:chExt cx="8336049" cy="4757278"/>
          </a:xfrm>
        </p:grpSpPr>
        <p:sp>
          <p:nvSpPr>
            <p:cNvPr id="218" name="Google Shape;218;p5"/>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5"/>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0" name="Google Shape;220;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21" name="Google Shape;221;p5"/>
          <p:cNvSpPr txBox="1">
            <a:spLocks noGrp="1"/>
          </p:cNvSpPr>
          <p:nvPr>
            <p:ph type="subTitle" idx="1"/>
          </p:nvPr>
        </p:nvSpPr>
        <p:spPr>
          <a:xfrm>
            <a:off x="4786496" y="1802662"/>
            <a:ext cx="3474600" cy="276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2" name="Google Shape;222;p5"/>
          <p:cNvSpPr txBox="1">
            <a:spLocks noGrp="1"/>
          </p:cNvSpPr>
          <p:nvPr>
            <p:ph type="subTitle" idx="2"/>
          </p:nvPr>
        </p:nvSpPr>
        <p:spPr>
          <a:xfrm>
            <a:off x="882904" y="1802212"/>
            <a:ext cx="3474600" cy="2761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3" name="Google Shape;223;p5"/>
          <p:cNvSpPr txBox="1">
            <a:spLocks noGrp="1"/>
          </p:cNvSpPr>
          <p:nvPr>
            <p:ph type="subTitle" idx="3"/>
          </p:nvPr>
        </p:nvSpPr>
        <p:spPr>
          <a:xfrm>
            <a:off x="4786496" y="1494188"/>
            <a:ext cx="3474600" cy="394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2500" b="1">
                <a:solidFill>
                  <a:schemeClr val="accent1"/>
                </a:solidFill>
                <a:latin typeface="Josefin Sans"/>
                <a:ea typeface="Josefin Sans"/>
                <a:cs typeface="Josefin Sans"/>
                <a:sym typeface="Josefin Sans"/>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224" name="Google Shape;224;p5"/>
          <p:cNvSpPr txBox="1">
            <a:spLocks noGrp="1"/>
          </p:cNvSpPr>
          <p:nvPr>
            <p:ph type="subTitle" idx="4"/>
          </p:nvPr>
        </p:nvSpPr>
        <p:spPr>
          <a:xfrm>
            <a:off x="882904" y="1494188"/>
            <a:ext cx="3474600" cy="394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2400" b="1">
                <a:solidFill>
                  <a:schemeClr val="accent1"/>
                </a:solidFill>
                <a:latin typeface="Josefin Sans"/>
                <a:ea typeface="Josefin Sans"/>
                <a:cs typeface="Josefin Sans"/>
                <a:sym typeface="Josefin Sans"/>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5"/>
        <p:cNvGrpSpPr/>
        <p:nvPr/>
      </p:nvGrpSpPr>
      <p:grpSpPr>
        <a:xfrm>
          <a:off x="0" y="0"/>
          <a:ext cx="0" cy="0"/>
          <a:chOff x="0" y="0"/>
          <a:chExt cx="0" cy="0"/>
        </a:xfrm>
      </p:grpSpPr>
      <p:sp>
        <p:nvSpPr>
          <p:cNvPr id="226" name="Google Shape;226;p6"/>
          <p:cNvSpPr/>
          <p:nvPr/>
        </p:nvSpPr>
        <p:spPr>
          <a:xfrm rot="-5400000" flipH="1">
            <a:off x="7753201" y="4054207"/>
            <a:ext cx="1355164" cy="1946272"/>
          </a:xfrm>
          <a:custGeom>
            <a:avLst/>
            <a:gdLst/>
            <a:ahLst/>
            <a:cxnLst/>
            <a:rect l="l" t="t" r="r" b="b"/>
            <a:pathLst>
              <a:path w="4915" h="7059" extrusionOk="0">
                <a:moveTo>
                  <a:pt x="2073" y="4394"/>
                </a:moveTo>
                <a:cubicBezTo>
                  <a:pt x="2210" y="4589"/>
                  <a:pt x="2298" y="4825"/>
                  <a:pt x="2363" y="5054"/>
                </a:cubicBezTo>
                <a:cubicBezTo>
                  <a:pt x="2417" y="5241"/>
                  <a:pt x="2396" y="5441"/>
                  <a:pt x="2337" y="5441"/>
                </a:cubicBezTo>
                <a:cubicBezTo>
                  <a:pt x="2304" y="5441"/>
                  <a:pt x="2259" y="5378"/>
                  <a:pt x="2209" y="5214"/>
                </a:cubicBezTo>
                <a:cubicBezTo>
                  <a:pt x="2143" y="5004"/>
                  <a:pt x="2118" y="4777"/>
                  <a:pt x="2091" y="4560"/>
                </a:cubicBezTo>
                <a:cubicBezTo>
                  <a:pt x="2084" y="4506"/>
                  <a:pt x="2078" y="4451"/>
                  <a:pt x="2073" y="4394"/>
                </a:cubicBezTo>
                <a:close/>
                <a:moveTo>
                  <a:pt x="4127" y="1"/>
                </a:moveTo>
                <a:cubicBezTo>
                  <a:pt x="2884" y="1"/>
                  <a:pt x="2154" y="1184"/>
                  <a:pt x="1848" y="2466"/>
                </a:cubicBezTo>
                <a:cubicBezTo>
                  <a:pt x="1815" y="2606"/>
                  <a:pt x="1753" y="3136"/>
                  <a:pt x="1734" y="3739"/>
                </a:cubicBezTo>
                <a:lnTo>
                  <a:pt x="1734" y="3739"/>
                </a:lnTo>
                <a:cubicBezTo>
                  <a:pt x="1561" y="3650"/>
                  <a:pt x="1378" y="3598"/>
                  <a:pt x="1191" y="3598"/>
                </a:cubicBezTo>
                <a:cubicBezTo>
                  <a:pt x="1005" y="3598"/>
                  <a:pt x="816" y="3650"/>
                  <a:pt x="632" y="3770"/>
                </a:cubicBezTo>
                <a:cubicBezTo>
                  <a:pt x="1" y="4184"/>
                  <a:pt x="260" y="5387"/>
                  <a:pt x="470" y="5954"/>
                </a:cubicBezTo>
                <a:cubicBezTo>
                  <a:pt x="710" y="6604"/>
                  <a:pt x="1177" y="7059"/>
                  <a:pt x="1804" y="7059"/>
                </a:cubicBezTo>
                <a:cubicBezTo>
                  <a:pt x="1899" y="7059"/>
                  <a:pt x="1997" y="7048"/>
                  <a:pt x="2099" y="7027"/>
                </a:cubicBezTo>
                <a:cubicBezTo>
                  <a:pt x="2295" y="6985"/>
                  <a:pt x="2255" y="6774"/>
                  <a:pt x="2085" y="6774"/>
                </a:cubicBezTo>
                <a:cubicBezTo>
                  <a:pt x="2069" y="6774"/>
                  <a:pt x="2052" y="6775"/>
                  <a:pt x="2035" y="6779"/>
                </a:cubicBezTo>
                <a:cubicBezTo>
                  <a:pt x="1971" y="6793"/>
                  <a:pt x="1910" y="6799"/>
                  <a:pt x="1850" y="6799"/>
                </a:cubicBezTo>
                <a:cubicBezTo>
                  <a:pt x="786" y="6799"/>
                  <a:pt x="257" y="4788"/>
                  <a:pt x="801" y="3996"/>
                </a:cubicBezTo>
                <a:cubicBezTo>
                  <a:pt x="893" y="3863"/>
                  <a:pt x="1014" y="3811"/>
                  <a:pt x="1146" y="3811"/>
                </a:cubicBezTo>
                <a:cubicBezTo>
                  <a:pt x="1339" y="3811"/>
                  <a:pt x="1554" y="3923"/>
                  <a:pt x="1729" y="4052"/>
                </a:cubicBezTo>
                <a:lnTo>
                  <a:pt x="1729" y="4052"/>
                </a:lnTo>
                <a:cubicBezTo>
                  <a:pt x="1726" y="4951"/>
                  <a:pt x="1840" y="5889"/>
                  <a:pt x="2292" y="5889"/>
                </a:cubicBezTo>
                <a:cubicBezTo>
                  <a:pt x="2338" y="5889"/>
                  <a:pt x="2388" y="5879"/>
                  <a:pt x="2442" y="5858"/>
                </a:cubicBezTo>
                <a:cubicBezTo>
                  <a:pt x="3097" y="5605"/>
                  <a:pt x="2732" y="4522"/>
                  <a:pt x="2051" y="3952"/>
                </a:cubicBezTo>
                <a:lnTo>
                  <a:pt x="2051" y="3952"/>
                </a:lnTo>
                <a:cubicBezTo>
                  <a:pt x="2031" y="2442"/>
                  <a:pt x="2522" y="258"/>
                  <a:pt x="4037" y="258"/>
                </a:cubicBezTo>
                <a:cubicBezTo>
                  <a:pt x="4190" y="258"/>
                  <a:pt x="4354" y="281"/>
                  <a:pt x="4528" y="328"/>
                </a:cubicBezTo>
                <a:cubicBezTo>
                  <a:pt x="4540" y="331"/>
                  <a:pt x="4553" y="333"/>
                  <a:pt x="4566" y="333"/>
                </a:cubicBezTo>
                <a:cubicBezTo>
                  <a:pt x="4715" y="333"/>
                  <a:pt x="4915" y="137"/>
                  <a:pt x="4724" y="85"/>
                </a:cubicBezTo>
                <a:cubicBezTo>
                  <a:pt x="4513" y="28"/>
                  <a:pt x="4314" y="1"/>
                  <a:pt x="4127" y="1"/>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7" name="Google Shape;227;p6"/>
          <p:cNvGrpSpPr/>
          <p:nvPr/>
        </p:nvGrpSpPr>
        <p:grpSpPr>
          <a:xfrm rot="-7615934">
            <a:off x="-1307338" y="4003501"/>
            <a:ext cx="2785212" cy="804769"/>
            <a:chOff x="4314275" y="3002400"/>
            <a:chExt cx="1825625" cy="527475"/>
          </a:xfrm>
        </p:grpSpPr>
        <p:sp>
          <p:nvSpPr>
            <p:cNvPr id="228" name="Google Shape;228;p6"/>
            <p:cNvSpPr/>
            <p:nvPr/>
          </p:nvSpPr>
          <p:spPr>
            <a:xfrm>
              <a:off x="5996650" y="3489625"/>
              <a:ext cx="35350" cy="26475"/>
            </a:xfrm>
            <a:custGeom>
              <a:avLst/>
              <a:gdLst/>
              <a:ahLst/>
              <a:cxnLst/>
              <a:rect l="l" t="t" r="r" b="b"/>
              <a:pathLst>
                <a:path w="1414" h="1059" extrusionOk="0">
                  <a:moveTo>
                    <a:pt x="1413" y="753"/>
                  </a:moveTo>
                  <a:lnTo>
                    <a:pt x="1210" y="0"/>
                  </a:lnTo>
                  <a:cubicBezTo>
                    <a:pt x="1110" y="28"/>
                    <a:pt x="1010" y="52"/>
                    <a:pt x="908" y="78"/>
                  </a:cubicBezTo>
                  <a:lnTo>
                    <a:pt x="606" y="154"/>
                  </a:lnTo>
                  <a:cubicBezTo>
                    <a:pt x="581" y="162"/>
                    <a:pt x="555" y="168"/>
                    <a:pt x="531" y="173"/>
                  </a:cubicBezTo>
                  <a:lnTo>
                    <a:pt x="455" y="190"/>
                  </a:lnTo>
                  <a:lnTo>
                    <a:pt x="303" y="225"/>
                  </a:lnTo>
                  <a:cubicBezTo>
                    <a:pt x="201" y="248"/>
                    <a:pt x="101" y="272"/>
                    <a:pt x="0" y="294"/>
                  </a:cubicBezTo>
                  <a:lnTo>
                    <a:pt x="165" y="1058"/>
                  </a:lnTo>
                  <a:cubicBezTo>
                    <a:pt x="269" y="1035"/>
                    <a:pt x="373" y="1011"/>
                    <a:pt x="479" y="986"/>
                  </a:cubicBezTo>
                  <a:lnTo>
                    <a:pt x="636" y="950"/>
                  </a:lnTo>
                  <a:lnTo>
                    <a:pt x="714" y="932"/>
                  </a:lnTo>
                  <a:cubicBezTo>
                    <a:pt x="740" y="925"/>
                    <a:pt x="766" y="920"/>
                    <a:pt x="792" y="913"/>
                  </a:cubicBezTo>
                  <a:lnTo>
                    <a:pt x="1102" y="834"/>
                  </a:lnTo>
                  <a:cubicBezTo>
                    <a:pt x="1206" y="808"/>
                    <a:pt x="1310" y="783"/>
                    <a:pt x="1413"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6"/>
            <p:cNvSpPr/>
            <p:nvPr/>
          </p:nvSpPr>
          <p:spPr>
            <a:xfrm>
              <a:off x="6050700" y="3472725"/>
              <a:ext cx="36225" cy="28650"/>
            </a:xfrm>
            <a:custGeom>
              <a:avLst/>
              <a:gdLst/>
              <a:ahLst/>
              <a:cxnLst/>
              <a:rect l="l" t="t" r="r" b="b"/>
              <a:pathLst>
                <a:path w="1449" h="1146" extrusionOk="0">
                  <a:moveTo>
                    <a:pt x="1448" y="733"/>
                  </a:moveTo>
                  <a:lnTo>
                    <a:pt x="1181" y="0"/>
                  </a:lnTo>
                  <a:lnTo>
                    <a:pt x="1108" y="28"/>
                  </a:lnTo>
                  <a:lnTo>
                    <a:pt x="1035" y="54"/>
                  </a:lnTo>
                  <a:lnTo>
                    <a:pt x="887" y="106"/>
                  </a:lnTo>
                  <a:lnTo>
                    <a:pt x="594" y="209"/>
                  </a:lnTo>
                  <a:cubicBezTo>
                    <a:pt x="495" y="241"/>
                    <a:pt x="396" y="273"/>
                    <a:pt x="297" y="304"/>
                  </a:cubicBezTo>
                  <a:lnTo>
                    <a:pt x="148" y="353"/>
                  </a:lnTo>
                  <a:cubicBezTo>
                    <a:pt x="99" y="369"/>
                    <a:pt x="49" y="386"/>
                    <a:pt x="0" y="400"/>
                  </a:cubicBezTo>
                  <a:lnTo>
                    <a:pt x="233" y="1146"/>
                  </a:lnTo>
                  <a:cubicBezTo>
                    <a:pt x="285" y="1131"/>
                    <a:pt x="334" y="1113"/>
                    <a:pt x="386" y="1096"/>
                  </a:cubicBezTo>
                  <a:lnTo>
                    <a:pt x="538" y="1047"/>
                  </a:lnTo>
                  <a:cubicBezTo>
                    <a:pt x="640" y="1012"/>
                    <a:pt x="743" y="980"/>
                    <a:pt x="844" y="947"/>
                  </a:cubicBezTo>
                  <a:lnTo>
                    <a:pt x="1147" y="840"/>
                  </a:lnTo>
                  <a:lnTo>
                    <a:pt x="1298" y="787"/>
                  </a:lnTo>
                  <a:lnTo>
                    <a:pt x="1374" y="76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6"/>
            <p:cNvSpPr/>
            <p:nvPr/>
          </p:nvSpPr>
          <p:spPr>
            <a:xfrm>
              <a:off x="6103125" y="3451300"/>
              <a:ext cx="36775" cy="30575"/>
            </a:xfrm>
            <a:custGeom>
              <a:avLst/>
              <a:gdLst/>
              <a:ahLst/>
              <a:cxnLst/>
              <a:rect l="l" t="t" r="r" b="b"/>
              <a:pathLst>
                <a:path w="1471" h="1223" extrusionOk="0">
                  <a:moveTo>
                    <a:pt x="1470" y="707"/>
                  </a:moveTo>
                  <a:lnTo>
                    <a:pt x="1140" y="1"/>
                  </a:lnTo>
                  <a:cubicBezTo>
                    <a:pt x="1093" y="24"/>
                    <a:pt x="1046" y="45"/>
                    <a:pt x="997" y="66"/>
                  </a:cubicBezTo>
                  <a:lnTo>
                    <a:pt x="856" y="130"/>
                  </a:lnTo>
                  <a:lnTo>
                    <a:pt x="573" y="259"/>
                  </a:lnTo>
                  <a:lnTo>
                    <a:pt x="286" y="381"/>
                  </a:lnTo>
                  <a:lnTo>
                    <a:pt x="143" y="442"/>
                  </a:lnTo>
                  <a:lnTo>
                    <a:pt x="71" y="472"/>
                  </a:lnTo>
                  <a:cubicBezTo>
                    <a:pt x="48" y="483"/>
                    <a:pt x="23" y="492"/>
                    <a:pt x="0" y="500"/>
                  </a:cubicBezTo>
                  <a:lnTo>
                    <a:pt x="297" y="1223"/>
                  </a:lnTo>
                  <a:cubicBezTo>
                    <a:pt x="321" y="1212"/>
                    <a:pt x="346" y="1203"/>
                    <a:pt x="371" y="1193"/>
                  </a:cubicBezTo>
                  <a:lnTo>
                    <a:pt x="445" y="1161"/>
                  </a:lnTo>
                  <a:lnTo>
                    <a:pt x="591" y="1099"/>
                  </a:lnTo>
                  <a:lnTo>
                    <a:pt x="887" y="973"/>
                  </a:lnTo>
                  <a:lnTo>
                    <a:pt x="1180" y="841"/>
                  </a:lnTo>
                  <a:lnTo>
                    <a:pt x="1325" y="774"/>
                  </a:lnTo>
                  <a:cubicBezTo>
                    <a:pt x="1372" y="752"/>
                    <a:pt x="1422" y="731"/>
                    <a:pt x="1470" y="7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6"/>
            <p:cNvSpPr/>
            <p:nvPr/>
          </p:nvSpPr>
          <p:spPr>
            <a:xfrm>
              <a:off x="5828575" y="3508875"/>
              <a:ext cx="32525" cy="21000"/>
            </a:xfrm>
            <a:custGeom>
              <a:avLst/>
              <a:gdLst/>
              <a:ahLst/>
              <a:cxnLst/>
              <a:rect l="l" t="t" r="r" b="b"/>
              <a:pathLst>
                <a:path w="1301" h="840" extrusionOk="0">
                  <a:moveTo>
                    <a:pt x="1286" y="840"/>
                  </a:moveTo>
                  <a:lnTo>
                    <a:pt x="1301" y="59"/>
                  </a:lnTo>
                  <a:lnTo>
                    <a:pt x="990" y="51"/>
                  </a:lnTo>
                  <a:lnTo>
                    <a:pt x="679" y="38"/>
                  </a:lnTo>
                  <a:cubicBezTo>
                    <a:pt x="575" y="34"/>
                    <a:pt x="472" y="28"/>
                    <a:pt x="369" y="21"/>
                  </a:cubicBezTo>
                  <a:cubicBezTo>
                    <a:pt x="266" y="14"/>
                    <a:pt x="162" y="9"/>
                    <a:pt x="60" y="1"/>
                  </a:cubicBezTo>
                  <a:lnTo>
                    <a:pt x="0" y="778"/>
                  </a:lnTo>
                  <a:cubicBezTo>
                    <a:pt x="108" y="788"/>
                    <a:pt x="214" y="793"/>
                    <a:pt x="322" y="800"/>
                  </a:cubicBezTo>
                  <a:cubicBezTo>
                    <a:pt x="429" y="808"/>
                    <a:pt x="536" y="815"/>
                    <a:pt x="644" y="819"/>
                  </a:cubicBezTo>
                  <a:lnTo>
                    <a:pt x="966" y="83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6"/>
            <p:cNvSpPr/>
            <p:nvPr/>
          </p:nvSpPr>
          <p:spPr>
            <a:xfrm>
              <a:off x="5885750" y="3508675"/>
              <a:ext cx="32625" cy="21125"/>
            </a:xfrm>
            <a:custGeom>
              <a:avLst/>
              <a:gdLst/>
              <a:ahLst/>
              <a:cxnLst/>
              <a:rect l="l" t="t" r="r" b="b"/>
              <a:pathLst>
                <a:path w="1305" h="845" extrusionOk="0">
                  <a:moveTo>
                    <a:pt x="1305" y="779"/>
                  </a:moveTo>
                  <a:lnTo>
                    <a:pt x="1243" y="0"/>
                  </a:lnTo>
                  <a:cubicBezTo>
                    <a:pt x="830" y="32"/>
                    <a:pt x="415" y="52"/>
                    <a:pt x="1" y="64"/>
                  </a:cubicBezTo>
                  <a:lnTo>
                    <a:pt x="20" y="845"/>
                  </a:lnTo>
                  <a:cubicBezTo>
                    <a:pt x="450" y="833"/>
                    <a:pt x="878" y="811"/>
                    <a:pt x="1305" y="7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p:nvPr/>
          </p:nvSpPr>
          <p:spPr>
            <a:xfrm>
              <a:off x="5941225" y="3501750"/>
              <a:ext cx="34125" cy="23975"/>
            </a:xfrm>
            <a:custGeom>
              <a:avLst/>
              <a:gdLst/>
              <a:ahLst/>
              <a:cxnLst/>
              <a:rect l="l" t="t" r="r" b="b"/>
              <a:pathLst>
                <a:path w="1365" h="959" extrusionOk="0">
                  <a:moveTo>
                    <a:pt x="1365" y="770"/>
                  </a:moveTo>
                  <a:lnTo>
                    <a:pt x="1231" y="0"/>
                  </a:lnTo>
                  <a:cubicBezTo>
                    <a:pt x="1130" y="19"/>
                    <a:pt x="1027" y="34"/>
                    <a:pt x="924" y="50"/>
                  </a:cubicBezTo>
                  <a:lnTo>
                    <a:pt x="617" y="99"/>
                  </a:lnTo>
                  <a:cubicBezTo>
                    <a:pt x="591" y="102"/>
                    <a:pt x="567" y="107"/>
                    <a:pt x="541" y="111"/>
                  </a:cubicBezTo>
                  <a:lnTo>
                    <a:pt x="464" y="121"/>
                  </a:lnTo>
                  <a:lnTo>
                    <a:pt x="309" y="142"/>
                  </a:lnTo>
                  <a:cubicBezTo>
                    <a:pt x="206" y="154"/>
                    <a:pt x="104" y="171"/>
                    <a:pt x="1" y="183"/>
                  </a:cubicBezTo>
                  <a:lnTo>
                    <a:pt x="94" y="958"/>
                  </a:lnTo>
                  <a:cubicBezTo>
                    <a:pt x="201" y="945"/>
                    <a:pt x="307" y="930"/>
                    <a:pt x="413" y="917"/>
                  </a:cubicBezTo>
                  <a:lnTo>
                    <a:pt x="572" y="896"/>
                  </a:lnTo>
                  <a:lnTo>
                    <a:pt x="651" y="885"/>
                  </a:lnTo>
                  <a:cubicBezTo>
                    <a:pt x="678" y="881"/>
                    <a:pt x="705" y="878"/>
                    <a:pt x="731" y="874"/>
                  </a:cubicBezTo>
                  <a:lnTo>
                    <a:pt x="1048" y="824"/>
                  </a:lnTo>
                  <a:cubicBezTo>
                    <a:pt x="1153" y="803"/>
                    <a:pt x="1261" y="789"/>
                    <a:pt x="1365" y="7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6"/>
            <p:cNvSpPr/>
            <p:nvPr/>
          </p:nvSpPr>
          <p:spPr>
            <a:xfrm>
              <a:off x="5661000" y="3468850"/>
              <a:ext cx="36650" cy="30075"/>
            </a:xfrm>
            <a:custGeom>
              <a:avLst/>
              <a:gdLst/>
              <a:ahLst/>
              <a:cxnLst/>
              <a:rect l="l" t="t" r="r" b="b"/>
              <a:pathLst>
                <a:path w="1466" h="1203" extrusionOk="0">
                  <a:moveTo>
                    <a:pt x="1193" y="1203"/>
                  </a:moveTo>
                  <a:lnTo>
                    <a:pt x="1465" y="472"/>
                  </a:lnTo>
                  <a:lnTo>
                    <a:pt x="1177" y="361"/>
                  </a:lnTo>
                  <a:cubicBezTo>
                    <a:pt x="1128" y="343"/>
                    <a:pt x="1080" y="323"/>
                    <a:pt x="1033" y="303"/>
                  </a:cubicBezTo>
                  <a:lnTo>
                    <a:pt x="890" y="245"/>
                  </a:lnTo>
                  <a:lnTo>
                    <a:pt x="747" y="187"/>
                  </a:lnTo>
                  <a:cubicBezTo>
                    <a:pt x="700" y="167"/>
                    <a:pt x="653" y="145"/>
                    <a:pt x="605" y="125"/>
                  </a:cubicBezTo>
                  <a:lnTo>
                    <a:pt x="465" y="63"/>
                  </a:lnTo>
                  <a:lnTo>
                    <a:pt x="394" y="32"/>
                  </a:lnTo>
                  <a:lnTo>
                    <a:pt x="324" y="0"/>
                  </a:lnTo>
                  <a:lnTo>
                    <a:pt x="0" y="711"/>
                  </a:lnTo>
                  <a:cubicBezTo>
                    <a:pt x="24" y="723"/>
                    <a:pt x="49" y="733"/>
                    <a:pt x="74" y="745"/>
                  </a:cubicBezTo>
                  <a:lnTo>
                    <a:pt x="148" y="777"/>
                  </a:lnTo>
                  <a:lnTo>
                    <a:pt x="297" y="843"/>
                  </a:lnTo>
                  <a:cubicBezTo>
                    <a:pt x="346" y="864"/>
                    <a:pt x="396" y="886"/>
                    <a:pt x="445" y="907"/>
                  </a:cubicBezTo>
                  <a:lnTo>
                    <a:pt x="595" y="969"/>
                  </a:lnTo>
                  <a:lnTo>
                    <a:pt x="745" y="1030"/>
                  </a:lnTo>
                  <a:cubicBezTo>
                    <a:pt x="794" y="1051"/>
                    <a:pt x="844" y="1072"/>
                    <a:pt x="893"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6"/>
            <p:cNvSpPr/>
            <p:nvPr/>
          </p:nvSpPr>
          <p:spPr>
            <a:xfrm>
              <a:off x="5715050" y="3488500"/>
              <a:ext cx="35650" cy="27175"/>
            </a:xfrm>
            <a:custGeom>
              <a:avLst/>
              <a:gdLst/>
              <a:ahLst/>
              <a:cxnLst/>
              <a:rect l="l" t="t" r="r" b="b"/>
              <a:pathLst>
                <a:path w="1426" h="1087" extrusionOk="0">
                  <a:moveTo>
                    <a:pt x="1244" y="1086"/>
                  </a:moveTo>
                  <a:lnTo>
                    <a:pt x="1425" y="326"/>
                  </a:lnTo>
                  <a:lnTo>
                    <a:pt x="1349" y="309"/>
                  </a:lnTo>
                  <a:lnTo>
                    <a:pt x="1274" y="290"/>
                  </a:lnTo>
                  <a:lnTo>
                    <a:pt x="1124" y="251"/>
                  </a:lnTo>
                  <a:lnTo>
                    <a:pt x="974" y="214"/>
                  </a:lnTo>
                  <a:cubicBezTo>
                    <a:pt x="925" y="201"/>
                    <a:pt x="875" y="187"/>
                    <a:pt x="824" y="173"/>
                  </a:cubicBezTo>
                  <a:cubicBezTo>
                    <a:pt x="725" y="146"/>
                    <a:pt x="625" y="119"/>
                    <a:pt x="527" y="90"/>
                  </a:cubicBezTo>
                  <a:lnTo>
                    <a:pt x="231" y="0"/>
                  </a:lnTo>
                  <a:lnTo>
                    <a:pt x="1" y="746"/>
                  </a:lnTo>
                  <a:lnTo>
                    <a:pt x="309" y="840"/>
                  </a:lnTo>
                  <a:cubicBezTo>
                    <a:pt x="412" y="870"/>
                    <a:pt x="516" y="897"/>
                    <a:pt x="620" y="927"/>
                  </a:cubicBezTo>
                  <a:cubicBezTo>
                    <a:pt x="672" y="942"/>
                    <a:pt x="723" y="957"/>
                    <a:pt x="775" y="970"/>
                  </a:cubicBezTo>
                  <a:lnTo>
                    <a:pt x="932" y="1009"/>
                  </a:lnTo>
                  <a:lnTo>
                    <a:pt x="1088" y="1048"/>
                  </a:lnTo>
                  <a:lnTo>
                    <a:pt x="1166" y="10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6"/>
            <p:cNvSpPr/>
            <p:nvPr/>
          </p:nvSpPr>
          <p:spPr>
            <a:xfrm>
              <a:off x="5770975" y="3501725"/>
              <a:ext cx="34200" cy="24050"/>
            </a:xfrm>
            <a:custGeom>
              <a:avLst/>
              <a:gdLst/>
              <a:ahLst/>
              <a:cxnLst/>
              <a:rect l="l" t="t" r="r" b="b"/>
              <a:pathLst>
                <a:path w="1368" h="962" extrusionOk="0">
                  <a:moveTo>
                    <a:pt x="1273" y="961"/>
                  </a:moveTo>
                  <a:lnTo>
                    <a:pt x="1367" y="188"/>
                  </a:lnTo>
                  <a:lnTo>
                    <a:pt x="1214" y="169"/>
                  </a:lnTo>
                  <a:cubicBezTo>
                    <a:pt x="1163" y="163"/>
                    <a:pt x="1111" y="154"/>
                    <a:pt x="1060" y="148"/>
                  </a:cubicBezTo>
                  <a:cubicBezTo>
                    <a:pt x="958" y="134"/>
                    <a:pt x="856" y="120"/>
                    <a:pt x="753" y="104"/>
                  </a:cubicBezTo>
                  <a:cubicBezTo>
                    <a:pt x="549" y="70"/>
                    <a:pt x="345" y="39"/>
                    <a:pt x="142" y="0"/>
                  </a:cubicBezTo>
                  <a:lnTo>
                    <a:pt x="0" y="768"/>
                  </a:lnTo>
                  <a:cubicBezTo>
                    <a:pt x="211" y="809"/>
                    <a:pt x="423" y="842"/>
                    <a:pt x="635" y="876"/>
                  </a:cubicBezTo>
                  <a:cubicBezTo>
                    <a:pt x="742" y="892"/>
                    <a:pt x="847" y="905"/>
                    <a:pt x="954" y="922"/>
                  </a:cubicBezTo>
                  <a:cubicBezTo>
                    <a:pt x="1007" y="929"/>
                    <a:pt x="1060" y="937"/>
                    <a:pt x="1112" y="94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6"/>
            <p:cNvSpPr/>
            <p:nvPr/>
          </p:nvSpPr>
          <p:spPr>
            <a:xfrm>
              <a:off x="5523475" y="3369525"/>
              <a:ext cx="35550" cy="36550"/>
            </a:xfrm>
            <a:custGeom>
              <a:avLst/>
              <a:gdLst/>
              <a:ahLst/>
              <a:cxnLst/>
              <a:rect l="l" t="t" r="r" b="b"/>
              <a:pathLst>
                <a:path w="1422" h="1462" extrusionOk="0">
                  <a:moveTo>
                    <a:pt x="863" y="1462"/>
                  </a:moveTo>
                  <a:lnTo>
                    <a:pt x="1422" y="916"/>
                  </a:lnTo>
                  <a:lnTo>
                    <a:pt x="1211" y="692"/>
                  </a:lnTo>
                  <a:lnTo>
                    <a:pt x="1157" y="637"/>
                  </a:lnTo>
                  <a:lnTo>
                    <a:pt x="1131" y="609"/>
                  </a:lnTo>
                  <a:lnTo>
                    <a:pt x="1105" y="580"/>
                  </a:lnTo>
                  <a:lnTo>
                    <a:pt x="1004" y="465"/>
                  </a:lnTo>
                  <a:lnTo>
                    <a:pt x="902" y="351"/>
                  </a:lnTo>
                  <a:lnTo>
                    <a:pt x="852" y="294"/>
                  </a:lnTo>
                  <a:lnTo>
                    <a:pt x="802" y="235"/>
                  </a:lnTo>
                  <a:lnTo>
                    <a:pt x="604" y="0"/>
                  </a:lnTo>
                  <a:lnTo>
                    <a:pt x="0" y="495"/>
                  </a:lnTo>
                  <a:lnTo>
                    <a:pt x="209" y="743"/>
                  </a:lnTo>
                  <a:lnTo>
                    <a:pt x="261" y="805"/>
                  </a:lnTo>
                  <a:lnTo>
                    <a:pt x="314" y="865"/>
                  </a:lnTo>
                  <a:lnTo>
                    <a:pt x="422" y="986"/>
                  </a:lnTo>
                  <a:lnTo>
                    <a:pt x="529" y="1108"/>
                  </a:lnTo>
                  <a:lnTo>
                    <a:pt x="556" y="1137"/>
                  </a:lnTo>
                  <a:lnTo>
                    <a:pt x="584" y="1167"/>
                  </a:lnTo>
                  <a:lnTo>
                    <a:pt x="640" y="12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6"/>
            <p:cNvSpPr/>
            <p:nvPr/>
          </p:nvSpPr>
          <p:spPr>
            <a:xfrm>
              <a:off x="5563675" y="3409225"/>
              <a:ext cx="36725" cy="35025"/>
            </a:xfrm>
            <a:custGeom>
              <a:avLst/>
              <a:gdLst/>
              <a:ahLst/>
              <a:cxnLst/>
              <a:rect l="l" t="t" r="r" b="b"/>
              <a:pathLst>
                <a:path w="1469" h="1401" extrusionOk="0">
                  <a:moveTo>
                    <a:pt x="1004" y="1400"/>
                  </a:moveTo>
                  <a:lnTo>
                    <a:pt x="1468" y="772"/>
                  </a:lnTo>
                  <a:cubicBezTo>
                    <a:pt x="1385" y="714"/>
                    <a:pt x="1306" y="651"/>
                    <a:pt x="1225" y="588"/>
                  </a:cubicBezTo>
                  <a:lnTo>
                    <a:pt x="1104" y="494"/>
                  </a:lnTo>
                  <a:cubicBezTo>
                    <a:pt x="1084" y="479"/>
                    <a:pt x="1063" y="463"/>
                    <a:pt x="1043" y="448"/>
                  </a:cubicBezTo>
                  <a:lnTo>
                    <a:pt x="985" y="398"/>
                  </a:lnTo>
                  <a:lnTo>
                    <a:pt x="750" y="203"/>
                  </a:lnTo>
                  <a:cubicBezTo>
                    <a:pt x="730" y="187"/>
                    <a:pt x="710" y="169"/>
                    <a:pt x="691" y="153"/>
                  </a:cubicBezTo>
                  <a:lnTo>
                    <a:pt x="634" y="102"/>
                  </a:lnTo>
                  <a:lnTo>
                    <a:pt x="520" y="1"/>
                  </a:lnTo>
                  <a:lnTo>
                    <a:pt x="0" y="584"/>
                  </a:lnTo>
                  <a:lnTo>
                    <a:pt x="121" y="691"/>
                  </a:lnTo>
                  <a:lnTo>
                    <a:pt x="182" y="744"/>
                  </a:lnTo>
                  <a:cubicBezTo>
                    <a:pt x="203" y="762"/>
                    <a:pt x="223" y="781"/>
                    <a:pt x="244" y="797"/>
                  </a:cubicBezTo>
                  <a:lnTo>
                    <a:pt x="494" y="1005"/>
                  </a:lnTo>
                  <a:lnTo>
                    <a:pt x="556" y="1057"/>
                  </a:lnTo>
                  <a:cubicBezTo>
                    <a:pt x="577" y="1073"/>
                    <a:pt x="599" y="1090"/>
                    <a:pt x="620" y="1106"/>
                  </a:cubicBezTo>
                  <a:lnTo>
                    <a:pt x="747" y="1205"/>
                  </a:lnTo>
                  <a:cubicBezTo>
                    <a:pt x="832" y="1270"/>
                    <a:pt x="916" y="1337"/>
                    <a:pt x="1004" y="14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6"/>
            <p:cNvSpPr/>
            <p:nvPr/>
          </p:nvSpPr>
          <p:spPr>
            <a:xfrm>
              <a:off x="5609825" y="3442250"/>
              <a:ext cx="37050" cy="32775"/>
            </a:xfrm>
            <a:custGeom>
              <a:avLst/>
              <a:gdLst/>
              <a:ahLst/>
              <a:cxnLst/>
              <a:rect l="l" t="t" r="r" b="b"/>
              <a:pathLst>
                <a:path w="1482" h="1311" extrusionOk="0">
                  <a:moveTo>
                    <a:pt x="1113" y="1310"/>
                  </a:moveTo>
                  <a:lnTo>
                    <a:pt x="1482" y="622"/>
                  </a:lnTo>
                  <a:lnTo>
                    <a:pt x="1346" y="549"/>
                  </a:lnTo>
                  <a:cubicBezTo>
                    <a:pt x="1325" y="537"/>
                    <a:pt x="1301" y="526"/>
                    <a:pt x="1279" y="512"/>
                  </a:cubicBezTo>
                  <a:lnTo>
                    <a:pt x="1212" y="475"/>
                  </a:lnTo>
                  <a:lnTo>
                    <a:pt x="946" y="323"/>
                  </a:lnTo>
                  <a:cubicBezTo>
                    <a:pt x="857" y="271"/>
                    <a:pt x="770" y="216"/>
                    <a:pt x="682" y="164"/>
                  </a:cubicBezTo>
                  <a:cubicBezTo>
                    <a:pt x="638" y="137"/>
                    <a:pt x="594" y="112"/>
                    <a:pt x="551" y="82"/>
                  </a:cubicBezTo>
                  <a:lnTo>
                    <a:pt x="422" y="0"/>
                  </a:lnTo>
                  <a:lnTo>
                    <a:pt x="0" y="657"/>
                  </a:lnTo>
                  <a:lnTo>
                    <a:pt x="135" y="745"/>
                  </a:lnTo>
                  <a:cubicBezTo>
                    <a:pt x="181" y="773"/>
                    <a:pt x="228" y="800"/>
                    <a:pt x="274" y="829"/>
                  </a:cubicBezTo>
                  <a:cubicBezTo>
                    <a:pt x="367" y="885"/>
                    <a:pt x="457" y="940"/>
                    <a:pt x="551" y="996"/>
                  </a:cubicBezTo>
                  <a:lnTo>
                    <a:pt x="832" y="1155"/>
                  </a:lnTo>
                  <a:lnTo>
                    <a:pt x="903" y="1195"/>
                  </a:lnTo>
                  <a:cubicBezTo>
                    <a:pt x="926" y="1209"/>
                    <a:pt x="950" y="1222"/>
                    <a:pt x="974" y="12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6"/>
            <p:cNvSpPr/>
            <p:nvPr/>
          </p:nvSpPr>
          <p:spPr>
            <a:xfrm>
              <a:off x="5450300" y="3221950"/>
              <a:ext cx="26025" cy="35000"/>
            </a:xfrm>
            <a:custGeom>
              <a:avLst/>
              <a:gdLst/>
              <a:ahLst/>
              <a:cxnLst/>
              <a:rect l="l" t="t" r="r" b="b"/>
              <a:pathLst>
                <a:path w="1041" h="1400" extrusionOk="0">
                  <a:moveTo>
                    <a:pt x="289" y="1400"/>
                  </a:moveTo>
                  <a:lnTo>
                    <a:pt x="1041" y="1187"/>
                  </a:lnTo>
                  <a:lnTo>
                    <a:pt x="1018" y="1115"/>
                  </a:lnTo>
                  <a:lnTo>
                    <a:pt x="999" y="1041"/>
                  </a:lnTo>
                  <a:lnTo>
                    <a:pt x="961" y="894"/>
                  </a:lnTo>
                  <a:lnTo>
                    <a:pt x="923" y="746"/>
                  </a:lnTo>
                  <a:cubicBezTo>
                    <a:pt x="917" y="722"/>
                    <a:pt x="912" y="697"/>
                    <a:pt x="906" y="672"/>
                  </a:cubicBezTo>
                  <a:lnTo>
                    <a:pt x="890" y="598"/>
                  </a:lnTo>
                  <a:cubicBezTo>
                    <a:pt x="867" y="499"/>
                    <a:pt x="845" y="400"/>
                    <a:pt x="824" y="300"/>
                  </a:cubicBezTo>
                  <a:lnTo>
                    <a:pt x="770" y="0"/>
                  </a:lnTo>
                  <a:lnTo>
                    <a:pt x="1" y="134"/>
                  </a:lnTo>
                  <a:lnTo>
                    <a:pt x="59" y="453"/>
                  </a:lnTo>
                  <a:cubicBezTo>
                    <a:pt x="81" y="561"/>
                    <a:pt x="106" y="666"/>
                    <a:pt x="128" y="771"/>
                  </a:cubicBezTo>
                  <a:lnTo>
                    <a:pt x="145" y="850"/>
                  </a:lnTo>
                  <a:cubicBezTo>
                    <a:pt x="152" y="876"/>
                    <a:pt x="157" y="904"/>
                    <a:pt x="163" y="930"/>
                  </a:cubicBezTo>
                  <a:lnTo>
                    <a:pt x="204" y="1087"/>
                  </a:lnTo>
                  <a:lnTo>
                    <a:pt x="244" y="1245"/>
                  </a:lnTo>
                  <a:lnTo>
                    <a:pt x="265" y="132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p:nvPr/>
          </p:nvSpPr>
          <p:spPr>
            <a:xfrm>
              <a:off x="5465525" y="3274625"/>
              <a:ext cx="30350" cy="36625"/>
            </a:xfrm>
            <a:custGeom>
              <a:avLst/>
              <a:gdLst/>
              <a:ahLst/>
              <a:cxnLst/>
              <a:rect l="l" t="t" r="r" b="b"/>
              <a:pathLst>
                <a:path w="1214" h="1465" extrusionOk="0">
                  <a:moveTo>
                    <a:pt x="511" y="1465"/>
                  </a:moveTo>
                  <a:lnTo>
                    <a:pt x="1214" y="1123"/>
                  </a:lnTo>
                  <a:cubicBezTo>
                    <a:pt x="1121" y="941"/>
                    <a:pt x="1043" y="754"/>
                    <a:pt x="959" y="568"/>
                  </a:cubicBezTo>
                  <a:lnTo>
                    <a:pt x="843" y="285"/>
                  </a:lnTo>
                  <a:lnTo>
                    <a:pt x="814" y="215"/>
                  </a:lnTo>
                  <a:cubicBezTo>
                    <a:pt x="809" y="204"/>
                    <a:pt x="803" y="191"/>
                    <a:pt x="799" y="180"/>
                  </a:cubicBezTo>
                  <a:lnTo>
                    <a:pt x="787" y="144"/>
                  </a:lnTo>
                  <a:lnTo>
                    <a:pt x="733" y="1"/>
                  </a:lnTo>
                  <a:lnTo>
                    <a:pt x="1" y="273"/>
                  </a:lnTo>
                  <a:lnTo>
                    <a:pt x="56" y="425"/>
                  </a:lnTo>
                  <a:lnTo>
                    <a:pt x="70" y="462"/>
                  </a:lnTo>
                  <a:cubicBezTo>
                    <a:pt x="76" y="476"/>
                    <a:pt x="81" y="487"/>
                    <a:pt x="86" y="501"/>
                  </a:cubicBezTo>
                  <a:lnTo>
                    <a:pt x="117" y="576"/>
                  </a:lnTo>
                  <a:lnTo>
                    <a:pt x="240" y="877"/>
                  </a:lnTo>
                  <a:cubicBezTo>
                    <a:pt x="330" y="1072"/>
                    <a:pt x="413" y="1272"/>
                    <a:pt x="511" y="1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6"/>
            <p:cNvSpPr/>
            <p:nvPr/>
          </p:nvSpPr>
          <p:spPr>
            <a:xfrm>
              <a:off x="5490250" y="3324050"/>
              <a:ext cx="33400" cy="37050"/>
            </a:xfrm>
            <a:custGeom>
              <a:avLst/>
              <a:gdLst/>
              <a:ahLst/>
              <a:cxnLst/>
              <a:rect l="l" t="t" r="r" b="b"/>
              <a:pathLst>
                <a:path w="1336" h="1482" extrusionOk="0">
                  <a:moveTo>
                    <a:pt x="698" y="1482"/>
                  </a:moveTo>
                  <a:lnTo>
                    <a:pt x="1336" y="1032"/>
                  </a:lnTo>
                  <a:lnTo>
                    <a:pt x="1162" y="780"/>
                  </a:lnTo>
                  <a:lnTo>
                    <a:pt x="995" y="524"/>
                  </a:lnTo>
                  <a:cubicBezTo>
                    <a:pt x="938" y="439"/>
                    <a:pt x="886" y="351"/>
                    <a:pt x="834" y="263"/>
                  </a:cubicBezTo>
                  <a:lnTo>
                    <a:pt x="755" y="132"/>
                  </a:lnTo>
                  <a:cubicBezTo>
                    <a:pt x="741" y="109"/>
                    <a:pt x="727" y="90"/>
                    <a:pt x="715" y="67"/>
                  </a:cubicBezTo>
                  <a:lnTo>
                    <a:pt x="678" y="0"/>
                  </a:lnTo>
                  <a:lnTo>
                    <a:pt x="1" y="391"/>
                  </a:lnTo>
                  <a:lnTo>
                    <a:pt x="41" y="461"/>
                  </a:lnTo>
                  <a:cubicBezTo>
                    <a:pt x="54" y="484"/>
                    <a:pt x="69" y="508"/>
                    <a:pt x="83" y="530"/>
                  </a:cubicBezTo>
                  <a:lnTo>
                    <a:pt x="167" y="669"/>
                  </a:lnTo>
                  <a:cubicBezTo>
                    <a:pt x="224" y="760"/>
                    <a:pt x="278" y="853"/>
                    <a:pt x="339" y="942"/>
                  </a:cubicBezTo>
                  <a:lnTo>
                    <a:pt x="516" y="12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6"/>
            <p:cNvSpPr/>
            <p:nvPr/>
          </p:nvSpPr>
          <p:spPr>
            <a:xfrm>
              <a:off x="5465000" y="3056050"/>
              <a:ext cx="32475" cy="36850"/>
            </a:xfrm>
            <a:custGeom>
              <a:avLst/>
              <a:gdLst/>
              <a:ahLst/>
              <a:cxnLst/>
              <a:rect l="l" t="t" r="r" b="b"/>
              <a:pathLst>
                <a:path w="1299" h="1474" extrusionOk="0">
                  <a:moveTo>
                    <a:pt x="1" y="1143"/>
                  </a:moveTo>
                  <a:lnTo>
                    <a:pt x="708" y="1473"/>
                  </a:lnTo>
                  <a:cubicBezTo>
                    <a:pt x="874" y="1115"/>
                    <a:pt x="1072" y="771"/>
                    <a:pt x="1298" y="452"/>
                  </a:cubicBezTo>
                  <a:lnTo>
                    <a:pt x="661" y="1"/>
                  </a:lnTo>
                  <a:cubicBezTo>
                    <a:pt x="407" y="362"/>
                    <a:pt x="187" y="744"/>
                    <a:pt x="1"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6"/>
            <p:cNvSpPr/>
            <p:nvPr/>
          </p:nvSpPr>
          <p:spPr>
            <a:xfrm>
              <a:off x="5448250" y="3108950"/>
              <a:ext cx="25925" cy="34775"/>
            </a:xfrm>
            <a:custGeom>
              <a:avLst/>
              <a:gdLst/>
              <a:ahLst/>
              <a:cxnLst/>
              <a:rect l="l" t="t" r="r" b="b"/>
              <a:pathLst>
                <a:path w="1037" h="1391" extrusionOk="0">
                  <a:moveTo>
                    <a:pt x="0" y="1283"/>
                  </a:moveTo>
                  <a:lnTo>
                    <a:pt x="774" y="1391"/>
                  </a:lnTo>
                  <a:cubicBezTo>
                    <a:pt x="786" y="1293"/>
                    <a:pt x="803" y="1197"/>
                    <a:pt x="821" y="1099"/>
                  </a:cubicBezTo>
                  <a:cubicBezTo>
                    <a:pt x="839" y="1002"/>
                    <a:pt x="858" y="905"/>
                    <a:pt x="880" y="809"/>
                  </a:cubicBezTo>
                  <a:cubicBezTo>
                    <a:pt x="925" y="616"/>
                    <a:pt x="977" y="424"/>
                    <a:pt x="1036" y="236"/>
                  </a:cubicBezTo>
                  <a:lnTo>
                    <a:pt x="292" y="1"/>
                  </a:lnTo>
                  <a:cubicBezTo>
                    <a:pt x="225" y="210"/>
                    <a:pt x="168" y="422"/>
                    <a:pt x="119" y="636"/>
                  </a:cubicBezTo>
                  <a:cubicBezTo>
                    <a:pt x="94" y="742"/>
                    <a:pt x="72" y="850"/>
                    <a:pt x="52" y="958"/>
                  </a:cubicBezTo>
                  <a:cubicBezTo>
                    <a:pt x="33" y="1067"/>
                    <a:pt x="15" y="1174"/>
                    <a:pt x="0" y="12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6"/>
            <p:cNvSpPr/>
            <p:nvPr/>
          </p:nvSpPr>
          <p:spPr>
            <a:xfrm>
              <a:off x="5446025" y="3166775"/>
              <a:ext cx="20475" cy="32500"/>
            </a:xfrm>
            <a:custGeom>
              <a:avLst/>
              <a:gdLst/>
              <a:ahLst/>
              <a:cxnLst/>
              <a:rect l="l" t="t" r="r" b="b"/>
              <a:pathLst>
                <a:path w="819" h="1300" extrusionOk="0">
                  <a:moveTo>
                    <a:pt x="40" y="1300"/>
                  </a:moveTo>
                  <a:lnTo>
                    <a:pt x="818" y="1235"/>
                  </a:lnTo>
                  <a:lnTo>
                    <a:pt x="797" y="932"/>
                  </a:lnTo>
                  <a:cubicBezTo>
                    <a:pt x="794" y="907"/>
                    <a:pt x="794" y="881"/>
                    <a:pt x="793" y="857"/>
                  </a:cubicBezTo>
                  <a:lnTo>
                    <a:pt x="791" y="781"/>
                  </a:lnTo>
                  <a:lnTo>
                    <a:pt x="786" y="630"/>
                  </a:lnTo>
                  <a:cubicBezTo>
                    <a:pt x="784" y="579"/>
                    <a:pt x="782" y="529"/>
                    <a:pt x="782" y="479"/>
                  </a:cubicBezTo>
                  <a:lnTo>
                    <a:pt x="783" y="328"/>
                  </a:lnTo>
                  <a:lnTo>
                    <a:pt x="785" y="177"/>
                  </a:lnTo>
                  <a:lnTo>
                    <a:pt x="785" y="102"/>
                  </a:lnTo>
                  <a:cubicBezTo>
                    <a:pt x="785" y="77"/>
                    <a:pt x="787" y="51"/>
                    <a:pt x="787" y="26"/>
                  </a:cubicBezTo>
                  <a:lnTo>
                    <a:pt x="6" y="0"/>
                  </a:lnTo>
                  <a:cubicBezTo>
                    <a:pt x="5" y="27"/>
                    <a:pt x="4" y="55"/>
                    <a:pt x="4" y="82"/>
                  </a:cubicBezTo>
                  <a:lnTo>
                    <a:pt x="4" y="165"/>
                  </a:lnTo>
                  <a:lnTo>
                    <a:pt x="2" y="327"/>
                  </a:lnTo>
                  <a:lnTo>
                    <a:pt x="1" y="489"/>
                  </a:lnTo>
                  <a:cubicBezTo>
                    <a:pt x="1" y="545"/>
                    <a:pt x="4" y="598"/>
                    <a:pt x="5" y="652"/>
                  </a:cubicBezTo>
                  <a:lnTo>
                    <a:pt x="10" y="815"/>
                  </a:lnTo>
                  <a:lnTo>
                    <a:pt x="12" y="897"/>
                  </a:lnTo>
                  <a:cubicBezTo>
                    <a:pt x="14" y="925"/>
                    <a:pt x="14" y="952"/>
                    <a:pt x="16" y="97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6"/>
            <p:cNvSpPr/>
            <p:nvPr/>
          </p:nvSpPr>
          <p:spPr>
            <a:xfrm>
              <a:off x="5603025" y="3010225"/>
              <a:ext cx="35475" cy="33700"/>
            </a:xfrm>
            <a:custGeom>
              <a:avLst/>
              <a:gdLst/>
              <a:ahLst/>
              <a:cxnLst/>
              <a:rect l="l" t="t" r="r" b="b"/>
              <a:pathLst>
                <a:path w="1419" h="1348" extrusionOk="0">
                  <a:moveTo>
                    <a:pt x="285" y="0"/>
                  </a:moveTo>
                  <a:lnTo>
                    <a:pt x="0" y="743"/>
                  </a:lnTo>
                  <a:cubicBezTo>
                    <a:pt x="339" y="891"/>
                    <a:pt x="649" y="1099"/>
                    <a:pt x="922" y="1348"/>
                  </a:cubicBezTo>
                  <a:lnTo>
                    <a:pt x="1418" y="740"/>
                  </a:lnTo>
                  <a:cubicBezTo>
                    <a:pt x="1082" y="437"/>
                    <a:pt x="701" y="181"/>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6"/>
            <p:cNvSpPr/>
            <p:nvPr/>
          </p:nvSpPr>
          <p:spPr>
            <a:xfrm>
              <a:off x="5550525" y="3002400"/>
              <a:ext cx="33750" cy="22250"/>
            </a:xfrm>
            <a:custGeom>
              <a:avLst/>
              <a:gdLst/>
              <a:ahLst/>
              <a:cxnLst/>
              <a:rect l="l" t="t" r="r" b="b"/>
              <a:pathLst>
                <a:path w="1350" h="890" extrusionOk="0">
                  <a:moveTo>
                    <a:pt x="0" y="109"/>
                  </a:moveTo>
                  <a:lnTo>
                    <a:pt x="159" y="889"/>
                  </a:lnTo>
                  <a:cubicBezTo>
                    <a:pt x="339" y="844"/>
                    <a:pt x="521" y="816"/>
                    <a:pt x="705" y="806"/>
                  </a:cubicBezTo>
                  <a:lnTo>
                    <a:pt x="775" y="802"/>
                  </a:lnTo>
                  <a:lnTo>
                    <a:pt x="844" y="801"/>
                  </a:lnTo>
                  <a:lnTo>
                    <a:pt x="879" y="800"/>
                  </a:lnTo>
                  <a:lnTo>
                    <a:pt x="913" y="800"/>
                  </a:lnTo>
                  <a:lnTo>
                    <a:pt x="983" y="801"/>
                  </a:lnTo>
                  <a:cubicBezTo>
                    <a:pt x="1006" y="801"/>
                    <a:pt x="1028" y="803"/>
                    <a:pt x="1052" y="805"/>
                  </a:cubicBezTo>
                  <a:cubicBezTo>
                    <a:pt x="1075" y="806"/>
                    <a:pt x="1098" y="806"/>
                    <a:pt x="1121" y="808"/>
                  </a:cubicBezTo>
                  <a:cubicBezTo>
                    <a:pt x="1166" y="812"/>
                    <a:pt x="1213" y="816"/>
                    <a:pt x="1259" y="822"/>
                  </a:cubicBezTo>
                  <a:lnTo>
                    <a:pt x="1350" y="30"/>
                  </a:lnTo>
                  <a:cubicBezTo>
                    <a:pt x="1293" y="22"/>
                    <a:pt x="1237" y="19"/>
                    <a:pt x="1181" y="13"/>
                  </a:cubicBezTo>
                  <a:cubicBezTo>
                    <a:pt x="1152" y="10"/>
                    <a:pt x="1125" y="9"/>
                    <a:pt x="1096" y="8"/>
                  </a:cubicBezTo>
                  <a:cubicBezTo>
                    <a:pt x="1067" y="6"/>
                    <a:pt x="1040" y="4"/>
                    <a:pt x="1011" y="4"/>
                  </a:cubicBezTo>
                  <a:lnTo>
                    <a:pt x="927" y="3"/>
                  </a:lnTo>
                  <a:lnTo>
                    <a:pt x="884" y="1"/>
                  </a:lnTo>
                  <a:lnTo>
                    <a:pt x="841" y="3"/>
                  </a:lnTo>
                  <a:lnTo>
                    <a:pt x="756" y="4"/>
                  </a:lnTo>
                  <a:cubicBezTo>
                    <a:pt x="728" y="5"/>
                    <a:pt x="700" y="6"/>
                    <a:pt x="672" y="8"/>
                  </a:cubicBezTo>
                  <a:cubicBezTo>
                    <a:pt x="445" y="20"/>
                    <a:pt x="220" y="54"/>
                    <a:pt x="0" y="1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6"/>
            <p:cNvSpPr/>
            <p:nvPr/>
          </p:nvSpPr>
          <p:spPr>
            <a:xfrm>
              <a:off x="5498775" y="3014925"/>
              <a:ext cx="35600" cy="34575"/>
            </a:xfrm>
            <a:custGeom>
              <a:avLst/>
              <a:gdLst/>
              <a:ahLst/>
              <a:cxnLst/>
              <a:rect l="l" t="t" r="r" b="b"/>
              <a:pathLst>
                <a:path w="1424" h="1383" extrusionOk="0">
                  <a:moveTo>
                    <a:pt x="0" y="825"/>
                  </a:moveTo>
                  <a:lnTo>
                    <a:pt x="547" y="1382"/>
                  </a:lnTo>
                  <a:cubicBezTo>
                    <a:pt x="677" y="1252"/>
                    <a:pt x="817" y="1129"/>
                    <a:pt x="962" y="1016"/>
                  </a:cubicBezTo>
                  <a:cubicBezTo>
                    <a:pt x="1108" y="903"/>
                    <a:pt x="1262" y="801"/>
                    <a:pt x="1424" y="711"/>
                  </a:cubicBezTo>
                  <a:lnTo>
                    <a:pt x="1078" y="1"/>
                  </a:lnTo>
                  <a:cubicBezTo>
                    <a:pt x="880" y="112"/>
                    <a:pt x="692" y="238"/>
                    <a:pt x="511" y="376"/>
                  </a:cubicBezTo>
                  <a:cubicBezTo>
                    <a:pt x="332" y="515"/>
                    <a:pt x="161" y="665"/>
                    <a:pt x="0" y="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6"/>
            <p:cNvSpPr/>
            <p:nvPr/>
          </p:nvSpPr>
          <p:spPr>
            <a:xfrm>
              <a:off x="5666475" y="3160225"/>
              <a:ext cx="22475" cy="33125"/>
            </a:xfrm>
            <a:custGeom>
              <a:avLst/>
              <a:gdLst/>
              <a:ahLst/>
              <a:cxnLst/>
              <a:rect l="l" t="t" r="r" b="b"/>
              <a:pathLst>
                <a:path w="899" h="1325" extrusionOk="0">
                  <a:moveTo>
                    <a:pt x="898" y="21"/>
                  </a:moveTo>
                  <a:lnTo>
                    <a:pt x="117" y="1"/>
                  </a:lnTo>
                  <a:cubicBezTo>
                    <a:pt x="109" y="401"/>
                    <a:pt x="68" y="798"/>
                    <a:pt x="1" y="1193"/>
                  </a:cubicBezTo>
                  <a:lnTo>
                    <a:pt x="770" y="1324"/>
                  </a:lnTo>
                  <a:cubicBezTo>
                    <a:pt x="845" y="893"/>
                    <a:pt x="890" y="457"/>
                    <a:pt x="898" y="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6"/>
            <p:cNvSpPr/>
            <p:nvPr/>
          </p:nvSpPr>
          <p:spPr>
            <a:xfrm>
              <a:off x="5663350" y="3102225"/>
              <a:ext cx="24825" cy="34275"/>
            </a:xfrm>
            <a:custGeom>
              <a:avLst/>
              <a:gdLst/>
              <a:ahLst/>
              <a:cxnLst/>
              <a:rect l="l" t="t" r="r" b="b"/>
              <a:pathLst>
                <a:path w="993" h="1371" extrusionOk="0">
                  <a:moveTo>
                    <a:pt x="753" y="1"/>
                  </a:moveTo>
                  <a:lnTo>
                    <a:pt x="1" y="213"/>
                  </a:lnTo>
                  <a:cubicBezTo>
                    <a:pt x="54" y="402"/>
                    <a:pt x="99" y="593"/>
                    <a:pt x="135" y="787"/>
                  </a:cubicBezTo>
                  <a:cubicBezTo>
                    <a:pt x="153" y="884"/>
                    <a:pt x="169" y="980"/>
                    <a:pt x="182" y="1078"/>
                  </a:cubicBezTo>
                  <a:cubicBezTo>
                    <a:pt x="188" y="1125"/>
                    <a:pt x="193" y="1175"/>
                    <a:pt x="200" y="1223"/>
                  </a:cubicBezTo>
                  <a:cubicBezTo>
                    <a:pt x="205" y="1271"/>
                    <a:pt x="210" y="1319"/>
                    <a:pt x="214" y="1370"/>
                  </a:cubicBezTo>
                  <a:lnTo>
                    <a:pt x="992" y="1301"/>
                  </a:lnTo>
                  <a:cubicBezTo>
                    <a:pt x="989" y="1246"/>
                    <a:pt x="982" y="1192"/>
                    <a:pt x="976" y="1137"/>
                  </a:cubicBezTo>
                  <a:cubicBezTo>
                    <a:pt x="970" y="1083"/>
                    <a:pt x="964" y="1029"/>
                    <a:pt x="956" y="973"/>
                  </a:cubicBezTo>
                  <a:cubicBezTo>
                    <a:pt x="941" y="864"/>
                    <a:pt x="923" y="755"/>
                    <a:pt x="904" y="646"/>
                  </a:cubicBezTo>
                  <a:cubicBezTo>
                    <a:pt x="862" y="428"/>
                    <a:pt x="813" y="213"/>
                    <a:pt x="7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6"/>
            <p:cNvSpPr/>
            <p:nvPr/>
          </p:nvSpPr>
          <p:spPr>
            <a:xfrm>
              <a:off x="5640975" y="3049050"/>
              <a:ext cx="32350" cy="36700"/>
            </a:xfrm>
            <a:custGeom>
              <a:avLst/>
              <a:gdLst/>
              <a:ahLst/>
              <a:cxnLst/>
              <a:rect l="l" t="t" r="r" b="b"/>
              <a:pathLst>
                <a:path w="1294" h="1468" extrusionOk="0">
                  <a:moveTo>
                    <a:pt x="631" y="1"/>
                  </a:moveTo>
                  <a:lnTo>
                    <a:pt x="0" y="460"/>
                  </a:lnTo>
                  <a:cubicBezTo>
                    <a:pt x="226" y="770"/>
                    <a:pt x="421" y="1112"/>
                    <a:pt x="580" y="1468"/>
                  </a:cubicBezTo>
                  <a:lnTo>
                    <a:pt x="1294" y="1149"/>
                  </a:lnTo>
                  <a:cubicBezTo>
                    <a:pt x="1113" y="747"/>
                    <a:pt x="893" y="361"/>
                    <a:pt x="6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6"/>
            <p:cNvSpPr/>
            <p:nvPr/>
          </p:nvSpPr>
          <p:spPr>
            <a:xfrm>
              <a:off x="5588625" y="3308100"/>
              <a:ext cx="35750" cy="36375"/>
            </a:xfrm>
            <a:custGeom>
              <a:avLst/>
              <a:gdLst/>
              <a:ahLst/>
              <a:cxnLst/>
              <a:rect l="l" t="t" r="r" b="b"/>
              <a:pathLst>
                <a:path w="1430" h="1455" extrusionOk="0">
                  <a:moveTo>
                    <a:pt x="1429" y="503"/>
                  </a:moveTo>
                  <a:lnTo>
                    <a:pt x="831" y="1"/>
                  </a:lnTo>
                  <a:cubicBezTo>
                    <a:pt x="570" y="313"/>
                    <a:pt x="292" y="611"/>
                    <a:pt x="1" y="896"/>
                  </a:cubicBezTo>
                  <a:lnTo>
                    <a:pt x="547" y="1454"/>
                  </a:lnTo>
                  <a:cubicBezTo>
                    <a:pt x="856" y="1152"/>
                    <a:pt x="1152" y="835"/>
                    <a:pt x="1429" y="5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6"/>
            <p:cNvSpPr/>
            <p:nvPr/>
          </p:nvSpPr>
          <p:spPr>
            <a:xfrm>
              <a:off x="5624200" y="3263325"/>
              <a:ext cx="33300" cy="37025"/>
            </a:xfrm>
            <a:custGeom>
              <a:avLst/>
              <a:gdLst/>
              <a:ahLst/>
              <a:cxnLst/>
              <a:rect l="l" t="t" r="r" b="b"/>
              <a:pathLst>
                <a:path w="1332" h="1481" extrusionOk="0">
                  <a:moveTo>
                    <a:pt x="1332" y="379"/>
                  </a:moveTo>
                  <a:lnTo>
                    <a:pt x="647" y="1"/>
                  </a:lnTo>
                  <a:cubicBezTo>
                    <a:pt x="453" y="355"/>
                    <a:pt x="236" y="699"/>
                    <a:pt x="1" y="1030"/>
                  </a:cubicBezTo>
                  <a:lnTo>
                    <a:pt x="637" y="1481"/>
                  </a:lnTo>
                  <a:cubicBezTo>
                    <a:pt x="889" y="1127"/>
                    <a:pt x="1120" y="758"/>
                    <a:pt x="1332" y="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6"/>
            <p:cNvSpPr/>
            <p:nvPr/>
          </p:nvSpPr>
          <p:spPr>
            <a:xfrm>
              <a:off x="5650900" y="3213625"/>
              <a:ext cx="29025" cy="36125"/>
            </a:xfrm>
            <a:custGeom>
              <a:avLst/>
              <a:gdLst/>
              <a:ahLst/>
              <a:cxnLst/>
              <a:rect l="l" t="t" r="r" b="b"/>
              <a:pathLst>
                <a:path w="1161" h="1445" extrusionOk="0">
                  <a:moveTo>
                    <a:pt x="1160" y="217"/>
                  </a:moveTo>
                  <a:lnTo>
                    <a:pt x="409" y="0"/>
                  </a:lnTo>
                  <a:cubicBezTo>
                    <a:pt x="297" y="386"/>
                    <a:pt x="160" y="765"/>
                    <a:pt x="0" y="1134"/>
                  </a:cubicBezTo>
                  <a:lnTo>
                    <a:pt x="716" y="1444"/>
                  </a:lnTo>
                  <a:cubicBezTo>
                    <a:pt x="890" y="1046"/>
                    <a:pt x="1039" y="635"/>
                    <a:pt x="1160" y="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6"/>
            <p:cNvSpPr/>
            <p:nvPr/>
          </p:nvSpPr>
          <p:spPr>
            <a:xfrm>
              <a:off x="5448125" y="3404300"/>
              <a:ext cx="36350" cy="29300"/>
            </a:xfrm>
            <a:custGeom>
              <a:avLst/>
              <a:gdLst/>
              <a:ahLst/>
              <a:cxnLst/>
              <a:rect l="l" t="t" r="r" b="b"/>
              <a:pathLst>
                <a:path w="1454" h="1172" extrusionOk="0">
                  <a:moveTo>
                    <a:pt x="1454" y="720"/>
                  </a:moveTo>
                  <a:lnTo>
                    <a:pt x="1151" y="0"/>
                  </a:lnTo>
                  <a:cubicBezTo>
                    <a:pt x="774" y="159"/>
                    <a:pt x="390" y="302"/>
                    <a:pt x="0" y="428"/>
                  </a:cubicBezTo>
                  <a:lnTo>
                    <a:pt x="241" y="1171"/>
                  </a:lnTo>
                  <a:cubicBezTo>
                    <a:pt x="651" y="1039"/>
                    <a:pt x="1056" y="888"/>
                    <a:pt x="1454" y="7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6"/>
            <p:cNvSpPr/>
            <p:nvPr/>
          </p:nvSpPr>
          <p:spPr>
            <a:xfrm>
              <a:off x="5499000" y="3379175"/>
              <a:ext cx="37100" cy="32350"/>
            </a:xfrm>
            <a:custGeom>
              <a:avLst/>
              <a:gdLst/>
              <a:ahLst/>
              <a:cxnLst/>
              <a:rect l="l" t="t" r="r" b="b"/>
              <a:pathLst>
                <a:path w="1484" h="1294" extrusionOk="0">
                  <a:moveTo>
                    <a:pt x="1483" y="667"/>
                  </a:moveTo>
                  <a:lnTo>
                    <a:pt x="1076" y="0"/>
                  </a:lnTo>
                  <a:cubicBezTo>
                    <a:pt x="727" y="214"/>
                    <a:pt x="368" y="413"/>
                    <a:pt x="1" y="596"/>
                  </a:cubicBezTo>
                  <a:lnTo>
                    <a:pt x="351" y="1294"/>
                  </a:lnTo>
                  <a:cubicBezTo>
                    <a:pt x="738" y="1102"/>
                    <a:pt x="1115" y="894"/>
                    <a:pt x="1483" y="6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6"/>
            <p:cNvSpPr/>
            <p:nvPr/>
          </p:nvSpPr>
          <p:spPr>
            <a:xfrm>
              <a:off x="5546125" y="3347150"/>
              <a:ext cx="36875" cy="34725"/>
            </a:xfrm>
            <a:custGeom>
              <a:avLst/>
              <a:gdLst/>
              <a:ahLst/>
              <a:cxnLst/>
              <a:rect l="l" t="t" r="r" b="b"/>
              <a:pathLst>
                <a:path w="1475" h="1389" extrusionOk="0">
                  <a:moveTo>
                    <a:pt x="1475" y="597"/>
                  </a:moveTo>
                  <a:lnTo>
                    <a:pt x="971" y="1"/>
                  </a:lnTo>
                  <a:cubicBezTo>
                    <a:pt x="658" y="265"/>
                    <a:pt x="335" y="515"/>
                    <a:pt x="0" y="750"/>
                  </a:cubicBezTo>
                  <a:lnTo>
                    <a:pt x="450" y="1389"/>
                  </a:lnTo>
                  <a:cubicBezTo>
                    <a:pt x="802" y="1140"/>
                    <a:pt x="1145" y="875"/>
                    <a:pt x="1475" y="5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6"/>
            <p:cNvSpPr/>
            <p:nvPr/>
          </p:nvSpPr>
          <p:spPr>
            <a:xfrm>
              <a:off x="5282250" y="3432150"/>
              <a:ext cx="32325" cy="20675"/>
            </a:xfrm>
            <a:custGeom>
              <a:avLst/>
              <a:gdLst/>
              <a:ahLst/>
              <a:cxnLst/>
              <a:rect l="l" t="t" r="r" b="b"/>
              <a:pathLst>
                <a:path w="1293" h="827" extrusionOk="0">
                  <a:moveTo>
                    <a:pt x="1286" y="827"/>
                  </a:moveTo>
                  <a:lnTo>
                    <a:pt x="1293" y="46"/>
                  </a:lnTo>
                  <a:cubicBezTo>
                    <a:pt x="1189" y="44"/>
                    <a:pt x="1086" y="44"/>
                    <a:pt x="981" y="42"/>
                  </a:cubicBezTo>
                  <a:lnTo>
                    <a:pt x="670" y="31"/>
                  </a:lnTo>
                  <a:cubicBezTo>
                    <a:pt x="464" y="26"/>
                    <a:pt x="257" y="12"/>
                    <a:pt x="50" y="0"/>
                  </a:cubicBezTo>
                  <a:lnTo>
                    <a:pt x="1" y="780"/>
                  </a:lnTo>
                  <a:cubicBezTo>
                    <a:pt x="214" y="792"/>
                    <a:pt x="429" y="807"/>
                    <a:pt x="642" y="811"/>
                  </a:cubicBezTo>
                  <a:lnTo>
                    <a:pt x="964" y="822"/>
                  </a:lnTo>
                  <a:cubicBezTo>
                    <a:pt x="1071" y="825"/>
                    <a:pt x="1179" y="825"/>
                    <a:pt x="1286" y="8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6"/>
            <p:cNvSpPr/>
            <p:nvPr/>
          </p:nvSpPr>
          <p:spPr>
            <a:xfrm>
              <a:off x="5339175" y="3430775"/>
              <a:ext cx="32925" cy="21675"/>
            </a:xfrm>
            <a:custGeom>
              <a:avLst/>
              <a:gdLst/>
              <a:ahLst/>
              <a:cxnLst/>
              <a:rect l="l" t="t" r="r" b="b"/>
              <a:pathLst>
                <a:path w="1317" h="867" extrusionOk="0">
                  <a:moveTo>
                    <a:pt x="1317" y="778"/>
                  </a:moveTo>
                  <a:lnTo>
                    <a:pt x="1238" y="0"/>
                  </a:lnTo>
                  <a:lnTo>
                    <a:pt x="928" y="30"/>
                  </a:lnTo>
                  <a:cubicBezTo>
                    <a:pt x="826" y="40"/>
                    <a:pt x="723" y="45"/>
                    <a:pt x="620" y="52"/>
                  </a:cubicBezTo>
                  <a:lnTo>
                    <a:pt x="465" y="62"/>
                  </a:lnTo>
                  <a:cubicBezTo>
                    <a:pt x="413" y="67"/>
                    <a:pt x="363" y="71"/>
                    <a:pt x="311" y="72"/>
                  </a:cubicBezTo>
                  <a:lnTo>
                    <a:pt x="1" y="85"/>
                  </a:lnTo>
                  <a:lnTo>
                    <a:pt x="31" y="866"/>
                  </a:lnTo>
                  <a:lnTo>
                    <a:pt x="353" y="852"/>
                  </a:lnTo>
                  <a:cubicBezTo>
                    <a:pt x="406" y="851"/>
                    <a:pt x="459" y="845"/>
                    <a:pt x="514" y="841"/>
                  </a:cubicBezTo>
                  <a:lnTo>
                    <a:pt x="673" y="830"/>
                  </a:lnTo>
                  <a:cubicBezTo>
                    <a:pt x="781" y="822"/>
                    <a:pt x="889" y="815"/>
                    <a:pt x="995" y="8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6"/>
            <p:cNvSpPr/>
            <p:nvPr/>
          </p:nvSpPr>
          <p:spPr>
            <a:xfrm>
              <a:off x="5394225" y="3421725"/>
              <a:ext cx="34800" cy="25250"/>
            </a:xfrm>
            <a:custGeom>
              <a:avLst/>
              <a:gdLst/>
              <a:ahLst/>
              <a:cxnLst/>
              <a:rect l="l" t="t" r="r" b="b"/>
              <a:pathLst>
                <a:path w="1392" h="1010" extrusionOk="0">
                  <a:moveTo>
                    <a:pt x="1392" y="760"/>
                  </a:moveTo>
                  <a:lnTo>
                    <a:pt x="1207" y="1"/>
                  </a:lnTo>
                  <a:lnTo>
                    <a:pt x="1132" y="19"/>
                  </a:lnTo>
                  <a:lnTo>
                    <a:pt x="1058" y="36"/>
                  </a:lnTo>
                  <a:lnTo>
                    <a:pt x="908" y="69"/>
                  </a:lnTo>
                  <a:cubicBezTo>
                    <a:pt x="859" y="82"/>
                    <a:pt x="808" y="90"/>
                    <a:pt x="759" y="103"/>
                  </a:cubicBezTo>
                  <a:lnTo>
                    <a:pt x="609" y="134"/>
                  </a:lnTo>
                  <a:lnTo>
                    <a:pt x="458" y="162"/>
                  </a:lnTo>
                  <a:cubicBezTo>
                    <a:pt x="407" y="171"/>
                    <a:pt x="357" y="182"/>
                    <a:pt x="307" y="189"/>
                  </a:cubicBezTo>
                  <a:lnTo>
                    <a:pt x="1" y="238"/>
                  </a:lnTo>
                  <a:lnTo>
                    <a:pt x="121" y="1010"/>
                  </a:lnTo>
                  <a:lnTo>
                    <a:pt x="439" y="959"/>
                  </a:lnTo>
                  <a:cubicBezTo>
                    <a:pt x="493" y="949"/>
                    <a:pt x="546" y="939"/>
                    <a:pt x="599" y="931"/>
                  </a:cubicBezTo>
                  <a:lnTo>
                    <a:pt x="757" y="900"/>
                  </a:lnTo>
                  <a:lnTo>
                    <a:pt x="916" y="868"/>
                  </a:lnTo>
                  <a:cubicBezTo>
                    <a:pt x="969" y="856"/>
                    <a:pt x="1021" y="847"/>
                    <a:pt x="1074" y="834"/>
                  </a:cubicBezTo>
                  <a:lnTo>
                    <a:pt x="1233" y="797"/>
                  </a:lnTo>
                  <a:lnTo>
                    <a:pt x="1312" y="78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6"/>
            <p:cNvSpPr/>
            <p:nvPr/>
          </p:nvSpPr>
          <p:spPr>
            <a:xfrm>
              <a:off x="5112700" y="3402425"/>
              <a:ext cx="35575" cy="26850"/>
            </a:xfrm>
            <a:custGeom>
              <a:avLst/>
              <a:gdLst/>
              <a:ahLst/>
              <a:cxnLst/>
              <a:rect l="l" t="t" r="r" b="b"/>
              <a:pathLst>
                <a:path w="1423" h="1074" extrusionOk="0">
                  <a:moveTo>
                    <a:pt x="1236" y="1074"/>
                  </a:moveTo>
                  <a:lnTo>
                    <a:pt x="1422" y="315"/>
                  </a:lnTo>
                  <a:cubicBezTo>
                    <a:pt x="1015" y="216"/>
                    <a:pt x="610" y="109"/>
                    <a:pt x="205" y="0"/>
                  </a:cubicBezTo>
                  <a:lnTo>
                    <a:pt x="0" y="753"/>
                  </a:lnTo>
                  <a:cubicBezTo>
                    <a:pt x="410" y="865"/>
                    <a:pt x="822" y="973"/>
                    <a:pt x="1236" y="1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6"/>
            <p:cNvSpPr/>
            <p:nvPr/>
          </p:nvSpPr>
          <p:spPr>
            <a:xfrm>
              <a:off x="5168300" y="3415975"/>
              <a:ext cx="34925" cy="25325"/>
            </a:xfrm>
            <a:custGeom>
              <a:avLst/>
              <a:gdLst/>
              <a:ahLst/>
              <a:cxnLst/>
              <a:rect l="l" t="t" r="r" b="b"/>
              <a:pathLst>
                <a:path w="1397" h="1013" extrusionOk="0">
                  <a:moveTo>
                    <a:pt x="1258" y="1013"/>
                  </a:moveTo>
                  <a:lnTo>
                    <a:pt x="1396" y="245"/>
                  </a:lnTo>
                  <a:cubicBezTo>
                    <a:pt x="1191" y="210"/>
                    <a:pt x="987" y="167"/>
                    <a:pt x="781" y="128"/>
                  </a:cubicBezTo>
                  <a:lnTo>
                    <a:pt x="628" y="98"/>
                  </a:lnTo>
                  <a:lnTo>
                    <a:pt x="474" y="65"/>
                  </a:lnTo>
                  <a:lnTo>
                    <a:pt x="167" y="1"/>
                  </a:lnTo>
                  <a:lnTo>
                    <a:pt x="0" y="763"/>
                  </a:lnTo>
                  <a:lnTo>
                    <a:pt x="314" y="829"/>
                  </a:lnTo>
                  <a:lnTo>
                    <a:pt x="470" y="864"/>
                  </a:lnTo>
                  <a:lnTo>
                    <a:pt x="628" y="895"/>
                  </a:lnTo>
                  <a:cubicBezTo>
                    <a:pt x="837" y="935"/>
                    <a:pt x="1047" y="976"/>
                    <a:pt x="1258" y="10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6"/>
            <p:cNvSpPr/>
            <p:nvPr/>
          </p:nvSpPr>
          <p:spPr>
            <a:xfrm>
              <a:off x="5224625" y="3426125"/>
              <a:ext cx="33875" cy="23375"/>
            </a:xfrm>
            <a:custGeom>
              <a:avLst/>
              <a:gdLst/>
              <a:ahLst/>
              <a:cxnLst/>
              <a:rect l="l" t="t" r="r" b="b"/>
              <a:pathLst>
                <a:path w="1355" h="935" extrusionOk="0">
                  <a:moveTo>
                    <a:pt x="1275" y="935"/>
                  </a:moveTo>
                  <a:lnTo>
                    <a:pt x="1355" y="158"/>
                  </a:lnTo>
                  <a:lnTo>
                    <a:pt x="1199" y="142"/>
                  </a:lnTo>
                  <a:lnTo>
                    <a:pt x="1122" y="135"/>
                  </a:lnTo>
                  <a:lnTo>
                    <a:pt x="1044" y="125"/>
                  </a:lnTo>
                  <a:lnTo>
                    <a:pt x="734" y="86"/>
                  </a:lnTo>
                  <a:lnTo>
                    <a:pt x="579" y="67"/>
                  </a:lnTo>
                  <a:lnTo>
                    <a:pt x="426" y="44"/>
                  </a:lnTo>
                  <a:lnTo>
                    <a:pt x="116" y="1"/>
                  </a:lnTo>
                  <a:lnTo>
                    <a:pt x="0" y="773"/>
                  </a:lnTo>
                  <a:lnTo>
                    <a:pt x="318" y="819"/>
                  </a:lnTo>
                  <a:lnTo>
                    <a:pt x="476" y="841"/>
                  </a:lnTo>
                  <a:lnTo>
                    <a:pt x="637" y="861"/>
                  </a:lnTo>
                  <a:lnTo>
                    <a:pt x="954" y="900"/>
                  </a:lnTo>
                  <a:lnTo>
                    <a:pt x="1035" y="910"/>
                  </a:lnTo>
                  <a:lnTo>
                    <a:pt x="1114" y="9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6"/>
            <p:cNvSpPr/>
            <p:nvPr/>
          </p:nvSpPr>
          <p:spPr>
            <a:xfrm>
              <a:off x="4949225" y="3350300"/>
              <a:ext cx="36450" cy="28875"/>
            </a:xfrm>
            <a:custGeom>
              <a:avLst/>
              <a:gdLst/>
              <a:ahLst/>
              <a:cxnLst/>
              <a:rect l="l" t="t" r="r" b="b"/>
              <a:pathLst>
                <a:path w="1458" h="1155" extrusionOk="0">
                  <a:moveTo>
                    <a:pt x="1203" y="1154"/>
                  </a:moveTo>
                  <a:lnTo>
                    <a:pt x="1457" y="416"/>
                  </a:lnTo>
                  <a:lnTo>
                    <a:pt x="257" y="1"/>
                  </a:lnTo>
                  <a:lnTo>
                    <a:pt x="0" y="73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6"/>
            <p:cNvSpPr/>
            <p:nvPr/>
          </p:nvSpPr>
          <p:spPr>
            <a:xfrm>
              <a:off x="5003200" y="3368775"/>
              <a:ext cx="36300" cy="28600"/>
            </a:xfrm>
            <a:custGeom>
              <a:avLst/>
              <a:gdLst/>
              <a:ahLst/>
              <a:cxnLst/>
              <a:rect l="l" t="t" r="r" b="b"/>
              <a:pathLst>
                <a:path w="1452" h="1144" extrusionOk="0">
                  <a:moveTo>
                    <a:pt x="1210" y="1143"/>
                  </a:moveTo>
                  <a:lnTo>
                    <a:pt x="1451" y="400"/>
                  </a:lnTo>
                  <a:cubicBezTo>
                    <a:pt x="1050" y="270"/>
                    <a:pt x="650" y="135"/>
                    <a:pt x="251" y="1"/>
                  </a:cubicBezTo>
                  <a:lnTo>
                    <a:pt x="1" y="740"/>
                  </a:lnTo>
                  <a:cubicBezTo>
                    <a:pt x="403" y="878"/>
                    <a:pt x="805" y="1011"/>
                    <a:pt x="1210"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6"/>
            <p:cNvSpPr/>
            <p:nvPr/>
          </p:nvSpPr>
          <p:spPr>
            <a:xfrm>
              <a:off x="5057350" y="3386325"/>
              <a:ext cx="36025" cy="27900"/>
            </a:xfrm>
            <a:custGeom>
              <a:avLst/>
              <a:gdLst/>
              <a:ahLst/>
              <a:cxnLst/>
              <a:rect l="l" t="t" r="r" b="b"/>
              <a:pathLst>
                <a:path w="1441" h="1116" extrusionOk="0">
                  <a:moveTo>
                    <a:pt x="1221" y="1116"/>
                  </a:moveTo>
                  <a:lnTo>
                    <a:pt x="1441" y="366"/>
                  </a:lnTo>
                  <a:cubicBezTo>
                    <a:pt x="1038" y="250"/>
                    <a:pt x="636" y="126"/>
                    <a:pt x="233" y="1"/>
                  </a:cubicBezTo>
                  <a:lnTo>
                    <a:pt x="1" y="746"/>
                  </a:lnTo>
                  <a:cubicBezTo>
                    <a:pt x="407" y="873"/>
                    <a:pt x="813" y="998"/>
                    <a:pt x="1221" y="11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6"/>
            <p:cNvSpPr/>
            <p:nvPr/>
          </p:nvSpPr>
          <p:spPr>
            <a:xfrm>
              <a:off x="4786525" y="3298475"/>
              <a:ext cx="35925" cy="27325"/>
            </a:xfrm>
            <a:custGeom>
              <a:avLst/>
              <a:gdLst/>
              <a:ahLst/>
              <a:cxnLst/>
              <a:rect l="l" t="t" r="r" b="b"/>
              <a:pathLst>
                <a:path w="1437" h="1093" extrusionOk="0">
                  <a:moveTo>
                    <a:pt x="1219" y="1093"/>
                  </a:moveTo>
                  <a:lnTo>
                    <a:pt x="1437" y="343"/>
                  </a:lnTo>
                  <a:cubicBezTo>
                    <a:pt x="1026" y="223"/>
                    <a:pt x="614" y="110"/>
                    <a:pt x="200" y="1"/>
                  </a:cubicBezTo>
                  <a:lnTo>
                    <a:pt x="1" y="755"/>
                  </a:lnTo>
                  <a:cubicBezTo>
                    <a:pt x="407" y="862"/>
                    <a:pt x="814" y="974"/>
                    <a:pt x="1219"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6"/>
            <p:cNvSpPr/>
            <p:nvPr/>
          </p:nvSpPr>
          <p:spPr>
            <a:xfrm>
              <a:off x="4841075" y="3314225"/>
              <a:ext cx="36225" cy="28250"/>
            </a:xfrm>
            <a:custGeom>
              <a:avLst/>
              <a:gdLst/>
              <a:ahLst/>
              <a:cxnLst/>
              <a:rect l="l" t="t" r="r" b="b"/>
              <a:pathLst>
                <a:path w="1449" h="1130" extrusionOk="0">
                  <a:moveTo>
                    <a:pt x="1208" y="1129"/>
                  </a:moveTo>
                  <a:lnTo>
                    <a:pt x="1449" y="386"/>
                  </a:lnTo>
                  <a:cubicBezTo>
                    <a:pt x="1043" y="255"/>
                    <a:pt x="636" y="127"/>
                    <a:pt x="229" y="1"/>
                  </a:cubicBezTo>
                  <a:lnTo>
                    <a:pt x="0" y="748"/>
                  </a:lnTo>
                  <a:cubicBezTo>
                    <a:pt x="402" y="873"/>
                    <a:pt x="806" y="999"/>
                    <a:pt x="1208" y="11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6"/>
            <p:cNvSpPr/>
            <p:nvPr/>
          </p:nvSpPr>
          <p:spPr>
            <a:xfrm>
              <a:off x="4894950" y="3331750"/>
              <a:ext cx="36400" cy="28700"/>
            </a:xfrm>
            <a:custGeom>
              <a:avLst/>
              <a:gdLst/>
              <a:ahLst/>
              <a:cxnLst/>
              <a:rect l="l" t="t" r="r" b="b"/>
              <a:pathLst>
                <a:path w="1456" h="1148" extrusionOk="0">
                  <a:moveTo>
                    <a:pt x="1203" y="1148"/>
                  </a:moveTo>
                  <a:lnTo>
                    <a:pt x="1455" y="408"/>
                  </a:lnTo>
                  <a:cubicBezTo>
                    <a:pt x="1053" y="271"/>
                    <a:pt x="651" y="136"/>
                    <a:pt x="247" y="0"/>
                  </a:cubicBezTo>
                  <a:lnTo>
                    <a:pt x="0" y="741"/>
                  </a:lnTo>
                  <a:cubicBezTo>
                    <a:pt x="402" y="875"/>
                    <a:pt x="803" y="1010"/>
                    <a:pt x="1203" y="1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6"/>
            <p:cNvSpPr/>
            <p:nvPr/>
          </p:nvSpPr>
          <p:spPr>
            <a:xfrm>
              <a:off x="4619400" y="3270250"/>
              <a:ext cx="33150" cy="21750"/>
            </a:xfrm>
            <a:custGeom>
              <a:avLst/>
              <a:gdLst/>
              <a:ahLst/>
              <a:cxnLst/>
              <a:rect l="l" t="t" r="r" b="b"/>
              <a:pathLst>
                <a:path w="1326" h="870" extrusionOk="0">
                  <a:moveTo>
                    <a:pt x="1252" y="869"/>
                  </a:moveTo>
                  <a:lnTo>
                    <a:pt x="1326" y="93"/>
                  </a:lnTo>
                  <a:cubicBezTo>
                    <a:pt x="1273" y="87"/>
                    <a:pt x="1220" y="81"/>
                    <a:pt x="1164" y="77"/>
                  </a:cubicBezTo>
                  <a:lnTo>
                    <a:pt x="1003" y="63"/>
                  </a:lnTo>
                  <a:lnTo>
                    <a:pt x="680" y="38"/>
                  </a:lnTo>
                  <a:cubicBezTo>
                    <a:pt x="627" y="34"/>
                    <a:pt x="573" y="31"/>
                    <a:pt x="519" y="29"/>
                  </a:cubicBezTo>
                  <a:lnTo>
                    <a:pt x="357" y="20"/>
                  </a:lnTo>
                  <a:cubicBezTo>
                    <a:pt x="250" y="14"/>
                    <a:pt x="142" y="6"/>
                    <a:pt x="34" y="1"/>
                  </a:cubicBezTo>
                  <a:lnTo>
                    <a:pt x="0" y="781"/>
                  </a:lnTo>
                  <a:cubicBezTo>
                    <a:pt x="104" y="786"/>
                    <a:pt x="210" y="792"/>
                    <a:pt x="314" y="797"/>
                  </a:cubicBezTo>
                  <a:lnTo>
                    <a:pt x="470" y="807"/>
                  </a:lnTo>
                  <a:cubicBezTo>
                    <a:pt x="522" y="810"/>
                    <a:pt x="574" y="812"/>
                    <a:pt x="626" y="817"/>
                  </a:cubicBezTo>
                  <a:lnTo>
                    <a:pt x="939" y="842"/>
                  </a:lnTo>
                  <a:lnTo>
                    <a:pt x="1096" y="8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6"/>
            <p:cNvSpPr/>
            <p:nvPr/>
          </p:nvSpPr>
          <p:spPr>
            <a:xfrm>
              <a:off x="4675475" y="3275450"/>
              <a:ext cx="34525" cy="24200"/>
            </a:xfrm>
            <a:custGeom>
              <a:avLst/>
              <a:gdLst/>
              <a:ahLst/>
              <a:cxnLst/>
              <a:rect l="l" t="t" r="r" b="b"/>
              <a:pathLst>
                <a:path w="1381" h="968" extrusionOk="0">
                  <a:moveTo>
                    <a:pt x="1246" y="967"/>
                  </a:moveTo>
                  <a:lnTo>
                    <a:pt x="1381" y="198"/>
                  </a:lnTo>
                  <a:lnTo>
                    <a:pt x="1221" y="169"/>
                  </a:lnTo>
                  <a:lnTo>
                    <a:pt x="1062" y="143"/>
                  </a:lnTo>
                  <a:lnTo>
                    <a:pt x="743" y="93"/>
                  </a:lnTo>
                  <a:cubicBezTo>
                    <a:pt x="637" y="74"/>
                    <a:pt x="530" y="62"/>
                    <a:pt x="424" y="46"/>
                  </a:cubicBezTo>
                  <a:lnTo>
                    <a:pt x="103" y="0"/>
                  </a:lnTo>
                  <a:lnTo>
                    <a:pt x="0" y="775"/>
                  </a:lnTo>
                  <a:lnTo>
                    <a:pt x="311" y="819"/>
                  </a:lnTo>
                  <a:cubicBezTo>
                    <a:pt x="415" y="834"/>
                    <a:pt x="520" y="848"/>
                    <a:pt x="623" y="864"/>
                  </a:cubicBezTo>
                  <a:lnTo>
                    <a:pt x="934" y="913"/>
                  </a:lnTo>
                  <a:lnTo>
                    <a:pt x="1088" y="9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6"/>
            <p:cNvSpPr/>
            <p:nvPr/>
          </p:nvSpPr>
          <p:spPr>
            <a:xfrm>
              <a:off x="4731000" y="3285100"/>
              <a:ext cx="35375" cy="26025"/>
            </a:xfrm>
            <a:custGeom>
              <a:avLst/>
              <a:gdLst/>
              <a:ahLst/>
              <a:cxnLst/>
              <a:rect l="l" t="t" r="r" b="b"/>
              <a:pathLst>
                <a:path w="1415" h="1041" extrusionOk="0">
                  <a:moveTo>
                    <a:pt x="1233" y="1041"/>
                  </a:moveTo>
                  <a:lnTo>
                    <a:pt x="1415" y="282"/>
                  </a:lnTo>
                  <a:lnTo>
                    <a:pt x="1259" y="244"/>
                  </a:lnTo>
                  <a:cubicBezTo>
                    <a:pt x="1207" y="232"/>
                    <a:pt x="1155" y="221"/>
                    <a:pt x="1103" y="208"/>
                  </a:cubicBezTo>
                  <a:lnTo>
                    <a:pt x="789" y="136"/>
                  </a:lnTo>
                  <a:cubicBezTo>
                    <a:pt x="685" y="112"/>
                    <a:pt x="579" y="91"/>
                    <a:pt x="474" y="67"/>
                  </a:cubicBezTo>
                  <a:lnTo>
                    <a:pt x="158" y="0"/>
                  </a:lnTo>
                  <a:lnTo>
                    <a:pt x="1" y="766"/>
                  </a:lnTo>
                  <a:lnTo>
                    <a:pt x="309" y="831"/>
                  </a:lnTo>
                  <a:cubicBezTo>
                    <a:pt x="412" y="853"/>
                    <a:pt x="515" y="874"/>
                    <a:pt x="618" y="899"/>
                  </a:cubicBezTo>
                  <a:lnTo>
                    <a:pt x="926" y="969"/>
                  </a:lnTo>
                  <a:cubicBezTo>
                    <a:pt x="977" y="981"/>
                    <a:pt x="1029" y="993"/>
                    <a:pt x="1079" y="100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6"/>
            <p:cNvSpPr/>
            <p:nvPr/>
          </p:nvSpPr>
          <p:spPr>
            <a:xfrm>
              <a:off x="4446675" y="3283850"/>
              <a:ext cx="36525" cy="28425"/>
            </a:xfrm>
            <a:custGeom>
              <a:avLst/>
              <a:gdLst/>
              <a:ahLst/>
              <a:cxnLst/>
              <a:rect l="l" t="t" r="r" b="b"/>
              <a:pathLst>
                <a:path w="1461" h="1137" extrusionOk="0">
                  <a:moveTo>
                    <a:pt x="1461" y="753"/>
                  </a:moveTo>
                  <a:lnTo>
                    <a:pt x="1257" y="0"/>
                  </a:lnTo>
                  <a:cubicBezTo>
                    <a:pt x="832" y="116"/>
                    <a:pt x="413" y="250"/>
                    <a:pt x="1" y="407"/>
                  </a:cubicBezTo>
                  <a:lnTo>
                    <a:pt x="278" y="1136"/>
                  </a:lnTo>
                  <a:cubicBezTo>
                    <a:pt x="664" y="991"/>
                    <a:pt x="1060" y="863"/>
                    <a:pt x="1461"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6"/>
            <p:cNvSpPr/>
            <p:nvPr/>
          </p:nvSpPr>
          <p:spPr>
            <a:xfrm>
              <a:off x="4503500" y="3273050"/>
              <a:ext cx="34650" cy="24025"/>
            </a:xfrm>
            <a:custGeom>
              <a:avLst/>
              <a:gdLst/>
              <a:ahLst/>
              <a:cxnLst/>
              <a:rect l="l" t="t" r="r" b="b"/>
              <a:pathLst>
                <a:path w="1386" h="961" extrusionOk="0">
                  <a:moveTo>
                    <a:pt x="1386" y="776"/>
                  </a:moveTo>
                  <a:lnTo>
                    <a:pt x="1297" y="0"/>
                  </a:lnTo>
                  <a:cubicBezTo>
                    <a:pt x="1243" y="5"/>
                    <a:pt x="1190" y="13"/>
                    <a:pt x="1136" y="19"/>
                  </a:cubicBezTo>
                  <a:lnTo>
                    <a:pt x="974" y="40"/>
                  </a:lnTo>
                  <a:cubicBezTo>
                    <a:pt x="867" y="54"/>
                    <a:pt x="759" y="68"/>
                    <a:pt x="651" y="83"/>
                  </a:cubicBezTo>
                  <a:cubicBezTo>
                    <a:pt x="433" y="116"/>
                    <a:pt x="217" y="152"/>
                    <a:pt x="1" y="194"/>
                  </a:cubicBezTo>
                  <a:lnTo>
                    <a:pt x="151" y="960"/>
                  </a:lnTo>
                  <a:cubicBezTo>
                    <a:pt x="355" y="920"/>
                    <a:pt x="560" y="886"/>
                    <a:pt x="765" y="855"/>
                  </a:cubicBezTo>
                  <a:cubicBezTo>
                    <a:pt x="868" y="841"/>
                    <a:pt x="972" y="827"/>
                    <a:pt x="1075" y="814"/>
                  </a:cubicBezTo>
                  <a:lnTo>
                    <a:pt x="1229" y="793"/>
                  </a:lnTo>
                  <a:cubicBezTo>
                    <a:pt x="1282" y="789"/>
                    <a:pt x="1334" y="781"/>
                    <a:pt x="1386" y="7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6"/>
            <p:cNvSpPr/>
            <p:nvPr/>
          </p:nvSpPr>
          <p:spPr>
            <a:xfrm>
              <a:off x="4561500" y="3269750"/>
              <a:ext cx="32575" cy="20550"/>
            </a:xfrm>
            <a:custGeom>
              <a:avLst/>
              <a:gdLst/>
              <a:ahLst/>
              <a:cxnLst/>
              <a:rect l="l" t="t" r="r" b="b"/>
              <a:pathLst>
                <a:path w="1303" h="822" extrusionOk="0">
                  <a:moveTo>
                    <a:pt x="1302" y="781"/>
                  </a:moveTo>
                  <a:lnTo>
                    <a:pt x="1300" y="0"/>
                  </a:lnTo>
                  <a:lnTo>
                    <a:pt x="1220" y="0"/>
                  </a:lnTo>
                  <a:lnTo>
                    <a:pt x="1138" y="2"/>
                  </a:lnTo>
                  <a:lnTo>
                    <a:pt x="975" y="4"/>
                  </a:lnTo>
                  <a:lnTo>
                    <a:pt x="649" y="11"/>
                  </a:lnTo>
                  <a:lnTo>
                    <a:pt x="324" y="25"/>
                  </a:lnTo>
                  <a:lnTo>
                    <a:pt x="162" y="32"/>
                  </a:lnTo>
                  <a:lnTo>
                    <a:pt x="81" y="37"/>
                  </a:lnTo>
                  <a:lnTo>
                    <a:pt x="1" y="42"/>
                  </a:lnTo>
                  <a:lnTo>
                    <a:pt x="49" y="822"/>
                  </a:lnTo>
                  <a:lnTo>
                    <a:pt x="127" y="816"/>
                  </a:lnTo>
                  <a:lnTo>
                    <a:pt x="205" y="812"/>
                  </a:lnTo>
                  <a:lnTo>
                    <a:pt x="362" y="805"/>
                  </a:lnTo>
                  <a:lnTo>
                    <a:pt x="674" y="791"/>
                  </a:lnTo>
                  <a:lnTo>
                    <a:pt x="988" y="785"/>
                  </a:lnTo>
                  <a:lnTo>
                    <a:pt x="1146" y="783"/>
                  </a:lnTo>
                  <a:lnTo>
                    <a:pt x="1224" y="78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6"/>
            <p:cNvSpPr/>
            <p:nvPr/>
          </p:nvSpPr>
          <p:spPr>
            <a:xfrm>
              <a:off x="4314275" y="3380450"/>
              <a:ext cx="32350" cy="37650"/>
            </a:xfrm>
            <a:custGeom>
              <a:avLst/>
              <a:gdLst/>
              <a:ahLst/>
              <a:cxnLst/>
              <a:rect l="l" t="t" r="r" b="b"/>
              <a:pathLst>
                <a:path w="1294" h="1506" extrusionOk="0">
                  <a:moveTo>
                    <a:pt x="1293" y="433"/>
                  </a:moveTo>
                  <a:lnTo>
                    <a:pt x="644" y="0"/>
                  </a:lnTo>
                  <a:cubicBezTo>
                    <a:pt x="391" y="380"/>
                    <a:pt x="174" y="784"/>
                    <a:pt x="0" y="1210"/>
                  </a:cubicBezTo>
                  <a:lnTo>
                    <a:pt x="724" y="1506"/>
                  </a:lnTo>
                  <a:cubicBezTo>
                    <a:pt x="877" y="1131"/>
                    <a:pt x="1068" y="772"/>
                    <a:pt x="1293" y="4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6"/>
            <p:cNvSpPr/>
            <p:nvPr/>
          </p:nvSpPr>
          <p:spPr>
            <a:xfrm>
              <a:off x="4346925" y="3335975"/>
              <a:ext cx="36875" cy="36275"/>
            </a:xfrm>
            <a:custGeom>
              <a:avLst/>
              <a:gdLst/>
              <a:ahLst/>
              <a:cxnLst/>
              <a:rect l="l" t="t" r="r" b="b"/>
              <a:pathLst>
                <a:path w="1475" h="1451" extrusionOk="0">
                  <a:moveTo>
                    <a:pt x="1474" y="610"/>
                  </a:moveTo>
                  <a:lnTo>
                    <a:pt x="985" y="1"/>
                  </a:lnTo>
                  <a:cubicBezTo>
                    <a:pt x="635" y="282"/>
                    <a:pt x="305" y="591"/>
                    <a:pt x="1" y="927"/>
                  </a:cubicBezTo>
                  <a:lnTo>
                    <a:pt x="582" y="1450"/>
                  </a:lnTo>
                  <a:cubicBezTo>
                    <a:pt x="855" y="1146"/>
                    <a:pt x="1156" y="867"/>
                    <a:pt x="1474" y="6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6"/>
            <p:cNvSpPr/>
            <p:nvPr/>
          </p:nvSpPr>
          <p:spPr>
            <a:xfrm>
              <a:off x="4393000" y="3304500"/>
              <a:ext cx="37600" cy="32625"/>
            </a:xfrm>
            <a:custGeom>
              <a:avLst/>
              <a:gdLst/>
              <a:ahLst/>
              <a:cxnLst/>
              <a:rect l="l" t="t" r="r" b="b"/>
              <a:pathLst>
                <a:path w="1504" h="1305" extrusionOk="0">
                  <a:moveTo>
                    <a:pt x="1503" y="705"/>
                  </a:moveTo>
                  <a:lnTo>
                    <a:pt x="1165" y="0"/>
                  </a:lnTo>
                  <a:cubicBezTo>
                    <a:pt x="766" y="192"/>
                    <a:pt x="376" y="406"/>
                    <a:pt x="1" y="646"/>
                  </a:cubicBezTo>
                  <a:lnTo>
                    <a:pt x="422" y="1305"/>
                  </a:lnTo>
                  <a:cubicBezTo>
                    <a:pt x="769" y="1083"/>
                    <a:pt x="1131" y="884"/>
                    <a:pt x="1503" y="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 name="Google Shape;279;p6"/>
          <p:cNvGrpSpPr/>
          <p:nvPr/>
        </p:nvGrpSpPr>
        <p:grpSpPr>
          <a:xfrm>
            <a:off x="385750" y="206447"/>
            <a:ext cx="8336049" cy="4757278"/>
            <a:chOff x="385750" y="206447"/>
            <a:chExt cx="8336049" cy="4757278"/>
          </a:xfrm>
        </p:grpSpPr>
        <p:sp>
          <p:nvSpPr>
            <p:cNvPr id="280" name="Google Shape;280;p6"/>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6"/>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2" name="Google Shape;282;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3"/>
        <p:cNvGrpSpPr/>
        <p:nvPr/>
      </p:nvGrpSpPr>
      <p:grpSpPr>
        <a:xfrm>
          <a:off x="0" y="0"/>
          <a:ext cx="0" cy="0"/>
          <a:chOff x="0" y="0"/>
          <a:chExt cx="0" cy="0"/>
        </a:xfrm>
      </p:grpSpPr>
      <p:grpSp>
        <p:nvGrpSpPr>
          <p:cNvPr id="284" name="Google Shape;284;p7"/>
          <p:cNvGrpSpPr/>
          <p:nvPr/>
        </p:nvGrpSpPr>
        <p:grpSpPr>
          <a:xfrm rot="-1180894">
            <a:off x="7731416" y="4562181"/>
            <a:ext cx="1825666" cy="527487"/>
            <a:chOff x="4314275" y="3002400"/>
            <a:chExt cx="1825625" cy="527475"/>
          </a:xfrm>
        </p:grpSpPr>
        <p:sp>
          <p:nvSpPr>
            <p:cNvPr id="285" name="Google Shape;285;p7"/>
            <p:cNvSpPr/>
            <p:nvPr/>
          </p:nvSpPr>
          <p:spPr>
            <a:xfrm>
              <a:off x="5996650" y="3489625"/>
              <a:ext cx="35350" cy="26475"/>
            </a:xfrm>
            <a:custGeom>
              <a:avLst/>
              <a:gdLst/>
              <a:ahLst/>
              <a:cxnLst/>
              <a:rect l="l" t="t" r="r" b="b"/>
              <a:pathLst>
                <a:path w="1414" h="1059" extrusionOk="0">
                  <a:moveTo>
                    <a:pt x="1413" y="753"/>
                  </a:moveTo>
                  <a:lnTo>
                    <a:pt x="1210" y="0"/>
                  </a:lnTo>
                  <a:cubicBezTo>
                    <a:pt x="1110" y="28"/>
                    <a:pt x="1010" y="52"/>
                    <a:pt x="908" y="78"/>
                  </a:cubicBezTo>
                  <a:lnTo>
                    <a:pt x="606" y="154"/>
                  </a:lnTo>
                  <a:cubicBezTo>
                    <a:pt x="581" y="162"/>
                    <a:pt x="555" y="168"/>
                    <a:pt x="531" y="173"/>
                  </a:cubicBezTo>
                  <a:lnTo>
                    <a:pt x="455" y="190"/>
                  </a:lnTo>
                  <a:lnTo>
                    <a:pt x="303" y="225"/>
                  </a:lnTo>
                  <a:cubicBezTo>
                    <a:pt x="201" y="248"/>
                    <a:pt x="101" y="272"/>
                    <a:pt x="0" y="294"/>
                  </a:cubicBezTo>
                  <a:lnTo>
                    <a:pt x="165" y="1058"/>
                  </a:lnTo>
                  <a:cubicBezTo>
                    <a:pt x="269" y="1035"/>
                    <a:pt x="373" y="1011"/>
                    <a:pt x="479" y="986"/>
                  </a:cubicBezTo>
                  <a:lnTo>
                    <a:pt x="636" y="950"/>
                  </a:lnTo>
                  <a:lnTo>
                    <a:pt x="714" y="932"/>
                  </a:lnTo>
                  <a:cubicBezTo>
                    <a:pt x="740" y="925"/>
                    <a:pt x="766" y="920"/>
                    <a:pt x="792" y="913"/>
                  </a:cubicBezTo>
                  <a:lnTo>
                    <a:pt x="1102" y="834"/>
                  </a:lnTo>
                  <a:cubicBezTo>
                    <a:pt x="1206" y="808"/>
                    <a:pt x="1310" y="783"/>
                    <a:pt x="1413"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7"/>
            <p:cNvSpPr/>
            <p:nvPr/>
          </p:nvSpPr>
          <p:spPr>
            <a:xfrm>
              <a:off x="6050700" y="3472725"/>
              <a:ext cx="36225" cy="28650"/>
            </a:xfrm>
            <a:custGeom>
              <a:avLst/>
              <a:gdLst/>
              <a:ahLst/>
              <a:cxnLst/>
              <a:rect l="l" t="t" r="r" b="b"/>
              <a:pathLst>
                <a:path w="1449" h="1146" extrusionOk="0">
                  <a:moveTo>
                    <a:pt x="1448" y="733"/>
                  </a:moveTo>
                  <a:lnTo>
                    <a:pt x="1181" y="0"/>
                  </a:lnTo>
                  <a:lnTo>
                    <a:pt x="1108" y="28"/>
                  </a:lnTo>
                  <a:lnTo>
                    <a:pt x="1035" y="54"/>
                  </a:lnTo>
                  <a:lnTo>
                    <a:pt x="887" y="106"/>
                  </a:lnTo>
                  <a:lnTo>
                    <a:pt x="594" y="209"/>
                  </a:lnTo>
                  <a:cubicBezTo>
                    <a:pt x="495" y="241"/>
                    <a:pt x="396" y="273"/>
                    <a:pt x="297" y="304"/>
                  </a:cubicBezTo>
                  <a:lnTo>
                    <a:pt x="148" y="353"/>
                  </a:lnTo>
                  <a:cubicBezTo>
                    <a:pt x="99" y="369"/>
                    <a:pt x="49" y="386"/>
                    <a:pt x="0" y="400"/>
                  </a:cubicBezTo>
                  <a:lnTo>
                    <a:pt x="233" y="1146"/>
                  </a:lnTo>
                  <a:cubicBezTo>
                    <a:pt x="285" y="1131"/>
                    <a:pt x="334" y="1113"/>
                    <a:pt x="386" y="1096"/>
                  </a:cubicBezTo>
                  <a:lnTo>
                    <a:pt x="538" y="1047"/>
                  </a:lnTo>
                  <a:cubicBezTo>
                    <a:pt x="640" y="1012"/>
                    <a:pt x="743" y="980"/>
                    <a:pt x="844" y="947"/>
                  </a:cubicBezTo>
                  <a:lnTo>
                    <a:pt x="1147" y="840"/>
                  </a:lnTo>
                  <a:lnTo>
                    <a:pt x="1298" y="787"/>
                  </a:lnTo>
                  <a:lnTo>
                    <a:pt x="1374" y="76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7"/>
            <p:cNvSpPr/>
            <p:nvPr/>
          </p:nvSpPr>
          <p:spPr>
            <a:xfrm>
              <a:off x="6103125" y="3451300"/>
              <a:ext cx="36775" cy="30575"/>
            </a:xfrm>
            <a:custGeom>
              <a:avLst/>
              <a:gdLst/>
              <a:ahLst/>
              <a:cxnLst/>
              <a:rect l="l" t="t" r="r" b="b"/>
              <a:pathLst>
                <a:path w="1471" h="1223" extrusionOk="0">
                  <a:moveTo>
                    <a:pt x="1470" y="707"/>
                  </a:moveTo>
                  <a:lnTo>
                    <a:pt x="1140" y="1"/>
                  </a:lnTo>
                  <a:cubicBezTo>
                    <a:pt x="1093" y="24"/>
                    <a:pt x="1046" y="45"/>
                    <a:pt x="997" y="66"/>
                  </a:cubicBezTo>
                  <a:lnTo>
                    <a:pt x="856" y="130"/>
                  </a:lnTo>
                  <a:lnTo>
                    <a:pt x="573" y="259"/>
                  </a:lnTo>
                  <a:lnTo>
                    <a:pt x="286" y="381"/>
                  </a:lnTo>
                  <a:lnTo>
                    <a:pt x="143" y="442"/>
                  </a:lnTo>
                  <a:lnTo>
                    <a:pt x="71" y="472"/>
                  </a:lnTo>
                  <a:cubicBezTo>
                    <a:pt x="48" y="483"/>
                    <a:pt x="23" y="492"/>
                    <a:pt x="0" y="500"/>
                  </a:cubicBezTo>
                  <a:lnTo>
                    <a:pt x="297" y="1223"/>
                  </a:lnTo>
                  <a:cubicBezTo>
                    <a:pt x="321" y="1212"/>
                    <a:pt x="346" y="1203"/>
                    <a:pt x="371" y="1193"/>
                  </a:cubicBezTo>
                  <a:lnTo>
                    <a:pt x="445" y="1161"/>
                  </a:lnTo>
                  <a:lnTo>
                    <a:pt x="591" y="1099"/>
                  </a:lnTo>
                  <a:lnTo>
                    <a:pt x="887" y="973"/>
                  </a:lnTo>
                  <a:lnTo>
                    <a:pt x="1180" y="841"/>
                  </a:lnTo>
                  <a:lnTo>
                    <a:pt x="1325" y="774"/>
                  </a:lnTo>
                  <a:cubicBezTo>
                    <a:pt x="1372" y="752"/>
                    <a:pt x="1422" y="731"/>
                    <a:pt x="1470" y="7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7"/>
            <p:cNvSpPr/>
            <p:nvPr/>
          </p:nvSpPr>
          <p:spPr>
            <a:xfrm>
              <a:off x="5828575" y="3508875"/>
              <a:ext cx="32525" cy="21000"/>
            </a:xfrm>
            <a:custGeom>
              <a:avLst/>
              <a:gdLst/>
              <a:ahLst/>
              <a:cxnLst/>
              <a:rect l="l" t="t" r="r" b="b"/>
              <a:pathLst>
                <a:path w="1301" h="840" extrusionOk="0">
                  <a:moveTo>
                    <a:pt x="1286" y="840"/>
                  </a:moveTo>
                  <a:lnTo>
                    <a:pt x="1301" y="59"/>
                  </a:lnTo>
                  <a:lnTo>
                    <a:pt x="990" y="51"/>
                  </a:lnTo>
                  <a:lnTo>
                    <a:pt x="679" y="38"/>
                  </a:lnTo>
                  <a:cubicBezTo>
                    <a:pt x="575" y="34"/>
                    <a:pt x="472" y="28"/>
                    <a:pt x="369" y="21"/>
                  </a:cubicBezTo>
                  <a:cubicBezTo>
                    <a:pt x="266" y="14"/>
                    <a:pt x="162" y="9"/>
                    <a:pt x="60" y="1"/>
                  </a:cubicBezTo>
                  <a:lnTo>
                    <a:pt x="0" y="778"/>
                  </a:lnTo>
                  <a:cubicBezTo>
                    <a:pt x="108" y="788"/>
                    <a:pt x="214" y="793"/>
                    <a:pt x="322" y="800"/>
                  </a:cubicBezTo>
                  <a:cubicBezTo>
                    <a:pt x="429" y="808"/>
                    <a:pt x="536" y="815"/>
                    <a:pt x="644" y="819"/>
                  </a:cubicBezTo>
                  <a:lnTo>
                    <a:pt x="966" y="83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7"/>
            <p:cNvSpPr/>
            <p:nvPr/>
          </p:nvSpPr>
          <p:spPr>
            <a:xfrm>
              <a:off x="5885750" y="3508675"/>
              <a:ext cx="32625" cy="21125"/>
            </a:xfrm>
            <a:custGeom>
              <a:avLst/>
              <a:gdLst/>
              <a:ahLst/>
              <a:cxnLst/>
              <a:rect l="l" t="t" r="r" b="b"/>
              <a:pathLst>
                <a:path w="1305" h="845" extrusionOk="0">
                  <a:moveTo>
                    <a:pt x="1305" y="779"/>
                  </a:moveTo>
                  <a:lnTo>
                    <a:pt x="1243" y="0"/>
                  </a:lnTo>
                  <a:cubicBezTo>
                    <a:pt x="830" y="32"/>
                    <a:pt x="415" y="52"/>
                    <a:pt x="1" y="64"/>
                  </a:cubicBezTo>
                  <a:lnTo>
                    <a:pt x="20" y="845"/>
                  </a:lnTo>
                  <a:cubicBezTo>
                    <a:pt x="450" y="833"/>
                    <a:pt x="878" y="811"/>
                    <a:pt x="1305" y="7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7"/>
            <p:cNvSpPr/>
            <p:nvPr/>
          </p:nvSpPr>
          <p:spPr>
            <a:xfrm>
              <a:off x="5941225" y="3501750"/>
              <a:ext cx="34125" cy="23975"/>
            </a:xfrm>
            <a:custGeom>
              <a:avLst/>
              <a:gdLst/>
              <a:ahLst/>
              <a:cxnLst/>
              <a:rect l="l" t="t" r="r" b="b"/>
              <a:pathLst>
                <a:path w="1365" h="959" extrusionOk="0">
                  <a:moveTo>
                    <a:pt x="1365" y="770"/>
                  </a:moveTo>
                  <a:lnTo>
                    <a:pt x="1231" y="0"/>
                  </a:lnTo>
                  <a:cubicBezTo>
                    <a:pt x="1130" y="19"/>
                    <a:pt x="1027" y="34"/>
                    <a:pt x="924" y="50"/>
                  </a:cubicBezTo>
                  <a:lnTo>
                    <a:pt x="617" y="99"/>
                  </a:lnTo>
                  <a:cubicBezTo>
                    <a:pt x="591" y="102"/>
                    <a:pt x="567" y="107"/>
                    <a:pt x="541" y="111"/>
                  </a:cubicBezTo>
                  <a:lnTo>
                    <a:pt x="464" y="121"/>
                  </a:lnTo>
                  <a:lnTo>
                    <a:pt x="309" y="142"/>
                  </a:lnTo>
                  <a:cubicBezTo>
                    <a:pt x="206" y="154"/>
                    <a:pt x="104" y="171"/>
                    <a:pt x="1" y="183"/>
                  </a:cubicBezTo>
                  <a:lnTo>
                    <a:pt x="94" y="958"/>
                  </a:lnTo>
                  <a:cubicBezTo>
                    <a:pt x="201" y="945"/>
                    <a:pt x="307" y="930"/>
                    <a:pt x="413" y="917"/>
                  </a:cubicBezTo>
                  <a:lnTo>
                    <a:pt x="572" y="896"/>
                  </a:lnTo>
                  <a:lnTo>
                    <a:pt x="651" y="885"/>
                  </a:lnTo>
                  <a:cubicBezTo>
                    <a:pt x="678" y="881"/>
                    <a:pt x="705" y="878"/>
                    <a:pt x="731" y="874"/>
                  </a:cubicBezTo>
                  <a:lnTo>
                    <a:pt x="1048" y="824"/>
                  </a:lnTo>
                  <a:cubicBezTo>
                    <a:pt x="1153" y="803"/>
                    <a:pt x="1261" y="789"/>
                    <a:pt x="1365" y="7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7"/>
            <p:cNvSpPr/>
            <p:nvPr/>
          </p:nvSpPr>
          <p:spPr>
            <a:xfrm>
              <a:off x="5661000" y="3468850"/>
              <a:ext cx="36650" cy="30075"/>
            </a:xfrm>
            <a:custGeom>
              <a:avLst/>
              <a:gdLst/>
              <a:ahLst/>
              <a:cxnLst/>
              <a:rect l="l" t="t" r="r" b="b"/>
              <a:pathLst>
                <a:path w="1466" h="1203" extrusionOk="0">
                  <a:moveTo>
                    <a:pt x="1193" y="1203"/>
                  </a:moveTo>
                  <a:lnTo>
                    <a:pt x="1465" y="472"/>
                  </a:lnTo>
                  <a:lnTo>
                    <a:pt x="1177" y="361"/>
                  </a:lnTo>
                  <a:cubicBezTo>
                    <a:pt x="1128" y="343"/>
                    <a:pt x="1080" y="323"/>
                    <a:pt x="1033" y="303"/>
                  </a:cubicBezTo>
                  <a:lnTo>
                    <a:pt x="890" y="245"/>
                  </a:lnTo>
                  <a:lnTo>
                    <a:pt x="747" y="187"/>
                  </a:lnTo>
                  <a:cubicBezTo>
                    <a:pt x="700" y="167"/>
                    <a:pt x="653" y="145"/>
                    <a:pt x="605" y="125"/>
                  </a:cubicBezTo>
                  <a:lnTo>
                    <a:pt x="465" y="63"/>
                  </a:lnTo>
                  <a:lnTo>
                    <a:pt x="394" y="32"/>
                  </a:lnTo>
                  <a:lnTo>
                    <a:pt x="324" y="0"/>
                  </a:lnTo>
                  <a:lnTo>
                    <a:pt x="0" y="711"/>
                  </a:lnTo>
                  <a:cubicBezTo>
                    <a:pt x="24" y="723"/>
                    <a:pt x="49" y="733"/>
                    <a:pt x="74" y="745"/>
                  </a:cubicBezTo>
                  <a:lnTo>
                    <a:pt x="148" y="777"/>
                  </a:lnTo>
                  <a:lnTo>
                    <a:pt x="297" y="843"/>
                  </a:lnTo>
                  <a:cubicBezTo>
                    <a:pt x="346" y="864"/>
                    <a:pt x="396" y="886"/>
                    <a:pt x="445" y="907"/>
                  </a:cubicBezTo>
                  <a:lnTo>
                    <a:pt x="595" y="969"/>
                  </a:lnTo>
                  <a:lnTo>
                    <a:pt x="745" y="1030"/>
                  </a:lnTo>
                  <a:cubicBezTo>
                    <a:pt x="794" y="1051"/>
                    <a:pt x="844" y="1072"/>
                    <a:pt x="893"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7"/>
            <p:cNvSpPr/>
            <p:nvPr/>
          </p:nvSpPr>
          <p:spPr>
            <a:xfrm>
              <a:off x="5715050" y="3488500"/>
              <a:ext cx="35650" cy="27175"/>
            </a:xfrm>
            <a:custGeom>
              <a:avLst/>
              <a:gdLst/>
              <a:ahLst/>
              <a:cxnLst/>
              <a:rect l="l" t="t" r="r" b="b"/>
              <a:pathLst>
                <a:path w="1426" h="1087" extrusionOk="0">
                  <a:moveTo>
                    <a:pt x="1244" y="1086"/>
                  </a:moveTo>
                  <a:lnTo>
                    <a:pt x="1425" y="326"/>
                  </a:lnTo>
                  <a:lnTo>
                    <a:pt x="1349" y="309"/>
                  </a:lnTo>
                  <a:lnTo>
                    <a:pt x="1274" y="290"/>
                  </a:lnTo>
                  <a:lnTo>
                    <a:pt x="1124" y="251"/>
                  </a:lnTo>
                  <a:lnTo>
                    <a:pt x="974" y="214"/>
                  </a:lnTo>
                  <a:cubicBezTo>
                    <a:pt x="925" y="201"/>
                    <a:pt x="875" y="187"/>
                    <a:pt x="824" y="173"/>
                  </a:cubicBezTo>
                  <a:cubicBezTo>
                    <a:pt x="725" y="146"/>
                    <a:pt x="625" y="119"/>
                    <a:pt x="527" y="90"/>
                  </a:cubicBezTo>
                  <a:lnTo>
                    <a:pt x="231" y="0"/>
                  </a:lnTo>
                  <a:lnTo>
                    <a:pt x="1" y="746"/>
                  </a:lnTo>
                  <a:lnTo>
                    <a:pt x="309" y="840"/>
                  </a:lnTo>
                  <a:cubicBezTo>
                    <a:pt x="412" y="870"/>
                    <a:pt x="516" y="897"/>
                    <a:pt x="620" y="927"/>
                  </a:cubicBezTo>
                  <a:cubicBezTo>
                    <a:pt x="672" y="942"/>
                    <a:pt x="723" y="957"/>
                    <a:pt x="775" y="970"/>
                  </a:cubicBezTo>
                  <a:lnTo>
                    <a:pt x="932" y="1009"/>
                  </a:lnTo>
                  <a:lnTo>
                    <a:pt x="1088" y="1048"/>
                  </a:lnTo>
                  <a:lnTo>
                    <a:pt x="1166" y="10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7"/>
            <p:cNvSpPr/>
            <p:nvPr/>
          </p:nvSpPr>
          <p:spPr>
            <a:xfrm>
              <a:off x="5770975" y="3501725"/>
              <a:ext cx="34200" cy="24050"/>
            </a:xfrm>
            <a:custGeom>
              <a:avLst/>
              <a:gdLst/>
              <a:ahLst/>
              <a:cxnLst/>
              <a:rect l="l" t="t" r="r" b="b"/>
              <a:pathLst>
                <a:path w="1368" h="962" extrusionOk="0">
                  <a:moveTo>
                    <a:pt x="1273" y="961"/>
                  </a:moveTo>
                  <a:lnTo>
                    <a:pt x="1367" y="188"/>
                  </a:lnTo>
                  <a:lnTo>
                    <a:pt x="1214" y="169"/>
                  </a:lnTo>
                  <a:cubicBezTo>
                    <a:pt x="1163" y="163"/>
                    <a:pt x="1111" y="154"/>
                    <a:pt x="1060" y="148"/>
                  </a:cubicBezTo>
                  <a:cubicBezTo>
                    <a:pt x="958" y="134"/>
                    <a:pt x="856" y="120"/>
                    <a:pt x="753" y="104"/>
                  </a:cubicBezTo>
                  <a:cubicBezTo>
                    <a:pt x="549" y="70"/>
                    <a:pt x="345" y="39"/>
                    <a:pt x="142" y="0"/>
                  </a:cubicBezTo>
                  <a:lnTo>
                    <a:pt x="0" y="768"/>
                  </a:lnTo>
                  <a:cubicBezTo>
                    <a:pt x="211" y="809"/>
                    <a:pt x="423" y="842"/>
                    <a:pt x="635" y="876"/>
                  </a:cubicBezTo>
                  <a:cubicBezTo>
                    <a:pt x="742" y="892"/>
                    <a:pt x="847" y="905"/>
                    <a:pt x="954" y="922"/>
                  </a:cubicBezTo>
                  <a:cubicBezTo>
                    <a:pt x="1007" y="929"/>
                    <a:pt x="1060" y="937"/>
                    <a:pt x="1112" y="94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7"/>
            <p:cNvSpPr/>
            <p:nvPr/>
          </p:nvSpPr>
          <p:spPr>
            <a:xfrm>
              <a:off x="5523475" y="3369525"/>
              <a:ext cx="35550" cy="36550"/>
            </a:xfrm>
            <a:custGeom>
              <a:avLst/>
              <a:gdLst/>
              <a:ahLst/>
              <a:cxnLst/>
              <a:rect l="l" t="t" r="r" b="b"/>
              <a:pathLst>
                <a:path w="1422" h="1462" extrusionOk="0">
                  <a:moveTo>
                    <a:pt x="863" y="1462"/>
                  </a:moveTo>
                  <a:lnTo>
                    <a:pt x="1422" y="916"/>
                  </a:lnTo>
                  <a:lnTo>
                    <a:pt x="1211" y="692"/>
                  </a:lnTo>
                  <a:lnTo>
                    <a:pt x="1157" y="637"/>
                  </a:lnTo>
                  <a:lnTo>
                    <a:pt x="1131" y="609"/>
                  </a:lnTo>
                  <a:lnTo>
                    <a:pt x="1105" y="580"/>
                  </a:lnTo>
                  <a:lnTo>
                    <a:pt x="1004" y="465"/>
                  </a:lnTo>
                  <a:lnTo>
                    <a:pt x="902" y="351"/>
                  </a:lnTo>
                  <a:lnTo>
                    <a:pt x="852" y="294"/>
                  </a:lnTo>
                  <a:lnTo>
                    <a:pt x="802" y="235"/>
                  </a:lnTo>
                  <a:lnTo>
                    <a:pt x="604" y="0"/>
                  </a:lnTo>
                  <a:lnTo>
                    <a:pt x="0" y="495"/>
                  </a:lnTo>
                  <a:lnTo>
                    <a:pt x="209" y="743"/>
                  </a:lnTo>
                  <a:lnTo>
                    <a:pt x="261" y="805"/>
                  </a:lnTo>
                  <a:lnTo>
                    <a:pt x="314" y="865"/>
                  </a:lnTo>
                  <a:lnTo>
                    <a:pt x="422" y="986"/>
                  </a:lnTo>
                  <a:lnTo>
                    <a:pt x="529" y="1108"/>
                  </a:lnTo>
                  <a:lnTo>
                    <a:pt x="556" y="1137"/>
                  </a:lnTo>
                  <a:lnTo>
                    <a:pt x="584" y="1167"/>
                  </a:lnTo>
                  <a:lnTo>
                    <a:pt x="640" y="12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7"/>
            <p:cNvSpPr/>
            <p:nvPr/>
          </p:nvSpPr>
          <p:spPr>
            <a:xfrm>
              <a:off x="5563675" y="3409225"/>
              <a:ext cx="36725" cy="35025"/>
            </a:xfrm>
            <a:custGeom>
              <a:avLst/>
              <a:gdLst/>
              <a:ahLst/>
              <a:cxnLst/>
              <a:rect l="l" t="t" r="r" b="b"/>
              <a:pathLst>
                <a:path w="1469" h="1401" extrusionOk="0">
                  <a:moveTo>
                    <a:pt x="1004" y="1400"/>
                  </a:moveTo>
                  <a:lnTo>
                    <a:pt x="1468" y="772"/>
                  </a:lnTo>
                  <a:cubicBezTo>
                    <a:pt x="1385" y="714"/>
                    <a:pt x="1306" y="651"/>
                    <a:pt x="1225" y="588"/>
                  </a:cubicBezTo>
                  <a:lnTo>
                    <a:pt x="1104" y="494"/>
                  </a:lnTo>
                  <a:cubicBezTo>
                    <a:pt x="1084" y="479"/>
                    <a:pt x="1063" y="463"/>
                    <a:pt x="1043" y="448"/>
                  </a:cubicBezTo>
                  <a:lnTo>
                    <a:pt x="985" y="398"/>
                  </a:lnTo>
                  <a:lnTo>
                    <a:pt x="750" y="203"/>
                  </a:lnTo>
                  <a:cubicBezTo>
                    <a:pt x="730" y="187"/>
                    <a:pt x="710" y="169"/>
                    <a:pt x="691" y="153"/>
                  </a:cubicBezTo>
                  <a:lnTo>
                    <a:pt x="634" y="102"/>
                  </a:lnTo>
                  <a:lnTo>
                    <a:pt x="520" y="1"/>
                  </a:lnTo>
                  <a:lnTo>
                    <a:pt x="0" y="584"/>
                  </a:lnTo>
                  <a:lnTo>
                    <a:pt x="121" y="691"/>
                  </a:lnTo>
                  <a:lnTo>
                    <a:pt x="182" y="744"/>
                  </a:lnTo>
                  <a:cubicBezTo>
                    <a:pt x="203" y="762"/>
                    <a:pt x="223" y="781"/>
                    <a:pt x="244" y="797"/>
                  </a:cubicBezTo>
                  <a:lnTo>
                    <a:pt x="494" y="1005"/>
                  </a:lnTo>
                  <a:lnTo>
                    <a:pt x="556" y="1057"/>
                  </a:lnTo>
                  <a:cubicBezTo>
                    <a:pt x="577" y="1073"/>
                    <a:pt x="599" y="1090"/>
                    <a:pt x="620" y="1106"/>
                  </a:cubicBezTo>
                  <a:lnTo>
                    <a:pt x="747" y="1205"/>
                  </a:lnTo>
                  <a:cubicBezTo>
                    <a:pt x="832" y="1270"/>
                    <a:pt x="916" y="1337"/>
                    <a:pt x="1004" y="14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7"/>
            <p:cNvSpPr/>
            <p:nvPr/>
          </p:nvSpPr>
          <p:spPr>
            <a:xfrm>
              <a:off x="5609825" y="3442250"/>
              <a:ext cx="37050" cy="32775"/>
            </a:xfrm>
            <a:custGeom>
              <a:avLst/>
              <a:gdLst/>
              <a:ahLst/>
              <a:cxnLst/>
              <a:rect l="l" t="t" r="r" b="b"/>
              <a:pathLst>
                <a:path w="1482" h="1311" extrusionOk="0">
                  <a:moveTo>
                    <a:pt x="1113" y="1310"/>
                  </a:moveTo>
                  <a:lnTo>
                    <a:pt x="1482" y="622"/>
                  </a:lnTo>
                  <a:lnTo>
                    <a:pt x="1346" y="549"/>
                  </a:lnTo>
                  <a:cubicBezTo>
                    <a:pt x="1325" y="537"/>
                    <a:pt x="1301" y="526"/>
                    <a:pt x="1279" y="512"/>
                  </a:cubicBezTo>
                  <a:lnTo>
                    <a:pt x="1212" y="475"/>
                  </a:lnTo>
                  <a:lnTo>
                    <a:pt x="946" y="323"/>
                  </a:lnTo>
                  <a:cubicBezTo>
                    <a:pt x="857" y="271"/>
                    <a:pt x="770" y="216"/>
                    <a:pt x="682" y="164"/>
                  </a:cubicBezTo>
                  <a:cubicBezTo>
                    <a:pt x="638" y="137"/>
                    <a:pt x="594" y="112"/>
                    <a:pt x="551" y="82"/>
                  </a:cubicBezTo>
                  <a:lnTo>
                    <a:pt x="422" y="0"/>
                  </a:lnTo>
                  <a:lnTo>
                    <a:pt x="0" y="657"/>
                  </a:lnTo>
                  <a:lnTo>
                    <a:pt x="135" y="745"/>
                  </a:lnTo>
                  <a:cubicBezTo>
                    <a:pt x="181" y="773"/>
                    <a:pt x="228" y="800"/>
                    <a:pt x="274" y="829"/>
                  </a:cubicBezTo>
                  <a:cubicBezTo>
                    <a:pt x="367" y="885"/>
                    <a:pt x="457" y="940"/>
                    <a:pt x="551" y="996"/>
                  </a:cubicBezTo>
                  <a:lnTo>
                    <a:pt x="832" y="1155"/>
                  </a:lnTo>
                  <a:lnTo>
                    <a:pt x="903" y="1195"/>
                  </a:lnTo>
                  <a:cubicBezTo>
                    <a:pt x="926" y="1209"/>
                    <a:pt x="950" y="1222"/>
                    <a:pt x="974" y="12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7"/>
            <p:cNvSpPr/>
            <p:nvPr/>
          </p:nvSpPr>
          <p:spPr>
            <a:xfrm>
              <a:off x="5450300" y="3221950"/>
              <a:ext cx="26025" cy="35000"/>
            </a:xfrm>
            <a:custGeom>
              <a:avLst/>
              <a:gdLst/>
              <a:ahLst/>
              <a:cxnLst/>
              <a:rect l="l" t="t" r="r" b="b"/>
              <a:pathLst>
                <a:path w="1041" h="1400" extrusionOk="0">
                  <a:moveTo>
                    <a:pt x="289" y="1400"/>
                  </a:moveTo>
                  <a:lnTo>
                    <a:pt x="1041" y="1187"/>
                  </a:lnTo>
                  <a:lnTo>
                    <a:pt x="1018" y="1115"/>
                  </a:lnTo>
                  <a:lnTo>
                    <a:pt x="999" y="1041"/>
                  </a:lnTo>
                  <a:lnTo>
                    <a:pt x="961" y="894"/>
                  </a:lnTo>
                  <a:lnTo>
                    <a:pt x="923" y="746"/>
                  </a:lnTo>
                  <a:cubicBezTo>
                    <a:pt x="917" y="722"/>
                    <a:pt x="912" y="697"/>
                    <a:pt x="906" y="672"/>
                  </a:cubicBezTo>
                  <a:lnTo>
                    <a:pt x="890" y="598"/>
                  </a:lnTo>
                  <a:cubicBezTo>
                    <a:pt x="867" y="499"/>
                    <a:pt x="845" y="400"/>
                    <a:pt x="824" y="300"/>
                  </a:cubicBezTo>
                  <a:lnTo>
                    <a:pt x="770" y="0"/>
                  </a:lnTo>
                  <a:lnTo>
                    <a:pt x="1" y="134"/>
                  </a:lnTo>
                  <a:lnTo>
                    <a:pt x="59" y="453"/>
                  </a:lnTo>
                  <a:cubicBezTo>
                    <a:pt x="81" y="561"/>
                    <a:pt x="106" y="666"/>
                    <a:pt x="128" y="771"/>
                  </a:cubicBezTo>
                  <a:lnTo>
                    <a:pt x="145" y="850"/>
                  </a:lnTo>
                  <a:cubicBezTo>
                    <a:pt x="152" y="876"/>
                    <a:pt x="157" y="904"/>
                    <a:pt x="163" y="930"/>
                  </a:cubicBezTo>
                  <a:lnTo>
                    <a:pt x="204" y="1087"/>
                  </a:lnTo>
                  <a:lnTo>
                    <a:pt x="244" y="1245"/>
                  </a:lnTo>
                  <a:lnTo>
                    <a:pt x="265" y="132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7"/>
            <p:cNvSpPr/>
            <p:nvPr/>
          </p:nvSpPr>
          <p:spPr>
            <a:xfrm>
              <a:off x="5465525" y="3274625"/>
              <a:ext cx="30350" cy="36625"/>
            </a:xfrm>
            <a:custGeom>
              <a:avLst/>
              <a:gdLst/>
              <a:ahLst/>
              <a:cxnLst/>
              <a:rect l="l" t="t" r="r" b="b"/>
              <a:pathLst>
                <a:path w="1214" h="1465" extrusionOk="0">
                  <a:moveTo>
                    <a:pt x="511" y="1465"/>
                  </a:moveTo>
                  <a:lnTo>
                    <a:pt x="1214" y="1123"/>
                  </a:lnTo>
                  <a:cubicBezTo>
                    <a:pt x="1121" y="941"/>
                    <a:pt x="1043" y="754"/>
                    <a:pt x="959" y="568"/>
                  </a:cubicBezTo>
                  <a:lnTo>
                    <a:pt x="843" y="285"/>
                  </a:lnTo>
                  <a:lnTo>
                    <a:pt x="814" y="215"/>
                  </a:lnTo>
                  <a:cubicBezTo>
                    <a:pt x="809" y="204"/>
                    <a:pt x="803" y="191"/>
                    <a:pt x="799" y="180"/>
                  </a:cubicBezTo>
                  <a:lnTo>
                    <a:pt x="787" y="144"/>
                  </a:lnTo>
                  <a:lnTo>
                    <a:pt x="733" y="1"/>
                  </a:lnTo>
                  <a:lnTo>
                    <a:pt x="1" y="273"/>
                  </a:lnTo>
                  <a:lnTo>
                    <a:pt x="56" y="425"/>
                  </a:lnTo>
                  <a:lnTo>
                    <a:pt x="70" y="462"/>
                  </a:lnTo>
                  <a:cubicBezTo>
                    <a:pt x="76" y="476"/>
                    <a:pt x="81" y="487"/>
                    <a:pt x="86" y="501"/>
                  </a:cubicBezTo>
                  <a:lnTo>
                    <a:pt x="117" y="576"/>
                  </a:lnTo>
                  <a:lnTo>
                    <a:pt x="240" y="877"/>
                  </a:lnTo>
                  <a:cubicBezTo>
                    <a:pt x="330" y="1072"/>
                    <a:pt x="413" y="1272"/>
                    <a:pt x="511" y="1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7"/>
            <p:cNvSpPr/>
            <p:nvPr/>
          </p:nvSpPr>
          <p:spPr>
            <a:xfrm>
              <a:off x="5490250" y="3324050"/>
              <a:ext cx="33400" cy="37050"/>
            </a:xfrm>
            <a:custGeom>
              <a:avLst/>
              <a:gdLst/>
              <a:ahLst/>
              <a:cxnLst/>
              <a:rect l="l" t="t" r="r" b="b"/>
              <a:pathLst>
                <a:path w="1336" h="1482" extrusionOk="0">
                  <a:moveTo>
                    <a:pt x="698" y="1482"/>
                  </a:moveTo>
                  <a:lnTo>
                    <a:pt x="1336" y="1032"/>
                  </a:lnTo>
                  <a:lnTo>
                    <a:pt x="1162" y="780"/>
                  </a:lnTo>
                  <a:lnTo>
                    <a:pt x="995" y="524"/>
                  </a:lnTo>
                  <a:cubicBezTo>
                    <a:pt x="938" y="439"/>
                    <a:pt x="886" y="351"/>
                    <a:pt x="834" y="263"/>
                  </a:cubicBezTo>
                  <a:lnTo>
                    <a:pt x="755" y="132"/>
                  </a:lnTo>
                  <a:cubicBezTo>
                    <a:pt x="741" y="109"/>
                    <a:pt x="727" y="90"/>
                    <a:pt x="715" y="67"/>
                  </a:cubicBezTo>
                  <a:lnTo>
                    <a:pt x="678" y="0"/>
                  </a:lnTo>
                  <a:lnTo>
                    <a:pt x="1" y="391"/>
                  </a:lnTo>
                  <a:lnTo>
                    <a:pt x="41" y="461"/>
                  </a:lnTo>
                  <a:cubicBezTo>
                    <a:pt x="54" y="484"/>
                    <a:pt x="69" y="508"/>
                    <a:pt x="83" y="530"/>
                  </a:cubicBezTo>
                  <a:lnTo>
                    <a:pt x="167" y="669"/>
                  </a:lnTo>
                  <a:cubicBezTo>
                    <a:pt x="224" y="760"/>
                    <a:pt x="278" y="853"/>
                    <a:pt x="339" y="942"/>
                  </a:cubicBezTo>
                  <a:lnTo>
                    <a:pt x="516" y="12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7"/>
            <p:cNvSpPr/>
            <p:nvPr/>
          </p:nvSpPr>
          <p:spPr>
            <a:xfrm>
              <a:off x="5465000" y="3056050"/>
              <a:ext cx="32475" cy="36850"/>
            </a:xfrm>
            <a:custGeom>
              <a:avLst/>
              <a:gdLst/>
              <a:ahLst/>
              <a:cxnLst/>
              <a:rect l="l" t="t" r="r" b="b"/>
              <a:pathLst>
                <a:path w="1299" h="1474" extrusionOk="0">
                  <a:moveTo>
                    <a:pt x="1" y="1143"/>
                  </a:moveTo>
                  <a:lnTo>
                    <a:pt x="708" y="1473"/>
                  </a:lnTo>
                  <a:cubicBezTo>
                    <a:pt x="874" y="1115"/>
                    <a:pt x="1072" y="771"/>
                    <a:pt x="1298" y="452"/>
                  </a:cubicBezTo>
                  <a:lnTo>
                    <a:pt x="661" y="1"/>
                  </a:lnTo>
                  <a:cubicBezTo>
                    <a:pt x="407" y="362"/>
                    <a:pt x="187" y="744"/>
                    <a:pt x="1"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7"/>
            <p:cNvSpPr/>
            <p:nvPr/>
          </p:nvSpPr>
          <p:spPr>
            <a:xfrm>
              <a:off x="5448250" y="3108950"/>
              <a:ext cx="25925" cy="34775"/>
            </a:xfrm>
            <a:custGeom>
              <a:avLst/>
              <a:gdLst/>
              <a:ahLst/>
              <a:cxnLst/>
              <a:rect l="l" t="t" r="r" b="b"/>
              <a:pathLst>
                <a:path w="1037" h="1391" extrusionOk="0">
                  <a:moveTo>
                    <a:pt x="0" y="1283"/>
                  </a:moveTo>
                  <a:lnTo>
                    <a:pt x="774" y="1391"/>
                  </a:lnTo>
                  <a:cubicBezTo>
                    <a:pt x="786" y="1293"/>
                    <a:pt x="803" y="1197"/>
                    <a:pt x="821" y="1099"/>
                  </a:cubicBezTo>
                  <a:cubicBezTo>
                    <a:pt x="839" y="1002"/>
                    <a:pt x="858" y="905"/>
                    <a:pt x="880" y="809"/>
                  </a:cubicBezTo>
                  <a:cubicBezTo>
                    <a:pt x="925" y="616"/>
                    <a:pt x="977" y="424"/>
                    <a:pt x="1036" y="236"/>
                  </a:cubicBezTo>
                  <a:lnTo>
                    <a:pt x="292" y="1"/>
                  </a:lnTo>
                  <a:cubicBezTo>
                    <a:pt x="225" y="210"/>
                    <a:pt x="168" y="422"/>
                    <a:pt x="119" y="636"/>
                  </a:cubicBezTo>
                  <a:cubicBezTo>
                    <a:pt x="94" y="742"/>
                    <a:pt x="72" y="850"/>
                    <a:pt x="52" y="958"/>
                  </a:cubicBezTo>
                  <a:cubicBezTo>
                    <a:pt x="33" y="1067"/>
                    <a:pt x="15" y="1174"/>
                    <a:pt x="0" y="12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7"/>
            <p:cNvSpPr/>
            <p:nvPr/>
          </p:nvSpPr>
          <p:spPr>
            <a:xfrm>
              <a:off x="5446025" y="3166775"/>
              <a:ext cx="20475" cy="32500"/>
            </a:xfrm>
            <a:custGeom>
              <a:avLst/>
              <a:gdLst/>
              <a:ahLst/>
              <a:cxnLst/>
              <a:rect l="l" t="t" r="r" b="b"/>
              <a:pathLst>
                <a:path w="819" h="1300" extrusionOk="0">
                  <a:moveTo>
                    <a:pt x="40" y="1300"/>
                  </a:moveTo>
                  <a:lnTo>
                    <a:pt x="818" y="1235"/>
                  </a:lnTo>
                  <a:lnTo>
                    <a:pt x="797" y="932"/>
                  </a:lnTo>
                  <a:cubicBezTo>
                    <a:pt x="794" y="907"/>
                    <a:pt x="794" y="881"/>
                    <a:pt x="793" y="857"/>
                  </a:cubicBezTo>
                  <a:lnTo>
                    <a:pt x="791" y="781"/>
                  </a:lnTo>
                  <a:lnTo>
                    <a:pt x="786" y="630"/>
                  </a:lnTo>
                  <a:cubicBezTo>
                    <a:pt x="784" y="579"/>
                    <a:pt x="782" y="529"/>
                    <a:pt x="782" y="479"/>
                  </a:cubicBezTo>
                  <a:lnTo>
                    <a:pt x="783" y="328"/>
                  </a:lnTo>
                  <a:lnTo>
                    <a:pt x="785" y="177"/>
                  </a:lnTo>
                  <a:lnTo>
                    <a:pt x="785" y="102"/>
                  </a:lnTo>
                  <a:cubicBezTo>
                    <a:pt x="785" y="77"/>
                    <a:pt x="787" y="51"/>
                    <a:pt x="787" y="26"/>
                  </a:cubicBezTo>
                  <a:lnTo>
                    <a:pt x="6" y="0"/>
                  </a:lnTo>
                  <a:cubicBezTo>
                    <a:pt x="5" y="27"/>
                    <a:pt x="4" y="55"/>
                    <a:pt x="4" y="82"/>
                  </a:cubicBezTo>
                  <a:lnTo>
                    <a:pt x="4" y="165"/>
                  </a:lnTo>
                  <a:lnTo>
                    <a:pt x="2" y="327"/>
                  </a:lnTo>
                  <a:lnTo>
                    <a:pt x="1" y="489"/>
                  </a:lnTo>
                  <a:cubicBezTo>
                    <a:pt x="1" y="545"/>
                    <a:pt x="4" y="598"/>
                    <a:pt x="5" y="652"/>
                  </a:cubicBezTo>
                  <a:lnTo>
                    <a:pt x="10" y="815"/>
                  </a:lnTo>
                  <a:lnTo>
                    <a:pt x="12" y="897"/>
                  </a:lnTo>
                  <a:cubicBezTo>
                    <a:pt x="14" y="925"/>
                    <a:pt x="14" y="952"/>
                    <a:pt x="16" y="97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7"/>
            <p:cNvSpPr/>
            <p:nvPr/>
          </p:nvSpPr>
          <p:spPr>
            <a:xfrm>
              <a:off x="5603025" y="3010225"/>
              <a:ext cx="35475" cy="33700"/>
            </a:xfrm>
            <a:custGeom>
              <a:avLst/>
              <a:gdLst/>
              <a:ahLst/>
              <a:cxnLst/>
              <a:rect l="l" t="t" r="r" b="b"/>
              <a:pathLst>
                <a:path w="1419" h="1348" extrusionOk="0">
                  <a:moveTo>
                    <a:pt x="285" y="0"/>
                  </a:moveTo>
                  <a:lnTo>
                    <a:pt x="0" y="743"/>
                  </a:lnTo>
                  <a:cubicBezTo>
                    <a:pt x="339" y="891"/>
                    <a:pt x="649" y="1099"/>
                    <a:pt x="922" y="1348"/>
                  </a:cubicBezTo>
                  <a:lnTo>
                    <a:pt x="1418" y="740"/>
                  </a:lnTo>
                  <a:cubicBezTo>
                    <a:pt x="1082" y="437"/>
                    <a:pt x="701" y="181"/>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7"/>
            <p:cNvSpPr/>
            <p:nvPr/>
          </p:nvSpPr>
          <p:spPr>
            <a:xfrm>
              <a:off x="5550525" y="3002400"/>
              <a:ext cx="33750" cy="22250"/>
            </a:xfrm>
            <a:custGeom>
              <a:avLst/>
              <a:gdLst/>
              <a:ahLst/>
              <a:cxnLst/>
              <a:rect l="l" t="t" r="r" b="b"/>
              <a:pathLst>
                <a:path w="1350" h="890" extrusionOk="0">
                  <a:moveTo>
                    <a:pt x="0" y="109"/>
                  </a:moveTo>
                  <a:lnTo>
                    <a:pt x="159" y="889"/>
                  </a:lnTo>
                  <a:cubicBezTo>
                    <a:pt x="339" y="844"/>
                    <a:pt x="521" y="816"/>
                    <a:pt x="705" y="806"/>
                  </a:cubicBezTo>
                  <a:lnTo>
                    <a:pt x="775" y="802"/>
                  </a:lnTo>
                  <a:lnTo>
                    <a:pt x="844" y="801"/>
                  </a:lnTo>
                  <a:lnTo>
                    <a:pt x="879" y="800"/>
                  </a:lnTo>
                  <a:lnTo>
                    <a:pt x="913" y="800"/>
                  </a:lnTo>
                  <a:lnTo>
                    <a:pt x="983" y="801"/>
                  </a:lnTo>
                  <a:cubicBezTo>
                    <a:pt x="1006" y="801"/>
                    <a:pt x="1028" y="803"/>
                    <a:pt x="1052" y="805"/>
                  </a:cubicBezTo>
                  <a:cubicBezTo>
                    <a:pt x="1075" y="806"/>
                    <a:pt x="1098" y="806"/>
                    <a:pt x="1121" y="808"/>
                  </a:cubicBezTo>
                  <a:cubicBezTo>
                    <a:pt x="1166" y="812"/>
                    <a:pt x="1213" y="816"/>
                    <a:pt x="1259" y="822"/>
                  </a:cubicBezTo>
                  <a:lnTo>
                    <a:pt x="1350" y="30"/>
                  </a:lnTo>
                  <a:cubicBezTo>
                    <a:pt x="1293" y="22"/>
                    <a:pt x="1237" y="19"/>
                    <a:pt x="1181" y="13"/>
                  </a:cubicBezTo>
                  <a:cubicBezTo>
                    <a:pt x="1152" y="10"/>
                    <a:pt x="1125" y="9"/>
                    <a:pt x="1096" y="8"/>
                  </a:cubicBezTo>
                  <a:cubicBezTo>
                    <a:pt x="1067" y="6"/>
                    <a:pt x="1040" y="4"/>
                    <a:pt x="1011" y="4"/>
                  </a:cubicBezTo>
                  <a:lnTo>
                    <a:pt x="927" y="3"/>
                  </a:lnTo>
                  <a:lnTo>
                    <a:pt x="884" y="1"/>
                  </a:lnTo>
                  <a:lnTo>
                    <a:pt x="841" y="3"/>
                  </a:lnTo>
                  <a:lnTo>
                    <a:pt x="756" y="4"/>
                  </a:lnTo>
                  <a:cubicBezTo>
                    <a:pt x="728" y="5"/>
                    <a:pt x="700" y="6"/>
                    <a:pt x="672" y="8"/>
                  </a:cubicBezTo>
                  <a:cubicBezTo>
                    <a:pt x="445" y="20"/>
                    <a:pt x="220" y="54"/>
                    <a:pt x="0" y="1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7"/>
            <p:cNvSpPr/>
            <p:nvPr/>
          </p:nvSpPr>
          <p:spPr>
            <a:xfrm>
              <a:off x="5498775" y="3014925"/>
              <a:ext cx="35600" cy="34575"/>
            </a:xfrm>
            <a:custGeom>
              <a:avLst/>
              <a:gdLst/>
              <a:ahLst/>
              <a:cxnLst/>
              <a:rect l="l" t="t" r="r" b="b"/>
              <a:pathLst>
                <a:path w="1424" h="1383" extrusionOk="0">
                  <a:moveTo>
                    <a:pt x="0" y="825"/>
                  </a:moveTo>
                  <a:lnTo>
                    <a:pt x="547" y="1382"/>
                  </a:lnTo>
                  <a:cubicBezTo>
                    <a:pt x="677" y="1252"/>
                    <a:pt x="817" y="1129"/>
                    <a:pt x="962" y="1016"/>
                  </a:cubicBezTo>
                  <a:cubicBezTo>
                    <a:pt x="1108" y="903"/>
                    <a:pt x="1262" y="801"/>
                    <a:pt x="1424" y="711"/>
                  </a:cubicBezTo>
                  <a:lnTo>
                    <a:pt x="1078" y="1"/>
                  </a:lnTo>
                  <a:cubicBezTo>
                    <a:pt x="880" y="112"/>
                    <a:pt x="692" y="238"/>
                    <a:pt x="511" y="376"/>
                  </a:cubicBezTo>
                  <a:cubicBezTo>
                    <a:pt x="332" y="515"/>
                    <a:pt x="161" y="665"/>
                    <a:pt x="0" y="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7"/>
            <p:cNvSpPr/>
            <p:nvPr/>
          </p:nvSpPr>
          <p:spPr>
            <a:xfrm>
              <a:off x="5666475" y="3160225"/>
              <a:ext cx="22475" cy="33125"/>
            </a:xfrm>
            <a:custGeom>
              <a:avLst/>
              <a:gdLst/>
              <a:ahLst/>
              <a:cxnLst/>
              <a:rect l="l" t="t" r="r" b="b"/>
              <a:pathLst>
                <a:path w="899" h="1325" extrusionOk="0">
                  <a:moveTo>
                    <a:pt x="898" y="21"/>
                  </a:moveTo>
                  <a:lnTo>
                    <a:pt x="117" y="1"/>
                  </a:lnTo>
                  <a:cubicBezTo>
                    <a:pt x="109" y="401"/>
                    <a:pt x="68" y="798"/>
                    <a:pt x="1" y="1193"/>
                  </a:cubicBezTo>
                  <a:lnTo>
                    <a:pt x="770" y="1324"/>
                  </a:lnTo>
                  <a:cubicBezTo>
                    <a:pt x="845" y="893"/>
                    <a:pt x="890" y="457"/>
                    <a:pt x="898" y="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7"/>
            <p:cNvSpPr/>
            <p:nvPr/>
          </p:nvSpPr>
          <p:spPr>
            <a:xfrm>
              <a:off x="5663350" y="3102225"/>
              <a:ext cx="24825" cy="34275"/>
            </a:xfrm>
            <a:custGeom>
              <a:avLst/>
              <a:gdLst/>
              <a:ahLst/>
              <a:cxnLst/>
              <a:rect l="l" t="t" r="r" b="b"/>
              <a:pathLst>
                <a:path w="993" h="1371" extrusionOk="0">
                  <a:moveTo>
                    <a:pt x="753" y="1"/>
                  </a:moveTo>
                  <a:lnTo>
                    <a:pt x="1" y="213"/>
                  </a:lnTo>
                  <a:cubicBezTo>
                    <a:pt x="54" y="402"/>
                    <a:pt x="99" y="593"/>
                    <a:pt x="135" y="787"/>
                  </a:cubicBezTo>
                  <a:cubicBezTo>
                    <a:pt x="153" y="884"/>
                    <a:pt x="169" y="980"/>
                    <a:pt x="182" y="1078"/>
                  </a:cubicBezTo>
                  <a:cubicBezTo>
                    <a:pt x="188" y="1125"/>
                    <a:pt x="193" y="1175"/>
                    <a:pt x="200" y="1223"/>
                  </a:cubicBezTo>
                  <a:cubicBezTo>
                    <a:pt x="205" y="1271"/>
                    <a:pt x="210" y="1319"/>
                    <a:pt x="214" y="1370"/>
                  </a:cubicBezTo>
                  <a:lnTo>
                    <a:pt x="992" y="1301"/>
                  </a:lnTo>
                  <a:cubicBezTo>
                    <a:pt x="989" y="1246"/>
                    <a:pt x="982" y="1192"/>
                    <a:pt x="976" y="1137"/>
                  </a:cubicBezTo>
                  <a:cubicBezTo>
                    <a:pt x="970" y="1083"/>
                    <a:pt x="964" y="1029"/>
                    <a:pt x="956" y="973"/>
                  </a:cubicBezTo>
                  <a:cubicBezTo>
                    <a:pt x="941" y="864"/>
                    <a:pt x="923" y="755"/>
                    <a:pt x="904" y="646"/>
                  </a:cubicBezTo>
                  <a:cubicBezTo>
                    <a:pt x="862" y="428"/>
                    <a:pt x="813" y="213"/>
                    <a:pt x="7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7"/>
            <p:cNvSpPr/>
            <p:nvPr/>
          </p:nvSpPr>
          <p:spPr>
            <a:xfrm>
              <a:off x="5640975" y="3049050"/>
              <a:ext cx="32350" cy="36700"/>
            </a:xfrm>
            <a:custGeom>
              <a:avLst/>
              <a:gdLst/>
              <a:ahLst/>
              <a:cxnLst/>
              <a:rect l="l" t="t" r="r" b="b"/>
              <a:pathLst>
                <a:path w="1294" h="1468" extrusionOk="0">
                  <a:moveTo>
                    <a:pt x="631" y="1"/>
                  </a:moveTo>
                  <a:lnTo>
                    <a:pt x="0" y="460"/>
                  </a:lnTo>
                  <a:cubicBezTo>
                    <a:pt x="226" y="770"/>
                    <a:pt x="421" y="1112"/>
                    <a:pt x="580" y="1468"/>
                  </a:cubicBezTo>
                  <a:lnTo>
                    <a:pt x="1294" y="1149"/>
                  </a:lnTo>
                  <a:cubicBezTo>
                    <a:pt x="1113" y="747"/>
                    <a:pt x="893" y="361"/>
                    <a:pt x="6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7"/>
            <p:cNvSpPr/>
            <p:nvPr/>
          </p:nvSpPr>
          <p:spPr>
            <a:xfrm>
              <a:off x="5588625" y="3308100"/>
              <a:ext cx="35750" cy="36375"/>
            </a:xfrm>
            <a:custGeom>
              <a:avLst/>
              <a:gdLst/>
              <a:ahLst/>
              <a:cxnLst/>
              <a:rect l="l" t="t" r="r" b="b"/>
              <a:pathLst>
                <a:path w="1430" h="1455" extrusionOk="0">
                  <a:moveTo>
                    <a:pt x="1429" y="503"/>
                  </a:moveTo>
                  <a:lnTo>
                    <a:pt x="831" y="1"/>
                  </a:lnTo>
                  <a:cubicBezTo>
                    <a:pt x="570" y="313"/>
                    <a:pt x="292" y="611"/>
                    <a:pt x="1" y="896"/>
                  </a:cubicBezTo>
                  <a:lnTo>
                    <a:pt x="547" y="1454"/>
                  </a:lnTo>
                  <a:cubicBezTo>
                    <a:pt x="856" y="1152"/>
                    <a:pt x="1152" y="835"/>
                    <a:pt x="1429" y="5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7"/>
            <p:cNvSpPr/>
            <p:nvPr/>
          </p:nvSpPr>
          <p:spPr>
            <a:xfrm>
              <a:off x="5624200" y="3263325"/>
              <a:ext cx="33300" cy="37025"/>
            </a:xfrm>
            <a:custGeom>
              <a:avLst/>
              <a:gdLst/>
              <a:ahLst/>
              <a:cxnLst/>
              <a:rect l="l" t="t" r="r" b="b"/>
              <a:pathLst>
                <a:path w="1332" h="1481" extrusionOk="0">
                  <a:moveTo>
                    <a:pt x="1332" y="379"/>
                  </a:moveTo>
                  <a:lnTo>
                    <a:pt x="647" y="1"/>
                  </a:lnTo>
                  <a:cubicBezTo>
                    <a:pt x="453" y="355"/>
                    <a:pt x="236" y="699"/>
                    <a:pt x="1" y="1030"/>
                  </a:cubicBezTo>
                  <a:lnTo>
                    <a:pt x="637" y="1481"/>
                  </a:lnTo>
                  <a:cubicBezTo>
                    <a:pt x="889" y="1127"/>
                    <a:pt x="1120" y="758"/>
                    <a:pt x="1332" y="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7"/>
            <p:cNvSpPr/>
            <p:nvPr/>
          </p:nvSpPr>
          <p:spPr>
            <a:xfrm>
              <a:off x="5650900" y="3213625"/>
              <a:ext cx="29025" cy="36125"/>
            </a:xfrm>
            <a:custGeom>
              <a:avLst/>
              <a:gdLst/>
              <a:ahLst/>
              <a:cxnLst/>
              <a:rect l="l" t="t" r="r" b="b"/>
              <a:pathLst>
                <a:path w="1161" h="1445" extrusionOk="0">
                  <a:moveTo>
                    <a:pt x="1160" y="217"/>
                  </a:moveTo>
                  <a:lnTo>
                    <a:pt x="409" y="0"/>
                  </a:lnTo>
                  <a:cubicBezTo>
                    <a:pt x="297" y="386"/>
                    <a:pt x="160" y="765"/>
                    <a:pt x="0" y="1134"/>
                  </a:cubicBezTo>
                  <a:lnTo>
                    <a:pt x="716" y="1444"/>
                  </a:lnTo>
                  <a:cubicBezTo>
                    <a:pt x="890" y="1046"/>
                    <a:pt x="1039" y="635"/>
                    <a:pt x="1160" y="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7"/>
            <p:cNvSpPr/>
            <p:nvPr/>
          </p:nvSpPr>
          <p:spPr>
            <a:xfrm>
              <a:off x="5448125" y="3404300"/>
              <a:ext cx="36350" cy="29300"/>
            </a:xfrm>
            <a:custGeom>
              <a:avLst/>
              <a:gdLst/>
              <a:ahLst/>
              <a:cxnLst/>
              <a:rect l="l" t="t" r="r" b="b"/>
              <a:pathLst>
                <a:path w="1454" h="1172" extrusionOk="0">
                  <a:moveTo>
                    <a:pt x="1454" y="720"/>
                  </a:moveTo>
                  <a:lnTo>
                    <a:pt x="1151" y="0"/>
                  </a:lnTo>
                  <a:cubicBezTo>
                    <a:pt x="774" y="159"/>
                    <a:pt x="390" y="302"/>
                    <a:pt x="0" y="428"/>
                  </a:cubicBezTo>
                  <a:lnTo>
                    <a:pt x="241" y="1171"/>
                  </a:lnTo>
                  <a:cubicBezTo>
                    <a:pt x="651" y="1039"/>
                    <a:pt x="1056" y="888"/>
                    <a:pt x="1454" y="7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7"/>
            <p:cNvSpPr/>
            <p:nvPr/>
          </p:nvSpPr>
          <p:spPr>
            <a:xfrm>
              <a:off x="5499000" y="3379175"/>
              <a:ext cx="37100" cy="32350"/>
            </a:xfrm>
            <a:custGeom>
              <a:avLst/>
              <a:gdLst/>
              <a:ahLst/>
              <a:cxnLst/>
              <a:rect l="l" t="t" r="r" b="b"/>
              <a:pathLst>
                <a:path w="1484" h="1294" extrusionOk="0">
                  <a:moveTo>
                    <a:pt x="1483" y="667"/>
                  </a:moveTo>
                  <a:lnTo>
                    <a:pt x="1076" y="0"/>
                  </a:lnTo>
                  <a:cubicBezTo>
                    <a:pt x="727" y="214"/>
                    <a:pt x="368" y="413"/>
                    <a:pt x="1" y="596"/>
                  </a:cubicBezTo>
                  <a:lnTo>
                    <a:pt x="351" y="1294"/>
                  </a:lnTo>
                  <a:cubicBezTo>
                    <a:pt x="738" y="1102"/>
                    <a:pt x="1115" y="894"/>
                    <a:pt x="1483" y="6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7"/>
            <p:cNvSpPr/>
            <p:nvPr/>
          </p:nvSpPr>
          <p:spPr>
            <a:xfrm>
              <a:off x="5546125" y="3347150"/>
              <a:ext cx="36875" cy="34725"/>
            </a:xfrm>
            <a:custGeom>
              <a:avLst/>
              <a:gdLst/>
              <a:ahLst/>
              <a:cxnLst/>
              <a:rect l="l" t="t" r="r" b="b"/>
              <a:pathLst>
                <a:path w="1475" h="1389" extrusionOk="0">
                  <a:moveTo>
                    <a:pt x="1475" y="597"/>
                  </a:moveTo>
                  <a:lnTo>
                    <a:pt x="971" y="1"/>
                  </a:lnTo>
                  <a:cubicBezTo>
                    <a:pt x="658" y="265"/>
                    <a:pt x="335" y="515"/>
                    <a:pt x="0" y="750"/>
                  </a:cubicBezTo>
                  <a:lnTo>
                    <a:pt x="450" y="1389"/>
                  </a:lnTo>
                  <a:cubicBezTo>
                    <a:pt x="802" y="1140"/>
                    <a:pt x="1145" y="875"/>
                    <a:pt x="1475" y="5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7"/>
            <p:cNvSpPr/>
            <p:nvPr/>
          </p:nvSpPr>
          <p:spPr>
            <a:xfrm>
              <a:off x="5282250" y="3432150"/>
              <a:ext cx="32325" cy="20675"/>
            </a:xfrm>
            <a:custGeom>
              <a:avLst/>
              <a:gdLst/>
              <a:ahLst/>
              <a:cxnLst/>
              <a:rect l="l" t="t" r="r" b="b"/>
              <a:pathLst>
                <a:path w="1293" h="827" extrusionOk="0">
                  <a:moveTo>
                    <a:pt x="1286" y="827"/>
                  </a:moveTo>
                  <a:lnTo>
                    <a:pt x="1293" y="46"/>
                  </a:lnTo>
                  <a:cubicBezTo>
                    <a:pt x="1189" y="44"/>
                    <a:pt x="1086" y="44"/>
                    <a:pt x="981" y="42"/>
                  </a:cubicBezTo>
                  <a:lnTo>
                    <a:pt x="670" y="31"/>
                  </a:lnTo>
                  <a:cubicBezTo>
                    <a:pt x="464" y="26"/>
                    <a:pt x="257" y="12"/>
                    <a:pt x="50" y="0"/>
                  </a:cubicBezTo>
                  <a:lnTo>
                    <a:pt x="1" y="780"/>
                  </a:lnTo>
                  <a:cubicBezTo>
                    <a:pt x="214" y="792"/>
                    <a:pt x="429" y="807"/>
                    <a:pt x="642" y="811"/>
                  </a:cubicBezTo>
                  <a:lnTo>
                    <a:pt x="964" y="822"/>
                  </a:lnTo>
                  <a:cubicBezTo>
                    <a:pt x="1071" y="825"/>
                    <a:pt x="1179" y="825"/>
                    <a:pt x="1286" y="8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7"/>
            <p:cNvSpPr/>
            <p:nvPr/>
          </p:nvSpPr>
          <p:spPr>
            <a:xfrm>
              <a:off x="5339175" y="3430775"/>
              <a:ext cx="32925" cy="21675"/>
            </a:xfrm>
            <a:custGeom>
              <a:avLst/>
              <a:gdLst/>
              <a:ahLst/>
              <a:cxnLst/>
              <a:rect l="l" t="t" r="r" b="b"/>
              <a:pathLst>
                <a:path w="1317" h="867" extrusionOk="0">
                  <a:moveTo>
                    <a:pt x="1317" y="778"/>
                  </a:moveTo>
                  <a:lnTo>
                    <a:pt x="1238" y="0"/>
                  </a:lnTo>
                  <a:lnTo>
                    <a:pt x="928" y="30"/>
                  </a:lnTo>
                  <a:cubicBezTo>
                    <a:pt x="826" y="40"/>
                    <a:pt x="723" y="45"/>
                    <a:pt x="620" y="52"/>
                  </a:cubicBezTo>
                  <a:lnTo>
                    <a:pt x="465" y="62"/>
                  </a:lnTo>
                  <a:cubicBezTo>
                    <a:pt x="413" y="67"/>
                    <a:pt x="363" y="71"/>
                    <a:pt x="311" y="72"/>
                  </a:cubicBezTo>
                  <a:lnTo>
                    <a:pt x="1" y="85"/>
                  </a:lnTo>
                  <a:lnTo>
                    <a:pt x="31" y="866"/>
                  </a:lnTo>
                  <a:lnTo>
                    <a:pt x="353" y="852"/>
                  </a:lnTo>
                  <a:cubicBezTo>
                    <a:pt x="406" y="851"/>
                    <a:pt x="459" y="845"/>
                    <a:pt x="514" y="841"/>
                  </a:cubicBezTo>
                  <a:lnTo>
                    <a:pt x="673" y="830"/>
                  </a:lnTo>
                  <a:cubicBezTo>
                    <a:pt x="781" y="822"/>
                    <a:pt x="889" y="815"/>
                    <a:pt x="995" y="8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7"/>
            <p:cNvSpPr/>
            <p:nvPr/>
          </p:nvSpPr>
          <p:spPr>
            <a:xfrm>
              <a:off x="5394225" y="3421725"/>
              <a:ext cx="34800" cy="25250"/>
            </a:xfrm>
            <a:custGeom>
              <a:avLst/>
              <a:gdLst/>
              <a:ahLst/>
              <a:cxnLst/>
              <a:rect l="l" t="t" r="r" b="b"/>
              <a:pathLst>
                <a:path w="1392" h="1010" extrusionOk="0">
                  <a:moveTo>
                    <a:pt x="1392" y="760"/>
                  </a:moveTo>
                  <a:lnTo>
                    <a:pt x="1207" y="1"/>
                  </a:lnTo>
                  <a:lnTo>
                    <a:pt x="1132" y="19"/>
                  </a:lnTo>
                  <a:lnTo>
                    <a:pt x="1058" y="36"/>
                  </a:lnTo>
                  <a:lnTo>
                    <a:pt x="908" y="69"/>
                  </a:lnTo>
                  <a:cubicBezTo>
                    <a:pt x="859" y="82"/>
                    <a:pt x="808" y="90"/>
                    <a:pt x="759" y="103"/>
                  </a:cubicBezTo>
                  <a:lnTo>
                    <a:pt x="609" y="134"/>
                  </a:lnTo>
                  <a:lnTo>
                    <a:pt x="458" y="162"/>
                  </a:lnTo>
                  <a:cubicBezTo>
                    <a:pt x="407" y="171"/>
                    <a:pt x="357" y="182"/>
                    <a:pt x="307" y="189"/>
                  </a:cubicBezTo>
                  <a:lnTo>
                    <a:pt x="1" y="238"/>
                  </a:lnTo>
                  <a:lnTo>
                    <a:pt x="121" y="1010"/>
                  </a:lnTo>
                  <a:lnTo>
                    <a:pt x="439" y="959"/>
                  </a:lnTo>
                  <a:cubicBezTo>
                    <a:pt x="493" y="949"/>
                    <a:pt x="546" y="939"/>
                    <a:pt x="599" y="931"/>
                  </a:cubicBezTo>
                  <a:lnTo>
                    <a:pt x="757" y="900"/>
                  </a:lnTo>
                  <a:lnTo>
                    <a:pt x="916" y="868"/>
                  </a:lnTo>
                  <a:cubicBezTo>
                    <a:pt x="969" y="856"/>
                    <a:pt x="1021" y="847"/>
                    <a:pt x="1074" y="834"/>
                  </a:cubicBezTo>
                  <a:lnTo>
                    <a:pt x="1233" y="797"/>
                  </a:lnTo>
                  <a:lnTo>
                    <a:pt x="1312" y="78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7"/>
            <p:cNvSpPr/>
            <p:nvPr/>
          </p:nvSpPr>
          <p:spPr>
            <a:xfrm>
              <a:off x="5112700" y="3402425"/>
              <a:ext cx="35575" cy="26850"/>
            </a:xfrm>
            <a:custGeom>
              <a:avLst/>
              <a:gdLst/>
              <a:ahLst/>
              <a:cxnLst/>
              <a:rect l="l" t="t" r="r" b="b"/>
              <a:pathLst>
                <a:path w="1423" h="1074" extrusionOk="0">
                  <a:moveTo>
                    <a:pt x="1236" y="1074"/>
                  </a:moveTo>
                  <a:lnTo>
                    <a:pt x="1422" y="315"/>
                  </a:lnTo>
                  <a:cubicBezTo>
                    <a:pt x="1015" y="216"/>
                    <a:pt x="610" y="109"/>
                    <a:pt x="205" y="0"/>
                  </a:cubicBezTo>
                  <a:lnTo>
                    <a:pt x="0" y="753"/>
                  </a:lnTo>
                  <a:cubicBezTo>
                    <a:pt x="410" y="865"/>
                    <a:pt x="822" y="973"/>
                    <a:pt x="1236" y="1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7"/>
            <p:cNvSpPr/>
            <p:nvPr/>
          </p:nvSpPr>
          <p:spPr>
            <a:xfrm>
              <a:off x="5168300" y="3415975"/>
              <a:ext cx="34925" cy="25325"/>
            </a:xfrm>
            <a:custGeom>
              <a:avLst/>
              <a:gdLst/>
              <a:ahLst/>
              <a:cxnLst/>
              <a:rect l="l" t="t" r="r" b="b"/>
              <a:pathLst>
                <a:path w="1397" h="1013" extrusionOk="0">
                  <a:moveTo>
                    <a:pt x="1258" y="1013"/>
                  </a:moveTo>
                  <a:lnTo>
                    <a:pt x="1396" y="245"/>
                  </a:lnTo>
                  <a:cubicBezTo>
                    <a:pt x="1191" y="210"/>
                    <a:pt x="987" y="167"/>
                    <a:pt x="781" y="128"/>
                  </a:cubicBezTo>
                  <a:lnTo>
                    <a:pt x="628" y="98"/>
                  </a:lnTo>
                  <a:lnTo>
                    <a:pt x="474" y="65"/>
                  </a:lnTo>
                  <a:lnTo>
                    <a:pt x="167" y="1"/>
                  </a:lnTo>
                  <a:lnTo>
                    <a:pt x="0" y="763"/>
                  </a:lnTo>
                  <a:lnTo>
                    <a:pt x="314" y="829"/>
                  </a:lnTo>
                  <a:lnTo>
                    <a:pt x="470" y="864"/>
                  </a:lnTo>
                  <a:lnTo>
                    <a:pt x="628" y="895"/>
                  </a:lnTo>
                  <a:cubicBezTo>
                    <a:pt x="837" y="935"/>
                    <a:pt x="1047" y="976"/>
                    <a:pt x="1258" y="10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7"/>
            <p:cNvSpPr/>
            <p:nvPr/>
          </p:nvSpPr>
          <p:spPr>
            <a:xfrm>
              <a:off x="5224625" y="3426125"/>
              <a:ext cx="33875" cy="23375"/>
            </a:xfrm>
            <a:custGeom>
              <a:avLst/>
              <a:gdLst/>
              <a:ahLst/>
              <a:cxnLst/>
              <a:rect l="l" t="t" r="r" b="b"/>
              <a:pathLst>
                <a:path w="1355" h="935" extrusionOk="0">
                  <a:moveTo>
                    <a:pt x="1275" y="935"/>
                  </a:moveTo>
                  <a:lnTo>
                    <a:pt x="1355" y="158"/>
                  </a:lnTo>
                  <a:lnTo>
                    <a:pt x="1199" y="142"/>
                  </a:lnTo>
                  <a:lnTo>
                    <a:pt x="1122" y="135"/>
                  </a:lnTo>
                  <a:lnTo>
                    <a:pt x="1044" y="125"/>
                  </a:lnTo>
                  <a:lnTo>
                    <a:pt x="734" y="86"/>
                  </a:lnTo>
                  <a:lnTo>
                    <a:pt x="579" y="67"/>
                  </a:lnTo>
                  <a:lnTo>
                    <a:pt x="426" y="44"/>
                  </a:lnTo>
                  <a:lnTo>
                    <a:pt x="116" y="1"/>
                  </a:lnTo>
                  <a:lnTo>
                    <a:pt x="0" y="773"/>
                  </a:lnTo>
                  <a:lnTo>
                    <a:pt x="318" y="819"/>
                  </a:lnTo>
                  <a:lnTo>
                    <a:pt x="476" y="841"/>
                  </a:lnTo>
                  <a:lnTo>
                    <a:pt x="637" y="861"/>
                  </a:lnTo>
                  <a:lnTo>
                    <a:pt x="954" y="900"/>
                  </a:lnTo>
                  <a:lnTo>
                    <a:pt x="1035" y="910"/>
                  </a:lnTo>
                  <a:lnTo>
                    <a:pt x="1114" y="9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7"/>
            <p:cNvSpPr/>
            <p:nvPr/>
          </p:nvSpPr>
          <p:spPr>
            <a:xfrm>
              <a:off x="4949225" y="3350300"/>
              <a:ext cx="36450" cy="28875"/>
            </a:xfrm>
            <a:custGeom>
              <a:avLst/>
              <a:gdLst/>
              <a:ahLst/>
              <a:cxnLst/>
              <a:rect l="l" t="t" r="r" b="b"/>
              <a:pathLst>
                <a:path w="1458" h="1155" extrusionOk="0">
                  <a:moveTo>
                    <a:pt x="1203" y="1154"/>
                  </a:moveTo>
                  <a:lnTo>
                    <a:pt x="1457" y="416"/>
                  </a:lnTo>
                  <a:lnTo>
                    <a:pt x="257" y="1"/>
                  </a:lnTo>
                  <a:lnTo>
                    <a:pt x="0" y="73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7"/>
            <p:cNvSpPr/>
            <p:nvPr/>
          </p:nvSpPr>
          <p:spPr>
            <a:xfrm>
              <a:off x="5003200" y="3368775"/>
              <a:ext cx="36300" cy="28600"/>
            </a:xfrm>
            <a:custGeom>
              <a:avLst/>
              <a:gdLst/>
              <a:ahLst/>
              <a:cxnLst/>
              <a:rect l="l" t="t" r="r" b="b"/>
              <a:pathLst>
                <a:path w="1452" h="1144" extrusionOk="0">
                  <a:moveTo>
                    <a:pt x="1210" y="1143"/>
                  </a:moveTo>
                  <a:lnTo>
                    <a:pt x="1451" y="400"/>
                  </a:lnTo>
                  <a:cubicBezTo>
                    <a:pt x="1050" y="270"/>
                    <a:pt x="650" y="135"/>
                    <a:pt x="251" y="1"/>
                  </a:cubicBezTo>
                  <a:lnTo>
                    <a:pt x="1" y="740"/>
                  </a:lnTo>
                  <a:cubicBezTo>
                    <a:pt x="403" y="878"/>
                    <a:pt x="805" y="1011"/>
                    <a:pt x="1210"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7"/>
            <p:cNvSpPr/>
            <p:nvPr/>
          </p:nvSpPr>
          <p:spPr>
            <a:xfrm>
              <a:off x="5057350" y="3386325"/>
              <a:ext cx="36025" cy="27900"/>
            </a:xfrm>
            <a:custGeom>
              <a:avLst/>
              <a:gdLst/>
              <a:ahLst/>
              <a:cxnLst/>
              <a:rect l="l" t="t" r="r" b="b"/>
              <a:pathLst>
                <a:path w="1441" h="1116" extrusionOk="0">
                  <a:moveTo>
                    <a:pt x="1221" y="1116"/>
                  </a:moveTo>
                  <a:lnTo>
                    <a:pt x="1441" y="366"/>
                  </a:lnTo>
                  <a:cubicBezTo>
                    <a:pt x="1038" y="250"/>
                    <a:pt x="636" y="126"/>
                    <a:pt x="233" y="1"/>
                  </a:cubicBezTo>
                  <a:lnTo>
                    <a:pt x="1" y="746"/>
                  </a:lnTo>
                  <a:cubicBezTo>
                    <a:pt x="407" y="873"/>
                    <a:pt x="813" y="998"/>
                    <a:pt x="1221" y="11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7"/>
            <p:cNvSpPr/>
            <p:nvPr/>
          </p:nvSpPr>
          <p:spPr>
            <a:xfrm>
              <a:off x="4786525" y="3298475"/>
              <a:ext cx="35925" cy="27325"/>
            </a:xfrm>
            <a:custGeom>
              <a:avLst/>
              <a:gdLst/>
              <a:ahLst/>
              <a:cxnLst/>
              <a:rect l="l" t="t" r="r" b="b"/>
              <a:pathLst>
                <a:path w="1437" h="1093" extrusionOk="0">
                  <a:moveTo>
                    <a:pt x="1219" y="1093"/>
                  </a:moveTo>
                  <a:lnTo>
                    <a:pt x="1437" y="343"/>
                  </a:lnTo>
                  <a:cubicBezTo>
                    <a:pt x="1026" y="223"/>
                    <a:pt x="614" y="110"/>
                    <a:pt x="200" y="1"/>
                  </a:cubicBezTo>
                  <a:lnTo>
                    <a:pt x="1" y="755"/>
                  </a:lnTo>
                  <a:cubicBezTo>
                    <a:pt x="407" y="862"/>
                    <a:pt x="814" y="974"/>
                    <a:pt x="1219"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7"/>
            <p:cNvSpPr/>
            <p:nvPr/>
          </p:nvSpPr>
          <p:spPr>
            <a:xfrm>
              <a:off x="4841075" y="3314225"/>
              <a:ext cx="36225" cy="28250"/>
            </a:xfrm>
            <a:custGeom>
              <a:avLst/>
              <a:gdLst/>
              <a:ahLst/>
              <a:cxnLst/>
              <a:rect l="l" t="t" r="r" b="b"/>
              <a:pathLst>
                <a:path w="1449" h="1130" extrusionOk="0">
                  <a:moveTo>
                    <a:pt x="1208" y="1129"/>
                  </a:moveTo>
                  <a:lnTo>
                    <a:pt x="1449" y="386"/>
                  </a:lnTo>
                  <a:cubicBezTo>
                    <a:pt x="1043" y="255"/>
                    <a:pt x="636" y="127"/>
                    <a:pt x="229" y="1"/>
                  </a:cubicBezTo>
                  <a:lnTo>
                    <a:pt x="0" y="748"/>
                  </a:lnTo>
                  <a:cubicBezTo>
                    <a:pt x="402" y="873"/>
                    <a:pt x="806" y="999"/>
                    <a:pt x="1208" y="11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7"/>
            <p:cNvSpPr/>
            <p:nvPr/>
          </p:nvSpPr>
          <p:spPr>
            <a:xfrm>
              <a:off x="4894950" y="3331750"/>
              <a:ext cx="36400" cy="28700"/>
            </a:xfrm>
            <a:custGeom>
              <a:avLst/>
              <a:gdLst/>
              <a:ahLst/>
              <a:cxnLst/>
              <a:rect l="l" t="t" r="r" b="b"/>
              <a:pathLst>
                <a:path w="1456" h="1148" extrusionOk="0">
                  <a:moveTo>
                    <a:pt x="1203" y="1148"/>
                  </a:moveTo>
                  <a:lnTo>
                    <a:pt x="1455" y="408"/>
                  </a:lnTo>
                  <a:cubicBezTo>
                    <a:pt x="1053" y="271"/>
                    <a:pt x="651" y="136"/>
                    <a:pt x="247" y="0"/>
                  </a:cubicBezTo>
                  <a:lnTo>
                    <a:pt x="0" y="741"/>
                  </a:lnTo>
                  <a:cubicBezTo>
                    <a:pt x="402" y="875"/>
                    <a:pt x="803" y="1010"/>
                    <a:pt x="1203" y="1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7"/>
            <p:cNvSpPr/>
            <p:nvPr/>
          </p:nvSpPr>
          <p:spPr>
            <a:xfrm>
              <a:off x="4619400" y="3270250"/>
              <a:ext cx="33150" cy="21750"/>
            </a:xfrm>
            <a:custGeom>
              <a:avLst/>
              <a:gdLst/>
              <a:ahLst/>
              <a:cxnLst/>
              <a:rect l="l" t="t" r="r" b="b"/>
              <a:pathLst>
                <a:path w="1326" h="870" extrusionOk="0">
                  <a:moveTo>
                    <a:pt x="1252" y="869"/>
                  </a:moveTo>
                  <a:lnTo>
                    <a:pt x="1326" y="93"/>
                  </a:lnTo>
                  <a:cubicBezTo>
                    <a:pt x="1273" y="87"/>
                    <a:pt x="1220" y="81"/>
                    <a:pt x="1164" y="77"/>
                  </a:cubicBezTo>
                  <a:lnTo>
                    <a:pt x="1003" y="63"/>
                  </a:lnTo>
                  <a:lnTo>
                    <a:pt x="680" y="38"/>
                  </a:lnTo>
                  <a:cubicBezTo>
                    <a:pt x="627" y="34"/>
                    <a:pt x="573" y="31"/>
                    <a:pt x="519" y="29"/>
                  </a:cubicBezTo>
                  <a:lnTo>
                    <a:pt x="357" y="20"/>
                  </a:lnTo>
                  <a:cubicBezTo>
                    <a:pt x="250" y="14"/>
                    <a:pt x="142" y="6"/>
                    <a:pt x="34" y="1"/>
                  </a:cubicBezTo>
                  <a:lnTo>
                    <a:pt x="0" y="781"/>
                  </a:lnTo>
                  <a:cubicBezTo>
                    <a:pt x="104" y="786"/>
                    <a:pt x="210" y="792"/>
                    <a:pt x="314" y="797"/>
                  </a:cubicBezTo>
                  <a:lnTo>
                    <a:pt x="470" y="807"/>
                  </a:lnTo>
                  <a:cubicBezTo>
                    <a:pt x="522" y="810"/>
                    <a:pt x="574" y="812"/>
                    <a:pt x="626" y="817"/>
                  </a:cubicBezTo>
                  <a:lnTo>
                    <a:pt x="939" y="842"/>
                  </a:lnTo>
                  <a:lnTo>
                    <a:pt x="1096" y="8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7"/>
            <p:cNvSpPr/>
            <p:nvPr/>
          </p:nvSpPr>
          <p:spPr>
            <a:xfrm>
              <a:off x="4675475" y="3275450"/>
              <a:ext cx="34525" cy="24200"/>
            </a:xfrm>
            <a:custGeom>
              <a:avLst/>
              <a:gdLst/>
              <a:ahLst/>
              <a:cxnLst/>
              <a:rect l="l" t="t" r="r" b="b"/>
              <a:pathLst>
                <a:path w="1381" h="968" extrusionOk="0">
                  <a:moveTo>
                    <a:pt x="1246" y="967"/>
                  </a:moveTo>
                  <a:lnTo>
                    <a:pt x="1381" y="198"/>
                  </a:lnTo>
                  <a:lnTo>
                    <a:pt x="1221" y="169"/>
                  </a:lnTo>
                  <a:lnTo>
                    <a:pt x="1062" y="143"/>
                  </a:lnTo>
                  <a:lnTo>
                    <a:pt x="743" y="93"/>
                  </a:lnTo>
                  <a:cubicBezTo>
                    <a:pt x="637" y="74"/>
                    <a:pt x="530" y="62"/>
                    <a:pt x="424" y="46"/>
                  </a:cubicBezTo>
                  <a:lnTo>
                    <a:pt x="103" y="0"/>
                  </a:lnTo>
                  <a:lnTo>
                    <a:pt x="0" y="775"/>
                  </a:lnTo>
                  <a:lnTo>
                    <a:pt x="311" y="819"/>
                  </a:lnTo>
                  <a:cubicBezTo>
                    <a:pt x="415" y="834"/>
                    <a:pt x="520" y="848"/>
                    <a:pt x="623" y="864"/>
                  </a:cubicBezTo>
                  <a:lnTo>
                    <a:pt x="934" y="913"/>
                  </a:lnTo>
                  <a:lnTo>
                    <a:pt x="1088" y="9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7"/>
            <p:cNvSpPr/>
            <p:nvPr/>
          </p:nvSpPr>
          <p:spPr>
            <a:xfrm>
              <a:off x="4731000" y="3285100"/>
              <a:ext cx="35375" cy="26025"/>
            </a:xfrm>
            <a:custGeom>
              <a:avLst/>
              <a:gdLst/>
              <a:ahLst/>
              <a:cxnLst/>
              <a:rect l="l" t="t" r="r" b="b"/>
              <a:pathLst>
                <a:path w="1415" h="1041" extrusionOk="0">
                  <a:moveTo>
                    <a:pt x="1233" y="1041"/>
                  </a:moveTo>
                  <a:lnTo>
                    <a:pt x="1415" y="282"/>
                  </a:lnTo>
                  <a:lnTo>
                    <a:pt x="1259" y="244"/>
                  </a:lnTo>
                  <a:cubicBezTo>
                    <a:pt x="1207" y="232"/>
                    <a:pt x="1155" y="221"/>
                    <a:pt x="1103" y="208"/>
                  </a:cubicBezTo>
                  <a:lnTo>
                    <a:pt x="789" y="136"/>
                  </a:lnTo>
                  <a:cubicBezTo>
                    <a:pt x="685" y="112"/>
                    <a:pt x="579" y="91"/>
                    <a:pt x="474" y="67"/>
                  </a:cubicBezTo>
                  <a:lnTo>
                    <a:pt x="158" y="0"/>
                  </a:lnTo>
                  <a:lnTo>
                    <a:pt x="1" y="766"/>
                  </a:lnTo>
                  <a:lnTo>
                    <a:pt x="309" y="831"/>
                  </a:lnTo>
                  <a:cubicBezTo>
                    <a:pt x="412" y="853"/>
                    <a:pt x="515" y="874"/>
                    <a:pt x="618" y="899"/>
                  </a:cubicBezTo>
                  <a:lnTo>
                    <a:pt x="926" y="969"/>
                  </a:lnTo>
                  <a:cubicBezTo>
                    <a:pt x="977" y="981"/>
                    <a:pt x="1029" y="993"/>
                    <a:pt x="1079" y="100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7"/>
            <p:cNvSpPr/>
            <p:nvPr/>
          </p:nvSpPr>
          <p:spPr>
            <a:xfrm>
              <a:off x="4446675" y="3283850"/>
              <a:ext cx="36525" cy="28425"/>
            </a:xfrm>
            <a:custGeom>
              <a:avLst/>
              <a:gdLst/>
              <a:ahLst/>
              <a:cxnLst/>
              <a:rect l="l" t="t" r="r" b="b"/>
              <a:pathLst>
                <a:path w="1461" h="1137" extrusionOk="0">
                  <a:moveTo>
                    <a:pt x="1461" y="753"/>
                  </a:moveTo>
                  <a:lnTo>
                    <a:pt x="1257" y="0"/>
                  </a:lnTo>
                  <a:cubicBezTo>
                    <a:pt x="832" y="116"/>
                    <a:pt x="413" y="250"/>
                    <a:pt x="1" y="407"/>
                  </a:cubicBezTo>
                  <a:lnTo>
                    <a:pt x="278" y="1136"/>
                  </a:lnTo>
                  <a:cubicBezTo>
                    <a:pt x="664" y="991"/>
                    <a:pt x="1060" y="863"/>
                    <a:pt x="1461"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7"/>
            <p:cNvSpPr/>
            <p:nvPr/>
          </p:nvSpPr>
          <p:spPr>
            <a:xfrm>
              <a:off x="4503500" y="3273050"/>
              <a:ext cx="34650" cy="24025"/>
            </a:xfrm>
            <a:custGeom>
              <a:avLst/>
              <a:gdLst/>
              <a:ahLst/>
              <a:cxnLst/>
              <a:rect l="l" t="t" r="r" b="b"/>
              <a:pathLst>
                <a:path w="1386" h="961" extrusionOk="0">
                  <a:moveTo>
                    <a:pt x="1386" y="776"/>
                  </a:moveTo>
                  <a:lnTo>
                    <a:pt x="1297" y="0"/>
                  </a:lnTo>
                  <a:cubicBezTo>
                    <a:pt x="1243" y="5"/>
                    <a:pt x="1190" y="13"/>
                    <a:pt x="1136" y="19"/>
                  </a:cubicBezTo>
                  <a:lnTo>
                    <a:pt x="974" y="40"/>
                  </a:lnTo>
                  <a:cubicBezTo>
                    <a:pt x="867" y="54"/>
                    <a:pt x="759" y="68"/>
                    <a:pt x="651" y="83"/>
                  </a:cubicBezTo>
                  <a:cubicBezTo>
                    <a:pt x="433" y="116"/>
                    <a:pt x="217" y="152"/>
                    <a:pt x="1" y="194"/>
                  </a:cubicBezTo>
                  <a:lnTo>
                    <a:pt x="151" y="960"/>
                  </a:lnTo>
                  <a:cubicBezTo>
                    <a:pt x="355" y="920"/>
                    <a:pt x="560" y="886"/>
                    <a:pt x="765" y="855"/>
                  </a:cubicBezTo>
                  <a:cubicBezTo>
                    <a:pt x="868" y="841"/>
                    <a:pt x="972" y="827"/>
                    <a:pt x="1075" y="814"/>
                  </a:cubicBezTo>
                  <a:lnTo>
                    <a:pt x="1229" y="793"/>
                  </a:lnTo>
                  <a:cubicBezTo>
                    <a:pt x="1282" y="789"/>
                    <a:pt x="1334" y="781"/>
                    <a:pt x="1386" y="7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7"/>
            <p:cNvSpPr/>
            <p:nvPr/>
          </p:nvSpPr>
          <p:spPr>
            <a:xfrm>
              <a:off x="4561500" y="3269750"/>
              <a:ext cx="32575" cy="20550"/>
            </a:xfrm>
            <a:custGeom>
              <a:avLst/>
              <a:gdLst/>
              <a:ahLst/>
              <a:cxnLst/>
              <a:rect l="l" t="t" r="r" b="b"/>
              <a:pathLst>
                <a:path w="1303" h="822" extrusionOk="0">
                  <a:moveTo>
                    <a:pt x="1302" y="781"/>
                  </a:moveTo>
                  <a:lnTo>
                    <a:pt x="1300" y="0"/>
                  </a:lnTo>
                  <a:lnTo>
                    <a:pt x="1220" y="0"/>
                  </a:lnTo>
                  <a:lnTo>
                    <a:pt x="1138" y="2"/>
                  </a:lnTo>
                  <a:lnTo>
                    <a:pt x="975" y="4"/>
                  </a:lnTo>
                  <a:lnTo>
                    <a:pt x="649" y="11"/>
                  </a:lnTo>
                  <a:lnTo>
                    <a:pt x="324" y="25"/>
                  </a:lnTo>
                  <a:lnTo>
                    <a:pt x="162" y="32"/>
                  </a:lnTo>
                  <a:lnTo>
                    <a:pt x="81" y="37"/>
                  </a:lnTo>
                  <a:lnTo>
                    <a:pt x="1" y="42"/>
                  </a:lnTo>
                  <a:lnTo>
                    <a:pt x="49" y="822"/>
                  </a:lnTo>
                  <a:lnTo>
                    <a:pt x="127" y="816"/>
                  </a:lnTo>
                  <a:lnTo>
                    <a:pt x="205" y="812"/>
                  </a:lnTo>
                  <a:lnTo>
                    <a:pt x="362" y="805"/>
                  </a:lnTo>
                  <a:lnTo>
                    <a:pt x="674" y="791"/>
                  </a:lnTo>
                  <a:lnTo>
                    <a:pt x="988" y="785"/>
                  </a:lnTo>
                  <a:lnTo>
                    <a:pt x="1146" y="783"/>
                  </a:lnTo>
                  <a:lnTo>
                    <a:pt x="1224" y="78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7"/>
            <p:cNvSpPr/>
            <p:nvPr/>
          </p:nvSpPr>
          <p:spPr>
            <a:xfrm>
              <a:off x="4314275" y="3380450"/>
              <a:ext cx="32350" cy="37650"/>
            </a:xfrm>
            <a:custGeom>
              <a:avLst/>
              <a:gdLst/>
              <a:ahLst/>
              <a:cxnLst/>
              <a:rect l="l" t="t" r="r" b="b"/>
              <a:pathLst>
                <a:path w="1294" h="1506" extrusionOk="0">
                  <a:moveTo>
                    <a:pt x="1293" y="433"/>
                  </a:moveTo>
                  <a:lnTo>
                    <a:pt x="644" y="0"/>
                  </a:lnTo>
                  <a:cubicBezTo>
                    <a:pt x="391" y="380"/>
                    <a:pt x="174" y="784"/>
                    <a:pt x="0" y="1210"/>
                  </a:cubicBezTo>
                  <a:lnTo>
                    <a:pt x="724" y="1506"/>
                  </a:lnTo>
                  <a:cubicBezTo>
                    <a:pt x="877" y="1131"/>
                    <a:pt x="1068" y="772"/>
                    <a:pt x="1293" y="4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7"/>
            <p:cNvSpPr/>
            <p:nvPr/>
          </p:nvSpPr>
          <p:spPr>
            <a:xfrm>
              <a:off x="4346925" y="3335975"/>
              <a:ext cx="36875" cy="36275"/>
            </a:xfrm>
            <a:custGeom>
              <a:avLst/>
              <a:gdLst/>
              <a:ahLst/>
              <a:cxnLst/>
              <a:rect l="l" t="t" r="r" b="b"/>
              <a:pathLst>
                <a:path w="1475" h="1451" extrusionOk="0">
                  <a:moveTo>
                    <a:pt x="1474" y="610"/>
                  </a:moveTo>
                  <a:lnTo>
                    <a:pt x="985" y="1"/>
                  </a:lnTo>
                  <a:cubicBezTo>
                    <a:pt x="635" y="282"/>
                    <a:pt x="305" y="591"/>
                    <a:pt x="1" y="927"/>
                  </a:cubicBezTo>
                  <a:lnTo>
                    <a:pt x="582" y="1450"/>
                  </a:lnTo>
                  <a:cubicBezTo>
                    <a:pt x="855" y="1146"/>
                    <a:pt x="1156" y="867"/>
                    <a:pt x="1474" y="6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7"/>
            <p:cNvSpPr/>
            <p:nvPr/>
          </p:nvSpPr>
          <p:spPr>
            <a:xfrm>
              <a:off x="4393000" y="3304500"/>
              <a:ext cx="37600" cy="32625"/>
            </a:xfrm>
            <a:custGeom>
              <a:avLst/>
              <a:gdLst/>
              <a:ahLst/>
              <a:cxnLst/>
              <a:rect l="l" t="t" r="r" b="b"/>
              <a:pathLst>
                <a:path w="1504" h="1305" extrusionOk="0">
                  <a:moveTo>
                    <a:pt x="1503" y="705"/>
                  </a:moveTo>
                  <a:lnTo>
                    <a:pt x="1165" y="0"/>
                  </a:lnTo>
                  <a:cubicBezTo>
                    <a:pt x="766" y="192"/>
                    <a:pt x="376" y="406"/>
                    <a:pt x="1" y="646"/>
                  </a:cubicBezTo>
                  <a:lnTo>
                    <a:pt x="422" y="1305"/>
                  </a:lnTo>
                  <a:cubicBezTo>
                    <a:pt x="769" y="1083"/>
                    <a:pt x="1131" y="884"/>
                    <a:pt x="1503" y="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6" name="Google Shape;336;p7"/>
          <p:cNvSpPr/>
          <p:nvPr/>
        </p:nvSpPr>
        <p:spPr>
          <a:xfrm rot="-2230110">
            <a:off x="-1115676" y="774948"/>
            <a:ext cx="2334030" cy="930771"/>
          </a:xfrm>
          <a:custGeom>
            <a:avLst/>
            <a:gdLst/>
            <a:ahLst/>
            <a:cxnLst/>
            <a:rect l="l" t="t" r="r" b="b"/>
            <a:pathLst>
              <a:path w="10545" h="3509" extrusionOk="0">
                <a:moveTo>
                  <a:pt x="7015" y="530"/>
                </a:moveTo>
                <a:cubicBezTo>
                  <a:pt x="7125" y="530"/>
                  <a:pt x="7230" y="538"/>
                  <a:pt x="7300" y="555"/>
                </a:cubicBezTo>
                <a:cubicBezTo>
                  <a:pt x="7595" y="628"/>
                  <a:pt x="7802" y="761"/>
                  <a:pt x="7932" y="927"/>
                </a:cubicBezTo>
                <a:lnTo>
                  <a:pt x="7932" y="927"/>
                </a:lnTo>
                <a:cubicBezTo>
                  <a:pt x="7883" y="928"/>
                  <a:pt x="7837" y="929"/>
                  <a:pt x="7793" y="929"/>
                </a:cubicBezTo>
                <a:cubicBezTo>
                  <a:pt x="7678" y="929"/>
                  <a:pt x="7585" y="924"/>
                  <a:pt x="7524" y="914"/>
                </a:cubicBezTo>
                <a:cubicBezTo>
                  <a:pt x="7280" y="874"/>
                  <a:pt x="7038" y="821"/>
                  <a:pt x="6800" y="753"/>
                </a:cubicBezTo>
                <a:cubicBezTo>
                  <a:pt x="6290" y="609"/>
                  <a:pt x="6675" y="530"/>
                  <a:pt x="7015" y="530"/>
                </a:cubicBezTo>
                <a:close/>
                <a:moveTo>
                  <a:pt x="2570" y="2230"/>
                </a:moveTo>
                <a:cubicBezTo>
                  <a:pt x="2585" y="2230"/>
                  <a:pt x="2602" y="2281"/>
                  <a:pt x="2580" y="2390"/>
                </a:cubicBezTo>
                <a:lnTo>
                  <a:pt x="2580" y="2390"/>
                </a:lnTo>
                <a:cubicBezTo>
                  <a:pt x="2541" y="2286"/>
                  <a:pt x="2554" y="2230"/>
                  <a:pt x="2570" y="2230"/>
                </a:cubicBezTo>
                <a:close/>
                <a:moveTo>
                  <a:pt x="9867" y="0"/>
                </a:moveTo>
                <a:cubicBezTo>
                  <a:pt x="9740" y="0"/>
                  <a:pt x="9588" y="102"/>
                  <a:pt x="9671" y="198"/>
                </a:cubicBezTo>
                <a:cubicBezTo>
                  <a:pt x="10032" y="616"/>
                  <a:pt x="9080" y="833"/>
                  <a:pt x="8311" y="903"/>
                </a:cubicBezTo>
                <a:lnTo>
                  <a:pt x="8311" y="903"/>
                </a:lnTo>
                <a:cubicBezTo>
                  <a:pt x="7997" y="501"/>
                  <a:pt x="7388" y="255"/>
                  <a:pt x="6883" y="255"/>
                </a:cubicBezTo>
                <a:cubicBezTo>
                  <a:pt x="6828" y="255"/>
                  <a:pt x="6774" y="258"/>
                  <a:pt x="6722" y="264"/>
                </a:cubicBezTo>
                <a:cubicBezTo>
                  <a:pt x="6532" y="286"/>
                  <a:pt x="6130" y="387"/>
                  <a:pt x="6101" y="645"/>
                </a:cubicBezTo>
                <a:cubicBezTo>
                  <a:pt x="6072" y="905"/>
                  <a:pt x="6675" y="1009"/>
                  <a:pt x="6815" y="1046"/>
                </a:cubicBezTo>
                <a:cubicBezTo>
                  <a:pt x="7216" y="1149"/>
                  <a:pt x="7582" y="1197"/>
                  <a:pt x="7953" y="1197"/>
                </a:cubicBezTo>
                <a:cubicBezTo>
                  <a:pt x="7992" y="1197"/>
                  <a:pt x="8032" y="1197"/>
                  <a:pt x="8071" y="1196"/>
                </a:cubicBezTo>
                <a:lnTo>
                  <a:pt x="8071" y="1196"/>
                </a:lnTo>
                <a:cubicBezTo>
                  <a:pt x="8208" y="1653"/>
                  <a:pt x="7953" y="2224"/>
                  <a:pt x="7478" y="2562"/>
                </a:cubicBezTo>
                <a:cubicBezTo>
                  <a:pt x="6790" y="3051"/>
                  <a:pt x="5888" y="3247"/>
                  <a:pt x="5007" y="3247"/>
                </a:cubicBezTo>
                <a:cubicBezTo>
                  <a:pt x="4524" y="3247"/>
                  <a:pt x="4048" y="3188"/>
                  <a:pt x="3617" y="3086"/>
                </a:cubicBezTo>
                <a:cubicBezTo>
                  <a:pt x="3341" y="3020"/>
                  <a:pt x="3078" y="2914"/>
                  <a:pt x="2844" y="2749"/>
                </a:cubicBezTo>
                <a:cubicBezTo>
                  <a:pt x="2826" y="2736"/>
                  <a:pt x="2808" y="2723"/>
                  <a:pt x="2791" y="2708"/>
                </a:cubicBezTo>
                <a:lnTo>
                  <a:pt x="2791" y="2708"/>
                </a:lnTo>
                <a:cubicBezTo>
                  <a:pt x="2948" y="2455"/>
                  <a:pt x="3018" y="2090"/>
                  <a:pt x="2785" y="1890"/>
                </a:cubicBezTo>
                <a:cubicBezTo>
                  <a:pt x="2711" y="1826"/>
                  <a:pt x="2634" y="1797"/>
                  <a:pt x="2561" y="1797"/>
                </a:cubicBezTo>
                <a:cubicBezTo>
                  <a:pt x="2432" y="1797"/>
                  <a:pt x="2314" y="1889"/>
                  <a:pt x="2244" y="2039"/>
                </a:cubicBezTo>
                <a:cubicBezTo>
                  <a:pt x="2121" y="2301"/>
                  <a:pt x="2236" y="2568"/>
                  <a:pt x="2408" y="2774"/>
                </a:cubicBezTo>
                <a:lnTo>
                  <a:pt x="2408" y="2774"/>
                </a:lnTo>
                <a:cubicBezTo>
                  <a:pt x="2268" y="2949"/>
                  <a:pt x="2067" y="3024"/>
                  <a:pt x="1853" y="3024"/>
                </a:cubicBezTo>
                <a:cubicBezTo>
                  <a:pt x="1103" y="3024"/>
                  <a:pt x="189" y="2107"/>
                  <a:pt x="1140" y="1383"/>
                </a:cubicBezTo>
                <a:cubicBezTo>
                  <a:pt x="1278" y="1279"/>
                  <a:pt x="1163" y="1189"/>
                  <a:pt x="1040" y="1189"/>
                </a:cubicBezTo>
                <a:cubicBezTo>
                  <a:pt x="996" y="1189"/>
                  <a:pt x="952" y="1200"/>
                  <a:pt x="917" y="1227"/>
                </a:cubicBezTo>
                <a:cubicBezTo>
                  <a:pt x="1" y="1923"/>
                  <a:pt x="483" y="3055"/>
                  <a:pt x="1476" y="3233"/>
                </a:cubicBezTo>
                <a:cubicBezTo>
                  <a:pt x="1548" y="3245"/>
                  <a:pt x="1621" y="3252"/>
                  <a:pt x="1694" y="3252"/>
                </a:cubicBezTo>
                <a:cubicBezTo>
                  <a:pt x="2009" y="3252"/>
                  <a:pt x="2327" y="3136"/>
                  <a:pt x="2578" y="2943"/>
                </a:cubicBezTo>
                <a:lnTo>
                  <a:pt x="2578" y="2943"/>
                </a:lnTo>
                <a:cubicBezTo>
                  <a:pt x="2610" y="2970"/>
                  <a:pt x="2643" y="2995"/>
                  <a:pt x="2675" y="3017"/>
                </a:cubicBezTo>
                <a:cubicBezTo>
                  <a:pt x="3211" y="3392"/>
                  <a:pt x="3968" y="3508"/>
                  <a:pt x="4676" y="3508"/>
                </a:cubicBezTo>
                <a:cubicBezTo>
                  <a:pt x="4974" y="3508"/>
                  <a:pt x="5264" y="3488"/>
                  <a:pt x="5524" y="3457"/>
                </a:cubicBezTo>
                <a:cubicBezTo>
                  <a:pt x="6522" y="3341"/>
                  <a:pt x="7744" y="2996"/>
                  <a:pt x="8329" y="2073"/>
                </a:cubicBezTo>
                <a:cubicBezTo>
                  <a:pt x="8543" y="1738"/>
                  <a:pt x="8563" y="1431"/>
                  <a:pt x="8463" y="1168"/>
                </a:cubicBezTo>
                <a:lnTo>
                  <a:pt x="8463" y="1168"/>
                </a:lnTo>
                <a:cubicBezTo>
                  <a:pt x="8620" y="1151"/>
                  <a:pt x="8780" y="1125"/>
                  <a:pt x="8946" y="1093"/>
                </a:cubicBezTo>
                <a:cubicBezTo>
                  <a:pt x="9369" y="1012"/>
                  <a:pt x="10545" y="693"/>
                  <a:pt x="9982" y="44"/>
                </a:cubicBezTo>
                <a:cubicBezTo>
                  <a:pt x="9955" y="13"/>
                  <a:pt x="9912" y="0"/>
                  <a:pt x="9867"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7" name="Google Shape;337;p7"/>
          <p:cNvGrpSpPr/>
          <p:nvPr/>
        </p:nvGrpSpPr>
        <p:grpSpPr>
          <a:xfrm>
            <a:off x="385750" y="206447"/>
            <a:ext cx="8336049" cy="4757278"/>
            <a:chOff x="385750" y="206447"/>
            <a:chExt cx="8336049" cy="4757278"/>
          </a:xfrm>
        </p:grpSpPr>
        <p:sp>
          <p:nvSpPr>
            <p:cNvPr id="338" name="Google Shape;338;p7"/>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7"/>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0" name="Google Shape;340;p7"/>
          <p:cNvSpPr txBox="1">
            <a:spLocks noGrp="1"/>
          </p:cNvSpPr>
          <p:nvPr>
            <p:ph type="title"/>
          </p:nvPr>
        </p:nvSpPr>
        <p:spPr>
          <a:xfrm>
            <a:off x="720000" y="445025"/>
            <a:ext cx="7710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1" name="Google Shape;341;p7"/>
          <p:cNvSpPr txBox="1">
            <a:spLocks noGrp="1"/>
          </p:cNvSpPr>
          <p:nvPr>
            <p:ph type="subTitle" idx="1"/>
          </p:nvPr>
        </p:nvSpPr>
        <p:spPr>
          <a:xfrm>
            <a:off x="948600" y="1541950"/>
            <a:ext cx="4294800" cy="2306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Font typeface="Nunito Light"/>
              <a:buChar char="●"/>
              <a:defRPr/>
            </a:lvl1pPr>
            <a:lvl2pPr lvl="1" algn="ctr" rtl="0">
              <a:lnSpc>
                <a:spcPct val="100000"/>
              </a:lnSpc>
              <a:spcBef>
                <a:spcPts val="0"/>
              </a:spcBef>
              <a:spcAft>
                <a:spcPts val="0"/>
              </a:spcAft>
              <a:buClr>
                <a:srgbClr val="E76A28"/>
              </a:buClr>
              <a:buSzPts val="1600"/>
              <a:buFont typeface="Nunito Light"/>
              <a:buChar char="○"/>
              <a:defRPr/>
            </a:lvl2pPr>
            <a:lvl3pPr lvl="2" algn="ctr" rtl="0">
              <a:lnSpc>
                <a:spcPct val="100000"/>
              </a:lnSpc>
              <a:spcBef>
                <a:spcPts val="1600"/>
              </a:spcBef>
              <a:spcAft>
                <a:spcPts val="0"/>
              </a:spcAft>
              <a:buClr>
                <a:srgbClr val="E76A28"/>
              </a:buClr>
              <a:buSzPts val="1500"/>
              <a:buFont typeface="Nunito Light"/>
              <a:buChar char="■"/>
              <a:defRPr/>
            </a:lvl3pPr>
            <a:lvl4pPr lvl="3" algn="ctr" rtl="0">
              <a:lnSpc>
                <a:spcPct val="100000"/>
              </a:lnSpc>
              <a:spcBef>
                <a:spcPts val="1600"/>
              </a:spcBef>
              <a:spcAft>
                <a:spcPts val="0"/>
              </a:spcAft>
              <a:buClr>
                <a:srgbClr val="E76A28"/>
              </a:buClr>
              <a:buSzPts val="1500"/>
              <a:buFont typeface="Nunito Light"/>
              <a:buChar char="●"/>
              <a:defRPr/>
            </a:lvl4pPr>
            <a:lvl5pPr lvl="4" algn="ctr" rtl="0">
              <a:lnSpc>
                <a:spcPct val="100000"/>
              </a:lnSpc>
              <a:spcBef>
                <a:spcPts val="1600"/>
              </a:spcBef>
              <a:spcAft>
                <a:spcPts val="0"/>
              </a:spcAft>
              <a:buClr>
                <a:srgbClr val="E76A28"/>
              </a:buClr>
              <a:buSzPts val="1400"/>
              <a:buFont typeface="Nunito Light"/>
              <a:buChar char="○"/>
              <a:defRPr/>
            </a:lvl5pPr>
            <a:lvl6pPr lvl="5" algn="ctr" rtl="0">
              <a:lnSpc>
                <a:spcPct val="100000"/>
              </a:lnSpc>
              <a:spcBef>
                <a:spcPts val="1600"/>
              </a:spcBef>
              <a:spcAft>
                <a:spcPts val="0"/>
              </a:spcAft>
              <a:buClr>
                <a:srgbClr val="999999"/>
              </a:buClr>
              <a:buSzPts val="1400"/>
              <a:buFont typeface="Nunito Light"/>
              <a:buChar char="■"/>
              <a:defRPr/>
            </a:lvl6pPr>
            <a:lvl7pPr lvl="6" algn="ctr" rtl="0">
              <a:lnSpc>
                <a:spcPct val="100000"/>
              </a:lnSpc>
              <a:spcBef>
                <a:spcPts val="1600"/>
              </a:spcBef>
              <a:spcAft>
                <a:spcPts val="0"/>
              </a:spcAft>
              <a:buClr>
                <a:srgbClr val="999999"/>
              </a:buClr>
              <a:buSzPts val="1300"/>
              <a:buFont typeface="Nunito Light"/>
              <a:buChar char="●"/>
              <a:defRPr/>
            </a:lvl7pPr>
            <a:lvl8pPr lvl="7" algn="ctr" rtl="0">
              <a:lnSpc>
                <a:spcPct val="100000"/>
              </a:lnSpc>
              <a:spcBef>
                <a:spcPts val="1600"/>
              </a:spcBef>
              <a:spcAft>
                <a:spcPts val="0"/>
              </a:spcAft>
              <a:buClr>
                <a:srgbClr val="999999"/>
              </a:buClr>
              <a:buSzPts val="1300"/>
              <a:buFont typeface="Nunito Light"/>
              <a:buChar char="○"/>
              <a:defRPr/>
            </a:lvl8pPr>
            <a:lvl9pPr lvl="8" algn="ctr" rtl="0">
              <a:lnSpc>
                <a:spcPct val="100000"/>
              </a:lnSpc>
              <a:spcBef>
                <a:spcPts val="1600"/>
              </a:spcBef>
              <a:spcAft>
                <a:spcPts val="1600"/>
              </a:spcAft>
              <a:buClr>
                <a:srgbClr val="999999"/>
              </a:buClr>
              <a:buSzPts val="1400"/>
              <a:buFont typeface="Nunito Light"/>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2"/>
        <p:cNvGrpSpPr/>
        <p:nvPr/>
      </p:nvGrpSpPr>
      <p:grpSpPr>
        <a:xfrm>
          <a:off x="0" y="0"/>
          <a:ext cx="0" cy="0"/>
          <a:chOff x="0" y="0"/>
          <a:chExt cx="0" cy="0"/>
        </a:xfrm>
      </p:grpSpPr>
      <p:grpSp>
        <p:nvGrpSpPr>
          <p:cNvPr id="343" name="Google Shape;343;p8"/>
          <p:cNvGrpSpPr/>
          <p:nvPr/>
        </p:nvGrpSpPr>
        <p:grpSpPr>
          <a:xfrm rot="-2700000">
            <a:off x="-559037" y="386780"/>
            <a:ext cx="2789660" cy="806012"/>
            <a:chOff x="4314275" y="3002400"/>
            <a:chExt cx="1825625" cy="527475"/>
          </a:xfrm>
        </p:grpSpPr>
        <p:sp>
          <p:nvSpPr>
            <p:cNvPr id="344" name="Google Shape;344;p8"/>
            <p:cNvSpPr/>
            <p:nvPr/>
          </p:nvSpPr>
          <p:spPr>
            <a:xfrm>
              <a:off x="5996650" y="3489625"/>
              <a:ext cx="35350" cy="26475"/>
            </a:xfrm>
            <a:custGeom>
              <a:avLst/>
              <a:gdLst/>
              <a:ahLst/>
              <a:cxnLst/>
              <a:rect l="l" t="t" r="r" b="b"/>
              <a:pathLst>
                <a:path w="1414" h="1059" extrusionOk="0">
                  <a:moveTo>
                    <a:pt x="1413" y="753"/>
                  </a:moveTo>
                  <a:lnTo>
                    <a:pt x="1210" y="0"/>
                  </a:lnTo>
                  <a:cubicBezTo>
                    <a:pt x="1110" y="28"/>
                    <a:pt x="1010" y="52"/>
                    <a:pt x="908" y="78"/>
                  </a:cubicBezTo>
                  <a:lnTo>
                    <a:pt x="606" y="154"/>
                  </a:lnTo>
                  <a:cubicBezTo>
                    <a:pt x="581" y="162"/>
                    <a:pt x="555" y="168"/>
                    <a:pt x="531" y="173"/>
                  </a:cubicBezTo>
                  <a:lnTo>
                    <a:pt x="455" y="190"/>
                  </a:lnTo>
                  <a:lnTo>
                    <a:pt x="303" y="225"/>
                  </a:lnTo>
                  <a:cubicBezTo>
                    <a:pt x="201" y="248"/>
                    <a:pt x="101" y="272"/>
                    <a:pt x="0" y="294"/>
                  </a:cubicBezTo>
                  <a:lnTo>
                    <a:pt x="165" y="1058"/>
                  </a:lnTo>
                  <a:cubicBezTo>
                    <a:pt x="269" y="1035"/>
                    <a:pt x="373" y="1011"/>
                    <a:pt x="479" y="986"/>
                  </a:cubicBezTo>
                  <a:lnTo>
                    <a:pt x="636" y="950"/>
                  </a:lnTo>
                  <a:lnTo>
                    <a:pt x="714" y="932"/>
                  </a:lnTo>
                  <a:cubicBezTo>
                    <a:pt x="740" y="925"/>
                    <a:pt x="766" y="920"/>
                    <a:pt x="792" y="913"/>
                  </a:cubicBezTo>
                  <a:lnTo>
                    <a:pt x="1102" y="834"/>
                  </a:lnTo>
                  <a:cubicBezTo>
                    <a:pt x="1206" y="808"/>
                    <a:pt x="1310" y="783"/>
                    <a:pt x="1413"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8"/>
            <p:cNvSpPr/>
            <p:nvPr/>
          </p:nvSpPr>
          <p:spPr>
            <a:xfrm>
              <a:off x="6050700" y="3472725"/>
              <a:ext cx="36225" cy="28650"/>
            </a:xfrm>
            <a:custGeom>
              <a:avLst/>
              <a:gdLst/>
              <a:ahLst/>
              <a:cxnLst/>
              <a:rect l="l" t="t" r="r" b="b"/>
              <a:pathLst>
                <a:path w="1449" h="1146" extrusionOk="0">
                  <a:moveTo>
                    <a:pt x="1448" y="733"/>
                  </a:moveTo>
                  <a:lnTo>
                    <a:pt x="1181" y="0"/>
                  </a:lnTo>
                  <a:lnTo>
                    <a:pt x="1108" y="28"/>
                  </a:lnTo>
                  <a:lnTo>
                    <a:pt x="1035" y="54"/>
                  </a:lnTo>
                  <a:lnTo>
                    <a:pt x="887" y="106"/>
                  </a:lnTo>
                  <a:lnTo>
                    <a:pt x="594" y="209"/>
                  </a:lnTo>
                  <a:cubicBezTo>
                    <a:pt x="495" y="241"/>
                    <a:pt x="396" y="273"/>
                    <a:pt x="297" y="304"/>
                  </a:cubicBezTo>
                  <a:lnTo>
                    <a:pt x="148" y="353"/>
                  </a:lnTo>
                  <a:cubicBezTo>
                    <a:pt x="99" y="369"/>
                    <a:pt x="49" y="386"/>
                    <a:pt x="0" y="400"/>
                  </a:cubicBezTo>
                  <a:lnTo>
                    <a:pt x="233" y="1146"/>
                  </a:lnTo>
                  <a:cubicBezTo>
                    <a:pt x="285" y="1131"/>
                    <a:pt x="334" y="1113"/>
                    <a:pt x="386" y="1096"/>
                  </a:cubicBezTo>
                  <a:lnTo>
                    <a:pt x="538" y="1047"/>
                  </a:lnTo>
                  <a:cubicBezTo>
                    <a:pt x="640" y="1012"/>
                    <a:pt x="743" y="980"/>
                    <a:pt x="844" y="947"/>
                  </a:cubicBezTo>
                  <a:lnTo>
                    <a:pt x="1147" y="840"/>
                  </a:lnTo>
                  <a:lnTo>
                    <a:pt x="1298" y="787"/>
                  </a:lnTo>
                  <a:lnTo>
                    <a:pt x="1374" y="76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8"/>
            <p:cNvSpPr/>
            <p:nvPr/>
          </p:nvSpPr>
          <p:spPr>
            <a:xfrm>
              <a:off x="6103125" y="3451300"/>
              <a:ext cx="36775" cy="30575"/>
            </a:xfrm>
            <a:custGeom>
              <a:avLst/>
              <a:gdLst/>
              <a:ahLst/>
              <a:cxnLst/>
              <a:rect l="l" t="t" r="r" b="b"/>
              <a:pathLst>
                <a:path w="1471" h="1223" extrusionOk="0">
                  <a:moveTo>
                    <a:pt x="1470" y="707"/>
                  </a:moveTo>
                  <a:lnTo>
                    <a:pt x="1140" y="1"/>
                  </a:lnTo>
                  <a:cubicBezTo>
                    <a:pt x="1093" y="24"/>
                    <a:pt x="1046" y="45"/>
                    <a:pt x="997" y="66"/>
                  </a:cubicBezTo>
                  <a:lnTo>
                    <a:pt x="856" y="130"/>
                  </a:lnTo>
                  <a:lnTo>
                    <a:pt x="573" y="259"/>
                  </a:lnTo>
                  <a:lnTo>
                    <a:pt x="286" y="381"/>
                  </a:lnTo>
                  <a:lnTo>
                    <a:pt x="143" y="442"/>
                  </a:lnTo>
                  <a:lnTo>
                    <a:pt x="71" y="472"/>
                  </a:lnTo>
                  <a:cubicBezTo>
                    <a:pt x="48" y="483"/>
                    <a:pt x="23" y="492"/>
                    <a:pt x="0" y="500"/>
                  </a:cubicBezTo>
                  <a:lnTo>
                    <a:pt x="297" y="1223"/>
                  </a:lnTo>
                  <a:cubicBezTo>
                    <a:pt x="321" y="1212"/>
                    <a:pt x="346" y="1203"/>
                    <a:pt x="371" y="1193"/>
                  </a:cubicBezTo>
                  <a:lnTo>
                    <a:pt x="445" y="1161"/>
                  </a:lnTo>
                  <a:lnTo>
                    <a:pt x="591" y="1099"/>
                  </a:lnTo>
                  <a:lnTo>
                    <a:pt x="887" y="973"/>
                  </a:lnTo>
                  <a:lnTo>
                    <a:pt x="1180" y="841"/>
                  </a:lnTo>
                  <a:lnTo>
                    <a:pt x="1325" y="774"/>
                  </a:lnTo>
                  <a:cubicBezTo>
                    <a:pt x="1372" y="752"/>
                    <a:pt x="1422" y="731"/>
                    <a:pt x="1470" y="7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8"/>
            <p:cNvSpPr/>
            <p:nvPr/>
          </p:nvSpPr>
          <p:spPr>
            <a:xfrm>
              <a:off x="5828575" y="3508875"/>
              <a:ext cx="32525" cy="21000"/>
            </a:xfrm>
            <a:custGeom>
              <a:avLst/>
              <a:gdLst/>
              <a:ahLst/>
              <a:cxnLst/>
              <a:rect l="l" t="t" r="r" b="b"/>
              <a:pathLst>
                <a:path w="1301" h="840" extrusionOk="0">
                  <a:moveTo>
                    <a:pt x="1286" y="840"/>
                  </a:moveTo>
                  <a:lnTo>
                    <a:pt x="1301" y="59"/>
                  </a:lnTo>
                  <a:lnTo>
                    <a:pt x="990" y="51"/>
                  </a:lnTo>
                  <a:lnTo>
                    <a:pt x="679" y="38"/>
                  </a:lnTo>
                  <a:cubicBezTo>
                    <a:pt x="575" y="34"/>
                    <a:pt x="472" y="28"/>
                    <a:pt x="369" y="21"/>
                  </a:cubicBezTo>
                  <a:cubicBezTo>
                    <a:pt x="266" y="14"/>
                    <a:pt x="162" y="9"/>
                    <a:pt x="60" y="1"/>
                  </a:cubicBezTo>
                  <a:lnTo>
                    <a:pt x="0" y="778"/>
                  </a:lnTo>
                  <a:cubicBezTo>
                    <a:pt x="108" y="788"/>
                    <a:pt x="214" y="793"/>
                    <a:pt x="322" y="800"/>
                  </a:cubicBezTo>
                  <a:cubicBezTo>
                    <a:pt x="429" y="808"/>
                    <a:pt x="536" y="815"/>
                    <a:pt x="644" y="819"/>
                  </a:cubicBezTo>
                  <a:lnTo>
                    <a:pt x="966" y="83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8"/>
            <p:cNvSpPr/>
            <p:nvPr/>
          </p:nvSpPr>
          <p:spPr>
            <a:xfrm>
              <a:off x="5885750" y="3508675"/>
              <a:ext cx="32625" cy="21125"/>
            </a:xfrm>
            <a:custGeom>
              <a:avLst/>
              <a:gdLst/>
              <a:ahLst/>
              <a:cxnLst/>
              <a:rect l="l" t="t" r="r" b="b"/>
              <a:pathLst>
                <a:path w="1305" h="845" extrusionOk="0">
                  <a:moveTo>
                    <a:pt x="1305" y="779"/>
                  </a:moveTo>
                  <a:lnTo>
                    <a:pt x="1243" y="0"/>
                  </a:lnTo>
                  <a:cubicBezTo>
                    <a:pt x="830" y="32"/>
                    <a:pt x="415" y="52"/>
                    <a:pt x="1" y="64"/>
                  </a:cubicBezTo>
                  <a:lnTo>
                    <a:pt x="20" y="845"/>
                  </a:lnTo>
                  <a:cubicBezTo>
                    <a:pt x="450" y="833"/>
                    <a:pt x="878" y="811"/>
                    <a:pt x="1305" y="7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8"/>
            <p:cNvSpPr/>
            <p:nvPr/>
          </p:nvSpPr>
          <p:spPr>
            <a:xfrm>
              <a:off x="5941225" y="3501750"/>
              <a:ext cx="34125" cy="23975"/>
            </a:xfrm>
            <a:custGeom>
              <a:avLst/>
              <a:gdLst/>
              <a:ahLst/>
              <a:cxnLst/>
              <a:rect l="l" t="t" r="r" b="b"/>
              <a:pathLst>
                <a:path w="1365" h="959" extrusionOk="0">
                  <a:moveTo>
                    <a:pt x="1365" y="770"/>
                  </a:moveTo>
                  <a:lnTo>
                    <a:pt x="1231" y="0"/>
                  </a:lnTo>
                  <a:cubicBezTo>
                    <a:pt x="1130" y="19"/>
                    <a:pt x="1027" y="34"/>
                    <a:pt x="924" y="50"/>
                  </a:cubicBezTo>
                  <a:lnTo>
                    <a:pt x="617" y="99"/>
                  </a:lnTo>
                  <a:cubicBezTo>
                    <a:pt x="591" y="102"/>
                    <a:pt x="567" y="107"/>
                    <a:pt x="541" y="111"/>
                  </a:cubicBezTo>
                  <a:lnTo>
                    <a:pt x="464" y="121"/>
                  </a:lnTo>
                  <a:lnTo>
                    <a:pt x="309" y="142"/>
                  </a:lnTo>
                  <a:cubicBezTo>
                    <a:pt x="206" y="154"/>
                    <a:pt x="104" y="171"/>
                    <a:pt x="1" y="183"/>
                  </a:cubicBezTo>
                  <a:lnTo>
                    <a:pt x="94" y="958"/>
                  </a:lnTo>
                  <a:cubicBezTo>
                    <a:pt x="201" y="945"/>
                    <a:pt x="307" y="930"/>
                    <a:pt x="413" y="917"/>
                  </a:cubicBezTo>
                  <a:lnTo>
                    <a:pt x="572" y="896"/>
                  </a:lnTo>
                  <a:lnTo>
                    <a:pt x="651" y="885"/>
                  </a:lnTo>
                  <a:cubicBezTo>
                    <a:pt x="678" y="881"/>
                    <a:pt x="705" y="878"/>
                    <a:pt x="731" y="874"/>
                  </a:cubicBezTo>
                  <a:lnTo>
                    <a:pt x="1048" y="824"/>
                  </a:lnTo>
                  <a:cubicBezTo>
                    <a:pt x="1153" y="803"/>
                    <a:pt x="1261" y="789"/>
                    <a:pt x="1365" y="7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8"/>
            <p:cNvSpPr/>
            <p:nvPr/>
          </p:nvSpPr>
          <p:spPr>
            <a:xfrm>
              <a:off x="5661000" y="3468850"/>
              <a:ext cx="36650" cy="30075"/>
            </a:xfrm>
            <a:custGeom>
              <a:avLst/>
              <a:gdLst/>
              <a:ahLst/>
              <a:cxnLst/>
              <a:rect l="l" t="t" r="r" b="b"/>
              <a:pathLst>
                <a:path w="1466" h="1203" extrusionOk="0">
                  <a:moveTo>
                    <a:pt x="1193" y="1203"/>
                  </a:moveTo>
                  <a:lnTo>
                    <a:pt x="1465" y="472"/>
                  </a:lnTo>
                  <a:lnTo>
                    <a:pt x="1177" y="361"/>
                  </a:lnTo>
                  <a:cubicBezTo>
                    <a:pt x="1128" y="343"/>
                    <a:pt x="1080" y="323"/>
                    <a:pt x="1033" y="303"/>
                  </a:cubicBezTo>
                  <a:lnTo>
                    <a:pt x="890" y="245"/>
                  </a:lnTo>
                  <a:lnTo>
                    <a:pt x="747" y="187"/>
                  </a:lnTo>
                  <a:cubicBezTo>
                    <a:pt x="700" y="167"/>
                    <a:pt x="653" y="145"/>
                    <a:pt x="605" y="125"/>
                  </a:cubicBezTo>
                  <a:lnTo>
                    <a:pt x="465" y="63"/>
                  </a:lnTo>
                  <a:lnTo>
                    <a:pt x="394" y="32"/>
                  </a:lnTo>
                  <a:lnTo>
                    <a:pt x="324" y="0"/>
                  </a:lnTo>
                  <a:lnTo>
                    <a:pt x="0" y="711"/>
                  </a:lnTo>
                  <a:cubicBezTo>
                    <a:pt x="24" y="723"/>
                    <a:pt x="49" y="733"/>
                    <a:pt x="74" y="745"/>
                  </a:cubicBezTo>
                  <a:lnTo>
                    <a:pt x="148" y="777"/>
                  </a:lnTo>
                  <a:lnTo>
                    <a:pt x="297" y="843"/>
                  </a:lnTo>
                  <a:cubicBezTo>
                    <a:pt x="346" y="864"/>
                    <a:pt x="396" y="886"/>
                    <a:pt x="445" y="907"/>
                  </a:cubicBezTo>
                  <a:lnTo>
                    <a:pt x="595" y="969"/>
                  </a:lnTo>
                  <a:lnTo>
                    <a:pt x="745" y="1030"/>
                  </a:lnTo>
                  <a:cubicBezTo>
                    <a:pt x="794" y="1051"/>
                    <a:pt x="844" y="1072"/>
                    <a:pt x="893"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8"/>
            <p:cNvSpPr/>
            <p:nvPr/>
          </p:nvSpPr>
          <p:spPr>
            <a:xfrm>
              <a:off x="5715050" y="3488500"/>
              <a:ext cx="35650" cy="27175"/>
            </a:xfrm>
            <a:custGeom>
              <a:avLst/>
              <a:gdLst/>
              <a:ahLst/>
              <a:cxnLst/>
              <a:rect l="l" t="t" r="r" b="b"/>
              <a:pathLst>
                <a:path w="1426" h="1087" extrusionOk="0">
                  <a:moveTo>
                    <a:pt x="1244" y="1086"/>
                  </a:moveTo>
                  <a:lnTo>
                    <a:pt x="1425" y="326"/>
                  </a:lnTo>
                  <a:lnTo>
                    <a:pt x="1349" y="309"/>
                  </a:lnTo>
                  <a:lnTo>
                    <a:pt x="1274" y="290"/>
                  </a:lnTo>
                  <a:lnTo>
                    <a:pt x="1124" y="251"/>
                  </a:lnTo>
                  <a:lnTo>
                    <a:pt x="974" y="214"/>
                  </a:lnTo>
                  <a:cubicBezTo>
                    <a:pt x="925" y="201"/>
                    <a:pt x="875" y="187"/>
                    <a:pt x="824" y="173"/>
                  </a:cubicBezTo>
                  <a:cubicBezTo>
                    <a:pt x="725" y="146"/>
                    <a:pt x="625" y="119"/>
                    <a:pt x="527" y="90"/>
                  </a:cubicBezTo>
                  <a:lnTo>
                    <a:pt x="231" y="0"/>
                  </a:lnTo>
                  <a:lnTo>
                    <a:pt x="1" y="746"/>
                  </a:lnTo>
                  <a:lnTo>
                    <a:pt x="309" y="840"/>
                  </a:lnTo>
                  <a:cubicBezTo>
                    <a:pt x="412" y="870"/>
                    <a:pt x="516" y="897"/>
                    <a:pt x="620" y="927"/>
                  </a:cubicBezTo>
                  <a:cubicBezTo>
                    <a:pt x="672" y="942"/>
                    <a:pt x="723" y="957"/>
                    <a:pt x="775" y="970"/>
                  </a:cubicBezTo>
                  <a:lnTo>
                    <a:pt x="932" y="1009"/>
                  </a:lnTo>
                  <a:lnTo>
                    <a:pt x="1088" y="1048"/>
                  </a:lnTo>
                  <a:lnTo>
                    <a:pt x="1166" y="106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8"/>
            <p:cNvSpPr/>
            <p:nvPr/>
          </p:nvSpPr>
          <p:spPr>
            <a:xfrm>
              <a:off x="5770975" y="3501725"/>
              <a:ext cx="34200" cy="24050"/>
            </a:xfrm>
            <a:custGeom>
              <a:avLst/>
              <a:gdLst/>
              <a:ahLst/>
              <a:cxnLst/>
              <a:rect l="l" t="t" r="r" b="b"/>
              <a:pathLst>
                <a:path w="1368" h="962" extrusionOk="0">
                  <a:moveTo>
                    <a:pt x="1273" y="961"/>
                  </a:moveTo>
                  <a:lnTo>
                    <a:pt x="1367" y="188"/>
                  </a:lnTo>
                  <a:lnTo>
                    <a:pt x="1214" y="169"/>
                  </a:lnTo>
                  <a:cubicBezTo>
                    <a:pt x="1163" y="163"/>
                    <a:pt x="1111" y="154"/>
                    <a:pt x="1060" y="148"/>
                  </a:cubicBezTo>
                  <a:cubicBezTo>
                    <a:pt x="958" y="134"/>
                    <a:pt x="856" y="120"/>
                    <a:pt x="753" y="104"/>
                  </a:cubicBezTo>
                  <a:cubicBezTo>
                    <a:pt x="549" y="70"/>
                    <a:pt x="345" y="39"/>
                    <a:pt x="142" y="0"/>
                  </a:cubicBezTo>
                  <a:lnTo>
                    <a:pt x="0" y="768"/>
                  </a:lnTo>
                  <a:cubicBezTo>
                    <a:pt x="211" y="809"/>
                    <a:pt x="423" y="842"/>
                    <a:pt x="635" y="876"/>
                  </a:cubicBezTo>
                  <a:cubicBezTo>
                    <a:pt x="742" y="892"/>
                    <a:pt x="847" y="905"/>
                    <a:pt x="954" y="922"/>
                  </a:cubicBezTo>
                  <a:cubicBezTo>
                    <a:pt x="1007" y="929"/>
                    <a:pt x="1060" y="937"/>
                    <a:pt x="1112" y="94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8"/>
            <p:cNvSpPr/>
            <p:nvPr/>
          </p:nvSpPr>
          <p:spPr>
            <a:xfrm>
              <a:off x="5523475" y="3369525"/>
              <a:ext cx="35550" cy="36550"/>
            </a:xfrm>
            <a:custGeom>
              <a:avLst/>
              <a:gdLst/>
              <a:ahLst/>
              <a:cxnLst/>
              <a:rect l="l" t="t" r="r" b="b"/>
              <a:pathLst>
                <a:path w="1422" h="1462" extrusionOk="0">
                  <a:moveTo>
                    <a:pt x="863" y="1462"/>
                  </a:moveTo>
                  <a:lnTo>
                    <a:pt x="1422" y="916"/>
                  </a:lnTo>
                  <a:lnTo>
                    <a:pt x="1211" y="692"/>
                  </a:lnTo>
                  <a:lnTo>
                    <a:pt x="1157" y="637"/>
                  </a:lnTo>
                  <a:lnTo>
                    <a:pt x="1131" y="609"/>
                  </a:lnTo>
                  <a:lnTo>
                    <a:pt x="1105" y="580"/>
                  </a:lnTo>
                  <a:lnTo>
                    <a:pt x="1004" y="465"/>
                  </a:lnTo>
                  <a:lnTo>
                    <a:pt x="902" y="351"/>
                  </a:lnTo>
                  <a:lnTo>
                    <a:pt x="852" y="294"/>
                  </a:lnTo>
                  <a:lnTo>
                    <a:pt x="802" y="235"/>
                  </a:lnTo>
                  <a:lnTo>
                    <a:pt x="604" y="0"/>
                  </a:lnTo>
                  <a:lnTo>
                    <a:pt x="0" y="495"/>
                  </a:lnTo>
                  <a:lnTo>
                    <a:pt x="209" y="743"/>
                  </a:lnTo>
                  <a:lnTo>
                    <a:pt x="261" y="805"/>
                  </a:lnTo>
                  <a:lnTo>
                    <a:pt x="314" y="865"/>
                  </a:lnTo>
                  <a:lnTo>
                    <a:pt x="422" y="986"/>
                  </a:lnTo>
                  <a:lnTo>
                    <a:pt x="529" y="1108"/>
                  </a:lnTo>
                  <a:lnTo>
                    <a:pt x="556" y="1137"/>
                  </a:lnTo>
                  <a:lnTo>
                    <a:pt x="584" y="1167"/>
                  </a:lnTo>
                  <a:lnTo>
                    <a:pt x="640" y="12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8"/>
            <p:cNvSpPr/>
            <p:nvPr/>
          </p:nvSpPr>
          <p:spPr>
            <a:xfrm>
              <a:off x="5563675" y="3409225"/>
              <a:ext cx="36725" cy="35025"/>
            </a:xfrm>
            <a:custGeom>
              <a:avLst/>
              <a:gdLst/>
              <a:ahLst/>
              <a:cxnLst/>
              <a:rect l="l" t="t" r="r" b="b"/>
              <a:pathLst>
                <a:path w="1469" h="1401" extrusionOk="0">
                  <a:moveTo>
                    <a:pt x="1004" y="1400"/>
                  </a:moveTo>
                  <a:lnTo>
                    <a:pt x="1468" y="772"/>
                  </a:lnTo>
                  <a:cubicBezTo>
                    <a:pt x="1385" y="714"/>
                    <a:pt x="1306" y="651"/>
                    <a:pt x="1225" y="588"/>
                  </a:cubicBezTo>
                  <a:lnTo>
                    <a:pt x="1104" y="494"/>
                  </a:lnTo>
                  <a:cubicBezTo>
                    <a:pt x="1084" y="479"/>
                    <a:pt x="1063" y="463"/>
                    <a:pt x="1043" y="448"/>
                  </a:cubicBezTo>
                  <a:lnTo>
                    <a:pt x="985" y="398"/>
                  </a:lnTo>
                  <a:lnTo>
                    <a:pt x="750" y="203"/>
                  </a:lnTo>
                  <a:cubicBezTo>
                    <a:pt x="730" y="187"/>
                    <a:pt x="710" y="169"/>
                    <a:pt x="691" y="153"/>
                  </a:cubicBezTo>
                  <a:lnTo>
                    <a:pt x="634" y="102"/>
                  </a:lnTo>
                  <a:lnTo>
                    <a:pt x="520" y="1"/>
                  </a:lnTo>
                  <a:lnTo>
                    <a:pt x="0" y="584"/>
                  </a:lnTo>
                  <a:lnTo>
                    <a:pt x="121" y="691"/>
                  </a:lnTo>
                  <a:lnTo>
                    <a:pt x="182" y="744"/>
                  </a:lnTo>
                  <a:cubicBezTo>
                    <a:pt x="203" y="762"/>
                    <a:pt x="223" y="781"/>
                    <a:pt x="244" y="797"/>
                  </a:cubicBezTo>
                  <a:lnTo>
                    <a:pt x="494" y="1005"/>
                  </a:lnTo>
                  <a:lnTo>
                    <a:pt x="556" y="1057"/>
                  </a:lnTo>
                  <a:cubicBezTo>
                    <a:pt x="577" y="1073"/>
                    <a:pt x="599" y="1090"/>
                    <a:pt x="620" y="1106"/>
                  </a:cubicBezTo>
                  <a:lnTo>
                    <a:pt x="747" y="1205"/>
                  </a:lnTo>
                  <a:cubicBezTo>
                    <a:pt x="832" y="1270"/>
                    <a:pt x="916" y="1337"/>
                    <a:pt x="1004" y="14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8"/>
            <p:cNvSpPr/>
            <p:nvPr/>
          </p:nvSpPr>
          <p:spPr>
            <a:xfrm>
              <a:off x="5609825" y="3442250"/>
              <a:ext cx="37050" cy="32775"/>
            </a:xfrm>
            <a:custGeom>
              <a:avLst/>
              <a:gdLst/>
              <a:ahLst/>
              <a:cxnLst/>
              <a:rect l="l" t="t" r="r" b="b"/>
              <a:pathLst>
                <a:path w="1482" h="1311" extrusionOk="0">
                  <a:moveTo>
                    <a:pt x="1113" y="1310"/>
                  </a:moveTo>
                  <a:lnTo>
                    <a:pt x="1482" y="622"/>
                  </a:lnTo>
                  <a:lnTo>
                    <a:pt x="1346" y="549"/>
                  </a:lnTo>
                  <a:cubicBezTo>
                    <a:pt x="1325" y="537"/>
                    <a:pt x="1301" y="526"/>
                    <a:pt x="1279" y="512"/>
                  </a:cubicBezTo>
                  <a:lnTo>
                    <a:pt x="1212" y="475"/>
                  </a:lnTo>
                  <a:lnTo>
                    <a:pt x="946" y="323"/>
                  </a:lnTo>
                  <a:cubicBezTo>
                    <a:pt x="857" y="271"/>
                    <a:pt x="770" y="216"/>
                    <a:pt x="682" y="164"/>
                  </a:cubicBezTo>
                  <a:cubicBezTo>
                    <a:pt x="638" y="137"/>
                    <a:pt x="594" y="112"/>
                    <a:pt x="551" y="82"/>
                  </a:cubicBezTo>
                  <a:lnTo>
                    <a:pt x="422" y="0"/>
                  </a:lnTo>
                  <a:lnTo>
                    <a:pt x="0" y="657"/>
                  </a:lnTo>
                  <a:lnTo>
                    <a:pt x="135" y="745"/>
                  </a:lnTo>
                  <a:cubicBezTo>
                    <a:pt x="181" y="773"/>
                    <a:pt x="228" y="800"/>
                    <a:pt x="274" y="829"/>
                  </a:cubicBezTo>
                  <a:cubicBezTo>
                    <a:pt x="367" y="885"/>
                    <a:pt x="457" y="940"/>
                    <a:pt x="551" y="996"/>
                  </a:cubicBezTo>
                  <a:lnTo>
                    <a:pt x="832" y="1155"/>
                  </a:lnTo>
                  <a:lnTo>
                    <a:pt x="903" y="1195"/>
                  </a:lnTo>
                  <a:cubicBezTo>
                    <a:pt x="926" y="1209"/>
                    <a:pt x="950" y="1222"/>
                    <a:pt x="974" y="12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8"/>
            <p:cNvSpPr/>
            <p:nvPr/>
          </p:nvSpPr>
          <p:spPr>
            <a:xfrm>
              <a:off x="5450300" y="3221950"/>
              <a:ext cx="26025" cy="35000"/>
            </a:xfrm>
            <a:custGeom>
              <a:avLst/>
              <a:gdLst/>
              <a:ahLst/>
              <a:cxnLst/>
              <a:rect l="l" t="t" r="r" b="b"/>
              <a:pathLst>
                <a:path w="1041" h="1400" extrusionOk="0">
                  <a:moveTo>
                    <a:pt x="289" y="1400"/>
                  </a:moveTo>
                  <a:lnTo>
                    <a:pt x="1041" y="1187"/>
                  </a:lnTo>
                  <a:lnTo>
                    <a:pt x="1018" y="1115"/>
                  </a:lnTo>
                  <a:lnTo>
                    <a:pt x="999" y="1041"/>
                  </a:lnTo>
                  <a:lnTo>
                    <a:pt x="961" y="894"/>
                  </a:lnTo>
                  <a:lnTo>
                    <a:pt x="923" y="746"/>
                  </a:lnTo>
                  <a:cubicBezTo>
                    <a:pt x="917" y="722"/>
                    <a:pt x="912" y="697"/>
                    <a:pt x="906" y="672"/>
                  </a:cubicBezTo>
                  <a:lnTo>
                    <a:pt x="890" y="598"/>
                  </a:lnTo>
                  <a:cubicBezTo>
                    <a:pt x="867" y="499"/>
                    <a:pt x="845" y="400"/>
                    <a:pt x="824" y="300"/>
                  </a:cubicBezTo>
                  <a:lnTo>
                    <a:pt x="770" y="0"/>
                  </a:lnTo>
                  <a:lnTo>
                    <a:pt x="1" y="134"/>
                  </a:lnTo>
                  <a:lnTo>
                    <a:pt x="59" y="453"/>
                  </a:lnTo>
                  <a:cubicBezTo>
                    <a:pt x="81" y="561"/>
                    <a:pt x="106" y="666"/>
                    <a:pt x="128" y="771"/>
                  </a:cubicBezTo>
                  <a:lnTo>
                    <a:pt x="145" y="850"/>
                  </a:lnTo>
                  <a:cubicBezTo>
                    <a:pt x="152" y="876"/>
                    <a:pt x="157" y="904"/>
                    <a:pt x="163" y="930"/>
                  </a:cubicBezTo>
                  <a:lnTo>
                    <a:pt x="204" y="1087"/>
                  </a:lnTo>
                  <a:lnTo>
                    <a:pt x="244" y="1245"/>
                  </a:lnTo>
                  <a:lnTo>
                    <a:pt x="265" y="132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8"/>
            <p:cNvSpPr/>
            <p:nvPr/>
          </p:nvSpPr>
          <p:spPr>
            <a:xfrm>
              <a:off x="5465525" y="3274625"/>
              <a:ext cx="30350" cy="36625"/>
            </a:xfrm>
            <a:custGeom>
              <a:avLst/>
              <a:gdLst/>
              <a:ahLst/>
              <a:cxnLst/>
              <a:rect l="l" t="t" r="r" b="b"/>
              <a:pathLst>
                <a:path w="1214" h="1465" extrusionOk="0">
                  <a:moveTo>
                    <a:pt x="511" y="1465"/>
                  </a:moveTo>
                  <a:lnTo>
                    <a:pt x="1214" y="1123"/>
                  </a:lnTo>
                  <a:cubicBezTo>
                    <a:pt x="1121" y="941"/>
                    <a:pt x="1043" y="754"/>
                    <a:pt x="959" y="568"/>
                  </a:cubicBezTo>
                  <a:lnTo>
                    <a:pt x="843" y="285"/>
                  </a:lnTo>
                  <a:lnTo>
                    <a:pt x="814" y="215"/>
                  </a:lnTo>
                  <a:cubicBezTo>
                    <a:pt x="809" y="204"/>
                    <a:pt x="803" y="191"/>
                    <a:pt x="799" y="180"/>
                  </a:cubicBezTo>
                  <a:lnTo>
                    <a:pt x="787" y="144"/>
                  </a:lnTo>
                  <a:lnTo>
                    <a:pt x="733" y="1"/>
                  </a:lnTo>
                  <a:lnTo>
                    <a:pt x="1" y="273"/>
                  </a:lnTo>
                  <a:lnTo>
                    <a:pt x="56" y="425"/>
                  </a:lnTo>
                  <a:lnTo>
                    <a:pt x="70" y="462"/>
                  </a:lnTo>
                  <a:cubicBezTo>
                    <a:pt x="76" y="476"/>
                    <a:pt x="81" y="487"/>
                    <a:pt x="86" y="501"/>
                  </a:cubicBezTo>
                  <a:lnTo>
                    <a:pt x="117" y="576"/>
                  </a:lnTo>
                  <a:lnTo>
                    <a:pt x="240" y="877"/>
                  </a:lnTo>
                  <a:cubicBezTo>
                    <a:pt x="330" y="1072"/>
                    <a:pt x="413" y="1272"/>
                    <a:pt x="511" y="1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8"/>
            <p:cNvSpPr/>
            <p:nvPr/>
          </p:nvSpPr>
          <p:spPr>
            <a:xfrm>
              <a:off x="5490250" y="3324050"/>
              <a:ext cx="33400" cy="37050"/>
            </a:xfrm>
            <a:custGeom>
              <a:avLst/>
              <a:gdLst/>
              <a:ahLst/>
              <a:cxnLst/>
              <a:rect l="l" t="t" r="r" b="b"/>
              <a:pathLst>
                <a:path w="1336" h="1482" extrusionOk="0">
                  <a:moveTo>
                    <a:pt x="698" y="1482"/>
                  </a:moveTo>
                  <a:lnTo>
                    <a:pt x="1336" y="1032"/>
                  </a:lnTo>
                  <a:lnTo>
                    <a:pt x="1162" y="780"/>
                  </a:lnTo>
                  <a:lnTo>
                    <a:pt x="995" y="524"/>
                  </a:lnTo>
                  <a:cubicBezTo>
                    <a:pt x="938" y="439"/>
                    <a:pt x="886" y="351"/>
                    <a:pt x="834" y="263"/>
                  </a:cubicBezTo>
                  <a:lnTo>
                    <a:pt x="755" y="132"/>
                  </a:lnTo>
                  <a:cubicBezTo>
                    <a:pt x="741" y="109"/>
                    <a:pt x="727" y="90"/>
                    <a:pt x="715" y="67"/>
                  </a:cubicBezTo>
                  <a:lnTo>
                    <a:pt x="678" y="0"/>
                  </a:lnTo>
                  <a:lnTo>
                    <a:pt x="1" y="391"/>
                  </a:lnTo>
                  <a:lnTo>
                    <a:pt x="41" y="461"/>
                  </a:lnTo>
                  <a:cubicBezTo>
                    <a:pt x="54" y="484"/>
                    <a:pt x="69" y="508"/>
                    <a:pt x="83" y="530"/>
                  </a:cubicBezTo>
                  <a:lnTo>
                    <a:pt x="167" y="669"/>
                  </a:lnTo>
                  <a:cubicBezTo>
                    <a:pt x="224" y="760"/>
                    <a:pt x="278" y="853"/>
                    <a:pt x="339" y="942"/>
                  </a:cubicBezTo>
                  <a:lnTo>
                    <a:pt x="516" y="121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8"/>
            <p:cNvSpPr/>
            <p:nvPr/>
          </p:nvSpPr>
          <p:spPr>
            <a:xfrm>
              <a:off x="5465000" y="3056050"/>
              <a:ext cx="32475" cy="36850"/>
            </a:xfrm>
            <a:custGeom>
              <a:avLst/>
              <a:gdLst/>
              <a:ahLst/>
              <a:cxnLst/>
              <a:rect l="l" t="t" r="r" b="b"/>
              <a:pathLst>
                <a:path w="1299" h="1474" extrusionOk="0">
                  <a:moveTo>
                    <a:pt x="1" y="1143"/>
                  </a:moveTo>
                  <a:lnTo>
                    <a:pt x="708" y="1473"/>
                  </a:lnTo>
                  <a:cubicBezTo>
                    <a:pt x="874" y="1115"/>
                    <a:pt x="1072" y="771"/>
                    <a:pt x="1298" y="452"/>
                  </a:cubicBezTo>
                  <a:lnTo>
                    <a:pt x="661" y="1"/>
                  </a:lnTo>
                  <a:cubicBezTo>
                    <a:pt x="407" y="362"/>
                    <a:pt x="187" y="744"/>
                    <a:pt x="1"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8"/>
            <p:cNvSpPr/>
            <p:nvPr/>
          </p:nvSpPr>
          <p:spPr>
            <a:xfrm>
              <a:off x="5448250" y="3108950"/>
              <a:ext cx="25925" cy="34775"/>
            </a:xfrm>
            <a:custGeom>
              <a:avLst/>
              <a:gdLst/>
              <a:ahLst/>
              <a:cxnLst/>
              <a:rect l="l" t="t" r="r" b="b"/>
              <a:pathLst>
                <a:path w="1037" h="1391" extrusionOk="0">
                  <a:moveTo>
                    <a:pt x="0" y="1283"/>
                  </a:moveTo>
                  <a:lnTo>
                    <a:pt x="774" y="1391"/>
                  </a:lnTo>
                  <a:cubicBezTo>
                    <a:pt x="786" y="1293"/>
                    <a:pt x="803" y="1197"/>
                    <a:pt x="821" y="1099"/>
                  </a:cubicBezTo>
                  <a:cubicBezTo>
                    <a:pt x="839" y="1002"/>
                    <a:pt x="858" y="905"/>
                    <a:pt x="880" y="809"/>
                  </a:cubicBezTo>
                  <a:cubicBezTo>
                    <a:pt x="925" y="616"/>
                    <a:pt x="977" y="424"/>
                    <a:pt x="1036" y="236"/>
                  </a:cubicBezTo>
                  <a:lnTo>
                    <a:pt x="292" y="1"/>
                  </a:lnTo>
                  <a:cubicBezTo>
                    <a:pt x="225" y="210"/>
                    <a:pt x="168" y="422"/>
                    <a:pt x="119" y="636"/>
                  </a:cubicBezTo>
                  <a:cubicBezTo>
                    <a:pt x="94" y="742"/>
                    <a:pt x="72" y="850"/>
                    <a:pt x="52" y="958"/>
                  </a:cubicBezTo>
                  <a:cubicBezTo>
                    <a:pt x="33" y="1067"/>
                    <a:pt x="15" y="1174"/>
                    <a:pt x="0" y="12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8"/>
            <p:cNvSpPr/>
            <p:nvPr/>
          </p:nvSpPr>
          <p:spPr>
            <a:xfrm>
              <a:off x="5446025" y="3166775"/>
              <a:ext cx="20475" cy="32500"/>
            </a:xfrm>
            <a:custGeom>
              <a:avLst/>
              <a:gdLst/>
              <a:ahLst/>
              <a:cxnLst/>
              <a:rect l="l" t="t" r="r" b="b"/>
              <a:pathLst>
                <a:path w="819" h="1300" extrusionOk="0">
                  <a:moveTo>
                    <a:pt x="40" y="1300"/>
                  </a:moveTo>
                  <a:lnTo>
                    <a:pt x="818" y="1235"/>
                  </a:lnTo>
                  <a:lnTo>
                    <a:pt x="797" y="932"/>
                  </a:lnTo>
                  <a:cubicBezTo>
                    <a:pt x="794" y="907"/>
                    <a:pt x="794" y="881"/>
                    <a:pt x="793" y="857"/>
                  </a:cubicBezTo>
                  <a:lnTo>
                    <a:pt x="791" y="781"/>
                  </a:lnTo>
                  <a:lnTo>
                    <a:pt x="786" y="630"/>
                  </a:lnTo>
                  <a:cubicBezTo>
                    <a:pt x="784" y="579"/>
                    <a:pt x="782" y="529"/>
                    <a:pt x="782" y="479"/>
                  </a:cubicBezTo>
                  <a:lnTo>
                    <a:pt x="783" y="328"/>
                  </a:lnTo>
                  <a:lnTo>
                    <a:pt x="785" y="177"/>
                  </a:lnTo>
                  <a:lnTo>
                    <a:pt x="785" y="102"/>
                  </a:lnTo>
                  <a:cubicBezTo>
                    <a:pt x="785" y="77"/>
                    <a:pt x="787" y="51"/>
                    <a:pt x="787" y="26"/>
                  </a:cubicBezTo>
                  <a:lnTo>
                    <a:pt x="6" y="0"/>
                  </a:lnTo>
                  <a:cubicBezTo>
                    <a:pt x="5" y="27"/>
                    <a:pt x="4" y="55"/>
                    <a:pt x="4" y="82"/>
                  </a:cubicBezTo>
                  <a:lnTo>
                    <a:pt x="4" y="165"/>
                  </a:lnTo>
                  <a:lnTo>
                    <a:pt x="2" y="327"/>
                  </a:lnTo>
                  <a:lnTo>
                    <a:pt x="1" y="489"/>
                  </a:lnTo>
                  <a:cubicBezTo>
                    <a:pt x="1" y="545"/>
                    <a:pt x="4" y="598"/>
                    <a:pt x="5" y="652"/>
                  </a:cubicBezTo>
                  <a:lnTo>
                    <a:pt x="10" y="815"/>
                  </a:lnTo>
                  <a:lnTo>
                    <a:pt x="12" y="897"/>
                  </a:lnTo>
                  <a:cubicBezTo>
                    <a:pt x="14" y="925"/>
                    <a:pt x="14" y="952"/>
                    <a:pt x="16" y="97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8"/>
            <p:cNvSpPr/>
            <p:nvPr/>
          </p:nvSpPr>
          <p:spPr>
            <a:xfrm>
              <a:off x="5603025" y="3010225"/>
              <a:ext cx="35475" cy="33700"/>
            </a:xfrm>
            <a:custGeom>
              <a:avLst/>
              <a:gdLst/>
              <a:ahLst/>
              <a:cxnLst/>
              <a:rect l="l" t="t" r="r" b="b"/>
              <a:pathLst>
                <a:path w="1419" h="1348" extrusionOk="0">
                  <a:moveTo>
                    <a:pt x="285" y="0"/>
                  </a:moveTo>
                  <a:lnTo>
                    <a:pt x="0" y="743"/>
                  </a:lnTo>
                  <a:cubicBezTo>
                    <a:pt x="339" y="891"/>
                    <a:pt x="649" y="1099"/>
                    <a:pt x="922" y="1348"/>
                  </a:cubicBezTo>
                  <a:lnTo>
                    <a:pt x="1418" y="740"/>
                  </a:lnTo>
                  <a:cubicBezTo>
                    <a:pt x="1082" y="437"/>
                    <a:pt x="701" y="181"/>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8"/>
            <p:cNvSpPr/>
            <p:nvPr/>
          </p:nvSpPr>
          <p:spPr>
            <a:xfrm>
              <a:off x="5550525" y="3002400"/>
              <a:ext cx="33750" cy="22250"/>
            </a:xfrm>
            <a:custGeom>
              <a:avLst/>
              <a:gdLst/>
              <a:ahLst/>
              <a:cxnLst/>
              <a:rect l="l" t="t" r="r" b="b"/>
              <a:pathLst>
                <a:path w="1350" h="890" extrusionOk="0">
                  <a:moveTo>
                    <a:pt x="0" y="109"/>
                  </a:moveTo>
                  <a:lnTo>
                    <a:pt x="159" y="889"/>
                  </a:lnTo>
                  <a:cubicBezTo>
                    <a:pt x="339" y="844"/>
                    <a:pt x="521" y="816"/>
                    <a:pt x="705" y="806"/>
                  </a:cubicBezTo>
                  <a:lnTo>
                    <a:pt x="775" y="802"/>
                  </a:lnTo>
                  <a:lnTo>
                    <a:pt x="844" y="801"/>
                  </a:lnTo>
                  <a:lnTo>
                    <a:pt x="879" y="800"/>
                  </a:lnTo>
                  <a:lnTo>
                    <a:pt x="913" y="800"/>
                  </a:lnTo>
                  <a:lnTo>
                    <a:pt x="983" y="801"/>
                  </a:lnTo>
                  <a:cubicBezTo>
                    <a:pt x="1006" y="801"/>
                    <a:pt x="1028" y="803"/>
                    <a:pt x="1052" y="805"/>
                  </a:cubicBezTo>
                  <a:cubicBezTo>
                    <a:pt x="1075" y="806"/>
                    <a:pt x="1098" y="806"/>
                    <a:pt x="1121" y="808"/>
                  </a:cubicBezTo>
                  <a:cubicBezTo>
                    <a:pt x="1166" y="812"/>
                    <a:pt x="1213" y="816"/>
                    <a:pt x="1259" y="822"/>
                  </a:cubicBezTo>
                  <a:lnTo>
                    <a:pt x="1350" y="30"/>
                  </a:lnTo>
                  <a:cubicBezTo>
                    <a:pt x="1293" y="22"/>
                    <a:pt x="1237" y="19"/>
                    <a:pt x="1181" y="13"/>
                  </a:cubicBezTo>
                  <a:cubicBezTo>
                    <a:pt x="1152" y="10"/>
                    <a:pt x="1125" y="9"/>
                    <a:pt x="1096" y="8"/>
                  </a:cubicBezTo>
                  <a:cubicBezTo>
                    <a:pt x="1067" y="6"/>
                    <a:pt x="1040" y="4"/>
                    <a:pt x="1011" y="4"/>
                  </a:cubicBezTo>
                  <a:lnTo>
                    <a:pt x="927" y="3"/>
                  </a:lnTo>
                  <a:lnTo>
                    <a:pt x="884" y="1"/>
                  </a:lnTo>
                  <a:lnTo>
                    <a:pt x="841" y="3"/>
                  </a:lnTo>
                  <a:lnTo>
                    <a:pt x="756" y="4"/>
                  </a:lnTo>
                  <a:cubicBezTo>
                    <a:pt x="728" y="5"/>
                    <a:pt x="700" y="6"/>
                    <a:pt x="672" y="8"/>
                  </a:cubicBezTo>
                  <a:cubicBezTo>
                    <a:pt x="445" y="20"/>
                    <a:pt x="220" y="54"/>
                    <a:pt x="0" y="10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8"/>
            <p:cNvSpPr/>
            <p:nvPr/>
          </p:nvSpPr>
          <p:spPr>
            <a:xfrm>
              <a:off x="5498775" y="3014925"/>
              <a:ext cx="35600" cy="34575"/>
            </a:xfrm>
            <a:custGeom>
              <a:avLst/>
              <a:gdLst/>
              <a:ahLst/>
              <a:cxnLst/>
              <a:rect l="l" t="t" r="r" b="b"/>
              <a:pathLst>
                <a:path w="1424" h="1383" extrusionOk="0">
                  <a:moveTo>
                    <a:pt x="0" y="825"/>
                  </a:moveTo>
                  <a:lnTo>
                    <a:pt x="547" y="1382"/>
                  </a:lnTo>
                  <a:cubicBezTo>
                    <a:pt x="677" y="1252"/>
                    <a:pt x="817" y="1129"/>
                    <a:pt x="962" y="1016"/>
                  </a:cubicBezTo>
                  <a:cubicBezTo>
                    <a:pt x="1108" y="903"/>
                    <a:pt x="1262" y="801"/>
                    <a:pt x="1424" y="711"/>
                  </a:cubicBezTo>
                  <a:lnTo>
                    <a:pt x="1078" y="1"/>
                  </a:lnTo>
                  <a:cubicBezTo>
                    <a:pt x="880" y="112"/>
                    <a:pt x="692" y="238"/>
                    <a:pt x="511" y="376"/>
                  </a:cubicBezTo>
                  <a:cubicBezTo>
                    <a:pt x="332" y="515"/>
                    <a:pt x="161" y="665"/>
                    <a:pt x="0" y="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8"/>
            <p:cNvSpPr/>
            <p:nvPr/>
          </p:nvSpPr>
          <p:spPr>
            <a:xfrm>
              <a:off x="5666475" y="3160225"/>
              <a:ext cx="22475" cy="33125"/>
            </a:xfrm>
            <a:custGeom>
              <a:avLst/>
              <a:gdLst/>
              <a:ahLst/>
              <a:cxnLst/>
              <a:rect l="l" t="t" r="r" b="b"/>
              <a:pathLst>
                <a:path w="899" h="1325" extrusionOk="0">
                  <a:moveTo>
                    <a:pt x="898" y="21"/>
                  </a:moveTo>
                  <a:lnTo>
                    <a:pt x="117" y="1"/>
                  </a:lnTo>
                  <a:cubicBezTo>
                    <a:pt x="109" y="401"/>
                    <a:pt x="68" y="798"/>
                    <a:pt x="1" y="1193"/>
                  </a:cubicBezTo>
                  <a:lnTo>
                    <a:pt x="770" y="1324"/>
                  </a:lnTo>
                  <a:cubicBezTo>
                    <a:pt x="845" y="893"/>
                    <a:pt x="890" y="457"/>
                    <a:pt x="898" y="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8"/>
            <p:cNvSpPr/>
            <p:nvPr/>
          </p:nvSpPr>
          <p:spPr>
            <a:xfrm>
              <a:off x="5663350" y="3102225"/>
              <a:ext cx="24825" cy="34275"/>
            </a:xfrm>
            <a:custGeom>
              <a:avLst/>
              <a:gdLst/>
              <a:ahLst/>
              <a:cxnLst/>
              <a:rect l="l" t="t" r="r" b="b"/>
              <a:pathLst>
                <a:path w="993" h="1371" extrusionOk="0">
                  <a:moveTo>
                    <a:pt x="753" y="1"/>
                  </a:moveTo>
                  <a:lnTo>
                    <a:pt x="1" y="213"/>
                  </a:lnTo>
                  <a:cubicBezTo>
                    <a:pt x="54" y="402"/>
                    <a:pt x="99" y="593"/>
                    <a:pt x="135" y="787"/>
                  </a:cubicBezTo>
                  <a:cubicBezTo>
                    <a:pt x="153" y="884"/>
                    <a:pt x="169" y="980"/>
                    <a:pt x="182" y="1078"/>
                  </a:cubicBezTo>
                  <a:cubicBezTo>
                    <a:pt x="188" y="1125"/>
                    <a:pt x="193" y="1175"/>
                    <a:pt x="200" y="1223"/>
                  </a:cubicBezTo>
                  <a:cubicBezTo>
                    <a:pt x="205" y="1271"/>
                    <a:pt x="210" y="1319"/>
                    <a:pt x="214" y="1370"/>
                  </a:cubicBezTo>
                  <a:lnTo>
                    <a:pt x="992" y="1301"/>
                  </a:lnTo>
                  <a:cubicBezTo>
                    <a:pt x="989" y="1246"/>
                    <a:pt x="982" y="1192"/>
                    <a:pt x="976" y="1137"/>
                  </a:cubicBezTo>
                  <a:cubicBezTo>
                    <a:pt x="970" y="1083"/>
                    <a:pt x="964" y="1029"/>
                    <a:pt x="956" y="973"/>
                  </a:cubicBezTo>
                  <a:cubicBezTo>
                    <a:pt x="941" y="864"/>
                    <a:pt x="923" y="755"/>
                    <a:pt x="904" y="646"/>
                  </a:cubicBezTo>
                  <a:cubicBezTo>
                    <a:pt x="862" y="428"/>
                    <a:pt x="813" y="213"/>
                    <a:pt x="7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8"/>
            <p:cNvSpPr/>
            <p:nvPr/>
          </p:nvSpPr>
          <p:spPr>
            <a:xfrm>
              <a:off x="5640975" y="3049050"/>
              <a:ext cx="32350" cy="36700"/>
            </a:xfrm>
            <a:custGeom>
              <a:avLst/>
              <a:gdLst/>
              <a:ahLst/>
              <a:cxnLst/>
              <a:rect l="l" t="t" r="r" b="b"/>
              <a:pathLst>
                <a:path w="1294" h="1468" extrusionOk="0">
                  <a:moveTo>
                    <a:pt x="631" y="1"/>
                  </a:moveTo>
                  <a:lnTo>
                    <a:pt x="0" y="460"/>
                  </a:lnTo>
                  <a:cubicBezTo>
                    <a:pt x="226" y="770"/>
                    <a:pt x="421" y="1112"/>
                    <a:pt x="580" y="1468"/>
                  </a:cubicBezTo>
                  <a:lnTo>
                    <a:pt x="1294" y="1149"/>
                  </a:lnTo>
                  <a:cubicBezTo>
                    <a:pt x="1113" y="747"/>
                    <a:pt x="893" y="361"/>
                    <a:pt x="6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8"/>
            <p:cNvSpPr/>
            <p:nvPr/>
          </p:nvSpPr>
          <p:spPr>
            <a:xfrm>
              <a:off x="5588625" y="3308100"/>
              <a:ext cx="35750" cy="36375"/>
            </a:xfrm>
            <a:custGeom>
              <a:avLst/>
              <a:gdLst/>
              <a:ahLst/>
              <a:cxnLst/>
              <a:rect l="l" t="t" r="r" b="b"/>
              <a:pathLst>
                <a:path w="1430" h="1455" extrusionOk="0">
                  <a:moveTo>
                    <a:pt x="1429" y="503"/>
                  </a:moveTo>
                  <a:lnTo>
                    <a:pt x="831" y="1"/>
                  </a:lnTo>
                  <a:cubicBezTo>
                    <a:pt x="570" y="313"/>
                    <a:pt x="292" y="611"/>
                    <a:pt x="1" y="896"/>
                  </a:cubicBezTo>
                  <a:lnTo>
                    <a:pt x="547" y="1454"/>
                  </a:lnTo>
                  <a:cubicBezTo>
                    <a:pt x="856" y="1152"/>
                    <a:pt x="1152" y="835"/>
                    <a:pt x="1429" y="5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8"/>
            <p:cNvSpPr/>
            <p:nvPr/>
          </p:nvSpPr>
          <p:spPr>
            <a:xfrm>
              <a:off x="5624200" y="3263325"/>
              <a:ext cx="33300" cy="37025"/>
            </a:xfrm>
            <a:custGeom>
              <a:avLst/>
              <a:gdLst/>
              <a:ahLst/>
              <a:cxnLst/>
              <a:rect l="l" t="t" r="r" b="b"/>
              <a:pathLst>
                <a:path w="1332" h="1481" extrusionOk="0">
                  <a:moveTo>
                    <a:pt x="1332" y="379"/>
                  </a:moveTo>
                  <a:lnTo>
                    <a:pt x="647" y="1"/>
                  </a:lnTo>
                  <a:cubicBezTo>
                    <a:pt x="453" y="355"/>
                    <a:pt x="236" y="699"/>
                    <a:pt x="1" y="1030"/>
                  </a:cubicBezTo>
                  <a:lnTo>
                    <a:pt x="637" y="1481"/>
                  </a:lnTo>
                  <a:cubicBezTo>
                    <a:pt x="889" y="1127"/>
                    <a:pt x="1120" y="758"/>
                    <a:pt x="1332" y="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8"/>
            <p:cNvSpPr/>
            <p:nvPr/>
          </p:nvSpPr>
          <p:spPr>
            <a:xfrm>
              <a:off x="5650900" y="3213625"/>
              <a:ext cx="29025" cy="36125"/>
            </a:xfrm>
            <a:custGeom>
              <a:avLst/>
              <a:gdLst/>
              <a:ahLst/>
              <a:cxnLst/>
              <a:rect l="l" t="t" r="r" b="b"/>
              <a:pathLst>
                <a:path w="1161" h="1445" extrusionOk="0">
                  <a:moveTo>
                    <a:pt x="1160" y="217"/>
                  </a:moveTo>
                  <a:lnTo>
                    <a:pt x="409" y="0"/>
                  </a:lnTo>
                  <a:cubicBezTo>
                    <a:pt x="297" y="386"/>
                    <a:pt x="160" y="765"/>
                    <a:pt x="0" y="1134"/>
                  </a:cubicBezTo>
                  <a:lnTo>
                    <a:pt x="716" y="1444"/>
                  </a:lnTo>
                  <a:cubicBezTo>
                    <a:pt x="890" y="1046"/>
                    <a:pt x="1039" y="635"/>
                    <a:pt x="1160" y="2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8"/>
            <p:cNvSpPr/>
            <p:nvPr/>
          </p:nvSpPr>
          <p:spPr>
            <a:xfrm>
              <a:off x="5448125" y="3404300"/>
              <a:ext cx="36350" cy="29300"/>
            </a:xfrm>
            <a:custGeom>
              <a:avLst/>
              <a:gdLst/>
              <a:ahLst/>
              <a:cxnLst/>
              <a:rect l="l" t="t" r="r" b="b"/>
              <a:pathLst>
                <a:path w="1454" h="1172" extrusionOk="0">
                  <a:moveTo>
                    <a:pt x="1454" y="720"/>
                  </a:moveTo>
                  <a:lnTo>
                    <a:pt x="1151" y="0"/>
                  </a:lnTo>
                  <a:cubicBezTo>
                    <a:pt x="774" y="159"/>
                    <a:pt x="390" y="302"/>
                    <a:pt x="0" y="428"/>
                  </a:cubicBezTo>
                  <a:lnTo>
                    <a:pt x="241" y="1171"/>
                  </a:lnTo>
                  <a:cubicBezTo>
                    <a:pt x="651" y="1039"/>
                    <a:pt x="1056" y="888"/>
                    <a:pt x="1454" y="7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8"/>
            <p:cNvSpPr/>
            <p:nvPr/>
          </p:nvSpPr>
          <p:spPr>
            <a:xfrm>
              <a:off x="5499000" y="3379175"/>
              <a:ext cx="37100" cy="32350"/>
            </a:xfrm>
            <a:custGeom>
              <a:avLst/>
              <a:gdLst/>
              <a:ahLst/>
              <a:cxnLst/>
              <a:rect l="l" t="t" r="r" b="b"/>
              <a:pathLst>
                <a:path w="1484" h="1294" extrusionOk="0">
                  <a:moveTo>
                    <a:pt x="1483" y="667"/>
                  </a:moveTo>
                  <a:lnTo>
                    <a:pt x="1076" y="0"/>
                  </a:lnTo>
                  <a:cubicBezTo>
                    <a:pt x="727" y="214"/>
                    <a:pt x="368" y="413"/>
                    <a:pt x="1" y="596"/>
                  </a:cubicBezTo>
                  <a:lnTo>
                    <a:pt x="351" y="1294"/>
                  </a:lnTo>
                  <a:cubicBezTo>
                    <a:pt x="738" y="1102"/>
                    <a:pt x="1115" y="894"/>
                    <a:pt x="1483" y="6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8"/>
            <p:cNvSpPr/>
            <p:nvPr/>
          </p:nvSpPr>
          <p:spPr>
            <a:xfrm>
              <a:off x="5546125" y="3347150"/>
              <a:ext cx="36875" cy="34725"/>
            </a:xfrm>
            <a:custGeom>
              <a:avLst/>
              <a:gdLst/>
              <a:ahLst/>
              <a:cxnLst/>
              <a:rect l="l" t="t" r="r" b="b"/>
              <a:pathLst>
                <a:path w="1475" h="1389" extrusionOk="0">
                  <a:moveTo>
                    <a:pt x="1475" y="597"/>
                  </a:moveTo>
                  <a:lnTo>
                    <a:pt x="971" y="1"/>
                  </a:lnTo>
                  <a:cubicBezTo>
                    <a:pt x="658" y="265"/>
                    <a:pt x="335" y="515"/>
                    <a:pt x="0" y="750"/>
                  </a:cubicBezTo>
                  <a:lnTo>
                    <a:pt x="450" y="1389"/>
                  </a:lnTo>
                  <a:cubicBezTo>
                    <a:pt x="802" y="1140"/>
                    <a:pt x="1145" y="875"/>
                    <a:pt x="1475" y="5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8"/>
            <p:cNvSpPr/>
            <p:nvPr/>
          </p:nvSpPr>
          <p:spPr>
            <a:xfrm>
              <a:off x="5282250" y="3432150"/>
              <a:ext cx="32325" cy="20675"/>
            </a:xfrm>
            <a:custGeom>
              <a:avLst/>
              <a:gdLst/>
              <a:ahLst/>
              <a:cxnLst/>
              <a:rect l="l" t="t" r="r" b="b"/>
              <a:pathLst>
                <a:path w="1293" h="827" extrusionOk="0">
                  <a:moveTo>
                    <a:pt x="1286" y="827"/>
                  </a:moveTo>
                  <a:lnTo>
                    <a:pt x="1293" y="46"/>
                  </a:lnTo>
                  <a:cubicBezTo>
                    <a:pt x="1189" y="44"/>
                    <a:pt x="1086" y="44"/>
                    <a:pt x="981" y="42"/>
                  </a:cubicBezTo>
                  <a:lnTo>
                    <a:pt x="670" y="31"/>
                  </a:lnTo>
                  <a:cubicBezTo>
                    <a:pt x="464" y="26"/>
                    <a:pt x="257" y="12"/>
                    <a:pt x="50" y="0"/>
                  </a:cubicBezTo>
                  <a:lnTo>
                    <a:pt x="1" y="780"/>
                  </a:lnTo>
                  <a:cubicBezTo>
                    <a:pt x="214" y="792"/>
                    <a:pt x="429" y="807"/>
                    <a:pt x="642" y="811"/>
                  </a:cubicBezTo>
                  <a:lnTo>
                    <a:pt x="964" y="822"/>
                  </a:lnTo>
                  <a:cubicBezTo>
                    <a:pt x="1071" y="825"/>
                    <a:pt x="1179" y="825"/>
                    <a:pt x="1286" y="82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8"/>
            <p:cNvSpPr/>
            <p:nvPr/>
          </p:nvSpPr>
          <p:spPr>
            <a:xfrm>
              <a:off x="5339175" y="3430775"/>
              <a:ext cx="32925" cy="21675"/>
            </a:xfrm>
            <a:custGeom>
              <a:avLst/>
              <a:gdLst/>
              <a:ahLst/>
              <a:cxnLst/>
              <a:rect l="l" t="t" r="r" b="b"/>
              <a:pathLst>
                <a:path w="1317" h="867" extrusionOk="0">
                  <a:moveTo>
                    <a:pt x="1317" y="778"/>
                  </a:moveTo>
                  <a:lnTo>
                    <a:pt x="1238" y="0"/>
                  </a:lnTo>
                  <a:lnTo>
                    <a:pt x="928" y="30"/>
                  </a:lnTo>
                  <a:cubicBezTo>
                    <a:pt x="826" y="40"/>
                    <a:pt x="723" y="45"/>
                    <a:pt x="620" y="52"/>
                  </a:cubicBezTo>
                  <a:lnTo>
                    <a:pt x="465" y="62"/>
                  </a:lnTo>
                  <a:cubicBezTo>
                    <a:pt x="413" y="67"/>
                    <a:pt x="363" y="71"/>
                    <a:pt x="311" y="72"/>
                  </a:cubicBezTo>
                  <a:lnTo>
                    <a:pt x="1" y="85"/>
                  </a:lnTo>
                  <a:lnTo>
                    <a:pt x="31" y="866"/>
                  </a:lnTo>
                  <a:lnTo>
                    <a:pt x="353" y="852"/>
                  </a:lnTo>
                  <a:cubicBezTo>
                    <a:pt x="406" y="851"/>
                    <a:pt x="459" y="845"/>
                    <a:pt x="514" y="841"/>
                  </a:cubicBezTo>
                  <a:lnTo>
                    <a:pt x="673" y="830"/>
                  </a:lnTo>
                  <a:cubicBezTo>
                    <a:pt x="781" y="822"/>
                    <a:pt x="889" y="815"/>
                    <a:pt x="995" y="8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8"/>
            <p:cNvSpPr/>
            <p:nvPr/>
          </p:nvSpPr>
          <p:spPr>
            <a:xfrm>
              <a:off x="5394225" y="3421725"/>
              <a:ext cx="34800" cy="25250"/>
            </a:xfrm>
            <a:custGeom>
              <a:avLst/>
              <a:gdLst/>
              <a:ahLst/>
              <a:cxnLst/>
              <a:rect l="l" t="t" r="r" b="b"/>
              <a:pathLst>
                <a:path w="1392" h="1010" extrusionOk="0">
                  <a:moveTo>
                    <a:pt x="1392" y="760"/>
                  </a:moveTo>
                  <a:lnTo>
                    <a:pt x="1207" y="1"/>
                  </a:lnTo>
                  <a:lnTo>
                    <a:pt x="1132" y="19"/>
                  </a:lnTo>
                  <a:lnTo>
                    <a:pt x="1058" y="36"/>
                  </a:lnTo>
                  <a:lnTo>
                    <a:pt x="908" y="69"/>
                  </a:lnTo>
                  <a:cubicBezTo>
                    <a:pt x="859" y="82"/>
                    <a:pt x="808" y="90"/>
                    <a:pt x="759" y="103"/>
                  </a:cubicBezTo>
                  <a:lnTo>
                    <a:pt x="609" y="134"/>
                  </a:lnTo>
                  <a:lnTo>
                    <a:pt x="458" y="162"/>
                  </a:lnTo>
                  <a:cubicBezTo>
                    <a:pt x="407" y="171"/>
                    <a:pt x="357" y="182"/>
                    <a:pt x="307" y="189"/>
                  </a:cubicBezTo>
                  <a:lnTo>
                    <a:pt x="1" y="238"/>
                  </a:lnTo>
                  <a:lnTo>
                    <a:pt x="121" y="1010"/>
                  </a:lnTo>
                  <a:lnTo>
                    <a:pt x="439" y="959"/>
                  </a:lnTo>
                  <a:cubicBezTo>
                    <a:pt x="493" y="949"/>
                    <a:pt x="546" y="939"/>
                    <a:pt x="599" y="931"/>
                  </a:cubicBezTo>
                  <a:lnTo>
                    <a:pt x="757" y="900"/>
                  </a:lnTo>
                  <a:lnTo>
                    <a:pt x="916" y="868"/>
                  </a:lnTo>
                  <a:cubicBezTo>
                    <a:pt x="969" y="856"/>
                    <a:pt x="1021" y="847"/>
                    <a:pt x="1074" y="834"/>
                  </a:cubicBezTo>
                  <a:lnTo>
                    <a:pt x="1233" y="797"/>
                  </a:lnTo>
                  <a:lnTo>
                    <a:pt x="1312" y="78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8"/>
            <p:cNvSpPr/>
            <p:nvPr/>
          </p:nvSpPr>
          <p:spPr>
            <a:xfrm>
              <a:off x="5112700" y="3402425"/>
              <a:ext cx="35575" cy="26850"/>
            </a:xfrm>
            <a:custGeom>
              <a:avLst/>
              <a:gdLst/>
              <a:ahLst/>
              <a:cxnLst/>
              <a:rect l="l" t="t" r="r" b="b"/>
              <a:pathLst>
                <a:path w="1423" h="1074" extrusionOk="0">
                  <a:moveTo>
                    <a:pt x="1236" y="1074"/>
                  </a:moveTo>
                  <a:lnTo>
                    <a:pt x="1422" y="315"/>
                  </a:lnTo>
                  <a:cubicBezTo>
                    <a:pt x="1015" y="216"/>
                    <a:pt x="610" y="109"/>
                    <a:pt x="205" y="0"/>
                  </a:cubicBezTo>
                  <a:lnTo>
                    <a:pt x="0" y="753"/>
                  </a:lnTo>
                  <a:cubicBezTo>
                    <a:pt x="410" y="865"/>
                    <a:pt x="822" y="973"/>
                    <a:pt x="1236" y="1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8"/>
            <p:cNvSpPr/>
            <p:nvPr/>
          </p:nvSpPr>
          <p:spPr>
            <a:xfrm>
              <a:off x="5168300" y="3415975"/>
              <a:ext cx="34925" cy="25325"/>
            </a:xfrm>
            <a:custGeom>
              <a:avLst/>
              <a:gdLst/>
              <a:ahLst/>
              <a:cxnLst/>
              <a:rect l="l" t="t" r="r" b="b"/>
              <a:pathLst>
                <a:path w="1397" h="1013" extrusionOk="0">
                  <a:moveTo>
                    <a:pt x="1258" y="1013"/>
                  </a:moveTo>
                  <a:lnTo>
                    <a:pt x="1396" y="245"/>
                  </a:lnTo>
                  <a:cubicBezTo>
                    <a:pt x="1191" y="210"/>
                    <a:pt x="987" y="167"/>
                    <a:pt x="781" y="128"/>
                  </a:cubicBezTo>
                  <a:lnTo>
                    <a:pt x="628" y="98"/>
                  </a:lnTo>
                  <a:lnTo>
                    <a:pt x="474" y="65"/>
                  </a:lnTo>
                  <a:lnTo>
                    <a:pt x="167" y="1"/>
                  </a:lnTo>
                  <a:lnTo>
                    <a:pt x="0" y="763"/>
                  </a:lnTo>
                  <a:lnTo>
                    <a:pt x="314" y="829"/>
                  </a:lnTo>
                  <a:lnTo>
                    <a:pt x="470" y="864"/>
                  </a:lnTo>
                  <a:lnTo>
                    <a:pt x="628" y="895"/>
                  </a:lnTo>
                  <a:cubicBezTo>
                    <a:pt x="837" y="935"/>
                    <a:pt x="1047" y="976"/>
                    <a:pt x="1258" y="10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8"/>
            <p:cNvSpPr/>
            <p:nvPr/>
          </p:nvSpPr>
          <p:spPr>
            <a:xfrm>
              <a:off x="5224625" y="3426125"/>
              <a:ext cx="33875" cy="23375"/>
            </a:xfrm>
            <a:custGeom>
              <a:avLst/>
              <a:gdLst/>
              <a:ahLst/>
              <a:cxnLst/>
              <a:rect l="l" t="t" r="r" b="b"/>
              <a:pathLst>
                <a:path w="1355" h="935" extrusionOk="0">
                  <a:moveTo>
                    <a:pt x="1275" y="935"/>
                  </a:moveTo>
                  <a:lnTo>
                    <a:pt x="1355" y="158"/>
                  </a:lnTo>
                  <a:lnTo>
                    <a:pt x="1199" y="142"/>
                  </a:lnTo>
                  <a:lnTo>
                    <a:pt x="1122" y="135"/>
                  </a:lnTo>
                  <a:lnTo>
                    <a:pt x="1044" y="125"/>
                  </a:lnTo>
                  <a:lnTo>
                    <a:pt x="734" y="86"/>
                  </a:lnTo>
                  <a:lnTo>
                    <a:pt x="579" y="67"/>
                  </a:lnTo>
                  <a:lnTo>
                    <a:pt x="426" y="44"/>
                  </a:lnTo>
                  <a:lnTo>
                    <a:pt x="116" y="1"/>
                  </a:lnTo>
                  <a:lnTo>
                    <a:pt x="0" y="773"/>
                  </a:lnTo>
                  <a:lnTo>
                    <a:pt x="318" y="819"/>
                  </a:lnTo>
                  <a:lnTo>
                    <a:pt x="476" y="841"/>
                  </a:lnTo>
                  <a:lnTo>
                    <a:pt x="637" y="861"/>
                  </a:lnTo>
                  <a:lnTo>
                    <a:pt x="954" y="900"/>
                  </a:lnTo>
                  <a:lnTo>
                    <a:pt x="1035" y="910"/>
                  </a:lnTo>
                  <a:lnTo>
                    <a:pt x="1114" y="91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8"/>
            <p:cNvSpPr/>
            <p:nvPr/>
          </p:nvSpPr>
          <p:spPr>
            <a:xfrm>
              <a:off x="4949225" y="3350300"/>
              <a:ext cx="36450" cy="28875"/>
            </a:xfrm>
            <a:custGeom>
              <a:avLst/>
              <a:gdLst/>
              <a:ahLst/>
              <a:cxnLst/>
              <a:rect l="l" t="t" r="r" b="b"/>
              <a:pathLst>
                <a:path w="1458" h="1155" extrusionOk="0">
                  <a:moveTo>
                    <a:pt x="1203" y="1154"/>
                  </a:moveTo>
                  <a:lnTo>
                    <a:pt x="1457" y="416"/>
                  </a:lnTo>
                  <a:lnTo>
                    <a:pt x="257" y="1"/>
                  </a:lnTo>
                  <a:lnTo>
                    <a:pt x="0" y="73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8"/>
            <p:cNvSpPr/>
            <p:nvPr/>
          </p:nvSpPr>
          <p:spPr>
            <a:xfrm>
              <a:off x="5003200" y="3368775"/>
              <a:ext cx="36300" cy="28600"/>
            </a:xfrm>
            <a:custGeom>
              <a:avLst/>
              <a:gdLst/>
              <a:ahLst/>
              <a:cxnLst/>
              <a:rect l="l" t="t" r="r" b="b"/>
              <a:pathLst>
                <a:path w="1452" h="1144" extrusionOk="0">
                  <a:moveTo>
                    <a:pt x="1210" y="1143"/>
                  </a:moveTo>
                  <a:lnTo>
                    <a:pt x="1451" y="400"/>
                  </a:lnTo>
                  <a:cubicBezTo>
                    <a:pt x="1050" y="270"/>
                    <a:pt x="650" y="135"/>
                    <a:pt x="251" y="1"/>
                  </a:cubicBezTo>
                  <a:lnTo>
                    <a:pt x="1" y="740"/>
                  </a:lnTo>
                  <a:cubicBezTo>
                    <a:pt x="403" y="878"/>
                    <a:pt x="805" y="1011"/>
                    <a:pt x="1210" y="114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8"/>
            <p:cNvSpPr/>
            <p:nvPr/>
          </p:nvSpPr>
          <p:spPr>
            <a:xfrm>
              <a:off x="5057350" y="3386325"/>
              <a:ext cx="36025" cy="27900"/>
            </a:xfrm>
            <a:custGeom>
              <a:avLst/>
              <a:gdLst/>
              <a:ahLst/>
              <a:cxnLst/>
              <a:rect l="l" t="t" r="r" b="b"/>
              <a:pathLst>
                <a:path w="1441" h="1116" extrusionOk="0">
                  <a:moveTo>
                    <a:pt x="1221" y="1116"/>
                  </a:moveTo>
                  <a:lnTo>
                    <a:pt x="1441" y="366"/>
                  </a:lnTo>
                  <a:cubicBezTo>
                    <a:pt x="1038" y="250"/>
                    <a:pt x="636" y="126"/>
                    <a:pt x="233" y="1"/>
                  </a:cubicBezTo>
                  <a:lnTo>
                    <a:pt x="1" y="746"/>
                  </a:lnTo>
                  <a:cubicBezTo>
                    <a:pt x="407" y="873"/>
                    <a:pt x="813" y="998"/>
                    <a:pt x="1221" y="11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8"/>
            <p:cNvSpPr/>
            <p:nvPr/>
          </p:nvSpPr>
          <p:spPr>
            <a:xfrm>
              <a:off x="4786525" y="3298475"/>
              <a:ext cx="35925" cy="27325"/>
            </a:xfrm>
            <a:custGeom>
              <a:avLst/>
              <a:gdLst/>
              <a:ahLst/>
              <a:cxnLst/>
              <a:rect l="l" t="t" r="r" b="b"/>
              <a:pathLst>
                <a:path w="1437" h="1093" extrusionOk="0">
                  <a:moveTo>
                    <a:pt x="1219" y="1093"/>
                  </a:moveTo>
                  <a:lnTo>
                    <a:pt x="1437" y="343"/>
                  </a:lnTo>
                  <a:cubicBezTo>
                    <a:pt x="1026" y="223"/>
                    <a:pt x="614" y="110"/>
                    <a:pt x="200" y="1"/>
                  </a:cubicBezTo>
                  <a:lnTo>
                    <a:pt x="1" y="755"/>
                  </a:lnTo>
                  <a:cubicBezTo>
                    <a:pt x="407" y="862"/>
                    <a:pt x="814" y="974"/>
                    <a:pt x="1219" y="10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8"/>
            <p:cNvSpPr/>
            <p:nvPr/>
          </p:nvSpPr>
          <p:spPr>
            <a:xfrm>
              <a:off x="4841075" y="3314225"/>
              <a:ext cx="36225" cy="28250"/>
            </a:xfrm>
            <a:custGeom>
              <a:avLst/>
              <a:gdLst/>
              <a:ahLst/>
              <a:cxnLst/>
              <a:rect l="l" t="t" r="r" b="b"/>
              <a:pathLst>
                <a:path w="1449" h="1130" extrusionOk="0">
                  <a:moveTo>
                    <a:pt x="1208" y="1129"/>
                  </a:moveTo>
                  <a:lnTo>
                    <a:pt x="1449" y="386"/>
                  </a:lnTo>
                  <a:cubicBezTo>
                    <a:pt x="1043" y="255"/>
                    <a:pt x="636" y="127"/>
                    <a:pt x="229" y="1"/>
                  </a:cubicBezTo>
                  <a:lnTo>
                    <a:pt x="0" y="748"/>
                  </a:lnTo>
                  <a:cubicBezTo>
                    <a:pt x="402" y="873"/>
                    <a:pt x="806" y="999"/>
                    <a:pt x="1208" y="11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8"/>
            <p:cNvSpPr/>
            <p:nvPr/>
          </p:nvSpPr>
          <p:spPr>
            <a:xfrm>
              <a:off x="4894950" y="3331750"/>
              <a:ext cx="36400" cy="28700"/>
            </a:xfrm>
            <a:custGeom>
              <a:avLst/>
              <a:gdLst/>
              <a:ahLst/>
              <a:cxnLst/>
              <a:rect l="l" t="t" r="r" b="b"/>
              <a:pathLst>
                <a:path w="1456" h="1148" extrusionOk="0">
                  <a:moveTo>
                    <a:pt x="1203" y="1148"/>
                  </a:moveTo>
                  <a:lnTo>
                    <a:pt x="1455" y="408"/>
                  </a:lnTo>
                  <a:cubicBezTo>
                    <a:pt x="1053" y="271"/>
                    <a:pt x="651" y="136"/>
                    <a:pt x="247" y="0"/>
                  </a:cubicBezTo>
                  <a:lnTo>
                    <a:pt x="0" y="741"/>
                  </a:lnTo>
                  <a:cubicBezTo>
                    <a:pt x="402" y="875"/>
                    <a:pt x="803" y="1010"/>
                    <a:pt x="1203" y="1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8"/>
            <p:cNvSpPr/>
            <p:nvPr/>
          </p:nvSpPr>
          <p:spPr>
            <a:xfrm>
              <a:off x="4619400" y="3270250"/>
              <a:ext cx="33150" cy="21750"/>
            </a:xfrm>
            <a:custGeom>
              <a:avLst/>
              <a:gdLst/>
              <a:ahLst/>
              <a:cxnLst/>
              <a:rect l="l" t="t" r="r" b="b"/>
              <a:pathLst>
                <a:path w="1326" h="870" extrusionOk="0">
                  <a:moveTo>
                    <a:pt x="1252" y="869"/>
                  </a:moveTo>
                  <a:lnTo>
                    <a:pt x="1326" y="93"/>
                  </a:lnTo>
                  <a:cubicBezTo>
                    <a:pt x="1273" y="87"/>
                    <a:pt x="1220" y="81"/>
                    <a:pt x="1164" y="77"/>
                  </a:cubicBezTo>
                  <a:lnTo>
                    <a:pt x="1003" y="63"/>
                  </a:lnTo>
                  <a:lnTo>
                    <a:pt x="680" y="38"/>
                  </a:lnTo>
                  <a:cubicBezTo>
                    <a:pt x="627" y="34"/>
                    <a:pt x="573" y="31"/>
                    <a:pt x="519" y="29"/>
                  </a:cubicBezTo>
                  <a:lnTo>
                    <a:pt x="357" y="20"/>
                  </a:lnTo>
                  <a:cubicBezTo>
                    <a:pt x="250" y="14"/>
                    <a:pt x="142" y="6"/>
                    <a:pt x="34" y="1"/>
                  </a:cubicBezTo>
                  <a:lnTo>
                    <a:pt x="0" y="781"/>
                  </a:lnTo>
                  <a:cubicBezTo>
                    <a:pt x="104" y="786"/>
                    <a:pt x="210" y="792"/>
                    <a:pt x="314" y="797"/>
                  </a:cubicBezTo>
                  <a:lnTo>
                    <a:pt x="470" y="807"/>
                  </a:lnTo>
                  <a:cubicBezTo>
                    <a:pt x="522" y="810"/>
                    <a:pt x="574" y="812"/>
                    <a:pt x="626" y="817"/>
                  </a:cubicBezTo>
                  <a:lnTo>
                    <a:pt x="939" y="842"/>
                  </a:lnTo>
                  <a:lnTo>
                    <a:pt x="1096" y="8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8"/>
            <p:cNvSpPr/>
            <p:nvPr/>
          </p:nvSpPr>
          <p:spPr>
            <a:xfrm>
              <a:off x="4675475" y="3275450"/>
              <a:ext cx="34525" cy="24200"/>
            </a:xfrm>
            <a:custGeom>
              <a:avLst/>
              <a:gdLst/>
              <a:ahLst/>
              <a:cxnLst/>
              <a:rect l="l" t="t" r="r" b="b"/>
              <a:pathLst>
                <a:path w="1381" h="968" extrusionOk="0">
                  <a:moveTo>
                    <a:pt x="1246" y="967"/>
                  </a:moveTo>
                  <a:lnTo>
                    <a:pt x="1381" y="198"/>
                  </a:lnTo>
                  <a:lnTo>
                    <a:pt x="1221" y="169"/>
                  </a:lnTo>
                  <a:lnTo>
                    <a:pt x="1062" y="143"/>
                  </a:lnTo>
                  <a:lnTo>
                    <a:pt x="743" y="93"/>
                  </a:lnTo>
                  <a:cubicBezTo>
                    <a:pt x="637" y="74"/>
                    <a:pt x="530" y="62"/>
                    <a:pt x="424" y="46"/>
                  </a:cubicBezTo>
                  <a:lnTo>
                    <a:pt x="103" y="0"/>
                  </a:lnTo>
                  <a:lnTo>
                    <a:pt x="0" y="775"/>
                  </a:lnTo>
                  <a:lnTo>
                    <a:pt x="311" y="819"/>
                  </a:lnTo>
                  <a:cubicBezTo>
                    <a:pt x="415" y="834"/>
                    <a:pt x="520" y="848"/>
                    <a:pt x="623" y="864"/>
                  </a:cubicBezTo>
                  <a:lnTo>
                    <a:pt x="934" y="913"/>
                  </a:lnTo>
                  <a:lnTo>
                    <a:pt x="1088" y="9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8"/>
            <p:cNvSpPr/>
            <p:nvPr/>
          </p:nvSpPr>
          <p:spPr>
            <a:xfrm>
              <a:off x="4731000" y="3285100"/>
              <a:ext cx="35375" cy="26025"/>
            </a:xfrm>
            <a:custGeom>
              <a:avLst/>
              <a:gdLst/>
              <a:ahLst/>
              <a:cxnLst/>
              <a:rect l="l" t="t" r="r" b="b"/>
              <a:pathLst>
                <a:path w="1415" h="1041" extrusionOk="0">
                  <a:moveTo>
                    <a:pt x="1233" y="1041"/>
                  </a:moveTo>
                  <a:lnTo>
                    <a:pt x="1415" y="282"/>
                  </a:lnTo>
                  <a:lnTo>
                    <a:pt x="1259" y="244"/>
                  </a:lnTo>
                  <a:cubicBezTo>
                    <a:pt x="1207" y="232"/>
                    <a:pt x="1155" y="221"/>
                    <a:pt x="1103" y="208"/>
                  </a:cubicBezTo>
                  <a:lnTo>
                    <a:pt x="789" y="136"/>
                  </a:lnTo>
                  <a:cubicBezTo>
                    <a:pt x="685" y="112"/>
                    <a:pt x="579" y="91"/>
                    <a:pt x="474" y="67"/>
                  </a:cubicBezTo>
                  <a:lnTo>
                    <a:pt x="158" y="0"/>
                  </a:lnTo>
                  <a:lnTo>
                    <a:pt x="1" y="766"/>
                  </a:lnTo>
                  <a:lnTo>
                    <a:pt x="309" y="831"/>
                  </a:lnTo>
                  <a:cubicBezTo>
                    <a:pt x="412" y="853"/>
                    <a:pt x="515" y="874"/>
                    <a:pt x="618" y="899"/>
                  </a:cubicBezTo>
                  <a:lnTo>
                    <a:pt x="926" y="969"/>
                  </a:lnTo>
                  <a:cubicBezTo>
                    <a:pt x="977" y="981"/>
                    <a:pt x="1029" y="993"/>
                    <a:pt x="1079" y="100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8"/>
            <p:cNvSpPr/>
            <p:nvPr/>
          </p:nvSpPr>
          <p:spPr>
            <a:xfrm>
              <a:off x="4446675" y="3283850"/>
              <a:ext cx="36525" cy="28425"/>
            </a:xfrm>
            <a:custGeom>
              <a:avLst/>
              <a:gdLst/>
              <a:ahLst/>
              <a:cxnLst/>
              <a:rect l="l" t="t" r="r" b="b"/>
              <a:pathLst>
                <a:path w="1461" h="1137" extrusionOk="0">
                  <a:moveTo>
                    <a:pt x="1461" y="753"/>
                  </a:moveTo>
                  <a:lnTo>
                    <a:pt x="1257" y="0"/>
                  </a:lnTo>
                  <a:cubicBezTo>
                    <a:pt x="832" y="116"/>
                    <a:pt x="413" y="250"/>
                    <a:pt x="1" y="407"/>
                  </a:cubicBezTo>
                  <a:lnTo>
                    <a:pt x="278" y="1136"/>
                  </a:lnTo>
                  <a:cubicBezTo>
                    <a:pt x="664" y="991"/>
                    <a:pt x="1060" y="863"/>
                    <a:pt x="1461" y="7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8"/>
            <p:cNvSpPr/>
            <p:nvPr/>
          </p:nvSpPr>
          <p:spPr>
            <a:xfrm>
              <a:off x="4503500" y="3273050"/>
              <a:ext cx="34650" cy="24025"/>
            </a:xfrm>
            <a:custGeom>
              <a:avLst/>
              <a:gdLst/>
              <a:ahLst/>
              <a:cxnLst/>
              <a:rect l="l" t="t" r="r" b="b"/>
              <a:pathLst>
                <a:path w="1386" h="961" extrusionOk="0">
                  <a:moveTo>
                    <a:pt x="1386" y="776"/>
                  </a:moveTo>
                  <a:lnTo>
                    <a:pt x="1297" y="0"/>
                  </a:lnTo>
                  <a:cubicBezTo>
                    <a:pt x="1243" y="5"/>
                    <a:pt x="1190" y="13"/>
                    <a:pt x="1136" y="19"/>
                  </a:cubicBezTo>
                  <a:lnTo>
                    <a:pt x="974" y="40"/>
                  </a:lnTo>
                  <a:cubicBezTo>
                    <a:pt x="867" y="54"/>
                    <a:pt x="759" y="68"/>
                    <a:pt x="651" y="83"/>
                  </a:cubicBezTo>
                  <a:cubicBezTo>
                    <a:pt x="433" y="116"/>
                    <a:pt x="217" y="152"/>
                    <a:pt x="1" y="194"/>
                  </a:cubicBezTo>
                  <a:lnTo>
                    <a:pt x="151" y="960"/>
                  </a:lnTo>
                  <a:cubicBezTo>
                    <a:pt x="355" y="920"/>
                    <a:pt x="560" y="886"/>
                    <a:pt x="765" y="855"/>
                  </a:cubicBezTo>
                  <a:cubicBezTo>
                    <a:pt x="868" y="841"/>
                    <a:pt x="972" y="827"/>
                    <a:pt x="1075" y="814"/>
                  </a:cubicBezTo>
                  <a:lnTo>
                    <a:pt x="1229" y="793"/>
                  </a:lnTo>
                  <a:cubicBezTo>
                    <a:pt x="1282" y="789"/>
                    <a:pt x="1334" y="781"/>
                    <a:pt x="1386" y="7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8"/>
            <p:cNvSpPr/>
            <p:nvPr/>
          </p:nvSpPr>
          <p:spPr>
            <a:xfrm>
              <a:off x="4561500" y="3269750"/>
              <a:ext cx="32575" cy="20550"/>
            </a:xfrm>
            <a:custGeom>
              <a:avLst/>
              <a:gdLst/>
              <a:ahLst/>
              <a:cxnLst/>
              <a:rect l="l" t="t" r="r" b="b"/>
              <a:pathLst>
                <a:path w="1303" h="822" extrusionOk="0">
                  <a:moveTo>
                    <a:pt x="1302" y="781"/>
                  </a:moveTo>
                  <a:lnTo>
                    <a:pt x="1300" y="0"/>
                  </a:lnTo>
                  <a:lnTo>
                    <a:pt x="1220" y="0"/>
                  </a:lnTo>
                  <a:lnTo>
                    <a:pt x="1138" y="2"/>
                  </a:lnTo>
                  <a:lnTo>
                    <a:pt x="975" y="4"/>
                  </a:lnTo>
                  <a:lnTo>
                    <a:pt x="649" y="11"/>
                  </a:lnTo>
                  <a:lnTo>
                    <a:pt x="324" y="25"/>
                  </a:lnTo>
                  <a:lnTo>
                    <a:pt x="162" y="32"/>
                  </a:lnTo>
                  <a:lnTo>
                    <a:pt x="81" y="37"/>
                  </a:lnTo>
                  <a:lnTo>
                    <a:pt x="1" y="42"/>
                  </a:lnTo>
                  <a:lnTo>
                    <a:pt x="49" y="822"/>
                  </a:lnTo>
                  <a:lnTo>
                    <a:pt x="127" y="816"/>
                  </a:lnTo>
                  <a:lnTo>
                    <a:pt x="205" y="812"/>
                  </a:lnTo>
                  <a:lnTo>
                    <a:pt x="362" y="805"/>
                  </a:lnTo>
                  <a:lnTo>
                    <a:pt x="674" y="791"/>
                  </a:lnTo>
                  <a:lnTo>
                    <a:pt x="988" y="785"/>
                  </a:lnTo>
                  <a:lnTo>
                    <a:pt x="1146" y="783"/>
                  </a:lnTo>
                  <a:lnTo>
                    <a:pt x="1224" y="78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8"/>
            <p:cNvSpPr/>
            <p:nvPr/>
          </p:nvSpPr>
          <p:spPr>
            <a:xfrm>
              <a:off x="4314275" y="3380450"/>
              <a:ext cx="32350" cy="37650"/>
            </a:xfrm>
            <a:custGeom>
              <a:avLst/>
              <a:gdLst/>
              <a:ahLst/>
              <a:cxnLst/>
              <a:rect l="l" t="t" r="r" b="b"/>
              <a:pathLst>
                <a:path w="1294" h="1506" extrusionOk="0">
                  <a:moveTo>
                    <a:pt x="1293" y="433"/>
                  </a:moveTo>
                  <a:lnTo>
                    <a:pt x="644" y="0"/>
                  </a:lnTo>
                  <a:cubicBezTo>
                    <a:pt x="391" y="380"/>
                    <a:pt x="174" y="784"/>
                    <a:pt x="0" y="1210"/>
                  </a:cubicBezTo>
                  <a:lnTo>
                    <a:pt x="724" y="1506"/>
                  </a:lnTo>
                  <a:cubicBezTo>
                    <a:pt x="877" y="1131"/>
                    <a:pt x="1068" y="772"/>
                    <a:pt x="1293" y="43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8"/>
            <p:cNvSpPr/>
            <p:nvPr/>
          </p:nvSpPr>
          <p:spPr>
            <a:xfrm>
              <a:off x="4346925" y="3335975"/>
              <a:ext cx="36875" cy="36275"/>
            </a:xfrm>
            <a:custGeom>
              <a:avLst/>
              <a:gdLst/>
              <a:ahLst/>
              <a:cxnLst/>
              <a:rect l="l" t="t" r="r" b="b"/>
              <a:pathLst>
                <a:path w="1475" h="1451" extrusionOk="0">
                  <a:moveTo>
                    <a:pt x="1474" y="610"/>
                  </a:moveTo>
                  <a:lnTo>
                    <a:pt x="985" y="1"/>
                  </a:lnTo>
                  <a:cubicBezTo>
                    <a:pt x="635" y="282"/>
                    <a:pt x="305" y="591"/>
                    <a:pt x="1" y="927"/>
                  </a:cubicBezTo>
                  <a:lnTo>
                    <a:pt x="582" y="1450"/>
                  </a:lnTo>
                  <a:cubicBezTo>
                    <a:pt x="855" y="1146"/>
                    <a:pt x="1156" y="867"/>
                    <a:pt x="1474" y="61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8"/>
            <p:cNvSpPr/>
            <p:nvPr/>
          </p:nvSpPr>
          <p:spPr>
            <a:xfrm>
              <a:off x="4393000" y="3304500"/>
              <a:ext cx="37600" cy="32625"/>
            </a:xfrm>
            <a:custGeom>
              <a:avLst/>
              <a:gdLst/>
              <a:ahLst/>
              <a:cxnLst/>
              <a:rect l="l" t="t" r="r" b="b"/>
              <a:pathLst>
                <a:path w="1504" h="1305" extrusionOk="0">
                  <a:moveTo>
                    <a:pt x="1503" y="705"/>
                  </a:moveTo>
                  <a:lnTo>
                    <a:pt x="1165" y="0"/>
                  </a:lnTo>
                  <a:cubicBezTo>
                    <a:pt x="766" y="192"/>
                    <a:pt x="376" y="406"/>
                    <a:pt x="1" y="646"/>
                  </a:cubicBezTo>
                  <a:lnTo>
                    <a:pt x="422" y="1305"/>
                  </a:lnTo>
                  <a:cubicBezTo>
                    <a:pt x="769" y="1083"/>
                    <a:pt x="1131" y="884"/>
                    <a:pt x="1503" y="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5" name="Google Shape;395;p8"/>
          <p:cNvGrpSpPr/>
          <p:nvPr/>
        </p:nvGrpSpPr>
        <p:grpSpPr>
          <a:xfrm rot="-3988931">
            <a:off x="-12471" y="-3571935"/>
            <a:ext cx="11178540" cy="6861517"/>
            <a:chOff x="385750" y="206447"/>
            <a:chExt cx="8336049" cy="4757278"/>
          </a:xfrm>
        </p:grpSpPr>
        <p:sp>
          <p:nvSpPr>
            <p:cNvPr id="396" name="Google Shape;396;p8"/>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8"/>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8" name="Google Shape;398;p8"/>
          <p:cNvSpPr txBox="1">
            <a:spLocks noGrp="1"/>
          </p:cNvSpPr>
          <p:nvPr>
            <p:ph type="title"/>
          </p:nvPr>
        </p:nvSpPr>
        <p:spPr>
          <a:xfrm>
            <a:off x="1143000" y="1307100"/>
            <a:ext cx="68580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5600"/>
            </a:lvl1pPr>
            <a:lvl2pPr lvl="1">
              <a:spcBef>
                <a:spcPts val="100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9"/>
        <p:cNvGrpSpPr/>
        <p:nvPr/>
      </p:nvGrpSpPr>
      <p:grpSpPr>
        <a:xfrm>
          <a:off x="0" y="0"/>
          <a:ext cx="0" cy="0"/>
          <a:chOff x="0" y="0"/>
          <a:chExt cx="0" cy="0"/>
        </a:xfrm>
      </p:grpSpPr>
      <p:grpSp>
        <p:nvGrpSpPr>
          <p:cNvPr id="400" name="Google Shape;400;p9"/>
          <p:cNvGrpSpPr/>
          <p:nvPr/>
        </p:nvGrpSpPr>
        <p:grpSpPr>
          <a:xfrm>
            <a:off x="7873445" y="-539030"/>
            <a:ext cx="2640395" cy="1078523"/>
            <a:chOff x="4407125" y="893175"/>
            <a:chExt cx="1997575" cy="815950"/>
          </a:xfrm>
        </p:grpSpPr>
        <p:sp>
          <p:nvSpPr>
            <p:cNvPr id="401" name="Google Shape;401;p9"/>
            <p:cNvSpPr/>
            <p:nvPr/>
          </p:nvSpPr>
          <p:spPr>
            <a:xfrm>
              <a:off x="4407425" y="1009550"/>
              <a:ext cx="22800" cy="34100"/>
            </a:xfrm>
            <a:custGeom>
              <a:avLst/>
              <a:gdLst/>
              <a:ahLst/>
              <a:cxnLst/>
              <a:rect l="l" t="t" r="r" b="b"/>
              <a:pathLst>
                <a:path w="912" h="1364" extrusionOk="0">
                  <a:moveTo>
                    <a:pt x="781" y="0"/>
                  </a:moveTo>
                  <a:lnTo>
                    <a:pt x="1" y="44"/>
                  </a:lnTo>
                  <a:lnTo>
                    <a:pt x="5" y="127"/>
                  </a:lnTo>
                  <a:lnTo>
                    <a:pt x="10" y="211"/>
                  </a:lnTo>
                  <a:lnTo>
                    <a:pt x="22" y="375"/>
                  </a:lnTo>
                  <a:cubicBezTo>
                    <a:pt x="32" y="486"/>
                    <a:pt x="41" y="596"/>
                    <a:pt x="53" y="706"/>
                  </a:cubicBezTo>
                  <a:cubicBezTo>
                    <a:pt x="76" y="926"/>
                    <a:pt x="106" y="1144"/>
                    <a:pt x="140" y="1363"/>
                  </a:cubicBezTo>
                  <a:lnTo>
                    <a:pt x="912" y="1242"/>
                  </a:lnTo>
                  <a:cubicBezTo>
                    <a:pt x="880" y="1036"/>
                    <a:pt x="851" y="830"/>
                    <a:pt x="830" y="623"/>
                  </a:cubicBezTo>
                  <a:cubicBezTo>
                    <a:pt x="818" y="520"/>
                    <a:pt x="810" y="416"/>
                    <a:pt x="799" y="312"/>
                  </a:cubicBezTo>
                  <a:lnTo>
                    <a:pt x="788" y="155"/>
                  </a:lnTo>
                  <a:lnTo>
                    <a:pt x="783" y="7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9"/>
            <p:cNvSpPr/>
            <p:nvPr/>
          </p:nvSpPr>
          <p:spPr>
            <a:xfrm>
              <a:off x="4407125" y="950950"/>
              <a:ext cx="22300" cy="33900"/>
            </a:xfrm>
            <a:custGeom>
              <a:avLst/>
              <a:gdLst/>
              <a:ahLst/>
              <a:cxnLst/>
              <a:rect l="l" t="t" r="r" b="b"/>
              <a:pathLst>
                <a:path w="892" h="1356" extrusionOk="0">
                  <a:moveTo>
                    <a:pt x="892" y="118"/>
                  </a:moveTo>
                  <a:lnTo>
                    <a:pt x="120" y="0"/>
                  </a:lnTo>
                  <a:cubicBezTo>
                    <a:pt x="52" y="442"/>
                    <a:pt x="14" y="886"/>
                    <a:pt x="0" y="1331"/>
                  </a:cubicBezTo>
                  <a:lnTo>
                    <a:pt x="781" y="1355"/>
                  </a:lnTo>
                  <a:cubicBezTo>
                    <a:pt x="793" y="942"/>
                    <a:pt x="829" y="527"/>
                    <a:pt x="892" y="11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9"/>
            <p:cNvSpPr/>
            <p:nvPr/>
          </p:nvSpPr>
          <p:spPr>
            <a:xfrm>
              <a:off x="4415350" y="893175"/>
              <a:ext cx="28550" cy="36825"/>
            </a:xfrm>
            <a:custGeom>
              <a:avLst/>
              <a:gdLst/>
              <a:ahLst/>
              <a:cxnLst/>
              <a:rect l="l" t="t" r="r" b="b"/>
              <a:pathLst>
                <a:path w="1142" h="1473" extrusionOk="0">
                  <a:moveTo>
                    <a:pt x="1141" y="295"/>
                  </a:moveTo>
                  <a:lnTo>
                    <a:pt x="418" y="1"/>
                  </a:lnTo>
                  <a:lnTo>
                    <a:pt x="355" y="157"/>
                  </a:lnTo>
                  <a:lnTo>
                    <a:pt x="297" y="315"/>
                  </a:lnTo>
                  <a:cubicBezTo>
                    <a:pt x="288" y="341"/>
                    <a:pt x="277" y="367"/>
                    <a:pt x="268" y="395"/>
                  </a:cubicBezTo>
                  <a:lnTo>
                    <a:pt x="241" y="474"/>
                  </a:lnTo>
                  <a:cubicBezTo>
                    <a:pt x="222" y="527"/>
                    <a:pt x="204" y="579"/>
                    <a:pt x="188" y="632"/>
                  </a:cubicBezTo>
                  <a:cubicBezTo>
                    <a:pt x="153" y="739"/>
                    <a:pt x="118" y="845"/>
                    <a:pt x="89" y="954"/>
                  </a:cubicBezTo>
                  <a:cubicBezTo>
                    <a:pt x="55" y="1061"/>
                    <a:pt x="28" y="1170"/>
                    <a:pt x="0" y="1278"/>
                  </a:cubicBezTo>
                  <a:lnTo>
                    <a:pt x="756" y="1472"/>
                  </a:lnTo>
                  <a:cubicBezTo>
                    <a:pt x="783" y="1372"/>
                    <a:pt x="808" y="1271"/>
                    <a:pt x="838" y="1172"/>
                  </a:cubicBezTo>
                  <a:cubicBezTo>
                    <a:pt x="866" y="1073"/>
                    <a:pt x="898" y="975"/>
                    <a:pt x="929" y="876"/>
                  </a:cubicBezTo>
                  <a:cubicBezTo>
                    <a:pt x="945" y="827"/>
                    <a:pt x="963" y="778"/>
                    <a:pt x="979" y="729"/>
                  </a:cubicBezTo>
                  <a:lnTo>
                    <a:pt x="1003" y="656"/>
                  </a:lnTo>
                  <a:cubicBezTo>
                    <a:pt x="1012" y="631"/>
                    <a:pt x="1022" y="608"/>
                    <a:pt x="1031" y="583"/>
                  </a:cubicBezTo>
                  <a:lnTo>
                    <a:pt x="1084" y="437"/>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9"/>
            <p:cNvSpPr/>
            <p:nvPr/>
          </p:nvSpPr>
          <p:spPr>
            <a:xfrm>
              <a:off x="4458700" y="1169700"/>
              <a:ext cx="33225" cy="37575"/>
            </a:xfrm>
            <a:custGeom>
              <a:avLst/>
              <a:gdLst/>
              <a:ahLst/>
              <a:cxnLst/>
              <a:rect l="l" t="t" r="r" b="b"/>
              <a:pathLst>
                <a:path w="1329" h="1503" extrusionOk="0">
                  <a:moveTo>
                    <a:pt x="686" y="1"/>
                  </a:moveTo>
                  <a:lnTo>
                    <a:pt x="1" y="377"/>
                  </a:lnTo>
                  <a:cubicBezTo>
                    <a:pt x="105" y="568"/>
                    <a:pt x="215" y="758"/>
                    <a:pt x="327" y="945"/>
                  </a:cubicBezTo>
                  <a:cubicBezTo>
                    <a:pt x="438" y="1133"/>
                    <a:pt x="553" y="1319"/>
                    <a:pt x="671" y="1502"/>
                  </a:cubicBezTo>
                  <a:lnTo>
                    <a:pt x="1328" y="1080"/>
                  </a:lnTo>
                  <a:cubicBezTo>
                    <a:pt x="1215" y="906"/>
                    <a:pt x="1105" y="725"/>
                    <a:pt x="998" y="546"/>
                  </a:cubicBezTo>
                  <a:cubicBezTo>
                    <a:pt x="892" y="366"/>
                    <a:pt x="786" y="185"/>
                    <a:pt x="6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9"/>
            <p:cNvSpPr/>
            <p:nvPr/>
          </p:nvSpPr>
          <p:spPr>
            <a:xfrm>
              <a:off x="4433700" y="1118800"/>
              <a:ext cx="30750" cy="37275"/>
            </a:xfrm>
            <a:custGeom>
              <a:avLst/>
              <a:gdLst/>
              <a:ahLst/>
              <a:cxnLst/>
              <a:rect l="l" t="t" r="r" b="b"/>
              <a:pathLst>
                <a:path w="1230" h="1491" extrusionOk="0">
                  <a:moveTo>
                    <a:pt x="726" y="0"/>
                  </a:moveTo>
                  <a:lnTo>
                    <a:pt x="0" y="286"/>
                  </a:lnTo>
                  <a:cubicBezTo>
                    <a:pt x="161" y="695"/>
                    <a:pt x="338" y="1095"/>
                    <a:pt x="526" y="1490"/>
                  </a:cubicBezTo>
                  <a:lnTo>
                    <a:pt x="1230" y="1152"/>
                  </a:lnTo>
                  <a:cubicBezTo>
                    <a:pt x="1048" y="773"/>
                    <a:pt x="879" y="388"/>
                    <a:pt x="7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9"/>
            <p:cNvSpPr/>
            <p:nvPr/>
          </p:nvSpPr>
          <p:spPr>
            <a:xfrm>
              <a:off x="4416100" y="1065325"/>
              <a:ext cx="27475" cy="36225"/>
            </a:xfrm>
            <a:custGeom>
              <a:avLst/>
              <a:gdLst/>
              <a:ahLst/>
              <a:cxnLst/>
              <a:rect l="l" t="t" r="r" b="b"/>
              <a:pathLst>
                <a:path w="1099" h="1449" extrusionOk="0">
                  <a:moveTo>
                    <a:pt x="761" y="0"/>
                  </a:moveTo>
                  <a:lnTo>
                    <a:pt x="0" y="179"/>
                  </a:lnTo>
                  <a:cubicBezTo>
                    <a:pt x="12" y="232"/>
                    <a:pt x="24" y="285"/>
                    <a:pt x="39" y="339"/>
                  </a:cubicBezTo>
                  <a:cubicBezTo>
                    <a:pt x="53" y="392"/>
                    <a:pt x="65" y="445"/>
                    <a:pt x="80" y="499"/>
                  </a:cubicBezTo>
                  <a:cubicBezTo>
                    <a:pt x="108" y="605"/>
                    <a:pt x="136" y="713"/>
                    <a:pt x="165" y="818"/>
                  </a:cubicBezTo>
                  <a:cubicBezTo>
                    <a:pt x="194" y="923"/>
                    <a:pt x="226" y="1028"/>
                    <a:pt x="258" y="1134"/>
                  </a:cubicBezTo>
                  <a:cubicBezTo>
                    <a:pt x="273" y="1186"/>
                    <a:pt x="290" y="1240"/>
                    <a:pt x="306" y="1292"/>
                  </a:cubicBezTo>
                  <a:cubicBezTo>
                    <a:pt x="323" y="1344"/>
                    <a:pt x="339" y="1397"/>
                    <a:pt x="356" y="1449"/>
                  </a:cubicBezTo>
                  <a:lnTo>
                    <a:pt x="1099" y="1208"/>
                  </a:lnTo>
                  <a:cubicBezTo>
                    <a:pt x="1081" y="1158"/>
                    <a:pt x="1066" y="1109"/>
                    <a:pt x="1052" y="1058"/>
                  </a:cubicBezTo>
                  <a:cubicBezTo>
                    <a:pt x="1036" y="1009"/>
                    <a:pt x="1021" y="958"/>
                    <a:pt x="1005" y="908"/>
                  </a:cubicBezTo>
                  <a:cubicBezTo>
                    <a:pt x="975" y="808"/>
                    <a:pt x="945" y="709"/>
                    <a:pt x="918" y="609"/>
                  </a:cubicBezTo>
                  <a:cubicBezTo>
                    <a:pt x="889" y="508"/>
                    <a:pt x="863" y="407"/>
                    <a:pt x="836" y="307"/>
                  </a:cubicBezTo>
                  <a:cubicBezTo>
                    <a:pt x="823" y="256"/>
                    <a:pt x="811" y="205"/>
                    <a:pt x="798" y="154"/>
                  </a:cubicBezTo>
                  <a:cubicBezTo>
                    <a:pt x="783" y="101"/>
                    <a:pt x="771" y="53"/>
                    <a:pt x="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9"/>
            <p:cNvSpPr/>
            <p:nvPr/>
          </p:nvSpPr>
          <p:spPr>
            <a:xfrm>
              <a:off x="4568000" y="1301800"/>
              <a:ext cx="37025" cy="35800"/>
            </a:xfrm>
            <a:custGeom>
              <a:avLst/>
              <a:gdLst/>
              <a:ahLst/>
              <a:cxnLst/>
              <a:rect l="l" t="t" r="r" b="b"/>
              <a:pathLst>
                <a:path w="1481" h="1432" extrusionOk="0">
                  <a:moveTo>
                    <a:pt x="529" y="1"/>
                  </a:moveTo>
                  <a:lnTo>
                    <a:pt x="1" y="575"/>
                  </a:lnTo>
                  <a:lnTo>
                    <a:pt x="243" y="794"/>
                  </a:lnTo>
                  <a:lnTo>
                    <a:pt x="487" y="1010"/>
                  </a:lnTo>
                  <a:lnTo>
                    <a:pt x="610" y="1117"/>
                  </a:lnTo>
                  <a:lnTo>
                    <a:pt x="735" y="1223"/>
                  </a:lnTo>
                  <a:lnTo>
                    <a:pt x="985" y="1431"/>
                  </a:lnTo>
                  <a:lnTo>
                    <a:pt x="1481" y="829"/>
                  </a:lnTo>
                  <a:lnTo>
                    <a:pt x="1240" y="626"/>
                  </a:lnTo>
                  <a:lnTo>
                    <a:pt x="1118" y="524"/>
                  </a:lnTo>
                  <a:lnTo>
                    <a:pt x="1001" y="421"/>
                  </a:lnTo>
                  <a:lnTo>
                    <a:pt x="762" y="21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9"/>
            <p:cNvSpPr/>
            <p:nvPr/>
          </p:nvSpPr>
          <p:spPr>
            <a:xfrm>
              <a:off x="4527000" y="1261525"/>
              <a:ext cx="36225" cy="36725"/>
            </a:xfrm>
            <a:custGeom>
              <a:avLst/>
              <a:gdLst/>
              <a:ahLst/>
              <a:cxnLst/>
              <a:rect l="l" t="t" r="r" b="b"/>
              <a:pathLst>
                <a:path w="1449" h="1469" extrusionOk="0">
                  <a:moveTo>
                    <a:pt x="583" y="0"/>
                  </a:moveTo>
                  <a:lnTo>
                    <a:pt x="0" y="520"/>
                  </a:lnTo>
                  <a:cubicBezTo>
                    <a:pt x="71" y="602"/>
                    <a:pt x="146" y="681"/>
                    <a:pt x="219" y="762"/>
                  </a:cubicBezTo>
                  <a:cubicBezTo>
                    <a:pt x="293" y="841"/>
                    <a:pt x="365" y="922"/>
                    <a:pt x="439" y="1002"/>
                  </a:cubicBezTo>
                  <a:lnTo>
                    <a:pt x="666" y="1237"/>
                  </a:lnTo>
                  <a:lnTo>
                    <a:pt x="779" y="1354"/>
                  </a:lnTo>
                  <a:lnTo>
                    <a:pt x="895" y="1468"/>
                  </a:lnTo>
                  <a:lnTo>
                    <a:pt x="1448" y="916"/>
                  </a:lnTo>
                  <a:lnTo>
                    <a:pt x="1336" y="805"/>
                  </a:lnTo>
                  <a:lnTo>
                    <a:pt x="1227" y="691"/>
                  </a:lnTo>
                  <a:lnTo>
                    <a:pt x="1008" y="463"/>
                  </a:lnTo>
                  <a:cubicBezTo>
                    <a:pt x="937" y="387"/>
                    <a:pt x="865" y="309"/>
                    <a:pt x="794" y="232"/>
                  </a:cubicBezTo>
                  <a:cubicBezTo>
                    <a:pt x="724" y="156"/>
                    <a:pt x="652" y="80"/>
                    <a:pt x="5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9"/>
            <p:cNvSpPr/>
            <p:nvPr/>
          </p:nvSpPr>
          <p:spPr>
            <a:xfrm>
              <a:off x="4490375" y="1217700"/>
              <a:ext cx="35075" cy="37300"/>
            </a:xfrm>
            <a:custGeom>
              <a:avLst/>
              <a:gdLst/>
              <a:ahLst/>
              <a:cxnLst/>
              <a:rect l="l" t="t" r="r" b="b"/>
              <a:pathLst>
                <a:path w="1403" h="1492" extrusionOk="0">
                  <a:moveTo>
                    <a:pt x="634" y="1"/>
                  </a:moveTo>
                  <a:lnTo>
                    <a:pt x="0" y="457"/>
                  </a:lnTo>
                  <a:cubicBezTo>
                    <a:pt x="128" y="634"/>
                    <a:pt x="259" y="810"/>
                    <a:pt x="393" y="980"/>
                  </a:cubicBezTo>
                  <a:lnTo>
                    <a:pt x="493" y="1110"/>
                  </a:lnTo>
                  <a:cubicBezTo>
                    <a:pt x="526" y="1152"/>
                    <a:pt x="559" y="1195"/>
                    <a:pt x="592" y="1238"/>
                  </a:cubicBezTo>
                  <a:lnTo>
                    <a:pt x="797" y="1492"/>
                  </a:lnTo>
                  <a:lnTo>
                    <a:pt x="1403" y="998"/>
                  </a:lnTo>
                  <a:lnTo>
                    <a:pt x="1205" y="752"/>
                  </a:lnTo>
                  <a:cubicBezTo>
                    <a:pt x="1170" y="712"/>
                    <a:pt x="1139" y="670"/>
                    <a:pt x="1107" y="629"/>
                  </a:cubicBezTo>
                  <a:lnTo>
                    <a:pt x="1010" y="504"/>
                  </a:lnTo>
                  <a:cubicBezTo>
                    <a:pt x="882" y="337"/>
                    <a:pt x="755" y="170"/>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9"/>
            <p:cNvSpPr/>
            <p:nvPr/>
          </p:nvSpPr>
          <p:spPr>
            <a:xfrm>
              <a:off x="4713375" y="1396175"/>
              <a:ext cx="37175" cy="30700"/>
            </a:xfrm>
            <a:custGeom>
              <a:avLst/>
              <a:gdLst/>
              <a:ahLst/>
              <a:cxnLst/>
              <a:rect l="l" t="t" r="r" b="b"/>
              <a:pathLst>
                <a:path w="1487" h="1228" extrusionOk="0">
                  <a:moveTo>
                    <a:pt x="330" y="0"/>
                  </a:moveTo>
                  <a:lnTo>
                    <a:pt x="0" y="708"/>
                  </a:lnTo>
                  <a:lnTo>
                    <a:pt x="297" y="845"/>
                  </a:lnTo>
                  <a:cubicBezTo>
                    <a:pt x="321" y="856"/>
                    <a:pt x="346" y="869"/>
                    <a:pt x="371" y="879"/>
                  </a:cubicBezTo>
                  <a:lnTo>
                    <a:pt x="446" y="911"/>
                  </a:lnTo>
                  <a:lnTo>
                    <a:pt x="596" y="976"/>
                  </a:lnTo>
                  <a:lnTo>
                    <a:pt x="746" y="1041"/>
                  </a:lnTo>
                  <a:lnTo>
                    <a:pt x="821" y="1074"/>
                  </a:lnTo>
                  <a:lnTo>
                    <a:pt x="897" y="1105"/>
                  </a:lnTo>
                  <a:lnTo>
                    <a:pt x="1200" y="1228"/>
                  </a:lnTo>
                  <a:lnTo>
                    <a:pt x="1487" y="501"/>
                  </a:lnTo>
                  <a:lnTo>
                    <a:pt x="1195" y="382"/>
                  </a:lnTo>
                  <a:lnTo>
                    <a:pt x="1122" y="353"/>
                  </a:lnTo>
                  <a:lnTo>
                    <a:pt x="1050" y="322"/>
                  </a:lnTo>
                  <a:lnTo>
                    <a:pt x="905" y="258"/>
                  </a:lnTo>
                  <a:lnTo>
                    <a:pt x="761" y="196"/>
                  </a:lnTo>
                  <a:lnTo>
                    <a:pt x="688" y="165"/>
                  </a:lnTo>
                  <a:cubicBezTo>
                    <a:pt x="663" y="154"/>
                    <a:pt x="639" y="143"/>
                    <a:pt x="616" y="13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9"/>
            <p:cNvSpPr/>
            <p:nvPr/>
          </p:nvSpPr>
          <p:spPr>
            <a:xfrm>
              <a:off x="4661725" y="1369625"/>
              <a:ext cx="37525" cy="32800"/>
            </a:xfrm>
            <a:custGeom>
              <a:avLst/>
              <a:gdLst/>
              <a:ahLst/>
              <a:cxnLst/>
              <a:rect l="l" t="t" r="r" b="b"/>
              <a:pathLst>
                <a:path w="1501" h="1312" extrusionOk="0">
                  <a:moveTo>
                    <a:pt x="402" y="0"/>
                  </a:moveTo>
                  <a:lnTo>
                    <a:pt x="0" y="669"/>
                  </a:lnTo>
                  <a:lnTo>
                    <a:pt x="140" y="754"/>
                  </a:lnTo>
                  <a:cubicBezTo>
                    <a:pt x="163" y="768"/>
                    <a:pt x="187" y="781"/>
                    <a:pt x="210" y="796"/>
                  </a:cubicBezTo>
                  <a:lnTo>
                    <a:pt x="280" y="835"/>
                  </a:lnTo>
                  <a:lnTo>
                    <a:pt x="564" y="999"/>
                  </a:lnTo>
                  <a:cubicBezTo>
                    <a:pt x="610" y="1026"/>
                    <a:pt x="658" y="1052"/>
                    <a:pt x="707" y="1078"/>
                  </a:cubicBezTo>
                  <a:lnTo>
                    <a:pt x="850" y="1156"/>
                  </a:lnTo>
                  <a:lnTo>
                    <a:pt x="994" y="1234"/>
                  </a:lnTo>
                  <a:cubicBezTo>
                    <a:pt x="1017" y="1247"/>
                    <a:pt x="1041" y="1260"/>
                    <a:pt x="1064" y="1273"/>
                  </a:cubicBezTo>
                  <a:lnTo>
                    <a:pt x="1137" y="1311"/>
                  </a:lnTo>
                  <a:lnTo>
                    <a:pt x="1501" y="620"/>
                  </a:lnTo>
                  <a:lnTo>
                    <a:pt x="1431" y="583"/>
                  </a:lnTo>
                  <a:cubicBezTo>
                    <a:pt x="1407" y="571"/>
                    <a:pt x="1385" y="558"/>
                    <a:pt x="1361" y="545"/>
                  </a:cubicBezTo>
                  <a:lnTo>
                    <a:pt x="1224" y="470"/>
                  </a:lnTo>
                  <a:lnTo>
                    <a:pt x="1085" y="394"/>
                  </a:lnTo>
                  <a:cubicBezTo>
                    <a:pt x="1040" y="370"/>
                    <a:pt x="994" y="345"/>
                    <a:pt x="948" y="318"/>
                  </a:cubicBezTo>
                  <a:lnTo>
                    <a:pt x="674" y="159"/>
                  </a:lnTo>
                  <a:lnTo>
                    <a:pt x="606" y="121"/>
                  </a:lnTo>
                  <a:cubicBezTo>
                    <a:pt x="583" y="107"/>
                    <a:pt x="560" y="95"/>
                    <a:pt x="539" y="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9"/>
            <p:cNvSpPr/>
            <p:nvPr/>
          </p:nvSpPr>
          <p:spPr>
            <a:xfrm>
              <a:off x="4613300" y="1338175"/>
              <a:ext cx="37475" cy="34450"/>
            </a:xfrm>
            <a:custGeom>
              <a:avLst/>
              <a:gdLst/>
              <a:ahLst/>
              <a:cxnLst/>
              <a:rect l="l" t="t" r="r" b="b"/>
              <a:pathLst>
                <a:path w="1499" h="1378" extrusionOk="0">
                  <a:moveTo>
                    <a:pt x="469" y="0"/>
                  </a:moveTo>
                  <a:lnTo>
                    <a:pt x="1" y="625"/>
                  </a:lnTo>
                  <a:lnTo>
                    <a:pt x="263" y="818"/>
                  </a:lnTo>
                  <a:lnTo>
                    <a:pt x="395" y="915"/>
                  </a:lnTo>
                  <a:lnTo>
                    <a:pt x="529" y="1008"/>
                  </a:lnTo>
                  <a:lnTo>
                    <a:pt x="796" y="1196"/>
                  </a:lnTo>
                  <a:cubicBezTo>
                    <a:pt x="886" y="1257"/>
                    <a:pt x="976" y="1316"/>
                    <a:pt x="1067" y="1378"/>
                  </a:cubicBezTo>
                  <a:lnTo>
                    <a:pt x="1499" y="727"/>
                  </a:lnTo>
                  <a:cubicBezTo>
                    <a:pt x="1411" y="669"/>
                    <a:pt x="1323" y="612"/>
                    <a:pt x="1237" y="551"/>
                  </a:cubicBezTo>
                  <a:lnTo>
                    <a:pt x="978" y="370"/>
                  </a:lnTo>
                  <a:lnTo>
                    <a:pt x="849" y="279"/>
                  </a:lnTo>
                  <a:lnTo>
                    <a:pt x="721" y="18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9"/>
            <p:cNvSpPr/>
            <p:nvPr/>
          </p:nvSpPr>
          <p:spPr>
            <a:xfrm>
              <a:off x="4882450" y="1441075"/>
              <a:ext cx="33275" cy="21425"/>
            </a:xfrm>
            <a:custGeom>
              <a:avLst/>
              <a:gdLst/>
              <a:ahLst/>
              <a:cxnLst/>
              <a:rect l="l" t="t" r="r" b="b"/>
              <a:pathLst>
                <a:path w="1331" h="857" extrusionOk="0">
                  <a:moveTo>
                    <a:pt x="75" y="0"/>
                  </a:moveTo>
                  <a:lnTo>
                    <a:pt x="1" y="777"/>
                  </a:lnTo>
                  <a:lnTo>
                    <a:pt x="328" y="804"/>
                  </a:lnTo>
                  <a:cubicBezTo>
                    <a:pt x="382" y="808"/>
                    <a:pt x="437" y="813"/>
                    <a:pt x="490" y="818"/>
                  </a:cubicBezTo>
                  <a:lnTo>
                    <a:pt x="654" y="826"/>
                  </a:lnTo>
                  <a:lnTo>
                    <a:pt x="980" y="846"/>
                  </a:lnTo>
                  <a:lnTo>
                    <a:pt x="1307" y="856"/>
                  </a:lnTo>
                  <a:lnTo>
                    <a:pt x="1330" y="75"/>
                  </a:lnTo>
                  <a:lnTo>
                    <a:pt x="1016" y="65"/>
                  </a:lnTo>
                  <a:lnTo>
                    <a:pt x="702" y="47"/>
                  </a:lnTo>
                  <a:lnTo>
                    <a:pt x="544" y="38"/>
                  </a:lnTo>
                  <a:cubicBezTo>
                    <a:pt x="492" y="34"/>
                    <a:pt x="440" y="28"/>
                    <a:pt x="38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9"/>
            <p:cNvSpPr/>
            <p:nvPr/>
          </p:nvSpPr>
          <p:spPr>
            <a:xfrm>
              <a:off x="4824425" y="1432375"/>
              <a:ext cx="35125" cy="25025"/>
            </a:xfrm>
            <a:custGeom>
              <a:avLst/>
              <a:gdLst/>
              <a:ahLst/>
              <a:cxnLst/>
              <a:rect l="l" t="t" r="r" b="b"/>
              <a:pathLst>
                <a:path w="1405" h="1001" extrusionOk="0">
                  <a:moveTo>
                    <a:pt x="166" y="1"/>
                  </a:moveTo>
                  <a:lnTo>
                    <a:pt x="1" y="764"/>
                  </a:lnTo>
                  <a:cubicBezTo>
                    <a:pt x="427" y="858"/>
                    <a:pt x="859" y="932"/>
                    <a:pt x="1290" y="1000"/>
                  </a:cubicBezTo>
                  <a:lnTo>
                    <a:pt x="1404" y="228"/>
                  </a:lnTo>
                  <a:cubicBezTo>
                    <a:pt x="990" y="163"/>
                    <a:pt x="577" y="93"/>
                    <a:pt x="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9"/>
            <p:cNvSpPr/>
            <p:nvPr/>
          </p:nvSpPr>
          <p:spPr>
            <a:xfrm>
              <a:off x="4768075" y="1417375"/>
              <a:ext cx="36450" cy="28050"/>
            </a:xfrm>
            <a:custGeom>
              <a:avLst/>
              <a:gdLst/>
              <a:ahLst/>
              <a:cxnLst/>
              <a:rect l="l" t="t" r="r" b="b"/>
              <a:pathLst>
                <a:path w="1458" h="1122" extrusionOk="0">
                  <a:moveTo>
                    <a:pt x="252" y="1"/>
                  </a:moveTo>
                  <a:lnTo>
                    <a:pt x="1" y="740"/>
                  </a:lnTo>
                  <a:cubicBezTo>
                    <a:pt x="52" y="758"/>
                    <a:pt x="104" y="775"/>
                    <a:pt x="156" y="792"/>
                  </a:cubicBezTo>
                  <a:lnTo>
                    <a:pt x="312" y="843"/>
                  </a:lnTo>
                  <a:lnTo>
                    <a:pt x="468" y="893"/>
                  </a:lnTo>
                  <a:lnTo>
                    <a:pt x="546" y="918"/>
                  </a:lnTo>
                  <a:lnTo>
                    <a:pt x="624" y="942"/>
                  </a:lnTo>
                  <a:cubicBezTo>
                    <a:pt x="834" y="1002"/>
                    <a:pt x="1042" y="1067"/>
                    <a:pt x="1253" y="1121"/>
                  </a:cubicBezTo>
                  <a:lnTo>
                    <a:pt x="1457" y="367"/>
                  </a:lnTo>
                  <a:cubicBezTo>
                    <a:pt x="1254" y="315"/>
                    <a:pt x="1053" y="253"/>
                    <a:pt x="852" y="194"/>
                  </a:cubicBezTo>
                  <a:lnTo>
                    <a:pt x="776" y="173"/>
                  </a:lnTo>
                  <a:lnTo>
                    <a:pt x="701" y="148"/>
                  </a:lnTo>
                  <a:lnTo>
                    <a:pt x="551" y="100"/>
                  </a:lnTo>
                  <a:lnTo>
                    <a:pt x="402" y="52"/>
                  </a:lnTo>
                  <a:cubicBezTo>
                    <a:pt x="353" y="34"/>
                    <a:pt x="302" y="18"/>
                    <a:pt x="2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9"/>
            <p:cNvSpPr/>
            <p:nvPr/>
          </p:nvSpPr>
          <p:spPr>
            <a:xfrm>
              <a:off x="5052400" y="1418500"/>
              <a:ext cx="36350" cy="27925"/>
            </a:xfrm>
            <a:custGeom>
              <a:avLst/>
              <a:gdLst/>
              <a:ahLst/>
              <a:cxnLst/>
              <a:rect l="l" t="t" r="r" b="b"/>
              <a:pathLst>
                <a:path w="1454" h="1117" extrusionOk="0">
                  <a:moveTo>
                    <a:pt x="1" y="362"/>
                  </a:moveTo>
                  <a:lnTo>
                    <a:pt x="199" y="1117"/>
                  </a:lnTo>
                  <a:cubicBezTo>
                    <a:pt x="252" y="1103"/>
                    <a:pt x="304" y="1088"/>
                    <a:pt x="356" y="1074"/>
                  </a:cubicBezTo>
                  <a:lnTo>
                    <a:pt x="513" y="1029"/>
                  </a:lnTo>
                  <a:lnTo>
                    <a:pt x="670" y="985"/>
                  </a:lnTo>
                  <a:cubicBezTo>
                    <a:pt x="696" y="977"/>
                    <a:pt x="722" y="971"/>
                    <a:pt x="750" y="963"/>
                  </a:cubicBezTo>
                  <a:lnTo>
                    <a:pt x="829" y="940"/>
                  </a:lnTo>
                  <a:lnTo>
                    <a:pt x="1142" y="843"/>
                  </a:lnTo>
                  <a:lnTo>
                    <a:pt x="1220" y="820"/>
                  </a:lnTo>
                  <a:lnTo>
                    <a:pt x="1298" y="794"/>
                  </a:lnTo>
                  <a:lnTo>
                    <a:pt x="1453" y="742"/>
                  </a:lnTo>
                  <a:lnTo>
                    <a:pt x="1204" y="1"/>
                  </a:lnTo>
                  <a:lnTo>
                    <a:pt x="1054" y="51"/>
                  </a:lnTo>
                  <a:lnTo>
                    <a:pt x="981" y="76"/>
                  </a:lnTo>
                  <a:lnTo>
                    <a:pt x="905" y="98"/>
                  </a:lnTo>
                  <a:lnTo>
                    <a:pt x="605" y="191"/>
                  </a:lnTo>
                  <a:lnTo>
                    <a:pt x="529" y="215"/>
                  </a:lnTo>
                  <a:cubicBezTo>
                    <a:pt x="504" y="222"/>
                    <a:pt x="478" y="229"/>
                    <a:pt x="454" y="237"/>
                  </a:cubicBezTo>
                  <a:lnTo>
                    <a:pt x="303" y="279"/>
                  </a:lnTo>
                  <a:lnTo>
                    <a:pt x="152" y="320"/>
                  </a:lnTo>
                  <a:cubicBezTo>
                    <a:pt x="102" y="335"/>
                    <a:pt x="51" y="350"/>
                    <a:pt x="1" y="3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9"/>
            <p:cNvSpPr/>
            <p:nvPr/>
          </p:nvSpPr>
          <p:spPr>
            <a:xfrm>
              <a:off x="4997100" y="1433175"/>
              <a:ext cx="34950" cy="24725"/>
            </a:xfrm>
            <a:custGeom>
              <a:avLst/>
              <a:gdLst/>
              <a:ahLst/>
              <a:cxnLst/>
              <a:rect l="l" t="t" r="r" b="b"/>
              <a:pathLst>
                <a:path w="1398" h="989" extrusionOk="0">
                  <a:moveTo>
                    <a:pt x="0" y="216"/>
                  </a:moveTo>
                  <a:lnTo>
                    <a:pt x="107" y="989"/>
                  </a:lnTo>
                  <a:lnTo>
                    <a:pt x="432" y="942"/>
                  </a:lnTo>
                  <a:cubicBezTo>
                    <a:pt x="540" y="925"/>
                    <a:pt x="647" y="906"/>
                    <a:pt x="754" y="888"/>
                  </a:cubicBezTo>
                  <a:cubicBezTo>
                    <a:pt x="971" y="854"/>
                    <a:pt x="1184" y="808"/>
                    <a:pt x="1397" y="766"/>
                  </a:cubicBezTo>
                  <a:lnTo>
                    <a:pt x="1240" y="1"/>
                  </a:lnTo>
                  <a:cubicBezTo>
                    <a:pt x="1034" y="41"/>
                    <a:pt x="829" y="84"/>
                    <a:pt x="622" y="117"/>
                  </a:cubicBezTo>
                  <a:cubicBezTo>
                    <a:pt x="519" y="134"/>
                    <a:pt x="415" y="154"/>
                    <a:pt x="312" y="16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9"/>
            <p:cNvSpPr/>
            <p:nvPr/>
          </p:nvSpPr>
          <p:spPr>
            <a:xfrm>
              <a:off x="4941050" y="1441325"/>
              <a:ext cx="33150" cy="21300"/>
            </a:xfrm>
            <a:custGeom>
              <a:avLst/>
              <a:gdLst/>
              <a:ahLst/>
              <a:cxnLst/>
              <a:rect l="l" t="t" r="r" b="b"/>
              <a:pathLst>
                <a:path w="1326" h="852" extrusionOk="0">
                  <a:moveTo>
                    <a:pt x="0" y="70"/>
                  </a:moveTo>
                  <a:lnTo>
                    <a:pt x="19" y="851"/>
                  </a:lnTo>
                  <a:cubicBezTo>
                    <a:pt x="73" y="850"/>
                    <a:pt x="129" y="850"/>
                    <a:pt x="183" y="848"/>
                  </a:cubicBezTo>
                  <a:lnTo>
                    <a:pt x="347" y="841"/>
                  </a:lnTo>
                  <a:lnTo>
                    <a:pt x="673" y="827"/>
                  </a:lnTo>
                  <a:lnTo>
                    <a:pt x="1000" y="805"/>
                  </a:lnTo>
                  <a:lnTo>
                    <a:pt x="1162" y="793"/>
                  </a:lnTo>
                  <a:cubicBezTo>
                    <a:pt x="1218" y="789"/>
                    <a:pt x="1271" y="783"/>
                    <a:pt x="1326" y="778"/>
                  </a:cubicBezTo>
                  <a:lnTo>
                    <a:pt x="1258" y="1"/>
                  </a:lnTo>
                  <a:cubicBezTo>
                    <a:pt x="1206" y="6"/>
                    <a:pt x="1154" y="11"/>
                    <a:pt x="1102" y="15"/>
                  </a:cubicBezTo>
                  <a:lnTo>
                    <a:pt x="944" y="26"/>
                  </a:lnTo>
                  <a:lnTo>
                    <a:pt x="630" y="47"/>
                  </a:lnTo>
                  <a:lnTo>
                    <a:pt x="315" y="59"/>
                  </a:lnTo>
                  <a:lnTo>
                    <a:pt x="158" y="65"/>
                  </a:lnTo>
                  <a:cubicBezTo>
                    <a:pt x="106" y="69"/>
                    <a:pt x="53" y="69"/>
                    <a:pt x="0"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9"/>
            <p:cNvSpPr/>
            <p:nvPr/>
          </p:nvSpPr>
          <p:spPr>
            <a:xfrm>
              <a:off x="5204450" y="1335775"/>
              <a:ext cx="37300" cy="35350"/>
            </a:xfrm>
            <a:custGeom>
              <a:avLst/>
              <a:gdLst/>
              <a:ahLst/>
              <a:cxnLst/>
              <a:rect l="l" t="t" r="r" b="b"/>
              <a:pathLst>
                <a:path w="1492" h="1414" extrusionOk="0">
                  <a:moveTo>
                    <a:pt x="0" y="787"/>
                  </a:moveTo>
                  <a:lnTo>
                    <a:pt x="465" y="1414"/>
                  </a:lnTo>
                  <a:cubicBezTo>
                    <a:pt x="642" y="1285"/>
                    <a:pt x="815" y="1150"/>
                    <a:pt x="986" y="1012"/>
                  </a:cubicBezTo>
                  <a:cubicBezTo>
                    <a:pt x="1158" y="874"/>
                    <a:pt x="1327" y="732"/>
                    <a:pt x="1491" y="586"/>
                  </a:cubicBezTo>
                  <a:lnTo>
                    <a:pt x="976" y="1"/>
                  </a:lnTo>
                  <a:cubicBezTo>
                    <a:pt x="819" y="138"/>
                    <a:pt x="661" y="273"/>
                    <a:pt x="497" y="404"/>
                  </a:cubicBezTo>
                  <a:cubicBezTo>
                    <a:pt x="335" y="536"/>
                    <a:pt x="171" y="664"/>
                    <a:pt x="0" y="78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9"/>
            <p:cNvSpPr/>
            <p:nvPr/>
          </p:nvSpPr>
          <p:spPr>
            <a:xfrm>
              <a:off x="5157100" y="1369725"/>
              <a:ext cx="37575" cy="33225"/>
            </a:xfrm>
            <a:custGeom>
              <a:avLst/>
              <a:gdLst/>
              <a:ahLst/>
              <a:cxnLst/>
              <a:rect l="l" t="t" r="r" b="b"/>
              <a:pathLst>
                <a:path w="1503" h="1329" extrusionOk="0">
                  <a:moveTo>
                    <a:pt x="0" y="646"/>
                  </a:moveTo>
                  <a:lnTo>
                    <a:pt x="378" y="1329"/>
                  </a:lnTo>
                  <a:lnTo>
                    <a:pt x="665" y="1168"/>
                  </a:lnTo>
                  <a:lnTo>
                    <a:pt x="736" y="1127"/>
                  </a:lnTo>
                  <a:cubicBezTo>
                    <a:pt x="760" y="1114"/>
                    <a:pt x="782" y="1099"/>
                    <a:pt x="806" y="1085"/>
                  </a:cubicBezTo>
                  <a:lnTo>
                    <a:pt x="947" y="1001"/>
                  </a:lnTo>
                  <a:lnTo>
                    <a:pt x="1087" y="917"/>
                  </a:lnTo>
                  <a:cubicBezTo>
                    <a:pt x="1134" y="887"/>
                    <a:pt x="1181" y="860"/>
                    <a:pt x="1226" y="830"/>
                  </a:cubicBezTo>
                  <a:lnTo>
                    <a:pt x="1503" y="653"/>
                  </a:lnTo>
                  <a:lnTo>
                    <a:pt x="1076" y="0"/>
                  </a:lnTo>
                  <a:lnTo>
                    <a:pt x="812" y="169"/>
                  </a:lnTo>
                  <a:cubicBezTo>
                    <a:pt x="767" y="198"/>
                    <a:pt x="723" y="224"/>
                    <a:pt x="677" y="251"/>
                  </a:cubicBezTo>
                  <a:lnTo>
                    <a:pt x="543" y="331"/>
                  </a:lnTo>
                  <a:lnTo>
                    <a:pt x="410" y="413"/>
                  </a:lnTo>
                  <a:cubicBezTo>
                    <a:pt x="387" y="425"/>
                    <a:pt x="365" y="440"/>
                    <a:pt x="342" y="453"/>
                  </a:cubicBezTo>
                  <a:lnTo>
                    <a:pt x="272" y="49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9"/>
            <p:cNvSpPr/>
            <p:nvPr/>
          </p:nvSpPr>
          <p:spPr>
            <a:xfrm>
              <a:off x="5106350" y="1397150"/>
              <a:ext cx="37250" cy="30825"/>
            </a:xfrm>
            <a:custGeom>
              <a:avLst/>
              <a:gdLst/>
              <a:ahLst/>
              <a:cxnLst/>
              <a:rect l="l" t="t" r="r" b="b"/>
              <a:pathLst>
                <a:path w="1490" h="1233" extrusionOk="0">
                  <a:moveTo>
                    <a:pt x="0" y="508"/>
                  </a:moveTo>
                  <a:lnTo>
                    <a:pt x="290" y="1233"/>
                  </a:lnTo>
                  <a:cubicBezTo>
                    <a:pt x="494" y="1154"/>
                    <a:pt x="694" y="1066"/>
                    <a:pt x="895" y="980"/>
                  </a:cubicBezTo>
                  <a:lnTo>
                    <a:pt x="969" y="947"/>
                  </a:lnTo>
                  <a:lnTo>
                    <a:pt x="1044" y="914"/>
                  </a:lnTo>
                  <a:lnTo>
                    <a:pt x="1192" y="844"/>
                  </a:lnTo>
                  <a:lnTo>
                    <a:pt x="1341" y="775"/>
                  </a:lnTo>
                  <a:lnTo>
                    <a:pt x="1415" y="742"/>
                  </a:lnTo>
                  <a:cubicBezTo>
                    <a:pt x="1440" y="730"/>
                    <a:pt x="1464" y="718"/>
                    <a:pt x="1489" y="706"/>
                  </a:cubicBezTo>
                  <a:lnTo>
                    <a:pt x="1151" y="1"/>
                  </a:lnTo>
                  <a:cubicBezTo>
                    <a:pt x="1128" y="13"/>
                    <a:pt x="1104" y="25"/>
                    <a:pt x="1081" y="35"/>
                  </a:cubicBezTo>
                  <a:lnTo>
                    <a:pt x="1009" y="67"/>
                  </a:lnTo>
                  <a:lnTo>
                    <a:pt x="865" y="133"/>
                  </a:lnTo>
                  <a:lnTo>
                    <a:pt x="723" y="198"/>
                  </a:lnTo>
                  <a:lnTo>
                    <a:pt x="651" y="230"/>
                  </a:lnTo>
                  <a:lnTo>
                    <a:pt x="579" y="261"/>
                  </a:lnTo>
                  <a:cubicBezTo>
                    <a:pt x="386" y="348"/>
                    <a:pt x="196" y="432"/>
                    <a:pt x="0" y="5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9"/>
            <p:cNvSpPr/>
            <p:nvPr/>
          </p:nvSpPr>
          <p:spPr>
            <a:xfrm>
              <a:off x="5304675" y="1194875"/>
              <a:ext cx="25225" cy="35525"/>
            </a:xfrm>
            <a:custGeom>
              <a:avLst/>
              <a:gdLst/>
              <a:ahLst/>
              <a:cxnLst/>
              <a:rect l="l" t="t" r="r" b="b"/>
              <a:pathLst>
                <a:path w="1009" h="1421" extrusionOk="0">
                  <a:moveTo>
                    <a:pt x="0" y="1201"/>
                  </a:moveTo>
                  <a:lnTo>
                    <a:pt x="750" y="1421"/>
                  </a:lnTo>
                  <a:lnTo>
                    <a:pt x="797" y="1257"/>
                  </a:lnTo>
                  <a:lnTo>
                    <a:pt x="838" y="1092"/>
                  </a:lnTo>
                  <a:cubicBezTo>
                    <a:pt x="844" y="1065"/>
                    <a:pt x="853" y="1037"/>
                    <a:pt x="859" y="1008"/>
                  </a:cubicBezTo>
                  <a:lnTo>
                    <a:pt x="877" y="924"/>
                  </a:lnTo>
                  <a:lnTo>
                    <a:pt x="896" y="839"/>
                  </a:lnTo>
                  <a:cubicBezTo>
                    <a:pt x="902" y="811"/>
                    <a:pt x="908" y="784"/>
                    <a:pt x="912" y="754"/>
                  </a:cubicBezTo>
                  <a:lnTo>
                    <a:pt x="942" y="586"/>
                  </a:lnTo>
                  <a:lnTo>
                    <a:pt x="950" y="542"/>
                  </a:lnTo>
                  <a:lnTo>
                    <a:pt x="957" y="499"/>
                  </a:lnTo>
                  <a:lnTo>
                    <a:pt x="968" y="414"/>
                  </a:lnTo>
                  <a:cubicBezTo>
                    <a:pt x="986" y="300"/>
                    <a:pt x="996" y="186"/>
                    <a:pt x="1009" y="71"/>
                  </a:cubicBezTo>
                  <a:lnTo>
                    <a:pt x="230" y="1"/>
                  </a:lnTo>
                  <a:cubicBezTo>
                    <a:pt x="219" y="103"/>
                    <a:pt x="210" y="204"/>
                    <a:pt x="194" y="305"/>
                  </a:cubicBezTo>
                  <a:lnTo>
                    <a:pt x="183" y="380"/>
                  </a:lnTo>
                  <a:lnTo>
                    <a:pt x="178" y="417"/>
                  </a:lnTo>
                  <a:lnTo>
                    <a:pt x="172" y="456"/>
                  </a:lnTo>
                  <a:lnTo>
                    <a:pt x="145" y="604"/>
                  </a:lnTo>
                  <a:cubicBezTo>
                    <a:pt x="141" y="629"/>
                    <a:pt x="134" y="654"/>
                    <a:pt x="129" y="679"/>
                  </a:cubicBezTo>
                  <a:lnTo>
                    <a:pt x="114" y="753"/>
                  </a:lnTo>
                  <a:lnTo>
                    <a:pt x="98" y="827"/>
                  </a:lnTo>
                  <a:cubicBezTo>
                    <a:pt x="93" y="852"/>
                    <a:pt x="84" y="877"/>
                    <a:pt x="79" y="901"/>
                  </a:cubicBezTo>
                  <a:lnTo>
                    <a:pt x="42" y="105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9"/>
            <p:cNvSpPr/>
            <p:nvPr/>
          </p:nvSpPr>
          <p:spPr>
            <a:xfrm>
              <a:off x="5281725" y="1247800"/>
              <a:ext cx="32425" cy="37650"/>
            </a:xfrm>
            <a:custGeom>
              <a:avLst/>
              <a:gdLst/>
              <a:ahLst/>
              <a:cxnLst/>
              <a:rect l="l" t="t" r="r" b="b"/>
              <a:pathLst>
                <a:path w="1297" h="1506" extrusionOk="0">
                  <a:moveTo>
                    <a:pt x="1" y="1089"/>
                  </a:moveTo>
                  <a:lnTo>
                    <a:pt x="662" y="1506"/>
                  </a:lnTo>
                  <a:cubicBezTo>
                    <a:pt x="691" y="1459"/>
                    <a:pt x="720" y="1411"/>
                    <a:pt x="749" y="1363"/>
                  </a:cubicBezTo>
                  <a:lnTo>
                    <a:pt x="794" y="1291"/>
                  </a:lnTo>
                  <a:lnTo>
                    <a:pt x="836" y="1219"/>
                  </a:lnTo>
                  <a:cubicBezTo>
                    <a:pt x="863" y="1171"/>
                    <a:pt x="893" y="1122"/>
                    <a:pt x="919" y="1073"/>
                  </a:cubicBezTo>
                  <a:lnTo>
                    <a:pt x="1000" y="924"/>
                  </a:lnTo>
                  <a:lnTo>
                    <a:pt x="1021" y="887"/>
                  </a:lnTo>
                  <a:lnTo>
                    <a:pt x="1040" y="850"/>
                  </a:lnTo>
                  <a:lnTo>
                    <a:pt x="1079" y="775"/>
                  </a:lnTo>
                  <a:cubicBezTo>
                    <a:pt x="1105" y="724"/>
                    <a:pt x="1132" y="674"/>
                    <a:pt x="1154" y="624"/>
                  </a:cubicBezTo>
                  <a:lnTo>
                    <a:pt x="1227" y="471"/>
                  </a:lnTo>
                  <a:lnTo>
                    <a:pt x="1296" y="317"/>
                  </a:lnTo>
                  <a:lnTo>
                    <a:pt x="582" y="0"/>
                  </a:lnTo>
                  <a:lnTo>
                    <a:pt x="518" y="141"/>
                  </a:lnTo>
                  <a:lnTo>
                    <a:pt x="452" y="280"/>
                  </a:lnTo>
                  <a:cubicBezTo>
                    <a:pt x="430" y="327"/>
                    <a:pt x="406" y="372"/>
                    <a:pt x="383" y="418"/>
                  </a:cubicBezTo>
                  <a:lnTo>
                    <a:pt x="347" y="487"/>
                  </a:lnTo>
                  <a:lnTo>
                    <a:pt x="330" y="521"/>
                  </a:lnTo>
                  <a:lnTo>
                    <a:pt x="311" y="554"/>
                  </a:lnTo>
                  <a:lnTo>
                    <a:pt x="237" y="690"/>
                  </a:lnTo>
                  <a:cubicBezTo>
                    <a:pt x="212" y="735"/>
                    <a:pt x="185" y="780"/>
                    <a:pt x="160" y="824"/>
                  </a:cubicBezTo>
                  <a:lnTo>
                    <a:pt x="122" y="891"/>
                  </a:lnTo>
                  <a:lnTo>
                    <a:pt x="81" y="957"/>
                  </a:lnTo>
                  <a:cubicBezTo>
                    <a:pt x="54" y="1001"/>
                    <a:pt x="28" y="1046"/>
                    <a:pt x="1" y="10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9"/>
            <p:cNvSpPr/>
            <p:nvPr/>
          </p:nvSpPr>
          <p:spPr>
            <a:xfrm>
              <a:off x="5247150" y="1295000"/>
              <a:ext cx="35900" cy="37075"/>
            </a:xfrm>
            <a:custGeom>
              <a:avLst/>
              <a:gdLst/>
              <a:ahLst/>
              <a:cxnLst/>
              <a:rect l="l" t="t" r="r" b="b"/>
              <a:pathLst>
                <a:path w="1436" h="1483" extrusionOk="0">
                  <a:moveTo>
                    <a:pt x="0" y="938"/>
                  </a:moveTo>
                  <a:lnTo>
                    <a:pt x="559" y="1483"/>
                  </a:lnTo>
                  <a:cubicBezTo>
                    <a:pt x="713" y="1324"/>
                    <a:pt x="865" y="1163"/>
                    <a:pt x="1011" y="995"/>
                  </a:cubicBezTo>
                  <a:lnTo>
                    <a:pt x="1066" y="933"/>
                  </a:lnTo>
                  <a:cubicBezTo>
                    <a:pt x="1084" y="912"/>
                    <a:pt x="1103" y="889"/>
                    <a:pt x="1119" y="868"/>
                  </a:cubicBezTo>
                  <a:lnTo>
                    <a:pt x="1228" y="741"/>
                  </a:lnTo>
                  <a:cubicBezTo>
                    <a:pt x="1297" y="654"/>
                    <a:pt x="1368" y="570"/>
                    <a:pt x="1436" y="481"/>
                  </a:cubicBezTo>
                  <a:lnTo>
                    <a:pt x="819" y="0"/>
                  </a:lnTo>
                  <a:cubicBezTo>
                    <a:pt x="757" y="82"/>
                    <a:pt x="691" y="161"/>
                    <a:pt x="626" y="244"/>
                  </a:cubicBezTo>
                  <a:lnTo>
                    <a:pt x="526" y="362"/>
                  </a:lnTo>
                  <a:cubicBezTo>
                    <a:pt x="509" y="382"/>
                    <a:pt x="491" y="403"/>
                    <a:pt x="475" y="422"/>
                  </a:cubicBezTo>
                  <a:lnTo>
                    <a:pt x="423" y="481"/>
                  </a:lnTo>
                  <a:cubicBezTo>
                    <a:pt x="286" y="637"/>
                    <a:pt x="145" y="788"/>
                    <a:pt x="0" y="93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9"/>
            <p:cNvSpPr/>
            <p:nvPr/>
          </p:nvSpPr>
          <p:spPr>
            <a:xfrm>
              <a:off x="5239425" y="1041700"/>
              <a:ext cx="37950" cy="33350"/>
            </a:xfrm>
            <a:custGeom>
              <a:avLst/>
              <a:gdLst/>
              <a:ahLst/>
              <a:cxnLst/>
              <a:rect l="l" t="t" r="r" b="b"/>
              <a:pathLst>
                <a:path w="1518" h="1334" extrusionOk="0">
                  <a:moveTo>
                    <a:pt x="1026" y="1334"/>
                  </a:moveTo>
                  <a:lnTo>
                    <a:pt x="1518" y="728"/>
                  </a:lnTo>
                  <a:lnTo>
                    <a:pt x="1377" y="619"/>
                  </a:lnTo>
                  <a:lnTo>
                    <a:pt x="1342" y="591"/>
                  </a:lnTo>
                  <a:lnTo>
                    <a:pt x="1305" y="565"/>
                  </a:lnTo>
                  <a:lnTo>
                    <a:pt x="1233" y="514"/>
                  </a:lnTo>
                  <a:cubicBezTo>
                    <a:pt x="1138" y="444"/>
                    <a:pt x="1035" y="384"/>
                    <a:pt x="935" y="321"/>
                  </a:cubicBezTo>
                  <a:cubicBezTo>
                    <a:pt x="732" y="199"/>
                    <a:pt x="521" y="93"/>
                    <a:pt x="304" y="0"/>
                  </a:cubicBezTo>
                  <a:lnTo>
                    <a:pt x="1" y="721"/>
                  </a:lnTo>
                  <a:cubicBezTo>
                    <a:pt x="184" y="799"/>
                    <a:pt x="363" y="888"/>
                    <a:pt x="535" y="991"/>
                  </a:cubicBezTo>
                  <a:cubicBezTo>
                    <a:pt x="618" y="1044"/>
                    <a:pt x="706" y="1095"/>
                    <a:pt x="785" y="1155"/>
                  </a:cubicBezTo>
                  <a:lnTo>
                    <a:pt x="846" y="1197"/>
                  </a:lnTo>
                  <a:lnTo>
                    <a:pt x="878" y="1220"/>
                  </a:lnTo>
                  <a:lnTo>
                    <a:pt x="908" y="12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9"/>
            <p:cNvSpPr/>
            <p:nvPr/>
          </p:nvSpPr>
          <p:spPr>
            <a:xfrm>
              <a:off x="5281750" y="1079800"/>
              <a:ext cx="33525" cy="37925"/>
            </a:xfrm>
            <a:custGeom>
              <a:avLst/>
              <a:gdLst/>
              <a:ahLst/>
              <a:cxnLst/>
              <a:rect l="l" t="t" r="r" b="b"/>
              <a:pathLst>
                <a:path w="1341" h="1517" extrusionOk="0">
                  <a:moveTo>
                    <a:pt x="632" y="1516"/>
                  </a:moveTo>
                  <a:lnTo>
                    <a:pt x="1341" y="1188"/>
                  </a:lnTo>
                  <a:cubicBezTo>
                    <a:pt x="1329" y="1162"/>
                    <a:pt x="1318" y="1135"/>
                    <a:pt x="1304" y="1109"/>
                  </a:cubicBezTo>
                  <a:lnTo>
                    <a:pt x="1266" y="1031"/>
                  </a:lnTo>
                  <a:lnTo>
                    <a:pt x="1226" y="953"/>
                  </a:lnTo>
                  <a:cubicBezTo>
                    <a:pt x="1214" y="927"/>
                    <a:pt x="1200" y="901"/>
                    <a:pt x="1187" y="876"/>
                  </a:cubicBezTo>
                  <a:lnTo>
                    <a:pt x="1101" y="724"/>
                  </a:lnTo>
                  <a:cubicBezTo>
                    <a:pt x="1095" y="712"/>
                    <a:pt x="1088" y="698"/>
                    <a:pt x="1081" y="687"/>
                  </a:cubicBezTo>
                  <a:lnTo>
                    <a:pt x="1059" y="649"/>
                  </a:lnTo>
                  <a:lnTo>
                    <a:pt x="1013" y="574"/>
                  </a:lnTo>
                  <a:lnTo>
                    <a:pt x="968" y="500"/>
                  </a:lnTo>
                  <a:cubicBezTo>
                    <a:pt x="954" y="475"/>
                    <a:pt x="935" y="452"/>
                    <a:pt x="919" y="427"/>
                  </a:cubicBezTo>
                  <a:lnTo>
                    <a:pt x="821" y="282"/>
                  </a:lnTo>
                  <a:cubicBezTo>
                    <a:pt x="753" y="188"/>
                    <a:pt x="685" y="92"/>
                    <a:pt x="611" y="0"/>
                  </a:cubicBezTo>
                  <a:lnTo>
                    <a:pt x="1" y="488"/>
                  </a:lnTo>
                  <a:cubicBezTo>
                    <a:pt x="65" y="564"/>
                    <a:pt x="122" y="647"/>
                    <a:pt x="181" y="728"/>
                  </a:cubicBezTo>
                  <a:lnTo>
                    <a:pt x="264" y="854"/>
                  </a:lnTo>
                  <a:cubicBezTo>
                    <a:pt x="279" y="875"/>
                    <a:pt x="293" y="896"/>
                    <a:pt x="306" y="918"/>
                  </a:cubicBezTo>
                  <a:lnTo>
                    <a:pt x="345" y="983"/>
                  </a:lnTo>
                  <a:lnTo>
                    <a:pt x="384" y="1048"/>
                  </a:lnTo>
                  <a:lnTo>
                    <a:pt x="404" y="1081"/>
                  </a:lnTo>
                  <a:cubicBezTo>
                    <a:pt x="410" y="1092"/>
                    <a:pt x="415" y="1103"/>
                    <a:pt x="422" y="1113"/>
                  </a:cubicBezTo>
                  <a:lnTo>
                    <a:pt x="495" y="1246"/>
                  </a:lnTo>
                  <a:cubicBezTo>
                    <a:pt x="508" y="1269"/>
                    <a:pt x="518" y="1290"/>
                    <a:pt x="531" y="1313"/>
                  </a:cubicBezTo>
                  <a:lnTo>
                    <a:pt x="564" y="1381"/>
                  </a:lnTo>
                  <a:lnTo>
                    <a:pt x="598" y="1449"/>
                  </a:lnTo>
                  <a:cubicBezTo>
                    <a:pt x="612" y="1472"/>
                    <a:pt x="621" y="1493"/>
                    <a:pt x="632" y="15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9"/>
            <p:cNvSpPr/>
            <p:nvPr/>
          </p:nvSpPr>
          <p:spPr>
            <a:xfrm>
              <a:off x="5305725" y="1135100"/>
              <a:ext cx="24525" cy="35200"/>
            </a:xfrm>
            <a:custGeom>
              <a:avLst/>
              <a:gdLst/>
              <a:ahLst/>
              <a:cxnLst/>
              <a:rect l="l" t="t" r="r" b="b"/>
              <a:pathLst>
                <a:path w="981" h="1408" extrusionOk="0">
                  <a:moveTo>
                    <a:pt x="202" y="1408"/>
                  </a:moveTo>
                  <a:lnTo>
                    <a:pt x="981" y="1356"/>
                  </a:lnTo>
                  <a:cubicBezTo>
                    <a:pt x="974" y="1241"/>
                    <a:pt x="962" y="1129"/>
                    <a:pt x="949" y="1014"/>
                  </a:cubicBezTo>
                  <a:cubicBezTo>
                    <a:pt x="943" y="957"/>
                    <a:pt x="934" y="901"/>
                    <a:pt x="927" y="843"/>
                  </a:cubicBezTo>
                  <a:lnTo>
                    <a:pt x="916" y="759"/>
                  </a:lnTo>
                  <a:lnTo>
                    <a:pt x="901" y="674"/>
                  </a:lnTo>
                  <a:cubicBezTo>
                    <a:pt x="891" y="618"/>
                    <a:pt x="882" y="561"/>
                    <a:pt x="871" y="505"/>
                  </a:cubicBezTo>
                  <a:lnTo>
                    <a:pt x="837" y="335"/>
                  </a:lnTo>
                  <a:cubicBezTo>
                    <a:pt x="826" y="280"/>
                    <a:pt x="811" y="224"/>
                    <a:pt x="797" y="168"/>
                  </a:cubicBezTo>
                  <a:lnTo>
                    <a:pt x="776" y="84"/>
                  </a:lnTo>
                  <a:lnTo>
                    <a:pt x="766" y="43"/>
                  </a:lnTo>
                  <a:lnTo>
                    <a:pt x="755" y="1"/>
                  </a:lnTo>
                  <a:lnTo>
                    <a:pt x="1" y="205"/>
                  </a:lnTo>
                  <a:lnTo>
                    <a:pt x="11" y="241"/>
                  </a:lnTo>
                  <a:lnTo>
                    <a:pt x="21" y="278"/>
                  </a:lnTo>
                  <a:lnTo>
                    <a:pt x="38" y="353"/>
                  </a:lnTo>
                  <a:cubicBezTo>
                    <a:pt x="51" y="402"/>
                    <a:pt x="63" y="452"/>
                    <a:pt x="74" y="501"/>
                  </a:cubicBezTo>
                  <a:lnTo>
                    <a:pt x="105" y="651"/>
                  </a:lnTo>
                  <a:cubicBezTo>
                    <a:pt x="114" y="700"/>
                    <a:pt x="122" y="751"/>
                    <a:pt x="131" y="802"/>
                  </a:cubicBezTo>
                  <a:lnTo>
                    <a:pt x="144" y="877"/>
                  </a:lnTo>
                  <a:lnTo>
                    <a:pt x="155" y="953"/>
                  </a:lnTo>
                  <a:cubicBezTo>
                    <a:pt x="161" y="1004"/>
                    <a:pt x="168" y="1053"/>
                    <a:pt x="174" y="1104"/>
                  </a:cubicBezTo>
                  <a:cubicBezTo>
                    <a:pt x="183" y="1205"/>
                    <a:pt x="197" y="1307"/>
                    <a:pt x="202" y="14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9"/>
            <p:cNvSpPr/>
            <p:nvPr/>
          </p:nvSpPr>
          <p:spPr>
            <a:xfrm>
              <a:off x="5074325" y="1060175"/>
              <a:ext cx="37600" cy="34500"/>
            </a:xfrm>
            <a:custGeom>
              <a:avLst/>
              <a:gdLst/>
              <a:ahLst/>
              <a:cxnLst/>
              <a:rect l="l" t="t" r="r" b="b"/>
              <a:pathLst>
                <a:path w="1504" h="1380" extrusionOk="0">
                  <a:moveTo>
                    <a:pt x="1504" y="670"/>
                  </a:moveTo>
                  <a:lnTo>
                    <a:pt x="1102" y="0"/>
                  </a:lnTo>
                  <a:cubicBezTo>
                    <a:pt x="717" y="233"/>
                    <a:pt x="348" y="491"/>
                    <a:pt x="0" y="773"/>
                  </a:cubicBezTo>
                  <a:lnTo>
                    <a:pt x="491" y="1380"/>
                  </a:lnTo>
                  <a:cubicBezTo>
                    <a:pt x="813" y="1120"/>
                    <a:pt x="1151" y="881"/>
                    <a:pt x="1504" y="6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9"/>
            <p:cNvSpPr/>
            <p:nvPr/>
          </p:nvSpPr>
          <p:spPr>
            <a:xfrm>
              <a:off x="5125625" y="1036525"/>
              <a:ext cx="36975" cy="29075"/>
            </a:xfrm>
            <a:custGeom>
              <a:avLst/>
              <a:gdLst/>
              <a:ahLst/>
              <a:cxnLst/>
              <a:rect l="l" t="t" r="r" b="b"/>
              <a:pathLst>
                <a:path w="1479" h="1163" extrusionOk="0">
                  <a:moveTo>
                    <a:pt x="1478" y="758"/>
                  </a:moveTo>
                  <a:lnTo>
                    <a:pt x="1290" y="1"/>
                  </a:lnTo>
                  <a:cubicBezTo>
                    <a:pt x="844" y="111"/>
                    <a:pt x="415" y="264"/>
                    <a:pt x="1" y="450"/>
                  </a:cubicBezTo>
                  <a:lnTo>
                    <a:pt x="320" y="1163"/>
                  </a:lnTo>
                  <a:cubicBezTo>
                    <a:pt x="695" y="993"/>
                    <a:pt x="1082" y="856"/>
                    <a:pt x="1478" y="75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9"/>
            <p:cNvSpPr/>
            <p:nvPr/>
          </p:nvSpPr>
          <p:spPr>
            <a:xfrm>
              <a:off x="5184675" y="1031500"/>
              <a:ext cx="35000" cy="21425"/>
            </a:xfrm>
            <a:custGeom>
              <a:avLst/>
              <a:gdLst/>
              <a:ahLst/>
              <a:cxnLst/>
              <a:rect l="l" t="t" r="r" b="b"/>
              <a:pathLst>
                <a:path w="1400" h="857" extrusionOk="0">
                  <a:moveTo>
                    <a:pt x="1264" y="857"/>
                  </a:moveTo>
                  <a:lnTo>
                    <a:pt x="1399" y="88"/>
                  </a:lnTo>
                  <a:cubicBezTo>
                    <a:pt x="1167" y="48"/>
                    <a:pt x="933" y="22"/>
                    <a:pt x="699" y="11"/>
                  </a:cubicBezTo>
                  <a:cubicBezTo>
                    <a:pt x="464" y="1"/>
                    <a:pt x="231" y="6"/>
                    <a:pt x="0" y="24"/>
                  </a:cubicBezTo>
                  <a:lnTo>
                    <a:pt x="59" y="803"/>
                  </a:lnTo>
                  <a:cubicBezTo>
                    <a:pt x="261" y="787"/>
                    <a:pt x="463" y="783"/>
                    <a:pt x="665" y="791"/>
                  </a:cubicBezTo>
                  <a:cubicBezTo>
                    <a:pt x="866" y="802"/>
                    <a:pt x="1067" y="822"/>
                    <a:pt x="1264" y="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9"/>
            <p:cNvSpPr/>
            <p:nvPr/>
          </p:nvSpPr>
          <p:spPr>
            <a:xfrm>
              <a:off x="4980725" y="1198000"/>
              <a:ext cx="28500" cy="36675"/>
            </a:xfrm>
            <a:custGeom>
              <a:avLst/>
              <a:gdLst/>
              <a:ahLst/>
              <a:cxnLst/>
              <a:rect l="l" t="t" r="r" b="b"/>
              <a:pathLst>
                <a:path w="1140" h="1467" extrusionOk="0">
                  <a:moveTo>
                    <a:pt x="1139" y="280"/>
                  </a:moveTo>
                  <a:lnTo>
                    <a:pt x="408" y="1"/>
                  </a:lnTo>
                  <a:cubicBezTo>
                    <a:pt x="251" y="415"/>
                    <a:pt x="115" y="837"/>
                    <a:pt x="0" y="1262"/>
                  </a:cubicBezTo>
                  <a:lnTo>
                    <a:pt x="754" y="1467"/>
                  </a:lnTo>
                  <a:cubicBezTo>
                    <a:pt x="861" y="1065"/>
                    <a:pt x="990" y="667"/>
                    <a:pt x="1139" y="28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9"/>
            <p:cNvSpPr/>
            <p:nvPr/>
          </p:nvSpPr>
          <p:spPr>
            <a:xfrm>
              <a:off x="5001325" y="1144575"/>
              <a:ext cx="32550" cy="37650"/>
            </a:xfrm>
            <a:custGeom>
              <a:avLst/>
              <a:gdLst/>
              <a:ahLst/>
              <a:cxnLst/>
              <a:rect l="l" t="t" r="r" b="b"/>
              <a:pathLst>
                <a:path w="1302" h="1506" extrusionOk="0">
                  <a:moveTo>
                    <a:pt x="1301" y="411"/>
                  </a:moveTo>
                  <a:lnTo>
                    <a:pt x="638" y="1"/>
                  </a:lnTo>
                  <a:cubicBezTo>
                    <a:pt x="405" y="378"/>
                    <a:pt x="192" y="768"/>
                    <a:pt x="1" y="1168"/>
                  </a:cubicBezTo>
                  <a:lnTo>
                    <a:pt x="706" y="1506"/>
                  </a:lnTo>
                  <a:cubicBezTo>
                    <a:pt x="884" y="1131"/>
                    <a:pt x="1083" y="765"/>
                    <a:pt x="1301" y="4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9"/>
            <p:cNvSpPr/>
            <p:nvPr/>
          </p:nvSpPr>
          <p:spPr>
            <a:xfrm>
              <a:off x="5032050" y="1097525"/>
              <a:ext cx="35950" cy="37175"/>
            </a:xfrm>
            <a:custGeom>
              <a:avLst/>
              <a:gdLst/>
              <a:ahLst/>
              <a:cxnLst/>
              <a:rect l="l" t="t" r="r" b="b"/>
              <a:pathLst>
                <a:path w="1438" h="1487" extrusionOk="0">
                  <a:moveTo>
                    <a:pt x="1437" y="552"/>
                  </a:moveTo>
                  <a:lnTo>
                    <a:pt x="886" y="0"/>
                  </a:lnTo>
                  <a:cubicBezTo>
                    <a:pt x="570" y="317"/>
                    <a:pt x="273" y="655"/>
                    <a:pt x="1" y="1014"/>
                  </a:cubicBezTo>
                  <a:lnTo>
                    <a:pt x="623" y="1486"/>
                  </a:lnTo>
                  <a:cubicBezTo>
                    <a:pt x="873" y="1156"/>
                    <a:pt x="1145" y="844"/>
                    <a:pt x="1437" y="55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9"/>
            <p:cNvSpPr/>
            <p:nvPr/>
          </p:nvSpPr>
          <p:spPr>
            <a:xfrm>
              <a:off x="4972100" y="1370750"/>
              <a:ext cx="24975" cy="35175"/>
            </a:xfrm>
            <a:custGeom>
              <a:avLst/>
              <a:gdLst/>
              <a:ahLst/>
              <a:cxnLst/>
              <a:rect l="l" t="t" r="r" b="b"/>
              <a:pathLst>
                <a:path w="999" h="1407" extrusionOk="0">
                  <a:moveTo>
                    <a:pt x="773" y="1"/>
                  </a:moveTo>
                  <a:lnTo>
                    <a:pt x="1" y="107"/>
                  </a:lnTo>
                  <a:cubicBezTo>
                    <a:pt x="60" y="543"/>
                    <a:pt x="139" y="977"/>
                    <a:pt x="237" y="1407"/>
                  </a:cubicBezTo>
                  <a:lnTo>
                    <a:pt x="998" y="1232"/>
                  </a:lnTo>
                  <a:cubicBezTo>
                    <a:pt x="904" y="825"/>
                    <a:pt x="829" y="414"/>
                    <a:pt x="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9"/>
            <p:cNvSpPr/>
            <p:nvPr/>
          </p:nvSpPr>
          <p:spPr>
            <a:xfrm>
              <a:off x="4968400" y="1314325"/>
              <a:ext cx="20525" cy="33050"/>
            </a:xfrm>
            <a:custGeom>
              <a:avLst/>
              <a:gdLst/>
              <a:ahLst/>
              <a:cxnLst/>
              <a:rect l="l" t="t" r="r" b="b"/>
              <a:pathLst>
                <a:path w="821" h="1322" extrusionOk="0">
                  <a:moveTo>
                    <a:pt x="791" y="17"/>
                  </a:moveTo>
                  <a:lnTo>
                    <a:pt x="10" y="1"/>
                  </a:lnTo>
                  <a:cubicBezTo>
                    <a:pt x="1" y="441"/>
                    <a:pt x="10" y="882"/>
                    <a:pt x="40" y="1322"/>
                  </a:cubicBezTo>
                  <a:lnTo>
                    <a:pt x="820" y="1270"/>
                  </a:lnTo>
                  <a:cubicBezTo>
                    <a:pt x="791" y="852"/>
                    <a:pt x="782" y="436"/>
                    <a:pt x="791" y="1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9"/>
            <p:cNvSpPr/>
            <p:nvPr/>
          </p:nvSpPr>
          <p:spPr>
            <a:xfrm>
              <a:off x="4970100" y="1255600"/>
              <a:ext cx="23850" cy="34600"/>
            </a:xfrm>
            <a:custGeom>
              <a:avLst/>
              <a:gdLst/>
              <a:ahLst/>
              <a:cxnLst/>
              <a:rect l="l" t="t" r="r" b="b"/>
              <a:pathLst>
                <a:path w="954" h="1384" extrusionOk="0">
                  <a:moveTo>
                    <a:pt x="953" y="145"/>
                  </a:moveTo>
                  <a:lnTo>
                    <a:pt x="186" y="1"/>
                  </a:lnTo>
                  <a:cubicBezTo>
                    <a:pt x="104" y="434"/>
                    <a:pt x="42" y="871"/>
                    <a:pt x="0" y="1312"/>
                  </a:cubicBezTo>
                  <a:lnTo>
                    <a:pt x="778" y="1383"/>
                  </a:lnTo>
                  <a:cubicBezTo>
                    <a:pt x="818" y="968"/>
                    <a:pt x="875" y="554"/>
                    <a:pt x="953" y="1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9"/>
            <p:cNvSpPr/>
            <p:nvPr/>
          </p:nvSpPr>
          <p:spPr>
            <a:xfrm>
              <a:off x="5037475" y="1525675"/>
              <a:ext cx="35475" cy="37300"/>
            </a:xfrm>
            <a:custGeom>
              <a:avLst/>
              <a:gdLst/>
              <a:ahLst/>
              <a:cxnLst/>
              <a:rect l="l" t="t" r="r" b="b"/>
              <a:pathLst>
                <a:path w="1419" h="1492" extrusionOk="0">
                  <a:moveTo>
                    <a:pt x="629" y="0"/>
                  </a:moveTo>
                  <a:lnTo>
                    <a:pt x="0" y="464"/>
                  </a:lnTo>
                  <a:cubicBezTo>
                    <a:pt x="262" y="820"/>
                    <a:pt x="543" y="1163"/>
                    <a:pt x="840" y="1491"/>
                  </a:cubicBezTo>
                  <a:lnTo>
                    <a:pt x="1418" y="965"/>
                  </a:lnTo>
                  <a:cubicBezTo>
                    <a:pt x="1139" y="658"/>
                    <a:pt x="876" y="335"/>
                    <a:pt x="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9"/>
            <p:cNvSpPr/>
            <p:nvPr/>
          </p:nvSpPr>
          <p:spPr>
            <a:xfrm>
              <a:off x="5006625" y="1477825"/>
              <a:ext cx="32725" cy="37600"/>
            </a:xfrm>
            <a:custGeom>
              <a:avLst/>
              <a:gdLst/>
              <a:ahLst/>
              <a:cxnLst/>
              <a:rect l="l" t="t" r="r" b="b"/>
              <a:pathLst>
                <a:path w="1309" h="1504" extrusionOk="0">
                  <a:moveTo>
                    <a:pt x="700" y="0"/>
                  </a:moveTo>
                  <a:lnTo>
                    <a:pt x="0" y="347"/>
                  </a:lnTo>
                  <a:cubicBezTo>
                    <a:pt x="197" y="743"/>
                    <a:pt x="410" y="1129"/>
                    <a:pt x="645" y="1504"/>
                  </a:cubicBezTo>
                  <a:lnTo>
                    <a:pt x="1308" y="1093"/>
                  </a:lnTo>
                  <a:cubicBezTo>
                    <a:pt x="1088" y="740"/>
                    <a:pt x="885" y="374"/>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9"/>
            <p:cNvSpPr/>
            <p:nvPr/>
          </p:nvSpPr>
          <p:spPr>
            <a:xfrm>
              <a:off x="4984850" y="1425950"/>
              <a:ext cx="29175" cy="36850"/>
            </a:xfrm>
            <a:custGeom>
              <a:avLst/>
              <a:gdLst/>
              <a:ahLst/>
              <a:cxnLst/>
              <a:rect l="l" t="t" r="r" b="b"/>
              <a:pathLst>
                <a:path w="1167" h="1474" extrusionOk="0">
                  <a:moveTo>
                    <a:pt x="747" y="0"/>
                  </a:moveTo>
                  <a:lnTo>
                    <a:pt x="1" y="227"/>
                  </a:lnTo>
                  <a:cubicBezTo>
                    <a:pt x="129" y="649"/>
                    <a:pt x="277" y="1064"/>
                    <a:pt x="443" y="1474"/>
                  </a:cubicBezTo>
                  <a:lnTo>
                    <a:pt x="1167" y="1179"/>
                  </a:lnTo>
                  <a:cubicBezTo>
                    <a:pt x="1009" y="793"/>
                    <a:pt x="870" y="398"/>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9"/>
            <p:cNvSpPr/>
            <p:nvPr/>
          </p:nvSpPr>
          <p:spPr>
            <a:xfrm>
              <a:off x="5176225" y="1628325"/>
              <a:ext cx="37150" cy="30275"/>
            </a:xfrm>
            <a:custGeom>
              <a:avLst/>
              <a:gdLst/>
              <a:ahLst/>
              <a:cxnLst/>
              <a:rect l="l" t="t" r="r" b="b"/>
              <a:pathLst>
                <a:path w="1486" h="1211" extrusionOk="0">
                  <a:moveTo>
                    <a:pt x="324" y="1"/>
                  </a:moveTo>
                  <a:lnTo>
                    <a:pt x="1" y="711"/>
                  </a:lnTo>
                  <a:cubicBezTo>
                    <a:pt x="400" y="892"/>
                    <a:pt x="804" y="1059"/>
                    <a:pt x="1212" y="1211"/>
                  </a:cubicBezTo>
                  <a:lnTo>
                    <a:pt x="1486" y="480"/>
                  </a:lnTo>
                  <a:cubicBezTo>
                    <a:pt x="1093" y="332"/>
                    <a:pt x="705" y="174"/>
                    <a:pt x="3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9"/>
            <p:cNvSpPr/>
            <p:nvPr/>
          </p:nvSpPr>
          <p:spPr>
            <a:xfrm>
              <a:off x="5124300" y="1601575"/>
              <a:ext cx="37650" cy="33000"/>
            </a:xfrm>
            <a:custGeom>
              <a:avLst/>
              <a:gdLst/>
              <a:ahLst/>
              <a:cxnLst/>
              <a:rect l="l" t="t" r="r" b="b"/>
              <a:pathLst>
                <a:path w="1506" h="1320" extrusionOk="0">
                  <a:moveTo>
                    <a:pt x="422" y="0"/>
                  </a:moveTo>
                  <a:lnTo>
                    <a:pt x="1" y="657"/>
                  </a:lnTo>
                  <a:cubicBezTo>
                    <a:pt x="371" y="895"/>
                    <a:pt x="751" y="1116"/>
                    <a:pt x="1141" y="1320"/>
                  </a:cubicBezTo>
                  <a:lnTo>
                    <a:pt x="1505" y="629"/>
                  </a:lnTo>
                  <a:cubicBezTo>
                    <a:pt x="1137" y="436"/>
                    <a:pt x="775" y="225"/>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9"/>
            <p:cNvSpPr/>
            <p:nvPr/>
          </p:nvSpPr>
          <p:spPr>
            <a:xfrm>
              <a:off x="5077325" y="1567675"/>
              <a:ext cx="37275" cy="35600"/>
            </a:xfrm>
            <a:custGeom>
              <a:avLst/>
              <a:gdLst/>
              <a:ahLst/>
              <a:cxnLst/>
              <a:rect l="l" t="t" r="r" b="b"/>
              <a:pathLst>
                <a:path w="1491" h="1424" extrusionOk="0">
                  <a:moveTo>
                    <a:pt x="531" y="1"/>
                  </a:moveTo>
                  <a:lnTo>
                    <a:pt x="0" y="573"/>
                  </a:lnTo>
                  <a:cubicBezTo>
                    <a:pt x="82" y="647"/>
                    <a:pt x="165" y="722"/>
                    <a:pt x="248" y="795"/>
                  </a:cubicBezTo>
                  <a:cubicBezTo>
                    <a:pt x="332" y="867"/>
                    <a:pt x="416" y="940"/>
                    <a:pt x="501" y="1012"/>
                  </a:cubicBezTo>
                  <a:lnTo>
                    <a:pt x="630" y="1117"/>
                  </a:lnTo>
                  <a:lnTo>
                    <a:pt x="696" y="1169"/>
                  </a:lnTo>
                  <a:cubicBezTo>
                    <a:pt x="718" y="1186"/>
                    <a:pt x="738" y="1204"/>
                    <a:pt x="760" y="1221"/>
                  </a:cubicBezTo>
                  <a:lnTo>
                    <a:pt x="891" y="1323"/>
                  </a:lnTo>
                  <a:cubicBezTo>
                    <a:pt x="936" y="1356"/>
                    <a:pt x="979" y="1391"/>
                    <a:pt x="1024" y="1423"/>
                  </a:cubicBezTo>
                  <a:lnTo>
                    <a:pt x="1490" y="797"/>
                  </a:lnTo>
                  <a:cubicBezTo>
                    <a:pt x="1447" y="767"/>
                    <a:pt x="1407" y="735"/>
                    <a:pt x="1365" y="701"/>
                  </a:cubicBezTo>
                  <a:lnTo>
                    <a:pt x="1242" y="607"/>
                  </a:lnTo>
                  <a:cubicBezTo>
                    <a:pt x="1222" y="591"/>
                    <a:pt x="1202" y="574"/>
                    <a:pt x="1181" y="559"/>
                  </a:cubicBezTo>
                  <a:lnTo>
                    <a:pt x="1121" y="509"/>
                  </a:lnTo>
                  <a:lnTo>
                    <a:pt x="1000" y="412"/>
                  </a:lnTo>
                  <a:cubicBezTo>
                    <a:pt x="921" y="345"/>
                    <a:pt x="843" y="277"/>
                    <a:pt x="763" y="210"/>
                  </a:cubicBezTo>
                  <a:cubicBezTo>
                    <a:pt x="685" y="139"/>
                    <a:pt x="609" y="70"/>
                    <a:pt x="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9"/>
            <p:cNvSpPr/>
            <p:nvPr/>
          </p:nvSpPr>
          <p:spPr>
            <a:xfrm>
              <a:off x="5344400" y="1674325"/>
              <a:ext cx="34575" cy="24000"/>
            </a:xfrm>
            <a:custGeom>
              <a:avLst/>
              <a:gdLst/>
              <a:ahLst/>
              <a:cxnLst/>
              <a:rect l="l" t="t" r="r" b="b"/>
              <a:pathLst>
                <a:path w="1383" h="960" extrusionOk="0">
                  <a:moveTo>
                    <a:pt x="128" y="1"/>
                  </a:moveTo>
                  <a:lnTo>
                    <a:pt x="1" y="771"/>
                  </a:lnTo>
                  <a:lnTo>
                    <a:pt x="81" y="785"/>
                  </a:lnTo>
                  <a:lnTo>
                    <a:pt x="160" y="797"/>
                  </a:lnTo>
                  <a:lnTo>
                    <a:pt x="321" y="821"/>
                  </a:lnTo>
                  <a:lnTo>
                    <a:pt x="639" y="870"/>
                  </a:lnTo>
                  <a:lnTo>
                    <a:pt x="800" y="894"/>
                  </a:lnTo>
                  <a:lnTo>
                    <a:pt x="879" y="906"/>
                  </a:lnTo>
                  <a:lnTo>
                    <a:pt x="959" y="917"/>
                  </a:lnTo>
                  <a:lnTo>
                    <a:pt x="1280" y="959"/>
                  </a:lnTo>
                  <a:lnTo>
                    <a:pt x="1383" y="186"/>
                  </a:lnTo>
                  <a:lnTo>
                    <a:pt x="1067" y="144"/>
                  </a:lnTo>
                  <a:lnTo>
                    <a:pt x="989" y="134"/>
                  </a:lnTo>
                  <a:lnTo>
                    <a:pt x="911" y="120"/>
                  </a:lnTo>
                  <a:lnTo>
                    <a:pt x="754" y="96"/>
                  </a:lnTo>
                  <a:lnTo>
                    <a:pt x="441" y="48"/>
                  </a:lnTo>
                  <a:lnTo>
                    <a:pt x="284" y="26"/>
                  </a:lnTo>
                  <a:lnTo>
                    <a:pt x="206" y="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9"/>
            <p:cNvSpPr/>
            <p:nvPr/>
          </p:nvSpPr>
          <p:spPr>
            <a:xfrm>
              <a:off x="5287450" y="1663500"/>
              <a:ext cx="35375" cy="25650"/>
            </a:xfrm>
            <a:custGeom>
              <a:avLst/>
              <a:gdLst/>
              <a:ahLst/>
              <a:cxnLst/>
              <a:rect l="l" t="t" r="r" b="b"/>
              <a:pathLst>
                <a:path w="1415" h="1026" extrusionOk="0">
                  <a:moveTo>
                    <a:pt x="175" y="0"/>
                  </a:moveTo>
                  <a:lnTo>
                    <a:pt x="1" y="762"/>
                  </a:lnTo>
                  <a:cubicBezTo>
                    <a:pt x="423" y="857"/>
                    <a:pt x="845" y="946"/>
                    <a:pt x="1269" y="1026"/>
                  </a:cubicBezTo>
                  <a:lnTo>
                    <a:pt x="1415" y="258"/>
                  </a:lnTo>
                  <a:cubicBezTo>
                    <a:pt x="1000" y="182"/>
                    <a:pt x="586" y="95"/>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9"/>
            <p:cNvSpPr/>
            <p:nvPr/>
          </p:nvSpPr>
          <p:spPr>
            <a:xfrm>
              <a:off x="5231400" y="1648650"/>
              <a:ext cx="36250" cy="27775"/>
            </a:xfrm>
            <a:custGeom>
              <a:avLst/>
              <a:gdLst/>
              <a:ahLst/>
              <a:cxnLst/>
              <a:rect l="l" t="t" r="r" b="b"/>
              <a:pathLst>
                <a:path w="1450" h="1111" extrusionOk="0">
                  <a:moveTo>
                    <a:pt x="240" y="1"/>
                  </a:moveTo>
                  <a:lnTo>
                    <a:pt x="0" y="744"/>
                  </a:lnTo>
                  <a:cubicBezTo>
                    <a:pt x="413" y="877"/>
                    <a:pt x="830" y="999"/>
                    <a:pt x="1250" y="1111"/>
                  </a:cubicBezTo>
                  <a:lnTo>
                    <a:pt x="1449" y="356"/>
                  </a:lnTo>
                  <a:cubicBezTo>
                    <a:pt x="1043" y="247"/>
                    <a:pt x="639" y="130"/>
                    <a:pt x="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9"/>
            <p:cNvSpPr/>
            <p:nvPr/>
          </p:nvSpPr>
          <p:spPr>
            <a:xfrm>
              <a:off x="5517350" y="1689275"/>
              <a:ext cx="32200" cy="19850"/>
            </a:xfrm>
            <a:custGeom>
              <a:avLst/>
              <a:gdLst/>
              <a:ahLst/>
              <a:cxnLst/>
              <a:rect l="l" t="t" r="r" b="b"/>
              <a:pathLst>
                <a:path w="1288" h="794" extrusionOk="0">
                  <a:moveTo>
                    <a:pt x="16" y="0"/>
                  </a:moveTo>
                  <a:lnTo>
                    <a:pt x="1" y="781"/>
                  </a:lnTo>
                  <a:cubicBezTo>
                    <a:pt x="430" y="792"/>
                    <a:pt x="860" y="792"/>
                    <a:pt x="1288" y="794"/>
                  </a:cubicBezTo>
                  <a:lnTo>
                    <a:pt x="1287" y="13"/>
                  </a:lnTo>
                  <a:cubicBezTo>
                    <a:pt x="863" y="11"/>
                    <a:pt x="439" y="1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9"/>
            <p:cNvSpPr/>
            <p:nvPr/>
          </p:nvSpPr>
          <p:spPr>
            <a:xfrm>
              <a:off x="5459600" y="1686925"/>
              <a:ext cx="32950" cy="21125"/>
            </a:xfrm>
            <a:custGeom>
              <a:avLst/>
              <a:gdLst/>
              <a:ahLst/>
              <a:cxnLst/>
              <a:rect l="l" t="t" r="r" b="b"/>
              <a:pathLst>
                <a:path w="1318" h="845" extrusionOk="0">
                  <a:moveTo>
                    <a:pt x="50" y="0"/>
                  </a:moveTo>
                  <a:lnTo>
                    <a:pt x="0" y="780"/>
                  </a:lnTo>
                  <a:lnTo>
                    <a:pt x="323" y="801"/>
                  </a:lnTo>
                  <a:lnTo>
                    <a:pt x="645" y="816"/>
                  </a:lnTo>
                  <a:lnTo>
                    <a:pt x="967" y="832"/>
                  </a:lnTo>
                  <a:lnTo>
                    <a:pt x="1128" y="840"/>
                  </a:lnTo>
                  <a:lnTo>
                    <a:pt x="1288" y="845"/>
                  </a:lnTo>
                  <a:lnTo>
                    <a:pt x="1317" y="65"/>
                  </a:lnTo>
                  <a:lnTo>
                    <a:pt x="1159" y="59"/>
                  </a:lnTo>
                  <a:lnTo>
                    <a:pt x="1002" y="53"/>
                  </a:lnTo>
                  <a:lnTo>
                    <a:pt x="684" y="37"/>
                  </a:lnTo>
                  <a:lnTo>
                    <a:pt x="367" y="2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9"/>
            <p:cNvSpPr/>
            <p:nvPr/>
          </p:nvSpPr>
          <p:spPr>
            <a:xfrm>
              <a:off x="5402175" y="1682075"/>
              <a:ext cx="33750" cy="22475"/>
            </a:xfrm>
            <a:custGeom>
              <a:avLst/>
              <a:gdLst/>
              <a:ahLst/>
              <a:cxnLst/>
              <a:rect l="l" t="t" r="r" b="b"/>
              <a:pathLst>
                <a:path w="1350" h="899" extrusionOk="0">
                  <a:moveTo>
                    <a:pt x="87" y="1"/>
                  </a:moveTo>
                  <a:lnTo>
                    <a:pt x="0" y="777"/>
                  </a:lnTo>
                  <a:lnTo>
                    <a:pt x="161" y="794"/>
                  </a:lnTo>
                  <a:cubicBezTo>
                    <a:pt x="214" y="800"/>
                    <a:pt x="267" y="805"/>
                    <a:pt x="321" y="810"/>
                  </a:cubicBezTo>
                  <a:lnTo>
                    <a:pt x="642" y="841"/>
                  </a:lnTo>
                  <a:lnTo>
                    <a:pt x="964" y="872"/>
                  </a:lnTo>
                  <a:cubicBezTo>
                    <a:pt x="1071" y="882"/>
                    <a:pt x="1178" y="890"/>
                    <a:pt x="1285" y="898"/>
                  </a:cubicBezTo>
                  <a:lnTo>
                    <a:pt x="1350" y="120"/>
                  </a:lnTo>
                  <a:cubicBezTo>
                    <a:pt x="1245" y="111"/>
                    <a:pt x="1140" y="103"/>
                    <a:pt x="1034" y="93"/>
                  </a:cubicBezTo>
                  <a:lnTo>
                    <a:pt x="718" y="62"/>
                  </a:lnTo>
                  <a:lnTo>
                    <a:pt x="401" y="32"/>
                  </a:lnTo>
                  <a:cubicBezTo>
                    <a:pt x="349" y="27"/>
                    <a:pt x="296" y="21"/>
                    <a:pt x="244" y="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9"/>
            <p:cNvSpPr/>
            <p:nvPr/>
          </p:nvSpPr>
          <p:spPr>
            <a:xfrm>
              <a:off x="5688800" y="1680625"/>
              <a:ext cx="33575" cy="22325"/>
            </a:xfrm>
            <a:custGeom>
              <a:avLst/>
              <a:gdLst/>
              <a:ahLst/>
              <a:cxnLst/>
              <a:rect l="l" t="t" r="r" b="b"/>
              <a:pathLst>
                <a:path w="1343" h="893" extrusionOk="0">
                  <a:moveTo>
                    <a:pt x="0" y="114"/>
                  </a:moveTo>
                  <a:lnTo>
                    <a:pt x="65" y="893"/>
                  </a:lnTo>
                  <a:lnTo>
                    <a:pt x="703" y="838"/>
                  </a:lnTo>
                  <a:lnTo>
                    <a:pt x="863" y="824"/>
                  </a:lnTo>
                  <a:lnTo>
                    <a:pt x="1024" y="807"/>
                  </a:lnTo>
                  <a:lnTo>
                    <a:pt x="1342" y="778"/>
                  </a:lnTo>
                  <a:lnTo>
                    <a:pt x="1268" y="1"/>
                  </a:lnTo>
                  <a:lnTo>
                    <a:pt x="952" y="31"/>
                  </a:lnTo>
                  <a:lnTo>
                    <a:pt x="794" y="45"/>
                  </a:lnTo>
                  <a:lnTo>
                    <a:pt x="635" y="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9"/>
            <p:cNvSpPr/>
            <p:nvPr/>
          </p:nvSpPr>
          <p:spPr>
            <a:xfrm>
              <a:off x="5631900" y="1685325"/>
              <a:ext cx="33100" cy="21425"/>
            </a:xfrm>
            <a:custGeom>
              <a:avLst/>
              <a:gdLst/>
              <a:ahLst/>
              <a:cxnLst/>
              <a:rect l="l" t="t" r="r" b="b"/>
              <a:pathLst>
                <a:path w="1324" h="857" extrusionOk="0">
                  <a:moveTo>
                    <a:pt x="0" y="77"/>
                  </a:moveTo>
                  <a:lnTo>
                    <a:pt x="41" y="857"/>
                  </a:lnTo>
                  <a:lnTo>
                    <a:pt x="682" y="821"/>
                  </a:lnTo>
                  <a:lnTo>
                    <a:pt x="1323" y="780"/>
                  </a:lnTo>
                  <a:lnTo>
                    <a:pt x="1270" y="1"/>
                  </a:lnTo>
                  <a:lnTo>
                    <a:pt x="635" y="4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9"/>
            <p:cNvSpPr/>
            <p:nvPr/>
          </p:nvSpPr>
          <p:spPr>
            <a:xfrm>
              <a:off x="5575125" y="1688375"/>
              <a:ext cx="32525" cy="20450"/>
            </a:xfrm>
            <a:custGeom>
              <a:avLst/>
              <a:gdLst/>
              <a:ahLst/>
              <a:cxnLst/>
              <a:rect l="l" t="t" r="r" b="b"/>
              <a:pathLst>
                <a:path w="1301" h="818" extrusionOk="0">
                  <a:moveTo>
                    <a:pt x="0" y="36"/>
                  </a:moveTo>
                  <a:lnTo>
                    <a:pt x="15" y="817"/>
                  </a:lnTo>
                  <a:lnTo>
                    <a:pt x="335" y="810"/>
                  </a:lnTo>
                  <a:cubicBezTo>
                    <a:pt x="443" y="808"/>
                    <a:pt x="551" y="807"/>
                    <a:pt x="657" y="803"/>
                  </a:cubicBezTo>
                  <a:lnTo>
                    <a:pt x="1301" y="782"/>
                  </a:lnTo>
                  <a:lnTo>
                    <a:pt x="1270" y="1"/>
                  </a:lnTo>
                  <a:lnTo>
                    <a:pt x="635" y="22"/>
                  </a:lnTo>
                  <a:cubicBezTo>
                    <a:pt x="530" y="26"/>
                    <a:pt x="423" y="27"/>
                    <a:pt x="318" y="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9"/>
            <p:cNvSpPr/>
            <p:nvPr/>
          </p:nvSpPr>
          <p:spPr>
            <a:xfrm>
              <a:off x="5859200" y="1659350"/>
              <a:ext cx="34425" cy="23900"/>
            </a:xfrm>
            <a:custGeom>
              <a:avLst/>
              <a:gdLst/>
              <a:ahLst/>
              <a:cxnLst/>
              <a:rect l="l" t="t" r="r" b="b"/>
              <a:pathLst>
                <a:path w="1377" h="956" extrusionOk="0">
                  <a:moveTo>
                    <a:pt x="1" y="183"/>
                  </a:moveTo>
                  <a:lnTo>
                    <a:pt x="110" y="956"/>
                  </a:lnTo>
                  <a:cubicBezTo>
                    <a:pt x="533" y="897"/>
                    <a:pt x="955" y="834"/>
                    <a:pt x="1376" y="772"/>
                  </a:cubicBezTo>
                  <a:lnTo>
                    <a:pt x="1262" y="1"/>
                  </a:lnTo>
                  <a:cubicBezTo>
                    <a:pt x="841" y="62"/>
                    <a:pt x="421" y="125"/>
                    <a:pt x="1" y="18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9"/>
            <p:cNvSpPr/>
            <p:nvPr/>
          </p:nvSpPr>
          <p:spPr>
            <a:xfrm>
              <a:off x="5802600" y="1667325"/>
              <a:ext cx="34200" cy="23550"/>
            </a:xfrm>
            <a:custGeom>
              <a:avLst/>
              <a:gdLst/>
              <a:ahLst/>
              <a:cxnLst/>
              <a:rect l="l" t="t" r="r" b="b"/>
              <a:pathLst>
                <a:path w="1368" h="942" extrusionOk="0">
                  <a:moveTo>
                    <a:pt x="0" y="167"/>
                  </a:moveTo>
                  <a:lnTo>
                    <a:pt x="97" y="942"/>
                  </a:lnTo>
                  <a:lnTo>
                    <a:pt x="415" y="901"/>
                  </a:lnTo>
                  <a:lnTo>
                    <a:pt x="732" y="859"/>
                  </a:lnTo>
                  <a:cubicBezTo>
                    <a:pt x="945" y="832"/>
                    <a:pt x="1156" y="805"/>
                    <a:pt x="1367" y="775"/>
                  </a:cubicBezTo>
                  <a:lnTo>
                    <a:pt x="1263" y="0"/>
                  </a:lnTo>
                  <a:cubicBezTo>
                    <a:pt x="1053" y="30"/>
                    <a:pt x="844" y="57"/>
                    <a:pt x="632" y="84"/>
                  </a:cubicBezTo>
                  <a:lnTo>
                    <a:pt x="316" y="12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9"/>
            <p:cNvSpPr/>
            <p:nvPr/>
          </p:nvSpPr>
          <p:spPr>
            <a:xfrm>
              <a:off x="5746025" y="1674550"/>
              <a:ext cx="33975" cy="22975"/>
            </a:xfrm>
            <a:custGeom>
              <a:avLst/>
              <a:gdLst/>
              <a:ahLst/>
              <a:cxnLst/>
              <a:rect l="l" t="t" r="r" b="b"/>
              <a:pathLst>
                <a:path w="1359" h="919" extrusionOk="0">
                  <a:moveTo>
                    <a:pt x="1" y="141"/>
                  </a:moveTo>
                  <a:lnTo>
                    <a:pt x="83" y="918"/>
                  </a:lnTo>
                  <a:cubicBezTo>
                    <a:pt x="189" y="908"/>
                    <a:pt x="294" y="896"/>
                    <a:pt x="402" y="884"/>
                  </a:cubicBezTo>
                  <a:lnTo>
                    <a:pt x="720" y="849"/>
                  </a:lnTo>
                  <a:lnTo>
                    <a:pt x="1040" y="814"/>
                  </a:lnTo>
                  <a:lnTo>
                    <a:pt x="1358" y="777"/>
                  </a:lnTo>
                  <a:lnTo>
                    <a:pt x="1267" y="1"/>
                  </a:lnTo>
                  <a:lnTo>
                    <a:pt x="951" y="38"/>
                  </a:lnTo>
                  <a:lnTo>
                    <a:pt x="635" y="74"/>
                  </a:lnTo>
                  <a:lnTo>
                    <a:pt x="318" y="108"/>
                  </a:lnTo>
                  <a:cubicBezTo>
                    <a:pt x="212" y="120"/>
                    <a:pt x="106" y="131"/>
                    <a:pt x="1" y="1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9"/>
            <p:cNvSpPr/>
            <p:nvPr/>
          </p:nvSpPr>
          <p:spPr>
            <a:xfrm>
              <a:off x="6029000" y="1632825"/>
              <a:ext cx="34475" cy="24100"/>
            </a:xfrm>
            <a:custGeom>
              <a:avLst/>
              <a:gdLst/>
              <a:ahLst/>
              <a:cxnLst/>
              <a:rect l="l" t="t" r="r" b="b"/>
              <a:pathLst>
                <a:path w="1379" h="964" extrusionOk="0">
                  <a:moveTo>
                    <a:pt x="1" y="192"/>
                  </a:moveTo>
                  <a:lnTo>
                    <a:pt x="120" y="964"/>
                  </a:lnTo>
                  <a:cubicBezTo>
                    <a:pt x="540" y="900"/>
                    <a:pt x="959" y="836"/>
                    <a:pt x="1378" y="774"/>
                  </a:cubicBezTo>
                  <a:lnTo>
                    <a:pt x="1266" y="1"/>
                  </a:lnTo>
                  <a:cubicBezTo>
                    <a:pt x="844" y="62"/>
                    <a:pt x="422" y="128"/>
                    <a:pt x="1" y="19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9"/>
            <p:cNvSpPr/>
            <p:nvPr/>
          </p:nvSpPr>
          <p:spPr>
            <a:xfrm>
              <a:off x="5972475" y="1641550"/>
              <a:ext cx="34600" cy="24375"/>
            </a:xfrm>
            <a:custGeom>
              <a:avLst/>
              <a:gdLst/>
              <a:ahLst/>
              <a:cxnLst/>
              <a:rect l="l" t="t" r="r" b="b"/>
              <a:pathLst>
                <a:path w="1384" h="975" extrusionOk="0">
                  <a:moveTo>
                    <a:pt x="0" y="204"/>
                  </a:moveTo>
                  <a:lnTo>
                    <a:pt x="124" y="974"/>
                  </a:lnTo>
                  <a:lnTo>
                    <a:pt x="1384" y="773"/>
                  </a:lnTo>
                  <a:lnTo>
                    <a:pt x="12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9"/>
            <p:cNvSpPr/>
            <p:nvPr/>
          </p:nvSpPr>
          <p:spPr>
            <a:xfrm>
              <a:off x="5916150" y="1650625"/>
              <a:ext cx="34575" cy="24175"/>
            </a:xfrm>
            <a:custGeom>
              <a:avLst/>
              <a:gdLst/>
              <a:ahLst/>
              <a:cxnLst/>
              <a:rect l="l" t="t" r="r" b="b"/>
              <a:pathLst>
                <a:path w="1383" h="967" extrusionOk="0">
                  <a:moveTo>
                    <a:pt x="0" y="195"/>
                  </a:moveTo>
                  <a:lnTo>
                    <a:pt x="119" y="966"/>
                  </a:lnTo>
                  <a:lnTo>
                    <a:pt x="751" y="869"/>
                  </a:lnTo>
                  <a:lnTo>
                    <a:pt x="1383" y="770"/>
                  </a:lnTo>
                  <a:lnTo>
                    <a:pt x="1261" y="0"/>
                  </a:lnTo>
                  <a:lnTo>
                    <a:pt x="630" y="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9"/>
            <p:cNvSpPr/>
            <p:nvPr/>
          </p:nvSpPr>
          <p:spPr>
            <a:xfrm>
              <a:off x="6200600" y="1617675"/>
              <a:ext cx="32325" cy="20400"/>
            </a:xfrm>
            <a:custGeom>
              <a:avLst/>
              <a:gdLst/>
              <a:ahLst/>
              <a:cxnLst/>
              <a:rect l="l" t="t" r="r" b="b"/>
              <a:pathLst>
                <a:path w="1293" h="816" extrusionOk="0">
                  <a:moveTo>
                    <a:pt x="0" y="36"/>
                  </a:moveTo>
                  <a:lnTo>
                    <a:pt x="34" y="815"/>
                  </a:lnTo>
                  <a:lnTo>
                    <a:pt x="349" y="803"/>
                  </a:lnTo>
                  <a:cubicBezTo>
                    <a:pt x="401" y="799"/>
                    <a:pt x="454" y="797"/>
                    <a:pt x="506" y="796"/>
                  </a:cubicBezTo>
                  <a:lnTo>
                    <a:pt x="664" y="793"/>
                  </a:lnTo>
                  <a:lnTo>
                    <a:pt x="1292" y="782"/>
                  </a:lnTo>
                  <a:lnTo>
                    <a:pt x="1288" y="1"/>
                  </a:lnTo>
                  <a:lnTo>
                    <a:pt x="646" y="12"/>
                  </a:lnTo>
                  <a:lnTo>
                    <a:pt x="484" y="15"/>
                  </a:lnTo>
                  <a:cubicBezTo>
                    <a:pt x="430" y="16"/>
                    <a:pt x="377" y="19"/>
                    <a:pt x="324" y="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9"/>
            <p:cNvSpPr/>
            <p:nvPr/>
          </p:nvSpPr>
          <p:spPr>
            <a:xfrm>
              <a:off x="6143125" y="1619900"/>
              <a:ext cx="33425" cy="22175"/>
            </a:xfrm>
            <a:custGeom>
              <a:avLst/>
              <a:gdLst/>
              <a:ahLst/>
              <a:cxnLst/>
              <a:rect l="l" t="t" r="r" b="b"/>
              <a:pathLst>
                <a:path w="1337" h="887" extrusionOk="0">
                  <a:moveTo>
                    <a:pt x="0" y="110"/>
                  </a:moveTo>
                  <a:lnTo>
                    <a:pt x="75" y="886"/>
                  </a:lnTo>
                  <a:lnTo>
                    <a:pt x="391" y="855"/>
                  </a:lnTo>
                  <a:lnTo>
                    <a:pt x="706" y="829"/>
                  </a:lnTo>
                  <a:lnTo>
                    <a:pt x="1021" y="803"/>
                  </a:lnTo>
                  <a:lnTo>
                    <a:pt x="1178" y="791"/>
                  </a:lnTo>
                  <a:cubicBezTo>
                    <a:pt x="1230" y="786"/>
                    <a:pt x="1284" y="783"/>
                    <a:pt x="1336" y="780"/>
                  </a:cubicBezTo>
                  <a:lnTo>
                    <a:pt x="1282" y="0"/>
                  </a:lnTo>
                  <a:cubicBezTo>
                    <a:pt x="1229" y="5"/>
                    <a:pt x="1176" y="7"/>
                    <a:pt x="1123" y="11"/>
                  </a:cubicBezTo>
                  <a:lnTo>
                    <a:pt x="962" y="23"/>
                  </a:lnTo>
                  <a:lnTo>
                    <a:pt x="642" y="49"/>
                  </a:lnTo>
                  <a:lnTo>
                    <a:pt x="322" y="7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9"/>
            <p:cNvSpPr/>
            <p:nvPr/>
          </p:nvSpPr>
          <p:spPr>
            <a:xfrm>
              <a:off x="6086225" y="1625275"/>
              <a:ext cx="34050" cy="23375"/>
            </a:xfrm>
            <a:custGeom>
              <a:avLst/>
              <a:gdLst/>
              <a:ahLst/>
              <a:cxnLst/>
              <a:rect l="l" t="t" r="r" b="b"/>
              <a:pathLst>
                <a:path w="1362" h="935" extrusionOk="0">
                  <a:moveTo>
                    <a:pt x="0" y="160"/>
                  </a:moveTo>
                  <a:lnTo>
                    <a:pt x="104" y="935"/>
                  </a:lnTo>
                  <a:lnTo>
                    <a:pt x="261" y="912"/>
                  </a:lnTo>
                  <a:lnTo>
                    <a:pt x="418" y="893"/>
                  </a:lnTo>
                  <a:lnTo>
                    <a:pt x="733" y="853"/>
                  </a:lnTo>
                  <a:lnTo>
                    <a:pt x="1047" y="813"/>
                  </a:lnTo>
                  <a:lnTo>
                    <a:pt x="1361" y="777"/>
                  </a:lnTo>
                  <a:lnTo>
                    <a:pt x="1272" y="1"/>
                  </a:lnTo>
                  <a:lnTo>
                    <a:pt x="953" y="37"/>
                  </a:lnTo>
                  <a:lnTo>
                    <a:pt x="635" y="78"/>
                  </a:lnTo>
                  <a:lnTo>
                    <a:pt x="318" y="119"/>
                  </a:lnTo>
                  <a:lnTo>
                    <a:pt x="159" y="13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9"/>
            <p:cNvSpPr/>
            <p:nvPr/>
          </p:nvSpPr>
          <p:spPr>
            <a:xfrm>
              <a:off x="6369275" y="1631400"/>
              <a:ext cx="35425" cy="26375"/>
            </a:xfrm>
            <a:custGeom>
              <a:avLst/>
              <a:gdLst/>
              <a:ahLst/>
              <a:cxnLst/>
              <a:rect l="l" t="t" r="r" b="b"/>
              <a:pathLst>
                <a:path w="1417" h="1055" extrusionOk="0">
                  <a:moveTo>
                    <a:pt x="162" y="1"/>
                  </a:moveTo>
                  <a:lnTo>
                    <a:pt x="0" y="765"/>
                  </a:lnTo>
                  <a:cubicBezTo>
                    <a:pt x="407" y="851"/>
                    <a:pt x="814" y="947"/>
                    <a:pt x="1216" y="1054"/>
                  </a:cubicBezTo>
                  <a:lnTo>
                    <a:pt x="1416" y="299"/>
                  </a:lnTo>
                  <a:cubicBezTo>
                    <a:pt x="1002" y="188"/>
                    <a:pt x="583" y="89"/>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9"/>
            <p:cNvSpPr/>
            <p:nvPr/>
          </p:nvSpPr>
          <p:spPr>
            <a:xfrm>
              <a:off x="6313975" y="1622050"/>
              <a:ext cx="34225" cy="23825"/>
            </a:xfrm>
            <a:custGeom>
              <a:avLst/>
              <a:gdLst/>
              <a:ahLst/>
              <a:cxnLst/>
              <a:rect l="l" t="t" r="r" b="b"/>
              <a:pathLst>
                <a:path w="1369" h="953" extrusionOk="0">
                  <a:moveTo>
                    <a:pt x="90" y="1"/>
                  </a:moveTo>
                  <a:lnTo>
                    <a:pt x="1" y="778"/>
                  </a:lnTo>
                  <a:cubicBezTo>
                    <a:pt x="414" y="825"/>
                    <a:pt x="828" y="884"/>
                    <a:pt x="1239" y="952"/>
                  </a:cubicBezTo>
                  <a:lnTo>
                    <a:pt x="1369" y="182"/>
                  </a:lnTo>
                  <a:cubicBezTo>
                    <a:pt x="943" y="112"/>
                    <a:pt x="517" y="51"/>
                    <a:pt x="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9"/>
            <p:cNvSpPr/>
            <p:nvPr/>
          </p:nvSpPr>
          <p:spPr>
            <a:xfrm>
              <a:off x="6258150" y="1618050"/>
              <a:ext cx="32750" cy="21100"/>
            </a:xfrm>
            <a:custGeom>
              <a:avLst/>
              <a:gdLst/>
              <a:ahLst/>
              <a:cxnLst/>
              <a:rect l="l" t="t" r="r" b="b"/>
              <a:pathLst>
                <a:path w="1310" h="844" extrusionOk="0">
                  <a:moveTo>
                    <a:pt x="22" y="0"/>
                  </a:moveTo>
                  <a:lnTo>
                    <a:pt x="0" y="781"/>
                  </a:lnTo>
                  <a:lnTo>
                    <a:pt x="314" y="792"/>
                  </a:lnTo>
                  <a:lnTo>
                    <a:pt x="470" y="797"/>
                  </a:lnTo>
                  <a:cubicBezTo>
                    <a:pt x="522" y="799"/>
                    <a:pt x="574" y="799"/>
                    <a:pt x="626" y="803"/>
                  </a:cubicBezTo>
                  <a:lnTo>
                    <a:pt x="1251" y="844"/>
                  </a:lnTo>
                  <a:lnTo>
                    <a:pt x="1309" y="65"/>
                  </a:lnTo>
                  <a:lnTo>
                    <a:pt x="667" y="23"/>
                  </a:lnTo>
                  <a:cubicBezTo>
                    <a:pt x="614" y="19"/>
                    <a:pt x="560" y="18"/>
                    <a:pt x="505" y="17"/>
                  </a:cubicBezTo>
                  <a:lnTo>
                    <a:pt x="344" y="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4" name="Google Shape;464;p9"/>
          <p:cNvSpPr/>
          <p:nvPr/>
        </p:nvSpPr>
        <p:spPr>
          <a:xfrm rot="-7479214">
            <a:off x="-252927" y="4357618"/>
            <a:ext cx="1800593" cy="752954"/>
          </a:xfrm>
          <a:custGeom>
            <a:avLst/>
            <a:gdLst/>
            <a:ahLst/>
            <a:cxnLst/>
            <a:rect l="l" t="t" r="r" b="b"/>
            <a:pathLst>
              <a:path w="10545" h="3509" extrusionOk="0">
                <a:moveTo>
                  <a:pt x="7015" y="530"/>
                </a:moveTo>
                <a:cubicBezTo>
                  <a:pt x="7125" y="530"/>
                  <a:pt x="7230" y="538"/>
                  <a:pt x="7300" y="555"/>
                </a:cubicBezTo>
                <a:cubicBezTo>
                  <a:pt x="7595" y="628"/>
                  <a:pt x="7802" y="761"/>
                  <a:pt x="7932" y="927"/>
                </a:cubicBezTo>
                <a:lnTo>
                  <a:pt x="7932" y="927"/>
                </a:lnTo>
                <a:cubicBezTo>
                  <a:pt x="7883" y="928"/>
                  <a:pt x="7837" y="929"/>
                  <a:pt x="7793" y="929"/>
                </a:cubicBezTo>
                <a:cubicBezTo>
                  <a:pt x="7678" y="929"/>
                  <a:pt x="7585" y="924"/>
                  <a:pt x="7524" y="914"/>
                </a:cubicBezTo>
                <a:cubicBezTo>
                  <a:pt x="7280" y="874"/>
                  <a:pt x="7038" y="821"/>
                  <a:pt x="6800" y="753"/>
                </a:cubicBezTo>
                <a:cubicBezTo>
                  <a:pt x="6290" y="609"/>
                  <a:pt x="6675" y="530"/>
                  <a:pt x="7015" y="530"/>
                </a:cubicBezTo>
                <a:close/>
                <a:moveTo>
                  <a:pt x="2570" y="2230"/>
                </a:moveTo>
                <a:cubicBezTo>
                  <a:pt x="2585" y="2230"/>
                  <a:pt x="2602" y="2281"/>
                  <a:pt x="2580" y="2390"/>
                </a:cubicBezTo>
                <a:lnTo>
                  <a:pt x="2580" y="2390"/>
                </a:lnTo>
                <a:cubicBezTo>
                  <a:pt x="2541" y="2286"/>
                  <a:pt x="2554" y="2230"/>
                  <a:pt x="2570" y="2230"/>
                </a:cubicBezTo>
                <a:close/>
                <a:moveTo>
                  <a:pt x="9867" y="0"/>
                </a:moveTo>
                <a:cubicBezTo>
                  <a:pt x="9740" y="0"/>
                  <a:pt x="9588" y="102"/>
                  <a:pt x="9671" y="198"/>
                </a:cubicBezTo>
                <a:cubicBezTo>
                  <a:pt x="10032" y="616"/>
                  <a:pt x="9080" y="833"/>
                  <a:pt x="8311" y="903"/>
                </a:cubicBezTo>
                <a:lnTo>
                  <a:pt x="8311" y="903"/>
                </a:lnTo>
                <a:cubicBezTo>
                  <a:pt x="7997" y="501"/>
                  <a:pt x="7388" y="255"/>
                  <a:pt x="6883" y="255"/>
                </a:cubicBezTo>
                <a:cubicBezTo>
                  <a:pt x="6828" y="255"/>
                  <a:pt x="6774" y="258"/>
                  <a:pt x="6722" y="264"/>
                </a:cubicBezTo>
                <a:cubicBezTo>
                  <a:pt x="6532" y="286"/>
                  <a:pt x="6130" y="387"/>
                  <a:pt x="6101" y="645"/>
                </a:cubicBezTo>
                <a:cubicBezTo>
                  <a:pt x="6072" y="905"/>
                  <a:pt x="6675" y="1009"/>
                  <a:pt x="6815" y="1046"/>
                </a:cubicBezTo>
                <a:cubicBezTo>
                  <a:pt x="7216" y="1149"/>
                  <a:pt x="7582" y="1197"/>
                  <a:pt x="7953" y="1197"/>
                </a:cubicBezTo>
                <a:cubicBezTo>
                  <a:pt x="7992" y="1197"/>
                  <a:pt x="8032" y="1197"/>
                  <a:pt x="8071" y="1196"/>
                </a:cubicBezTo>
                <a:lnTo>
                  <a:pt x="8071" y="1196"/>
                </a:lnTo>
                <a:cubicBezTo>
                  <a:pt x="8208" y="1653"/>
                  <a:pt x="7953" y="2224"/>
                  <a:pt x="7478" y="2562"/>
                </a:cubicBezTo>
                <a:cubicBezTo>
                  <a:pt x="6790" y="3051"/>
                  <a:pt x="5888" y="3247"/>
                  <a:pt x="5007" y="3247"/>
                </a:cubicBezTo>
                <a:cubicBezTo>
                  <a:pt x="4524" y="3247"/>
                  <a:pt x="4048" y="3188"/>
                  <a:pt x="3617" y="3086"/>
                </a:cubicBezTo>
                <a:cubicBezTo>
                  <a:pt x="3341" y="3020"/>
                  <a:pt x="3078" y="2914"/>
                  <a:pt x="2844" y="2749"/>
                </a:cubicBezTo>
                <a:cubicBezTo>
                  <a:pt x="2826" y="2736"/>
                  <a:pt x="2808" y="2723"/>
                  <a:pt x="2791" y="2708"/>
                </a:cubicBezTo>
                <a:lnTo>
                  <a:pt x="2791" y="2708"/>
                </a:lnTo>
                <a:cubicBezTo>
                  <a:pt x="2948" y="2455"/>
                  <a:pt x="3018" y="2090"/>
                  <a:pt x="2785" y="1890"/>
                </a:cubicBezTo>
                <a:cubicBezTo>
                  <a:pt x="2711" y="1826"/>
                  <a:pt x="2634" y="1797"/>
                  <a:pt x="2561" y="1797"/>
                </a:cubicBezTo>
                <a:cubicBezTo>
                  <a:pt x="2432" y="1797"/>
                  <a:pt x="2314" y="1889"/>
                  <a:pt x="2244" y="2039"/>
                </a:cubicBezTo>
                <a:cubicBezTo>
                  <a:pt x="2121" y="2301"/>
                  <a:pt x="2236" y="2568"/>
                  <a:pt x="2408" y="2774"/>
                </a:cubicBezTo>
                <a:lnTo>
                  <a:pt x="2408" y="2774"/>
                </a:lnTo>
                <a:cubicBezTo>
                  <a:pt x="2268" y="2949"/>
                  <a:pt x="2067" y="3024"/>
                  <a:pt x="1853" y="3024"/>
                </a:cubicBezTo>
                <a:cubicBezTo>
                  <a:pt x="1103" y="3024"/>
                  <a:pt x="189" y="2107"/>
                  <a:pt x="1140" y="1383"/>
                </a:cubicBezTo>
                <a:cubicBezTo>
                  <a:pt x="1278" y="1279"/>
                  <a:pt x="1163" y="1189"/>
                  <a:pt x="1040" y="1189"/>
                </a:cubicBezTo>
                <a:cubicBezTo>
                  <a:pt x="996" y="1189"/>
                  <a:pt x="952" y="1200"/>
                  <a:pt x="917" y="1227"/>
                </a:cubicBezTo>
                <a:cubicBezTo>
                  <a:pt x="1" y="1923"/>
                  <a:pt x="483" y="3055"/>
                  <a:pt x="1476" y="3233"/>
                </a:cubicBezTo>
                <a:cubicBezTo>
                  <a:pt x="1548" y="3245"/>
                  <a:pt x="1621" y="3252"/>
                  <a:pt x="1694" y="3252"/>
                </a:cubicBezTo>
                <a:cubicBezTo>
                  <a:pt x="2009" y="3252"/>
                  <a:pt x="2327" y="3136"/>
                  <a:pt x="2578" y="2943"/>
                </a:cubicBezTo>
                <a:lnTo>
                  <a:pt x="2578" y="2943"/>
                </a:lnTo>
                <a:cubicBezTo>
                  <a:pt x="2610" y="2970"/>
                  <a:pt x="2643" y="2995"/>
                  <a:pt x="2675" y="3017"/>
                </a:cubicBezTo>
                <a:cubicBezTo>
                  <a:pt x="3211" y="3392"/>
                  <a:pt x="3968" y="3508"/>
                  <a:pt x="4676" y="3508"/>
                </a:cubicBezTo>
                <a:cubicBezTo>
                  <a:pt x="4974" y="3508"/>
                  <a:pt x="5264" y="3488"/>
                  <a:pt x="5524" y="3457"/>
                </a:cubicBezTo>
                <a:cubicBezTo>
                  <a:pt x="6522" y="3341"/>
                  <a:pt x="7744" y="2996"/>
                  <a:pt x="8329" y="2073"/>
                </a:cubicBezTo>
                <a:cubicBezTo>
                  <a:pt x="8543" y="1738"/>
                  <a:pt x="8563" y="1431"/>
                  <a:pt x="8463" y="1168"/>
                </a:cubicBezTo>
                <a:lnTo>
                  <a:pt x="8463" y="1168"/>
                </a:lnTo>
                <a:cubicBezTo>
                  <a:pt x="8620" y="1151"/>
                  <a:pt x="8780" y="1125"/>
                  <a:pt x="8946" y="1093"/>
                </a:cubicBezTo>
                <a:cubicBezTo>
                  <a:pt x="9369" y="1012"/>
                  <a:pt x="10545" y="693"/>
                  <a:pt x="9982" y="44"/>
                </a:cubicBezTo>
                <a:cubicBezTo>
                  <a:pt x="9955" y="13"/>
                  <a:pt x="9912" y="0"/>
                  <a:pt x="9867" y="0"/>
                </a:cubicBezTo>
                <a:close/>
              </a:path>
            </a:pathLst>
          </a:custGeom>
          <a:solidFill>
            <a:srgbClr val="FF7C35">
              <a:alpha val="56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9"/>
          <p:cNvGrpSpPr/>
          <p:nvPr/>
        </p:nvGrpSpPr>
        <p:grpSpPr>
          <a:xfrm>
            <a:off x="385750" y="206447"/>
            <a:ext cx="8336049" cy="4757278"/>
            <a:chOff x="385750" y="206447"/>
            <a:chExt cx="8336049" cy="4757278"/>
          </a:xfrm>
        </p:grpSpPr>
        <p:sp>
          <p:nvSpPr>
            <p:cNvPr id="466" name="Google Shape;466;p9"/>
            <p:cNvSpPr/>
            <p:nvPr/>
          </p:nvSpPr>
          <p:spPr>
            <a:xfrm rot="-5400000">
              <a:off x="2208886" y="-1549189"/>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9"/>
            <p:cNvSpPr/>
            <p:nvPr/>
          </p:nvSpPr>
          <p:spPr>
            <a:xfrm rot="-5400000">
              <a:off x="2168061" y="-1575864"/>
              <a:ext cx="4730603" cy="8295224"/>
            </a:xfrm>
            <a:custGeom>
              <a:avLst/>
              <a:gdLst/>
              <a:ahLst/>
              <a:cxnLst/>
              <a:rect l="l" t="t" r="r" b="b"/>
              <a:pathLst>
                <a:path w="57473" h="77086" extrusionOk="0">
                  <a:moveTo>
                    <a:pt x="0" y="0"/>
                  </a:moveTo>
                  <a:lnTo>
                    <a:pt x="0" y="73905"/>
                  </a:lnTo>
                  <a:cubicBezTo>
                    <a:pt x="0" y="75663"/>
                    <a:pt x="1423" y="77085"/>
                    <a:pt x="3181" y="77085"/>
                  </a:cubicBezTo>
                  <a:lnTo>
                    <a:pt x="54376" y="77085"/>
                  </a:lnTo>
                  <a:cubicBezTo>
                    <a:pt x="56105" y="77085"/>
                    <a:pt x="57472" y="75691"/>
                    <a:pt x="57472" y="73989"/>
                  </a:cubicBezTo>
                  <a:lnTo>
                    <a:pt x="57472" y="0"/>
                  </a:lnTo>
                  <a:lnTo>
                    <a:pt x="54850" y="0"/>
                  </a:lnTo>
                  <a:lnTo>
                    <a:pt x="54683" y="279"/>
                  </a:lnTo>
                  <a:lnTo>
                    <a:pt x="54487" y="1284"/>
                  </a:lnTo>
                  <a:cubicBezTo>
                    <a:pt x="54571" y="1339"/>
                    <a:pt x="54738" y="1702"/>
                    <a:pt x="54738" y="1953"/>
                  </a:cubicBezTo>
                  <a:cubicBezTo>
                    <a:pt x="54738" y="2428"/>
                    <a:pt x="54336" y="2835"/>
                    <a:pt x="53851" y="2835"/>
                  </a:cubicBezTo>
                  <a:cubicBezTo>
                    <a:pt x="53794" y="2835"/>
                    <a:pt x="53737" y="2830"/>
                    <a:pt x="53678" y="2818"/>
                  </a:cubicBezTo>
                  <a:cubicBezTo>
                    <a:pt x="53343" y="2734"/>
                    <a:pt x="53064" y="2455"/>
                    <a:pt x="53009" y="2121"/>
                  </a:cubicBezTo>
                  <a:cubicBezTo>
                    <a:pt x="52897" y="1563"/>
                    <a:pt x="53315" y="1088"/>
                    <a:pt x="53846" y="1088"/>
                  </a:cubicBezTo>
                  <a:cubicBezTo>
                    <a:pt x="53873" y="1088"/>
                    <a:pt x="53957" y="251"/>
                    <a:pt x="53957" y="251"/>
                  </a:cubicBezTo>
                  <a:lnTo>
                    <a:pt x="53873" y="0"/>
                  </a:lnTo>
                  <a:lnTo>
                    <a:pt x="48824" y="0"/>
                  </a:lnTo>
                  <a:lnTo>
                    <a:pt x="48768" y="1228"/>
                  </a:lnTo>
                  <a:cubicBezTo>
                    <a:pt x="49047" y="1423"/>
                    <a:pt x="49214" y="1758"/>
                    <a:pt x="49131" y="2121"/>
                  </a:cubicBezTo>
                  <a:cubicBezTo>
                    <a:pt x="49075" y="2455"/>
                    <a:pt x="48796" y="2734"/>
                    <a:pt x="48461" y="2818"/>
                  </a:cubicBezTo>
                  <a:cubicBezTo>
                    <a:pt x="48403" y="2830"/>
                    <a:pt x="48345" y="2835"/>
                    <a:pt x="48288" y="2835"/>
                  </a:cubicBezTo>
                  <a:cubicBezTo>
                    <a:pt x="47803" y="2835"/>
                    <a:pt x="47401" y="2428"/>
                    <a:pt x="47401" y="1953"/>
                  </a:cubicBezTo>
                  <a:cubicBezTo>
                    <a:pt x="47401" y="1618"/>
                    <a:pt x="47596" y="1339"/>
                    <a:pt x="47847" y="1200"/>
                  </a:cubicBezTo>
                  <a:lnTo>
                    <a:pt x="47819" y="0"/>
                  </a:lnTo>
                  <a:lnTo>
                    <a:pt x="42323" y="0"/>
                  </a:lnTo>
                  <a:lnTo>
                    <a:pt x="42519" y="1088"/>
                  </a:lnTo>
                  <a:cubicBezTo>
                    <a:pt x="42593" y="1088"/>
                    <a:pt x="42655" y="1076"/>
                    <a:pt x="42721" y="1076"/>
                  </a:cubicBezTo>
                  <a:cubicBezTo>
                    <a:pt x="42754" y="1076"/>
                    <a:pt x="42788" y="1079"/>
                    <a:pt x="42825" y="1088"/>
                  </a:cubicBezTo>
                  <a:cubicBezTo>
                    <a:pt x="43216" y="1144"/>
                    <a:pt x="43523" y="1479"/>
                    <a:pt x="43579" y="1842"/>
                  </a:cubicBezTo>
                  <a:cubicBezTo>
                    <a:pt x="43629" y="2372"/>
                    <a:pt x="43200" y="2834"/>
                    <a:pt x="42683" y="2834"/>
                  </a:cubicBezTo>
                  <a:cubicBezTo>
                    <a:pt x="42629" y="2834"/>
                    <a:pt x="42574" y="2829"/>
                    <a:pt x="42519" y="2818"/>
                  </a:cubicBezTo>
                  <a:cubicBezTo>
                    <a:pt x="42184" y="2734"/>
                    <a:pt x="41905" y="2455"/>
                    <a:pt x="41849" y="2121"/>
                  </a:cubicBezTo>
                  <a:cubicBezTo>
                    <a:pt x="41821" y="1953"/>
                    <a:pt x="41821" y="1814"/>
                    <a:pt x="41877" y="1674"/>
                  </a:cubicBezTo>
                  <a:lnTo>
                    <a:pt x="41737" y="586"/>
                  </a:lnTo>
                  <a:lnTo>
                    <a:pt x="41319" y="0"/>
                  </a:lnTo>
                  <a:lnTo>
                    <a:pt x="37831" y="0"/>
                  </a:lnTo>
                  <a:lnTo>
                    <a:pt x="37720" y="1312"/>
                  </a:lnTo>
                  <a:cubicBezTo>
                    <a:pt x="37915" y="1507"/>
                    <a:pt x="38027" y="1814"/>
                    <a:pt x="37971" y="2121"/>
                  </a:cubicBezTo>
                  <a:cubicBezTo>
                    <a:pt x="37915" y="2455"/>
                    <a:pt x="37636" y="2734"/>
                    <a:pt x="37301" y="2818"/>
                  </a:cubicBezTo>
                  <a:cubicBezTo>
                    <a:pt x="37243" y="2830"/>
                    <a:pt x="37185" y="2835"/>
                    <a:pt x="37129" y="2835"/>
                  </a:cubicBezTo>
                  <a:cubicBezTo>
                    <a:pt x="36644" y="2835"/>
                    <a:pt x="36241" y="2428"/>
                    <a:pt x="36241" y="1953"/>
                  </a:cubicBezTo>
                  <a:cubicBezTo>
                    <a:pt x="36241" y="1674"/>
                    <a:pt x="36353" y="1451"/>
                    <a:pt x="36548" y="1284"/>
                  </a:cubicBezTo>
                  <a:lnTo>
                    <a:pt x="36576" y="0"/>
                  </a:lnTo>
                  <a:lnTo>
                    <a:pt x="31805" y="0"/>
                  </a:lnTo>
                  <a:lnTo>
                    <a:pt x="31833" y="419"/>
                  </a:lnTo>
                  <a:cubicBezTo>
                    <a:pt x="31945" y="475"/>
                    <a:pt x="32168" y="1339"/>
                    <a:pt x="32252" y="1451"/>
                  </a:cubicBezTo>
                  <a:cubicBezTo>
                    <a:pt x="32363" y="1618"/>
                    <a:pt x="32419" y="1842"/>
                    <a:pt x="32391" y="2065"/>
                  </a:cubicBezTo>
                  <a:cubicBezTo>
                    <a:pt x="32363" y="2455"/>
                    <a:pt x="32028" y="2790"/>
                    <a:pt x="31638" y="2818"/>
                  </a:cubicBezTo>
                  <a:cubicBezTo>
                    <a:pt x="31606" y="2821"/>
                    <a:pt x="31574" y="2823"/>
                    <a:pt x="31543" y="2823"/>
                  </a:cubicBezTo>
                  <a:cubicBezTo>
                    <a:pt x="31056" y="2823"/>
                    <a:pt x="30661" y="2425"/>
                    <a:pt x="30661" y="1953"/>
                  </a:cubicBezTo>
                  <a:cubicBezTo>
                    <a:pt x="30661" y="1674"/>
                    <a:pt x="30801" y="1395"/>
                    <a:pt x="31024" y="1256"/>
                  </a:cubicBezTo>
                  <a:cubicBezTo>
                    <a:pt x="31080" y="1200"/>
                    <a:pt x="30829" y="475"/>
                    <a:pt x="30885" y="363"/>
                  </a:cubicBezTo>
                  <a:lnTo>
                    <a:pt x="30801" y="0"/>
                  </a:lnTo>
                  <a:lnTo>
                    <a:pt x="26783" y="0"/>
                  </a:lnTo>
                  <a:lnTo>
                    <a:pt x="26532" y="1312"/>
                  </a:lnTo>
                  <a:cubicBezTo>
                    <a:pt x="26756" y="1507"/>
                    <a:pt x="26867" y="1786"/>
                    <a:pt x="26811" y="2121"/>
                  </a:cubicBezTo>
                  <a:cubicBezTo>
                    <a:pt x="26756" y="2455"/>
                    <a:pt x="26477" y="2734"/>
                    <a:pt x="26142" y="2818"/>
                  </a:cubicBezTo>
                  <a:cubicBezTo>
                    <a:pt x="26080" y="2830"/>
                    <a:pt x="26020" y="2835"/>
                    <a:pt x="25962" y="2835"/>
                  </a:cubicBezTo>
                  <a:cubicBezTo>
                    <a:pt x="25462" y="2835"/>
                    <a:pt x="25082" y="2428"/>
                    <a:pt x="25082" y="1953"/>
                  </a:cubicBezTo>
                  <a:cubicBezTo>
                    <a:pt x="25082" y="1618"/>
                    <a:pt x="25277" y="1312"/>
                    <a:pt x="25556" y="1172"/>
                  </a:cubicBezTo>
                  <a:lnTo>
                    <a:pt x="25500" y="0"/>
                  </a:lnTo>
                  <a:lnTo>
                    <a:pt x="21315" y="0"/>
                  </a:lnTo>
                  <a:lnTo>
                    <a:pt x="20980" y="1339"/>
                  </a:lnTo>
                  <a:cubicBezTo>
                    <a:pt x="21176" y="1535"/>
                    <a:pt x="21287" y="1814"/>
                    <a:pt x="21232" y="2121"/>
                  </a:cubicBezTo>
                  <a:cubicBezTo>
                    <a:pt x="21176" y="2455"/>
                    <a:pt x="20897" y="2734"/>
                    <a:pt x="20562" y="2818"/>
                  </a:cubicBezTo>
                  <a:cubicBezTo>
                    <a:pt x="20501" y="2830"/>
                    <a:pt x="20441" y="2835"/>
                    <a:pt x="20382" y="2835"/>
                  </a:cubicBezTo>
                  <a:cubicBezTo>
                    <a:pt x="19882" y="2835"/>
                    <a:pt x="19502" y="2428"/>
                    <a:pt x="19502" y="1953"/>
                  </a:cubicBezTo>
                  <a:cubicBezTo>
                    <a:pt x="19502" y="1646"/>
                    <a:pt x="19669" y="1339"/>
                    <a:pt x="19920" y="1200"/>
                  </a:cubicBezTo>
                  <a:lnTo>
                    <a:pt x="20395" y="0"/>
                  </a:lnTo>
                  <a:lnTo>
                    <a:pt x="15512" y="0"/>
                  </a:lnTo>
                  <a:lnTo>
                    <a:pt x="15373" y="1312"/>
                  </a:lnTo>
                  <a:cubicBezTo>
                    <a:pt x="15596" y="1507"/>
                    <a:pt x="15708" y="1786"/>
                    <a:pt x="15652" y="2121"/>
                  </a:cubicBezTo>
                  <a:cubicBezTo>
                    <a:pt x="15596" y="2455"/>
                    <a:pt x="15317" y="2734"/>
                    <a:pt x="14954" y="2818"/>
                  </a:cubicBezTo>
                  <a:cubicBezTo>
                    <a:pt x="14896" y="2830"/>
                    <a:pt x="14838" y="2835"/>
                    <a:pt x="14782" y="2835"/>
                  </a:cubicBezTo>
                  <a:cubicBezTo>
                    <a:pt x="14302" y="2835"/>
                    <a:pt x="13922" y="2428"/>
                    <a:pt x="13922" y="1953"/>
                  </a:cubicBezTo>
                  <a:cubicBezTo>
                    <a:pt x="13922" y="1674"/>
                    <a:pt x="14034" y="1451"/>
                    <a:pt x="14229" y="1284"/>
                  </a:cubicBezTo>
                  <a:lnTo>
                    <a:pt x="14034" y="0"/>
                  </a:lnTo>
                  <a:lnTo>
                    <a:pt x="10239" y="0"/>
                  </a:lnTo>
                  <a:lnTo>
                    <a:pt x="9765" y="1256"/>
                  </a:lnTo>
                  <a:cubicBezTo>
                    <a:pt x="9988" y="1451"/>
                    <a:pt x="10128" y="1730"/>
                    <a:pt x="10072" y="2065"/>
                  </a:cubicBezTo>
                  <a:cubicBezTo>
                    <a:pt x="10044" y="2455"/>
                    <a:pt x="9709" y="2790"/>
                    <a:pt x="9319" y="2818"/>
                  </a:cubicBezTo>
                  <a:cubicBezTo>
                    <a:pt x="9287" y="2821"/>
                    <a:pt x="9255" y="2823"/>
                    <a:pt x="9224" y="2823"/>
                  </a:cubicBezTo>
                  <a:cubicBezTo>
                    <a:pt x="8736" y="2823"/>
                    <a:pt x="8342" y="2425"/>
                    <a:pt x="8342" y="1953"/>
                  </a:cubicBezTo>
                  <a:cubicBezTo>
                    <a:pt x="8342" y="1702"/>
                    <a:pt x="8426" y="1507"/>
                    <a:pt x="8593" y="1339"/>
                  </a:cubicBezTo>
                  <a:lnTo>
                    <a:pt x="8342" y="0"/>
                  </a:lnTo>
                  <a:lnTo>
                    <a:pt x="3990" y="0"/>
                  </a:lnTo>
                  <a:lnTo>
                    <a:pt x="4157" y="1256"/>
                  </a:lnTo>
                  <a:cubicBezTo>
                    <a:pt x="4408" y="1451"/>
                    <a:pt x="4548" y="1758"/>
                    <a:pt x="4492" y="2121"/>
                  </a:cubicBezTo>
                  <a:cubicBezTo>
                    <a:pt x="4408" y="2455"/>
                    <a:pt x="4157" y="2734"/>
                    <a:pt x="3795" y="2818"/>
                  </a:cubicBezTo>
                  <a:cubicBezTo>
                    <a:pt x="3736" y="2830"/>
                    <a:pt x="3679" y="2835"/>
                    <a:pt x="3623" y="2835"/>
                  </a:cubicBezTo>
                  <a:cubicBezTo>
                    <a:pt x="3143" y="2835"/>
                    <a:pt x="2762" y="2428"/>
                    <a:pt x="2762" y="1953"/>
                  </a:cubicBezTo>
                  <a:cubicBezTo>
                    <a:pt x="2762" y="1758"/>
                    <a:pt x="2818" y="1563"/>
                    <a:pt x="2958" y="1395"/>
                  </a:cubicBezTo>
                  <a:lnTo>
                    <a:pt x="23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8" name="Google Shape;468;p9"/>
          <p:cNvSpPr txBox="1">
            <a:spLocks noGrp="1"/>
          </p:cNvSpPr>
          <p:nvPr>
            <p:ph type="title"/>
          </p:nvPr>
        </p:nvSpPr>
        <p:spPr>
          <a:xfrm>
            <a:off x="3935923" y="1736764"/>
            <a:ext cx="4096500" cy="861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5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469" name="Google Shape;469;p9"/>
          <p:cNvSpPr txBox="1">
            <a:spLocks noGrp="1"/>
          </p:cNvSpPr>
          <p:nvPr>
            <p:ph type="subTitle" idx="1"/>
          </p:nvPr>
        </p:nvSpPr>
        <p:spPr>
          <a:xfrm>
            <a:off x="3935923" y="2605736"/>
            <a:ext cx="40965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0"/>
        <p:cNvGrpSpPr/>
        <p:nvPr/>
      </p:nvGrpSpPr>
      <p:grpSpPr>
        <a:xfrm>
          <a:off x="0" y="0"/>
          <a:ext cx="0" cy="0"/>
          <a:chOff x="0" y="0"/>
          <a:chExt cx="0" cy="0"/>
        </a:xfrm>
      </p:grpSpPr>
      <p:sp>
        <p:nvSpPr>
          <p:cNvPr id="471" name="Google Shape;471;p10"/>
          <p:cNvSpPr txBox="1">
            <a:spLocks noGrp="1"/>
          </p:cNvSpPr>
          <p:nvPr>
            <p:ph type="title"/>
          </p:nvPr>
        </p:nvSpPr>
        <p:spPr>
          <a:xfrm>
            <a:off x="588275" y="2916975"/>
            <a:ext cx="3858900" cy="16869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29">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accent1"/>
              </a:buClr>
              <a:buSzPts val="3500"/>
              <a:buFont typeface="Josefin Sans"/>
              <a:buNone/>
              <a:defRPr sz="3500" b="1">
                <a:solidFill>
                  <a:schemeClr val="accent1"/>
                </a:solidFill>
                <a:latin typeface="Josefin Sans"/>
                <a:ea typeface="Josefin Sans"/>
                <a:cs typeface="Josefin Sans"/>
                <a:sym typeface="Josefin Sans"/>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1pPr>
            <a:lvl2pPr marL="914400" lvl="1" indent="-317500">
              <a:lnSpc>
                <a:spcPct val="115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nSpc>
                <a:spcPct val="115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nSpc>
                <a:spcPct val="115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15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15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15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15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15000"/>
              </a:lnSpc>
              <a:spcBef>
                <a:spcPts val="1600"/>
              </a:spcBef>
              <a:spcAft>
                <a:spcPts val="160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orient="horz" pos="340">
          <p15:clr>
            <a:srgbClr val="EA4335"/>
          </p15:clr>
        </p15:guide>
        <p15:guide id="4" orient="horz" pos="2900">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careerzone.labor.ny.gov/jz/views/careerzone/index.jsf"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s://nysemail-my.sharepoint.com/personal/stephanie_ralton_labor_ny_gov/Documents/Documents/Vocabulary%20Sheet.docx?web=1" TargetMode="External"/><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hyperlink" Target="https://docs.google.com/document/d/1MB8lGDdp1ZwqGQQjcfP_55oW5JL5Nw2cuNxnBZ9AIpQ/edit?usp=sharing"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hyperlink" Target="https://docs.google.com/document/d/1xEWWPAaDNQvjx68UReDPa72EGLqoeARAdbeFcrZYC1A/edit?usp=sharing" TargetMode="External"/><Relationship Id="rId4" Type="http://schemas.openxmlformats.org/officeDocument/2006/relationships/hyperlink" Target="https://docs.google.com/document/d/15k5JuoCVk-nM662r9fIoKEGwymgpTiXKWFOPJGtGanI/edit?usp=sharin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docs.google.com/document/d/1xPW7laxtGA_cZuoFx1d5Bnb6e0VvdD3n9Z2UdqexxlU/edit" TargetMode="External"/><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29"/>
          <p:cNvSpPr txBox="1">
            <a:spLocks noGrp="1"/>
          </p:cNvSpPr>
          <p:nvPr>
            <p:ph type="ctrTitle"/>
          </p:nvPr>
        </p:nvSpPr>
        <p:spPr>
          <a:xfrm>
            <a:off x="1575600" y="199375"/>
            <a:ext cx="5992800" cy="2502900"/>
          </a:xfrm>
          <a:prstGeom prst="rect">
            <a:avLst/>
          </a:prstGeom>
          <a:noFill/>
        </p:spPr>
        <p:txBody>
          <a:bodyPr spcFirstLastPara="1" wrap="square" lIns="91425" tIns="91425" rIns="91425" bIns="91425" anchor="b" anchorCtr="0">
            <a:noAutofit/>
          </a:bodyPr>
          <a:lstStyle/>
          <a:p>
            <a:pPr marL="0" lvl="0" indent="0" algn="ctr" rtl="0">
              <a:spcBef>
                <a:spcPts val="0"/>
              </a:spcBef>
              <a:spcAft>
                <a:spcPts val="0"/>
              </a:spcAft>
              <a:buNone/>
            </a:pPr>
            <a:r>
              <a:rPr lang="en" sz="4550" b="0">
                <a:solidFill>
                  <a:srgbClr val="4A86E8"/>
                </a:solidFill>
                <a:highlight>
                  <a:srgbClr val="EDEBE9"/>
                </a:highlight>
                <a:latin typeface="Arial"/>
                <a:ea typeface="Arial"/>
                <a:cs typeface="Arial"/>
                <a:sym typeface="Arial"/>
              </a:rPr>
              <a:t>Career Exploration and Next Steps for Middle School Students​</a:t>
            </a:r>
            <a:endParaRPr sz="6700">
              <a:solidFill>
                <a:srgbClr val="4A86E8"/>
              </a:solidFill>
            </a:endParaRPr>
          </a:p>
        </p:txBody>
      </p:sp>
      <p:sp>
        <p:nvSpPr>
          <p:cNvPr id="1767" name="Google Shape;1767;p29"/>
          <p:cNvSpPr txBox="1">
            <a:spLocks noGrp="1"/>
          </p:cNvSpPr>
          <p:nvPr>
            <p:ph type="subTitle" idx="1"/>
          </p:nvPr>
        </p:nvSpPr>
        <p:spPr>
          <a:xfrm>
            <a:off x="2085225" y="2885875"/>
            <a:ext cx="5052900" cy="1527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50">
                <a:solidFill>
                  <a:srgbClr val="4A86E8"/>
                </a:solidFill>
                <a:highlight>
                  <a:srgbClr val="EDEBE9"/>
                </a:highlight>
                <a:latin typeface="Arial"/>
                <a:ea typeface="Arial"/>
                <a:cs typeface="Arial"/>
                <a:sym typeface="Arial"/>
              </a:rPr>
              <a:t>MIDDLE SCHOOL FACS &amp; SCHOOL COUNSELOR​</a:t>
            </a:r>
            <a:endParaRPr sz="1550">
              <a:solidFill>
                <a:srgbClr val="4A86E8"/>
              </a:solidFill>
              <a:highlight>
                <a:srgbClr val="EDEBE9"/>
              </a:highlight>
              <a:latin typeface="Arial"/>
              <a:ea typeface="Arial"/>
              <a:cs typeface="Arial"/>
              <a:sym typeface="Arial"/>
            </a:endParaRPr>
          </a:p>
          <a:p>
            <a:pPr marL="0" lvl="0" indent="0" algn="l" rtl="0">
              <a:lnSpc>
                <a:spcPct val="115000"/>
              </a:lnSpc>
              <a:spcBef>
                <a:spcPts val="0"/>
              </a:spcBef>
              <a:spcAft>
                <a:spcPts val="0"/>
              </a:spcAft>
              <a:buNone/>
            </a:pPr>
            <a:endParaRPr sz="1550">
              <a:solidFill>
                <a:srgbClr val="4A86E8"/>
              </a:solidFill>
              <a:highlight>
                <a:srgbClr val="EDEBE9"/>
              </a:highlight>
              <a:latin typeface="Arial"/>
              <a:ea typeface="Arial"/>
              <a:cs typeface="Arial"/>
              <a:sym typeface="Arial"/>
            </a:endParaRPr>
          </a:p>
          <a:p>
            <a:pPr marL="0" lvl="0" indent="0" algn="l" rtl="0">
              <a:lnSpc>
                <a:spcPct val="115000"/>
              </a:lnSpc>
              <a:spcBef>
                <a:spcPts val="0"/>
              </a:spcBef>
              <a:spcAft>
                <a:spcPts val="0"/>
              </a:spcAft>
              <a:buNone/>
            </a:pPr>
            <a:r>
              <a:rPr lang="en" sz="1550">
                <a:solidFill>
                  <a:srgbClr val="4A86E8"/>
                </a:solidFill>
                <a:highlight>
                  <a:srgbClr val="EDEBE9"/>
                </a:highlight>
                <a:latin typeface="Arial"/>
                <a:ea typeface="Arial"/>
                <a:cs typeface="Arial"/>
                <a:sym typeface="Arial"/>
              </a:rPr>
              <a:t>ALLISON FITZPATRICK, MATTALYN CAROLLO &amp; STEPHANIE RALTON</a:t>
            </a:r>
            <a:endParaRPr sz="1550">
              <a:solidFill>
                <a:srgbClr val="4A86E8"/>
              </a:solidFill>
              <a:highlight>
                <a:srgbClr val="EDEBE9"/>
              </a:highlight>
              <a:latin typeface="Arial"/>
              <a:ea typeface="Arial"/>
              <a:cs typeface="Arial"/>
              <a:sym typeface="Arial"/>
            </a:endParaRPr>
          </a:p>
          <a:p>
            <a:pPr marL="0" lvl="0" indent="0" algn="ctr" rtl="0">
              <a:spcBef>
                <a:spcPts val="0"/>
              </a:spcBef>
              <a:spcAft>
                <a:spcPts val="0"/>
              </a:spcAft>
              <a:buNone/>
            </a:pPr>
            <a:endParaRPr/>
          </a:p>
        </p:txBody>
      </p:sp>
      <p:grpSp>
        <p:nvGrpSpPr>
          <p:cNvPr id="1768" name="Google Shape;1768;p29"/>
          <p:cNvGrpSpPr/>
          <p:nvPr/>
        </p:nvGrpSpPr>
        <p:grpSpPr>
          <a:xfrm rot="-8472223">
            <a:off x="827443" y="312181"/>
            <a:ext cx="557640" cy="560901"/>
            <a:chOff x="1938525" y="705925"/>
            <a:chExt cx="859088" cy="863925"/>
          </a:xfrm>
        </p:grpSpPr>
        <p:sp>
          <p:nvSpPr>
            <p:cNvPr id="1769" name="Google Shape;1769;p29"/>
            <p:cNvSpPr/>
            <p:nvPr/>
          </p:nvSpPr>
          <p:spPr>
            <a:xfrm>
              <a:off x="1938538" y="705945"/>
              <a:ext cx="859075" cy="863900"/>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29"/>
            <p:cNvSpPr/>
            <p:nvPr/>
          </p:nvSpPr>
          <p:spPr>
            <a:xfrm>
              <a:off x="1938525" y="705925"/>
              <a:ext cx="859075" cy="863925"/>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1" name="Google Shape;1771;p29"/>
          <p:cNvGrpSpPr/>
          <p:nvPr/>
        </p:nvGrpSpPr>
        <p:grpSpPr>
          <a:xfrm rot="-8472144">
            <a:off x="1038845" y="1055667"/>
            <a:ext cx="344849" cy="346800"/>
            <a:chOff x="7059159" y="4210043"/>
            <a:chExt cx="344833" cy="346784"/>
          </a:xfrm>
        </p:grpSpPr>
        <p:sp>
          <p:nvSpPr>
            <p:cNvPr id="1772" name="Google Shape;1772;p29"/>
            <p:cNvSpPr/>
            <p:nvPr/>
          </p:nvSpPr>
          <p:spPr>
            <a:xfrm>
              <a:off x="7059159" y="4210043"/>
              <a:ext cx="344833" cy="346769"/>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29"/>
            <p:cNvSpPr/>
            <p:nvPr/>
          </p:nvSpPr>
          <p:spPr>
            <a:xfrm>
              <a:off x="7059160" y="4210047"/>
              <a:ext cx="344833" cy="346779"/>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4" name="Google Shape;1774;p29"/>
          <p:cNvGrpSpPr/>
          <p:nvPr/>
        </p:nvGrpSpPr>
        <p:grpSpPr>
          <a:xfrm>
            <a:off x="770306" y="2665620"/>
            <a:ext cx="1314909" cy="2123659"/>
            <a:chOff x="770306" y="2665620"/>
            <a:chExt cx="1314909" cy="2123659"/>
          </a:xfrm>
        </p:grpSpPr>
        <p:sp>
          <p:nvSpPr>
            <p:cNvPr id="1775" name="Google Shape;1775;p29"/>
            <p:cNvSpPr/>
            <p:nvPr/>
          </p:nvSpPr>
          <p:spPr>
            <a:xfrm rot="-350503">
              <a:off x="870063" y="2717154"/>
              <a:ext cx="1115394" cy="2020591"/>
            </a:xfrm>
            <a:custGeom>
              <a:avLst/>
              <a:gdLst/>
              <a:ahLst/>
              <a:cxnLst/>
              <a:rect l="l" t="t" r="r" b="b"/>
              <a:pathLst>
                <a:path w="109159" h="209498" extrusionOk="0">
                  <a:moveTo>
                    <a:pt x="105029" y="84800"/>
                  </a:moveTo>
                  <a:lnTo>
                    <a:pt x="105030" y="84801"/>
                  </a:lnTo>
                  <a:lnTo>
                    <a:pt x="105032" y="84800"/>
                  </a:lnTo>
                  <a:close/>
                  <a:moveTo>
                    <a:pt x="55712" y="0"/>
                  </a:moveTo>
                  <a:cubicBezTo>
                    <a:pt x="48984" y="0"/>
                    <a:pt x="41103" y="1377"/>
                    <a:pt x="32871" y="5667"/>
                  </a:cubicBezTo>
                  <a:cubicBezTo>
                    <a:pt x="9868" y="17651"/>
                    <a:pt x="1" y="47792"/>
                    <a:pt x="5377" y="64885"/>
                  </a:cubicBezTo>
                  <a:cubicBezTo>
                    <a:pt x="8135" y="73661"/>
                    <a:pt x="12937" y="75797"/>
                    <a:pt x="16958" y="75797"/>
                  </a:cubicBezTo>
                  <a:cubicBezTo>
                    <a:pt x="20772" y="75797"/>
                    <a:pt x="23884" y="73875"/>
                    <a:pt x="23884" y="73875"/>
                  </a:cubicBezTo>
                  <a:lnTo>
                    <a:pt x="23884" y="73875"/>
                  </a:lnTo>
                  <a:cubicBezTo>
                    <a:pt x="23884" y="73876"/>
                    <a:pt x="18068" y="87005"/>
                    <a:pt x="19918" y="93792"/>
                  </a:cubicBezTo>
                  <a:cubicBezTo>
                    <a:pt x="20708" y="96692"/>
                    <a:pt x="22544" y="97565"/>
                    <a:pt x="24677" y="97565"/>
                  </a:cubicBezTo>
                  <a:cubicBezTo>
                    <a:pt x="27536" y="97565"/>
                    <a:pt x="30928" y="95997"/>
                    <a:pt x="33048" y="95644"/>
                  </a:cubicBezTo>
                  <a:cubicBezTo>
                    <a:pt x="33186" y="95621"/>
                    <a:pt x="33316" y="95610"/>
                    <a:pt x="33438" y="95610"/>
                  </a:cubicBezTo>
                  <a:cubicBezTo>
                    <a:pt x="36601" y="95610"/>
                    <a:pt x="34806" y="103038"/>
                    <a:pt x="39217" y="105161"/>
                  </a:cubicBezTo>
                  <a:cubicBezTo>
                    <a:pt x="39843" y="105462"/>
                    <a:pt x="40730" y="105592"/>
                    <a:pt x="41797" y="105592"/>
                  </a:cubicBezTo>
                  <a:cubicBezTo>
                    <a:pt x="42823" y="105592"/>
                    <a:pt x="44014" y="105472"/>
                    <a:pt x="45297" y="105269"/>
                  </a:cubicBezTo>
                  <a:cubicBezTo>
                    <a:pt x="46445" y="107759"/>
                    <a:pt x="47883" y="110323"/>
                    <a:pt x="49669" y="112708"/>
                  </a:cubicBezTo>
                  <a:cubicBezTo>
                    <a:pt x="48085" y="117571"/>
                    <a:pt x="47141" y="124965"/>
                    <a:pt x="54519" y="127781"/>
                  </a:cubicBezTo>
                  <a:lnTo>
                    <a:pt x="50644" y="162092"/>
                  </a:lnTo>
                  <a:cubicBezTo>
                    <a:pt x="50644" y="162092"/>
                    <a:pt x="51438" y="162606"/>
                    <a:pt x="52846" y="163282"/>
                  </a:cubicBezTo>
                  <a:cubicBezTo>
                    <a:pt x="53395" y="171336"/>
                    <a:pt x="55430" y="186478"/>
                    <a:pt x="62901" y="195493"/>
                  </a:cubicBezTo>
                  <a:cubicBezTo>
                    <a:pt x="58515" y="201706"/>
                    <a:pt x="65212" y="209498"/>
                    <a:pt x="65212" y="209498"/>
                  </a:cubicBezTo>
                  <a:lnTo>
                    <a:pt x="66975" y="209498"/>
                  </a:lnTo>
                  <a:lnTo>
                    <a:pt x="65446" y="202156"/>
                  </a:lnTo>
                  <a:lnTo>
                    <a:pt x="70853" y="208741"/>
                  </a:lnTo>
                  <a:cubicBezTo>
                    <a:pt x="72272" y="209290"/>
                    <a:pt x="74019" y="209497"/>
                    <a:pt x="75846" y="209497"/>
                  </a:cubicBezTo>
                  <a:cubicBezTo>
                    <a:pt x="81434" y="209497"/>
                    <a:pt x="87773" y="207563"/>
                    <a:pt x="87773" y="207563"/>
                  </a:cubicBezTo>
                  <a:lnTo>
                    <a:pt x="82255" y="202396"/>
                  </a:lnTo>
                  <a:lnTo>
                    <a:pt x="78488" y="198871"/>
                  </a:lnTo>
                  <a:cubicBezTo>
                    <a:pt x="85454" y="180466"/>
                    <a:pt x="86064" y="165211"/>
                    <a:pt x="85891" y="158352"/>
                  </a:cubicBezTo>
                  <a:cubicBezTo>
                    <a:pt x="86365" y="157899"/>
                    <a:pt x="86835" y="157422"/>
                    <a:pt x="87304" y="156920"/>
                  </a:cubicBezTo>
                  <a:lnTo>
                    <a:pt x="79321" y="116277"/>
                  </a:lnTo>
                  <a:cubicBezTo>
                    <a:pt x="80009" y="115805"/>
                    <a:pt x="80370" y="115476"/>
                    <a:pt x="80370" y="115476"/>
                  </a:cubicBezTo>
                  <a:lnTo>
                    <a:pt x="78043" y="107386"/>
                  </a:lnTo>
                  <a:lnTo>
                    <a:pt x="78043" y="107386"/>
                  </a:lnTo>
                  <a:cubicBezTo>
                    <a:pt x="82512" y="113378"/>
                    <a:pt x="87732" y="115733"/>
                    <a:pt x="90025" y="116528"/>
                  </a:cubicBezTo>
                  <a:cubicBezTo>
                    <a:pt x="90995" y="117650"/>
                    <a:pt x="91864" y="117775"/>
                    <a:pt x="92204" y="117775"/>
                  </a:cubicBezTo>
                  <a:cubicBezTo>
                    <a:pt x="92301" y="117775"/>
                    <a:pt x="92355" y="117764"/>
                    <a:pt x="92355" y="117764"/>
                  </a:cubicBezTo>
                  <a:lnTo>
                    <a:pt x="92280" y="116257"/>
                  </a:lnTo>
                  <a:cubicBezTo>
                    <a:pt x="94223" y="113483"/>
                    <a:pt x="101720" y="101874"/>
                    <a:pt x="101253" y="88595"/>
                  </a:cubicBezTo>
                  <a:lnTo>
                    <a:pt x="101253" y="88595"/>
                  </a:lnTo>
                  <a:cubicBezTo>
                    <a:pt x="101263" y="88597"/>
                    <a:pt x="101605" y="88696"/>
                    <a:pt x="102112" y="88696"/>
                  </a:cubicBezTo>
                  <a:cubicBezTo>
                    <a:pt x="102950" y="88696"/>
                    <a:pt x="104239" y="88427"/>
                    <a:pt x="105223" y="87008"/>
                  </a:cubicBezTo>
                  <a:cubicBezTo>
                    <a:pt x="105675" y="86351"/>
                    <a:pt x="105579" y="85678"/>
                    <a:pt x="105143" y="85034"/>
                  </a:cubicBezTo>
                  <a:lnTo>
                    <a:pt x="105030" y="84801"/>
                  </a:lnTo>
                  <a:lnTo>
                    <a:pt x="104988" y="84822"/>
                  </a:lnTo>
                  <a:cubicBezTo>
                    <a:pt x="104466" y="84165"/>
                    <a:pt x="103613" y="83547"/>
                    <a:pt x="102664" y="83022"/>
                  </a:cubicBezTo>
                  <a:lnTo>
                    <a:pt x="102471" y="82837"/>
                  </a:lnTo>
                  <a:lnTo>
                    <a:pt x="102421" y="82890"/>
                  </a:lnTo>
                  <a:cubicBezTo>
                    <a:pt x="101237" y="82261"/>
                    <a:pt x="99940" y="81777"/>
                    <a:pt x="98968" y="81543"/>
                  </a:cubicBezTo>
                  <a:cubicBezTo>
                    <a:pt x="98968" y="81543"/>
                    <a:pt x="108747" y="72200"/>
                    <a:pt x="107867" y="70086"/>
                  </a:cubicBezTo>
                  <a:cubicBezTo>
                    <a:pt x="107796" y="69916"/>
                    <a:pt x="107663" y="69838"/>
                    <a:pt x="107477" y="69838"/>
                  </a:cubicBezTo>
                  <a:cubicBezTo>
                    <a:pt x="105673" y="69838"/>
                    <a:pt x="98933" y="77227"/>
                    <a:pt x="96903" y="80905"/>
                  </a:cubicBezTo>
                  <a:cubicBezTo>
                    <a:pt x="95732" y="80246"/>
                    <a:pt x="94276" y="79772"/>
                    <a:pt x="93085" y="79772"/>
                  </a:cubicBezTo>
                  <a:cubicBezTo>
                    <a:pt x="92999" y="79772"/>
                    <a:pt x="92915" y="79774"/>
                    <a:pt x="92832" y="79779"/>
                  </a:cubicBezTo>
                  <a:cubicBezTo>
                    <a:pt x="91783" y="79837"/>
                    <a:pt x="91115" y="80317"/>
                    <a:pt x="90953" y="81137"/>
                  </a:cubicBezTo>
                  <a:cubicBezTo>
                    <a:pt x="90442" y="83696"/>
                    <a:pt x="95107" y="86627"/>
                    <a:pt x="96103" y="87220"/>
                  </a:cubicBezTo>
                  <a:lnTo>
                    <a:pt x="91656" y="103607"/>
                  </a:lnTo>
                  <a:lnTo>
                    <a:pt x="91651" y="103486"/>
                  </a:lnTo>
                  <a:lnTo>
                    <a:pt x="87687" y="105758"/>
                  </a:lnTo>
                  <a:lnTo>
                    <a:pt x="79388" y="99840"/>
                  </a:lnTo>
                  <a:cubicBezTo>
                    <a:pt x="80116" y="98507"/>
                    <a:pt x="80903" y="96707"/>
                    <a:pt x="81604" y="94325"/>
                  </a:cubicBezTo>
                  <a:lnTo>
                    <a:pt x="77243" y="91537"/>
                  </a:lnTo>
                  <a:cubicBezTo>
                    <a:pt x="80856" y="89694"/>
                    <a:pt x="85700" y="86928"/>
                    <a:pt x="83983" y="86125"/>
                  </a:cubicBezTo>
                  <a:cubicBezTo>
                    <a:pt x="83814" y="86046"/>
                    <a:pt x="83603" y="86009"/>
                    <a:pt x="83358" y="86009"/>
                  </a:cubicBezTo>
                  <a:cubicBezTo>
                    <a:pt x="82272" y="86009"/>
                    <a:pt x="80503" y="86730"/>
                    <a:pt x="78565" y="87737"/>
                  </a:cubicBezTo>
                  <a:cubicBezTo>
                    <a:pt x="80649" y="84676"/>
                    <a:pt x="81830" y="81965"/>
                    <a:pt x="81604" y="80828"/>
                  </a:cubicBezTo>
                  <a:cubicBezTo>
                    <a:pt x="81149" y="78544"/>
                    <a:pt x="78192" y="78246"/>
                    <a:pt x="76678" y="78246"/>
                  </a:cubicBezTo>
                  <a:cubicBezTo>
                    <a:pt x="76143" y="78246"/>
                    <a:pt x="75788" y="78283"/>
                    <a:pt x="75788" y="78283"/>
                  </a:cubicBezTo>
                  <a:cubicBezTo>
                    <a:pt x="109159" y="59106"/>
                    <a:pt x="102664" y="32898"/>
                    <a:pt x="89360" y="28490"/>
                  </a:cubicBezTo>
                  <a:cubicBezTo>
                    <a:pt x="76053" y="24085"/>
                    <a:pt x="76139" y="4433"/>
                    <a:pt x="76139" y="4433"/>
                  </a:cubicBezTo>
                  <a:cubicBezTo>
                    <a:pt x="76139" y="4433"/>
                    <a:pt x="67783" y="0"/>
                    <a:pt x="55712" y="0"/>
                  </a:cubicBezTo>
                  <a:close/>
                </a:path>
              </a:pathLst>
            </a:custGeom>
            <a:solidFill>
              <a:schemeClr val="lt1"/>
            </a:solidFill>
            <a:ln w="152400" cap="flat" cmpd="sng">
              <a:solidFill>
                <a:schemeClr val="lt1"/>
              </a:solidFill>
              <a:prstDash val="solid"/>
              <a:round/>
              <a:headEnd type="none" w="sm" len="sm"/>
              <a:tailEnd type="none" w="sm" len="sm"/>
            </a:ln>
            <a:effectLst>
              <a:outerShdw blurRad="42863" dist="19050" dir="5400000" algn="bl" rotWithShape="0">
                <a:srgbClr val="000000">
                  <a:alpha val="56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6" name="Google Shape;1776;p29"/>
            <p:cNvGrpSpPr/>
            <p:nvPr/>
          </p:nvGrpSpPr>
          <p:grpSpPr>
            <a:xfrm>
              <a:off x="835340" y="2691503"/>
              <a:ext cx="1118391" cy="2018703"/>
              <a:chOff x="868565" y="2665628"/>
              <a:chExt cx="1118391" cy="2018703"/>
            </a:xfrm>
          </p:grpSpPr>
          <p:sp>
            <p:nvSpPr>
              <p:cNvPr id="1777" name="Google Shape;1777;p29"/>
              <p:cNvSpPr/>
              <p:nvPr/>
            </p:nvSpPr>
            <p:spPr>
              <a:xfrm rot="-282564">
                <a:off x="907908" y="2706417"/>
                <a:ext cx="1034775" cy="1000951"/>
              </a:xfrm>
              <a:custGeom>
                <a:avLst/>
                <a:gdLst/>
                <a:ahLst/>
                <a:cxnLst/>
                <a:rect l="l" t="t" r="r" b="b"/>
                <a:pathLst>
                  <a:path w="41392" h="40039" extrusionOk="0">
                    <a:moveTo>
                      <a:pt x="21125" y="0"/>
                    </a:moveTo>
                    <a:cubicBezTo>
                      <a:pt x="18574" y="0"/>
                      <a:pt x="15586" y="522"/>
                      <a:pt x="12465" y="2149"/>
                    </a:cubicBezTo>
                    <a:cubicBezTo>
                      <a:pt x="3742" y="6692"/>
                      <a:pt x="1" y="18121"/>
                      <a:pt x="2039" y="24604"/>
                    </a:cubicBezTo>
                    <a:cubicBezTo>
                      <a:pt x="3085" y="27931"/>
                      <a:pt x="4906" y="28741"/>
                      <a:pt x="6430" y="28741"/>
                    </a:cubicBezTo>
                    <a:cubicBezTo>
                      <a:pt x="7877" y="28741"/>
                      <a:pt x="9057" y="28012"/>
                      <a:pt x="9057" y="28012"/>
                    </a:cubicBezTo>
                    <a:lnTo>
                      <a:pt x="9057" y="28012"/>
                    </a:lnTo>
                    <a:cubicBezTo>
                      <a:pt x="9057" y="28012"/>
                      <a:pt x="6851" y="32990"/>
                      <a:pt x="7552" y="35563"/>
                    </a:cubicBezTo>
                    <a:cubicBezTo>
                      <a:pt x="7852" y="36663"/>
                      <a:pt x="8548" y="36994"/>
                      <a:pt x="9357" y="36994"/>
                    </a:cubicBezTo>
                    <a:cubicBezTo>
                      <a:pt x="10440" y="36994"/>
                      <a:pt x="11726" y="36400"/>
                      <a:pt x="12530" y="36266"/>
                    </a:cubicBezTo>
                    <a:cubicBezTo>
                      <a:pt x="12582" y="36258"/>
                      <a:pt x="12631" y="36253"/>
                      <a:pt x="12678" y="36253"/>
                    </a:cubicBezTo>
                    <a:cubicBezTo>
                      <a:pt x="13878" y="36253"/>
                      <a:pt x="13196" y="39071"/>
                      <a:pt x="14869" y="39875"/>
                    </a:cubicBezTo>
                    <a:cubicBezTo>
                      <a:pt x="15107" y="39989"/>
                      <a:pt x="15444" y="40039"/>
                      <a:pt x="15849" y="40039"/>
                    </a:cubicBezTo>
                    <a:cubicBezTo>
                      <a:pt x="18408" y="40039"/>
                      <a:pt x="23671" y="38072"/>
                      <a:pt x="23671" y="38072"/>
                    </a:cubicBezTo>
                    <a:cubicBezTo>
                      <a:pt x="27459" y="37403"/>
                      <a:pt x="31177" y="31821"/>
                      <a:pt x="30944" y="30648"/>
                    </a:cubicBezTo>
                    <a:cubicBezTo>
                      <a:pt x="30770" y="29782"/>
                      <a:pt x="29650" y="29669"/>
                      <a:pt x="29076" y="29669"/>
                    </a:cubicBezTo>
                    <a:cubicBezTo>
                      <a:pt x="28873" y="29669"/>
                      <a:pt x="28738" y="29683"/>
                      <a:pt x="28738" y="29683"/>
                    </a:cubicBezTo>
                    <a:cubicBezTo>
                      <a:pt x="41392" y="22411"/>
                      <a:pt x="38930" y="12474"/>
                      <a:pt x="33885" y="10803"/>
                    </a:cubicBezTo>
                    <a:cubicBezTo>
                      <a:pt x="28839" y="9133"/>
                      <a:pt x="28871" y="1681"/>
                      <a:pt x="28871" y="1681"/>
                    </a:cubicBezTo>
                    <a:cubicBezTo>
                      <a:pt x="28871" y="1681"/>
                      <a:pt x="25702" y="0"/>
                      <a:pt x="2112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29"/>
              <p:cNvSpPr/>
              <p:nvPr/>
            </p:nvSpPr>
            <p:spPr>
              <a:xfrm rot="-282564">
                <a:off x="1247904" y="2874367"/>
                <a:ext cx="524262" cy="670759"/>
              </a:xfrm>
              <a:custGeom>
                <a:avLst/>
                <a:gdLst/>
                <a:ahLst/>
                <a:cxnLst/>
                <a:rect l="l" t="t" r="r" b="b"/>
                <a:pathLst>
                  <a:path w="20971" h="26831" extrusionOk="0">
                    <a:moveTo>
                      <a:pt x="6758" y="1"/>
                    </a:moveTo>
                    <a:cubicBezTo>
                      <a:pt x="5277" y="5681"/>
                      <a:pt x="2200" y="8612"/>
                      <a:pt x="313" y="9938"/>
                    </a:cubicBezTo>
                    <a:cubicBezTo>
                      <a:pt x="0" y="14934"/>
                      <a:pt x="1204" y="18953"/>
                      <a:pt x="2063" y="21113"/>
                    </a:cubicBezTo>
                    <a:lnTo>
                      <a:pt x="5234" y="20949"/>
                    </a:lnTo>
                    <a:lnTo>
                      <a:pt x="6402" y="26831"/>
                    </a:lnTo>
                    <a:lnTo>
                      <a:pt x="10512" y="25863"/>
                    </a:lnTo>
                    <a:cubicBezTo>
                      <a:pt x="10512" y="25863"/>
                      <a:pt x="8207" y="21821"/>
                      <a:pt x="9677" y="20048"/>
                    </a:cubicBezTo>
                    <a:cubicBezTo>
                      <a:pt x="11148" y="18275"/>
                      <a:pt x="19065" y="16238"/>
                      <a:pt x="20037" y="12763"/>
                    </a:cubicBezTo>
                    <a:cubicBezTo>
                      <a:pt x="20970" y="9417"/>
                      <a:pt x="14655" y="1955"/>
                      <a:pt x="6758" y="1"/>
                    </a:cubicBezTo>
                    <a:close/>
                  </a:path>
                </a:pathLst>
              </a:custGeom>
              <a:solidFill>
                <a:srgbClr val="FFB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29"/>
              <p:cNvSpPr/>
              <p:nvPr/>
            </p:nvSpPr>
            <p:spPr>
              <a:xfrm rot="-282564">
                <a:off x="1486859" y="3057125"/>
                <a:ext cx="97248" cy="126622"/>
              </a:xfrm>
              <a:custGeom>
                <a:avLst/>
                <a:gdLst/>
                <a:ahLst/>
                <a:cxnLst/>
                <a:rect l="l" t="t" r="r" b="b"/>
                <a:pathLst>
                  <a:path w="3890" h="5065" extrusionOk="0">
                    <a:moveTo>
                      <a:pt x="201" y="1"/>
                    </a:moveTo>
                    <a:lnTo>
                      <a:pt x="1" y="16"/>
                    </a:lnTo>
                    <a:cubicBezTo>
                      <a:pt x="11" y="153"/>
                      <a:pt x="277" y="3346"/>
                      <a:pt x="2105" y="4012"/>
                    </a:cubicBezTo>
                    <a:lnTo>
                      <a:pt x="2177" y="4039"/>
                    </a:lnTo>
                    <a:lnTo>
                      <a:pt x="2221" y="3978"/>
                    </a:lnTo>
                    <a:cubicBezTo>
                      <a:pt x="2411" y="3716"/>
                      <a:pt x="2919" y="3147"/>
                      <a:pt x="3322" y="3147"/>
                    </a:cubicBezTo>
                    <a:cubicBezTo>
                      <a:pt x="3398" y="3147"/>
                      <a:pt x="3471" y="3167"/>
                      <a:pt x="3537" y="3215"/>
                    </a:cubicBezTo>
                    <a:cubicBezTo>
                      <a:pt x="3689" y="3322"/>
                      <a:pt x="3637" y="3526"/>
                      <a:pt x="3593" y="3638"/>
                    </a:cubicBezTo>
                    <a:cubicBezTo>
                      <a:pt x="3374" y="4192"/>
                      <a:pt x="2470" y="4864"/>
                      <a:pt x="1066" y="4864"/>
                    </a:cubicBezTo>
                    <a:cubicBezTo>
                      <a:pt x="905" y="4864"/>
                      <a:pt x="737" y="4855"/>
                      <a:pt x="562" y="4836"/>
                    </a:cubicBezTo>
                    <a:cubicBezTo>
                      <a:pt x="591" y="4755"/>
                      <a:pt x="645" y="4649"/>
                      <a:pt x="744" y="4606"/>
                    </a:cubicBezTo>
                    <a:cubicBezTo>
                      <a:pt x="775" y="4592"/>
                      <a:pt x="809" y="4586"/>
                      <a:pt x="844" y="4586"/>
                    </a:cubicBezTo>
                    <a:cubicBezTo>
                      <a:pt x="971" y="4586"/>
                      <a:pt x="1117" y="4663"/>
                      <a:pt x="1227" y="4738"/>
                    </a:cubicBezTo>
                    <a:lnTo>
                      <a:pt x="1341" y="4572"/>
                    </a:lnTo>
                    <a:cubicBezTo>
                      <a:pt x="1158" y="4447"/>
                      <a:pt x="993" y="4385"/>
                      <a:pt x="847" y="4385"/>
                    </a:cubicBezTo>
                    <a:cubicBezTo>
                      <a:pt x="782" y="4385"/>
                      <a:pt x="721" y="4397"/>
                      <a:pt x="664" y="4423"/>
                    </a:cubicBezTo>
                    <a:cubicBezTo>
                      <a:pt x="394" y="4540"/>
                      <a:pt x="341" y="4894"/>
                      <a:pt x="338" y="4907"/>
                    </a:cubicBezTo>
                    <a:lnTo>
                      <a:pt x="324" y="5009"/>
                    </a:lnTo>
                    <a:lnTo>
                      <a:pt x="425" y="5021"/>
                    </a:lnTo>
                    <a:cubicBezTo>
                      <a:pt x="647" y="5052"/>
                      <a:pt x="860" y="5064"/>
                      <a:pt x="1064" y="5064"/>
                    </a:cubicBezTo>
                    <a:cubicBezTo>
                      <a:pt x="2564" y="5064"/>
                      <a:pt x="3540" y="4323"/>
                      <a:pt x="3779" y="3709"/>
                    </a:cubicBezTo>
                    <a:cubicBezTo>
                      <a:pt x="3889" y="3430"/>
                      <a:pt x="3842" y="3185"/>
                      <a:pt x="3654" y="3050"/>
                    </a:cubicBezTo>
                    <a:cubicBezTo>
                      <a:pt x="3548" y="2974"/>
                      <a:pt x="3437" y="2943"/>
                      <a:pt x="3324" y="2943"/>
                    </a:cubicBezTo>
                    <a:cubicBezTo>
                      <a:pt x="2813" y="2943"/>
                      <a:pt x="2268" y="3589"/>
                      <a:pt x="2106" y="3797"/>
                    </a:cubicBezTo>
                    <a:cubicBezTo>
                      <a:pt x="460" y="3117"/>
                      <a:pt x="204" y="32"/>
                      <a:pt x="2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29"/>
              <p:cNvSpPr/>
              <p:nvPr/>
            </p:nvSpPr>
            <p:spPr>
              <a:xfrm rot="-282564">
                <a:off x="1300278" y="3155347"/>
                <a:ext cx="55574" cy="28699"/>
              </a:xfrm>
              <a:custGeom>
                <a:avLst/>
                <a:gdLst/>
                <a:ahLst/>
                <a:cxnLst/>
                <a:rect l="l" t="t" r="r" b="b"/>
                <a:pathLst>
                  <a:path w="2223" h="1148" extrusionOk="0">
                    <a:moveTo>
                      <a:pt x="2118" y="0"/>
                    </a:moveTo>
                    <a:lnTo>
                      <a:pt x="1" y="901"/>
                    </a:lnTo>
                    <a:lnTo>
                      <a:pt x="105" y="1147"/>
                    </a:lnTo>
                    <a:lnTo>
                      <a:pt x="2223" y="246"/>
                    </a:lnTo>
                    <a:lnTo>
                      <a:pt x="21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29"/>
              <p:cNvSpPr/>
              <p:nvPr/>
            </p:nvSpPr>
            <p:spPr>
              <a:xfrm rot="-282564">
                <a:off x="1289111" y="3150616"/>
                <a:ext cx="71073" cy="16100"/>
              </a:xfrm>
              <a:custGeom>
                <a:avLst/>
                <a:gdLst/>
                <a:ahLst/>
                <a:cxnLst/>
                <a:rect l="l" t="t" r="r" b="b"/>
                <a:pathLst>
                  <a:path w="2843" h="644" extrusionOk="0">
                    <a:moveTo>
                      <a:pt x="2806" y="0"/>
                    </a:moveTo>
                    <a:lnTo>
                      <a:pt x="0" y="378"/>
                    </a:lnTo>
                    <a:lnTo>
                      <a:pt x="35" y="644"/>
                    </a:lnTo>
                    <a:lnTo>
                      <a:pt x="2843" y="264"/>
                    </a:lnTo>
                    <a:lnTo>
                      <a:pt x="28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29"/>
              <p:cNvSpPr/>
              <p:nvPr/>
            </p:nvSpPr>
            <p:spPr>
              <a:xfrm rot="-282564">
                <a:off x="1310751" y="3083257"/>
                <a:ext cx="191670" cy="132272"/>
              </a:xfrm>
              <a:custGeom>
                <a:avLst/>
                <a:gdLst/>
                <a:ahLst/>
                <a:cxnLst/>
                <a:rect l="l" t="t" r="r" b="b"/>
                <a:pathLst>
                  <a:path w="7667" h="5291" extrusionOk="0">
                    <a:moveTo>
                      <a:pt x="2235" y="0"/>
                    </a:moveTo>
                    <a:cubicBezTo>
                      <a:pt x="1564" y="0"/>
                      <a:pt x="1040" y="258"/>
                      <a:pt x="802" y="862"/>
                    </a:cubicBezTo>
                    <a:cubicBezTo>
                      <a:pt x="1" y="2900"/>
                      <a:pt x="1604" y="5291"/>
                      <a:pt x="1604" y="5291"/>
                    </a:cubicBezTo>
                    <a:lnTo>
                      <a:pt x="7666" y="3168"/>
                    </a:lnTo>
                    <a:cubicBezTo>
                      <a:pt x="6256" y="1452"/>
                      <a:pt x="3829" y="0"/>
                      <a:pt x="22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29"/>
              <p:cNvSpPr/>
              <p:nvPr/>
            </p:nvSpPr>
            <p:spPr>
              <a:xfrm rot="-282564">
                <a:off x="1308135" y="3080859"/>
                <a:ext cx="196195" cy="136097"/>
              </a:xfrm>
              <a:custGeom>
                <a:avLst/>
                <a:gdLst/>
                <a:ahLst/>
                <a:cxnLst/>
                <a:rect l="l" t="t" r="r" b="b"/>
                <a:pathLst>
                  <a:path w="7848" h="5444" extrusionOk="0">
                    <a:moveTo>
                      <a:pt x="2324" y="0"/>
                    </a:moveTo>
                    <a:cubicBezTo>
                      <a:pt x="2202" y="0"/>
                      <a:pt x="2084" y="9"/>
                      <a:pt x="1973" y="26"/>
                    </a:cubicBezTo>
                    <a:cubicBezTo>
                      <a:pt x="1411" y="114"/>
                      <a:pt x="1010" y="425"/>
                      <a:pt x="814" y="924"/>
                    </a:cubicBezTo>
                    <a:cubicBezTo>
                      <a:pt x="0" y="2987"/>
                      <a:pt x="1559" y="5346"/>
                      <a:pt x="1626" y="5443"/>
                    </a:cubicBezTo>
                    <a:lnTo>
                      <a:pt x="1791" y="5332"/>
                    </a:lnTo>
                    <a:cubicBezTo>
                      <a:pt x="1775" y="5309"/>
                      <a:pt x="226" y="2962"/>
                      <a:pt x="1000" y="997"/>
                    </a:cubicBezTo>
                    <a:cubicBezTo>
                      <a:pt x="1171" y="563"/>
                      <a:pt x="1508" y="302"/>
                      <a:pt x="2003" y="224"/>
                    </a:cubicBezTo>
                    <a:cubicBezTo>
                      <a:pt x="2108" y="208"/>
                      <a:pt x="2218" y="200"/>
                      <a:pt x="2333" y="200"/>
                    </a:cubicBezTo>
                    <a:cubicBezTo>
                      <a:pt x="3851" y="200"/>
                      <a:pt x="6249" y="1575"/>
                      <a:pt x="7692" y="3329"/>
                    </a:cubicBezTo>
                    <a:lnTo>
                      <a:pt x="7848" y="3203"/>
                    </a:lnTo>
                    <a:cubicBezTo>
                      <a:pt x="6372" y="1407"/>
                      <a:pt x="3902" y="0"/>
                      <a:pt x="23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29"/>
              <p:cNvSpPr/>
              <p:nvPr/>
            </p:nvSpPr>
            <p:spPr>
              <a:xfrm rot="-282564">
                <a:off x="1338349" y="3107843"/>
                <a:ext cx="62324" cy="93398"/>
              </a:xfrm>
              <a:custGeom>
                <a:avLst/>
                <a:gdLst/>
                <a:ahLst/>
                <a:cxnLst/>
                <a:rect l="l" t="t" r="r" b="b"/>
                <a:pathLst>
                  <a:path w="2493" h="3736" extrusionOk="0">
                    <a:moveTo>
                      <a:pt x="1247" y="1"/>
                    </a:moveTo>
                    <a:cubicBezTo>
                      <a:pt x="558" y="1"/>
                      <a:pt x="0" y="837"/>
                      <a:pt x="0" y="1869"/>
                    </a:cubicBezTo>
                    <a:cubicBezTo>
                      <a:pt x="0" y="2900"/>
                      <a:pt x="558" y="3736"/>
                      <a:pt x="1247" y="3736"/>
                    </a:cubicBezTo>
                    <a:cubicBezTo>
                      <a:pt x="1935" y="3736"/>
                      <a:pt x="2492" y="2900"/>
                      <a:pt x="2492" y="1869"/>
                    </a:cubicBezTo>
                    <a:cubicBezTo>
                      <a:pt x="2492" y="838"/>
                      <a:pt x="1935" y="3"/>
                      <a:pt x="12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29"/>
              <p:cNvSpPr/>
              <p:nvPr/>
            </p:nvSpPr>
            <p:spPr>
              <a:xfrm rot="-282564">
                <a:off x="1609184" y="3012847"/>
                <a:ext cx="37524" cy="30974"/>
              </a:xfrm>
              <a:custGeom>
                <a:avLst/>
                <a:gdLst/>
                <a:ahLst/>
                <a:cxnLst/>
                <a:rect l="l" t="t" r="r" b="b"/>
                <a:pathLst>
                  <a:path w="1501" h="1239" extrusionOk="0">
                    <a:moveTo>
                      <a:pt x="1338" y="1"/>
                    </a:moveTo>
                    <a:lnTo>
                      <a:pt x="1" y="1027"/>
                    </a:lnTo>
                    <a:lnTo>
                      <a:pt x="163" y="1238"/>
                    </a:lnTo>
                    <a:lnTo>
                      <a:pt x="1501" y="212"/>
                    </a:lnTo>
                    <a:lnTo>
                      <a:pt x="13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29"/>
              <p:cNvSpPr/>
              <p:nvPr/>
            </p:nvSpPr>
            <p:spPr>
              <a:xfrm rot="-282564">
                <a:off x="1603112" y="2991918"/>
                <a:ext cx="40049" cy="43474"/>
              </a:xfrm>
              <a:custGeom>
                <a:avLst/>
                <a:gdLst/>
                <a:ahLst/>
                <a:cxnLst/>
                <a:rect l="l" t="t" r="r" b="b"/>
                <a:pathLst>
                  <a:path w="1602" h="1739" extrusionOk="0">
                    <a:moveTo>
                      <a:pt x="1403" y="0"/>
                    </a:moveTo>
                    <a:lnTo>
                      <a:pt x="0" y="1559"/>
                    </a:lnTo>
                    <a:lnTo>
                      <a:pt x="198" y="1738"/>
                    </a:lnTo>
                    <a:lnTo>
                      <a:pt x="1601" y="179"/>
                    </a:lnTo>
                    <a:lnTo>
                      <a:pt x="140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29"/>
              <p:cNvSpPr/>
              <p:nvPr/>
            </p:nvSpPr>
            <p:spPr>
              <a:xfrm rot="-282564">
                <a:off x="1524002" y="2988890"/>
                <a:ext cx="108522" cy="146146"/>
              </a:xfrm>
              <a:custGeom>
                <a:avLst/>
                <a:gdLst/>
                <a:ahLst/>
                <a:cxnLst/>
                <a:rect l="l" t="t" r="r" b="b"/>
                <a:pathLst>
                  <a:path w="4341" h="5846" extrusionOk="0">
                    <a:moveTo>
                      <a:pt x="2105" y="0"/>
                    </a:moveTo>
                    <a:cubicBezTo>
                      <a:pt x="2044" y="0"/>
                      <a:pt x="1982" y="5"/>
                      <a:pt x="1918" y="13"/>
                    </a:cubicBezTo>
                    <a:cubicBezTo>
                      <a:pt x="403" y="220"/>
                      <a:pt x="0" y="2737"/>
                      <a:pt x="249" y="5845"/>
                    </a:cubicBezTo>
                    <a:lnTo>
                      <a:pt x="4341" y="3529"/>
                    </a:lnTo>
                    <a:cubicBezTo>
                      <a:pt x="4341" y="3529"/>
                      <a:pt x="3865" y="0"/>
                      <a:pt x="21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29"/>
              <p:cNvSpPr/>
              <p:nvPr/>
            </p:nvSpPr>
            <p:spPr>
              <a:xfrm rot="-282564">
                <a:off x="1520359" y="2986437"/>
                <a:ext cx="114572" cy="148846"/>
              </a:xfrm>
              <a:custGeom>
                <a:avLst/>
                <a:gdLst/>
                <a:ahLst/>
                <a:cxnLst/>
                <a:rect l="l" t="t" r="r" b="b"/>
                <a:pathLst>
                  <a:path w="4583" h="5954" extrusionOk="0">
                    <a:moveTo>
                      <a:pt x="2247" y="0"/>
                    </a:moveTo>
                    <a:cubicBezTo>
                      <a:pt x="2180" y="0"/>
                      <a:pt x="2113" y="5"/>
                      <a:pt x="2045" y="14"/>
                    </a:cubicBezTo>
                    <a:cubicBezTo>
                      <a:pt x="623" y="209"/>
                      <a:pt x="0" y="2318"/>
                      <a:pt x="291" y="5953"/>
                    </a:cubicBezTo>
                    <a:lnTo>
                      <a:pt x="491" y="5938"/>
                    </a:lnTo>
                    <a:cubicBezTo>
                      <a:pt x="215" y="2475"/>
                      <a:pt x="791" y="388"/>
                      <a:pt x="2072" y="213"/>
                    </a:cubicBezTo>
                    <a:cubicBezTo>
                      <a:pt x="2131" y="204"/>
                      <a:pt x="2190" y="200"/>
                      <a:pt x="2248" y="200"/>
                    </a:cubicBezTo>
                    <a:cubicBezTo>
                      <a:pt x="2514" y="200"/>
                      <a:pt x="2765" y="289"/>
                      <a:pt x="2994" y="465"/>
                    </a:cubicBezTo>
                    <a:cubicBezTo>
                      <a:pt x="4051" y="1270"/>
                      <a:pt x="4379" y="3618"/>
                      <a:pt x="4383" y="3641"/>
                    </a:cubicBezTo>
                    <a:lnTo>
                      <a:pt x="4582" y="3614"/>
                    </a:lnTo>
                    <a:cubicBezTo>
                      <a:pt x="4568" y="3515"/>
                      <a:pt x="4239" y="1161"/>
                      <a:pt x="3117" y="306"/>
                    </a:cubicBezTo>
                    <a:cubicBezTo>
                      <a:pt x="2849" y="101"/>
                      <a:pt x="2558" y="0"/>
                      <a:pt x="22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29"/>
              <p:cNvSpPr/>
              <p:nvPr/>
            </p:nvSpPr>
            <p:spPr>
              <a:xfrm rot="-282564">
                <a:off x="1530726" y="3024053"/>
                <a:ext cx="50299" cy="90423"/>
              </a:xfrm>
              <a:custGeom>
                <a:avLst/>
                <a:gdLst/>
                <a:ahLst/>
                <a:cxnLst/>
                <a:rect l="l" t="t" r="r" b="b"/>
                <a:pathLst>
                  <a:path w="2012" h="3617" extrusionOk="0">
                    <a:moveTo>
                      <a:pt x="1006" y="0"/>
                    </a:moveTo>
                    <a:cubicBezTo>
                      <a:pt x="450" y="0"/>
                      <a:pt x="0" y="810"/>
                      <a:pt x="0" y="1808"/>
                    </a:cubicBezTo>
                    <a:cubicBezTo>
                      <a:pt x="0" y="2806"/>
                      <a:pt x="450" y="3616"/>
                      <a:pt x="1006" y="3616"/>
                    </a:cubicBezTo>
                    <a:cubicBezTo>
                      <a:pt x="1562" y="3616"/>
                      <a:pt x="2012" y="2806"/>
                      <a:pt x="2012" y="1808"/>
                    </a:cubicBezTo>
                    <a:cubicBezTo>
                      <a:pt x="2012" y="810"/>
                      <a:pt x="1562" y="1"/>
                      <a:pt x="10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29"/>
              <p:cNvSpPr/>
              <p:nvPr/>
            </p:nvSpPr>
            <p:spPr>
              <a:xfrm rot="-282564">
                <a:off x="1390149" y="3294154"/>
                <a:ext cx="65948" cy="68973"/>
              </a:xfrm>
              <a:custGeom>
                <a:avLst/>
                <a:gdLst/>
                <a:ahLst/>
                <a:cxnLst/>
                <a:rect l="l" t="t" r="r" b="b"/>
                <a:pathLst>
                  <a:path w="2638" h="2759" extrusionOk="0">
                    <a:moveTo>
                      <a:pt x="1361" y="0"/>
                    </a:moveTo>
                    <a:cubicBezTo>
                      <a:pt x="757" y="0"/>
                      <a:pt x="216" y="507"/>
                      <a:pt x="112" y="1201"/>
                    </a:cubicBezTo>
                    <a:cubicBezTo>
                      <a:pt x="1" y="1956"/>
                      <a:pt x="451" y="2649"/>
                      <a:pt x="1118" y="2747"/>
                    </a:cubicBezTo>
                    <a:cubicBezTo>
                      <a:pt x="1171" y="2754"/>
                      <a:pt x="1224" y="2758"/>
                      <a:pt x="1277" y="2758"/>
                    </a:cubicBezTo>
                    <a:cubicBezTo>
                      <a:pt x="1883" y="2758"/>
                      <a:pt x="2423" y="2252"/>
                      <a:pt x="2525" y="1557"/>
                    </a:cubicBezTo>
                    <a:cubicBezTo>
                      <a:pt x="2637" y="802"/>
                      <a:pt x="2187" y="109"/>
                      <a:pt x="1521" y="12"/>
                    </a:cubicBezTo>
                    <a:cubicBezTo>
                      <a:pt x="1467" y="4"/>
                      <a:pt x="1414" y="0"/>
                      <a:pt x="136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29"/>
              <p:cNvSpPr/>
              <p:nvPr/>
            </p:nvSpPr>
            <p:spPr>
              <a:xfrm rot="-282564">
                <a:off x="1405626" y="3232569"/>
                <a:ext cx="55924" cy="58574"/>
              </a:xfrm>
              <a:custGeom>
                <a:avLst/>
                <a:gdLst/>
                <a:ahLst/>
                <a:cxnLst/>
                <a:rect l="l" t="t" r="r" b="b"/>
                <a:pathLst>
                  <a:path w="2237" h="2343" extrusionOk="0">
                    <a:moveTo>
                      <a:pt x="1156" y="0"/>
                    </a:moveTo>
                    <a:cubicBezTo>
                      <a:pt x="642" y="0"/>
                      <a:pt x="182" y="431"/>
                      <a:pt x="95" y="1020"/>
                    </a:cubicBezTo>
                    <a:cubicBezTo>
                      <a:pt x="0" y="1660"/>
                      <a:pt x="382" y="2250"/>
                      <a:pt x="948" y="2332"/>
                    </a:cubicBezTo>
                    <a:cubicBezTo>
                      <a:pt x="994" y="2339"/>
                      <a:pt x="1039" y="2342"/>
                      <a:pt x="1083" y="2342"/>
                    </a:cubicBezTo>
                    <a:cubicBezTo>
                      <a:pt x="1596" y="2342"/>
                      <a:pt x="2056" y="1912"/>
                      <a:pt x="2144" y="1322"/>
                    </a:cubicBezTo>
                    <a:cubicBezTo>
                      <a:pt x="2237" y="680"/>
                      <a:pt x="1856" y="93"/>
                      <a:pt x="1290" y="10"/>
                    </a:cubicBezTo>
                    <a:cubicBezTo>
                      <a:pt x="1245" y="3"/>
                      <a:pt x="1200" y="0"/>
                      <a:pt x="11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29"/>
              <p:cNvSpPr/>
              <p:nvPr/>
            </p:nvSpPr>
            <p:spPr>
              <a:xfrm rot="-282564">
                <a:off x="1387100" y="3226993"/>
                <a:ext cx="77123" cy="112972"/>
              </a:xfrm>
              <a:custGeom>
                <a:avLst/>
                <a:gdLst/>
                <a:ahLst/>
                <a:cxnLst/>
                <a:rect l="l" t="t" r="r" b="b"/>
                <a:pathLst>
                  <a:path w="3085" h="4519" extrusionOk="0">
                    <a:moveTo>
                      <a:pt x="1117" y="0"/>
                    </a:moveTo>
                    <a:cubicBezTo>
                      <a:pt x="1117" y="0"/>
                      <a:pt x="0" y="1485"/>
                      <a:pt x="103" y="3035"/>
                    </a:cubicBezTo>
                    <a:cubicBezTo>
                      <a:pt x="167" y="3989"/>
                      <a:pt x="826" y="4518"/>
                      <a:pt x="1693" y="4518"/>
                    </a:cubicBezTo>
                    <a:cubicBezTo>
                      <a:pt x="2018" y="4518"/>
                      <a:pt x="2371" y="4444"/>
                      <a:pt x="2734" y="4290"/>
                    </a:cubicBezTo>
                    <a:cubicBezTo>
                      <a:pt x="2649" y="2973"/>
                      <a:pt x="2875" y="1954"/>
                      <a:pt x="3084" y="1321"/>
                    </a:cubicBezTo>
                    <a:lnTo>
                      <a:pt x="3084" y="1321"/>
                    </a:lnTo>
                    <a:cubicBezTo>
                      <a:pt x="2966" y="1335"/>
                      <a:pt x="2855" y="1342"/>
                      <a:pt x="2751" y="1342"/>
                    </a:cubicBezTo>
                    <a:cubicBezTo>
                      <a:pt x="1268" y="1342"/>
                      <a:pt x="1117" y="0"/>
                      <a:pt x="1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29"/>
              <p:cNvSpPr/>
              <p:nvPr/>
            </p:nvSpPr>
            <p:spPr>
              <a:xfrm rot="-282564">
                <a:off x="1384324" y="3219637"/>
                <a:ext cx="104497" cy="121897"/>
              </a:xfrm>
              <a:custGeom>
                <a:avLst/>
                <a:gdLst/>
                <a:ahLst/>
                <a:cxnLst/>
                <a:rect l="l" t="t" r="r" b="b"/>
                <a:pathLst>
                  <a:path w="4180" h="4876" extrusionOk="0">
                    <a:moveTo>
                      <a:pt x="1291" y="1"/>
                    </a:moveTo>
                    <a:lnTo>
                      <a:pt x="1142" y="198"/>
                    </a:lnTo>
                    <a:cubicBezTo>
                      <a:pt x="1094" y="258"/>
                      <a:pt x="0" y="1730"/>
                      <a:pt x="108" y="3300"/>
                    </a:cubicBezTo>
                    <a:cubicBezTo>
                      <a:pt x="152" y="3957"/>
                      <a:pt x="470" y="4457"/>
                      <a:pt x="1001" y="4708"/>
                    </a:cubicBezTo>
                    <a:cubicBezTo>
                      <a:pt x="1153" y="4781"/>
                      <a:pt x="1318" y="4828"/>
                      <a:pt x="1492" y="4854"/>
                    </a:cubicBezTo>
                    <a:cubicBezTo>
                      <a:pt x="1589" y="4868"/>
                      <a:pt x="1689" y="4875"/>
                      <a:pt x="1792" y="4875"/>
                    </a:cubicBezTo>
                    <a:cubicBezTo>
                      <a:pt x="2372" y="4875"/>
                      <a:pt x="3022" y="4648"/>
                      <a:pt x="3624" y="4217"/>
                    </a:cubicBezTo>
                    <a:lnTo>
                      <a:pt x="3509" y="4057"/>
                    </a:lnTo>
                    <a:cubicBezTo>
                      <a:pt x="2942" y="4463"/>
                      <a:pt x="2333" y="4677"/>
                      <a:pt x="1795" y="4677"/>
                    </a:cubicBezTo>
                    <a:cubicBezTo>
                      <a:pt x="1538" y="4677"/>
                      <a:pt x="1297" y="4628"/>
                      <a:pt x="1085" y="4528"/>
                    </a:cubicBezTo>
                    <a:cubicBezTo>
                      <a:pt x="622" y="4310"/>
                      <a:pt x="345" y="3868"/>
                      <a:pt x="305" y="3285"/>
                    </a:cubicBezTo>
                    <a:cubicBezTo>
                      <a:pt x="224" y="2101"/>
                      <a:pt x="887" y="939"/>
                      <a:pt x="1174" y="499"/>
                    </a:cubicBezTo>
                    <a:cubicBezTo>
                      <a:pt x="1250" y="758"/>
                      <a:pt x="1435" y="1171"/>
                      <a:pt x="1869" y="1442"/>
                    </a:cubicBezTo>
                    <a:cubicBezTo>
                      <a:pt x="2143" y="1612"/>
                      <a:pt x="2472" y="1697"/>
                      <a:pt x="2853" y="1697"/>
                    </a:cubicBezTo>
                    <a:cubicBezTo>
                      <a:pt x="3242" y="1697"/>
                      <a:pt x="3685" y="1608"/>
                      <a:pt x="4180" y="1430"/>
                    </a:cubicBezTo>
                    <a:lnTo>
                      <a:pt x="4113" y="1244"/>
                    </a:lnTo>
                    <a:cubicBezTo>
                      <a:pt x="3640" y="1414"/>
                      <a:pt x="3219" y="1499"/>
                      <a:pt x="2854" y="1499"/>
                    </a:cubicBezTo>
                    <a:cubicBezTo>
                      <a:pt x="2511" y="1499"/>
                      <a:pt x="2218" y="1424"/>
                      <a:pt x="1976" y="1275"/>
                    </a:cubicBezTo>
                    <a:cubicBezTo>
                      <a:pt x="1404" y="922"/>
                      <a:pt x="1320" y="252"/>
                      <a:pt x="1318" y="245"/>
                    </a:cubicBezTo>
                    <a:lnTo>
                      <a:pt x="12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29"/>
              <p:cNvSpPr/>
              <p:nvPr/>
            </p:nvSpPr>
            <p:spPr>
              <a:xfrm rot="-282564">
                <a:off x="1386434" y="3220054"/>
                <a:ext cx="36999" cy="13675"/>
              </a:xfrm>
              <a:custGeom>
                <a:avLst/>
                <a:gdLst/>
                <a:ahLst/>
                <a:cxnLst/>
                <a:rect l="l" t="t" r="r" b="b"/>
                <a:pathLst>
                  <a:path w="1480" h="547" extrusionOk="0">
                    <a:moveTo>
                      <a:pt x="953" y="1"/>
                    </a:moveTo>
                    <a:cubicBezTo>
                      <a:pt x="429" y="1"/>
                      <a:pt x="0" y="547"/>
                      <a:pt x="0" y="547"/>
                    </a:cubicBezTo>
                    <a:cubicBezTo>
                      <a:pt x="269" y="314"/>
                      <a:pt x="563" y="250"/>
                      <a:pt x="807" y="250"/>
                    </a:cubicBezTo>
                    <a:cubicBezTo>
                      <a:pt x="1113" y="250"/>
                      <a:pt x="1340" y="351"/>
                      <a:pt x="1340" y="351"/>
                    </a:cubicBezTo>
                    <a:lnTo>
                      <a:pt x="1479" y="208"/>
                    </a:lnTo>
                    <a:cubicBezTo>
                      <a:pt x="1301" y="58"/>
                      <a:pt x="1122" y="1"/>
                      <a:pt x="9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29"/>
              <p:cNvSpPr/>
              <p:nvPr/>
            </p:nvSpPr>
            <p:spPr>
              <a:xfrm rot="-282564">
                <a:off x="1390375" y="3283070"/>
                <a:ext cx="47074" cy="23099"/>
              </a:xfrm>
              <a:custGeom>
                <a:avLst/>
                <a:gdLst/>
                <a:ahLst/>
                <a:cxnLst/>
                <a:rect l="l" t="t" r="r" b="b"/>
                <a:pathLst>
                  <a:path w="1883" h="924" extrusionOk="0">
                    <a:moveTo>
                      <a:pt x="64" y="0"/>
                    </a:moveTo>
                    <a:lnTo>
                      <a:pt x="0" y="428"/>
                    </a:lnTo>
                    <a:cubicBezTo>
                      <a:pt x="7" y="431"/>
                      <a:pt x="1882" y="923"/>
                      <a:pt x="1882" y="923"/>
                    </a:cubicBezTo>
                    <a:lnTo>
                      <a:pt x="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29"/>
              <p:cNvSpPr/>
              <p:nvPr/>
            </p:nvSpPr>
            <p:spPr>
              <a:xfrm rot="-282564">
                <a:off x="1272146" y="3017813"/>
                <a:ext cx="129447" cy="104347"/>
              </a:xfrm>
              <a:custGeom>
                <a:avLst/>
                <a:gdLst/>
                <a:ahLst/>
                <a:cxnLst/>
                <a:rect l="l" t="t" r="r" b="b"/>
                <a:pathLst>
                  <a:path w="5178" h="4174" extrusionOk="0">
                    <a:moveTo>
                      <a:pt x="5178" y="1"/>
                    </a:moveTo>
                    <a:lnTo>
                      <a:pt x="0" y="3112"/>
                    </a:lnTo>
                    <a:lnTo>
                      <a:pt x="813" y="4174"/>
                    </a:lnTo>
                    <a:lnTo>
                      <a:pt x="51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29"/>
              <p:cNvSpPr/>
              <p:nvPr/>
            </p:nvSpPr>
            <p:spPr>
              <a:xfrm rot="-282564">
                <a:off x="1473870" y="2953907"/>
                <a:ext cx="149921" cy="53324"/>
              </a:xfrm>
              <a:custGeom>
                <a:avLst/>
                <a:gdLst/>
                <a:ahLst/>
                <a:cxnLst/>
                <a:rect l="l" t="t" r="r" b="b"/>
                <a:pathLst>
                  <a:path w="5997" h="2133" extrusionOk="0">
                    <a:moveTo>
                      <a:pt x="5996" y="1"/>
                    </a:moveTo>
                    <a:lnTo>
                      <a:pt x="0" y="838"/>
                    </a:lnTo>
                    <a:lnTo>
                      <a:pt x="330" y="2133"/>
                    </a:lnTo>
                    <a:lnTo>
                      <a:pt x="59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29"/>
              <p:cNvSpPr/>
              <p:nvPr/>
            </p:nvSpPr>
            <p:spPr>
              <a:xfrm rot="-282564">
                <a:off x="1502880" y="4154369"/>
                <a:ext cx="337942" cy="487613"/>
              </a:xfrm>
              <a:custGeom>
                <a:avLst/>
                <a:gdLst/>
                <a:ahLst/>
                <a:cxnLst/>
                <a:rect l="l" t="t" r="r" b="b"/>
                <a:pathLst>
                  <a:path w="13518" h="19505" extrusionOk="0">
                    <a:moveTo>
                      <a:pt x="12627" y="1"/>
                    </a:moveTo>
                    <a:lnTo>
                      <a:pt x="108" y="1292"/>
                    </a:lnTo>
                    <a:cubicBezTo>
                      <a:pt x="108" y="1292"/>
                      <a:pt x="1" y="10739"/>
                      <a:pt x="3998" y="15563"/>
                    </a:cubicBezTo>
                    <a:lnTo>
                      <a:pt x="4205" y="17032"/>
                    </a:lnTo>
                    <a:lnTo>
                      <a:pt x="7312" y="18670"/>
                    </a:lnTo>
                    <a:lnTo>
                      <a:pt x="11356" y="19504"/>
                    </a:lnTo>
                    <a:lnTo>
                      <a:pt x="11336" y="18180"/>
                    </a:lnTo>
                    <a:lnTo>
                      <a:pt x="9908" y="16843"/>
                    </a:lnTo>
                    <a:cubicBezTo>
                      <a:pt x="13518" y="7306"/>
                      <a:pt x="12627" y="1"/>
                      <a:pt x="12627" y="1"/>
                    </a:cubicBezTo>
                    <a:close/>
                  </a:path>
                </a:pathLst>
              </a:custGeom>
              <a:solidFill>
                <a:srgbClr val="FFB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29"/>
              <p:cNvSpPr/>
              <p:nvPr/>
            </p:nvSpPr>
            <p:spPr>
              <a:xfrm rot="-282564">
                <a:off x="1578536" y="4540374"/>
                <a:ext cx="277343" cy="132797"/>
              </a:xfrm>
              <a:custGeom>
                <a:avLst/>
                <a:gdLst/>
                <a:ahLst/>
                <a:cxnLst/>
                <a:rect l="l" t="t" r="r" b="b"/>
                <a:pathLst>
                  <a:path w="11094" h="5312" extrusionOk="0">
                    <a:moveTo>
                      <a:pt x="1664" y="1"/>
                    </a:moveTo>
                    <a:lnTo>
                      <a:pt x="1664" y="1"/>
                    </a:lnTo>
                    <a:cubicBezTo>
                      <a:pt x="1" y="2356"/>
                      <a:pt x="2540" y="5311"/>
                      <a:pt x="2540" y="5311"/>
                    </a:cubicBezTo>
                    <a:lnTo>
                      <a:pt x="3209" y="5311"/>
                    </a:lnTo>
                    <a:lnTo>
                      <a:pt x="2628" y="2527"/>
                    </a:lnTo>
                    <a:lnTo>
                      <a:pt x="4678" y="5024"/>
                    </a:lnTo>
                    <a:cubicBezTo>
                      <a:pt x="5216" y="5232"/>
                      <a:pt x="5877" y="5310"/>
                      <a:pt x="6569" y="5310"/>
                    </a:cubicBezTo>
                    <a:cubicBezTo>
                      <a:pt x="8689" y="5310"/>
                      <a:pt x="11094" y="4576"/>
                      <a:pt x="11094" y="4576"/>
                    </a:cubicBezTo>
                    <a:lnTo>
                      <a:pt x="9002" y="2618"/>
                    </a:lnTo>
                    <a:cubicBezTo>
                      <a:pt x="8435" y="2716"/>
                      <a:pt x="7896" y="2762"/>
                      <a:pt x="7385" y="2762"/>
                    </a:cubicBezTo>
                    <a:cubicBezTo>
                      <a:pt x="4884" y="2762"/>
                      <a:pt x="3033" y="1653"/>
                      <a:pt x="16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29"/>
              <p:cNvSpPr/>
              <p:nvPr/>
            </p:nvSpPr>
            <p:spPr>
              <a:xfrm rot="-282564">
                <a:off x="1382122" y="3720734"/>
                <a:ext cx="418840" cy="553212"/>
              </a:xfrm>
              <a:custGeom>
                <a:avLst/>
                <a:gdLst/>
                <a:ahLst/>
                <a:cxnLst/>
                <a:rect l="l" t="t" r="r" b="b"/>
                <a:pathLst>
                  <a:path w="16754" h="22129" extrusionOk="0">
                    <a:moveTo>
                      <a:pt x="3210" y="1"/>
                    </a:moveTo>
                    <a:cubicBezTo>
                      <a:pt x="3210" y="1"/>
                      <a:pt x="1" y="5792"/>
                      <a:pt x="4322" y="7440"/>
                    </a:cubicBezTo>
                    <a:lnTo>
                      <a:pt x="2852" y="20452"/>
                    </a:lnTo>
                    <a:cubicBezTo>
                      <a:pt x="2852" y="20452"/>
                      <a:pt x="5451" y="22128"/>
                      <a:pt x="8888" y="22128"/>
                    </a:cubicBezTo>
                    <a:cubicBezTo>
                      <a:pt x="11301" y="22128"/>
                      <a:pt x="14126" y="21302"/>
                      <a:pt x="16754" y="18490"/>
                    </a:cubicBezTo>
                    <a:lnTo>
                      <a:pt x="13323" y="1024"/>
                    </a:lnTo>
                    <a:lnTo>
                      <a:pt x="32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29"/>
              <p:cNvSpPr/>
              <p:nvPr/>
            </p:nvSpPr>
            <p:spPr>
              <a:xfrm rot="-282564">
                <a:off x="1689097" y="4201919"/>
                <a:ext cx="20075" cy="432090"/>
              </a:xfrm>
              <a:custGeom>
                <a:avLst/>
                <a:gdLst/>
                <a:ahLst/>
                <a:cxnLst/>
                <a:rect l="l" t="t" r="r" b="b"/>
                <a:pathLst>
                  <a:path w="803" h="17284" extrusionOk="0">
                    <a:moveTo>
                      <a:pt x="267" y="0"/>
                    </a:moveTo>
                    <a:lnTo>
                      <a:pt x="0" y="8"/>
                    </a:lnTo>
                    <a:lnTo>
                      <a:pt x="535" y="17284"/>
                    </a:lnTo>
                    <a:lnTo>
                      <a:pt x="802" y="17276"/>
                    </a:lnTo>
                    <a:lnTo>
                      <a:pt x="26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29"/>
              <p:cNvSpPr/>
              <p:nvPr/>
            </p:nvSpPr>
            <p:spPr>
              <a:xfrm rot="-282564">
                <a:off x="1797638" y="3331986"/>
                <a:ext cx="171296" cy="446039"/>
              </a:xfrm>
              <a:custGeom>
                <a:avLst/>
                <a:gdLst/>
                <a:ahLst/>
                <a:cxnLst/>
                <a:rect l="l" t="t" r="r" b="b"/>
                <a:pathLst>
                  <a:path w="6852" h="17842" extrusionOk="0">
                    <a:moveTo>
                      <a:pt x="6370" y="1"/>
                    </a:moveTo>
                    <a:cubicBezTo>
                      <a:pt x="5670" y="1"/>
                      <a:pt x="3017" y="2927"/>
                      <a:pt x="2312" y="4286"/>
                    </a:cubicBezTo>
                    <a:cubicBezTo>
                      <a:pt x="1875" y="4045"/>
                      <a:pt x="1329" y="3868"/>
                      <a:pt x="900" y="3868"/>
                    </a:cubicBezTo>
                    <a:cubicBezTo>
                      <a:pt x="542" y="3868"/>
                      <a:pt x="265" y="3992"/>
                      <a:pt x="203" y="4304"/>
                    </a:cubicBezTo>
                    <a:cubicBezTo>
                      <a:pt x="1" y="5308"/>
                      <a:pt x="2174" y="6543"/>
                      <a:pt x="2174" y="6543"/>
                    </a:cubicBezTo>
                    <a:lnTo>
                      <a:pt x="203" y="13812"/>
                    </a:lnTo>
                    <a:lnTo>
                      <a:pt x="436" y="17841"/>
                    </a:lnTo>
                    <a:cubicBezTo>
                      <a:pt x="436" y="17841"/>
                      <a:pt x="4213" y="12896"/>
                      <a:pt x="4010" y="7113"/>
                    </a:cubicBezTo>
                    <a:lnTo>
                      <a:pt x="4010" y="7113"/>
                    </a:lnTo>
                    <a:cubicBezTo>
                      <a:pt x="4010" y="7113"/>
                      <a:pt x="4141" y="7152"/>
                      <a:pt x="4336" y="7152"/>
                    </a:cubicBezTo>
                    <a:cubicBezTo>
                      <a:pt x="4654" y="7152"/>
                      <a:pt x="5142" y="7050"/>
                      <a:pt x="5514" y="6512"/>
                    </a:cubicBezTo>
                    <a:cubicBezTo>
                      <a:pt x="6116" y="5643"/>
                      <a:pt x="4157" y="4686"/>
                      <a:pt x="3144" y="4439"/>
                    </a:cubicBezTo>
                    <a:cubicBezTo>
                      <a:pt x="3144" y="4439"/>
                      <a:pt x="6852" y="897"/>
                      <a:pt x="6518" y="95"/>
                    </a:cubicBezTo>
                    <a:cubicBezTo>
                      <a:pt x="6491" y="30"/>
                      <a:pt x="6441" y="1"/>
                      <a:pt x="6370" y="1"/>
                    </a:cubicBezTo>
                    <a:close/>
                  </a:path>
                </a:pathLst>
              </a:custGeom>
              <a:solidFill>
                <a:srgbClr val="FFB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29"/>
              <p:cNvSpPr/>
              <p:nvPr/>
            </p:nvSpPr>
            <p:spPr>
              <a:xfrm rot="-282564">
                <a:off x="1795255" y="3429993"/>
                <a:ext cx="83398" cy="251794"/>
              </a:xfrm>
              <a:custGeom>
                <a:avLst/>
                <a:gdLst/>
                <a:ahLst/>
                <a:cxnLst/>
                <a:rect l="l" t="t" r="r" b="b"/>
                <a:pathLst>
                  <a:path w="3336" h="10072" extrusionOk="0">
                    <a:moveTo>
                      <a:pt x="1001" y="1"/>
                    </a:moveTo>
                    <a:cubicBezTo>
                      <a:pt x="969" y="1"/>
                      <a:pt x="938" y="2"/>
                      <a:pt x="907" y="4"/>
                    </a:cubicBezTo>
                    <a:cubicBezTo>
                      <a:pt x="509" y="27"/>
                      <a:pt x="256" y="210"/>
                      <a:pt x="194" y="520"/>
                    </a:cubicBezTo>
                    <a:cubicBezTo>
                      <a:pt x="1" y="1489"/>
                      <a:pt x="1770" y="2601"/>
                      <a:pt x="2147" y="2826"/>
                    </a:cubicBezTo>
                    <a:lnTo>
                      <a:pt x="195" y="10020"/>
                    </a:lnTo>
                    <a:lnTo>
                      <a:pt x="389" y="10072"/>
                    </a:lnTo>
                    <a:lnTo>
                      <a:pt x="2382" y="2730"/>
                    </a:lnTo>
                    <a:lnTo>
                      <a:pt x="2314" y="2692"/>
                    </a:lnTo>
                    <a:cubicBezTo>
                      <a:pt x="1728" y="2358"/>
                      <a:pt x="237" y="1324"/>
                      <a:pt x="391" y="560"/>
                    </a:cubicBezTo>
                    <a:cubicBezTo>
                      <a:pt x="434" y="342"/>
                      <a:pt x="612" y="222"/>
                      <a:pt x="918" y="206"/>
                    </a:cubicBezTo>
                    <a:cubicBezTo>
                      <a:pt x="942" y="204"/>
                      <a:pt x="966" y="204"/>
                      <a:pt x="992" y="204"/>
                    </a:cubicBezTo>
                    <a:cubicBezTo>
                      <a:pt x="1739" y="204"/>
                      <a:pt x="2892" y="780"/>
                      <a:pt x="3037" y="1239"/>
                    </a:cubicBezTo>
                    <a:cubicBezTo>
                      <a:pt x="3084" y="1384"/>
                      <a:pt x="3067" y="1481"/>
                      <a:pt x="2989" y="1525"/>
                    </a:cubicBezTo>
                    <a:cubicBezTo>
                      <a:pt x="2948" y="1549"/>
                      <a:pt x="2891" y="1561"/>
                      <a:pt x="2823" y="1561"/>
                    </a:cubicBezTo>
                    <a:cubicBezTo>
                      <a:pt x="2496" y="1561"/>
                      <a:pt x="1894" y="1288"/>
                      <a:pt x="1370" y="707"/>
                    </a:cubicBezTo>
                    <a:lnTo>
                      <a:pt x="1220" y="840"/>
                    </a:lnTo>
                    <a:cubicBezTo>
                      <a:pt x="1767" y="1448"/>
                      <a:pt x="2408" y="1759"/>
                      <a:pt x="2822" y="1759"/>
                    </a:cubicBezTo>
                    <a:cubicBezTo>
                      <a:pt x="2927" y="1759"/>
                      <a:pt x="3018" y="1739"/>
                      <a:pt x="3088" y="1699"/>
                    </a:cubicBezTo>
                    <a:cubicBezTo>
                      <a:pt x="3166" y="1655"/>
                      <a:pt x="3335" y="1515"/>
                      <a:pt x="3229" y="1178"/>
                    </a:cubicBezTo>
                    <a:cubicBezTo>
                      <a:pt x="3057" y="635"/>
                      <a:pt x="1851" y="1"/>
                      <a:pt x="10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29"/>
              <p:cNvSpPr/>
              <p:nvPr/>
            </p:nvSpPr>
            <p:spPr>
              <a:xfrm rot="-282564">
                <a:off x="1850733" y="3465573"/>
                <a:ext cx="43549" cy="46849"/>
              </a:xfrm>
              <a:custGeom>
                <a:avLst/>
                <a:gdLst/>
                <a:ahLst/>
                <a:cxnLst/>
                <a:rect l="l" t="t" r="r" b="b"/>
                <a:pathLst>
                  <a:path w="1742" h="1874" extrusionOk="0">
                    <a:moveTo>
                      <a:pt x="148" y="0"/>
                    </a:moveTo>
                    <a:lnTo>
                      <a:pt x="0" y="135"/>
                    </a:lnTo>
                    <a:lnTo>
                      <a:pt x="1594" y="1874"/>
                    </a:lnTo>
                    <a:lnTo>
                      <a:pt x="1742" y="1739"/>
                    </a:lnTo>
                    <a:lnTo>
                      <a:pt x="1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29"/>
              <p:cNvSpPr/>
              <p:nvPr/>
            </p:nvSpPr>
            <p:spPr>
              <a:xfrm rot="-282564">
                <a:off x="1880971" y="3471795"/>
                <a:ext cx="49224" cy="27124"/>
              </a:xfrm>
              <a:custGeom>
                <a:avLst/>
                <a:gdLst/>
                <a:ahLst/>
                <a:cxnLst/>
                <a:rect l="l" t="t" r="r" b="b"/>
                <a:pathLst>
                  <a:path w="1969" h="1085" extrusionOk="0">
                    <a:moveTo>
                      <a:pt x="1882" y="0"/>
                    </a:moveTo>
                    <a:lnTo>
                      <a:pt x="0" y="905"/>
                    </a:lnTo>
                    <a:lnTo>
                      <a:pt x="86" y="1085"/>
                    </a:lnTo>
                    <a:lnTo>
                      <a:pt x="1969" y="181"/>
                    </a:lnTo>
                    <a:lnTo>
                      <a:pt x="18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29"/>
              <p:cNvSpPr/>
              <p:nvPr/>
            </p:nvSpPr>
            <p:spPr>
              <a:xfrm rot="-282564">
                <a:off x="1873074" y="3454456"/>
                <a:ext cx="33174" cy="34574"/>
              </a:xfrm>
              <a:custGeom>
                <a:avLst/>
                <a:gdLst/>
                <a:ahLst/>
                <a:cxnLst/>
                <a:rect l="l" t="t" r="r" b="b"/>
                <a:pathLst>
                  <a:path w="1327" h="1383" extrusionOk="0">
                    <a:moveTo>
                      <a:pt x="1181" y="0"/>
                    </a:moveTo>
                    <a:lnTo>
                      <a:pt x="0" y="1245"/>
                    </a:lnTo>
                    <a:lnTo>
                      <a:pt x="146" y="1383"/>
                    </a:lnTo>
                    <a:lnTo>
                      <a:pt x="1326" y="138"/>
                    </a:lnTo>
                    <a:lnTo>
                      <a:pt x="11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29"/>
              <p:cNvSpPr/>
              <p:nvPr/>
            </p:nvSpPr>
            <p:spPr>
              <a:xfrm rot="-282564">
                <a:off x="1645314" y="3589762"/>
                <a:ext cx="167946" cy="201345"/>
              </a:xfrm>
              <a:custGeom>
                <a:avLst/>
                <a:gdLst/>
                <a:ahLst/>
                <a:cxnLst/>
                <a:rect l="l" t="t" r="r" b="b"/>
                <a:pathLst>
                  <a:path w="6718" h="8054" extrusionOk="0">
                    <a:moveTo>
                      <a:pt x="1" y="0"/>
                    </a:moveTo>
                    <a:lnTo>
                      <a:pt x="168" y="1671"/>
                    </a:lnTo>
                    <a:cubicBezTo>
                      <a:pt x="2408" y="7132"/>
                      <a:pt x="6718" y="8053"/>
                      <a:pt x="6718" y="8053"/>
                    </a:cubicBezTo>
                    <a:lnTo>
                      <a:pt x="6049" y="4311"/>
                    </a:lnTo>
                    <a:lnTo>
                      <a:pt x="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29"/>
              <p:cNvSpPr/>
              <p:nvPr/>
            </p:nvSpPr>
            <p:spPr>
              <a:xfrm rot="-282564">
                <a:off x="1774656" y="3658321"/>
                <a:ext cx="52649" cy="135472"/>
              </a:xfrm>
              <a:custGeom>
                <a:avLst/>
                <a:gdLst/>
                <a:ahLst/>
                <a:cxnLst/>
                <a:rect l="l" t="t" r="r" b="b"/>
                <a:pathLst>
                  <a:path w="2106" h="5419" extrusionOk="0">
                    <a:moveTo>
                      <a:pt x="1838" y="1"/>
                    </a:moveTo>
                    <a:lnTo>
                      <a:pt x="0" y="1053"/>
                    </a:lnTo>
                    <a:cubicBezTo>
                      <a:pt x="474" y="5183"/>
                      <a:pt x="1760" y="5419"/>
                      <a:pt x="2048" y="5419"/>
                    </a:cubicBezTo>
                    <a:cubicBezTo>
                      <a:pt x="2085" y="5419"/>
                      <a:pt x="2105" y="5415"/>
                      <a:pt x="2105" y="5415"/>
                    </a:cubicBezTo>
                    <a:lnTo>
                      <a:pt x="183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29"/>
              <p:cNvSpPr/>
              <p:nvPr/>
            </p:nvSpPr>
            <p:spPr>
              <a:xfrm rot="-282564">
                <a:off x="1359198" y="3442631"/>
                <a:ext cx="308293" cy="340042"/>
              </a:xfrm>
              <a:custGeom>
                <a:avLst/>
                <a:gdLst/>
                <a:ahLst/>
                <a:cxnLst/>
                <a:rect l="l" t="t" r="r" b="b"/>
                <a:pathLst>
                  <a:path w="12332" h="13602" extrusionOk="0">
                    <a:moveTo>
                      <a:pt x="5449" y="0"/>
                    </a:moveTo>
                    <a:lnTo>
                      <a:pt x="5181" y="2608"/>
                    </a:lnTo>
                    <a:lnTo>
                      <a:pt x="3810" y="569"/>
                    </a:lnTo>
                    <a:lnTo>
                      <a:pt x="1370" y="1540"/>
                    </a:lnTo>
                    <a:lnTo>
                      <a:pt x="2305" y="2707"/>
                    </a:lnTo>
                    <a:lnTo>
                      <a:pt x="1586" y="3189"/>
                    </a:lnTo>
                    <a:lnTo>
                      <a:pt x="1" y="6584"/>
                    </a:lnTo>
                    <a:lnTo>
                      <a:pt x="3158" y="13602"/>
                    </a:lnTo>
                    <a:lnTo>
                      <a:pt x="11362" y="13366"/>
                    </a:lnTo>
                    <a:lnTo>
                      <a:pt x="12332" y="5718"/>
                    </a:lnTo>
                    <a:lnTo>
                      <a:pt x="10302" y="3571"/>
                    </a:lnTo>
                    <a:lnTo>
                      <a:pt x="7018" y="1471"/>
                    </a:lnTo>
                    <a:lnTo>
                      <a:pt x="748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29"/>
              <p:cNvSpPr/>
              <p:nvPr/>
            </p:nvSpPr>
            <p:spPr>
              <a:xfrm rot="-282564">
                <a:off x="1411494" y="3468697"/>
                <a:ext cx="44574" cy="56249"/>
              </a:xfrm>
              <a:custGeom>
                <a:avLst/>
                <a:gdLst/>
                <a:ahLst/>
                <a:cxnLst/>
                <a:rect l="l" t="t" r="r" b="b"/>
                <a:pathLst>
                  <a:path w="1783" h="2250" extrusionOk="0">
                    <a:moveTo>
                      <a:pt x="1404" y="1"/>
                    </a:moveTo>
                    <a:lnTo>
                      <a:pt x="1207" y="33"/>
                    </a:lnTo>
                    <a:lnTo>
                      <a:pt x="1540" y="2019"/>
                    </a:lnTo>
                    <a:lnTo>
                      <a:pt x="25" y="1833"/>
                    </a:lnTo>
                    <a:lnTo>
                      <a:pt x="0" y="2032"/>
                    </a:lnTo>
                    <a:lnTo>
                      <a:pt x="1783" y="2250"/>
                    </a:lnTo>
                    <a:lnTo>
                      <a:pt x="14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29"/>
              <p:cNvSpPr/>
              <p:nvPr/>
            </p:nvSpPr>
            <p:spPr>
              <a:xfrm rot="-282564">
                <a:off x="1485043" y="3451549"/>
                <a:ext cx="40349" cy="56624"/>
              </a:xfrm>
              <a:custGeom>
                <a:avLst/>
                <a:gdLst/>
                <a:ahLst/>
                <a:cxnLst/>
                <a:rect l="l" t="t" r="r" b="b"/>
                <a:pathLst>
                  <a:path w="1614" h="2265" extrusionOk="0">
                    <a:moveTo>
                      <a:pt x="198" y="1"/>
                    </a:moveTo>
                    <a:lnTo>
                      <a:pt x="0" y="37"/>
                    </a:lnTo>
                    <a:lnTo>
                      <a:pt x="412" y="2265"/>
                    </a:lnTo>
                    <a:lnTo>
                      <a:pt x="1613" y="1197"/>
                    </a:lnTo>
                    <a:lnTo>
                      <a:pt x="1480" y="1047"/>
                    </a:lnTo>
                    <a:lnTo>
                      <a:pt x="545" y="1878"/>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29"/>
              <p:cNvSpPr/>
              <p:nvPr/>
            </p:nvSpPr>
            <p:spPr>
              <a:xfrm rot="-282564">
                <a:off x="1486251" y="3514007"/>
                <a:ext cx="69648" cy="130347"/>
              </a:xfrm>
              <a:custGeom>
                <a:avLst/>
                <a:gdLst/>
                <a:ahLst/>
                <a:cxnLst/>
                <a:rect l="l" t="t" r="r" b="b"/>
                <a:pathLst>
                  <a:path w="2786" h="5214" extrusionOk="0">
                    <a:moveTo>
                      <a:pt x="179" y="1"/>
                    </a:moveTo>
                    <a:lnTo>
                      <a:pt x="1" y="91"/>
                    </a:lnTo>
                    <a:lnTo>
                      <a:pt x="2607" y="5214"/>
                    </a:lnTo>
                    <a:lnTo>
                      <a:pt x="2786" y="5124"/>
                    </a:lnTo>
                    <a:lnTo>
                      <a:pt x="1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29"/>
              <p:cNvSpPr/>
              <p:nvPr/>
            </p:nvSpPr>
            <p:spPr>
              <a:xfrm rot="-282564">
                <a:off x="1502559" y="3522126"/>
                <a:ext cx="19525" cy="10275"/>
              </a:xfrm>
              <a:custGeom>
                <a:avLst/>
                <a:gdLst/>
                <a:ahLst/>
                <a:cxnLst/>
                <a:rect l="l" t="t" r="r" b="b"/>
                <a:pathLst>
                  <a:path w="781" h="411" extrusionOk="0">
                    <a:moveTo>
                      <a:pt x="391" y="0"/>
                    </a:moveTo>
                    <a:cubicBezTo>
                      <a:pt x="176" y="0"/>
                      <a:pt x="1" y="91"/>
                      <a:pt x="1" y="205"/>
                    </a:cubicBezTo>
                    <a:cubicBezTo>
                      <a:pt x="1" y="319"/>
                      <a:pt x="176" y="410"/>
                      <a:pt x="391" y="410"/>
                    </a:cubicBezTo>
                    <a:cubicBezTo>
                      <a:pt x="607" y="410"/>
                      <a:pt x="780" y="318"/>
                      <a:pt x="780" y="205"/>
                    </a:cubicBezTo>
                    <a:cubicBezTo>
                      <a:pt x="780" y="93"/>
                      <a:pt x="605" y="1"/>
                      <a:pt x="3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29"/>
              <p:cNvSpPr/>
              <p:nvPr/>
            </p:nvSpPr>
            <p:spPr>
              <a:xfrm rot="-282564">
                <a:off x="1531071" y="3562823"/>
                <a:ext cx="19500" cy="10250"/>
              </a:xfrm>
              <a:custGeom>
                <a:avLst/>
                <a:gdLst/>
                <a:ahLst/>
                <a:cxnLst/>
                <a:rect l="l" t="t" r="r" b="b"/>
                <a:pathLst>
                  <a:path w="780" h="410" extrusionOk="0">
                    <a:moveTo>
                      <a:pt x="390" y="1"/>
                    </a:moveTo>
                    <a:cubicBezTo>
                      <a:pt x="175" y="1"/>
                      <a:pt x="0" y="92"/>
                      <a:pt x="0" y="205"/>
                    </a:cubicBezTo>
                    <a:cubicBezTo>
                      <a:pt x="0" y="317"/>
                      <a:pt x="174" y="410"/>
                      <a:pt x="390" y="410"/>
                    </a:cubicBezTo>
                    <a:cubicBezTo>
                      <a:pt x="605" y="410"/>
                      <a:pt x="780" y="319"/>
                      <a:pt x="780" y="205"/>
                    </a:cubicBezTo>
                    <a:cubicBezTo>
                      <a:pt x="780" y="91"/>
                      <a:pt x="604" y="1"/>
                      <a:pt x="3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29"/>
              <p:cNvSpPr/>
              <p:nvPr/>
            </p:nvSpPr>
            <p:spPr>
              <a:xfrm rot="-282564">
                <a:off x="1392390" y="3518982"/>
                <a:ext cx="327967" cy="311493"/>
              </a:xfrm>
              <a:custGeom>
                <a:avLst/>
                <a:gdLst/>
                <a:ahLst/>
                <a:cxnLst/>
                <a:rect l="l" t="t" r="r" b="b"/>
                <a:pathLst>
                  <a:path w="13119" h="12460" extrusionOk="0">
                    <a:moveTo>
                      <a:pt x="469" y="0"/>
                    </a:moveTo>
                    <a:lnTo>
                      <a:pt x="0" y="312"/>
                    </a:lnTo>
                    <a:cubicBezTo>
                      <a:pt x="3118" y="8915"/>
                      <a:pt x="6337" y="10881"/>
                      <a:pt x="6337" y="10881"/>
                    </a:cubicBezTo>
                    <a:lnTo>
                      <a:pt x="5869" y="12146"/>
                    </a:lnTo>
                    <a:cubicBezTo>
                      <a:pt x="6681" y="12370"/>
                      <a:pt x="7434" y="12460"/>
                      <a:pt x="8120" y="12460"/>
                    </a:cubicBezTo>
                    <a:cubicBezTo>
                      <a:pt x="10960" y="12460"/>
                      <a:pt x="12651" y="10916"/>
                      <a:pt x="12651" y="10916"/>
                    </a:cubicBezTo>
                    <a:lnTo>
                      <a:pt x="11313" y="6270"/>
                    </a:lnTo>
                    <a:cubicBezTo>
                      <a:pt x="11313" y="6270"/>
                      <a:pt x="12350" y="5501"/>
                      <a:pt x="13119" y="2895"/>
                    </a:cubicBezTo>
                    <a:lnTo>
                      <a:pt x="9187" y="382"/>
                    </a:lnTo>
                    <a:cubicBezTo>
                      <a:pt x="9035" y="2081"/>
                      <a:pt x="8344" y="4058"/>
                      <a:pt x="6032" y="4461"/>
                    </a:cubicBezTo>
                    <a:cubicBezTo>
                      <a:pt x="5799" y="4502"/>
                      <a:pt x="5574" y="4521"/>
                      <a:pt x="5356" y="4521"/>
                    </a:cubicBezTo>
                    <a:cubicBezTo>
                      <a:pt x="2685" y="4521"/>
                      <a:pt x="1132" y="1631"/>
                      <a:pt x="4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29"/>
              <p:cNvSpPr/>
              <p:nvPr/>
            </p:nvSpPr>
            <p:spPr>
              <a:xfrm rot="-282564">
                <a:off x="1337605" y="3536058"/>
                <a:ext cx="214770" cy="325242"/>
              </a:xfrm>
              <a:custGeom>
                <a:avLst/>
                <a:gdLst/>
                <a:ahLst/>
                <a:cxnLst/>
                <a:rect l="l" t="t" r="r" b="b"/>
                <a:pathLst>
                  <a:path w="8591" h="13010" extrusionOk="0">
                    <a:moveTo>
                      <a:pt x="2254" y="0"/>
                    </a:moveTo>
                    <a:lnTo>
                      <a:pt x="0" y="1514"/>
                    </a:lnTo>
                    <a:cubicBezTo>
                      <a:pt x="0" y="1514"/>
                      <a:pt x="1271" y="10603"/>
                      <a:pt x="7686" y="13010"/>
                    </a:cubicBezTo>
                    <a:lnTo>
                      <a:pt x="8122" y="11833"/>
                    </a:lnTo>
                    <a:lnTo>
                      <a:pt x="8591" y="10568"/>
                    </a:lnTo>
                    <a:cubicBezTo>
                      <a:pt x="8591" y="10568"/>
                      <a:pt x="5372" y="8604"/>
                      <a:pt x="22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29"/>
              <p:cNvSpPr/>
              <p:nvPr/>
            </p:nvSpPr>
            <p:spPr>
              <a:xfrm rot="-282564">
                <a:off x="1476568" y="3758090"/>
                <a:ext cx="91623" cy="124772"/>
              </a:xfrm>
              <a:custGeom>
                <a:avLst/>
                <a:gdLst/>
                <a:ahLst/>
                <a:cxnLst/>
                <a:rect l="l" t="t" r="r" b="b"/>
                <a:pathLst>
                  <a:path w="3665" h="4991" extrusionOk="0">
                    <a:moveTo>
                      <a:pt x="2271" y="0"/>
                    </a:moveTo>
                    <a:lnTo>
                      <a:pt x="2271" y="0"/>
                    </a:lnTo>
                    <a:cubicBezTo>
                      <a:pt x="0" y="3477"/>
                      <a:pt x="2773" y="4990"/>
                      <a:pt x="2773" y="4990"/>
                    </a:cubicBezTo>
                    <a:lnTo>
                      <a:pt x="3664" y="669"/>
                    </a:lnTo>
                    <a:lnTo>
                      <a:pt x="227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29"/>
              <p:cNvSpPr/>
              <p:nvPr/>
            </p:nvSpPr>
            <p:spPr>
              <a:xfrm rot="-282564">
                <a:off x="1529177" y="3504973"/>
                <a:ext cx="239744" cy="354716"/>
              </a:xfrm>
              <a:custGeom>
                <a:avLst/>
                <a:gdLst/>
                <a:ahLst/>
                <a:cxnLst/>
                <a:rect l="l" t="t" r="r" b="b"/>
                <a:pathLst>
                  <a:path w="9590" h="14189" extrusionOk="0">
                    <a:moveTo>
                      <a:pt x="8350" y="0"/>
                    </a:moveTo>
                    <a:cubicBezTo>
                      <a:pt x="6990" y="0"/>
                      <a:pt x="2806" y="2986"/>
                      <a:pt x="2806" y="2986"/>
                    </a:cubicBezTo>
                    <a:cubicBezTo>
                      <a:pt x="2806" y="2986"/>
                      <a:pt x="2296" y="2761"/>
                      <a:pt x="1814" y="2761"/>
                    </a:cubicBezTo>
                    <a:cubicBezTo>
                      <a:pt x="1507" y="2761"/>
                      <a:pt x="1211" y="2853"/>
                      <a:pt x="1068" y="3152"/>
                    </a:cubicBezTo>
                    <a:cubicBezTo>
                      <a:pt x="702" y="3921"/>
                      <a:pt x="2138" y="5124"/>
                      <a:pt x="2138" y="5124"/>
                    </a:cubicBezTo>
                    <a:lnTo>
                      <a:pt x="781" y="11462"/>
                    </a:lnTo>
                    <a:lnTo>
                      <a:pt x="0" y="14180"/>
                    </a:lnTo>
                    <a:cubicBezTo>
                      <a:pt x="40" y="14186"/>
                      <a:pt x="80" y="14188"/>
                      <a:pt x="120" y="14188"/>
                    </a:cubicBezTo>
                    <a:cubicBezTo>
                      <a:pt x="2280" y="14188"/>
                      <a:pt x="4277" y="6294"/>
                      <a:pt x="4277" y="6294"/>
                    </a:cubicBezTo>
                    <a:cubicBezTo>
                      <a:pt x="4277" y="6294"/>
                      <a:pt x="6256" y="6138"/>
                      <a:pt x="6149" y="4780"/>
                    </a:cubicBezTo>
                    <a:cubicBezTo>
                      <a:pt x="6041" y="3420"/>
                      <a:pt x="4685" y="2751"/>
                      <a:pt x="4685" y="2751"/>
                    </a:cubicBezTo>
                    <a:cubicBezTo>
                      <a:pt x="4685" y="2751"/>
                      <a:pt x="9589" y="513"/>
                      <a:pt x="8588" y="45"/>
                    </a:cubicBezTo>
                    <a:cubicBezTo>
                      <a:pt x="8523" y="15"/>
                      <a:pt x="8443" y="0"/>
                      <a:pt x="8350" y="0"/>
                    </a:cubicBezTo>
                    <a:close/>
                  </a:path>
                </a:pathLst>
              </a:custGeom>
              <a:solidFill>
                <a:srgbClr val="FFB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29"/>
              <p:cNvSpPr/>
              <p:nvPr/>
            </p:nvSpPr>
            <p:spPr>
              <a:xfrm rot="-282564">
                <a:off x="1564852" y="3582857"/>
                <a:ext cx="27999" cy="18350"/>
              </a:xfrm>
              <a:custGeom>
                <a:avLst/>
                <a:gdLst/>
                <a:ahLst/>
                <a:cxnLst/>
                <a:rect l="l" t="t" r="r" b="b"/>
                <a:pathLst>
                  <a:path w="1120" h="734" extrusionOk="0">
                    <a:moveTo>
                      <a:pt x="1023" y="1"/>
                    </a:moveTo>
                    <a:lnTo>
                      <a:pt x="1" y="558"/>
                    </a:lnTo>
                    <a:lnTo>
                      <a:pt x="96" y="733"/>
                    </a:lnTo>
                    <a:lnTo>
                      <a:pt x="1119" y="178"/>
                    </a:lnTo>
                    <a:lnTo>
                      <a:pt x="10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29"/>
              <p:cNvSpPr/>
              <p:nvPr/>
            </p:nvSpPr>
            <p:spPr>
              <a:xfrm rot="-282564">
                <a:off x="1603810" y="3577994"/>
                <a:ext cx="56924" cy="71398"/>
              </a:xfrm>
              <a:custGeom>
                <a:avLst/>
                <a:gdLst/>
                <a:ahLst/>
                <a:cxnLst/>
                <a:rect l="l" t="t" r="r" b="b"/>
                <a:pathLst>
                  <a:path w="2277" h="2856" extrusionOk="0">
                    <a:moveTo>
                      <a:pt x="175" y="0"/>
                    </a:moveTo>
                    <a:cubicBezTo>
                      <a:pt x="73" y="0"/>
                      <a:pt x="9" y="10"/>
                      <a:pt x="1" y="11"/>
                    </a:cubicBezTo>
                    <a:lnTo>
                      <a:pt x="32" y="209"/>
                    </a:lnTo>
                    <a:cubicBezTo>
                      <a:pt x="33" y="209"/>
                      <a:pt x="83" y="202"/>
                      <a:pt x="166" y="202"/>
                    </a:cubicBezTo>
                    <a:cubicBezTo>
                      <a:pt x="377" y="202"/>
                      <a:pt x="804" y="247"/>
                      <a:pt x="1197" y="569"/>
                    </a:cubicBezTo>
                    <a:cubicBezTo>
                      <a:pt x="1724" y="1000"/>
                      <a:pt x="2020" y="1770"/>
                      <a:pt x="2076" y="2856"/>
                    </a:cubicBezTo>
                    <a:lnTo>
                      <a:pt x="2277" y="2845"/>
                    </a:lnTo>
                    <a:cubicBezTo>
                      <a:pt x="2217" y="1697"/>
                      <a:pt x="1896" y="879"/>
                      <a:pt x="1320" y="410"/>
                    </a:cubicBezTo>
                    <a:cubicBezTo>
                      <a:pt x="885" y="55"/>
                      <a:pt x="421" y="0"/>
                      <a:pt x="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29"/>
              <p:cNvSpPr/>
              <p:nvPr/>
            </p:nvSpPr>
            <p:spPr>
              <a:xfrm rot="-282564">
                <a:off x="1569642" y="3643364"/>
                <a:ext cx="69623" cy="50899"/>
              </a:xfrm>
              <a:custGeom>
                <a:avLst/>
                <a:gdLst/>
                <a:ahLst/>
                <a:cxnLst/>
                <a:rect l="l" t="t" r="r" b="b"/>
                <a:pathLst>
                  <a:path w="2785" h="2036" extrusionOk="0">
                    <a:moveTo>
                      <a:pt x="223" y="1"/>
                    </a:moveTo>
                    <a:lnTo>
                      <a:pt x="1" y="870"/>
                    </a:lnTo>
                    <a:lnTo>
                      <a:pt x="2518" y="2035"/>
                    </a:lnTo>
                    <a:lnTo>
                      <a:pt x="2785" y="1237"/>
                    </a:lnTo>
                    <a:lnTo>
                      <a:pt x="2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29"/>
              <p:cNvSpPr/>
              <p:nvPr/>
            </p:nvSpPr>
            <p:spPr>
              <a:xfrm rot="-282564">
                <a:off x="1580881" y="3642036"/>
                <a:ext cx="47374" cy="57524"/>
              </a:xfrm>
              <a:custGeom>
                <a:avLst/>
                <a:gdLst/>
                <a:ahLst/>
                <a:cxnLst/>
                <a:rect l="l" t="t" r="r" b="b"/>
                <a:pathLst>
                  <a:path w="1895" h="2301" extrusionOk="0">
                    <a:moveTo>
                      <a:pt x="951" y="0"/>
                    </a:moveTo>
                    <a:cubicBezTo>
                      <a:pt x="950" y="0"/>
                      <a:pt x="949" y="0"/>
                      <a:pt x="948" y="0"/>
                    </a:cubicBezTo>
                    <a:cubicBezTo>
                      <a:pt x="424" y="0"/>
                      <a:pt x="0" y="514"/>
                      <a:pt x="0" y="1150"/>
                    </a:cubicBezTo>
                    <a:cubicBezTo>
                      <a:pt x="0" y="1786"/>
                      <a:pt x="424" y="2301"/>
                      <a:pt x="948" y="2301"/>
                    </a:cubicBezTo>
                    <a:cubicBezTo>
                      <a:pt x="1471" y="2301"/>
                      <a:pt x="1895" y="1786"/>
                      <a:pt x="1895" y="1150"/>
                    </a:cubicBezTo>
                    <a:cubicBezTo>
                      <a:pt x="1895" y="516"/>
                      <a:pt x="1475" y="0"/>
                      <a:pt x="9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29"/>
              <p:cNvSpPr/>
              <p:nvPr/>
            </p:nvSpPr>
            <p:spPr>
              <a:xfrm rot="-282564">
                <a:off x="1585868" y="3649914"/>
                <a:ext cx="37174" cy="37824"/>
              </a:xfrm>
              <a:custGeom>
                <a:avLst/>
                <a:gdLst/>
                <a:ahLst/>
                <a:cxnLst/>
                <a:rect l="l" t="t" r="r" b="b"/>
                <a:pathLst>
                  <a:path w="1487" h="1513" extrusionOk="0">
                    <a:moveTo>
                      <a:pt x="744" y="0"/>
                    </a:moveTo>
                    <a:cubicBezTo>
                      <a:pt x="332" y="0"/>
                      <a:pt x="1" y="340"/>
                      <a:pt x="1" y="756"/>
                    </a:cubicBezTo>
                    <a:cubicBezTo>
                      <a:pt x="1" y="1175"/>
                      <a:pt x="333" y="1513"/>
                      <a:pt x="744" y="1513"/>
                    </a:cubicBezTo>
                    <a:cubicBezTo>
                      <a:pt x="1154" y="1513"/>
                      <a:pt x="1487" y="1174"/>
                      <a:pt x="1487" y="756"/>
                    </a:cubicBezTo>
                    <a:cubicBezTo>
                      <a:pt x="1487" y="340"/>
                      <a:pt x="1154" y="0"/>
                      <a:pt x="7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29"/>
              <p:cNvSpPr/>
              <p:nvPr/>
            </p:nvSpPr>
            <p:spPr>
              <a:xfrm rot="-282564">
                <a:off x="1590108" y="3668157"/>
                <a:ext cx="12100" cy="8475"/>
              </a:xfrm>
              <a:custGeom>
                <a:avLst/>
                <a:gdLst/>
                <a:ahLst/>
                <a:cxnLst/>
                <a:rect l="l" t="t" r="r" b="b"/>
                <a:pathLst>
                  <a:path w="484" h="339" extrusionOk="0">
                    <a:moveTo>
                      <a:pt x="439" y="1"/>
                    </a:moveTo>
                    <a:lnTo>
                      <a:pt x="1" y="74"/>
                    </a:lnTo>
                    <a:lnTo>
                      <a:pt x="44" y="339"/>
                    </a:lnTo>
                    <a:lnTo>
                      <a:pt x="483" y="266"/>
                    </a:lnTo>
                    <a:lnTo>
                      <a:pt x="4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825" name="Google Shape;1825;p29"/>
          <p:cNvGrpSpPr/>
          <p:nvPr/>
        </p:nvGrpSpPr>
        <p:grpSpPr>
          <a:xfrm>
            <a:off x="7009767" y="3361643"/>
            <a:ext cx="1421008" cy="1427642"/>
            <a:chOff x="312766" y="80708"/>
            <a:chExt cx="1860932" cy="1869620"/>
          </a:xfrm>
        </p:grpSpPr>
        <p:sp>
          <p:nvSpPr>
            <p:cNvPr id="1826" name="Google Shape;1826;p29"/>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29"/>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8" name="Google Shape;1828;p29"/>
          <p:cNvGrpSpPr/>
          <p:nvPr/>
        </p:nvGrpSpPr>
        <p:grpSpPr>
          <a:xfrm>
            <a:off x="7395812" y="275418"/>
            <a:ext cx="1435239" cy="1527979"/>
            <a:chOff x="7395812" y="275418"/>
            <a:chExt cx="1435239" cy="1527979"/>
          </a:xfrm>
        </p:grpSpPr>
        <p:sp>
          <p:nvSpPr>
            <p:cNvPr id="1829" name="Google Shape;1829;p29"/>
            <p:cNvSpPr/>
            <p:nvPr/>
          </p:nvSpPr>
          <p:spPr>
            <a:xfrm rot="755942">
              <a:off x="7523631" y="388390"/>
              <a:ext cx="1179601" cy="1302036"/>
            </a:xfrm>
            <a:custGeom>
              <a:avLst/>
              <a:gdLst/>
              <a:ahLst/>
              <a:cxnLst/>
              <a:rect l="l" t="t" r="r" b="b"/>
              <a:pathLst>
                <a:path w="38634" h="42633" extrusionOk="0">
                  <a:moveTo>
                    <a:pt x="14199" y="2630"/>
                  </a:moveTo>
                  <a:cubicBezTo>
                    <a:pt x="14198" y="2630"/>
                    <a:pt x="14198" y="2630"/>
                    <a:pt x="14198" y="2630"/>
                  </a:cubicBezTo>
                  <a:lnTo>
                    <a:pt x="14198" y="2630"/>
                  </a:lnTo>
                  <a:cubicBezTo>
                    <a:pt x="14198" y="2630"/>
                    <a:pt x="14198" y="2630"/>
                    <a:pt x="14199" y="2630"/>
                  </a:cubicBezTo>
                  <a:close/>
                  <a:moveTo>
                    <a:pt x="19926" y="27598"/>
                  </a:moveTo>
                  <a:lnTo>
                    <a:pt x="19951" y="27602"/>
                  </a:lnTo>
                  <a:lnTo>
                    <a:pt x="19951" y="27603"/>
                  </a:lnTo>
                  <a:cubicBezTo>
                    <a:pt x="19943" y="27602"/>
                    <a:pt x="19935" y="27600"/>
                    <a:pt x="19926" y="27598"/>
                  </a:cubicBezTo>
                  <a:close/>
                  <a:moveTo>
                    <a:pt x="25729" y="26618"/>
                  </a:moveTo>
                  <a:lnTo>
                    <a:pt x="25528" y="28196"/>
                  </a:lnTo>
                  <a:lnTo>
                    <a:pt x="24025" y="27883"/>
                  </a:lnTo>
                  <a:lnTo>
                    <a:pt x="24025" y="27883"/>
                  </a:lnTo>
                  <a:lnTo>
                    <a:pt x="24337" y="28282"/>
                  </a:lnTo>
                  <a:lnTo>
                    <a:pt x="22467" y="27639"/>
                  </a:lnTo>
                  <a:lnTo>
                    <a:pt x="22801" y="28385"/>
                  </a:lnTo>
                  <a:cubicBezTo>
                    <a:pt x="22443" y="28274"/>
                    <a:pt x="22091" y="28169"/>
                    <a:pt x="21747" y="28071"/>
                  </a:cubicBezTo>
                  <a:cubicBezTo>
                    <a:pt x="21712" y="27949"/>
                    <a:pt x="21653" y="27829"/>
                    <a:pt x="21567" y="27712"/>
                  </a:cubicBezTo>
                  <a:lnTo>
                    <a:pt x="25729" y="26618"/>
                  </a:lnTo>
                  <a:close/>
                  <a:moveTo>
                    <a:pt x="37430" y="35529"/>
                  </a:moveTo>
                  <a:cubicBezTo>
                    <a:pt x="37665" y="35529"/>
                    <a:pt x="37855" y="35602"/>
                    <a:pt x="37855" y="35691"/>
                  </a:cubicBezTo>
                  <a:cubicBezTo>
                    <a:pt x="37855" y="35780"/>
                    <a:pt x="37664" y="35852"/>
                    <a:pt x="37430" y="35852"/>
                  </a:cubicBezTo>
                  <a:cubicBezTo>
                    <a:pt x="37194" y="35852"/>
                    <a:pt x="37005" y="35780"/>
                    <a:pt x="37005" y="35691"/>
                  </a:cubicBezTo>
                  <a:cubicBezTo>
                    <a:pt x="37005" y="35602"/>
                    <a:pt x="37194" y="35529"/>
                    <a:pt x="37430" y="35529"/>
                  </a:cubicBezTo>
                  <a:close/>
                  <a:moveTo>
                    <a:pt x="23834" y="0"/>
                  </a:moveTo>
                  <a:cubicBezTo>
                    <a:pt x="22166" y="0"/>
                    <a:pt x="20394" y="256"/>
                    <a:pt x="18569" y="817"/>
                  </a:cubicBezTo>
                  <a:cubicBezTo>
                    <a:pt x="16888" y="1333"/>
                    <a:pt x="15442" y="1952"/>
                    <a:pt x="14198" y="2631"/>
                  </a:cubicBezTo>
                  <a:cubicBezTo>
                    <a:pt x="14198" y="2631"/>
                    <a:pt x="14198" y="2630"/>
                    <a:pt x="14198" y="2630"/>
                  </a:cubicBezTo>
                  <a:lnTo>
                    <a:pt x="14198" y="2630"/>
                  </a:lnTo>
                  <a:cubicBezTo>
                    <a:pt x="7729" y="6162"/>
                    <a:pt x="6706" y="11344"/>
                    <a:pt x="6562" y="12398"/>
                  </a:cubicBezTo>
                  <a:lnTo>
                    <a:pt x="6562" y="12401"/>
                  </a:lnTo>
                  <a:cubicBezTo>
                    <a:pt x="6561" y="12412"/>
                    <a:pt x="6559" y="12422"/>
                    <a:pt x="6558" y="12431"/>
                  </a:cubicBezTo>
                  <a:cubicBezTo>
                    <a:pt x="6557" y="12445"/>
                    <a:pt x="6554" y="12458"/>
                    <a:pt x="6553" y="12471"/>
                  </a:cubicBezTo>
                  <a:lnTo>
                    <a:pt x="6553" y="12476"/>
                  </a:lnTo>
                  <a:cubicBezTo>
                    <a:pt x="6552" y="12483"/>
                    <a:pt x="6552" y="12488"/>
                    <a:pt x="6551" y="12493"/>
                  </a:cubicBezTo>
                  <a:cubicBezTo>
                    <a:pt x="6551" y="12495"/>
                    <a:pt x="6551" y="12497"/>
                    <a:pt x="6549" y="12500"/>
                  </a:cubicBezTo>
                  <a:cubicBezTo>
                    <a:pt x="6549" y="12502"/>
                    <a:pt x="6548" y="12506"/>
                    <a:pt x="6548" y="12509"/>
                  </a:cubicBezTo>
                  <a:cubicBezTo>
                    <a:pt x="6548" y="12513"/>
                    <a:pt x="6547" y="12516"/>
                    <a:pt x="6547" y="12520"/>
                  </a:cubicBezTo>
                  <a:cubicBezTo>
                    <a:pt x="6547" y="12522"/>
                    <a:pt x="6547" y="12525"/>
                    <a:pt x="6545" y="12527"/>
                  </a:cubicBezTo>
                  <a:cubicBezTo>
                    <a:pt x="6545" y="12531"/>
                    <a:pt x="6545" y="12533"/>
                    <a:pt x="6544" y="12535"/>
                  </a:cubicBezTo>
                  <a:cubicBezTo>
                    <a:pt x="6544" y="12537"/>
                    <a:pt x="6544" y="12541"/>
                    <a:pt x="6543" y="12543"/>
                  </a:cubicBezTo>
                  <a:cubicBezTo>
                    <a:pt x="6543" y="12546"/>
                    <a:pt x="6543" y="12547"/>
                    <a:pt x="6542" y="12550"/>
                  </a:cubicBezTo>
                  <a:lnTo>
                    <a:pt x="6542" y="12553"/>
                  </a:lnTo>
                  <a:cubicBezTo>
                    <a:pt x="6542" y="12556"/>
                    <a:pt x="6542" y="12561"/>
                    <a:pt x="6540" y="12563"/>
                  </a:cubicBezTo>
                  <a:lnTo>
                    <a:pt x="6540" y="12567"/>
                  </a:lnTo>
                  <a:cubicBezTo>
                    <a:pt x="6540" y="12569"/>
                    <a:pt x="6540" y="12572"/>
                    <a:pt x="6539" y="12574"/>
                  </a:cubicBezTo>
                  <a:lnTo>
                    <a:pt x="6539" y="12577"/>
                  </a:lnTo>
                  <a:lnTo>
                    <a:pt x="6539" y="12582"/>
                  </a:lnTo>
                  <a:lnTo>
                    <a:pt x="6539" y="12583"/>
                  </a:lnTo>
                  <a:lnTo>
                    <a:pt x="6539" y="12588"/>
                  </a:lnTo>
                  <a:lnTo>
                    <a:pt x="6539" y="12589"/>
                  </a:lnTo>
                  <a:lnTo>
                    <a:pt x="6539" y="12592"/>
                  </a:lnTo>
                  <a:lnTo>
                    <a:pt x="6539" y="12593"/>
                  </a:lnTo>
                  <a:cubicBezTo>
                    <a:pt x="6988" y="11753"/>
                    <a:pt x="8010" y="11155"/>
                    <a:pt x="9071" y="10741"/>
                  </a:cubicBezTo>
                  <a:lnTo>
                    <a:pt x="9071" y="10741"/>
                  </a:lnTo>
                  <a:cubicBezTo>
                    <a:pt x="8248" y="12414"/>
                    <a:pt x="7844" y="13961"/>
                    <a:pt x="7725" y="15364"/>
                  </a:cubicBezTo>
                  <a:lnTo>
                    <a:pt x="4117" y="12504"/>
                  </a:lnTo>
                  <a:cubicBezTo>
                    <a:pt x="4223" y="12352"/>
                    <a:pt x="5142" y="10974"/>
                    <a:pt x="4509" y="10491"/>
                  </a:cubicBezTo>
                  <a:cubicBezTo>
                    <a:pt x="4421" y="10425"/>
                    <a:pt x="4304" y="10395"/>
                    <a:pt x="4168" y="10395"/>
                  </a:cubicBezTo>
                  <a:cubicBezTo>
                    <a:pt x="3906" y="10395"/>
                    <a:pt x="3571" y="10504"/>
                    <a:pt x="3236" y="10674"/>
                  </a:cubicBezTo>
                  <a:cubicBezTo>
                    <a:pt x="3136" y="9115"/>
                    <a:pt x="2869" y="5677"/>
                    <a:pt x="2444" y="5677"/>
                  </a:cubicBezTo>
                  <a:cubicBezTo>
                    <a:pt x="2439" y="5677"/>
                    <a:pt x="2433" y="5678"/>
                    <a:pt x="2427" y="5679"/>
                  </a:cubicBezTo>
                  <a:cubicBezTo>
                    <a:pt x="1867" y="5801"/>
                    <a:pt x="2427" y="10467"/>
                    <a:pt x="2427" y="10467"/>
                  </a:cubicBezTo>
                  <a:cubicBezTo>
                    <a:pt x="2427" y="10467"/>
                    <a:pt x="1116" y="6125"/>
                    <a:pt x="605" y="6125"/>
                  </a:cubicBezTo>
                  <a:cubicBezTo>
                    <a:pt x="576" y="6125"/>
                    <a:pt x="551" y="6139"/>
                    <a:pt x="528" y="6167"/>
                  </a:cubicBezTo>
                  <a:cubicBezTo>
                    <a:pt x="178" y="6594"/>
                    <a:pt x="1450" y="10182"/>
                    <a:pt x="1983" y="11629"/>
                  </a:cubicBezTo>
                  <a:cubicBezTo>
                    <a:pt x="1958" y="11657"/>
                    <a:pt x="1935" y="11687"/>
                    <a:pt x="1912" y="11717"/>
                  </a:cubicBezTo>
                  <a:cubicBezTo>
                    <a:pt x="1502" y="11790"/>
                    <a:pt x="1158" y="11981"/>
                    <a:pt x="889" y="12230"/>
                  </a:cubicBezTo>
                  <a:lnTo>
                    <a:pt x="817" y="12235"/>
                  </a:lnTo>
                  <a:cubicBezTo>
                    <a:pt x="817" y="12240"/>
                    <a:pt x="818" y="12260"/>
                    <a:pt x="823" y="12294"/>
                  </a:cubicBezTo>
                  <a:cubicBezTo>
                    <a:pt x="167" y="12954"/>
                    <a:pt x="1" y="13964"/>
                    <a:pt x="455" y="14372"/>
                  </a:cubicBezTo>
                  <a:cubicBezTo>
                    <a:pt x="626" y="14525"/>
                    <a:pt x="845" y="14585"/>
                    <a:pt x="1079" y="14585"/>
                  </a:cubicBezTo>
                  <a:cubicBezTo>
                    <a:pt x="1132" y="14585"/>
                    <a:pt x="1186" y="14582"/>
                    <a:pt x="1241" y="14576"/>
                  </a:cubicBezTo>
                  <a:lnTo>
                    <a:pt x="1258" y="14646"/>
                  </a:lnTo>
                  <a:cubicBezTo>
                    <a:pt x="1278" y="14641"/>
                    <a:pt x="1494" y="14585"/>
                    <a:pt x="1764" y="14455"/>
                  </a:cubicBezTo>
                  <a:cubicBezTo>
                    <a:pt x="2305" y="14271"/>
                    <a:pt x="2769" y="13956"/>
                    <a:pt x="2769" y="13956"/>
                  </a:cubicBezTo>
                  <a:lnTo>
                    <a:pt x="7700" y="16755"/>
                  </a:lnTo>
                  <a:cubicBezTo>
                    <a:pt x="7882" y="20823"/>
                    <a:pt x="10372" y="23421"/>
                    <a:pt x="10984" y="24002"/>
                  </a:cubicBezTo>
                  <a:cubicBezTo>
                    <a:pt x="10997" y="24012"/>
                    <a:pt x="11007" y="24023"/>
                    <a:pt x="11018" y="24032"/>
                  </a:cubicBezTo>
                  <a:cubicBezTo>
                    <a:pt x="11028" y="24041"/>
                    <a:pt x="11036" y="24051"/>
                    <a:pt x="11046" y="24058"/>
                  </a:cubicBezTo>
                  <a:cubicBezTo>
                    <a:pt x="11051" y="24063"/>
                    <a:pt x="11057" y="24068"/>
                    <a:pt x="11062" y="24073"/>
                  </a:cubicBezTo>
                  <a:cubicBezTo>
                    <a:pt x="11067" y="24079"/>
                    <a:pt x="11072" y="24083"/>
                    <a:pt x="11077" y="24087"/>
                  </a:cubicBezTo>
                  <a:lnTo>
                    <a:pt x="11083" y="24093"/>
                  </a:lnTo>
                  <a:cubicBezTo>
                    <a:pt x="11087" y="24097"/>
                    <a:pt x="11091" y="24100"/>
                    <a:pt x="11095" y="24103"/>
                  </a:cubicBezTo>
                  <a:lnTo>
                    <a:pt x="11122" y="24126"/>
                  </a:lnTo>
                  <a:lnTo>
                    <a:pt x="11122" y="24125"/>
                  </a:lnTo>
                  <a:lnTo>
                    <a:pt x="11122" y="24123"/>
                  </a:lnTo>
                  <a:cubicBezTo>
                    <a:pt x="11112" y="24053"/>
                    <a:pt x="10995" y="23193"/>
                    <a:pt x="11106" y="21935"/>
                  </a:cubicBezTo>
                  <a:lnTo>
                    <a:pt x="11106" y="21935"/>
                  </a:lnTo>
                  <a:cubicBezTo>
                    <a:pt x="15789" y="24323"/>
                    <a:pt x="19813" y="25082"/>
                    <a:pt x="23037" y="25082"/>
                  </a:cubicBezTo>
                  <a:cubicBezTo>
                    <a:pt x="24098" y="25082"/>
                    <a:pt x="25073" y="25000"/>
                    <a:pt x="25956" y="24866"/>
                  </a:cubicBezTo>
                  <a:lnTo>
                    <a:pt x="25956" y="24866"/>
                  </a:lnTo>
                  <a:lnTo>
                    <a:pt x="25837" y="25801"/>
                  </a:lnTo>
                  <a:lnTo>
                    <a:pt x="20351" y="27200"/>
                  </a:lnTo>
                  <a:cubicBezTo>
                    <a:pt x="20351" y="27200"/>
                    <a:pt x="19729" y="26716"/>
                    <a:pt x="19200" y="26716"/>
                  </a:cubicBezTo>
                  <a:cubicBezTo>
                    <a:pt x="18913" y="26716"/>
                    <a:pt x="18655" y="26857"/>
                    <a:pt x="18536" y="27294"/>
                  </a:cubicBezTo>
                  <a:cubicBezTo>
                    <a:pt x="15889" y="26763"/>
                    <a:pt x="13927" y="26634"/>
                    <a:pt x="13215" y="26603"/>
                  </a:cubicBezTo>
                  <a:cubicBezTo>
                    <a:pt x="13140" y="26507"/>
                    <a:pt x="13094" y="26455"/>
                    <a:pt x="13090" y="26450"/>
                  </a:cubicBezTo>
                  <a:lnTo>
                    <a:pt x="12923" y="26595"/>
                  </a:lnTo>
                  <a:cubicBezTo>
                    <a:pt x="12914" y="26602"/>
                    <a:pt x="12866" y="26641"/>
                    <a:pt x="12785" y="26716"/>
                  </a:cubicBezTo>
                  <a:lnTo>
                    <a:pt x="12759" y="26738"/>
                  </a:lnTo>
                  <a:lnTo>
                    <a:pt x="12759" y="26739"/>
                  </a:lnTo>
                  <a:cubicBezTo>
                    <a:pt x="11899" y="27530"/>
                    <a:pt x="8001" y="31638"/>
                    <a:pt x="8676" y="40659"/>
                  </a:cubicBezTo>
                  <a:cubicBezTo>
                    <a:pt x="11761" y="39776"/>
                    <a:pt x="14758" y="39356"/>
                    <a:pt x="17573" y="39243"/>
                  </a:cubicBezTo>
                  <a:lnTo>
                    <a:pt x="17796" y="39262"/>
                  </a:lnTo>
                  <a:cubicBezTo>
                    <a:pt x="17798" y="39253"/>
                    <a:pt x="17798" y="39243"/>
                    <a:pt x="17799" y="39236"/>
                  </a:cubicBezTo>
                  <a:cubicBezTo>
                    <a:pt x="18256" y="39220"/>
                    <a:pt x="18709" y="39213"/>
                    <a:pt x="19157" y="39213"/>
                  </a:cubicBezTo>
                  <a:cubicBezTo>
                    <a:pt x="27218" y="39213"/>
                    <a:pt x="33565" y="41633"/>
                    <a:pt x="35838" y="42632"/>
                  </a:cubicBezTo>
                  <a:cubicBezTo>
                    <a:pt x="36078" y="41832"/>
                    <a:pt x="36225" y="41048"/>
                    <a:pt x="36306" y="40301"/>
                  </a:cubicBezTo>
                  <a:lnTo>
                    <a:pt x="36402" y="39949"/>
                  </a:lnTo>
                  <a:lnTo>
                    <a:pt x="36340" y="39932"/>
                  </a:lnTo>
                  <a:cubicBezTo>
                    <a:pt x="36359" y="39707"/>
                    <a:pt x="36370" y="39485"/>
                    <a:pt x="36378" y="39269"/>
                  </a:cubicBezTo>
                  <a:lnTo>
                    <a:pt x="36448" y="39034"/>
                  </a:lnTo>
                  <a:lnTo>
                    <a:pt x="36385" y="39014"/>
                  </a:lnTo>
                  <a:cubicBezTo>
                    <a:pt x="36389" y="38708"/>
                    <a:pt x="36383" y="38410"/>
                    <a:pt x="36370" y="38124"/>
                  </a:cubicBezTo>
                  <a:lnTo>
                    <a:pt x="36498" y="37728"/>
                  </a:lnTo>
                  <a:lnTo>
                    <a:pt x="36342" y="37678"/>
                  </a:lnTo>
                  <a:cubicBezTo>
                    <a:pt x="36299" y="37121"/>
                    <a:pt x="36229" y="36614"/>
                    <a:pt x="36149" y="36169"/>
                  </a:cubicBezTo>
                  <a:lnTo>
                    <a:pt x="36149" y="36169"/>
                  </a:lnTo>
                  <a:cubicBezTo>
                    <a:pt x="36321" y="36179"/>
                    <a:pt x="36540" y="36189"/>
                    <a:pt x="36772" y="36189"/>
                  </a:cubicBezTo>
                  <a:cubicBezTo>
                    <a:pt x="37470" y="36189"/>
                    <a:pt x="38276" y="36103"/>
                    <a:pt x="38221" y="35700"/>
                  </a:cubicBezTo>
                  <a:cubicBezTo>
                    <a:pt x="38166" y="35298"/>
                    <a:pt x="37385" y="35211"/>
                    <a:pt x="36723" y="35211"/>
                  </a:cubicBezTo>
                  <a:cubicBezTo>
                    <a:pt x="36220" y="35211"/>
                    <a:pt x="35785" y="35261"/>
                    <a:pt x="35785" y="35261"/>
                  </a:cubicBezTo>
                  <a:lnTo>
                    <a:pt x="35785" y="35484"/>
                  </a:lnTo>
                  <a:cubicBezTo>
                    <a:pt x="34035" y="33957"/>
                    <a:pt x="32197" y="32691"/>
                    <a:pt x="30357" y="31643"/>
                  </a:cubicBezTo>
                  <a:lnTo>
                    <a:pt x="30357" y="31643"/>
                  </a:lnTo>
                  <a:cubicBezTo>
                    <a:pt x="30516" y="31673"/>
                    <a:pt x="30658" y="31686"/>
                    <a:pt x="30784" y="31686"/>
                  </a:cubicBezTo>
                  <a:cubicBezTo>
                    <a:pt x="31495" y="31686"/>
                    <a:pt x="31704" y="31255"/>
                    <a:pt x="31739" y="30832"/>
                  </a:cubicBezTo>
                  <a:lnTo>
                    <a:pt x="31849" y="30876"/>
                  </a:lnTo>
                  <a:cubicBezTo>
                    <a:pt x="31849" y="30876"/>
                    <a:pt x="31928" y="30647"/>
                    <a:pt x="32008" y="30259"/>
                  </a:cubicBezTo>
                  <a:lnTo>
                    <a:pt x="33398" y="30876"/>
                  </a:lnTo>
                  <a:cubicBezTo>
                    <a:pt x="33398" y="30876"/>
                    <a:pt x="33883" y="30617"/>
                    <a:pt x="34428" y="30152"/>
                  </a:cubicBezTo>
                  <a:lnTo>
                    <a:pt x="34480" y="30163"/>
                  </a:lnTo>
                  <a:lnTo>
                    <a:pt x="34496" y="30092"/>
                  </a:lnTo>
                  <a:cubicBezTo>
                    <a:pt x="35275" y="29405"/>
                    <a:pt x="36136" y="28310"/>
                    <a:pt x="35859" y="26955"/>
                  </a:cubicBezTo>
                  <a:cubicBezTo>
                    <a:pt x="35863" y="26954"/>
                    <a:pt x="35865" y="26953"/>
                    <a:pt x="35867" y="26953"/>
                  </a:cubicBezTo>
                  <a:lnTo>
                    <a:pt x="35842" y="26881"/>
                  </a:lnTo>
                  <a:cubicBezTo>
                    <a:pt x="35775" y="26596"/>
                    <a:pt x="35658" y="26300"/>
                    <a:pt x="35480" y="25996"/>
                  </a:cubicBezTo>
                  <a:cubicBezTo>
                    <a:pt x="34948" y="25086"/>
                    <a:pt x="34010" y="24490"/>
                    <a:pt x="32977" y="24102"/>
                  </a:cubicBezTo>
                  <a:cubicBezTo>
                    <a:pt x="33932" y="24025"/>
                    <a:pt x="34819" y="23750"/>
                    <a:pt x="35516" y="23159"/>
                  </a:cubicBezTo>
                  <a:cubicBezTo>
                    <a:pt x="36490" y="22331"/>
                    <a:pt x="36538" y="21503"/>
                    <a:pt x="35516" y="20724"/>
                  </a:cubicBezTo>
                  <a:lnTo>
                    <a:pt x="35471" y="20694"/>
                  </a:lnTo>
                  <a:cubicBezTo>
                    <a:pt x="36530" y="18921"/>
                    <a:pt x="38634" y="14571"/>
                    <a:pt x="34703" y="13243"/>
                  </a:cubicBezTo>
                  <a:cubicBezTo>
                    <a:pt x="38026" y="6512"/>
                    <a:pt x="32248" y="0"/>
                    <a:pt x="23834" y="0"/>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0" name="Google Shape;1830;p29"/>
            <p:cNvGrpSpPr/>
            <p:nvPr/>
          </p:nvGrpSpPr>
          <p:grpSpPr>
            <a:xfrm rot="755562">
              <a:off x="7522934" y="391428"/>
              <a:ext cx="1180992" cy="1295960"/>
              <a:chOff x="5436050" y="966850"/>
              <a:chExt cx="971250" cy="1065800"/>
            </a:xfrm>
          </p:grpSpPr>
          <p:sp>
            <p:nvSpPr>
              <p:cNvPr id="1831" name="Google Shape;1831;p29"/>
              <p:cNvSpPr/>
              <p:nvPr/>
            </p:nvSpPr>
            <p:spPr>
              <a:xfrm>
                <a:off x="6003050" y="1657825"/>
                <a:ext cx="95000" cy="91975"/>
              </a:xfrm>
              <a:custGeom>
                <a:avLst/>
                <a:gdLst/>
                <a:ahLst/>
                <a:cxnLst/>
                <a:rect l="l" t="t" r="r" b="b"/>
                <a:pathLst>
                  <a:path w="3800" h="3679" extrusionOk="0">
                    <a:moveTo>
                      <a:pt x="0" y="0"/>
                    </a:moveTo>
                    <a:lnTo>
                      <a:pt x="1559" y="3483"/>
                    </a:lnTo>
                    <a:lnTo>
                      <a:pt x="3799" y="3678"/>
                    </a:lnTo>
                    <a:lnTo>
                      <a:pt x="3799" y="3678"/>
                    </a:lnTo>
                    <a:lnTo>
                      <a:pt x="3044" y="1048"/>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29"/>
              <p:cNvSpPr/>
              <p:nvPr/>
            </p:nvSpPr>
            <p:spPr>
              <a:xfrm>
                <a:off x="5639250" y="1631675"/>
                <a:ext cx="718725" cy="400975"/>
              </a:xfrm>
              <a:custGeom>
                <a:avLst/>
                <a:gdLst/>
                <a:ahLst/>
                <a:cxnLst/>
                <a:rect l="l" t="t" r="r" b="b"/>
                <a:pathLst>
                  <a:path w="28749" h="16039" extrusionOk="0">
                    <a:moveTo>
                      <a:pt x="5005" y="1"/>
                    </a:moveTo>
                    <a:cubicBezTo>
                      <a:pt x="5005" y="1"/>
                      <a:pt x="0" y="3937"/>
                      <a:pt x="759" y="14065"/>
                    </a:cubicBezTo>
                    <a:cubicBezTo>
                      <a:pt x="4430" y="13015"/>
                      <a:pt x="7976" y="12618"/>
                      <a:pt x="11241" y="12618"/>
                    </a:cubicBezTo>
                    <a:cubicBezTo>
                      <a:pt x="19301" y="12618"/>
                      <a:pt x="25645" y="15039"/>
                      <a:pt x="27919" y="16038"/>
                    </a:cubicBezTo>
                    <a:cubicBezTo>
                      <a:pt x="28749" y="13264"/>
                      <a:pt x="28472" y="10687"/>
                      <a:pt x="28143" y="9133"/>
                    </a:cubicBezTo>
                    <a:cubicBezTo>
                      <a:pt x="18092" y="159"/>
                      <a:pt x="5005" y="1"/>
                      <a:pt x="500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29"/>
              <p:cNvSpPr/>
              <p:nvPr/>
            </p:nvSpPr>
            <p:spPr>
              <a:xfrm>
                <a:off x="5869450" y="1834100"/>
                <a:ext cx="481875" cy="149025"/>
              </a:xfrm>
              <a:custGeom>
                <a:avLst/>
                <a:gdLst/>
                <a:ahLst/>
                <a:cxnLst/>
                <a:rect l="l" t="t" r="r" b="b"/>
                <a:pathLst>
                  <a:path w="19275" h="5961" extrusionOk="0">
                    <a:moveTo>
                      <a:pt x="195" y="1"/>
                    </a:moveTo>
                    <a:lnTo>
                      <a:pt x="1" y="705"/>
                    </a:lnTo>
                    <a:lnTo>
                      <a:pt x="19081" y="5961"/>
                    </a:lnTo>
                    <a:lnTo>
                      <a:pt x="19275" y="5257"/>
                    </a:lnTo>
                    <a:lnTo>
                      <a:pt x="19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29"/>
              <p:cNvSpPr/>
              <p:nvPr/>
            </p:nvSpPr>
            <p:spPr>
              <a:xfrm>
                <a:off x="5837200" y="1743925"/>
                <a:ext cx="516550" cy="183450"/>
              </a:xfrm>
              <a:custGeom>
                <a:avLst/>
                <a:gdLst/>
                <a:ahLst/>
                <a:cxnLst/>
                <a:rect l="l" t="t" r="r" b="b"/>
                <a:pathLst>
                  <a:path w="20662" h="7338" extrusionOk="0">
                    <a:moveTo>
                      <a:pt x="227" y="0"/>
                    </a:moveTo>
                    <a:lnTo>
                      <a:pt x="0" y="695"/>
                    </a:lnTo>
                    <a:lnTo>
                      <a:pt x="20435" y="7337"/>
                    </a:lnTo>
                    <a:lnTo>
                      <a:pt x="20661" y="6643"/>
                    </a:lnTo>
                    <a:lnTo>
                      <a:pt x="22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29"/>
              <p:cNvSpPr/>
              <p:nvPr/>
            </p:nvSpPr>
            <p:spPr>
              <a:xfrm>
                <a:off x="5858700" y="1797375"/>
                <a:ext cx="493750" cy="155800"/>
              </a:xfrm>
              <a:custGeom>
                <a:avLst/>
                <a:gdLst/>
                <a:ahLst/>
                <a:cxnLst/>
                <a:rect l="l" t="t" r="r" b="b"/>
                <a:pathLst>
                  <a:path w="19750" h="6232" extrusionOk="0">
                    <a:moveTo>
                      <a:pt x="124" y="1"/>
                    </a:moveTo>
                    <a:lnTo>
                      <a:pt x="0" y="421"/>
                    </a:lnTo>
                    <a:lnTo>
                      <a:pt x="19625" y="6231"/>
                    </a:lnTo>
                    <a:lnTo>
                      <a:pt x="19749" y="5810"/>
                    </a:lnTo>
                    <a:lnTo>
                      <a:pt x="12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29"/>
              <p:cNvSpPr/>
              <p:nvPr/>
            </p:nvSpPr>
            <p:spPr>
              <a:xfrm>
                <a:off x="5789800" y="1648675"/>
                <a:ext cx="537825" cy="215550"/>
              </a:xfrm>
              <a:custGeom>
                <a:avLst/>
                <a:gdLst/>
                <a:ahLst/>
                <a:cxnLst/>
                <a:rect l="l" t="t" r="r" b="b"/>
                <a:pathLst>
                  <a:path w="21513" h="8622" extrusionOk="0">
                    <a:moveTo>
                      <a:pt x="13" y="1"/>
                    </a:moveTo>
                    <a:lnTo>
                      <a:pt x="1" y="439"/>
                    </a:lnTo>
                    <a:cubicBezTo>
                      <a:pt x="3" y="439"/>
                      <a:pt x="154" y="444"/>
                      <a:pt x="432" y="464"/>
                    </a:cubicBezTo>
                    <a:lnTo>
                      <a:pt x="463" y="27"/>
                    </a:lnTo>
                    <a:cubicBezTo>
                      <a:pt x="169" y="6"/>
                      <a:pt x="13" y="1"/>
                      <a:pt x="13" y="1"/>
                    </a:cubicBezTo>
                    <a:close/>
                    <a:moveTo>
                      <a:pt x="906" y="62"/>
                    </a:moveTo>
                    <a:lnTo>
                      <a:pt x="867" y="499"/>
                    </a:lnTo>
                    <a:cubicBezTo>
                      <a:pt x="998" y="511"/>
                      <a:pt x="1142" y="525"/>
                      <a:pt x="1301" y="541"/>
                    </a:cubicBezTo>
                    <a:lnTo>
                      <a:pt x="1347" y="106"/>
                    </a:lnTo>
                    <a:cubicBezTo>
                      <a:pt x="1187" y="88"/>
                      <a:pt x="1039" y="74"/>
                      <a:pt x="906" y="62"/>
                    </a:cubicBezTo>
                    <a:close/>
                    <a:moveTo>
                      <a:pt x="1786" y="155"/>
                    </a:moveTo>
                    <a:lnTo>
                      <a:pt x="1735" y="591"/>
                    </a:lnTo>
                    <a:cubicBezTo>
                      <a:pt x="1871" y="608"/>
                      <a:pt x="2015" y="625"/>
                      <a:pt x="2166" y="645"/>
                    </a:cubicBezTo>
                    <a:lnTo>
                      <a:pt x="2224" y="211"/>
                    </a:lnTo>
                    <a:cubicBezTo>
                      <a:pt x="2071" y="190"/>
                      <a:pt x="1924" y="173"/>
                      <a:pt x="1786" y="155"/>
                    </a:cubicBezTo>
                    <a:close/>
                    <a:moveTo>
                      <a:pt x="2662" y="271"/>
                    </a:moveTo>
                    <a:lnTo>
                      <a:pt x="2600" y="705"/>
                    </a:lnTo>
                    <a:cubicBezTo>
                      <a:pt x="2739" y="723"/>
                      <a:pt x="2881" y="746"/>
                      <a:pt x="3031" y="769"/>
                    </a:cubicBezTo>
                    <a:lnTo>
                      <a:pt x="3098" y="337"/>
                    </a:lnTo>
                    <a:cubicBezTo>
                      <a:pt x="2948" y="314"/>
                      <a:pt x="2803" y="292"/>
                      <a:pt x="2662" y="271"/>
                    </a:cubicBezTo>
                    <a:close/>
                    <a:moveTo>
                      <a:pt x="3534" y="407"/>
                    </a:moveTo>
                    <a:lnTo>
                      <a:pt x="3461" y="838"/>
                    </a:lnTo>
                    <a:cubicBezTo>
                      <a:pt x="3601" y="862"/>
                      <a:pt x="3744" y="888"/>
                      <a:pt x="3891" y="914"/>
                    </a:cubicBezTo>
                    <a:lnTo>
                      <a:pt x="3968" y="483"/>
                    </a:lnTo>
                    <a:cubicBezTo>
                      <a:pt x="3820" y="456"/>
                      <a:pt x="3675" y="431"/>
                      <a:pt x="3534" y="407"/>
                    </a:cubicBezTo>
                    <a:close/>
                    <a:moveTo>
                      <a:pt x="4401" y="562"/>
                    </a:moveTo>
                    <a:lnTo>
                      <a:pt x="4319" y="993"/>
                    </a:lnTo>
                    <a:cubicBezTo>
                      <a:pt x="4459" y="1021"/>
                      <a:pt x="4602" y="1047"/>
                      <a:pt x="4748" y="1078"/>
                    </a:cubicBezTo>
                    <a:lnTo>
                      <a:pt x="4833" y="646"/>
                    </a:lnTo>
                    <a:cubicBezTo>
                      <a:pt x="4687" y="618"/>
                      <a:pt x="4542" y="589"/>
                      <a:pt x="4401" y="562"/>
                    </a:cubicBezTo>
                    <a:close/>
                    <a:moveTo>
                      <a:pt x="5266" y="738"/>
                    </a:moveTo>
                    <a:lnTo>
                      <a:pt x="5176" y="1167"/>
                    </a:lnTo>
                    <a:cubicBezTo>
                      <a:pt x="5316" y="1197"/>
                      <a:pt x="5458" y="1227"/>
                      <a:pt x="5602" y="1260"/>
                    </a:cubicBezTo>
                    <a:lnTo>
                      <a:pt x="5697" y="832"/>
                    </a:lnTo>
                    <a:cubicBezTo>
                      <a:pt x="5551" y="800"/>
                      <a:pt x="5409" y="768"/>
                      <a:pt x="5266" y="738"/>
                    </a:cubicBezTo>
                    <a:close/>
                    <a:moveTo>
                      <a:pt x="6127" y="931"/>
                    </a:moveTo>
                    <a:lnTo>
                      <a:pt x="6026" y="1358"/>
                    </a:lnTo>
                    <a:cubicBezTo>
                      <a:pt x="6166" y="1390"/>
                      <a:pt x="6307" y="1425"/>
                      <a:pt x="6451" y="1459"/>
                    </a:cubicBezTo>
                    <a:lnTo>
                      <a:pt x="6555" y="1034"/>
                    </a:lnTo>
                    <a:cubicBezTo>
                      <a:pt x="6411" y="998"/>
                      <a:pt x="6268" y="965"/>
                      <a:pt x="6127" y="931"/>
                    </a:cubicBezTo>
                    <a:close/>
                    <a:moveTo>
                      <a:pt x="6983" y="1142"/>
                    </a:moveTo>
                    <a:lnTo>
                      <a:pt x="6874" y="1566"/>
                    </a:lnTo>
                    <a:cubicBezTo>
                      <a:pt x="7014" y="1602"/>
                      <a:pt x="7153" y="1640"/>
                      <a:pt x="7295" y="1678"/>
                    </a:cubicBezTo>
                    <a:lnTo>
                      <a:pt x="7408" y="1255"/>
                    </a:lnTo>
                    <a:cubicBezTo>
                      <a:pt x="7264" y="1215"/>
                      <a:pt x="7123" y="1178"/>
                      <a:pt x="6983" y="1142"/>
                    </a:cubicBezTo>
                    <a:close/>
                    <a:moveTo>
                      <a:pt x="7834" y="1369"/>
                    </a:moveTo>
                    <a:lnTo>
                      <a:pt x="7716" y="1792"/>
                    </a:lnTo>
                    <a:cubicBezTo>
                      <a:pt x="7854" y="1831"/>
                      <a:pt x="7994" y="1870"/>
                      <a:pt x="8135" y="1912"/>
                    </a:cubicBezTo>
                    <a:lnTo>
                      <a:pt x="8257" y="1489"/>
                    </a:lnTo>
                    <a:cubicBezTo>
                      <a:pt x="8114" y="1448"/>
                      <a:pt x="7973" y="1408"/>
                      <a:pt x="7834" y="1369"/>
                    </a:cubicBezTo>
                    <a:close/>
                    <a:moveTo>
                      <a:pt x="8681" y="1618"/>
                    </a:moveTo>
                    <a:lnTo>
                      <a:pt x="8554" y="2037"/>
                    </a:lnTo>
                    <a:cubicBezTo>
                      <a:pt x="8692" y="2078"/>
                      <a:pt x="8831" y="2121"/>
                      <a:pt x="8971" y="2165"/>
                    </a:cubicBezTo>
                    <a:lnTo>
                      <a:pt x="9102" y="1747"/>
                    </a:lnTo>
                    <a:cubicBezTo>
                      <a:pt x="8961" y="1704"/>
                      <a:pt x="8821" y="1660"/>
                      <a:pt x="8681" y="1618"/>
                    </a:cubicBezTo>
                    <a:close/>
                    <a:moveTo>
                      <a:pt x="9522" y="1881"/>
                    </a:moveTo>
                    <a:lnTo>
                      <a:pt x="9386" y="2297"/>
                    </a:lnTo>
                    <a:cubicBezTo>
                      <a:pt x="9524" y="2341"/>
                      <a:pt x="9662" y="2388"/>
                      <a:pt x="9800" y="2435"/>
                    </a:cubicBezTo>
                    <a:lnTo>
                      <a:pt x="9940" y="2018"/>
                    </a:lnTo>
                    <a:cubicBezTo>
                      <a:pt x="9800" y="1973"/>
                      <a:pt x="9661" y="1925"/>
                      <a:pt x="9522" y="1881"/>
                    </a:cubicBezTo>
                    <a:close/>
                    <a:moveTo>
                      <a:pt x="10357" y="2161"/>
                    </a:moveTo>
                    <a:lnTo>
                      <a:pt x="10212" y="2575"/>
                    </a:lnTo>
                    <a:cubicBezTo>
                      <a:pt x="10349" y="2623"/>
                      <a:pt x="10484" y="2673"/>
                      <a:pt x="10623" y="2721"/>
                    </a:cubicBezTo>
                    <a:lnTo>
                      <a:pt x="10772" y="2308"/>
                    </a:lnTo>
                    <a:cubicBezTo>
                      <a:pt x="10633" y="2259"/>
                      <a:pt x="10494" y="2209"/>
                      <a:pt x="10357" y="2161"/>
                    </a:cubicBezTo>
                    <a:close/>
                    <a:moveTo>
                      <a:pt x="11184" y="2461"/>
                    </a:moveTo>
                    <a:lnTo>
                      <a:pt x="11032" y="2871"/>
                    </a:lnTo>
                    <a:cubicBezTo>
                      <a:pt x="11167" y="2922"/>
                      <a:pt x="11302" y="2974"/>
                      <a:pt x="11440" y="3027"/>
                    </a:cubicBezTo>
                    <a:lnTo>
                      <a:pt x="11597" y="2618"/>
                    </a:lnTo>
                    <a:cubicBezTo>
                      <a:pt x="11460" y="2565"/>
                      <a:pt x="11322" y="2513"/>
                      <a:pt x="11184" y="2461"/>
                    </a:cubicBezTo>
                    <a:close/>
                    <a:moveTo>
                      <a:pt x="12009" y="2779"/>
                    </a:moveTo>
                    <a:lnTo>
                      <a:pt x="11848" y="3187"/>
                    </a:lnTo>
                    <a:cubicBezTo>
                      <a:pt x="11982" y="3241"/>
                      <a:pt x="12115" y="3295"/>
                      <a:pt x="12251" y="3351"/>
                    </a:cubicBezTo>
                    <a:lnTo>
                      <a:pt x="12418" y="2946"/>
                    </a:lnTo>
                    <a:cubicBezTo>
                      <a:pt x="12280" y="2888"/>
                      <a:pt x="12145" y="2834"/>
                      <a:pt x="12009" y="2779"/>
                    </a:cubicBezTo>
                    <a:close/>
                    <a:moveTo>
                      <a:pt x="12823" y="3114"/>
                    </a:moveTo>
                    <a:lnTo>
                      <a:pt x="12652" y="3517"/>
                    </a:lnTo>
                    <a:cubicBezTo>
                      <a:pt x="12786" y="3574"/>
                      <a:pt x="12919" y="3631"/>
                      <a:pt x="13054" y="3689"/>
                    </a:cubicBezTo>
                    <a:lnTo>
                      <a:pt x="13228" y="3289"/>
                    </a:lnTo>
                    <a:cubicBezTo>
                      <a:pt x="13092" y="3229"/>
                      <a:pt x="12957" y="3171"/>
                      <a:pt x="12823" y="3114"/>
                    </a:cubicBezTo>
                    <a:close/>
                    <a:moveTo>
                      <a:pt x="13631" y="3469"/>
                    </a:moveTo>
                    <a:lnTo>
                      <a:pt x="13452" y="3868"/>
                    </a:lnTo>
                    <a:cubicBezTo>
                      <a:pt x="13584" y="3927"/>
                      <a:pt x="13716" y="3988"/>
                      <a:pt x="13849" y="4049"/>
                    </a:cubicBezTo>
                    <a:lnTo>
                      <a:pt x="14033" y="3652"/>
                    </a:lnTo>
                    <a:cubicBezTo>
                      <a:pt x="13898" y="3590"/>
                      <a:pt x="13765" y="3528"/>
                      <a:pt x="13631" y="3469"/>
                    </a:cubicBezTo>
                    <a:close/>
                    <a:moveTo>
                      <a:pt x="14431" y="3838"/>
                    </a:moveTo>
                    <a:lnTo>
                      <a:pt x="14242" y="4235"/>
                    </a:lnTo>
                    <a:cubicBezTo>
                      <a:pt x="14373" y="4297"/>
                      <a:pt x="14504" y="4360"/>
                      <a:pt x="14634" y="4424"/>
                    </a:cubicBezTo>
                    <a:lnTo>
                      <a:pt x="14829" y="4031"/>
                    </a:lnTo>
                    <a:cubicBezTo>
                      <a:pt x="14695" y="3966"/>
                      <a:pt x="14563" y="3901"/>
                      <a:pt x="14431" y="3838"/>
                    </a:cubicBezTo>
                    <a:close/>
                    <a:moveTo>
                      <a:pt x="15223" y="4229"/>
                    </a:moveTo>
                    <a:lnTo>
                      <a:pt x="15024" y="4620"/>
                    </a:lnTo>
                    <a:cubicBezTo>
                      <a:pt x="15153" y="4685"/>
                      <a:pt x="15282" y="4752"/>
                      <a:pt x="15412" y="4820"/>
                    </a:cubicBezTo>
                    <a:lnTo>
                      <a:pt x="15614" y="4431"/>
                    </a:lnTo>
                    <a:cubicBezTo>
                      <a:pt x="15483" y="4362"/>
                      <a:pt x="15353" y="4295"/>
                      <a:pt x="15223" y="4229"/>
                    </a:cubicBezTo>
                    <a:close/>
                    <a:moveTo>
                      <a:pt x="16005" y="4635"/>
                    </a:moveTo>
                    <a:lnTo>
                      <a:pt x="15798" y="5022"/>
                    </a:lnTo>
                    <a:cubicBezTo>
                      <a:pt x="15926" y="5091"/>
                      <a:pt x="16052" y="5161"/>
                      <a:pt x="16181" y="5230"/>
                    </a:cubicBezTo>
                    <a:lnTo>
                      <a:pt x="16392" y="4846"/>
                    </a:lnTo>
                    <a:cubicBezTo>
                      <a:pt x="16264" y="4775"/>
                      <a:pt x="16134" y="4706"/>
                      <a:pt x="16005" y="4635"/>
                    </a:cubicBezTo>
                    <a:close/>
                    <a:moveTo>
                      <a:pt x="16776" y="5064"/>
                    </a:moveTo>
                    <a:lnTo>
                      <a:pt x="16560" y="5444"/>
                    </a:lnTo>
                    <a:cubicBezTo>
                      <a:pt x="16685" y="5515"/>
                      <a:pt x="16812" y="5588"/>
                      <a:pt x="16937" y="5661"/>
                    </a:cubicBezTo>
                    <a:lnTo>
                      <a:pt x="17158" y="5283"/>
                    </a:lnTo>
                    <a:cubicBezTo>
                      <a:pt x="17031" y="5209"/>
                      <a:pt x="16902" y="5136"/>
                      <a:pt x="16776" y="5064"/>
                    </a:cubicBezTo>
                    <a:close/>
                    <a:moveTo>
                      <a:pt x="17537" y="5508"/>
                    </a:moveTo>
                    <a:lnTo>
                      <a:pt x="17311" y="5883"/>
                    </a:lnTo>
                    <a:cubicBezTo>
                      <a:pt x="17435" y="5958"/>
                      <a:pt x="17560" y="6033"/>
                      <a:pt x="17684" y="6109"/>
                    </a:cubicBezTo>
                    <a:lnTo>
                      <a:pt x="17914" y="5737"/>
                    </a:lnTo>
                    <a:cubicBezTo>
                      <a:pt x="17787" y="5659"/>
                      <a:pt x="17662" y="5582"/>
                      <a:pt x="17537" y="5508"/>
                    </a:cubicBezTo>
                    <a:close/>
                    <a:moveTo>
                      <a:pt x="18287" y="5971"/>
                    </a:moveTo>
                    <a:lnTo>
                      <a:pt x="18053" y="6341"/>
                    </a:lnTo>
                    <a:cubicBezTo>
                      <a:pt x="18176" y="6419"/>
                      <a:pt x="18298" y="6497"/>
                      <a:pt x="18419" y="6576"/>
                    </a:cubicBezTo>
                    <a:lnTo>
                      <a:pt x="18659" y="6209"/>
                    </a:lnTo>
                    <a:cubicBezTo>
                      <a:pt x="18535" y="6129"/>
                      <a:pt x="18412" y="6049"/>
                      <a:pt x="18287" y="5971"/>
                    </a:cubicBezTo>
                    <a:close/>
                    <a:moveTo>
                      <a:pt x="19026" y="6451"/>
                    </a:moveTo>
                    <a:lnTo>
                      <a:pt x="18783" y="6815"/>
                    </a:lnTo>
                    <a:cubicBezTo>
                      <a:pt x="18903" y="6896"/>
                      <a:pt x="19023" y="6978"/>
                      <a:pt x="19143" y="7061"/>
                    </a:cubicBezTo>
                    <a:lnTo>
                      <a:pt x="19391" y="6698"/>
                    </a:lnTo>
                    <a:cubicBezTo>
                      <a:pt x="19270" y="6615"/>
                      <a:pt x="19147" y="6533"/>
                      <a:pt x="19026" y="6451"/>
                    </a:cubicBezTo>
                    <a:close/>
                    <a:moveTo>
                      <a:pt x="19754" y="6952"/>
                    </a:moveTo>
                    <a:lnTo>
                      <a:pt x="19500" y="7310"/>
                    </a:lnTo>
                    <a:cubicBezTo>
                      <a:pt x="19618" y="7394"/>
                      <a:pt x="19738" y="7478"/>
                      <a:pt x="19856" y="7564"/>
                    </a:cubicBezTo>
                    <a:lnTo>
                      <a:pt x="20113" y="7208"/>
                    </a:lnTo>
                    <a:cubicBezTo>
                      <a:pt x="19992" y="7123"/>
                      <a:pt x="19873" y="7036"/>
                      <a:pt x="19754" y="6952"/>
                    </a:cubicBezTo>
                    <a:close/>
                    <a:moveTo>
                      <a:pt x="20468" y="7469"/>
                    </a:moveTo>
                    <a:lnTo>
                      <a:pt x="20207" y="7821"/>
                    </a:lnTo>
                    <a:cubicBezTo>
                      <a:pt x="20323" y="7907"/>
                      <a:pt x="20439" y="7995"/>
                      <a:pt x="20554" y="8083"/>
                    </a:cubicBezTo>
                    <a:lnTo>
                      <a:pt x="20820" y="7735"/>
                    </a:lnTo>
                    <a:cubicBezTo>
                      <a:pt x="20704" y="7645"/>
                      <a:pt x="20586" y="7557"/>
                      <a:pt x="20468" y="7469"/>
                    </a:cubicBezTo>
                    <a:close/>
                    <a:moveTo>
                      <a:pt x="21169" y="8007"/>
                    </a:moveTo>
                    <a:lnTo>
                      <a:pt x="20898" y="8351"/>
                    </a:lnTo>
                    <a:cubicBezTo>
                      <a:pt x="21012" y="8440"/>
                      <a:pt x="21125" y="8529"/>
                      <a:pt x="21238" y="8622"/>
                    </a:cubicBezTo>
                    <a:lnTo>
                      <a:pt x="21513" y="8281"/>
                    </a:lnTo>
                    <a:cubicBezTo>
                      <a:pt x="21399" y="8188"/>
                      <a:pt x="21284" y="8098"/>
                      <a:pt x="21169" y="80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29"/>
              <p:cNvSpPr/>
              <p:nvPr/>
            </p:nvSpPr>
            <p:spPr>
              <a:xfrm>
                <a:off x="6336025" y="1847125"/>
                <a:ext cx="62275" cy="24425"/>
              </a:xfrm>
              <a:custGeom>
                <a:avLst/>
                <a:gdLst/>
                <a:ahLst/>
                <a:cxnLst/>
                <a:rect l="l" t="t" r="r" b="b"/>
                <a:pathLst>
                  <a:path w="2491" h="977" extrusionOk="0">
                    <a:moveTo>
                      <a:pt x="1645" y="318"/>
                    </a:moveTo>
                    <a:cubicBezTo>
                      <a:pt x="1880" y="318"/>
                      <a:pt x="2070" y="391"/>
                      <a:pt x="2070" y="480"/>
                    </a:cubicBezTo>
                    <a:cubicBezTo>
                      <a:pt x="2070" y="569"/>
                      <a:pt x="1879" y="641"/>
                      <a:pt x="1645" y="641"/>
                    </a:cubicBezTo>
                    <a:cubicBezTo>
                      <a:pt x="1409" y="641"/>
                      <a:pt x="1220" y="569"/>
                      <a:pt x="1220" y="480"/>
                    </a:cubicBezTo>
                    <a:cubicBezTo>
                      <a:pt x="1220" y="391"/>
                      <a:pt x="1409" y="318"/>
                      <a:pt x="1645" y="318"/>
                    </a:cubicBezTo>
                    <a:close/>
                    <a:moveTo>
                      <a:pt x="938" y="0"/>
                    </a:moveTo>
                    <a:cubicBezTo>
                      <a:pt x="435" y="0"/>
                      <a:pt x="0" y="50"/>
                      <a:pt x="0" y="50"/>
                    </a:cubicBezTo>
                    <a:lnTo>
                      <a:pt x="0" y="927"/>
                    </a:lnTo>
                    <a:cubicBezTo>
                      <a:pt x="0" y="927"/>
                      <a:pt x="472" y="977"/>
                      <a:pt x="1001" y="977"/>
                    </a:cubicBezTo>
                    <a:cubicBezTo>
                      <a:pt x="1696" y="977"/>
                      <a:pt x="2491" y="890"/>
                      <a:pt x="2436" y="489"/>
                    </a:cubicBezTo>
                    <a:cubicBezTo>
                      <a:pt x="2381" y="87"/>
                      <a:pt x="1600" y="0"/>
                      <a:pt x="9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29"/>
              <p:cNvSpPr/>
              <p:nvPr/>
            </p:nvSpPr>
            <p:spPr>
              <a:xfrm>
                <a:off x="5760250" y="1628050"/>
                <a:ext cx="139425" cy="320275"/>
              </a:xfrm>
              <a:custGeom>
                <a:avLst/>
                <a:gdLst/>
                <a:ahLst/>
                <a:cxnLst/>
                <a:rect l="l" t="t" r="r" b="b"/>
                <a:pathLst>
                  <a:path w="5577" h="12811" extrusionOk="0">
                    <a:moveTo>
                      <a:pt x="332" y="1"/>
                    </a:moveTo>
                    <a:lnTo>
                      <a:pt x="1" y="287"/>
                    </a:lnTo>
                    <a:cubicBezTo>
                      <a:pt x="51" y="347"/>
                      <a:pt x="5124" y="6304"/>
                      <a:pt x="4601" y="12774"/>
                    </a:cubicBezTo>
                    <a:lnTo>
                      <a:pt x="5039" y="12811"/>
                    </a:lnTo>
                    <a:cubicBezTo>
                      <a:pt x="5577" y="6160"/>
                      <a:pt x="384" y="62"/>
                      <a:pt x="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29"/>
              <p:cNvSpPr/>
              <p:nvPr/>
            </p:nvSpPr>
            <p:spPr>
              <a:xfrm>
                <a:off x="5443625" y="1108725"/>
                <a:ext cx="79750" cy="163850"/>
              </a:xfrm>
              <a:custGeom>
                <a:avLst/>
                <a:gdLst/>
                <a:ahLst/>
                <a:cxnLst/>
                <a:rect l="l" t="t" r="r" b="b"/>
                <a:pathLst>
                  <a:path w="3190" h="6554" extrusionOk="0">
                    <a:moveTo>
                      <a:pt x="2355" y="0"/>
                    </a:moveTo>
                    <a:cubicBezTo>
                      <a:pt x="2350" y="0"/>
                      <a:pt x="2344" y="1"/>
                      <a:pt x="2338" y="2"/>
                    </a:cubicBezTo>
                    <a:cubicBezTo>
                      <a:pt x="1778" y="123"/>
                      <a:pt x="2338" y="4789"/>
                      <a:pt x="2338" y="4789"/>
                    </a:cubicBezTo>
                    <a:cubicBezTo>
                      <a:pt x="2338" y="4789"/>
                      <a:pt x="1027" y="448"/>
                      <a:pt x="516" y="448"/>
                    </a:cubicBezTo>
                    <a:cubicBezTo>
                      <a:pt x="487" y="448"/>
                      <a:pt x="462" y="461"/>
                      <a:pt x="439" y="490"/>
                    </a:cubicBezTo>
                    <a:cubicBezTo>
                      <a:pt x="1" y="1026"/>
                      <a:pt x="2120" y="6553"/>
                      <a:pt x="2120" y="6553"/>
                    </a:cubicBezTo>
                    <a:lnTo>
                      <a:pt x="3190" y="5748"/>
                    </a:lnTo>
                    <a:cubicBezTo>
                      <a:pt x="3190" y="5748"/>
                      <a:pt x="2904" y="0"/>
                      <a:pt x="2355" y="0"/>
                    </a:cubicBezTo>
                    <a:close/>
                  </a:path>
                </a:pathLst>
              </a:custGeom>
              <a:solidFill>
                <a:srgbClr val="EB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29"/>
              <p:cNvSpPr/>
              <p:nvPr/>
            </p:nvSpPr>
            <p:spPr>
              <a:xfrm>
                <a:off x="5436050" y="1228475"/>
                <a:ext cx="248650" cy="181700"/>
              </a:xfrm>
              <a:custGeom>
                <a:avLst/>
                <a:gdLst/>
                <a:ahLst/>
                <a:cxnLst/>
                <a:rect l="l" t="t" r="r" b="b"/>
                <a:pathLst>
                  <a:path w="9946" h="7268" extrusionOk="0">
                    <a:moveTo>
                      <a:pt x="4411" y="0"/>
                    </a:moveTo>
                    <a:cubicBezTo>
                      <a:pt x="3820" y="0"/>
                      <a:pt x="2782" y="612"/>
                      <a:pt x="2267" y="1230"/>
                    </a:cubicBezTo>
                    <a:cubicBezTo>
                      <a:pt x="675" y="1404"/>
                      <a:pt x="0" y="3307"/>
                      <a:pt x="668" y="3907"/>
                    </a:cubicBezTo>
                    <a:cubicBezTo>
                      <a:pt x="840" y="4061"/>
                      <a:pt x="1058" y="4120"/>
                      <a:pt x="1292" y="4120"/>
                    </a:cubicBezTo>
                    <a:cubicBezTo>
                      <a:pt x="2055" y="4120"/>
                      <a:pt x="2982" y="3493"/>
                      <a:pt x="2982" y="3493"/>
                    </a:cubicBezTo>
                    <a:lnTo>
                      <a:pt x="9629" y="7267"/>
                    </a:lnTo>
                    <a:lnTo>
                      <a:pt x="9946" y="6489"/>
                    </a:lnTo>
                    <a:lnTo>
                      <a:pt x="4296" y="2008"/>
                    </a:lnTo>
                    <a:cubicBezTo>
                      <a:pt x="4296" y="2008"/>
                      <a:pt x="5319" y="547"/>
                      <a:pt x="4711" y="83"/>
                    </a:cubicBezTo>
                    <a:cubicBezTo>
                      <a:pt x="4636" y="26"/>
                      <a:pt x="4533" y="0"/>
                      <a:pt x="4411" y="0"/>
                    </a:cubicBezTo>
                    <a:close/>
                  </a:path>
                </a:pathLst>
              </a:custGeom>
              <a:solidFill>
                <a:srgbClr val="EB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29"/>
              <p:cNvSpPr/>
              <p:nvPr/>
            </p:nvSpPr>
            <p:spPr>
              <a:xfrm>
                <a:off x="5479125" y="1226675"/>
                <a:ext cx="91450" cy="59125"/>
              </a:xfrm>
              <a:custGeom>
                <a:avLst/>
                <a:gdLst/>
                <a:ahLst/>
                <a:cxnLst/>
                <a:rect l="l" t="t" r="r" b="b"/>
                <a:pathLst>
                  <a:path w="3658" h="2365" extrusionOk="0">
                    <a:moveTo>
                      <a:pt x="2658" y="1"/>
                    </a:moveTo>
                    <a:cubicBezTo>
                      <a:pt x="2231" y="1"/>
                      <a:pt x="1612" y="290"/>
                      <a:pt x="1106" y="659"/>
                    </a:cubicBezTo>
                    <a:cubicBezTo>
                      <a:pt x="544" y="1071"/>
                      <a:pt x="1" y="1672"/>
                      <a:pt x="161" y="2127"/>
                    </a:cubicBezTo>
                    <a:cubicBezTo>
                      <a:pt x="218" y="2289"/>
                      <a:pt x="327" y="2343"/>
                      <a:pt x="408" y="2358"/>
                    </a:cubicBezTo>
                    <a:cubicBezTo>
                      <a:pt x="431" y="2363"/>
                      <a:pt x="453" y="2364"/>
                      <a:pt x="477" y="2364"/>
                    </a:cubicBezTo>
                    <a:cubicBezTo>
                      <a:pt x="1096" y="2364"/>
                      <a:pt x="2332" y="976"/>
                      <a:pt x="2476" y="814"/>
                    </a:cubicBezTo>
                    <a:lnTo>
                      <a:pt x="2366" y="716"/>
                    </a:lnTo>
                    <a:cubicBezTo>
                      <a:pt x="1988" y="1147"/>
                      <a:pt x="943" y="2219"/>
                      <a:pt x="481" y="2219"/>
                    </a:cubicBezTo>
                    <a:cubicBezTo>
                      <a:pt x="465" y="2219"/>
                      <a:pt x="450" y="2218"/>
                      <a:pt x="436" y="2215"/>
                    </a:cubicBezTo>
                    <a:cubicBezTo>
                      <a:pt x="394" y="2207"/>
                      <a:pt x="335" y="2184"/>
                      <a:pt x="298" y="2080"/>
                    </a:cubicBezTo>
                    <a:cubicBezTo>
                      <a:pt x="188" y="1766"/>
                      <a:pt x="540" y="1257"/>
                      <a:pt x="1193" y="778"/>
                    </a:cubicBezTo>
                    <a:cubicBezTo>
                      <a:pt x="1734" y="383"/>
                      <a:pt x="2305" y="146"/>
                      <a:pt x="2658" y="146"/>
                    </a:cubicBezTo>
                    <a:cubicBezTo>
                      <a:pt x="2765" y="146"/>
                      <a:pt x="2852" y="168"/>
                      <a:pt x="2912" y="213"/>
                    </a:cubicBezTo>
                    <a:cubicBezTo>
                      <a:pt x="3365" y="558"/>
                      <a:pt x="2755" y="1646"/>
                      <a:pt x="2482" y="2036"/>
                    </a:cubicBezTo>
                    <a:lnTo>
                      <a:pt x="2601" y="2121"/>
                    </a:lnTo>
                    <a:cubicBezTo>
                      <a:pt x="2646" y="2059"/>
                      <a:pt x="3657" y="596"/>
                      <a:pt x="3000" y="97"/>
                    </a:cubicBezTo>
                    <a:cubicBezTo>
                      <a:pt x="2912" y="31"/>
                      <a:pt x="2795" y="1"/>
                      <a:pt x="2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29"/>
              <p:cNvSpPr/>
              <p:nvPr/>
            </p:nvSpPr>
            <p:spPr>
              <a:xfrm>
                <a:off x="5471925" y="1274425"/>
                <a:ext cx="43075" cy="58600"/>
              </a:xfrm>
              <a:custGeom>
                <a:avLst/>
                <a:gdLst/>
                <a:ahLst/>
                <a:cxnLst/>
                <a:rect l="l" t="t" r="r" b="b"/>
                <a:pathLst>
                  <a:path w="1723" h="2344" extrusionOk="0">
                    <a:moveTo>
                      <a:pt x="1553" y="1"/>
                    </a:moveTo>
                    <a:lnTo>
                      <a:pt x="1414" y="51"/>
                    </a:lnTo>
                    <a:cubicBezTo>
                      <a:pt x="1569" y="493"/>
                      <a:pt x="1555" y="890"/>
                      <a:pt x="1372" y="1235"/>
                    </a:cubicBezTo>
                    <a:cubicBezTo>
                      <a:pt x="993" y="1944"/>
                      <a:pt x="10" y="2198"/>
                      <a:pt x="0" y="2201"/>
                    </a:cubicBezTo>
                    <a:lnTo>
                      <a:pt x="36" y="2343"/>
                    </a:lnTo>
                    <a:cubicBezTo>
                      <a:pt x="80" y="2333"/>
                      <a:pt x="1091" y="2070"/>
                      <a:pt x="1501" y="1303"/>
                    </a:cubicBezTo>
                    <a:cubicBezTo>
                      <a:pt x="1705" y="922"/>
                      <a:pt x="1723" y="484"/>
                      <a:pt x="15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29"/>
              <p:cNvSpPr/>
              <p:nvPr/>
            </p:nvSpPr>
            <p:spPr>
              <a:xfrm>
                <a:off x="5461800" y="1272425"/>
                <a:ext cx="40725" cy="43250"/>
              </a:xfrm>
              <a:custGeom>
                <a:avLst/>
                <a:gdLst/>
                <a:ahLst/>
                <a:cxnLst/>
                <a:rect l="l" t="t" r="r" b="b"/>
                <a:pathLst>
                  <a:path w="1629" h="1730" extrusionOk="0">
                    <a:moveTo>
                      <a:pt x="146" y="0"/>
                    </a:moveTo>
                    <a:lnTo>
                      <a:pt x="0" y="8"/>
                    </a:lnTo>
                    <a:cubicBezTo>
                      <a:pt x="2" y="45"/>
                      <a:pt x="60" y="913"/>
                      <a:pt x="618" y="1405"/>
                    </a:cubicBezTo>
                    <a:cubicBezTo>
                      <a:pt x="863" y="1621"/>
                      <a:pt x="1165" y="1730"/>
                      <a:pt x="1517" y="1730"/>
                    </a:cubicBezTo>
                    <a:cubicBezTo>
                      <a:pt x="1554" y="1730"/>
                      <a:pt x="1591" y="1729"/>
                      <a:pt x="1629" y="1726"/>
                    </a:cubicBezTo>
                    <a:lnTo>
                      <a:pt x="1620" y="1580"/>
                    </a:lnTo>
                    <a:cubicBezTo>
                      <a:pt x="1584" y="1582"/>
                      <a:pt x="1547" y="1584"/>
                      <a:pt x="1512" y="1584"/>
                    </a:cubicBezTo>
                    <a:cubicBezTo>
                      <a:pt x="1199" y="1584"/>
                      <a:pt x="930" y="1486"/>
                      <a:pt x="716" y="1296"/>
                    </a:cubicBezTo>
                    <a:cubicBezTo>
                      <a:pt x="204" y="845"/>
                      <a:pt x="146" y="8"/>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29"/>
              <p:cNvSpPr/>
              <p:nvPr/>
            </p:nvSpPr>
            <p:spPr>
              <a:xfrm>
                <a:off x="6143200" y="1551350"/>
                <a:ext cx="227225" cy="187450"/>
              </a:xfrm>
              <a:custGeom>
                <a:avLst/>
                <a:gdLst/>
                <a:ahLst/>
                <a:cxnLst/>
                <a:rect l="l" t="t" r="r" b="b"/>
                <a:pathLst>
                  <a:path w="9089" h="7498" extrusionOk="0">
                    <a:moveTo>
                      <a:pt x="378" y="1"/>
                    </a:moveTo>
                    <a:cubicBezTo>
                      <a:pt x="139" y="1"/>
                      <a:pt x="0" y="7"/>
                      <a:pt x="0" y="7"/>
                    </a:cubicBezTo>
                    <a:lnTo>
                      <a:pt x="1785" y="5926"/>
                    </a:lnTo>
                    <a:lnTo>
                      <a:pt x="5327" y="7497"/>
                    </a:lnTo>
                    <a:cubicBezTo>
                      <a:pt x="5327" y="7497"/>
                      <a:pt x="9089" y="5489"/>
                      <a:pt x="7409" y="2616"/>
                    </a:cubicBezTo>
                    <a:cubicBezTo>
                      <a:pt x="5991" y="189"/>
                      <a:pt x="1682" y="1"/>
                      <a:pt x="3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29"/>
              <p:cNvSpPr/>
              <p:nvPr/>
            </p:nvSpPr>
            <p:spPr>
              <a:xfrm>
                <a:off x="6210125" y="1589700"/>
                <a:ext cx="127975" cy="54400"/>
              </a:xfrm>
              <a:custGeom>
                <a:avLst/>
                <a:gdLst/>
                <a:ahLst/>
                <a:cxnLst/>
                <a:rect l="l" t="t" r="r" b="b"/>
                <a:pathLst>
                  <a:path w="5119" h="2176" extrusionOk="0">
                    <a:moveTo>
                      <a:pt x="114" y="1"/>
                    </a:moveTo>
                    <a:lnTo>
                      <a:pt x="0" y="92"/>
                    </a:lnTo>
                    <a:cubicBezTo>
                      <a:pt x="1418" y="1837"/>
                      <a:pt x="3018" y="2176"/>
                      <a:pt x="4046" y="2176"/>
                    </a:cubicBezTo>
                    <a:cubicBezTo>
                      <a:pt x="4688" y="2176"/>
                      <a:pt x="5108" y="2044"/>
                      <a:pt x="5119" y="2038"/>
                    </a:cubicBezTo>
                    <a:lnTo>
                      <a:pt x="5072" y="1900"/>
                    </a:lnTo>
                    <a:cubicBezTo>
                      <a:pt x="5062" y="1904"/>
                      <a:pt x="4661" y="2031"/>
                      <a:pt x="4043" y="2031"/>
                    </a:cubicBezTo>
                    <a:cubicBezTo>
                      <a:pt x="3050" y="2031"/>
                      <a:pt x="1498" y="1702"/>
                      <a:pt x="1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29"/>
              <p:cNvSpPr/>
              <p:nvPr/>
            </p:nvSpPr>
            <p:spPr>
              <a:xfrm>
                <a:off x="6302100" y="1619750"/>
                <a:ext cx="26050" cy="15125"/>
              </a:xfrm>
              <a:custGeom>
                <a:avLst/>
                <a:gdLst/>
                <a:ahLst/>
                <a:cxnLst/>
                <a:rect l="l" t="t" r="r" b="b"/>
                <a:pathLst>
                  <a:path w="1042" h="605" extrusionOk="0">
                    <a:moveTo>
                      <a:pt x="520" y="1"/>
                    </a:moveTo>
                    <a:cubicBezTo>
                      <a:pt x="233" y="1"/>
                      <a:pt x="0" y="136"/>
                      <a:pt x="0" y="302"/>
                    </a:cubicBezTo>
                    <a:cubicBezTo>
                      <a:pt x="0" y="470"/>
                      <a:pt x="233" y="604"/>
                      <a:pt x="520" y="604"/>
                    </a:cubicBezTo>
                    <a:cubicBezTo>
                      <a:pt x="809" y="604"/>
                      <a:pt x="1041" y="469"/>
                      <a:pt x="1041" y="302"/>
                    </a:cubicBezTo>
                    <a:cubicBezTo>
                      <a:pt x="1041" y="135"/>
                      <a:pt x="809" y="1"/>
                      <a:pt x="5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29"/>
              <p:cNvSpPr/>
              <p:nvPr/>
            </p:nvSpPr>
            <p:spPr>
              <a:xfrm>
                <a:off x="6306025" y="1645100"/>
                <a:ext cx="30025" cy="17475"/>
              </a:xfrm>
              <a:custGeom>
                <a:avLst/>
                <a:gdLst/>
                <a:ahLst/>
                <a:cxnLst/>
                <a:rect l="l" t="t" r="r" b="b"/>
                <a:pathLst>
                  <a:path w="1201" h="699" extrusionOk="0">
                    <a:moveTo>
                      <a:pt x="1060" y="0"/>
                    </a:moveTo>
                    <a:lnTo>
                      <a:pt x="0" y="242"/>
                    </a:lnTo>
                    <a:lnTo>
                      <a:pt x="0" y="699"/>
                    </a:lnTo>
                    <a:lnTo>
                      <a:pt x="1200" y="509"/>
                    </a:lnTo>
                    <a:lnTo>
                      <a:pt x="10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29"/>
              <p:cNvSpPr/>
              <p:nvPr/>
            </p:nvSpPr>
            <p:spPr>
              <a:xfrm>
                <a:off x="6260850" y="1634625"/>
                <a:ext cx="10900" cy="69275"/>
              </a:xfrm>
              <a:custGeom>
                <a:avLst/>
                <a:gdLst/>
                <a:ahLst/>
                <a:cxnLst/>
                <a:rect l="l" t="t" r="r" b="b"/>
                <a:pathLst>
                  <a:path w="436" h="2771" extrusionOk="0">
                    <a:moveTo>
                      <a:pt x="290" y="1"/>
                    </a:moveTo>
                    <a:lnTo>
                      <a:pt x="274" y="146"/>
                    </a:lnTo>
                    <a:lnTo>
                      <a:pt x="419" y="161"/>
                    </a:lnTo>
                    <a:lnTo>
                      <a:pt x="436" y="16"/>
                    </a:lnTo>
                    <a:lnTo>
                      <a:pt x="290" y="1"/>
                    </a:lnTo>
                    <a:close/>
                    <a:moveTo>
                      <a:pt x="259" y="291"/>
                    </a:moveTo>
                    <a:lnTo>
                      <a:pt x="243" y="436"/>
                    </a:lnTo>
                    <a:lnTo>
                      <a:pt x="389" y="451"/>
                    </a:lnTo>
                    <a:lnTo>
                      <a:pt x="405" y="306"/>
                    </a:lnTo>
                    <a:lnTo>
                      <a:pt x="259" y="291"/>
                    </a:lnTo>
                    <a:close/>
                    <a:moveTo>
                      <a:pt x="228" y="584"/>
                    </a:moveTo>
                    <a:lnTo>
                      <a:pt x="212" y="728"/>
                    </a:lnTo>
                    <a:lnTo>
                      <a:pt x="358" y="742"/>
                    </a:lnTo>
                    <a:lnTo>
                      <a:pt x="374" y="598"/>
                    </a:lnTo>
                    <a:lnTo>
                      <a:pt x="228" y="584"/>
                    </a:lnTo>
                    <a:close/>
                    <a:moveTo>
                      <a:pt x="198" y="874"/>
                    </a:moveTo>
                    <a:lnTo>
                      <a:pt x="182" y="1018"/>
                    </a:lnTo>
                    <a:lnTo>
                      <a:pt x="329" y="1034"/>
                    </a:lnTo>
                    <a:lnTo>
                      <a:pt x="343" y="889"/>
                    </a:lnTo>
                    <a:lnTo>
                      <a:pt x="198" y="874"/>
                    </a:lnTo>
                    <a:close/>
                    <a:moveTo>
                      <a:pt x="169" y="1163"/>
                    </a:moveTo>
                    <a:lnTo>
                      <a:pt x="153" y="1308"/>
                    </a:lnTo>
                    <a:lnTo>
                      <a:pt x="298" y="1323"/>
                    </a:lnTo>
                    <a:lnTo>
                      <a:pt x="315" y="1179"/>
                    </a:lnTo>
                    <a:lnTo>
                      <a:pt x="169" y="1163"/>
                    </a:lnTo>
                    <a:close/>
                    <a:moveTo>
                      <a:pt x="138" y="1455"/>
                    </a:moveTo>
                    <a:lnTo>
                      <a:pt x="122" y="1600"/>
                    </a:lnTo>
                    <a:lnTo>
                      <a:pt x="268" y="1615"/>
                    </a:lnTo>
                    <a:lnTo>
                      <a:pt x="283" y="1471"/>
                    </a:lnTo>
                    <a:lnTo>
                      <a:pt x="138" y="1455"/>
                    </a:lnTo>
                    <a:close/>
                    <a:moveTo>
                      <a:pt x="108" y="1744"/>
                    </a:moveTo>
                    <a:lnTo>
                      <a:pt x="92" y="1889"/>
                    </a:lnTo>
                    <a:lnTo>
                      <a:pt x="237" y="1904"/>
                    </a:lnTo>
                    <a:lnTo>
                      <a:pt x="254" y="1760"/>
                    </a:lnTo>
                    <a:lnTo>
                      <a:pt x="108" y="1744"/>
                    </a:lnTo>
                    <a:close/>
                    <a:moveTo>
                      <a:pt x="77" y="2035"/>
                    </a:moveTo>
                    <a:lnTo>
                      <a:pt x="61" y="2180"/>
                    </a:lnTo>
                    <a:lnTo>
                      <a:pt x="207" y="2195"/>
                    </a:lnTo>
                    <a:lnTo>
                      <a:pt x="222" y="2050"/>
                    </a:lnTo>
                    <a:lnTo>
                      <a:pt x="77" y="2035"/>
                    </a:lnTo>
                    <a:close/>
                    <a:moveTo>
                      <a:pt x="46" y="2328"/>
                    </a:moveTo>
                    <a:lnTo>
                      <a:pt x="31" y="2473"/>
                    </a:lnTo>
                    <a:lnTo>
                      <a:pt x="176" y="2486"/>
                    </a:lnTo>
                    <a:lnTo>
                      <a:pt x="192" y="2343"/>
                    </a:lnTo>
                    <a:lnTo>
                      <a:pt x="46" y="2328"/>
                    </a:lnTo>
                    <a:close/>
                    <a:moveTo>
                      <a:pt x="15" y="2616"/>
                    </a:moveTo>
                    <a:lnTo>
                      <a:pt x="0" y="2755"/>
                    </a:lnTo>
                    <a:lnTo>
                      <a:pt x="146" y="2771"/>
                    </a:lnTo>
                    <a:lnTo>
                      <a:pt x="160" y="2631"/>
                    </a:lnTo>
                    <a:lnTo>
                      <a:pt x="15" y="261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29"/>
              <p:cNvSpPr/>
              <p:nvPr/>
            </p:nvSpPr>
            <p:spPr>
              <a:xfrm>
                <a:off x="6222050" y="1698375"/>
                <a:ext cx="82250" cy="22625"/>
              </a:xfrm>
              <a:custGeom>
                <a:avLst/>
                <a:gdLst/>
                <a:ahLst/>
                <a:cxnLst/>
                <a:rect l="l" t="t" r="r" b="b"/>
                <a:pathLst>
                  <a:path w="3290" h="905" extrusionOk="0">
                    <a:moveTo>
                      <a:pt x="35" y="0"/>
                    </a:moveTo>
                    <a:lnTo>
                      <a:pt x="0" y="142"/>
                    </a:lnTo>
                    <a:lnTo>
                      <a:pt x="125" y="170"/>
                    </a:lnTo>
                    <a:lnTo>
                      <a:pt x="158" y="29"/>
                    </a:lnTo>
                    <a:lnTo>
                      <a:pt x="35" y="0"/>
                    </a:lnTo>
                    <a:close/>
                    <a:moveTo>
                      <a:pt x="301" y="63"/>
                    </a:moveTo>
                    <a:lnTo>
                      <a:pt x="268" y="204"/>
                    </a:lnTo>
                    <a:lnTo>
                      <a:pt x="409" y="238"/>
                    </a:lnTo>
                    <a:lnTo>
                      <a:pt x="444" y="96"/>
                    </a:lnTo>
                    <a:lnTo>
                      <a:pt x="301" y="63"/>
                    </a:lnTo>
                    <a:close/>
                    <a:moveTo>
                      <a:pt x="585" y="128"/>
                    </a:moveTo>
                    <a:lnTo>
                      <a:pt x="552" y="271"/>
                    </a:lnTo>
                    <a:lnTo>
                      <a:pt x="694" y="304"/>
                    </a:lnTo>
                    <a:lnTo>
                      <a:pt x="728" y="162"/>
                    </a:lnTo>
                    <a:lnTo>
                      <a:pt x="585" y="128"/>
                    </a:lnTo>
                    <a:close/>
                    <a:moveTo>
                      <a:pt x="870" y="195"/>
                    </a:moveTo>
                    <a:lnTo>
                      <a:pt x="837" y="338"/>
                    </a:lnTo>
                    <a:lnTo>
                      <a:pt x="979" y="371"/>
                    </a:lnTo>
                    <a:lnTo>
                      <a:pt x="1013" y="229"/>
                    </a:lnTo>
                    <a:lnTo>
                      <a:pt x="870" y="195"/>
                    </a:lnTo>
                    <a:close/>
                    <a:moveTo>
                      <a:pt x="1154" y="261"/>
                    </a:moveTo>
                    <a:lnTo>
                      <a:pt x="1122" y="403"/>
                    </a:lnTo>
                    <a:lnTo>
                      <a:pt x="1263" y="437"/>
                    </a:lnTo>
                    <a:lnTo>
                      <a:pt x="1296" y="295"/>
                    </a:lnTo>
                    <a:lnTo>
                      <a:pt x="1154" y="261"/>
                    </a:lnTo>
                    <a:close/>
                    <a:moveTo>
                      <a:pt x="1439" y="329"/>
                    </a:moveTo>
                    <a:lnTo>
                      <a:pt x="1406" y="470"/>
                    </a:lnTo>
                    <a:lnTo>
                      <a:pt x="1548" y="505"/>
                    </a:lnTo>
                    <a:lnTo>
                      <a:pt x="1582" y="363"/>
                    </a:lnTo>
                    <a:lnTo>
                      <a:pt x="1439" y="329"/>
                    </a:lnTo>
                    <a:close/>
                    <a:moveTo>
                      <a:pt x="1724" y="395"/>
                    </a:moveTo>
                    <a:lnTo>
                      <a:pt x="1691" y="537"/>
                    </a:lnTo>
                    <a:lnTo>
                      <a:pt x="1833" y="571"/>
                    </a:lnTo>
                    <a:lnTo>
                      <a:pt x="1867" y="428"/>
                    </a:lnTo>
                    <a:lnTo>
                      <a:pt x="1724" y="395"/>
                    </a:lnTo>
                    <a:close/>
                    <a:moveTo>
                      <a:pt x="2009" y="463"/>
                    </a:moveTo>
                    <a:lnTo>
                      <a:pt x="1976" y="606"/>
                    </a:lnTo>
                    <a:lnTo>
                      <a:pt x="2117" y="638"/>
                    </a:lnTo>
                    <a:lnTo>
                      <a:pt x="2151" y="497"/>
                    </a:lnTo>
                    <a:lnTo>
                      <a:pt x="2009" y="463"/>
                    </a:lnTo>
                    <a:close/>
                    <a:moveTo>
                      <a:pt x="2292" y="528"/>
                    </a:moveTo>
                    <a:lnTo>
                      <a:pt x="2259" y="670"/>
                    </a:lnTo>
                    <a:lnTo>
                      <a:pt x="2401" y="704"/>
                    </a:lnTo>
                    <a:lnTo>
                      <a:pt x="2435" y="561"/>
                    </a:lnTo>
                    <a:lnTo>
                      <a:pt x="2292" y="528"/>
                    </a:lnTo>
                    <a:close/>
                    <a:moveTo>
                      <a:pt x="2577" y="596"/>
                    </a:moveTo>
                    <a:lnTo>
                      <a:pt x="2544" y="737"/>
                    </a:lnTo>
                    <a:lnTo>
                      <a:pt x="2686" y="772"/>
                    </a:lnTo>
                    <a:lnTo>
                      <a:pt x="2720" y="629"/>
                    </a:lnTo>
                    <a:lnTo>
                      <a:pt x="2577" y="596"/>
                    </a:lnTo>
                    <a:close/>
                    <a:moveTo>
                      <a:pt x="2861" y="661"/>
                    </a:moveTo>
                    <a:lnTo>
                      <a:pt x="2828" y="804"/>
                    </a:lnTo>
                    <a:lnTo>
                      <a:pt x="2970" y="837"/>
                    </a:lnTo>
                    <a:lnTo>
                      <a:pt x="3002" y="695"/>
                    </a:lnTo>
                    <a:lnTo>
                      <a:pt x="2861" y="661"/>
                    </a:lnTo>
                    <a:close/>
                    <a:moveTo>
                      <a:pt x="3146" y="728"/>
                    </a:moveTo>
                    <a:lnTo>
                      <a:pt x="3113" y="871"/>
                    </a:lnTo>
                    <a:lnTo>
                      <a:pt x="3255" y="904"/>
                    </a:lnTo>
                    <a:lnTo>
                      <a:pt x="3289" y="762"/>
                    </a:lnTo>
                    <a:lnTo>
                      <a:pt x="3146" y="72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29"/>
              <p:cNvSpPr/>
              <p:nvPr/>
            </p:nvSpPr>
            <p:spPr>
              <a:xfrm>
                <a:off x="6042000" y="1663900"/>
                <a:ext cx="203875" cy="199275"/>
              </a:xfrm>
              <a:custGeom>
                <a:avLst/>
                <a:gdLst/>
                <a:ahLst/>
                <a:cxnLst/>
                <a:rect l="l" t="t" r="r" b="b"/>
                <a:pathLst>
                  <a:path w="8155" h="7971" extrusionOk="0">
                    <a:moveTo>
                      <a:pt x="0" y="1"/>
                    </a:moveTo>
                    <a:lnTo>
                      <a:pt x="5308" y="6819"/>
                    </a:lnTo>
                    <a:cubicBezTo>
                      <a:pt x="4489" y="6453"/>
                      <a:pt x="3828" y="6312"/>
                      <a:pt x="3298" y="6312"/>
                    </a:cubicBezTo>
                    <a:cubicBezTo>
                      <a:pt x="1573" y="6312"/>
                      <a:pt x="1217" y="7793"/>
                      <a:pt x="1217" y="7793"/>
                    </a:cubicBezTo>
                    <a:cubicBezTo>
                      <a:pt x="1615" y="7920"/>
                      <a:pt x="2099" y="7970"/>
                      <a:pt x="2612" y="7970"/>
                    </a:cubicBezTo>
                    <a:cubicBezTo>
                      <a:pt x="4452" y="7970"/>
                      <a:pt x="6671" y="7329"/>
                      <a:pt x="6671" y="7329"/>
                    </a:cubicBezTo>
                    <a:lnTo>
                      <a:pt x="2776" y="2054"/>
                    </a:lnTo>
                    <a:lnTo>
                      <a:pt x="2776" y="2054"/>
                    </a:lnTo>
                    <a:cubicBezTo>
                      <a:pt x="4829" y="3370"/>
                      <a:pt x="6047" y="3805"/>
                      <a:pt x="6761" y="3805"/>
                    </a:cubicBezTo>
                    <a:cubicBezTo>
                      <a:pt x="8155" y="3805"/>
                      <a:pt x="7622" y="2143"/>
                      <a:pt x="7622" y="2143"/>
                    </a:cubicBezTo>
                    <a:lnTo>
                      <a:pt x="1876" y="391"/>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29"/>
              <p:cNvSpPr/>
              <p:nvPr/>
            </p:nvSpPr>
            <p:spPr>
              <a:xfrm>
                <a:off x="6072450" y="1819775"/>
                <a:ext cx="139125" cy="43400"/>
              </a:xfrm>
              <a:custGeom>
                <a:avLst/>
                <a:gdLst/>
                <a:ahLst/>
                <a:cxnLst/>
                <a:rect l="l" t="t" r="r" b="b"/>
                <a:pathLst>
                  <a:path w="5565" h="1736" extrusionOk="0">
                    <a:moveTo>
                      <a:pt x="2048" y="1"/>
                    </a:moveTo>
                    <a:cubicBezTo>
                      <a:pt x="311" y="1"/>
                      <a:pt x="0" y="1558"/>
                      <a:pt x="0" y="1558"/>
                    </a:cubicBezTo>
                    <a:cubicBezTo>
                      <a:pt x="399" y="1686"/>
                      <a:pt x="888" y="1735"/>
                      <a:pt x="1409" y="1735"/>
                    </a:cubicBezTo>
                    <a:cubicBezTo>
                      <a:pt x="3279" y="1735"/>
                      <a:pt x="5564" y="1094"/>
                      <a:pt x="5564" y="1094"/>
                    </a:cubicBezTo>
                    <a:lnTo>
                      <a:pt x="5138" y="439"/>
                    </a:lnTo>
                    <a:cubicBezTo>
                      <a:pt x="4818" y="508"/>
                      <a:pt x="4517" y="853"/>
                      <a:pt x="4517" y="853"/>
                    </a:cubicBezTo>
                    <a:cubicBezTo>
                      <a:pt x="4481" y="230"/>
                      <a:pt x="3930" y="48"/>
                      <a:pt x="3544" y="5"/>
                    </a:cubicBezTo>
                    <a:lnTo>
                      <a:pt x="3544" y="5"/>
                    </a:lnTo>
                    <a:lnTo>
                      <a:pt x="4006" y="496"/>
                    </a:lnTo>
                    <a:cubicBezTo>
                      <a:pt x="3208" y="138"/>
                      <a:pt x="2565" y="1"/>
                      <a:pt x="204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29"/>
              <p:cNvSpPr/>
              <p:nvPr/>
            </p:nvSpPr>
            <p:spPr>
              <a:xfrm>
                <a:off x="6073350" y="1841125"/>
                <a:ext cx="136025" cy="19075"/>
              </a:xfrm>
              <a:custGeom>
                <a:avLst/>
                <a:gdLst/>
                <a:ahLst/>
                <a:cxnLst/>
                <a:rect l="l" t="t" r="r" b="b"/>
                <a:pathLst>
                  <a:path w="5441" h="763" extrusionOk="0">
                    <a:moveTo>
                      <a:pt x="5398" y="0"/>
                    </a:moveTo>
                    <a:cubicBezTo>
                      <a:pt x="3798" y="481"/>
                      <a:pt x="2503" y="610"/>
                      <a:pt x="1575" y="610"/>
                    </a:cubicBezTo>
                    <a:cubicBezTo>
                      <a:pt x="810" y="610"/>
                      <a:pt x="294" y="523"/>
                      <a:pt x="62" y="472"/>
                    </a:cubicBezTo>
                    <a:cubicBezTo>
                      <a:pt x="35" y="467"/>
                      <a:pt x="24" y="464"/>
                      <a:pt x="15" y="464"/>
                    </a:cubicBezTo>
                    <a:cubicBezTo>
                      <a:pt x="10" y="464"/>
                      <a:pt x="6" y="465"/>
                      <a:pt x="1" y="466"/>
                    </a:cubicBezTo>
                    <a:lnTo>
                      <a:pt x="14" y="549"/>
                    </a:lnTo>
                    <a:lnTo>
                      <a:pt x="4" y="611"/>
                    </a:lnTo>
                    <a:lnTo>
                      <a:pt x="30" y="616"/>
                    </a:lnTo>
                    <a:cubicBezTo>
                      <a:pt x="323" y="679"/>
                      <a:pt x="847" y="762"/>
                      <a:pt x="1584" y="762"/>
                    </a:cubicBezTo>
                    <a:cubicBezTo>
                      <a:pt x="2530" y="762"/>
                      <a:pt x="3826" y="626"/>
                      <a:pt x="5440" y="140"/>
                    </a:cubicBezTo>
                    <a:lnTo>
                      <a:pt x="539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29"/>
              <p:cNvSpPr/>
              <p:nvPr/>
            </p:nvSpPr>
            <p:spPr>
              <a:xfrm>
                <a:off x="6166225" y="1826800"/>
                <a:ext cx="13150" cy="9350"/>
              </a:xfrm>
              <a:custGeom>
                <a:avLst/>
                <a:gdLst/>
                <a:ahLst/>
                <a:cxnLst/>
                <a:rect l="l" t="t" r="r" b="b"/>
                <a:pathLst>
                  <a:path w="526" h="374" extrusionOk="0">
                    <a:moveTo>
                      <a:pt x="70" y="1"/>
                    </a:moveTo>
                    <a:lnTo>
                      <a:pt x="1" y="130"/>
                    </a:lnTo>
                    <a:lnTo>
                      <a:pt x="457" y="373"/>
                    </a:lnTo>
                    <a:lnTo>
                      <a:pt x="526" y="244"/>
                    </a:lnTo>
                    <a:lnTo>
                      <a:pt x="7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29"/>
              <p:cNvSpPr/>
              <p:nvPr/>
            </p:nvSpPr>
            <p:spPr>
              <a:xfrm>
                <a:off x="6153900" y="1826275"/>
                <a:ext cx="14400" cy="12725"/>
              </a:xfrm>
              <a:custGeom>
                <a:avLst/>
                <a:gdLst/>
                <a:ahLst/>
                <a:cxnLst/>
                <a:rect l="l" t="t" r="r" b="b"/>
                <a:pathLst>
                  <a:path w="576" h="509" extrusionOk="0">
                    <a:moveTo>
                      <a:pt x="94" y="0"/>
                    </a:moveTo>
                    <a:lnTo>
                      <a:pt x="1" y="113"/>
                    </a:lnTo>
                    <a:lnTo>
                      <a:pt x="482" y="508"/>
                    </a:lnTo>
                    <a:lnTo>
                      <a:pt x="575" y="396"/>
                    </a:lnTo>
                    <a:lnTo>
                      <a:pt x="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29"/>
              <p:cNvSpPr/>
              <p:nvPr/>
            </p:nvSpPr>
            <p:spPr>
              <a:xfrm>
                <a:off x="6079150" y="1539125"/>
                <a:ext cx="199675" cy="199700"/>
              </a:xfrm>
              <a:custGeom>
                <a:avLst/>
                <a:gdLst/>
                <a:ahLst/>
                <a:cxnLst/>
                <a:rect l="l" t="t" r="r" b="b"/>
                <a:pathLst>
                  <a:path w="7987" h="7988" extrusionOk="0">
                    <a:moveTo>
                      <a:pt x="3919" y="0"/>
                    </a:moveTo>
                    <a:lnTo>
                      <a:pt x="536" y="1235"/>
                    </a:lnTo>
                    <a:lnTo>
                      <a:pt x="0" y="5449"/>
                    </a:lnTo>
                    <a:lnTo>
                      <a:pt x="6341" y="7987"/>
                    </a:lnTo>
                    <a:cubicBezTo>
                      <a:pt x="6341" y="7987"/>
                      <a:pt x="7987" y="3239"/>
                      <a:pt x="39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29"/>
              <p:cNvSpPr/>
              <p:nvPr/>
            </p:nvSpPr>
            <p:spPr>
              <a:xfrm>
                <a:off x="6114475" y="1550900"/>
                <a:ext cx="131350" cy="152850"/>
              </a:xfrm>
              <a:custGeom>
                <a:avLst/>
                <a:gdLst/>
                <a:ahLst/>
                <a:cxnLst/>
                <a:rect l="l" t="t" r="r" b="b"/>
                <a:pathLst>
                  <a:path w="5254" h="6114" extrusionOk="0">
                    <a:moveTo>
                      <a:pt x="1218" y="0"/>
                    </a:moveTo>
                    <a:lnTo>
                      <a:pt x="137" y="396"/>
                    </a:lnTo>
                    <a:cubicBezTo>
                      <a:pt x="0" y="2183"/>
                      <a:pt x="162" y="6113"/>
                      <a:pt x="4222" y="6113"/>
                    </a:cubicBezTo>
                    <a:cubicBezTo>
                      <a:pt x="4531" y="6113"/>
                      <a:pt x="4862" y="6090"/>
                      <a:pt x="5217" y="6042"/>
                    </a:cubicBezTo>
                    <a:cubicBezTo>
                      <a:pt x="5234" y="5863"/>
                      <a:pt x="5248" y="5673"/>
                      <a:pt x="5254" y="5471"/>
                    </a:cubicBezTo>
                    <a:cubicBezTo>
                      <a:pt x="933" y="5067"/>
                      <a:pt x="969" y="1589"/>
                      <a:pt x="12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29"/>
              <p:cNvSpPr/>
              <p:nvPr/>
            </p:nvSpPr>
            <p:spPr>
              <a:xfrm>
                <a:off x="6135200" y="1550300"/>
                <a:ext cx="110950" cy="141000"/>
              </a:xfrm>
              <a:custGeom>
                <a:avLst/>
                <a:gdLst/>
                <a:ahLst/>
                <a:cxnLst/>
                <a:rect l="l" t="t" r="r" b="b"/>
                <a:pathLst>
                  <a:path w="4438" h="5640" extrusionOk="0">
                    <a:moveTo>
                      <a:pt x="244" y="0"/>
                    </a:moveTo>
                    <a:lnTo>
                      <a:pt x="244" y="0"/>
                    </a:lnTo>
                    <a:cubicBezTo>
                      <a:pt x="97" y="945"/>
                      <a:pt x="1" y="2726"/>
                      <a:pt x="1021" y="4037"/>
                    </a:cubicBezTo>
                    <a:cubicBezTo>
                      <a:pt x="1739" y="4958"/>
                      <a:pt x="2878" y="5496"/>
                      <a:pt x="4410" y="5640"/>
                    </a:cubicBezTo>
                    <a:lnTo>
                      <a:pt x="4437" y="5349"/>
                    </a:lnTo>
                    <a:cubicBezTo>
                      <a:pt x="2988" y="5214"/>
                      <a:pt x="1917" y="4712"/>
                      <a:pt x="1252" y="3858"/>
                    </a:cubicBezTo>
                    <a:cubicBezTo>
                      <a:pt x="300" y="2634"/>
                      <a:pt x="393" y="943"/>
                      <a:pt x="533" y="46"/>
                    </a:cubicBezTo>
                    <a:lnTo>
                      <a:pt x="2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29"/>
              <p:cNvSpPr/>
              <p:nvPr/>
            </p:nvSpPr>
            <p:spPr>
              <a:xfrm>
                <a:off x="5904275" y="1596975"/>
                <a:ext cx="272875" cy="114450"/>
              </a:xfrm>
              <a:custGeom>
                <a:avLst/>
                <a:gdLst/>
                <a:ahLst/>
                <a:cxnLst/>
                <a:rect l="l" t="t" r="r" b="b"/>
                <a:pathLst>
                  <a:path w="10915" h="4578" extrusionOk="0">
                    <a:moveTo>
                      <a:pt x="9650" y="1"/>
                    </a:moveTo>
                    <a:lnTo>
                      <a:pt x="1832" y="1995"/>
                    </a:lnTo>
                    <a:cubicBezTo>
                      <a:pt x="1832" y="1995"/>
                      <a:pt x="1210" y="1512"/>
                      <a:pt x="681" y="1512"/>
                    </a:cubicBezTo>
                    <a:cubicBezTo>
                      <a:pt x="381" y="1512"/>
                      <a:pt x="110" y="1667"/>
                      <a:pt x="0" y="2155"/>
                    </a:cubicBezTo>
                    <a:lnTo>
                      <a:pt x="1436" y="2398"/>
                    </a:lnTo>
                    <a:cubicBezTo>
                      <a:pt x="1464" y="2676"/>
                      <a:pt x="1391" y="3118"/>
                      <a:pt x="957" y="3726"/>
                    </a:cubicBezTo>
                    <a:lnTo>
                      <a:pt x="2660" y="4577"/>
                    </a:lnTo>
                    <a:cubicBezTo>
                      <a:pt x="2660" y="4577"/>
                      <a:pt x="3481" y="3704"/>
                      <a:pt x="3230" y="2866"/>
                    </a:cubicBezTo>
                    <a:cubicBezTo>
                      <a:pt x="3196" y="2744"/>
                      <a:pt x="3137" y="2624"/>
                      <a:pt x="3051" y="2508"/>
                    </a:cubicBezTo>
                    <a:lnTo>
                      <a:pt x="10914" y="440"/>
                    </a:lnTo>
                    <a:lnTo>
                      <a:pt x="9650" y="1"/>
                    </a:lnTo>
                    <a:close/>
                  </a:path>
                </a:pathLst>
              </a:custGeom>
              <a:solidFill>
                <a:srgbClr val="EB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29"/>
              <p:cNvSpPr/>
              <p:nvPr/>
            </p:nvSpPr>
            <p:spPr>
              <a:xfrm>
                <a:off x="5933350" y="1660575"/>
                <a:ext cx="20025" cy="34100"/>
              </a:xfrm>
              <a:custGeom>
                <a:avLst/>
                <a:gdLst/>
                <a:ahLst/>
                <a:cxnLst/>
                <a:rect l="l" t="t" r="r" b="b"/>
                <a:pathLst>
                  <a:path w="801" h="1364" extrusionOk="0">
                    <a:moveTo>
                      <a:pt x="705" y="0"/>
                    </a:moveTo>
                    <a:lnTo>
                      <a:pt x="561" y="22"/>
                    </a:lnTo>
                    <a:cubicBezTo>
                      <a:pt x="646" y="634"/>
                      <a:pt x="7" y="1251"/>
                      <a:pt x="1" y="1257"/>
                    </a:cubicBezTo>
                    <a:lnTo>
                      <a:pt x="102" y="1363"/>
                    </a:lnTo>
                    <a:cubicBezTo>
                      <a:pt x="130" y="1336"/>
                      <a:pt x="801" y="689"/>
                      <a:pt x="7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29"/>
              <p:cNvSpPr/>
              <p:nvPr/>
            </p:nvSpPr>
            <p:spPr>
              <a:xfrm>
                <a:off x="5946875" y="1665050"/>
                <a:ext cx="19125" cy="36300"/>
              </a:xfrm>
              <a:custGeom>
                <a:avLst/>
                <a:gdLst/>
                <a:ahLst/>
                <a:cxnLst/>
                <a:rect l="l" t="t" r="r" b="b"/>
                <a:pathLst>
                  <a:path w="765" h="1452" extrusionOk="0">
                    <a:moveTo>
                      <a:pt x="676" y="0"/>
                    </a:moveTo>
                    <a:lnTo>
                      <a:pt x="531" y="20"/>
                    </a:lnTo>
                    <a:cubicBezTo>
                      <a:pt x="612" y="642"/>
                      <a:pt x="7" y="1350"/>
                      <a:pt x="1" y="1356"/>
                    </a:cubicBezTo>
                    <a:lnTo>
                      <a:pt x="111" y="1451"/>
                    </a:lnTo>
                    <a:cubicBezTo>
                      <a:pt x="138" y="1421"/>
                      <a:pt x="765" y="689"/>
                      <a:pt x="6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29"/>
              <p:cNvSpPr/>
              <p:nvPr/>
            </p:nvSpPr>
            <p:spPr>
              <a:xfrm>
                <a:off x="5960775" y="1668825"/>
                <a:ext cx="19725" cy="39475"/>
              </a:xfrm>
              <a:custGeom>
                <a:avLst/>
                <a:gdLst/>
                <a:ahLst/>
                <a:cxnLst/>
                <a:rect l="l" t="t" r="r" b="b"/>
                <a:pathLst>
                  <a:path w="789" h="1579" extrusionOk="0">
                    <a:moveTo>
                      <a:pt x="600" y="0"/>
                    </a:moveTo>
                    <a:lnTo>
                      <a:pt x="457" y="34"/>
                    </a:lnTo>
                    <a:cubicBezTo>
                      <a:pt x="630" y="755"/>
                      <a:pt x="7" y="1477"/>
                      <a:pt x="1" y="1484"/>
                    </a:cubicBezTo>
                    <a:lnTo>
                      <a:pt x="111" y="1579"/>
                    </a:lnTo>
                    <a:cubicBezTo>
                      <a:pt x="138" y="1547"/>
                      <a:pt x="789" y="795"/>
                      <a:pt x="6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29"/>
              <p:cNvSpPr/>
              <p:nvPr/>
            </p:nvSpPr>
            <p:spPr>
              <a:xfrm>
                <a:off x="6098025" y="1572575"/>
                <a:ext cx="109600" cy="88325"/>
              </a:xfrm>
              <a:custGeom>
                <a:avLst/>
                <a:gdLst/>
                <a:ahLst/>
                <a:cxnLst/>
                <a:rect l="l" t="t" r="r" b="b"/>
                <a:pathLst>
                  <a:path w="4384" h="3533" extrusionOk="0">
                    <a:moveTo>
                      <a:pt x="2995" y="1"/>
                    </a:moveTo>
                    <a:lnTo>
                      <a:pt x="0" y="976"/>
                    </a:lnTo>
                    <a:lnTo>
                      <a:pt x="1875" y="3533"/>
                    </a:lnTo>
                    <a:lnTo>
                      <a:pt x="4384" y="659"/>
                    </a:lnTo>
                    <a:lnTo>
                      <a:pt x="299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29"/>
              <p:cNvSpPr/>
              <p:nvPr/>
            </p:nvSpPr>
            <p:spPr>
              <a:xfrm>
                <a:off x="6095050" y="1570875"/>
                <a:ext cx="90400" cy="92925"/>
              </a:xfrm>
              <a:custGeom>
                <a:avLst/>
                <a:gdLst/>
                <a:ahLst/>
                <a:cxnLst/>
                <a:rect l="l" t="t" r="r" b="b"/>
                <a:pathLst>
                  <a:path w="3616" h="3717" extrusionOk="0">
                    <a:moveTo>
                      <a:pt x="3091" y="0"/>
                    </a:moveTo>
                    <a:lnTo>
                      <a:pt x="0" y="1006"/>
                    </a:lnTo>
                    <a:lnTo>
                      <a:pt x="1989" y="3716"/>
                    </a:lnTo>
                    <a:lnTo>
                      <a:pt x="3616" y="1852"/>
                    </a:lnTo>
                    <a:lnTo>
                      <a:pt x="3506" y="1757"/>
                    </a:lnTo>
                    <a:lnTo>
                      <a:pt x="1999" y="3484"/>
                    </a:lnTo>
                    <a:lnTo>
                      <a:pt x="238" y="1082"/>
                    </a:lnTo>
                    <a:lnTo>
                      <a:pt x="3136" y="139"/>
                    </a:lnTo>
                    <a:lnTo>
                      <a:pt x="30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29"/>
              <p:cNvSpPr/>
              <p:nvPr/>
            </p:nvSpPr>
            <p:spPr>
              <a:xfrm>
                <a:off x="5567175" y="966850"/>
                <a:ext cx="840125" cy="603175"/>
              </a:xfrm>
              <a:custGeom>
                <a:avLst/>
                <a:gdLst/>
                <a:ahLst/>
                <a:cxnLst/>
                <a:rect l="l" t="t" r="r" b="b"/>
                <a:pathLst>
                  <a:path w="33605" h="24127" extrusionOk="0">
                    <a:moveTo>
                      <a:pt x="18804" y="0"/>
                    </a:moveTo>
                    <a:cubicBezTo>
                      <a:pt x="17136" y="0"/>
                      <a:pt x="15364" y="256"/>
                      <a:pt x="13539" y="817"/>
                    </a:cubicBezTo>
                    <a:cubicBezTo>
                      <a:pt x="2095" y="4333"/>
                      <a:pt x="1511" y="12592"/>
                      <a:pt x="1511" y="12592"/>
                    </a:cubicBezTo>
                    <a:cubicBezTo>
                      <a:pt x="1960" y="11751"/>
                      <a:pt x="2982" y="11154"/>
                      <a:pt x="4044" y="10740"/>
                    </a:cubicBezTo>
                    <a:lnTo>
                      <a:pt x="4044" y="10740"/>
                    </a:lnTo>
                    <a:cubicBezTo>
                      <a:pt x="0" y="18958"/>
                      <a:pt x="6088" y="24126"/>
                      <a:pt x="6088" y="24126"/>
                    </a:cubicBezTo>
                    <a:cubicBezTo>
                      <a:pt x="6088" y="24126"/>
                      <a:pt x="5956" y="23246"/>
                      <a:pt x="6070" y="21934"/>
                    </a:cubicBezTo>
                    <a:lnTo>
                      <a:pt x="6070" y="21934"/>
                    </a:lnTo>
                    <a:lnTo>
                      <a:pt x="22854" y="22236"/>
                    </a:lnTo>
                    <a:lnTo>
                      <a:pt x="30441" y="20693"/>
                    </a:lnTo>
                    <a:cubicBezTo>
                      <a:pt x="31501" y="18921"/>
                      <a:pt x="33605" y="14571"/>
                      <a:pt x="29674" y="13243"/>
                    </a:cubicBezTo>
                    <a:cubicBezTo>
                      <a:pt x="32997" y="6512"/>
                      <a:pt x="27218" y="0"/>
                      <a:pt x="188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29"/>
              <p:cNvSpPr/>
              <p:nvPr/>
            </p:nvSpPr>
            <p:spPr>
              <a:xfrm>
                <a:off x="5567175" y="1032600"/>
                <a:ext cx="374750" cy="537425"/>
              </a:xfrm>
              <a:custGeom>
                <a:avLst/>
                <a:gdLst/>
                <a:ahLst/>
                <a:cxnLst/>
                <a:rect l="l" t="t" r="r" b="b"/>
                <a:pathLst>
                  <a:path w="14990" h="21497" extrusionOk="0">
                    <a:moveTo>
                      <a:pt x="9169" y="1"/>
                    </a:moveTo>
                    <a:cubicBezTo>
                      <a:pt x="1936" y="3949"/>
                      <a:pt x="1511" y="9962"/>
                      <a:pt x="1511" y="9962"/>
                    </a:cubicBezTo>
                    <a:cubicBezTo>
                      <a:pt x="1960" y="9120"/>
                      <a:pt x="2981" y="8524"/>
                      <a:pt x="4043" y="8110"/>
                    </a:cubicBezTo>
                    <a:lnTo>
                      <a:pt x="4043" y="8110"/>
                    </a:lnTo>
                    <a:cubicBezTo>
                      <a:pt x="0" y="16327"/>
                      <a:pt x="6088" y="21496"/>
                      <a:pt x="6088" y="21496"/>
                    </a:cubicBezTo>
                    <a:cubicBezTo>
                      <a:pt x="6088" y="21496"/>
                      <a:pt x="5164" y="15367"/>
                      <a:pt x="10325" y="11276"/>
                    </a:cubicBezTo>
                    <a:cubicBezTo>
                      <a:pt x="11867" y="10054"/>
                      <a:pt x="13481" y="9369"/>
                      <a:pt x="14983" y="9015"/>
                    </a:cubicBezTo>
                    <a:cubicBezTo>
                      <a:pt x="14990" y="8435"/>
                      <a:pt x="14622" y="8209"/>
                      <a:pt x="14043" y="8209"/>
                    </a:cubicBezTo>
                    <a:cubicBezTo>
                      <a:pt x="12021" y="8209"/>
                      <a:pt x="7428" y="10969"/>
                      <a:pt x="7285" y="11056"/>
                    </a:cubicBezTo>
                    <a:cubicBezTo>
                      <a:pt x="7385" y="10955"/>
                      <a:pt x="10279" y="8083"/>
                      <a:pt x="9084" y="7820"/>
                    </a:cubicBezTo>
                    <a:cubicBezTo>
                      <a:pt x="9047" y="7812"/>
                      <a:pt x="9009" y="7808"/>
                      <a:pt x="8967" y="7808"/>
                    </a:cubicBezTo>
                    <a:cubicBezTo>
                      <a:pt x="7624" y="7808"/>
                      <a:pt x="3750" y="11911"/>
                      <a:pt x="3750" y="11911"/>
                    </a:cubicBezTo>
                    <a:cubicBezTo>
                      <a:pt x="4027" y="10612"/>
                      <a:pt x="4529" y="9176"/>
                      <a:pt x="5131" y="7748"/>
                    </a:cubicBezTo>
                    <a:cubicBezTo>
                      <a:pt x="6428" y="4672"/>
                      <a:pt x="8187" y="1620"/>
                      <a:pt x="91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29"/>
              <p:cNvSpPr/>
              <p:nvPr/>
            </p:nvSpPr>
            <p:spPr>
              <a:xfrm>
                <a:off x="5709325" y="1092600"/>
                <a:ext cx="546050" cy="150400"/>
              </a:xfrm>
              <a:custGeom>
                <a:avLst/>
                <a:gdLst/>
                <a:ahLst/>
                <a:cxnLst/>
                <a:rect l="l" t="t" r="r" b="b"/>
                <a:pathLst>
                  <a:path w="21842" h="6016" extrusionOk="0">
                    <a:moveTo>
                      <a:pt x="21841" y="2107"/>
                    </a:moveTo>
                    <a:cubicBezTo>
                      <a:pt x="21842" y="2107"/>
                      <a:pt x="21842" y="2108"/>
                      <a:pt x="21842" y="2108"/>
                    </a:cubicBezTo>
                    <a:cubicBezTo>
                      <a:pt x="21842" y="2108"/>
                      <a:pt x="21842" y="2108"/>
                      <a:pt x="21841" y="2107"/>
                    </a:cubicBezTo>
                    <a:close/>
                    <a:moveTo>
                      <a:pt x="12885" y="1"/>
                    </a:moveTo>
                    <a:cubicBezTo>
                      <a:pt x="4484" y="1"/>
                      <a:pt x="0" y="6015"/>
                      <a:pt x="0" y="6015"/>
                    </a:cubicBezTo>
                    <a:cubicBezTo>
                      <a:pt x="4069" y="1725"/>
                      <a:pt x="9067" y="576"/>
                      <a:pt x="13255" y="576"/>
                    </a:cubicBezTo>
                    <a:cubicBezTo>
                      <a:pt x="18067" y="576"/>
                      <a:pt x="21809" y="2093"/>
                      <a:pt x="21841" y="2107"/>
                    </a:cubicBezTo>
                    <a:lnTo>
                      <a:pt x="21841" y="2107"/>
                    </a:lnTo>
                    <a:cubicBezTo>
                      <a:pt x="18489" y="582"/>
                      <a:pt x="15497" y="1"/>
                      <a:pt x="128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29"/>
              <p:cNvSpPr/>
              <p:nvPr/>
            </p:nvSpPr>
            <p:spPr>
              <a:xfrm>
                <a:off x="5796875" y="1038025"/>
                <a:ext cx="497775" cy="101800"/>
              </a:xfrm>
              <a:custGeom>
                <a:avLst/>
                <a:gdLst/>
                <a:ahLst/>
                <a:cxnLst/>
                <a:rect l="l" t="t" r="r" b="b"/>
                <a:pathLst>
                  <a:path w="19911" h="4072" extrusionOk="0">
                    <a:moveTo>
                      <a:pt x="10038" y="1"/>
                    </a:moveTo>
                    <a:cubicBezTo>
                      <a:pt x="7125" y="1"/>
                      <a:pt x="3712" y="961"/>
                      <a:pt x="0" y="3814"/>
                    </a:cubicBezTo>
                    <a:cubicBezTo>
                      <a:pt x="0" y="3814"/>
                      <a:pt x="4359" y="788"/>
                      <a:pt x="10152" y="788"/>
                    </a:cubicBezTo>
                    <a:cubicBezTo>
                      <a:pt x="13155" y="788"/>
                      <a:pt x="16544" y="1602"/>
                      <a:pt x="19911" y="4071"/>
                    </a:cubicBezTo>
                    <a:cubicBezTo>
                      <a:pt x="19911" y="4071"/>
                      <a:pt x="16035" y="1"/>
                      <a:pt x="100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29"/>
              <p:cNvSpPr/>
              <p:nvPr/>
            </p:nvSpPr>
            <p:spPr>
              <a:xfrm>
                <a:off x="5948250" y="1255825"/>
                <a:ext cx="340950" cy="53825"/>
              </a:xfrm>
              <a:custGeom>
                <a:avLst/>
                <a:gdLst/>
                <a:ahLst/>
                <a:cxnLst/>
                <a:rect l="l" t="t" r="r" b="b"/>
                <a:pathLst>
                  <a:path w="13638" h="2153" extrusionOk="0">
                    <a:moveTo>
                      <a:pt x="7403" y="1"/>
                    </a:moveTo>
                    <a:cubicBezTo>
                      <a:pt x="5323" y="1"/>
                      <a:pt x="2809" y="528"/>
                      <a:pt x="1" y="2153"/>
                    </a:cubicBezTo>
                    <a:cubicBezTo>
                      <a:pt x="1" y="2153"/>
                      <a:pt x="3278" y="600"/>
                      <a:pt x="7530" y="600"/>
                    </a:cubicBezTo>
                    <a:cubicBezTo>
                      <a:pt x="9439" y="600"/>
                      <a:pt x="11544" y="913"/>
                      <a:pt x="13638" y="1819"/>
                    </a:cubicBezTo>
                    <a:cubicBezTo>
                      <a:pt x="13637" y="1819"/>
                      <a:pt x="11266" y="1"/>
                      <a:pt x="740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29"/>
              <p:cNvSpPr/>
              <p:nvPr/>
            </p:nvSpPr>
            <p:spPr>
              <a:xfrm>
                <a:off x="5718925" y="1249350"/>
                <a:ext cx="635975" cy="344550"/>
              </a:xfrm>
              <a:custGeom>
                <a:avLst/>
                <a:gdLst/>
                <a:ahLst/>
                <a:cxnLst/>
                <a:rect l="l" t="t" r="r" b="b"/>
                <a:pathLst>
                  <a:path w="25439" h="13782" extrusionOk="0">
                    <a:moveTo>
                      <a:pt x="11896" y="1"/>
                    </a:moveTo>
                    <a:cubicBezTo>
                      <a:pt x="9746" y="1"/>
                      <a:pt x="6899" y="512"/>
                      <a:pt x="4255" y="2606"/>
                    </a:cubicBezTo>
                    <a:cubicBezTo>
                      <a:pt x="1047" y="5146"/>
                      <a:pt x="191" y="8474"/>
                      <a:pt x="0" y="10633"/>
                    </a:cubicBezTo>
                    <a:lnTo>
                      <a:pt x="0" y="10634"/>
                    </a:lnTo>
                    <a:cubicBezTo>
                      <a:pt x="4685" y="13022"/>
                      <a:pt x="8709" y="13781"/>
                      <a:pt x="11933" y="13781"/>
                    </a:cubicBezTo>
                    <a:cubicBezTo>
                      <a:pt x="14921" y="13781"/>
                      <a:pt x="17222" y="13129"/>
                      <a:pt x="18723" y="12517"/>
                    </a:cubicBezTo>
                    <a:lnTo>
                      <a:pt x="18725" y="12517"/>
                    </a:lnTo>
                    <a:cubicBezTo>
                      <a:pt x="19548" y="12697"/>
                      <a:pt x="20424" y="12826"/>
                      <a:pt x="21270" y="12826"/>
                    </a:cubicBezTo>
                    <a:cubicBezTo>
                      <a:pt x="22451" y="12826"/>
                      <a:pt x="23574" y="12575"/>
                      <a:pt x="24416" y="11859"/>
                    </a:cubicBezTo>
                    <a:cubicBezTo>
                      <a:pt x="25392" y="11031"/>
                      <a:pt x="25439" y="10203"/>
                      <a:pt x="24418" y="9423"/>
                    </a:cubicBezTo>
                    <a:lnTo>
                      <a:pt x="24373" y="9393"/>
                    </a:lnTo>
                    <a:cubicBezTo>
                      <a:pt x="23728" y="8946"/>
                      <a:pt x="22657" y="8723"/>
                      <a:pt x="21500" y="8723"/>
                    </a:cubicBezTo>
                    <a:cubicBezTo>
                      <a:pt x="20524" y="8723"/>
                      <a:pt x="19486" y="8882"/>
                      <a:pt x="18591" y="9199"/>
                    </a:cubicBezTo>
                    <a:cubicBezTo>
                      <a:pt x="18383" y="7921"/>
                      <a:pt x="18317" y="5920"/>
                      <a:pt x="19084" y="3415"/>
                    </a:cubicBezTo>
                    <a:cubicBezTo>
                      <a:pt x="17576" y="3048"/>
                      <a:pt x="15378" y="2650"/>
                      <a:pt x="12953" y="2650"/>
                    </a:cubicBezTo>
                    <a:cubicBezTo>
                      <a:pt x="10935" y="2650"/>
                      <a:pt x="8760" y="2926"/>
                      <a:pt x="6693" y="3725"/>
                    </a:cubicBezTo>
                    <a:cubicBezTo>
                      <a:pt x="6719" y="3651"/>
                      <a:pt x="7671" y="1277"/>
                      <a:pt x="13892" y="148"/>
                    </a:cubicBezTo>
                    <a:cubicBezTo>
                      <a:pt x="13343" y="66"/>
                      <a:pt x="12664" y="1"/>
                      <a:pt x="11896" y="1"/>
                    </a:cubicBezTo>
                    <a:close/>
                  </a:path>
                </a:pathLst>
              </a:custGeom>
              <a:solidFill>
                <a:srgbClr val="EB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29"/>
              <p:cNvSpPr/>
              <p:nvPr/>
            </p:nvSpPr>
            <p:spPr>
              <a:xfrm>
                <a:off x="5943025" y="1468325"/>
                <a:ext cx="61975" cy="86600"/>
              </a:xfrm>
              <a:custGeom>
                <a:avLst/>
                <a:gdLst/>
                <a:ahLst/>
                <a:cxnLst/>
                <a:rect l="l" t="t" r="r" b="b"/>
                <a:pathLst>
                  <a:path w="2479" h="3464" extrusionOk="0">
                    <a:moveTo>
                      <a:pt x="430" y="0"/>
                    </a:moveTo>
                    <a:cubicBezTo>
                      <a:pt x="430" y="1"/>
                      <a:pt x="674" y="1160"/>
                      <a:pt x="1" y="1440"/>
                    </a:cubicBezTo>
                    <a:lnTo>
                      <a:pt x="1477" y="3464"/>
                    </a:lnTo>
                    <a:cubicBezTo>
                      <a:pt x="1477" y="3464"/>
                      <a:pt x="2413" y="3326"/>
                      <a:pt x="2479" y="2528"/>
                    </a:cubicBezTo>
                    <a:cubicBezTo>
                      <a:pt x="2479" y="2528"/>
                      <a:pt x="2332" y="794"/>
                      <a:pt x="43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29"/>
              <p:cNvSpPr/>
              <p:nvPr/>
            </p:nvSpPr>
            <p:spPr>
              <a:xfrm>
                <a:off x="5861925" y="1442350"/>
                <a:ext cx="155625" cy="113400"/>
              </a:xfrm>
              <a:custGeom>
                <a:avLst/>
                <a:gdLst/>
                <a:ahLst/>
                <a:cxnLst/>
                <a:rect l="l" t="t" r="r" b="b"/>
                <a:pathLst>
                  <a:path w="6225" h="4536" extrusionOk="0">
                    <a:moveTo>
                      <a:pt x="997" y="1"/>
                    </a:moveTo>
                    <a:lnTo>
                      <a:pt x="1132" y="1915"/>
                    </a:lnTo>
                    <a:lnTo>
                      <a:pt x="1132" y="1915"/>
                    </a:lnTo>
                    <a:lnTo>
                      <a:pt x="1" y="1401"/>
                    </a:lnTo>
                    <a:lnTo>
                      <a:pt x="1" y="1401"/>
                    </a:lnTo>
                    <a:cubicBezTo>
                      <a:pt x="1" y="1402"/>
                      <a:pt x="472" y="2634"/>
                      <a:pt x="1091" y="2634"/>
                    </a:cubicBezTo>
                    <a:cubicBezTo>
                      <a:pt x="1265" y="2634"/>
                      <a:pt x="1450" y="2537"/>
                      <a:pt x="1640" y="2287"/>
                    </a:cubicBezTo>
                    <a:lnTo>
                      <a:pt x="1838" y="3140"/>
                    </a:lnTo>
                    <a:cubicBezTo>
                      <a:pt x="1838" y="3140"/>
                      <a:pt x="4256" y="2833"/>
                      <a:pt x="3709" y="1127"/>
                    </a:cubicBezTo>
                    <a:lnTo>
                      <a:pt x="3709" y="1127"/>
                    </a:lnTo>
                    <a:cubicBezTo>
                      <a:pt x="3710" y="1127"/>
                      <a:pt x="5099" y="1870"/>
                      <a:pt x="5547" y="2986"/>
                    </a:cubicBezTo>
                    <a:cubicBezTo>
                      <a:pt x="5915" y="3902"/>
                      <a:pt x="5323" y="4480"/>
                      <a:pt x="4360" y="4480"/>
                    </a:cubicBezTo>
                    <a:cubicBezTo>
                      <a:pt x="4151" y="4480"/>
                      <a:pt x="3925" y="4453"/>
                      <a:pt x="3687" y="4396"/>
                    </a:cubicBezTo>
                    <a:lnTo>
                      <a:pt x="3687" y="4396"/>
                    </a:lnTo>
                    <a:cubicBezTo>
                      <a:pt x="3687" y="4396"/>
                      <a:pt x="4082" y="4536"/>
                      <a:pt x="4544" y="4536"/>
                    </a:cubicBezTo>
                    <a:cubicBezTo>
                      <a:pt x="4891" y="4536"/>
                      <a:pt x="5275" y="4457"/>
                      <a:pt x="5559" y="4183"/>
                    </a:cubicBezTo>
                    <a:cubicBezTo>
                      <a:pt x="6225" y="3542"/>
                      <a:pt x="5330" y="1529"/>
                      <a:pt x="3624" y="944"/>
                    </a:cubicBezTo>
                    <a:lnTo>
                      <a:pt x="3624" y="944"/>
                    </a:lnTo>
                    <a:cubicBezTo>
                      <a:pt x="3624" y="944"/>
                      <a:pt x="4206" y="2599"/>
                      <a:pt x="1893" y="3009"/>
                    </a:cubicBezTo>
                    <a:lnTo>
                      <a:pt x="1688" y="2164"/>
                    </a:lnTo>
                    <a:cubicBezTo>
                      <a:pt x="1688" y="2164"/>
                      <a:pt x="1455" y="2442"/>
                      <a:pt x="1126" y="2442"/>
                    </a:cubicBezTo>
                    <a:cubicBezTo>
                      <a:pt x="860" y="2442"/>
                      <a:pt x="531" y="2260"/>
                      <a:pt x="212" y="1599"/>
                    </a:cubicBezTo>
                    <a:lnTo>
                      <a:pt x="212" y="1599"/>
                    </a:lnTo>
                    <a:lnTo>
                      <a:pt x="1221" y="2000"/>
                    </a:lnTo>
                    <a:lnTo>
                      <a:pt x="1221" y="2000"/>
                    </a:lnTo>
                    <a:lnTo>
                      <a:pt x="9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29"/>
              <p:cNvSpPr/>
              <p:nvPr/>
            </p:nvSpPr>
            <p:spPr>
              <a:xfrm>
                <a:off x="5943025" y="1462400"/>
                <a:ext cx="26950" cy="8425"/>
              </a:xfrm>
              <a:custGeom>
                <a:avLst/>
                <a:gdLst/>
                <a:ahLst/>
                <a:cxnLst/>
                <a:rect l="l" t="t" r="r" b="b"/>
                <a:pathLst>
                  <a:path w="1078" h="337" extrusionOk="0">
                    <a:moveTo>
                      <a:pt x="563" y="1"/>
                    </a:moveTo>
                    <a:cubicBezTo>
                      <a:pt x="394" y="1"/>
                      <a:pt x="199" y="37"/>
                      <a:pt x="1" y="151"/>
                    </a:cubicBezTo>
                    <a:lnTo>
                      <a:pt x="1" y="163"/>
                    </a:lnTo>
                    <a:lnTo>
                      <a:pt x="163" y="336"/>
                    </a:lnTo>
                    <a:cubicBezTo>
                      <a:pt x="163" y="336"/>
                      <a:pt x="421" y="83"/>
                      <a:pt x="827" y="83"/>
                    </a:cubicBezTo>
                    <a:cubicBezTo>
                      <a:pt x="905" y="83"/>
                      <a:pt x="989" y="93"/>
                      <a:pt x="1077" y="115"/>
                    </a:cubicBezTo>
                    <a:cubicBezTo>
                      <a:pt x="1077" y="115"/>
                      <a:pt x="862" y="1"/>
                      <a:pt x="5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29"/>
              <p:cNvSpPr/>
              <p:nvPr/>
            </p:nvSpPr>
            <p:spPr>
              <a:xfrm>
                <a:off x="5949025" y="1498525"/>
                <a:ext cx="42275" cy="53425"/>
              </a:xfrm>
              <a:custGeom>
                <a:avLst/>
                <a:gdLst/>
                <a:ahLst/>
                <a:cxnLst/>
                <a:rect l="l" t="t" r="r" b="b"/>
                <a:pathLst>
                  <a:path w="1691" h="2137" extrusionOk="0">
                    <a:moveTo>
                      <a:pt x="58" y="0"/>
                    </a:moveTo>
                    <a:lnTo>
                      <a:pt x="1" y="45"/>
                    </a:lnTo>
                    <a:lnTo>
                      <a:pt x="1633" y="2137"/>
                    </a:lnTo>
                    <a:lnTo>
                      <a:pt x="1690" y="2091"/>
                    </a:lnTo>
                    <a:lnTo>
                      <a:pt x="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29"/>
              <p:cNvSpPr/>
              <p:nvPr/>
            </p:nvSpPr>
            <p:spPr>
              <a:xfrm>
                <a:off x="5952050" y="1492025"/>
                <a:ext cx="51675" cy="47800"/>
              </a:xfrm>
              <a:custGeom>
                <a:avLst/>
                <a:gdLst/>
                <a:ahLst/>
                <a:cxnLst/>
                <a:rect l="l" t="t" r="r" b="b"/>
                <a:pathLst>
                  <a:path w="2067" h="1912" extrusionOk="0">
                    <a:moveTo>
                      <a:pt x="50" y="0"/>
                    </a:moveTo>
                    <a:lnTo>
                      <a:pt x="1" y="54"/>
                    </a:lnTo>
                    <a:lnTo>
                      <a:pt x="2015" y="1911"/>
                    </a:lnTo>
                    <a:lnTo>
                      <a:pt x="2066" y="1857"/>
                    </a:lnTo>
                    <a:lnTo>
                      <a:pt x="5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29"/>
              <p:cNvSpPr/>
              <p:nvPr/>
            </p:nvSpPr>
            <p:spPr>
              <a:xfrm>
                <a:off x="5954025" y="1484625"/>
                <a:ext cx="47300" cy="30125"/>
              </a:xfrm>
              <a:custGeom>
                <a:avLst/>
                <a:gdLst/>
                <a:ahLst/>
                <a:cxnLst/>
                <a:rect l="l" t="t" r="r" b="b"/>
                <a:pathLst>
                  <a:path w="1892" h="1205" extrusionOk="0">
                    <a:moveTo>
                      <a:pt x="38" y="0"/>
                    </a:moveTo>
                    <a:lnTo>
                      <a:pt x="1" y="63"/>
                    </a:lnTo>
                    <a:lnTo>
                      <a:pt x="1854" y="1204"/>
                    </a:lnTo>
                    <a:lnTo>
                      <a:pt x="1892" y="1142"/>
                    </a:lnTo>
                    <a:lnTo>
                      <a:pt x="3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29"/>
              <p:cNvSpPr/>
              <p:nvPr/>
            </p:nvSpPr>
            <p:spPr>
              <a:xfrm>
                <a:off x="5955675" y="1482375"/>
                <a:ext cx="22825" cy="40850"/>
              </a:xfrm>
              <a:custGeom>
                <a:avLst/>
                <a:gdLst/>
                <a:ahLst/>
                <a:cxnLst/>
                <a:rect l="l" t="t" r="r" b="b"/>
                <a:pathLst>
                  <a:path w="913" h="1634" extrusionOk="0">
                    <a:moveTo>
                      <a:pt x="848" y="0"/>
                    </a:moveTo>
                    <a:lnTo>
                      <a:pt x="1" y="1598"/>
                    </a:lnTo>
                    <a:lnTo>
                      <a:pt x="65" y="1634"/>
                    </a:lnTo>
                    <a:lnTo>
                      <a:pt x="913" y="34"/>
                    </a:lnTo>
                    <a:lnTo>
                      <a:pt x="8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29"/>
              <p:cNvSpPr/>
              <p:nvPr/>
            </p:nvSpPr>
            <p:spPr>
              <a:xfrm>
                <a:off x="5932450" y="1317650"/>
                <a:ext cx="111575" cy="29250"/>
              </a:xfrm>
              <a:custGeom>
                <a:avLst/>
                <a:gdLst/>
                <a:ahLst/>
                <a:cxnLst/>
                <a:rect l="l" t="t" r="r" b="b"/>
                <a:pathLst>
                  <a:path w="4463" h="1170" extrusionOk="0">
                    <a:moveTo>
                      <a:pt x="32" y="1"/>
                    </a:moveTo>
                    <a:lnTo>
                      <a:pt x="0" y="1169"/>
                    </a:lnTo>
                    <a:lnTo>
                      <a:pt x="4463" y="707"/>
                    </a:lnTo>
                    <a:lnTo>
                      <a:pt x="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29"/>
              <p:cNvSpPr/>
              <p:nvPr/>
            </p:nvSpPr>
            <p:spPr>
              <a:xfrm>
                <a:off x="5774800" y="1292225"/>
                <a:ext cx="113300" cy="56675"/>
              </a:xfrm>
              <a:custGeom>
                <a:avLst/>
                <a:gdLst/>
                <a:ahLst/>
                <a:cxnLst/>
                <a:rect l="l" t="t" r="r" b="b"/>
                <a:pathLst>
                  <a:path w="4532" h="2267" extrusionOk="0">
                    <a:moveTo>
                      <a:pt x="4531" y="0"/>
                    </a:moveTo>
                    <a:lnTo>
                      <a:pt x="0" y="1181"/>
                    </a:lnTo>
                    <a:lnTo>
                      <a:pt x="435" y="2267"/>
                    </a:lnTo>
                    <a:lnTo>
                      <a:pt x="453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29"/>
              <p:cNvSpPr/>
              <p:nvPr/>
            </p:nvSpPr>
            <p:spPr>
              <a:xfrm>
                <a:off x="5779450" y="1406550"/>
                <a:ext cx="36900" cy="14875"/>
              </a:xfrm>
              <a:custGeom>
                <a:avLst/>
                <a:gdLst/>
                <a:ahLst/>
                <a:cxnLst/>
                <a:rect l="l" t="t" r="r" b="b"/>
                <a:pathLst>
                  <a:path w="1476" h="595" extrusionOk="0">
                    <a:moveTo>
                      <a:pt x="63" y="0"/>
                    </a:moveTo>
                    <a:lnTo>
                      <a:pt x="1" y="287"/>
                    </a:lnTo>
                    <a:lnTo>
                      <a:pt x="1414" y="594"/>
                    </a:lnTo>
                    <a:lnTo>
                      <a:pt x="1476" y="309"/>
                    </a:lnTo>
                    <a:lnTo>
                      <a:pt x="6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29"/>
              <p:cNvSpPr/>
              <p:nvPr/>
            </p:nvSpPr>
            <p:spPr>
              <a:xfrm>
                <a:off x="5774200" y="1387400"/>
                <a:ext cx="58375" cy="37400"/>
              </a:xfrm>
              <a:custGeom>
                <a:avLst/>
                <a:gdLst/>
                <a:ahLst/>
                <a:cxnLst/>
                <a:rect l="l" t="t" r="r" b="b"/>
                <a:pathLst>
                  <a:path w="2335" h="1496" extrusionOk="0">
                    <a:moveTo>
                      <a:pt x="144" y="0"/>
                    </a:moveTo>
                    <a:lnTo>
                      <a:pt x="1" y="256"/>
                    </a:lnTo>
                    <a:lnTo>
                      <a:pt x="2191" y="1496"/>
                    </a:lnTo>
                    <a:lnTo>
                      <a:pt x="2335" y="1241"/>
                    </a:lnTo>
                    <a:lnTo>
                      <a:pt x="1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29"/>
              <p:cNvSpPr/>
              <p:nvPr/>
            </p:nvSpPr>
            <p:spPr>
              <a:xfrm>
                <a:off x="5792200" y="1354375"/>
                <a:ext cx="95625" cy="120350"/>
              </a:xfrm>
              <a:custGeom>
                <a:avLst/>
                <a:gdLst/>
                <a:ahLst/>
                <a:cxnLst/>
                <a:rect l="l" t="t" r="r" b="b"/>
                <a:pathLst>
                  <a:path w="3825" h="4814" extrusionOk="0">
                    <a:moveTo>
                      <a:pt x="1693" y="0"/>
                    </a:moveTo>
                    <a:cubicBezTo>
                      <a:pt x="1620" y="0"/>
                      <a:pt x="1547" y="7"/>
                      <a:pt x="1474" y="20"/>
                    </a:cubicBezTo>
                    <a:cubicBezTo>
                      <a:pt x="553" y="190"/>
                      <a:pt x="1" y="1397"/>
                      <a:pt x="244" y="2713"/>
                    </a:cubicBezTo>
                    <a:cubicBezTo>
                      <a:pt x="468" y="3928"/>
                      <a:pt x="1286" y="4813"/>
                      <a:pt x="2134" y="4813"/>
                    </a:cubicBezTo>
                    <a:cubicBezTo>
                      <a:pt x="2207" y="4813"/>
                      <a:pt x="2280" y="4807"/>
                      <a:pt x="2353" y="4793"/>
                    </a:cubicBezTo>
                    <a:cubicBezTo>
                      <a:pt x="3274" y="4622"/>
                      <a:pt x="3825" y="3416"/>
                      <a:pt x="3581" y="2100"/>
                    </a:cubicBezTo>
                    <a:cubicBezTo>
                      <a:pt x="3358" y="885"/>
                      <a:pt x="2540" y="0"/>
                      <a:pt x="169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29"/>
              <p:cNvSpPr/>
              <p:nvPr/>
            </p:nvSpPr>
            <p:spPr>
              <a:xfrm>
                <a:off x="5850250" y="1390575"/>
                <a:ext cx="29450" cy="54500"/>
              </a:xfrm>
              <a:custGeom>
                <a:avLst/>
                <a:gdLst/>
                <a:ahLst/>
                <a:cxnLst/>
                <a:rect l="l" t="t" r="r" b="b"/>
                <a:pathLst>
                  <a:path w="1178" h="2180" extrusionOk="0">
                    <a:moveTo>
                      <a:pt x="590" y="1"/>
                    </a:moveTo>
                    <a:cubicBezTo>
                      <a:pt x="264" y="1"/>
                      <a:pt x="1" y="488"/>
                      <a:pt x="1" y="1090"/>
                    </a:cubicBezTo>
                    <a:cubicBezTo>
                      <a:pt x="1" y="1692"/>
                      <a:pt x="264" y="2180"/>
                      <a:pt x="590" y="2180"/>
                    </a:cubicBezTo>
                    <a:cubicBezTo>
                      <a:pt x="914" y="2180"/>
                      <a:pt x="1178" y="1692"/>
                      <a:pt x="1178" y="1090"/>
                    </a:cubicBezTo>
                    <a:cubicBezTo>
                      <a:pt x="1178" y="488"/>
                      <a:pt x="914" y="1"/>
                      <a:pt x="5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29"/>
              <p:cNvSpPr/>
              <p:nvPr/>
            </p:nvSpPr>
            <p:spPr>
              <a:xfrm>
                <a:off x="6013125" y="1398600"/>
                <a:ext cx="49250" cy="18950"/>
              </a:xfrm>
              <a:custGeom>
                <a:avLst/>
                <a:gdLst/>
                <a:ahLst/>
                <a:cxnLst/>
                <a:rect l="l" t="t" r="r" b="b"/>
                <a:pathLst>
                  <a:path w="1970" h="758" extrusionOk="0">
                    <a:moveTo>
                      <a:pt x="1900" y="0"/>
                    </a:moveTo>
                    <a:lnTo>
                      <a:pt x="1" y="474"/>
                    </a:lnTo>
                    <a:lnTo>
                      <a:pt x="70" y="757"/>
                    </a:lnTo>
                    <a:lnTo>
                      <a:pt x="1970" y="284"/>
                    </a:lnTo>
                    <a:lnTo>
                      <a:pt x="190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29"/>
              <p:cNvSpPr/>
              <p:nvPr/>
            </p:nvSpPr>
            <p:spPr>
              <a:xfrm>
                <a:off x="6008775" y="1378775"/>
                <a:ext cx="54275" cy="30650"/>
              </a:xfrm>
              <a:custGeom>
                <a:avLst/>
                <a:gdLst/>
                <a:ahLst/>
                <a:cxnLst/>
                <a:rect l="l" t="t" r="r" b="b"/>
                <a:pathLst>
                  <a:path w="2171" h="1226" extrusionOk="0">
                    <a:moveTo>
                      <a:pt x="2046" y="1"/>
                    </a:moveTo>
                    <a:lnTo>
                      <a:pt x="1" y="961"/>
                    </a:lnTo>
                    <a:lnTo>
                      <a:pt x="125" y="1225"/>
                    </a:lnTo>
                    <a:lnTo>
                      <a:pt x="2171" y="264"/>
                    </a:lnTo>
                    <a:lnTo>
                      <a:pt x="20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29"/>
              <p:cNvSpPr/>
              <p:nvPr/>
            </p:nvSpPr>
            <p:spPr>
              <a:xfrm>
                <a:off x="5898600" y="1350975"/>
                <a:ext cx="141125" cy="124225"/>
              </a:xfrm>
              <a:custGeom>
                <a:avLst/>
                <a:gdLst/>
                <a:ahLst/>
                <a:cxnLst/>
                <a:rect l="l" t="t" r="r" b="b"/>
                <a:pathLst>
                  <a:path w="5645" h="4969" extrusionOk="0">
                    <a:moveTo>
                      <a:pt x="3304" y="0"/>
                    </a:moveTo>
                    <a:cubicBezTo>
                      <a:pt x="1037" y="0"/>
                      <a:pt x="1" y="3338"/>
                      <a:pt x="196" y="4968"/>
                    </a:cubicBezTo>
                    <a:cubicBezTo>
                      <a:pt x="196" y="4968"/>
                      <a:pt x="1446" y="3661"/>
                      <a:pt x="3777" y="3661"/>
                    </a:cubicBezTo>
                    <a:cubicBezTo>
                      <a:pt x="4308" y="3661"/>
                      <a:pt x="4895" y="3729"/>
                      <a:pt x="5535" y="3895"/>
                    </a:cubicBezTo>
                    <a:cubicBezTo>
                      <a:pt x="5535" y="3895"/>
                      <a:pt x="5645" y="44"/>
                      <a:pt x="3347" y="1"/>
                    </a:cubicBezTo>
                    <a:cubicBezTo>
                      <a:pt x="3333" y="1"/>
                      <a:pt x="3318" y="0"/>
                      <a:pt x="33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29"/>
              <p:cNvSpPr/>
              <p:nvPr/>
            </p:nvSpPr>
            <p:spPr>
              <a:xfrm>
                <a:off x="5988425" y="1393025"/>
                <a:ext cx="21950" cy="38975"/>
              </a:xfrm>
              <a:custGeom>
                <a:avLst/>
                <a:gdLst/>
                <a:ahLst/>
                <a:cxnLst/>
                <a:rect l="l" t="t" r="r" b="b"/>
                <a:pathLst>
                  <a:path w="878" h="1559" extrusionOk="0">
                    <a:moveTo>
                      <a:pt x="438" y="1"/>
                    </a:moveTo>
                    <a:cubicBezTo>
                      <a:pt x="197" y="1"/>
                      <a:pt x="0" y="349"/>
                      <a:pt x="0" y="779"/>
                    </a:cubicBezTo>
                    <a:cubicBezTo>
                      <a:pt x="0" y="1211"/>
                      <a:pt x="197" y="1559"/>
                      <a:pt x="438" y="1559"/>
                    </a:cubicBezTo>
                    <a:cubicBezTo>
                      <a:pt x="680" y="1559"/>
                      <a:pt x="877" y="1209"/>
                      <a:pt x="877" y="779"/>
                    </a:cubicBezTo>
                    <a:cubicBezTo>
                      <a:pt x="877" y="349"/>
                      <a:pt x="680" y="1"/>
                      <a:pt x="4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29"/>
              <p:cNvSpPr/>
              <p:nvPr/>
            </p:nvSpPr>
            <p:spPr>
              <a:xfrm>
                <a:off x="6191625" y="1492950"/>
                <a:ext cx="122650" cy="59650"/>
              </a:xfrm>
              <a:custGeom>
                <a:avLst/>
                <a:gdLst/>
                <a:ahLst/>
                <a:cxnLst/>
                <a:rect l="l" t="t" r="r" b="b"/>
                <a:pathLst>
                  <a:path w="4906" h="2386" extrusionOk="0">
                    <a:moveTo>
                      <a:pt x="3088" y="1"/>
                    </a:moveTo>
                    <a:cubicBezTo>
                      <a:pt x="2986" y="1"/>
                      <a:pt x="2877" y="4"/>
                      <a:pt x="2763" y="12"/>
                    </a:cubicBezTo>
                    <a:cubicBezTo>
                      <a:pt x="831" y="143"/>
                      <a:pt x="0" y="1191"/>
                      <a:pt x="673" y="1987"/>
                    </a:cubicBezTo>
                    <a:cubicBezTo>
                      <a:pt x="910" y="2268"/>
                      <a:pt x="1311" y="2385"/>
                      <a:pt x="1689" y="2385"/>
                    </a:cubicBezTo>
                    <a:cubicBezTo>
                      <a:pt x="2382" y="2385"/>
                      <a:pt x="3000" y="1990"/>
                      <a:pt x="2402" y="1482"/>
                    </a:cubicBezTo>
                    <a:lnTo>
                      <a:pt x="3699" y="1314"/>
                    </a:lnTo>
                    <a:lnTo>
                      <a:pt x="1981" y="1380"/>
                    </a:lnTo>
                    <a:cubicBezTo>
                      <a:pt x="1981" y="1380"/>
                      <a:pt x="2605" y="1938"/>
                      <a:pt x="1743" y="2158"/>
                    </a:cubicBezTo>
                    <a:cubicBezTo>
                      <a:pt x="1682" y="2173"/>
                      <a:pt x="1620" y="2181"/>
                      <a:pt x="1558" y="2181"/>
                    </a:cubicBezTo>
                    <a:cubicBezTo>
                      <a:pt x="760" y="2181"/>
                      <a:pt x="62" y="935"/>
                      <a:pt x="1732" y="342"/>
                    </a:cubicBezTo>
                    <a:cubicBezTo>
                      <a:pt x="2106" y="209"/>
                      <a:pt x="2461" y="157"/>
                      <a:pt x="2790" y="157"/>
                    </a:cubicBezTo>
                    <a:cubicBezTo>
                      <a:pt x="4043" y="157"/>
                      <a:pt x="4906" y="920"/>
                      <a:pt x="4906" y="920"/>
                    </a:cubicBezTo>
                    <a:cubicBezTo>
                      <a:pt x="4906" y="920"/>
                      <a:pt x="4721" y="1"/>
                      <a:pt x="30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888" name="Google Shape;1888;p29"/>
          <p:cNvGrpSpPr/>
          <p:nvPr/>
        </p:nvGrpSpPr>
        <p:grpSpPr>
          <a:xfrm>
            <a:off x="7055813" y="1967244"/>
            <a:ext cx="961601" cy="1230562"/>
            <a:chOff x="7788688" y="2034619"/>
            <a:chExt cx="961601" cy="1230562"/>
          </a:xfrm>
        </p:grpSpPr>
        <p:sp>
          <p:nvSpPr>
            <p:cNvPr id="1889" name="Google Shape;1889;p29"/>
            <p:cNvSpPr/>
            <p:nvPr/>
          </p:nvSpPr>
          <p:spPr>
            <a:xfrm rot="1680173">
              <a:off x="8027177" y="2082876"/>
              <a:ext cx="484627" cy="1134047"/>
            </a:xfrm>
            <a:custGeom>
              <a:avLst/>
              <a:gdLst/>
              <a:ahLst/>
              <a:cxnLst/>
              <a:rect l="l" t="t" r="r" b="b"/>
              <a:pathLst>
                <a:path w="9933" h="23199" extrusionOk="0">
                  <a:moveTo>
                    <a:pt x="2954" y="1"/>
                  </a:moveTo>
                  <a:lnTo>
                    <a:pt x="56" y="18740"/>
                  </a:lnTo>
                  <a:lnTo>
                    <a:pt x="1" y="19093"/>
                  </a:lnTo>
                  <a:cubicBezTo>
                    <a:pt x="860" y="20350"/>
                    <a:pt x="579" y="22655"/>
                    <a:pt x="512" y="23115"/>
                  </a:cubicBezTo>
                  <a:lnTo>
                    <a:pt x="512" y="23118"/>
                  </a:lnTo>
                  <a:cubicBezTo>
                    <a:pt x="512" y="23120"/>
                    <a:pt x="511" y="23124"/>
                    <a:pt x="511" y="23126"/>
                  </a:cubicBezTo>
                  <a:cubicBezTo>
                    <a:pt x="511" y="23127"/>
                    <a:pt x="511" y="23129"/>
                    <a:pt x="510" y="23131"/>
                  </a:cubicBezTo>
                  <a:cubicBezTo>
                    <a:pt x="510" y="23134"/>
                    <a:pt x="508" y="23135"/>
                    <a:pt x="508" y="23137"/>
                  </a:cubicBezTo>
                  <a:cubicBezTo>
                    <a:pt x="508" y="23139"/>
                    <a:pt x="508" y="23140"/>
                    <a:pt x="507" y="23142"/>
                  </a:cubicBezTo>
                  <a:cubicBezTo>
                    <a:pt x="507" y="23145"/>
                    <a:pt x="507" y="23146"/>
                    <a:pt x="506" y="23149"/>
                  </a:cubicBezTo>
                  <a:lnTo>
                    <a:pt x="506" y="23153"/>
                  </a:lnTo>
                  <a:cubicBezTo>
                    <a:pt x="506" y="23156"/>
                    <a:pt x="506" y="23157"/>
                    <a:pt x="504" y="23158"/>
                  </a:cubicBezTo>
                  <a:cubicBezTo>
                    <a:pt x="504" y="23160"/>
                    <a:pt x="504" y="23161"/>
                    <a:pt x="503" y="23162"/>
                  </a:cubicBezTo>
                  <a:lnTo>
                    <a:pt x="503" y="23166"/>
                  </a:lnTo>
                  <a:cubicBezTo>
                    <a:pt x="503" y="23168"/>
                    <a:pt x="502" y="23171"/>
                    <a:pt x="502" y="23173"/>
                  </a:cubicBezTo>
                  <a:lnTo>
                    <a:pt x="502" y="23176"/>
                  </a:lnTo>
                  <a:cubicBezTo>
                    <a:pt x="502" y="23177"/>
                    <a:pt x="502" y="23180"/>
                    <a:pt x="501" y="23182"/>
                  </a:cubicBezTo>
                  <a:cubicBezTo>
                    <a:pt x="501" y="23183"/>
                    <a:pt x="501" y="23186"/>
                    <a:pt x="499" y="23187"/>
                  </a:cubicBezTo>
                  <a:lnTo>
                    <a:pt x="499" y="23188"/>
                  </a:lnTo>
                  <a:lnTo>
                    <a:pt x="499" y="23192"/>
                  </a:lnTo>
                  <a:lnTo>
                    <a:pt x="499" y="23193"/>
                  </a:lnTo>
                  <a:cubicBezTo>
                    <a:pt x="499" y="23197"/>
                    <a:pt x="498" y="23198"/>
                    <a:pt x="498" y="23198"/>
                  </a:cubicBezTo>
                  <a:lnTo>
                    <a:pt x="920" y="23010"/>
                  </a:lnTo>
                  <a:cubicBezTo>
                    <a:pt x="1041" y="22596"/>
                    <a:pt x="1286" y="22236"/>
                    <a:pt x="1598" y="21925"/>
                  </a:cubicBezTo>
                  <a:cubicBezTo>
                    <a:pt x="2682" y="20843"/>
                    <a:pt x="4574" y="20355"/>
                    <a:pt x="4871" y="20283"/>
                  </a:cubicBezTo>
                  <a:cubicBezTo>
                    <a:pt x="4896" y="20278"/>
                    <a:pt x="4911" y="20274"/>
                    <a:pt x="4911" y="20274"/>
                  </a:cubicBezTo>
                  <a:lnTo>
                    <a:pt x="9932" y="3035"/>
                  </a:lnTo>
                  <a:lnTo>
                    <a:pt x="7995" y="2193"/>
                  </a:lnTo>
                  <a:lnTo>
                    <a:pt x="7999" y="2178"/>
                  </a:lnTo>
                  <a:lnTo>
                    <a:pt x="7889" y="2147"/>
                  </a:lnTo>
                  <a:lnTo>
                    <a:pt x="5076" y="923"/>
                  </a:lnTo>
                  <a:lnTo>
                    <a:pt x="5080" y="899"/>
                  </a:lnTo>
                  <a:lnTo>
                    <a:pt x="4968" y="876"/>
                  </a:lnTo>
                  <a:lnTo>
                    <a:pt x="2954" y="1"/>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0" name="Google Shape;1890;p29"/>
            <p:cNvGrpSpPr/>
            <p:nvPr/>
          </p:nvGrpSpPr>
          <p:grpSpPr>
            <a:xfrm rot="1677789">
              <a:off x="8026459" y="2082309"/>
              <a:ext cx="486058" cy="1135180"/>
              <a:chOff x="3014700" y="1423850"/>
              <a:chExt cx="248300" cy="579900"/>
            </a:xfrm>
          </p:grpSpPr>
          <p:sp>
            <p:nvSpPr>
              <p:cNvPr id="1891" name="Google Shape;1891;p29"/>
              <p:cNvSpPr/>
              <p:nvPr/>
            </p:nvSpPr>
            <p:spPr>
              <a:xfrm>
                <a:off x="3014700" y="1864600"/>
                <a:ext cx="121750" cy="139150"/>
              </a:xfrm>
              <a:custGeom>
                <a:avLst/>
                <a:gdLst/>
                <a:ahLst/>
                <a:cxnLst/>
                <a:rect l="l" t="t" r="r" b="b"/>
                <a:pathLst>
                  <a:path w="4870" h="5566" extrusionOk="0">
                    <a:moveTo>
                      <a:pt x="1401" y="0"/>
                    </a:moveTo>
                    <a:lnTo>
                      <a:pt x="55" y="1108"/>
                    </a:lnTo>
                    <a:lnTo>
                      <a:pt x="0" y="1462"/>
                    </a:lnTo>
                    <a:cubicBezTo>
                      <a:pt x="958" y="2862"/>
                      <a:pt x="499" y="5566"/>
                      <a:pt x="499" y="5566"/>
                    </a:cubicBezTo>
                    <a:lnTo>
                      <a:pt x="921" y="5377"/>
                    </a:lnTo>
                    <a:cubicBezTo>
                      <a:pt x="1459" y="3529"/>
                      <a:pt x="4488" y="2745"/>
                      <a:pt x="4870" y="2652"/>
                    </a:cubicBezTo>
                    <a:lnTo>
                      <a:pt x="4870" y="280"/>
                    </a:lnTo>
                    <a:lnTo>
                      <a:pt x="140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29"/>
              <p:cNvSpPr/>
              <p:nvPr/>
            </p:nvSpPr>
            <p:spPr>
              <a:xfrm>
                <a:off x="3016075" y="1423850"/>
                <a:ext cx="246925" cy="507100"/>
              </a:xfrm>
              <a:custGeom>
                <a:avLst/>
                <a:gdLst/>
                <a:ahLst/>
                <a:cxnLst/>
                <a:rect l="l" t="t" r="r" b="b"/>
                <a:pathLst>
                  <a:path w="9877" h="20284" extrusionOk="0">
                    <a:moveTo>
                      <a:pt x="2899" y="1"/>
                    </a:moveTo>
                    <a:lnTo>
                      <a:pt x="0" y="18739"/>
                    </a:lnTo>
                    <a:cubicBezTo>
                      <a:pt x="195" y="18617"/>
                      <a:pt x="446" y="18500"/>
                      <a:pt x="691" y="18500"/>
                    </a:cubicBezTo>
                    <a:cubicBezTo>
                      <a:pt x="1042" y="18500"/>
                      <a:pt x="1382" y="18738"/>
                      <a:pt x="1533" y="19539"/>
                    </a:cubicBezTo>
                    <a:cubicBezTo>
                      <a:pt x="1834" y="19287"/>
                      <a:pt x="2302" y="18955"/>
                      <a:pt x="2677" y="18955"/>
                    </a:cubicBezTo>
                    <a:cubicBezTo>
                      <a:pt x="2952" y="18955"/>
                      <a:pt x="3176" y="19133"/>
                      <a:pt x="3250" y="19651"/>
                    </a:cubicBezTo>
                    <a:cubicBezTo>
                      <a:pt x="3475" y="19441"/>
                      <a:pt x="3740" y="19267"/>
                      <a:pt x="3997" y="19267"/>
                    </a:cubicBezTo>
                    <a:cubicBezTo>
                      <a:pt x="4309" y="19267"/>
                      <a:pt x="4610" y="19523"/>
                      <a:pt x="4816" y="20283"/>
                    </a:cubicBezTo>
                    <a:cubicBezTo>
                      <a:pt x="4841" y="20276"/>
                      <a:pt x="4855" y="20274"/>
                      <a:pt x="4855" y="20274"/>
                    </a:cubicBezTo>
                    <a:lnTo>
                      <a:pt x="9876" y="3035"/>
                    </a:lnTo>
                    <a:lnTo>
                      <a:pt x="289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29"/>
              <p:cNvSpPr/>
              <p:nvPr/>
            </p:nvSpPr>
            <p:spPr>
              <a:xfrm>
                <a:off x="3051575" y="1445175"/>
                <a:ext cx="90125" cy="467675"/>
              </a:xfrm>
              <a:custGeom>
                <a:avLst/>
                <a:gdLst/>
                <a:ahLst/>
                <a:cxnLst/>
                <a:rect l="l" t="t" r="r" b="b"/>
                <a:pathLst>
                  <a:path w="3605" h="18707" extrusionOk="0">
                    <a:moveTo>
                      <a:pt x="3379" y="1"/>
                    </a:moveTo>
                    <a:lnTo>
                      <a:pt x="0" y="18663"/>
                    </a:lnTo>
                    <a:lnTo>
                      <a:pt x="227" y="18707"/>
                    </a:lnTo>
                    <a:lnTo>
                      <a:pt x="3605" y="44"/>
                    </a:lnTo>
                    <a:lnTo>
                      <a:pt x="33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29"/>
              <p:cNvSpPr/>
              <p:nvPr/>
            </p:nvSpPr>
            <p:spPr>
              <a:xfrm>
                <a:off x="3093850" y="1476675"/>
                <a:ext cx="120775" cy="443775"/>
              </a:xfrm>
              <a:custGeom>
                <a:avLst/>
                <a:gdLst/>
                <a:ahLst/>
                <a:cxnLst/>
                <a:rect l="l" t="t" r="r" b="b"/>
                <a:pathLst>
                  <a:path w="4831" h="17751" extrusionOk="0">
                    <a:moveTo>
                      <a:pt x="4610" y="0"/>
                    </a:moveTo>
                    <a:lnTo>
                      <a:pt x="1" y="17688"/>
                    </a:lnTo>
                    <a:lnTo>
                      <a:pt x="222" y="17751"/>
                    </a:lnTo>
                    <a:lnTo>
                      <a:pt x="4831" y="65"/>
                    </a:lnTo>
                    <a:lnTo>
                      <a:pt x="461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29"/>
              <p:cNvSpPr/>
              <p:nvPr/>
            </p:nvSpPr>
            <p:spPr>
              <a:xfrm>
                <a:off x="3081325" y="1478775"/>
                <a:ext cx="47350" cy="41400"/>
              </a:xfrm>
              <a:custGeom>
                <a:avLst/>
                <a:gdLst/>
                <a:ahLst/>
                <a:cxnLst/>
                <a:rect l="l" t="t" r="r" b="b"/>
                <a:pathLst>
                  <a:path w="1894" h="1656" extrusionOk="0">
                    <a:moveTo>
                      <a:pt x="1616" y="0"/>
                    </a:moveTo>
                    <a:cubicBezTo>
                      <a:pt x="1205" y="0"/>
                      <a:pt x="857" y="123"/>
                      <a:pt x="583" y="367"/>
                    </a:cubicBezTo>
                    <a:cubicBezTo>
                      <a:pt x="46" y="840"/>
                      <a:pt x="3" y="1591"/>
                      <a:pt x="1" y="1622"/>
                    </a:cubicBezTo>
                    <a:lnTo>
                      <a:pt x="575" y="1655"/>
                    </a:lnTo>
                    <a:cubicBezTo>
                      <a:pt x="575" y="1650"/>
                      <a:pt x="612" y="1125"/>
                      <a:pt x="956" y="822"/>
                    </a:cubicBezTo>
                    <a:cubicBezTo>
                      <a:pt x="1125" y="675"/>
                      <a:pt x="1349" y="602"/>
                      <a:pt x="1622" y="602"/>
                    </a:cubicBezTo>
                    <a:cubicBezTo>
                      <a:pt x="1688" y="602"/>
                      <a:pt x="1756" y="606"/>
                      <a:pt x="1827" y="614"/>
                    </a:cubicBezTo>
                    <a:lnTo>
                      <a:pt x="1893" y="18"/>
                    </a:lnTo>
                    <a:cubicBezTo>
                      <a:pt x="1798" y="6"/>
                      <a:pt x="1705" y="0"/>
                      <a:pt x="16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29"/>
              <p:cNvSpPr/>
              <p:nvPr/>
            </p:nvSpPr>
            <p:spPr>
              <a:xfrm>
                <a:off x="3137625" y="1457450"/>
                <a:ext cx="44375" cy="42275"/>
              </a:xfrm>
              <a:custGeom>
                <a:avLst/>
                <a:gdLst/>
                <a:ahLst/>
                <a:cxnLst/>
                <a:rect l="l" t="t" r="r" b="b"/>
                <a:pathLst>
                  <a:path w="1775" h="1691" extrusionOk="0">
                    <a:moveTo>
                      <a:pt x="348" y="1"/>
                    </a:moveTo>
                    <a:cubicBezTo>
                      <a:pt x="238" y="1"/>
                      <a:pt x="121" y="12"/>
                      <a:pt x="0" y="33"/>
                    </a:cubicBezTo>
                    <a:lnTo>
                      <a:pt x="99" y="625"/>
                    </a:lnTo>
                    <a:cubicBezTo>
                      <a:pt x="188" y="608"/>
                      <a:pt x="272" y="600"/>
                      <a:pt x="350" y="600"/>
                    </a:cubicBezTo>
                    <a:cubicBezTo>
                      <a:pt x="554" y="600"/>
                      <a:pt x="718" y="656"/>
                      <a:pt x="848" y="769"/>
                    </a:cubicBezTo>
                    <a:cubicBezTo>
                      <a:pt x="1193" y="1070"/>
                      <a:pt x="1200" y="1684"/>
                      <a:pt x="1200" y="1691"/>
                    </a:cubicBezTo>
                    <a:lnTo>
                      <a:pt x="1774" y="1691"/>
                    </a:lnTo>
                    <a:cubicBezTo>
                      <a:pt x="1774" y="1654"/>
                      <a:pt x="1768" y="795"/>
                      <a:pt x="1220" y="313"/>
                    </a:cubicBezTo>
                    <a:cubicBezTo>
                      <a:pt x="984" y="105"/>
                      <a:pt x="691" y="1"/>
                      <a:pt x="3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29"/>
              <p:cNvSpPr/>
              <p:nvPr/>
            </p:nvSpPr>
            <p:spPr>
              <a:xfrm>
                <a:off x="3095225" y="1538200"/>
                <a:ext cx="36025" cy="62525"/>
              </a:xfrm>
              <a:custGeom>
                <a:avLst/>
                <a:gdLst/>
                <a:ahLst/>
                <a:cxnLst/>
                <a:rect l="l" t="t" r="r" b="b"/>
                <a:pathLst>
                  <a:path w="1441" h="2501" extrusionOk="0">
                    <a:moveTo>
                      <a:pt x="721" y="1"/>
                    </a:moveTo>
                    <a:cubicBezTo>
                      <a:pt x="323" y="1"/>
                      <a:pt x="1" y="561"/>
                      <a:pt x="1" y="1250"/>
                    </a:cubicBezTo>
                    <a:cubicBezTo>
                      <a:pt x="1" y="1942"/>
                      <a:pt x="324" y="2501"/>
                      <a:pt x="721" y="2501"/>
                    </a:cubicBezTo>
                    <a:cubicBezTo>
                      <a:pt x="1119" y="2501"/>
                      <a:pt x="1441" y="1941"/>
                      <a:pt x="1441" y="1250"/>
                    </a:cubicBezTo>
                    <a:cubicBezTo>
                      <a:pt x="1441" y="561"/>
                      <a:pt x="1119" y="2"/>
                      <a:pt x="7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29"/>
              <p:cNvSpPr/>
              <p:nvPr/>
            </p:nvSpPr>
            <p:spPr>
              <a:xfrm>
                <a:off x="3111175" y="1559200"/>
                <a:ext cx="7325" cy="15175"/>
              </a:xfrm>
              <a:custGeom>
                <a:avLst/>
                <a:gdLst/>
                <a:ahLst/>
                <a:cxnLst/>
                <a:rect l="l" t="t" r="r" b="b"/>
                <a:pathLst>
                  <a:path w="293" h="607" extrusionOk="0">
                    <a:moveTo>
                      <a:pt x="146" y="0"/>
                    </a:moveTo>
                    <a:cubicBezTo>
                      <a:pt x="67" y="0"/>
                      <a:pt x="0" y="136"/>
                      <a:pt x="0" y="303"/>
                    </a:cubicBezTo>
                    <a:cubicBezTo>
                      <a:pt x="0" y="470"/>
                      <a:pt x="65" y="606"/>
                      <a:pt x="146" y="606"/>
                    </a:cubicBezTo>
                    <a:cubicBezTo>
                      <a:pt x="227" y="606"/>
                      <a:pt x="292" y="470"/>
                      <a:pt x="292" y="303"/>
                    </a:cubicBezTo>
                    <a:cubicBezTo>
                      <a:pt x="292" y="136"/>
                      <a:pt x="228" y="0"/>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29"/>
              <p:cNvSpPr/>
              <p:nvPr/>
            </p:nvSpPr>
            <p:spPr>
              <a:xfrm>
                <a:off x="3143525" y="1622325"/>
                <a:ext cx="18400" cy="15725"/>
              </a:xfrm>
              <a:custGeom>
                <a:avLst/>
                <a:gdLst/>
                <a:ahLst/>
                <a:cxnLst/>
                <a:rect l="l" t="t" r="r" b="b"/>
                <a:pathLst>
                  <a:path w="736" h="629" extrusionOk="0">
                    <a:moveTo>
                      <a:pt x="18" y="0"/>
                    </a:moveTo>
                    <a:lnTo>
                      <a:pt x="0" y="265"/>
                    </a:lnTo>
                    <a:cubicBezTo>
                      <a:pt x="0" y="265"/>
                      <a:pt x="17" y="263"/>
                      <a:pt x="47" y="263"/>
                    </a:cubicBezTo>
                    <a:cubicBezTo>
                      <a:pt x="165" y="263"/>
                      <a:pt x="487" y="296"/>
                      <a:pt x="735" y="628"/>
                    </a:cubicBezTo>
                    <a:cubicBezTo>
                      <a:pt x="735" y="628"/>
                      <a:pt x="616" y="18"/>
                      <a:pt x="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29"/>
              <p:cNvSpPr/>
              <p:nvPr/>
            </p:nvSpPr>
            <p:spPr>
              <a:xfrm>
                <a:off x="3119950" y="1631125"/>
                <a:ext cx="33475" cy="79850"/>
              </a:xfrm>
              <a:custGeom>
                <a:avLst/>
                <a:gdLst/>
                <a:ahLst/>
                <a:cxnLst/>
                <a:rect l="l" t="t" r="r" b="b"/>
                <a:pathLst>
                  <a:path w="1339" h="3194" extrusionOk="0">
                    <a:moveTo>
                      <a:pt x="1212" y="0"/>
                    </a:moveTo>
                    <a:lnTo>
                      <a:pt x="784" y="520"/>
                    </a:lnTo>
                    <a:lnTo>
                      <a:pt x="407" y="726"/>
                    </a:lnTo>
                    <a:lnTo>
                      <a:pt x="137" y="802"/>
                    </a:lnTo>
                    <a:lnTo>
                      <a:pt x="0" y="3193"/>
                    </a:lnTo>
                    <a:lnTo>
                      <a:pt x="240" y="3189"/>
                    </a:lnTo>
                    <a:lnTo>
                      <a:pt x="602" y="2909"/>
                    </a:lnTo>
                    <a:lnTo>
                      <a:pt x="901" y="2411"/>
                    </a:lnTo>
                    <a:lnTo>
                      <a:pt x="1118" y="1879"/>
                    </a:lnTo>
                    <a:lnTo>
                      <a:pt x="1268" y="1505"/>
                    </a:lnTo>
                    <a:lnTo>
                      <a:pt x="1326" y="1058"/>
                    </a:lnTo>
                    <a:lnTo>
                      <a:pt x="1339" y="530"/>
                    </a:lnTo>
                    <a:lnTo>
                      <a:pt x="12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29"/>
              <p:cNvSpPr/>
              <p:nvPr/>
            </p:nvSpPr>
            <p:spPr>
              <a:xfrm>
                <a:off x="3110500" y="1625350"/>
                <a:ext cx="54775" cy="87400"/>
              </a:xfrm>
              <a:custGeom>
                <a:avLst/>
                <a:gdLst/>
                <a:ahLst/>
                <a:cxnLst/>
                <a:rect l="l" t="t" r="r" b="b"/>
                <a:pathLst>
                  <a:path w="2191" h="3496" extrusionOk="0">
                    <a:moveTo>
                      <a:pt x="1642" y="0"/>
                    </a:moveTo>
                    <a:lnTo>
                      <a:pt x="1642" y="0"/>
                    </a:lnTo>
                    <a:cubicBezTo>
                      <a:pt x="1642" y="0"/>
                      <a:pt x="1104" y="1002"/>
                      <a:pt x="366" y="1002"/>
                    </a:cubicBezTo>
                    <a:cubicBezTo>
                      <a:pt x="257" y="1002"/>
                      <a:pt x="144" y="980"/>
                      <a:pt x="27" y="930"/>
                    </a:cubicBezTo>
                    <a:lnTo>
                      <a:pt x="27" y="930"/>
                    </a:lnTo>
                    <a:cubicBezTo>
                      <a:pt x="27" y="930"/>
                      <a:pt x="216" y="1062"/>
                      <a:pt x="502" y="1062"/>
                    </a:cubicBezTo>
                    <a:cubicBezTo>
                      <a:pt x="789" y="1062"/>
                      <a:pt x="1173" y="929"/>
                      <a:pt x="1563" y="398"/>
                    </a:cubicBezTo>
                    <a:lnTo>
                      <a:pt x="1563" y="398"/>
                    </a:lnTo>
                    <a:cubicBezTo>
                      <a:pt x="1564" y="398"/>
                      <a:pt x="1896" y="1136"/>
                      <a:pt x="1395" y="2233"/>
                    </a:cubicBezTo>
                    <a:cubicBezTo>
                      <a:pt x="1056" y="2976"/>
                      <a:pt x="738" y="3334"/>
                      <a:pt x="432" y="3334"/>
                    </a:cubicBezTo>
                    <a:cubicBezTo>
                      <a:pt x="285" y="3334"/>
                      <a:pt x="142" y="3252"/>
                      <a:pt x="0" y="3091"/>
                    </a:cubicBezTo>
                    <a:lnTo>
                      <a:pt x="0" y="3091"/>
                    </a:lnTo>
                    <a:cubicBezTo>
                      <a:pt x="1" y="3091"/>
                      <a:pt x="203" y="3495"/>
                      <a:pt x="526" y="3495"/>
                    </a:cubicBezTo>
                    <a:cubicBezTo>
                      <a:pt x="694" y="3495"/>
                      <a:pt x="895" y="3386"/>
                      <a:pt x="1117" y="3053"/>
                    </a:cubicBezTo>
                    <a:cubicBezTo>
                      <a:pt x="2191" y="1439"/>
                      <a:pt x="1642" y="0"/>
                      <a:pt x="1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29"/>
              <p:cNvSpPr/>
              <p:nvPr/>
            </p:nvSpPr>
            <p:spPr>
              <a:xfrm>
                <a:off x="3124550" y="1649075"/>
                <a:ext cx="6975" cy="60650"/>
              </a:xfrm>
              <a:custGeom>
                <a:avLst/>
                <a:gdLst/>
                <a:ahLst/>
                <a:cxnLst/>
                <a:rect l="l" t="t" r="r" b="b"/>
                <a:pathLst>
                  <a:path w="279" h="2426" extrusionOk="0">
                    <a:moveTo>
                      <a:pt x="279" y="0"/>
                    </a:moveTo>
                    <a:lnTo>
                      <a:pt x="169" y="17"/>
                    </a:lnTo>
                    <a:lnTo>
                      <a:pt x="1" y="2426"/>
                    </a:lnTo>
                    <a:lnTo>
                      <a:pt x="1" y="2426"/>
                    </a:lnTo>
                    <a:lnTo>
                      <a:pt x="111" y="2409"/>
                    </a:lnTo>
                    <a:lnTo>
                      <a:pt x="27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29"/>
              <p:cNvSpPr/>
              <p:nvPr/>
            </p:nvSpPr>
            <p:spPr>
              <a:xfrm>
                <a:off x="3136025" y="1645800"/>
                <a:ext cx="4850" cy="51675"/>
              </a:xfrm>
              <a:custGeom>
                <a:avLst/>
                <a:gdLst/>
                <a:ahLst/>
                <a:cxnLst/>
                <a:rect l="l" t="t" r="r" b="b"/>
                <a:pathLst>
                  <a:path w="194" h="2067" extrusionOk="0">
                    <a:moveTo>
                      <a:pt x="111" y="0"/>
                    </a:moveTo>
                    <a:lnTo>
                      <a:pt x="0" y="28"/>
                    </a:lnTo>
                    <a:lnTo>
                      <a:pt x="84" y="2066"/>
                    </a:lnTo>
                    <a:lnTo>
                      <a:pt x="194" y="2039"/>
                    </a:lnTo>
                    <a:lnTo>
                      <a:pt x="11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29"/>
              <p:cNvSpPr/>
              <p:nvPr/>
            </p:nvSpPr>
            <p:spPr>
              <a:xfrm>
                <a:off x="3141800" y="1639550"/>
                <a:ext cx="9175" cy="37000"/>
              </a:xfrm>
              <a:custGeom>
                <a:avLst/>
                <a:gdLst/>
                <a:ahLst/>
                <a:cxnLst/>
                <a:rect l="l" t="t" r="r" b="b"/>
                <a:pathLst>
                  <a:path w="367" h="1480" extrusionOk="0">
                    <a:moveTo>
                      <a:pt x="110" y="1"/>
                    </a:moveTo>
                    <a:lnTo>
                      <a:pt x="1" y="41"/>
                    </a:lnTo>
                    <a:lnTo>
                      <a:pt x="258" y="1480"/>
                    </a:lnTo>
                    <a:lnTo>
                      <a:pt x="366" y="1439"/>
                    </a:lnTo>
                    <a:lnTo>
                      <a:pt x="1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29"/>
              <p:cNvSpPr/>
              <p:nvPr/>
            </p:nvSpPr>
            <p:spPr>
              <a:xfrm>
                <a:off x="3027175" y="1955475"/>
                <a:ext cx="27500" cy="48275"/>
              </a:xfrm>
              <a:custGeom>
                <a:avLst/>
                <a:gdLst/>
                <a:ahLst/>
                <a:cxnLst/>
                <a:rect l="l" t="t" r="r" b="b"/>
                <a:pathLst>
                  <a:path w="1100" h="1931" extrusionOk="0">
                    <a:moveTo>
                      <a:pt x="100" y="0"/>
                    </a:moveTo>
                    <a:lnTo>
                      <a:pt x="100" y="0"/>
                    </a:lnTo>
                    <a:cubicBezTo>
                      <a:pt x="152" y="1030"/>
                      <a:pt x="0" y="1931"/>
                      <a:pt x="0" y="1931"/>
                    </a:cubicBezTo>
                    <a:lnTo>
                      <a:pt x="422" y="1742"/>
                    </a:lnTo>
                    <a:cubicBezTo>
                      <a:pt x="544" y="1327"/>
                      <a:pt x="788" y="969"/>
                      <a:pt x="1100" y="658"/>
                    </a:cubicBezTo>
                    <a:cubicBezTo>
                      <a:pt x="956" y="516"/>
                      <a:pt x="795" y="387"/>
                      <a:pt x="614" y="270"/>
                    </a:cubicBezTo>
                    <a:cubicBezTo>
                      <a:pt x="480" y="189"/>
                      <a:pt x="291" y="73"/>
                      <a:pt x="1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29"/>
              <p:cNvSpPr/>
              <p:nvPr/>
            </p:nvSpPr>
            <p:spPr>
              <a:xfrm>
                <a:off x="3120650" y="1508700"/>
                <a:ext cx="54175" cy="102650"/>
              </a:xfrm>
              <a:custGeom>
                <a:avLst/>
                <a:gdLst/>
                <a:ahLst/>
                <a:cxnLst/>
                <a:rect l="l" t="t" r="r" b="b"/>
                <a:pathLst>
                  <a:path w="2167" h="4106" extrusionOk="0">
                    <a:moveTo>
                      <a:pt x="1083" y="1"/>
                    </a:moveTo>
                    <a:cubicBezTo>
                      <a:pt x="486" y="1"/>
                      <a:pt x="0" y="919"/>
                      <a:pt x="0" y="2053"/>
                    </a:cubicBezTo>
                    <a:cubicBezTo>
                      <a:pt x="0" y="3186"/>
                      <a:pt x="486" y="4105"/>
                      <a:pt x="1083" y="4105"/>
                    </a:cubicBezTo>
                    <a:cubicBezTo>
                      <a:pt x="1681" y="4105"/>
                      <a:pt x="2167" y="3186"/>
                      <a:pt x="2167" y="2053"/>
                    </a:cubicBezTo>
                    <a:cubicBezTo>
                      <a:pt x="2167" y="919"/>
                      <a:pt x="1681" y="1"/>
                      <a:pt x="10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29"/>
              <p:cNvSpPr/>
              <p:nvPr/>
            </p:nvSpPr>
            <p:spPr>
              <a:xfrm>
                <a:off x="3120625" y="1520325"/>
                <a:ext cx="9975" cy="74900"/>
              </a:xfrm>
              <a:custGeom>
                <a:avLst/>
                <a:gdLst/>
                <a:ahLst/>
                <a:cxnLst/>
                <a:rect l="l" t="t" r="r" b="b"/>
                <a:pathLst>
                  <a:path w="399" h="2996" extrusionOk="0">
                    <a:moveTo>
                      <a:pt x="399" y="1"/>
                    </a:moveTo>
                    <a:cubicBezTo>
                      <a:pt x="155" y="376"/>
                      <a:pt x="0" y="949"/>
                      <a:pt x="0" y="1590"/>
                    </a:cubicBezTo>
                    <a:cubicBezTo>
                      <a:pt x="0" y="2133"/>
                      <a:pt x="111" y="2628"/>
                      <a:pt x="295" y="2995"/>
                    </a:cubicBezTo>
                    <a:cubicBezTo>
                      <a:pt x="165" y="2611"/>
                      <a:pt x="87" y="2138"/>
                      <a:pt x="87" y="1627"/>
                    </a:cubicBezTo>
                    <a:cubicBezTo>
                      <a:pt x="87" y="991"/>
                      <a:pt x="207" y="420"/>
                      <a:pt x="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29"/>
              <p:cNvSpPr/>
              <p:nvPr/>
            </p:nvSpPr>
            <p:spPr>
              <a:xfrm>
                <a:off x="3154175" y="1548550"/>
                <a:ext cx="13325" cy="27450"/>
              </a:xfrm>
              <a:custGeom>
                <a:avLst/>
                <a:gdLst/>
                <a:ahLst/>
                <a:cxnLst/>
                <a:rect l="l" t="t" r="r" b="b"/>
                <a:pathLst>
                  <a:path w="533" h="1098" extrusionOk="0">
                    <a:moveTo>
                      <a:pt x="267" y="0"/>
                    </a:moveTo>
                    <a:cubicBezTo>
                      <a:pt x="120" y="0"/>
                      <a:pt x="1" y="245"/>
                      <a:pt x="1" y="549"/>
                    </a:cubicBezTo>
                    <a:cubicBezTo>
                      <a:pt x="1" y="852"/>
                      <a:pt x="119" y="1097"/>
                      <a:pt x="267" y="1097"/>
                    </a:cubicBezTo>
                    <a:cubicBezTo>
                      <a:pt x="414" y="1097"/>
                      <a:pt x="533" y="851"/>
                      <a:pt x="533" y="549"/>
                    </a:cubicBezTo>
                    <a:cubicBezTo>
                      <a:pt x="533" y="246"/>
                      <a:pt x="414" y="1"/>
                      <a:pt x="2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12"/>
        <p:cNvGrpSpPr/>
        <p:nvPr/>
      </p:nvGrpSpPr>
      <p:grpSpPr>
        <a:xfrm>
          <a:off x="0" y="0"/>
          <a:ext cx="0" cy="0"/>
          <a:chOff x="0" y="0"/>
          <a:chExt cx="0" cy="0"/>
        </a:xfrm>
      </p:grpSpPr>
      <p:sp>
        <p:nvSpPr>
          <p:cNvPr id="1913" name="Google Shape;1913;p30"/>
          <p:cNvSpPr txBox="1">
            <a:spLocks noGrp="1"/>
          </p:cNvSpPr>
          <p:nvPr>
            <p:ph type="title"/>
          </p:nvPr>
        </p:nvSpPr>
        <p:spPr>
          <a:xfrm>
            <a:off x="716550" y="338113"/>
            <a:ext cx="77109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700" u="sng">
                <a:solidFill>
                  <a:srgbClr val="2E586A"/>
                </a:solidFill>
              </a:rPr>
              <a:t>What is Career Exploration? </a:t>
            </a:r>
            <a:endParaRPr sz="3800">
              <a:solidFill>
                <a:srgbClr val="2E586A"/>
              </a:solidFill>
            </a:endParaRPr>
          </a:p>
        </p:txBody>
      </p:sp>
      <p:sp>
        <p:nvSpPr>
          <p:cNvPr id="1914" name="Google Shape;1914;p30"/>
          <p:cNvSpPr txBox="1">
            <a:spLocks noGrp="1"/>
          </p:cNvSpPr>
          <p:nvPr>
            <p:ph type="subTitle" idx="1"/>
          </p:nvPr>
        </p:nvSpPr>
        <p:spPr>
          <a:xfrm>
            <a:off x="948600" y="854388"/>
            <a:ext cx="5492100" cy="3434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50">
                <a:solidFill>
                  <a:schemeClr val="dk2"/>
                </a:solidFill>
                <a:highlight>
                  <a:srgbClr val="EDEBE9"/>
                </a:highlight>
                <a:latin typeface="Josefin Sans SemiBold"/>
                <a:ea typeface="Josefin Sans SemiBold"/>
                <a:cs typeface="Josefin Sans SemiBold"/>
                <a:sym typeface="Josefin Sans SemiBold"/>
              </a:rPr>
              <a:t>In education, career exploration is the process of researching, evaluating, and learning about modern work opportunities and how students can pursue the careers of their choice. That makes career exploration one of the most important subjects in terms of long-term life planning for students in any grade.​</a:t>
            </a:r>
            <a:endParaRPr sz="1550">
              <a:solidFill>
                <a:schemeClr val="dk2"/>
              </a:solidFill>
              <a:highlight>
                <a:srgbClr val="EDEBE9"/>
              </a:highlight>
              <a:latin typeface="Josefin Sans SemiBold"/>
              <a:ea typeface="Josefin Sans SemiBold"/>
              <a:cs typeface="Josefin Sans SemiBold"/>
              <a:sym typeface="Josefin Sans SemiBold"/>
            </a:endParaRPr>
          </a:p>
          <a:p>
            <a:pPr marL="457200" lvl="0" indent="0" algn="l" rtl="0">
              <a:lnSpc>
                <a:spcPct val="115000"/>
              </a:lnSpc>
              <a:spcBef>
                <a:spcPts val="0"/>
              </a:spcBef>
              <a:spcAft>
                <a:spcPts val="0"/>
              </a:spcAft>
              <a:buNone/>
            </a:pPr>
            <a:r>
              <a:rPr lang="en" sz="1550">
                <a:solidFill>
                  <a:schemeClr val="dk2"/>
                </a:solidFill>
                <a:highlight>
                  <a:srgbClr val="EDEBE9"/>
                </a:highlight>
                <a:latin typeface="Josefin Sans SemiBold"/>
                <a:ea typeface="Josefin Sans SemiBold"/>
                <a:cs typeface="Josefin Sans SemiBold"/>
                <a:sym typeface="Josefin Sans SemiBold"/>
              </a:rPr>
              <a:t>Career Exploration can be broken down into 4 stages:​</a:t>
            </a:r>
            <a:endParaRPr sz="1550">
              <a:solidFill>
                <a:schemeClr val="dk2"/>
              </a:solidFill>
              <a:highlight>
                <a:srgbClr val="EDEBE9"/>
              </a:highlight>
              <a:latin typeface="Josefin Sans SemiBold"/>
              <a:ea typeface="Josefin Sans SemiBold"/>
              <a:cs typeface="Josefin Sans SemiBold"/>
              <a:sym typeface="Josefin Sans SemiBold"/>
            </a:endParaRPr>
          </a:p>
          <a:p>
            <a:pPr marL="2171700" lvl="0" indent="-311150" algn="l" rtl="0">
              <a:lnSpc>
                <a:spcPct val="115000"/>
              </a:lnSpc>
              <a:spcBef>
                <a:spcPts val="0"/>
              </a:spcBef>
              <a:spcAft>
                <a:spcPts val="0"/>
              </a:spcAft>
              <a:buClr>
                <a:schemeClr val="dk2"/>
              </a:buClr>
              <a:buSzPts val="1300"/>
              <a:buFont typeface="Arial"/>
              <a:buChar char="●"/>
            </a:pPr>
            <a:r>
              <a:rPr lang="en" sz="1550">
                <a:solidFill>
                  <a:schemeClr val="dk2"/>
                </a:solidFill>
                <a:highlight>
                  <a:srgbClr val="EDEBE9"/>
                </a:highlight>
                <a:latin typeface="Josefin Sans SemiBold"/>
                <a:ea typeface="Josefin Sans SemiBold"/>
                <a:cs typeface="Josefin Sans SemiBold"/>
                <a:sym typeface="Josefin Sans SemiBold"/>
              </a:rPr>
              <a:t>Reasearch​</a:t>
            </a:r>
            <a:endParaRPr sz="1550">
              <a:solidFill>
                <a:schemeClr val="dk2"/>
              </a:solidFill>
              <a:highlight>
                <a:srgbClr val="EDEBE9"/>
              </a:highlight>
              <a:latin typeface="Josefin Sans SemiBold"/>
              <a:ea typeface="Josefin Sans SemiBold"/>
              <a:cs typeface="Josefin Sans SemiBold"/>
              <a:sym typeface="Josefin Sans SemiBold"/>
            </a:endParaRPr>
          </a:p>
          <a:p>
            <a:pPr marL="2171700" lvl="0" indent="-311150" algn="l" rtl="0">
              <a:lnSpc>
                <a:spcPct val="115000"/>
              </a:lnSpc>
              <a:spcBef>
                <a:spcPts val="0"/>
              </a:spcBef>
              <a:spcAft>
                <a:spcPts val="0"/>
              </a:spcAft>
              <a:buClr>
                <a:schemeClr val="dk2"/>
              </a:buClr>
              <a:buSzPts val="1300"/>
              <a:buFont typeface="Arial"/>
              <a:buChar char="●"/>
            </a:pPr>
            <a:r>
              <a:rPr lang="en" sz="1550">
                <a:solidFill>
                  <a:schemeClr val="dk2"/>
                </a:solidFill>
                <a:highlight>
                  <a:srgbClr val="EDEBE9"/>
                </a:highlight>
                <a:latin typeface="Josefin Sans SemiBold"/>
                <a:ea typeface="Josefin Sans SemiBold"/>
                <a:cs typeface="Josefin Sans SemiBold"/>
                <a:sym typeface="Josefin Sans SemiBold"/>
              </a:rPr>
              <a:t>Evaluation​</a:t>
            </a:r>
            <a:endParaRPr sz="1550">
              <a:solidFill>
                <a:schemeClr val="dk2"/>
              </a:solidFill>
              <a:highlight>
                <a:srgbClr val="EDEBE9"/>
              </a:highlight>
              <a:latin typeface="Josefin Sans SemiBold"/>
              <a:ea typeface="Josefin Sans SemiBold"/>
              <a:cs typeface="Josefin Sans SemiBold"/>
              <a:sym typeface="Josefin Sans SemiBold"/>
            </a:endParaRPr>
          </a:p>
          <a:p>
            <a:pPr marL="2171700" lvl="0" indent="-311150" algn="l" rtl="0">
              <a:lnSpc>
                <a:spcPct val="115000"/>
              </a:lnSpc>
              <a:spcBef>
                <a:spcPts val="0"/>
              </a:spcBef>
              <a:spcAft>
                <a:spcPts val="0"/>
              </a:spcAft>
              <a:buClr>
                <a:schemeClr val="dk2"/>
              </a:buClr>
              <a:buSzPts val="1300"/>
              <a:buFont typeface="Arial"/>
              <a:buChar char="●"/>
            </a:pPr>
            <a:r>
              <a:rPr lang="en" sz="1550">
                <a:solidFill>
                  <a:schemeClr val="dk2"/>
                </a:solidFill>
                <a:highlight>
                  <a:srgbClr val="EDEBE9"/>
                </a:highlight>
                <a:latin typeface="Josefin Sans SemiBold"/>
                <a:ea typeface="Josefin Sans SemiBold"/>
                <a:cs typeface="Josefin Sans SemiBold"/>
                <a:sym typeface="Josefin Sans SemiBold"/>
              </a:rPr>
              <a:t>Discussion ​</a:t>
            </a:r>
            <a:endParaRPr sz="1550">
              <a:solidFill>
                <a:schemeClr val="dk2"/>
              </a:solidFill>
              <a:highlight>
                <a:srgbClr val="EDEBE9"/>
              </a:highlight>
              <a:latin typeface="Josefin Sans SemiBold"/>
              <a:ea typeface="Josefin Sans SemiBold"/>
              <a:cs typeface="Josefin Sans SemiBold"/>
              <a:sym typeface="Josefin Sans SemiBold"/>
            </a:endParaRPr>
          </a:p>
          <a:p>
            <a:pPr marL="2171700" lvl="0" indent="-311150" algn="l" rtl="0">
              <a:lnSpc>
                <a:spcPct val="115000"/>
              </a:lnSpc>
              <a:spcBef>
                <a:spcPts val="0"/>
              </a:spcBef>
              <a:spcAft>
                <a:spcPts val="0"/>
              </a:spcAft>
              <a:buClr>
                <a:schemeClr val="dk2"/>
              </a:buClr>
              <a:buSzPts val="1300"/>
              <a:buFont typeface="Arial"/>
              <a:buChar char="●"/>
            </a:pPr>
            <a:r>
              <a:rPr lang="en" sz="1550">
                <a:solidFill>
                  <a:schemeClr val="dk2"/>
                </a:solidFill>
                <a:highlight>
                  <a:srgbClr val="EDEBE9"/>
                </a:highlight>
                <a:latin typeface="Josefin Sans SemiBold"/>
                <a:ea typeface="Josefin Sans SemiBold"/>
                <a:cs typeface="Josefin Sans SemiBold"/>
                <a:sym typeface="Josefin Sans SemiBold"/>
              </a:rPr>
              <a:t>Decision*​</a:t>
            </a:r>
            <a:endParaRPr sz="1550">
              <a:solidFill>
                <a:schemeClr val="dk2"/>
              </a:solidFill>
              <a:highlight>
                <a:srgbClr val="EDEBE9"/>
              </a:highlight>
              <a:latin typeface="Josefin Sans SemiBold"/>
              <a:ea typeface="Josefin Sans SemiBold"/>
              <a:cs typeface="Josefin Sans SemiBold"/>
              <a:sym typeface="Josefin Sans SemiBold"/>
            </a:endParaRPr>
          </a:p>
          <a:p>
            <a:pPr marL="1574800" lvl="0" indent="0" algn="l" rtl="0">
              <a:lnSpc>
                <a:spcPct val="115000"/>
              </a:lnSpc>
              <a:spcBef>
                <a:spcPts val="0"/>
              </a:spcBef>
              <a:spcAft>
                <a:spcPts val="0"/>
              </a:spcAft>
              <a:buNone/>
            </a:pPr>
            <a:endParaRPr sz="1700">
              <a:solidFill>
                <a:schemeClr val="dk2"/>
              </a:solidFill>
              <a:latin typeface="Josefin Sans SemiBold"/>
              <a:ea typeface="Josefin Sans SemiBold"/>
              <a:cs typeface="Josefin Sans SemiBold"/>
              <a:sym typeface="Josefin Sans SemiBold"/>
            </a:endParaRPr>
          </a:p>
        </p:txBody>
      </p:sp>
      <p:grpSp>
        <p:nvGrpSpPr>
          <p:cNvPr id="1915" name="Google Shape;1915;p30"/>
          <p:cNvGrpSpPr/>
          <p:nvPr/>
        </p:nvGrpSpPr>
        <p:grpSpPr>
          <a:xfrm rot="-8472223">
            <a:off x="7996018" y="344006"/>
            <a:ext cx="557640" cy="560901"/>
            <a:chOff x="1938525" y="705925"/>
            <a:chExt cx="859088" cy="863925"/>
          </a:xfrm>
        </p:grpSpPr>
        <p:sp>
          <p:nvSpPr>
            <p:cNvPr id="1916" name="Google Shape;1916;p30"/>
            <p:cNvSpPr/>
            <p:nvPr/>
          </p:nvSpPr>
          <p:spPr>
            <a:xfrm>
              <a:off x="1938538" y="705945"/>
              <a:ext cx="859075" cy="863900"/>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30"/>
            <p:cNvSpPr/>
            <p:nvPr/>
          </p:nvSpPr>
          <p:spPr>
            <a:xfrm>
              <a:off x="1938525" y="705925"/>
              <a:ext cx="859075" cy="863925"/>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18" name="Google Shape;1918;p30"/>
          <p:cNvGrpSpPr/>
          <p:nvPr/>
        </p:nvGrpSpPr>
        <p:grpSpPr>
          <a:xfrm rot="827167">
            <a:off x="6304308" y="1431581"/>
            <a:ext cx="2258823" cy="2591825"/>
            <a:chOff x="5171326" y="2019025"/>
            <a:chExt cx="2258805" cy="2591804"/>
          </a:xfrm>
        </p:grpSpPr>
        <p:sp>
          <p:nvSpPr>
            <p:cNvPr id="1919" name="Google Shape;1919;p30"/>
            <p:cNvSpPr/>
            <p:nvPr/>
          </p:nvSpPr>
          <p:spPr>
            <a:xfrm>
              <a:off x="5171350" y="2026056"/>
              <a:ext cx="2258744" cy="2584773"/>
            </a:xfrm>
            <a:custGeom>
              <a:avLst/>
              <a:gdLst/>
              <a:ahLst/>
              <a:cxnLst/>
              <a:rect l="l" t="t" r="r" b="b"/>
              <a:pathLst>
                <a:path w="61521" h="70401" extrusionOk="0">
                  <a:moveTo>
                    <a:pt x="44361" y="36494"/>
                  </a:moveTo>
                  <a:cubicBezTo>
                    <a:pt x="44541" y="36734"/>
                    <a:pt x="44807" y="36947"/>
                    <a:pt x="45001" y="37116"/>
                  </a:cubicBezTo>
                  <a:cubicBezTo>
                    <a:pt x="44742" y="37165"/>
                    <a:pt x="44488" y="37216"/>
                    <a:pt x="44241" y="37268"/>
                  </a:cubicBezTo>
                  <a:cubicBezTo>
                    <a:pt x="44300" y="37017"/>
                    <a:pt x="44322" y="36754"/>
                    <a:pt x="44299" y="36510"/>
                  </a:cubicBezTo>
                  <a:lnTo>
                    <a:pt x="44361" y="36494"/>
                  </a:lnTo>
                  <a:close/>
                  <a:moveTo>
                    <a:pt x="40627" y="39540"/>
                  </a:moveTo>
                  <a:lnTo>
                    <a:pt x="57247" y="41479"/>
                  </a:lnTo>
                  <a:lnTo>
                    <a:pt x="50805" y="44916"/>
                  </a:lnTo>
                  <a:lnTo>
                    <a:pt x="48017" y="46403"/>
                  </a:lnTo>
                  <a:lnTo>
                    <a:pt x="46538" y="47195"/>
                  </a:lnTo>
                  <a:lnTo>
                    <a:pt x="40627" y="39540"/>
                  </a:lnTo>
                  <a:close/>
                  <a:moveTo>
                    <a:pt x="29470" y="44332"/>
                  </a:moveTo>
                  <a:cubicBezTo>
                    <a:pt x="29696" y="45175"/>
                    <a:pt x="30454" y="45940"/>
                    <a:pt x="31172" y="46224"/>
                  </a:cubicBezTo>
                  <a:cubicBezTo>
                    <a:pt x="31663" y="46421"/>
                    <a:pt x="32155" y="46513"/>
                    <a:pt x="32633" y="46513"/>
                  </a:cubicBezTo>
                  <a:cubicBezTo>
                    <a:pt x="33813" y="46513"/>
                    <a:pt x="34913" y="45955"/>
                    <a:pt x="35731" y="45037"/>
                  </a:cubicBezTo>
                  <a:lnTo>
                    <a:pt x="37084" y="45285"/>
                  </a:lnTo>
                  <a:lnTo>
                    <a:pt x="33780" y="51924"/>
                  </a:lnTo>
                  <a:lnTo>
                    <a:pt x="27681" y="48377"/>
                  </a:lnTo>
                  <a:lnTo>
                    <a:pt x="25240" y="46957"/>
                  </a:lnTo>
                  <a:lnTo>
                    <a:pt x="22627" y="45435"/>
                  </a:lnTo>
                  <a:lnTo>
                    <a:pt x="22643" y="45428"/>
                  </a:lnTo>
                  <a:cubicBezTo>
                    <a:pt x="23058" y="45655"/>
                    <a:pt x="23540" y="45762"/>
                    <a:pt x="24032" y="45762"/>
                  </a:cubicBezTo>
                  <a:cubicBezTo>
                    <a:pt x="24738" y="45762"/>
                    <a:pt x="25465" y="45541"/>
                    <a:pt x="26042" y="45136"/>
                  </a:cubicBezTo>
                  <a:cubicBezTo>
                    <a:pt x="26333" y="45789"/>
                    <a:pt x="26930" y="46313"/>
                    <a:pt x="27611" y="46313"/>
                  </a:cubicBezTo>
                  <a:cubicBezTo>
                    <a:pt x="27650" y="46313"/>
                    <a:pt x="27690" y="46311"/>
                    <a:pt x="27729" y="46308"/>
                  </a:cubicBezTo>
                  <a:cubicBezTo>
                    <a:pt x="28823" y="46188"/>
                    <a:pt x="29347" y="45291"/>
                    <a:pt x="29470" y="44332"/>
                  </a:cubicBezTo>
                  <a:close/>
                  <a:moveTo>
                    <a:pt x="28706" y="0"/>
                  </a:moveTo>
                  <a:cubicBezTo>
                    <a:pt x="28034" y="0"/>
                    <a:pt x="27376" y="64"/>
                    <a:pt x="26778" y="170"/>
                  </a:cubicBezTo>
                  <a:cubicBezTo>
                    <a:pt x="24325" y="607"/>
                    <a:pt x="21675" y="2111"/>
                    <a:pt x="21239" y="4760"/>
                  </a:cubicBezTo>
                  <a:cubicBezTo>
                    <a:pt x="21233" y="4799"/>
                    <a:pt x="21231" y="4840"/>
                    <a:pt x="21223" y="4887"/>
                  </a:cubicBezTo>
                  <a:cubicBezTo>
                    <a:pt x="20325" y="3596"/>
                    <a:pt x="18635" y="2611"/>
                    <a:pt x="17258" y="2611"/>
                  </a:cubicBezTo>
                  <a:cubicBezTo>
                    <a:pt x="17075" y="2611"/>
                    <a:pt x="16898" y="2628"/>
                    <a:pt x="16729" y="2664"/>
                  </a:cubicBezTo>
                  <a:cubicBezTo>
                    <a:pt x="15028" y="2981"/>
                    <a:pt x="14630" y="4684"/>
                    <a:pt x="14829" y="6184"/>
                  </a:cubicBezTo>
                  <a:cubicBezTo>
                    <a:pt x="14846" y="6298"/>
                    <a:pt x="14867" y="6437"/>
                    <a:pt x="14897" y="6588"/>
                  </a:cubicBezTo>
                  <a:cubicBezTo>
                    <a:pt x="14883" y="6667"/>
                    <a:pt x="14870" y="6746"/>
                    <a:pt x="14860" y="6824"/>
                  </a:cubicBezTo>
                  <a:cubicBezTo>
                    <a:pt x="14295" y="6515"/>
                    <a:pt x="13528" y="6377"/>
                    <a:pt x="12795" y="6377"/>
                  </a:cubicBezTo>
                  <a:cubicBezTo>
                    <a:pt x="11971" y="6377"/>
                    <a:pt x="11191" y="6552"/>
                    <a:pt x="10794" y="6858"/>
                  </a:cubicBezTo>
                  <a:cubicBezTo>
                    <a:pt x="9971" y="7516"/>
                    <a:pt x="10107" y="8723"/>
                    <a:pt x="10471" y="9656"/>
                  </a:cubicBezTo>
                  <a:cubicBezTo>
                    <a:pt x="8863" y="9935"/>
                    <a:pt x="7363" y="10691"/>
                    <a:pt x="6441" y="12123"/>
                  </a:cubicBezTo>
                  <a:cubicBezTo>
                    <a:pt x="5875" y="13066"/>
                    <a:pt x="5564" y="14136"/>
                    <a:pt x="5602" y="15209"/>
                  </a:cubicBezTo>
                  <a:cubicBezTo>
                    <a:pt x="5235" y="15237"/>
                    <a:pt x="4899" y="15292"/>
                    <a:pt x="4620" y="15363"/>
                  </a:cubicBezTo>
                  <a:cubicBezTo>
                    <a:pt x="1575" y="16117"/>
                    <a:pt x="152" y="19479"/>
                    <a:pt x="1258" y="22327"/>
                  </a:cubicBezTo>
                  <a:cubicBezTo>
                    <a:pt x="1500" y="22935"/>
                    <a:pt x="1892" y="23619"/>
                    <a:pt x="2398" y="24148"/>
                  </a:cubicBezTo>
                  <a:cubicBezTo>
                    <a:pt x="1" y="25796"/>
                    <a:pt x="1981" y="29808"/>
                    <a:pt x="4408" y="29965"/>
                  </a:cubicBezTo>
                  <a:cubicBezTo>
                    <a:pt x="3142" y="30459"/>
                    <a:pt x="1924" y="31374"/>
                    <a:pt x="2209" y="32734"/>
                  </a:cubicBezTo>
                  <a:cubicBezTo>
                    <a:pt x="2552" y="34265"/>
                    <a:pt x="3701" y="34578"/>
                    <a:pt x="4949" y="34578"/>
                  </a:cubicBezTo>
                  <a:cubicBezTo>
                    <a:pt x="5131" y="34578"/>
                    <a:pt x="5314" y="34571"/>
                    <a:pt x="5498" y="34561"/>
                  </a:cubicBezTo>
                  <a:lnTo>
                    <a:pt x="5498" y="34561"/>
                  </a:lnTo>
                  <a:cubicBezTo>
                    <a:pt x="5295" y="34896"/>
                    <a:pt x="5225" y="35253"/>
                    <a:pt x="5451" y="35545"/>
                  </a:cubicBezTo>
                  <a:cubicBezTo>
                    <a:pt x="5628" y="35757"/>
                    <a:pt x="5931" y="35843"/>
                    <a:pt x="6276" y="35843"/>
                  </a:cubicBezTo>
                  <a:cubicBezTo>
                    <a:pt x="6728" y="35843"/>
                    <a:pt x="7251" y="35697"/>
                    <a:pt x="7661" y="35498"/>
                  </a:cubicBezTo>
                  <a:lnTo>
                    <a:pt x="7661" y="35498"/>
                  </a:lnTo>
                  <a:cubicBezTo>
                    <a:pt x="7462" y="35760"/>
                    <a:pt x="7300" y="36083"/>
                    <a:pt x="7192" y="36295"/>
                  </a:cubicBezTo>
                  <a:cubicBezTo>
                    <a:pt x="6641" y="37244"/>
                    <a:pt x="6243" y="38512"/>
                    <a:pt x="6717" y="39578"/>
                  </a:cubicBezTo>
                  <a:cubicBezTo>
                    <a:pt x="6939" y="40147"/>
                    <a:pt x="7535" y="40738"/>
                    <a:pt x="8188" y="40738"/>
                  </a:cubicBezTo>
                  <a:cubicBezTo>
                    <a:pt x="8233" y="40738"/>
                    <a:pt x="8277" y="40736"/>
                    <a:pt x="8322" y="40730"/>
                  </a:cubicBezTo>
                  <a:lnTo>
                    <a:pt x="8322" y="40730"/>
                  </a:lnTo>
                  <a:cubicBezTo>
                    <a:pt x="8313" y="40800"/>
                    <a:pt x="8306" y="40854"/>
                    <a:pt x="8300" y="40885"/>
                  </a:cubicBezTo>
                  <a:cubicBezTo>
                    <a:pt x="8224" y="42308"/>
                    <a:pt x="8700" y="44209"/>
                    <a:pt x="9807" y="45157"/>
                  </a:cubicBezTo>
                  <a:cubicBezTo>
                    <a:pt x="10200" y="45491"/>
                    <a:pt x="10618" y="45644"/>
                    <a:pt x="11017" y="45644"/>
                  </a:cubicBezTo>
                  <a:cubicBezTo>
                    <a:pt x="11658" y="45644"/>
                    <a:pt x="12251" y="45248"/>
                    <a:pt x="12616" y="44565"/>
                  </a:cubicBezTo>
                  <a:cubicBezTo>
                    <a:pt x="12698" y="44397"/>
                    <a:pt x="12793" y="44167"/>
                    <a:pt x="12859" y="43917"/>
                  </a:cubicBezTo>
                  <a:cubicBezTo>
                    <a:pt x="13248" y="44718"/>
                    <a:pt x="14068" y="45544"/>
                    <a:pt x="14474" y="45870"/>
                  </a:cubicBezTo>
                  <a:cubicBezTo>
                    <a:pt x="14818" y="46155"/>
                    <a:pt x="15182" y="46358"/>
                    <a:pt x="15556" y="46489"/>
                  </a:cubicBezTo>
                  <a:cubicBezTo>
                    <a:pt x="13328" y="47345"/>
                    <a:pt x="11163" y="48360"/>
                    <a:pt x="11033" y="49115"/>
                  </a:cubicBezTo>
                  <a:cubicBezTo>
                    <a:pt x="10990" y="49364"/>
                    <a:pt x="11166" y="49469"/>
                    <a:pt x="11495" y="49469"/>
                  </a:cubicBezTo>
                  <a:cubicBezTo>
                    <a:pt x="13250" y="49469"/>
                    <a:pt x="19343" y="46465"/>
                    <a:pt x="19343" y="46465"/>
                  </a:cubicBezTo>
                  <a:cubicBezTo>
                    <a:pt x="19343" y="46465"/>
                    <a:pt x="19479" y="47783"/>
                    <a:pt x="19868" y="49078"/>
                  </a:cubicBezTo>
                  <a:lnTo>
                    <a:pt x="19825" y="49110"/>
                  </a:lnTo>
                  <a:lnTo>
                    <a:pt x="19917" y="49237"/>
                  </a:lnTo>
                  <a:cubicBezTo>
                    <a:pt x="20133" y="49919"/>
                    <a:pt x="20421" y="50580"/>
                    <a:pt x="20797" y="51023"/>
                  </a:cubicBezTo>
                  <a:lnTo>
                    <a:pt x="20781" y="51043"/>
                  </a:lnTo>
                  <a:lnTo>
                    <a:pt x="20900" y="51137"/>
                  </a:lnTo>
                  <a:cubicBezTo>
                    <a:pt x="21086" y="51327"/>
                    <a:pt x="21293" y="51466"/>
                    <a:pt x="21522" y="51529"/>
                  </a:cubicBezTo>
                  <a:cubicBezTo>
                    <a:pt x="21654" y="51566"/>
                    <a:pt x="21777" y="51583"/>
                    <a:pt x="21890" y="51583"/>
                  </a:cubicBezTo>
                  <a:cubicBezTo>
                    <a:pt x="22947" y="51583"/>
                    <a:pt x="23214" y="50103"/>
                    <a:pt x="23280" y="49473"/>
                  </a:cubicBezTo>
                  <a:lnTo>
                    <a:pt x="23417" y="49394"/>
                  </a:lnTo>
                  <a:lnTo>
                    <a:pt x="23301" y="49193"/>
                  </a:lnTo>
                  <a:lnTo>
                    <a:pt x="24589" y="49660"/>
                  </a:lnTo>
                  <a:lnTo>
                    <a:pt x="23617" y="53662"/>
                  </a:lnTo>
                  <a:lnTo>
                    <a:pt x="27890" y="56234"/>
                  </a:lnTo>
                  <a:lnTo>
                    <a:pt x="27849" y="54624"/>
                  </a:lnTo>
                  <a:lnTo>
                    <a:pt x="27849" y="54624"/>
                  </a:lnTo>
                  <a:cubicBezTo>
                    <a:pt x="28839" y="55431"/>
                    <a:pt x="30281" y="56232"/>
                    <a:pt x="32101" y="56232"/>
                  </a:cubicBezTo>
                  <a:cubicBezTo>
                    <a:pt x="32643" y="56232"/>
                    <a:pt x="33218" y="56161"/>
                    <a:pt x="33825" y="55998"/>
                  </a:cubicBezTo>
                  <a:cubicBezTo>
                    <a:pt x="35753" y="55479"/>
                    <a:pt x="37059" y="53439"/>
                    <a:pt x="37928" y="51211"/>
                  </a:cubicBezTo>
                  <a:lnTo>
                    <a:pt x="37928" y="51211"/>
                  </a:lnTo>
                  <a:lnTo>
                    <a:pt x="34023" y="70400"/>
                  </a:lnTo>
                  <a:lnTo>
                    <a:pt x="34023" y="70400"/>
                  </a:lnTo>
                  <a:lnTo>
                    <a:pt x="49414" y="70084"/>
                  </a:lnTo>
                  <a:cubicBezTo>
                    <a:pt x="49414" y="70084"/>
                    <a:pt x="50650" y="62131"/>
                    <a:pt x="49325" y="55140"/>
                  </a:cubicBezTo>
                  <a:lnTo>
                    <a:pt x="49325" y="55140"/>
                  </a:lnTo>
                  <a:lnTo>
                    <a:pt x="54917" y="55602"/>
                  </a:lnTo>
                  <a:lnTo>
                    <a:pt x="54917" y="55602"/>
                  </a:lnTo>
                  <a:lnTo>
                    <a:pt x="54888" y="54177"/>
                  </a:lnTo>
                  <a:lnTo>
                    <a:pt x="54894" y="54018"/>
                  </a:lnTo>
                  <a:lnTo>
                    <a:pt x="54885" y="54018"/>
                  </a:lnTo>
                  <a:lnTo>
                    <a:pt x="54874" y="53517"/>
                  </a:lnTo>
                  <a:lnTo>
                    <a:pt x="54915" y="53518"/>
                  </a:lnTo>
                  <a:lnTo>
                    <a:pt x="54922" y="53202"/>
                  </a:lnTo>
                  <a:lnTo>
                    <a:pt x="54867" y="53200"/>
                  </a:lnTo>
                  <a:lnTo>
                    <a:pt x="54846" y="52200"/>
                  </a:lnTo>
                  <a:lnTo>
                    <a:pt x="51911" y="53126"/>
                  </a:lnTo>
                  <a:lnTo>
                    <a:pt x="51452" y="53115"/>
                  </a:lnTo>
                  <a:lnTo>
                    <a:pt x="51448" y="53272"/>
                  </a:lnTo>
                  <a:lnTo>
                    <a:pt x="50979" y="53421"/>
                  </a:lnTo>
                  <a:cubicBezTo>
                    <a:pt x="51041" y="52236"/>
                    <a:pt x="50832" y="51316"/>
                    <a:pt x="50351" y="50674"/>
                  </a:cubicBezTo>
                  <a:cubicBezTo>
                    <a:pt x="49956" y="50148"/>
                    <a:pt x="49484" y="49960"/>
                    <a:pt x="49239" y="49897"/>
                  </a:cubicBezTo>
                  <a:lnTo>
                    <a:pt x="49973" y="49383"/>
                  </a:lnTo>
                  <a:lnTo>
                    <a:pt x="49973" y="49383"/>
                  </a:lnTo>
                  <a:lnTo>
                    <a:pt x="51823" y="52203"/>
                  </a:lnTo>
                  <a:lnTo>
                    <a:pt x="56337" y="49157"/>
                  </a:lnTo>
                  <a:lnTo>
                    <a:pt x="54869" y="48034"/>
                  </a:lnTo>
                  <a:lnTo>
                    <a:pt x="61520" y="42902"/>
                  </a:lnTo>
                  <a:cubicBezTo>
                    <a:pt x="59483" y="37961"/>
                    <a:pt x="54856" y="36578"/>
                    <a:pt x="50308" y="36578"/>
                  </a:cubicBezTo>
                  <a:cubicBezTo>
                    <a:pt x="50155" y="36578"/>
                    <a:pt x="50002" y="36580"/>
                    <a:pt x="49849" y="36583"/>
                  </a:cubicBezTo>
                  <a:cubicBezTo>
                    <a:pt x="50086" y="36207"/>
                    <a:pt x="50260" y="35785"/>
                    <a:pt x="50362" y="35347"/>
                  </a:cubicBezTo>
                  <a:cubicBezTo>
                    <a:pt x="50473" y="34875"/>
                    <a:pt x="50564" y="34154"/>
                    <a:pt x="50431" y="33574"/>
                  </a:cubicBezTo>
                  <a:lnTo>
                    <a:pt x="50431" y="33574"/>
                  </a:lnTo>
                  <a:cubicBezTo>
                    <a:pt x="50740" y="33844"/>
                    <a:pt x="51239" y="33947"/>
                    <a:pt x="51748" y="33947"/>
                  </a:cubicBezTo>
                  <a:cubicBezTo>
                    <a:pt x="52368" y="33947"/>
                    <a:pt x="53003" y="33795"/>
                    <a:pt x="53331" y="33605"/>
                  </a:cubicBezTo>
                  <a:cubicBezTo>
                    <a:pt x="55109" y="32582"/>
                    <a:pt x="55021" y="30237"/>
                    <a:pt x="54027" y="28638"/>
                  </a:cubicBezTo>
                  <a:cubicBezTo>
                    <a:pt x="55378" y="28173"/>
                    <a:pt x="56591" y="26754"/>
                    <a:pt x="56731" y="25492"/>
                  </a:cubicBezTo>
                  <a:cubicBezTo>
                    <a:pt x="56850" y="24466"/>
                    <a:pt x="56455" y="23516"/>
                    <a:pt x="55623" y="22884"/>
                  </a:cubicBezTo>
                  <a:cubicBezTo>
                    <a:pt x="55204" y="22572"/>
                    <a:pt x="54552" y="22217"/>
                    <a:pt x="53900" y="22037"/>
                  </a:cubicBezTo>
                  <a:cubicBezTo>
                    <a:pt x="53940" y="21822"/>
                    <a:pt x="53954" y="21603"/>
                    <a:pt x="53940" y="21388"/>
                  </a:cubicBezTo>
                  <a:cubicBezTo>
                    <a:pt x="54483" y="19839"/>
                    <a:pt x="53315" y="18091"/>
                    <a:pt x="51629" y="17978"/>
                  </a:cubicBezTo>
                  <a:cubicBezTo>
                    <a:pt x="51590" y="17974"/>
                    <a:pt x="51547" y="17972"/>
                    <a:pt x="51499" y="17972"/>
                  </a:cubicBezTo>
                  <a:cubicBezTo>
                    <a:pt x="51467" y="17972"/>
                    <a:pt x="51432" y="17973"/>
                    <a:pt x="51394" y="17975"/>
                  </a:cubicBezTo>
                  <a:cubicBezTo>
                    <a:pt x="51413" y="17412"/>
                    <a:pt x="51052" y="16871"/>
                    <a:pt x="50558" y="16514"/>
                  </a:cubicBezTo>
                  <a:cubicBezTo>
                    <a:pt x="50377" y="16381"/>
                    <a:pt x="50198" y="16289"/>
                    <a:pt x="50015" y="16229"/>
                  </a:cubicBezTo>
                  <a:cubicBezTo>
                    <a:pt x="50761" y="14969"/>
                    <a:pt x="51037" y="13535"/>
                    <a:pt x="49017" y="13148"/>
                  </a:cubicBezTo>
                  <a:cubicBezTo>
                    <a:pt x="48958" y="13140"/>
                    <a:pt x="48885" y="13136"/>
                    <a:pt x="48800" y="13136"/>
                  </a:cubicBezTo>
                  <a:cubicBezTo>
                    <a:pt x="48103" y="13136"/>
                    <a:pt x="46622" y="13412"/>
                    <a:pt x="45722" y="13940"/>
                  </a:cubicBezTo>
                  <a:cubicBezTo>
                    <a:pt x="45893" y="13272"/>
                    <a:pt x="45931" y="12518"/>
                    <a:pt x="45931" y="12123"/>
                  </a:cubicBezTo>
                  <a:cubicBezTo>
                    <a:pt x="45931" y="10932"/>
                    <a:pt x="45536" y="9508"/>
                    <a:pt x="44468" y="8874"/>
                  </a:cubicBezTo>
                  <a:cubicBezTo>
                    <a:pt x="44301" y="8772"/>
                    <a:pt x="44130" y="8697"/>
                    <a:pt x="43952" y="8644"/>
                  </a:cubicBezTo>
                  <a:cubicBezTo>
                    <a:pt x="43965" y="8318"/>
                    <a:pt x="43943" y="7985"/>
                    <a:pt x="43873" y="7650"/>
                  </a:cubicBezTo>
                  <a:cubicBezTo>
                    <a:pt x="43386" y="5288"/>
                    <a:pt x="41227" y="4595"/>
                    <a:pt x="39082" y="4595"/>
                  </a:cubicBezTo>
                  <a:cubicBezTo>
                    <a:pt x="38964" y="4595"/>
                    <a:pt x="38847" y="4597"/>
                    <a:pt x="38729" y="4601"/>
                  </a:cubicBezTo>
                  <a:cubicBezTo>
                    <a:pt x="37609" y="4654"/>
                    <a:pt x="35887" y="4787"/>
                    <a:pt x="34512" y="5326"/>
                  </a:cubicBezTo>
                  <a:cubicBezTo>
                    <a:pt x="34733" y="4100"/>
                    <a:pt x="34348" y="2694"/>
                    <a:pt x="33585" y="1794"/>
                  </a:cubicBezTo>
                  <a:cubicBezTo>
                    <a:pt x="32456" y="464"/>
                    <a:pt x="30527" y="0"/>
                    <a:pt x="28706" y="0"/>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20" name="Google Shape;1920;p30"/>
            <p:cNvGrpSpPr/>
            <p:nvPr/>
          </p:nvGrpSpPr>
          <p:grpSpPr>
            <a:xfrm>
              <a:off x="5171326" y="2019025"/>
              <a:ext cx="2258805" cy="2584923"/>
              <a:chOff x="6171976" y="2019025"/>
              <a:chExt cx="2258805" cy="2584923"/>
            </a:xfrm>
          </p:grpSpPr>
          <p:sp>
            <p:nvSpPr>
              <p:cNvPr id="1921" name="Google Shape;1921;p30"/>
              <p:cNvSpPr/>
              <p:nvPr/>
            </p:nvSpPr>
            <p:spPr>
              <a:xfrm>
                <a:off x="6171976" y="2019025"/>
                <a:ext cx="2087395" cy="1713629"/>
              </a:xfrm>
              <a:custGeom>
                <a:avLst/>
                <a:gdLst/>
                <a:ahLst/>
                <a:cxnLst/>
                <a:rect l="l" t="t" r="r" b="b"/>
                <a:pathLst>
                  <a:path w="56854" h="46677" extrusionOk="0">
                    <a:moveTo>
                      <a:pt x="28707" y="0"/>
                    </a:moveTo>
                    <a:cubicBezTo>
                      <a:pt x="28035" y="0"/>
                      <a:pt x="27377" y="64"/>
                      <a:pt x="26779" y="170"/>
                    </a:cubicBezTo>
                    <a:cubicBezTo>
                      <a:pt x="24326" y="607"/>
                      <a:pt x="21676" y="2109"/>
                      <a:pt x="21240" y="4759"/>
                    </a:cubicBezTo>
                    <a:cubicBezTo>
                      <a:pt x="21234" y="4799"/>
                      <a:pt x="21231" y="4839"/>
                      <a:pt x="21224" y="4887"/>
                    </a:cubicBezTo>
                    <a:cubicBezTo>
                      <a:pt x="20325" y="3596"/>
                      <a:pt x="18636" y="2611"/>
                      <a:pt x="17259" y="2611"/>
                    </a:cubicBezTo>
                    <a:cubicBezTo>
                      <a:pt x="17076" y="2611"/>
                      <a:pt x="16899" y="2628"/>
                      <a:pt x="16730" y="2664"/>
                    </a:cubicBezTo>
                    <a:cubicBezTo>
                      <a:pt x="15029" y="2980"/>
                      <a:pt x="14629" y="4684"/>
                      <a:pt x="14830" y="6184"/>
                    </a:cubicBezTo>
                    <a:cubicBezTo>
                      <a:pt x="14859" y="6371"/>
                      <a:pt x="14897" y="6623"/>
                      <a:pt x="14963" y="6883"/>
                    </a:cubicBezTo>
                    <a:cubicBezTo>
                      <a:pt x="14391" y="6533"/>
                      <a:pt x="13574" y="6376"/>
                      <a:pt x="12796" y="6376"/>
                    </a:cubicBezTo>
                    <a:cubicBezTo>
                      <a:pt x="11972" y="6376"/>
                      <a:pt x="11192" y="6552"/>
                      <a:pt x="10795" y="6858"/>
                    </a:cubicBezTo>
                    <a:cubicBezTo>
                      <a:pt x="9972" y="7517"/>
                      <a:pt x="10107" y="8724"/>
                      <a:pt x="10472" y="9657"/>
                    </a:cubicBezTo>
                    <a:cubicBezTo>
                      <a:pt x="8864" y="9935"/>
                      <a:pt x="7364" y="10692"/>
                      <a:pt x="6442" y="12124"/>
                    </a:cubicBezTo>
                    <a:cubicBezTo>
                      <a:pt x="5876" y="13067"/>
                      <a:pt x="5565" y="14137"/>
                      <a:pt x="5602" y="15210"/>
                    </a:cubicBezTo>
                    <a:cubicBezTo>
                      <a:pt x="5236" y="15238"/>
                      <a:pt x="4899" y="15292"/>
                      <a:pt x="4621" y="15364"/>
                    </a:cubicBezTo>
                    <a:cubicBezTo>
                      <a:pt x="1576" y="16118"/>
                      <a:pt x="151" y="19480"/>
                      <a:pt x="1259" y="22328"/>
                    </a:cubicBezTo>
                    <a:cubicBezTo>
                      <a:pt x="1500" y="22936"/>
                      <a:pt x="1893" y="23620"/>
                      <a:pt x="2399" y="24148"/>
                    </a:cubicBezTo>
                    <a:cubicBezTo>
                      <a:pt x="1" y="25797"/>
                      <a:pt x="1982" y="29809"/>
                      <a:pt x="4409" y="29966"/>
                    </a:cubicBezTo>
                    <a:cubicBezTo>
                      <a:pt x="3143" y="30460"/>
                      <a:pt x="1925" y="31375"/>
                      <a:pt x="2210" y="32735"/>
                    </a:cubicBezTo>
                    <a:cubicBezTo>
                      <a:pt x="2553" y="34267"/>
                      <a:pt x="3703" y="34579"/>
                      <a:pt x="4952" y="34579"/>
                    </a:cubicBezTo>
                    <a:cubicBezTo>
                      <a:pt x="5133" y="34579"/>
                      <a:pt x="5315" y="34572"/>
                      <a:pt x="5498" y="34562"/>
                    </a:cubicBezTo>
                    <a:lnTo>
                      <a:pt x="5498" y="34562"/>
                    </a:lnTo>
                    <a:cubicBezTo>
                      <a:pt x="5295" y="34897"/>
                      <a:pt x="5226" y="35254"/>
                      <a:pt x="5451" y="35546"/>
                    </a:cubicBezTo>
                    <a:cubicBezTo>
                      <a:pt x="5629" y="35758"/>
                      <a:pt x="5932" y="35844"/>
                      <a:pt x="6277" y="35844"/>
                    </a:cubicBezTo>
                    <a:cubicBezTo>
                      <a:pt x="6729" y="35844"/>
                      <a:pt x="7252" y="35698"/>
                      <a:pt x="7662" y="35499"/>
                    </a:cubicBezTo>
                    <a:lnTo>
                      <a:pt x="7662" y="35499"/>
                    </a:lnTo>
                    <a:cubicBezTo>
                      <a:pt x="7462" y="35761"/>
                      <a:pt x="7301" y="36084"/>
                      <a:pt x="7193" y="36296"/>
                    </a:cubicBezTo>
                    <a:cubicBezTo>
                      <a:pt x="6642" y="37245"/>
                      <a:pt x="6243" y="38513"/>
                      <a:pt x="6718" y="39578"/>
                    </a:cubicBezTo>
                    <a:cubicBezTo>
                      <a:pt x="6940" y="40148"/>
                      <a:pt x="7535" y="40739"/>
                      <a:pt x="8189" y="40739"/>
                    </a:cubicBezTo>
                    <a:cubicBezTo>
                      <a:pt x="8234" y="40739"/>
                      <a:pt x="8278" y="40737"/>
                      <a:pt x="8323" y="40731"/>
                    </a:cubicBezTo>
                    <a:lnTo>
                      <a:pt x="8323" y="40731"/>
                    </a:lnTo>
                    <a:cubicBezTo>
                      <a:pt x="8313" y="40801"/>
                      <a:pt x="8307" y="40854"/>
                      <a:pt x="8301" y="40885"/>
                    </a:cubicBezTo>
                    <a:cubicBezTo>
                      <a:pt x="8225" y="42309"/>
                      <a:pt x="8700" y="44210"/>
                      <a:pt x="9808" y="45158"/>
                    </a:cubicBezTo>
                    <a:cubicBezTo>
                      <a:pt x="10201" y="45492"/>
                      <a:pt x="10619" y="45645"/>
                      <a:pt x="11018" y="45645"/>
                    </a:cubicBezTo>
                    <a:cubicBezTo>
                      <a:pt x="11659" y="45645"/>
                      <a:pt x="12252" y="45249"/>
                      <a:pt x="12617" y="44566"/>
                    </a:cubicBezTo>
                    <a:cubicBezTo>
                      <a:pt x="12698" y="44398"/>
                      <a:pt x="12794" y="44168"/>
                      <a:pt x="12859" y="43918"/>
                    </a:cubicBezTo>
                    <a:cubicBezTo>
                      <a:pt x="13249" y="44719"/>
                      <a:pt x="14069" y="45544"/>
                      <a:pt x="14475" y="45871"/>
                    </a:cubicBezTo>
                    <a:cubicBezTo>
                      <a:pt x="15151" y="46429"/>
                      <a:pt x="15908" y="46677"/>
                      <a:pt x="16662" y="46677"/>
                    </a:cubicBezTo>
                    <a:cubicBezTo>
                      <a:pt x="17941" y="46677"/>
                      <a:pt x="19209" y="45964"/>
                      <a:pt x="20056" y="44842"/>
                    </a:cubicBezTo>
                    <a:cubicBezTo>
                      <a:pt x="20372" y="44404"/>
                      <a:pt x="20689" y="43908"/>
                      <a:pt x="20902" y="43379"/>
                    </a:cubicBezTo>
                    <a:cubicBezTo>
                      <a:pt x="21205" y="44196"/>
                      <a:pt x="21845" y="44984"/>
                      <a:pt x="22588" y="45397"/>
                    </a:cubicBezTo>
                    <a:cubicBezTo>
                      <a:pt x="23016" y="45646"/>
                      <a:pt x="23520" y="45763"/>
                      <a:pt x="24034" y="45763"/>
                    </a:cubicBezTo>
                    <a:cubicBezTo>
                      <a:pt x="24741" y="45763"/>
                      <a:pt x="25468" y="45541"/>
                      <a:pt x="26045" y="45136"/>
                    </a:cubicBezTo>
                    <a:cubicBezTo>
                      <a:pt x="26336" y="45789"/>
                      <a:pt x="26934" y="46313"/>
                      <a:pt x="27616" y="46313"/>
                    </a:cubicBezTo>
                    <a:cubicBezTo>
                      <a:pt x="27655" y="46313"/>
                      <a:pt x="27693" y="46311"/>
                      <a:pt x="27732" y="46308"/>
                    </a:cubicBezTo>
                    <a:cubicBezTo>
                      <a:pt x="28826" y="46188"/>
                      <a:pt x="29350" y="45291"/>
                      <a:pt x="29474" y="44331"/>
                    </a:cubicBezTo>
                    <a:cubicBezTo>
                      <a:pt x="29699" y="45174"/>
                      <a:pt x="30458" y="45939"/>
                      <a:pt x="31176" y="46224"/>
                    </a:cubicBezTo>
                    <a:cubicBezTo>
                      <a:pt x="31667" y="46421"/>
                      <a:pt x="32158" y="46513"/>
                      <a:pt x="32636" y="46513"/>
                    </a:cubicBezTo>
                    <a:cubicBezTo>
                      <a:pt x="34082" y="46513"/>
                      <a:pt x="35408" y="45674"/>
                      <a:pt x="36240" y="44366"/>
                    </a:cubicBezTo>
                    <a:lnTo>
                      <a:pt x="36830" y="43679"/>
                    </a:lnTo>
                    <a:lnTo>
                      <a:pt x="38789" y="41177"/>
                    </a:lnTo>
                    <a:lnTo>
                      <a:pt x="42172" y="38034"/>
                    </a:lnTo>
                    <a:lnTo>
                      <a:pt x="42172" y="38034"/>
                    </a:lnTo>
                    <a:cubicBezTo>
                      <a:pt x="42067" y="38393"/>
                      <a:pt x="42401" y="38516"/>
                      <a:pt x="42784" y="38516"/>
                    </a:cubicBezTo>
                    <a:cubicBezTo>
                      <a:pt x="43119" y="38516"/>
                      <a:pt x="43490" y="38422"/>
                      <a:pt x="43637" y="38310"/>
                    </a:cubicBezTo>
                    <a:cubicBezTo>
                      <a:pt x="44126" y="37952"/>
                      <a:pt x="44401" y="37056"/>
                      <a:pt x="44283" y="36376"/>
                    </a:cubicBezTo>
                    <a:lnTo>
                      <a:pt x="44283" y="36376"/>
                    </a:lnTo>
                    <a:cubicBezTo>
                      <a:pt x="44473" y="36690"/>
                      <a:pt x="44838" y="36964"/>
                      <a:pt x="45062" y="37165"/>
                    </a:cubicBezTo>
                    <a:cubicBezTo>
                      <a:pt x="45720" y="37703"/>
                      <a:pt x="46468" y="38082"/>
                      <a:pt x="47290" y="38082"/>
                    </a:cubicBezTo>
                    <a:cubicBezTo>
                      <a:pt x="47556" y="38082"/>
                      <a:pt x="47829" y="38042"/>
                      <a:pt x="48109" y="37956"/>
                    </a:cubicBezTo>
                    <a:cubicBezTo>
                      <a:pt x="49294" y="37601"/>
                      <a:pt x="50086" y="36532"/>
                      <a:pt x="50364" y="35344"/>
                    </a:cubicBezTo>
                    <a:cubicBezTo>
                      <a:pt x="50475" y="34872"/>
                      <a:pt x="50566" y="34150"/>
                      <a:pt x="50433" y="33571"/>
                    </a:cubicBezTo>
                    <a:lnTo>
                      <a:pt x="50433" y="33571"/>
                    </a:lnTo>
                    <a:cubicBezTo>
                      <a:pt x="50742" y="33841"/>
                      <a:pt x="51241" y="33944"/>
                      <a:pt x="51750" y="33944"/>
                    </a:cubicBezTo>
                    <a:cubicBezTo>
                      <a:pt x="52370" y="33944"/>
                      <a:pt x="53005" y="33791"/>
                      <a:pt x="53333" y="33602"/>
                    </a:cubicBezTo>
                    <a:cubicBezTo>
                      <a:pt x="55111" y="32579"/>
                      <a:pt x="55023" y="30233"/>
                      <a:pt x="54029" y="28635"/>
                    </a:cubicBezTo>
                    <a:cubicBezTo>
                      <a:pt x="55380" y="28170"/>
                      <a:pt x="56593" y="26751"/>
                      <a:pt x="56733" y="25489"/>
                    </a:cubicBezTo>
                    <a:cubicBezTo>
                      <a:pt x="56853" y="24467"/>
                      <a:pt x="56458" y="23517"/>
                      <a:pt x="55625" y="22885"/>
                    </a:cubicBezTo>
                    <a:cubicBezTo>
                      <a:pt x="55153" y="22533"/>
                      <a:pt x="54381" y="22125"/>
                      <a:pt x="53647" y="21976"/>
                    </a:cubicBezTo>
                    <a:cubicBezTo>
                      <a:pt x="53748" y="21814"/>
                      <a:pt x="53827" y="21660"/>
                      <a:pt x="53883" y="21536"/>
                    </a:cubicBezTo>
                    <a:cubicBezTo>
                      <a:pt x="54558" y="19954"/>
                      <a:pt x="53371" y="18095"/>
                      <a:pt x="51629" y="17977"/>
                    </a:cubicBezTo>
                    <a:cubicBezTo>
                      <a:pt x="51592" y="17974"/>
                      <a:pt x="51550" y="17972"/>
                      <a:pt x="51503" y="17972"/>
                    </a:cubicBezTo>
                    <a:cubicBezTo>
                      <a:pt x="51469" y="17972"/>
                      <a:pt x="51433" y="17973"/>
                      <a:pt x="51394" y="17975"/>
                    </a:cubicBezTo>
                    <a:cubicBezTo>
                      <a:pt x="51414" y="17412"/>
                      <a:pt x="51053" y="16871"/>
                      <a:pt x="50559" y="16513"/>
                    </a:cubicBezTo>
                    <a:cubicBezTo>
                      <a:pt x="50378" y="16381"/>
                      <a:pt x="50199" y="16289"/>
                      <a:pt x="50015" y="16228"/>
                    </a:cubicBezTo>
                    <a:cubicBezTo>
                      <a:pt x="50762" y="14968"/>
                      <a:pt x="51038" y="13535"/>
                      <a:pt x="49018" y="13148"/>
                    </a:cubicBezTo>
                    <a:cubicBezTo>
                      <a:pt x="48959" y="13140"/>
                      <a:pt x="48886" y="13136"/>
                      <a:pt x="48800" y="13136"/>
                    </a:cubicBezTo>
                    <a:cubicBezTo>
                      <a:pt x="48103" y="13136"/>
                      <a:pt x="46623" y="13412"/>
                      <a:pt x="45723" y="13940"/>
                    </a:cubicBezTo>
                    <a:cubicBezTo>
                      <a:pt x="45894" y="13271"/>
                      <a:pt x="45932" y="12518"/>
                      <a:pt x="45932" y="12123"/>
                    </a:cubicBezTo>
                    <a:cubicBezTo>
                      <a:pt x="45932" y="10932"/>
                      <a:pt x="45537" y="9507"/>
                      <a:pt x="44469" y="8874"/>
                    </a:cubicBezTo>
                    <a:cubicBezTo>
                      <a:pt x="44302" y="8772"/>
                      <a:pt x="44131" y="8697"/>
                      <a:pt x="43953" y="8643"/>
                    </a:cubicBezTo>
                    <a:cubicBezTo>
                      <a:pt x="43965" y="8318"/>
                      <a:pt x="43944" y="7985"/>
                      <a:pt x="43874" y="7649"/>
                    </a:cubicBezTo>
                    <a:cubicBezTo>
                      <a:pt x="43387" y="5288"/>
                      <a:pt x="41228" y="4595"/>
                      <a:pt x="39083" y="4595"/>
                    </a:cubicBezTo>
                    <a:cubicBezTo>
                      <a:pt x="38965" y="4595"/>
                      <a:pt x="38848" y="4597"/>
                      <a:pt x="38730" y="4601"/>
                    </a:cubicBezTo>
                    <a:cubicBezTo>
                      <a:pt x="37609" y="4654"/>
                      <a:pt x="35888" y="4786"/>
                      <a:pt x="34513" y="5326"/>
                    </a:cubicBezTo>
                    <a:lnTo>
                      <a:pt x="34513" y="5326"/>
                    </a:lnTo>
                    <a:cubicBezTo>
                      <a:pt x="34734" y="4099"/>
                      <a:pt x="34349" y="2693"/>
                      <a:pt x="33585" y="1794"/>
                    </a:cubicBezTo>
                    <a:cubicBezTo>
                      <a:pt x="32457" y="464"/>
                      <a:pt x="30528" y="0"/>
                      <a:pt x="287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0"/>
              <p:cNvSpPr/>
              <p:nvPr/>
            </p:nvSpPr>
            <p:spPr>
              <a:xfrm>
                <a:off x="6478360" y="2638843"/>
                <a:ext cx="1159239" cy="1004821"/>
              </a:xfrm>
              <a:custGeom>
                <a:avLst/>
                <a:gdLst/>
                <a:ahLst/>
                <a:cxnLst/>
                <a:rect l="l" t="t" r="r" b="b"/>
                <a:pathLst>
                  <a:path w="31574" h="27370" extrusionOk="0">
                    <a:moveTo>
                      <a:pt x="7537" y="0"/>
                    </a:moveTo>
                    <a:cubicBezTo>
                      <a:pt x="6750" y="481"/>
                      <a:pt x="5860" y="802"/>
                      <a:pt x="5382" y="817"/>
                    </a:cubicBezTo>
                    <a:cubicBezTo>
                      <a:pt x="5330" y="821"/>
                      <a:pt x="5277" y="822"/>
                      <a:pt x="5224" y="822"/>
                    </a:cubicBezTo>
                    <a:cubicBezTo>
                      <a:pt x="5086" y="822"/>
                      <a:pt x="4944" y="812"/>
                      <a:pt x="4803" y="791"/>
                    </a:cubicBezTo>
                    <a:cubicBezTo>
                      <a:pt x="4710" y="1396"/>
                      <a:pt x="4539" y="1956"/>
                      <a:pt x="4314" y="2400"/>
                    </a:cubicBezTo>
                    <a:cubicBezTo>
                      <a:pt x="3877" y="3229"/>
                      <a:pt x="2848" y="4537"/>
                      <a:pt x="1781" y="4577"/>
                    </a:cubicBezTo>
                    <a:cubicBezTo>
                      <a:pt x="1696" y="4577"/>
                      <a:pt x="1601" y="4566"/>
                      <a:pt x="1505" y="4544"/>
                    </a:cubicBezTo>
                    <a:lnTo>
                      <a:pt x="1505" y="4544"/>
                    </a:lnTo>
                    <a:cubicBezTo>
                      <a:pt x="1530" y="5448"/>
                      <a:pt x="1363" y="6658"/>
                      <a:pt x="790" y="7345"/>
                    </a:cubicBezTo>
                    <a:cubicBezTo>
                      <a:pt x="622" y="7548"/>
                      <a:pt x="331" y="7740"/>
                      <a:pt x="1" y="7877"/>
                    </a:cubicBezTo>
                    <a:cubicBezTo>
                      <a:pt x="921" y="12786"/>
                      <a:pt x="2977" y="22235"/>
                      <a:pt x="5496" y="24322"/>
                    </a:cubicBezTo>
                    <a:cubicBezTo>
                      <a:pt x="6196" y="24901"/>
                      <a:pt x="7386" y="25132"/>
                      <a:pt x="8836" y="25132"/>
                    </a:cubicBezTo>
                    <a:cubicBezTo>
                      <a:pt x="14519" y="25132"/>
                      <a:pt x="24213" y="21589"/>
                      <a:pt x="24213" y="21589"/>
                    </a:cubicBezTo>
                    <a:lnTo>
                      <a:pt x="27971" y="25349"/>
                    </a:lnTo>
                    <a:lnTo>
                      <a:pt x="28483" y="26800"/>
                    </a:lnTo>
                    <a:lnTo>
                      <a:pt x="28686" y="27369"/>
                    </a:lnTo>
                    <a:lnTo>
                      <a:pt x="31573" y="27369"/>
                    </a:lnTo>
                    <a:lnTo>
                      <a:pt x="30449" y="24299"/>
                    </a:lnTo>
                    <a:lnTo>
                      <a:pt x="25684" y="11343"/>
                    </a:lnTo>
                    <a:cubicBezTo>
                      <a:pt x="25684" y="11343"/>
                      <a:pt x="28730" y="11301"/>
                      <a:pt x="29836" y="8018"/>
                    </a:cubicBezTo>
                    <a:cubicBezTo>
                      <a:pt x="30278" y="6712"/>
                      <a:pt x="29753" y="6113"/>
                      <a:pt x="28838" y="6113"/>
                    </a:cubicBezTo>
                    <a:cubicBezTo>
                      <a:pt x="27719" y="6113"/>
                      <a:pt x="26017" y="7010"/>
                      <a:pt x="24791" y="8605"/>
                    </a:cubicBezTo>
                    <a:cubicBezTo>
                      <a:pt x="24788" y="8605"/>
                      <a:pt x="24785" y="8605"/>
                      <a:pt x="24782" y="8605"/>
                    </a:cubicBezTo>
                    <a:cubicBezTo>
                      <a:pt x="23973" y="8605"/>
                      <a:pt x="23248" y="8303"/>
                      <a:pt x="22834" y="7426"/>
                    </a:cubicBezTo>
                    <a:cubicBezTo>
                      <a:pt x="22546" y="6904"/>
                      <a:pt x="22464" y="5897"/>
                      <a:pt x="22661" y="5094"/>
                    </a:cubicBezTo>
                    <a:lnTo>
                      <a:pt x="22661" y="5094"/>
                    </a:lnTo>
                    <a:cubicBezTo>
                      <a:pt x="21868" y="6207"/>
                      <a:pt x="20470" y="7228"/>
                      <a:pt x="19164" y="7228"/>
                    </a:cubicBezTo>
                    <a:cubicBezTo>
                      <a:pt x="18761" y="7228"/>
                      <a:pt x="18368" y="7131"/>
                      <a:pt x="18003" y="6911"/>
                    </a:cubicBezTo>
                    <a:cubicBezTo>
                      <a:pt x="17300" y="6467"/>
                      <a:pt x="16883" y="5556"/>
                      <a:pt x="16746" y="4583"/>
                    </a:cubicBezTo>
                    <a:cubicBezTo>
                      <a:pt x="16712" y="4584"/>
                      <a:pt x="16677" y="4584"/>
                      <a:pt x="16642" y="4584"/>
                    </a:cubicBezTo>
                    <a:cubicBezTo>
                      <a:pt x="15259" y="4584"/>
                      <a:pt x="13955" y="4134"/>
                      <a:pt x="13020" y="2837"/>
                    </a:cubicBezTo>
                    <a:cubicBezTo>
                      <a:pt x="12735" y="2444"/>
                      <a:pt x="12431" y="1792"/>
                      <a:pt x="12317" y="1144"/>
                    </a:cubicBezTo>
                    <a:cubicBezTo>
                      <a:pt x="12108" y="1553"/>
                      <a:pt x="11827" y="1932"/>
                      <a:pt x="11595" y="2163"/>
                    </a:cubicBezTo>
                    <a:cubicBezTo>
                      <a:pt x="11079" y="2702"/>
                      <a:pt x="10306" y="3090"/>
                      <a:pt x="9557" y="3090"/>
                    </a:cubicBezTo>
                    <a:cubicBezTo>
                      <a:pt x="9098" y="3090"/>
                      <a:pt x="8647" y="2944"/>
                      <a:pt x="8271" y="2597"/>
                    </a:cubicBezTo>
                    <a:cubicBezTo>
                      <a:pt x="7537" y="1896"/>
                      <a:pt x="7369" y="915"/>
                      <a:pt x="7537" y="0"/>
                    </a:cubicBezTo>
                    <a:close/>
                  </a:path>
                </a:pathLst>
              </a:custGeom>
              <a:solidFill>
                <a:srgbClr val="FF8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0"/>
              <p:cNvSpPr/>
              <p:nvPr/>
            </p:nvSpPr>
            <p:spPr>
              <a:xfrm>
                <a:off x="6760952" y="3125166"/>
                <a:ext cx="217830" cy="235180"/>
              </a:xfrm>
              <a:custGeom>
                <a:avLst/>
                <a:gdLst/>
                <a:ahLst/>
                <a:cxnLst/>
                <a:rect l="l" t="t" r="r" b="b"/>
                <a:pathLst>
                  <a:path w="5933" h="6406" extrusionOk="0">
                    <a:moveTo>
                      <a:pt x="1042" y="0"/>
                    </a:moveTo>
                    <a:lnTo>
                      <a:pt x="731" y="67"/>
                    </a:lnTo>
                    <a:cubicBezTo>
                      <a:pt x="738" y="97"/>
                      <a:pt x="1357" y="3024"/>
                      <a:pt x="965" y="4748"/>
                    </a:cubicBezTo>
                    <a:cubicBezTo>
                      <a:pt x="945" y="4747"/>
                      <a:pt x="924" y="4747"/>
                      <a:pt x="902" y="4747"/>
                    </a:cubicBezTo>
                    <a:cubicBezTo>
                      <a:pt x="740" y="4747"/>
                      <a:pt x="512" y="4780"/>
                      <a:pt x="325" y="4935"/>
                    </a:cubicBezTo>
                    <a:cubicBezTo>
                      <a:pt x="104" y="5118"/>
                      <a:pt x="0" y="5415"/>
                      <a:pt x="14" y="5818"/>
                    </a:cubicBezTo>
                    <a:cubicBezTo>
                      <a:pt x="23" y="6062"/>
                      <a:pt x="177" y="6246"/>
                      <a:pt x="449" y="6336"/>
                    </a:cubicBezTo>
                    <a:cubicBezTo>
                      <a:pt x="590" y="6383"/>
                      <a:pt x="760" y="6406"/>
                      <a:pt x="955" y="6406"/>
                    </a:cubicBezTo>
                    <a:cubicBezTo>
                      <a:pt x="2304" y="6406"/>
                      <a:pt x="4790" y="5354"/>
                      <a:pt x="5836" y="4053"/>
                    </a:cubicBezTo>
                    <a:lnTo>
                      <a:pt x="5932" y="3933"/>
                    </a:lnTo>
                    <a:lnTo>
                      <a:pt x="5813" y="3832"/>
                    </a:lnTo>
                    <a:cubicBezTo>
                      <a:pt x="5793" y="3814"/>
                      <a:pt x="5345" y="3440"/>
                      <a:pt x="4862" y="3440"/>
                    </a:cubicBezTo>
                    <a:cubicBezTo>
                      <a:pt x="4790" y="3440"/>
                      <a:pt x="4717" y="3448"/>
                      <a:pt x="4644" y="3468"/>
                    </a:cubicBezTo>
                    <a:cubicBezTo>
                      <a:pt x="4345" y="3548"/>
                      <a:pt x="4121" y="3785"/>
                      <a:pt x="3980" y="4176"/>
                    </a:cubicBezTo>
                    <a:lnTo>
                      <a:pt x="4278" y="4284"/>
                    </a:lnTo>
                    <a:cubicBezTo>
                      <a:pt x="4382" y="3996"/>
                      <a:pt x="4533" y="3825"/>
                      <a:pt x="4724" y="3774"/>
                    </a:cubicBezTo>
                    <a:cubicBezTo>
                      <a:pt x="4771" y="3761"/>
                      <a:pt x="4819" y="3755"/>
                      <a:pt x="4867" y="3755"/>
                    </a:cubicBezTo>
                    <a:cubicBezTo>
                      <a:pt x="5099" y="3755"/>
                      <a:pt x="5340" y="3886"/>
                      <a:pt x="5482" y="3980"/>
                    </a:cubicBezTo>
                    <a:cubicBezTo>
                      <a:pt x="4386" y="5215"/>
                      <a:pt x="2093" y="6089"/>
                      <a:pt x="952" y="6089"/>
                    </a:cubicBezTo>
                    <a:cubicBezTo>
                      <a:pt x="793" y="6089"/>
                      <a:pt x="656" y="6072"/>
                      <a:pt x="548" y="6036"/>
                    </a:cubicBezTo>
                    <a:cubicBezTo>
                      <a:pt x="361" y="5973"/>
                      <a:pt x="334" y="5880"/>
                      <a:pt x="330" y="5805"/>
                    </a:cubicBezTo>
                    <a:cubicBezTo>
                      <a:pt x="320" y="5507"/>
                      <a:pt x="386" y="5298"/>
                      <a:pt x="526" y="5179"/>
                    </a:cubicBezTo>
                    <a:cubicBezTo>
                      <a:pt x="640" y="5084"/>
                      <a:pt x="790" y="5063"/>
                      <a:pt x="899" y="5063"/>
                    </a:cubicBezTo>
                    <a:cubicBezTo>
                      <a:pt x="986" y="5063"/>
                      <a:pt x="1048" y="5076"/>
                      <a:pt x="1049" y="5076"/>
                    </a:cubicBezTo>
                    <a:lnTo>
                      <a:pt x="1198" y="5111"/>
                    </a:lnTo>
                    <a:lnTo>
                      <a:pt x="1236" y="4964"/>
                    </a:lnTo>
                    <a:cubicBezTo>
                      <a:pt x="1716" y="3186"/>
                      <a:pt x="1069" y="129"/>
                      <a:pt x="10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0"/>
              <p:cNvSpPr/>
              <p:nvPr/>
            </p:nvSpPr>
            <p:spPr>
              <a:xfrm>
                <a:off x="6827479" y="3094950"/>
                <a:ext cx="77138" cy="148062"/>
              </a:xfrm>
              <a:custGeom>
                <a:avLst/>
                <a:gdLst/>
                <a:ahLst/>
                <a:cxnLst/>
                <a:rect l="l" t="t" r="r" b="b"/>
                <a:pathLst>
                  <a:path w="2101" h="4033" extrusionOk="0">
                    <a:moveTo>
                      <a:pt x="286" y="1"/>
                    </a:moveTo>
                    <a:lnTo>
                      <a:pt x="0" y="134"/>
                    </a:lnTo>
                    <a:lnTo>
                      <a:pt x="1813" y="4032"/>
                    </a:lnTo>
                    <a:lnTo>
                      <a:pt x="2100" y="3898"/>
                    </a:lnTo>
                    <a:lnTo>
                      <a:pt x="2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0"/>
              <p:cNvSpPr/>
              <p:nvPr/>
            </p:nvSpPr>
            <p:spPr>
              <a:xfrm>
                <a:off x="6523078" y="2963989"/>
                <a:ext cx="196315" cy="175706"/>
              </a:xfrm>
              <a:custGeom>
                <a:avLst/>
                <a:gdLst/>
                <a:ahLst/>
                <a:cxnLst/>
                <a:rect l="l" t="t" r="r" b="b"/>
                <a:pathLst>
                  <a:path w="5347" h="4786" extrusionOk="0">
                    <a:moveTo>
                      <a:pt x="5347" y="1"/>
                    </a:moveTo>
                    <a:lnTo>
                      <a:pt x="1" y="3591"/>
                    </a:lnTo>
                    <a:lnTo>
                      <a:pt x="1039" y="4786"/>
                    </a:lnTo>
                    <a:lnTo>
                      <a:pt x="534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0"/>
              <p:cNvSpPr/>
              <p:nvPr/>
            </p:nvSpPr>
            <p:spPr>
              <a:xfrm>
                <a:off x="6786799" y="2878150"/>
                <a:ext cx="272572" cy="57932"/>
              </a:xfrm>
              <a:custGeom>
                <a:avLst/>
                <a:gdLst/>
                <a:ahLst/>
                <a:cxnLst/>
                <a:rect l="l" t="t" r="r" b="b"/>
                <a:pathLst>
                  <a:path w="7424" h="1578" extrusionOk="0">
                    <a:moveTo>
                      <a:pt x="0" y="0"/>
                    </a:moveTo>
                    <a:lnTo>
                      <a:pt x="127" y="1577"/>
                    </a:lnTo>
                    <a:lnTo>
                      <a:pt x="7424" y="195"/>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0"/>
              <p:cNvSpPr/>
              <p:nvPr/>
            </p:nvSpPr>
            <p:spPr>
              <a:xfrm>
                <a:off x="7052099" y="3231419"/>
                <a:ext cx="197563" cy="124198"/>
              </a:xfrm>
              <a:custGeom>
                <a:avLst/>
                <a:gdLst/>
                <a:ahLst/>
                <a:cxnLst/>
                <a:rect l="l" t="t" r="r" b="b"/>
                <a:pathLst>
                  <a:path w="5381" h="3383" extrusionOk="0">
                    <a:moveTo>
                      <a:pt x="2691" y="1"/>
                    </a:moveTo>
                    <a:cubicBezTo>
                      <a:pt x="1205" y="1"/>
                      <a:pt x="0" y="758"/>
                      <a:pt x="0" y="1692"/>
                    </a:cubicBezTo>
                    <a:cubicBezTo>
                      <a:pt x="0" y="2625"/>
                      <a:pt x="1204" y="3383"/>
                      <a:pt x="2691" y="3383"/>
                    </a:cubicBezTo>
                    <a:cubicBezTo>
                      <a:pt x="4175" y="3383"/>
                      <a:pt x="5380" y="2625"/>
                      <a:pt x="5380" y="1692"/>
                    </a:cubicBezTo>
                    <a:cubicBezTo>
                      <a:pt x="5380" y="758"/>
                      <a:pt x="4176" y="1"/>
                      <a:pt x="26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0"/>
              <p:cNvSpPr/>
              <p:nvPr/>
            </p:nvSpPr>
            <p:spPr>
              <a:xfrm>
                <a:off x="7047767" y="3172859"/>
                <a:ext cx="135919" cy="186867"/>
              </a:xfrm>
              <a:custGeom>
                <a:avLst/>
                <a:gdLst/>
                <a:ahLst/>
                <a:cxnLst/>
                <a:rect l="l" t="t" r="r" b="b"/>
                <a:pathLst>
                  <a:path w="3702" h="5090" extrusionOk="0">
                    <a:moveTo>
                      <a:pt x="2571" y="1"/>
                    </a:moveTo>
                    <a:cubicBezTo>
                      <a:pt x="2532" y="1"/>
                      <a:pt x="2507" y="84"/>
                      <a:pt x="2525" y="123"/>
                    </a:cubicBezTo>
                    <a:cubicBezTo>
                      <a:pt x="3015" y="1151"/>
                      <a:pt x="3256" y="2241"/>
                      <a:pt x="2851" y="3345"/>
                    </a:cubicBezTo>
                    <a:cubicBezTo>
                      <a:pt x="2420" y="4520"/>
                      <a:pt x="1187" y="4654"/>
                      <a:pt x="114" y="4656"/>
                    </a:cubicBezTo>
                    <a:cubicBezTo>
                      <a:pt x="1" y="4657"/>
                      <a:pt x="5" y="4886"/>
                      <a:pt x="97" y="4919"/>
                    </a:cubicBezTo>
                    <a:cubicBezTo>
                      <a:pt x="418" y="5034"/>
                      <a:pt x="734" y="5089"/>
                      <a:pt x="1038" y="5089"/>
                    </a:cubicBezTo>
                    <a:cubicBezTo>
                      <a:pt x="1963" y="5089"/>
                      <a:pt x="2767" y="4573"/>
                      <a:pt x="3190" y="3633"/>
                    </a:cubicBezTo>
                    <a:cubicBezTo>
                      <a:pt x="3702" y="2491"/>
                      <a:pt x="3334" y="985"/>
                      <a:pt x="2607" y="24"/>
                    </a:cubicBezTo>
                    <a:cubicBezTo>
                      <a:pt x="2594" y="7"/>
                      <a:pt x="2582" y="1"/>
                      <a:pt x="2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0"/>
              <p:cNvSpPr/>
              <p:nvPr/>
            </p:nvSpPr>
            <p:spPr>
              <a:xfrm>
                <a:off x="7411279" y="2900435"/>
                <a:ext cx="144914" cy="111129"/>
              </a:xfrm>
              <a:custGeom>
                <a:avLst/>
                <a:gdLst/>
                <a:ahLst/>
                <a:cxnLst/>
                <a:rect l="l" t="t" r="r" b="b"/>
                <a:pathLst>
                  <a:path w="3947" h="3027" extrusionOk="0">
                    <a:moveTo>
                      <a:pt x="2659" y="1"/>
                    </a:moveTo>
                    <a:cubicBezTo>
                      <a:pt x="2368" y="1"/>
                      <a:pt x="2044" y="76"/>
                      <a:pt x="1704" y="285"/>
                    </a:cubicBezTo>
                    <a:cubicBezTo>
                      <a:pt x="480" y="1039"/>
                      <a:pt x="0" y="2230"/>
                      <a:pt x="598" y="2845"/>
                    </a:cubicBezTo>
                    <a:cubicBezTo>
                      <a:pt x="722" y="2972"/>
                      <a:pt x="920" y="3027"/>
                      <a:pt x="1145" y="3027"/>
                    </a:cubicBezTo>
                    <a:cubicBezTo>
                      <a:pt x="1999" y="3027"/>
                      <a:pt x="3232" y="2227"/>
                      <a:pt x="2170" y="1558"/>
                    </a:cubicBezTo>
                    <a:lnTo>
                      <a:pt x="2839" y="1167"/>
                    </a:lnTo>
                    <a:lnTo>
                      <a:pt x="1838" y="1560"/>
                    </a:lnTo>
                    <a:cubicBezTo>
                      <a:pt x="1838" y="1560"/>
                      <a:pt x="2915" y="1961"/>
                      <a:pt x="2052" y="2617"/>
                    </a:cubicBezTo>
                    <a:cubicBezTo>
                      <a:pt x="1786" y="2818"/>
                      <a:pt x="1516" y="2905"/>
                      <a:pt x="1277" y="2905"/>
                    </a:cubicBezTo>
                    <a:cubicBezTo>
                      <a:pt x="738" y="2905"/>
                      <a:pt x="354" y="2466"/>
                      <a:pt x="522" y="1913"/>
                    </a:cubicBezTo>
                    <a:cubicBezTo>
                      <a:pt x="713" y="1288"/>
                      <a:pt x="1476" y="229"/>
                      <a:pt x="2753" y="229"/>
                    </a:cubicBezTo>
                    <a:cubicBezTo>
                      <a:pt x="3111" y="229"/>
                      <a:pt x="3509" y="312"/>
                      <a:pt x="3947" y="511"/>
                    </a:cubicBezTo>
                    <a:cubicBezTo>
                      <a:pt x="3947" y="511"/>
                      <a:pt x="3416" y="1"/>
                      <a:pt x="2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0"/>
              <p:cNvSpPr/>
              <p:nvPr/>
            </p:nvSpPr>
            <p:spPr>
              <a:xfrm>
                <a:off x="7406322" y="2974966"/>
                <a:ext cx="243531" cy="210656"/>
              </a:xfrm>
              <a:custGeom>
                <a:avLst/>
                <a:gdLst/>
                <a:ahLst/>
                <a:cxnLst/>
                <a:rect l="l" t="t" r="r" b="b"/>
                <a:pathLst>
                  <a:path w="6633" h="5738" extrusionOk="0">
                    <a:moveTo>
                      <a:pt x="4875" y="0"/>
                    </a:moveTo>
                    <a:cubicBezTo>
                      <a:pt x="4785" y="0"/>
                      <a:pt x="4692" y="10"/>
                      <a:pt x="4595" y="31"/>
                    </a:cubicBezTo>
                    <a:cubicBezTo>
                      <a:pt x="4374" y="77"/>
                      <a:pt x="4382" y="447"/>
                      <a:pt x="4561" y="543"/>
                    </a:cubicBezTo>
                    <a:cubicBezTo>
                      <a:pt x="5238" y="900"/>
                      <a:pt x="5767" y="1243"/>
                      <a:pt x="5852" y="2070"/>
                    </a:cubicBezTo>
                    <a:cubicBezTo>
                      <a:pt x="5920" y="2753"/>
                      <a:pt x="5670" y="3494"/>
                      <a:pt x="5231" y="4013"/>
                    </a:cubicBezTo>
                    <a:cubicBezTo>
                      <a:pt x="4882" y="4426"/>
                      <a:pt x="4378" y="4602"/>
                      <a:pt x="3848" y="4602"/>
                    </a:cubicBezTo>
                    <a:cubicBezTo>
                      <a:pt x="2383" y="4602"/>
                      <a:pt x="723" y="3255"/>
                      <a:pt x="1615" y="1866"/>
                    </a:cubicBezTo>
                    <a:cubicBezTo>
                      <a:pt x="1692" y="1747"/>
                      <a:pt x="1622" y="1491"/>
                      <a:pt x="1505" y="1491"/>
                    </a:cubicBezTo>
                    <a:cubicBezTo>
                      <a:pt x="1473" y="1491"/>
                      <a:pt x="1437" y="1510"/>
                      <a:pt x="1400" y="1556"/>
                    </a:cubicBezTo>
                    <a:cubicBezTo>
                      <a:pt x="1" y="3305"/>
                      <a:pt x="2051" y="5737"/>
                      <a:pt x="4017" y="5737"/>
                    </a:cubicBezTo>
                    <a:cubicBezTo>
                      <a:pt x="4501" y="5737"/>
                      <a:pt x="4979" y="5590"/>
                      <a:pt x="5400" y="5249"/>
                    </a:cubicBezTo>
                    <a:cubicBezTo>
                      <a:pt x="6298" y="4521"/>
                      <a:pt x="6632" y="3153"/>
                      <a:pt x="6518" y="2054"/>
                    </a:cubicBezTo>
                    <a:cubicBezTo>
                      <a:pt x="6426" y="1173"/>
                      <a:pt x="5863" y="0"/>
                      <a:pt x="487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0"/>
              <p:cNvSpPr/>
              <p:nvPr/>
            </p:nvSpPr>
            <p:spPr>
              <a:xfrm>
                <a:off x="6602932" y="3085845"/>
                <a:ext cx="187540" cy="228058"/>
              </a:xfrm>
              <a:custGeom>
                <a:avLst/>
                <a:gdLst/>
                <a:ahLst/>
                <a:cxnLst/>
                <a:rect l="l" t="t" r="r" b="b"/>
                <a:pathLst>
                  <a:path w="5108" h="6212" extrusionOk="0">
                    <a:moveTo>
                      <a:pt x="4244" y="0"/>
                    </a:moveTo>
                    <a:cubicBezTo>
                      <a:pt x="4200" y="0"/>
                      <a:pt x="4156" y="47"/>
                      <a:pt x="4161" y="120"/>
                    </a:cubicBezTo>
                    <a:cubicBezTo>
                      <a:pt x="4250" y="1535"/>
                      <a:pt x="4443" y="2917"/>
                      <a:pt x="4228" y="4334"/>
                    </a:cubicBezTo>
                    <a:cubicBezTo>
                      <a:pt x="4077" y="5333"/>
                      <a:pt x="3671" y="5718"/>
                      <a:pt x="3168" y="5718"/>
                    </a:cubicBezTo>
                    <a:cubicBezTo>
                      <a:pt x="1969" y="5718"/>
                      <a:pt x="223" y="3534"/>
                      <a:pt x="91" y="2293"/>
                    </a:cubicBezTo>
                    <a:cubicBezTo>
                      <a:pt x="85" y="2254"/>
                      <a:pt x="62" y="2234"/>
                      <a:pt x="41" y="2234"/>
                    </a:cubicBezTo>
                    <a:cubicBezTo>
                      <a:pt x="20" y="2234"/>
                      <a:pt x="1" y="2254"/>
                      <a:pt x="4" y="2295"/>
                    </a:cubicBezTo>
                    <a:cubicBezTo>
                      <a:pt x="105" y="3558"/>
                      <a:pt x="830" y="4710"/>
                      <a:pt x="1726" y="5572"/>
                    </a:cubicBezTo>
                    <a:cubicBezTo>
                      <a:pt x="2081" y="5913"/>
                      <a:pt x="2629" y="6211"/>
                      <a:pt x="3139" y="6211"/>
                    </a:cubicBezTo>
                    <a:cubicBezTo>
                      <a:pt x="3453" y="6211"/>
                      <a:pt x="3752" y="6098"/>
                      <a:pt x="3981" y="5811"/>
                    </a:cubicBezTo>
                    <a:cubicBezTo>
                      <a:pt x="5107" y="4397"/>
                      <a:pt x="4671" y="1711"/>
                      <a:pt x="4319" y="82"/>
                    </a:cubicBezTo>
                    <a:cubicBezTo>
                      <a:pt x="4307" y="25"/>
                      <a:pt x="4275" y="0"/>
                      <a:pt x="42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0"/>
              <p:cNvSpPr/>
              <p:nvPr/>
            </p:nvSpPr>
            <p:spPr>
              <a:xfrm>
                <a:off x="6617068" y="3271364"/>
                <a:ext cx="39065" cy="39796"/>
              </a:xfrm>
              <a:custGeom>
                <a:avLst/>
                <a:gdLst/>
                <a:ahLst/>
                <a:cxnLst/>
                <a:rect l="l" t="t" r="r" b="b"/>
                <a:pathLst>
                  <a:path w="1064" h="1084" extrusionOk="0">
                    <a:moveTo>
                      <a:pt x="837" y="1"/>
                    </a:moveTo>
                    <a:lnTo>
                      <a:pt x="0" y="863"/>
                    </a:lnTo>
                    <a:lnTo>
                      <a:pt x="228" y="1084"/>
                    </a:lnTo>
                    <a:lnTo>
                      <a:pt x="1063" y="222"/>
                    </a:lnTo>
                    <a:lnTo>
                      <a:pt x="8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0"/>
              <p:cNvSpPr/>
              <p:nvPr/>
            </p:nvSpPr>
            <p:spPr>
              <a:xfrm>
                <a:off x="6582592" y="3254255"/>
                <a:ext cx="64398" cy="35024"/>
              </a:xfrm>
              <a:custGeom>
                <a:avLst/>
                <a:gdLst/>
                <a:ahLst/>
                <a:cxnLst/>
                <a:rect l="l" t="t" r="r" b="b"/>
                <a:pathLst>
                  <a:path w="1754" h="954" extrusionOk="0">
                    <a:moveTo>
                      <a:pt x="1636" y="0"/>
                    </a:moveTo>
                    <a:lnTo>
                      <a:pt x="0" y="660"/>
                    </a:lnTo>
                    <a:lnTo>
                      <a:pt x="119" y="953"/>
                    </a:lnTo>
                    <a:lnTo>
                      <a:pt x="1753" y="293"/>
                    </a:lnTo>
                    <a:lnTo>
                      <a:pt x="16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0"/>
              <p:cNvSpPr/>
              <p:nvPr/>
            </p:nvSpPr>
            <p:spPr>
              <a:xfrm>
                <a:off x="6869848" y="2959693"/>
                <a:ext cx="187504" cy="228021"/>
              </a:xfrm>
              <a:custGeom>
                <a:avLst/>
                <a:gdLst/>
                <a:ahLst/>
                <a:cxnLst/>
                <a:rect l="l" t="t" r="r" b="b"/>
                <a:pathLst>
                  <a:path w="5107" h="6211" extrusionOk="0">
                    <a:moveTo>
                      <a:pt x="4243" y="0"/>
                    </a:moveTo>
                    <a:cubicBezTo>
                      <a:pt x="4199" y="0"/>
                      <a:pt x="4155" y="47"/>
                      <a:pt x="4159" y="119"/>
                    </a:cubicBezTo>
                    <a:cubicBezTo>
                      <a:pt x="4250" y="1534"/>
                      <a:pt x="4443" y="2917"/>
                      <a:pt x="4227" y="4334"/>
                    </a:cubicBezTo>
                    <a:cubicBezTo>
                      <a:pt x="4076" y="5333"/>
                      <a:pt x="3669" y="5718"/>
                      <a:pt x="3167" y="5718"/>
                    </a:cubicBezTo>
                    <a:cubicBezTo>
                      <a:pt x="1968" y="5718"/>
                      <a:pt x="222" y="3534"/>
                      <a:pt x="90" y="2293"/>
                    </a:cubicBezTo>
                    <a:cubicBezTo>
                      <a:pt x="86" y="2254"/>
                      <a:pt x="63" y="2235"/>
                      <a:pt x="41" y="2235"/>
                    </a:cubicBezTo>
                    <a:cubicBezTo>
                      <a:pt x="20" y="2235"/>
                      <a:pt x="1" y="2255"/>
                      <a:pt x="4" y="2295"/>
                    </a:cubicBezTo>
                    <a:cubicBezTo>
                      <a:pt x="106" y="3558"/>
                      <a:pt x="830" y="4710"/>
                      <a:pt x="1727" y="5572"/>
                    </a:cubicBezTo>
                    <a:cubicBezTo>
                      <a:pt x="2081" y="5912"/>
                      <a:pt x="2630" y="6211"/>
                      <a:pt x="3140" y="6211"/>
                    </a:cubicBezTo>
                    <a:cubicBezTo>
                      <a:pt x="3454" y="6211"/>
                      <a:pt x="3752" y="6097"/>
                      <a:pt x="3980" y="5811"/>
                    </a:cubicBezTo>
                    <a:cubicBezTo>
                      <a:pt x="5107" y="4397"/>
                      <a:pt x="4672" y="1711"/>
                      <a:pt x="4319" y="82"/>
                    </a:cubicBezTo>
                    <a:cubicBezTo>
                      <a:pt x="4306" y="25"/>
                      <a:pt x="4274" y="0"/>
                      <a:pt x="42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0"/>
              <p:cNvSpPr/>
              <p:nvPr/>
            </p:nvSpPr>
            <p:spPr>
              <a:xfrm>
                <a:off x="7034366" y="3070865"/>
                <a:ext cx="57165" cy="20889"/>
              </a:xfrm>
              <a:custGeom>
                <a:avLst/>
                <a:gdLst/>
                <a:ahLst/>
                <a:cxnLst/>
                <a:rect l="l" t="t" r="r" b="b"/>
                <a:pathLst>
                  <a:path w="1557" h="569" extrusionOk="0">
                    <a:moveTo>
                      <a:pt x="1504" y="1"/>
                    </a:moveTo>
                    <a:lnTo>
                      <a:pt x="0" y="257"/>
                    </a:lnTo>
                    <a:lnTo>
                      <a:pt x="53" y="568"/>
                    </a:lnTo>
                    <a:lnTo>
                      <a:pt x="1557" y="312"/>
                    </a:lnTo>
                    <a:lnTo>
                      <a:pt x="15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0"/>
              <p:cNvSpPr/>
              <p:nvPr/>
            </p:nvSpPr>
            <p:spPr>
              <a:xfrm>
                <a:off x="7032861" y="3031507"/>
                <a:ext cx="72292" cy="38842"/>
              </a:xfrm>
              <a:custGeom>
                <a:avLst/>
                <a:gdLst/>
                <a:ahLst/>
                <a:cxnLst/>
                <a:rect l="l" t="t" r="r" b="b"/>
                <a:pathLst>
                  <a:path w="1969" h="1058" extrusionOk="0">
                    <a:moveTo>
                      <a:pt x="1848" y="0"/>
                    </a:moveTo>
                    <a:lnTo>
                      <a:pt x="0" y="765"/>
                    </a:lnTo>
                    <a:lnTo>
                      <a:pt x="122" y="1057"/>
                    </a:lnTo>
                    <a:lnTo>
                      <a:pt x="1968" y="292"/>
                    </a:lnTo>
                    <a:lnTo>
                      <a:pt x="18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0"/>
              <p:cNvSpPr/>
              <p:nvPr/>
            </p:nvSpPr>
            <p:spPr>
              <a:xfrm>
                <a:off x="6575396" y="3598419"/>
                <a:ext cx="540188" cy="314553"/>
              </a:xfrm>
              <a:custGeom>
                <a:avLst/>
                <a:gdLst/>
                <a:ahLst/>
                <a:cxnLst/>
                <a:rect l="l" t="t" r="r" b="b"/>
                <a:pathLst>
                  <a:path w="14713" h="8568" extrusionOk="0">
                    <a:moveTo>
                      <a:pt x="9618" y="0"/>
                    </a:moveTo>
                    <a:cubicBezTo>
                      <a:pt x="9592" y="0"/>
                      <a:pt x="9567" y="2"/>
                      <a:pt x="9541" y="5"/>
                    </a:cubicBezTo>
                    <a:cubicBezTo>
                      <a:pt x="9075" y="56"/>
                      <a:pt x="8847" y="968"/>
                      <a:pt x="8826" y="2003"/>
                    </a:cubicBezTo>
                    <a:cubicBezTo>
                      <a:pt x="6654" y="2682"/>
                      <a:pt x="272" y="4785"/>
                      <a:pt x="44" y="6098"/>
                    </a:cubicBezTo>
                    <a:cubicBezTo>
                      <a:pt x="1" y="6347"/>
                      <a:pt x="177" y="6452"/>
                      <a:pt x="506" y="6452"/>
                    </a:cubicBezTo>
                    <a:cubicBezTo>
                      <a:pt x="2262" y="6452"/>
                      <a:pt x="8355" y="3448"/>
                      <a:pt x="8355" y="3448"/>
                    </a:cubicBezTo>
                    <a:cubicBezTo>
                      <a:pt x="8355" y="3448"/>
                      <a:pt x="8829" y="8039"/>
                      <a:pt x="10532" y="8514"/>
                    </a:cubicBezTo>
                    <a:cubicBezTo>
                      <a:pt x="10664" y="8551"/>
                      <a:pt x="10786" y="8568"/>
                      <a:pt x="10899" y="8568"/>
                    </a:cubicBezTo>
                    <a:cubicBezTo>
                      <a:pt x="12243" y="8568"/>
                      <a:pt x="12312" y="6178"/>
                      <a:pt x="12312" y="6178"/>
                    </a:cubicBezTo>
                    <a:lnTo>
                      <a:pt x="14713" y="7051"/>
                    </a:lnTo>
                    <a:lnTo>
                      <a:pt x="14254" y="3940"/>
                    </a:lnTo>
                    <a:lnTo>
                      <a:pt x="11641" y="2416"/>
                    </a:lnTo>
                    <a:cubicBezTo>
                      <a:pt x="11641" y="2416"/>
                      <a:pt x="10694" y="0"/>
                      <a:pt x="9618" y="0"/>
                    </a:cubicBezTo>
                    <a:close/>
                  </a:path>
                </a:pathLst>
              </a:custGeom>
              <a:solidFill>
                <a:srgbClr val="FF8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0"/>
              <p:cNvSpPr/>
              <p:nvPr/>
            </p:nvSpPr>
            <p:spPr>
              <a:xfrm>
                <a:off x="6891546" y="3592655"/>
                <a:ext cx="116570" cy="197770"/>
              </a:xfrm>
              <a:custGeom>
                <a:avLst/>
                <a:gdLst/>
                <a:ahLst/>
                <a:cxnLst/>
                <a:rect l="l" t="t" r="r" b="b"/>
                <a:pathLst>
                  <a:path w="3175" h="5387" extrusionOk="0">
                    <a:moveTo>
                      <a:pt x="1010" y="0"/>
                    </a:moveTo>
                    <a:cubicBezTo>
                      <a:pt x="977" y="0"/>
                      <a:pt x="945" y="2"/>
                      <a:pt x="912" y="5"/>
                    </a:cubicBezTo>
                    <a:cubicBezTo>
                      <a:pt x="94" y="93"/>
                      <a:pt x="0" y="1885"/>
                      <a:pt x="74" y="2929"/>
                    </a:cubicBezTo>
                    <a:cubicBezTo>
                      <a:pt x="158" y="4120"/>
                      <a:pt x="497" y="5386"/>
                      <a:pt x="1192" y="5386"/>
                    </a:cubicBezTo>
                    <a:cubicBezTo>
                      <a:pt x="1199" y="5386"/>
                      <a:pt x="1205" y="5386"/>
                      <a:pt x="1212" y="5383"/>
                    </a:cubicBezTo>
                    <a:cubicBezTo>
                      <a:pt x="1399" y="5378"/>
                      <a:pt x="1562" y="5293"/>
                      <a:pt x="1682" y="5138"/>
                    </a:cubicBezTo>
                    <a:cubicBezTo>
                      <a:pt x="2306" y="4333"/>
                      <a:pt x="1744" y="1656"/>
                      <a:pt x="1677" y="1354"/>
                    </a:cubicBezTo>
                    <a:lnTo>
                      <a:pt x="1368" y="1421"/>
                    </a:lnTo>
                    <a:cubicBezTo>
                      <a:pt x="1538" y="2203"/>
                      <a:pt x="1884" y="4362"/>
                      <a:pt x="1432" y="4944"/>
                    </a:cubicBezTo>
                    <a:cubicBezTo>
                      <a:pt x="1368" y="5025"/>
                      <a:pt x="1293" y="5066"/>
                      <a:pt x="1200" y="5069"/>
                    </a:cubicBezTo>
                    <a:lnTo>
                      <a:pt x="1192" y="5069"/>
                    </a:lnTo>
                    <a:cubicBezTo>
                      <a:pt x="822" y="5069"/>
                      <a:pt x="476" y="4143"/>
                      <a:pt x="390" y="2905"/>
                    </a:cubicBezTo>
                    <a:cubicBezTo>
                      <a:pt x="294" y="1546"/>
                      <a:pt x="548" y="360"/>
                      <a:pt x="947" y="319"/>
                    </a:cubicBezTo>
                    <a:cubicBezTo>
                      <a:pt x="968" y="316"/>
                      <a:pt x="989" y="315"/>
                      <a:pt x="1010" y="315"/>
                    </a:cubicBezTo>
                    <a:cubicBezTo>
                      <a:pt x="1793" y="315"/>
                      <a:pt x="2623" y="1977"/>
                      <a:pt x="2879" y="2633"/>
                    </a:cubicBezTo>
                    <a:lnTo>
                      <a:pt x="3175" y="2519"/>
                    </a:lnTo>
                    <a:cubicBezTo>
                      <a:pt x="3070" y="2255"/>
                      <a:pt x="2172" y="0"/>
                      <a:pt x="10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0"/>
              <p:cNvSpPr/>
              <p:nvPr/>
            </p:nvSpPr>
            <p:spPr>
              <a:xfrm>
                <a:off x="6952529" y="3712896"/>
                <a:ext cx="79158" cy="125557"/>
              </a:xfrm>
              <a:custGeom>
                <a:avLst/>
                <a:gdLst/>
                <a:ahLst/>
                <a:cxnLst/>
                <a:rect l="l" t="t" r="r" b="b"/>
                <a:pathLst>
                  <a:path w="2156" h="3420" extrusionOk="0">
                    <a:moveTo>
                      <a:pt x="276" y="1"/>
                    </a:moveTo>
                    <a:lnTo>
                      <a:pt x="1" y="160"/>
                    </a:lnTo>
                    <a:lnTo>
                      <a:pt x="1880" y="3419"/>
                    </a:lnTo>
                    <a:lnTo>
                      <a:pt x="2155" y="3260"/>
                    </a:lnTo>
                    <a:lnTo>
                      <a:pt x="2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0"/>
              <p:cNvSpPr/>
              <p:nvPr/>
            </p:nvSpPr>
            <p:spPr>
              <a:xfrm>
                <a:off x="6934869" y="3803581"/>
                <a:ext cx="79965" cy="96774"/>
              </a:xfrm>
              <a:custGeom>
                <a:avLst/>
                <a:gdLst/>
                <a:ahLst/>
                <a:cxnLst/>
                <a:rect l="l" t="t" r="r" b="b"/>
                <a:pathLst>
                  <a:path w="2178" h="2636" extrusionOk="0">
                    <a:moveTo>
                      <a:pt x="1929" y="1"/>
                    </a:moveTo>
                    <a:lnTo>
                      <a:pt x="1" y="2439"/>
                    </a:lnTo>
                    <a:lnTo>
                      <a:pt x="249" y="2636"/>
                    </a:lnTo>
                    <a:lnTo>
                      <a:pt x="2178" y="196"/>
                    </a:lnTo>
                    <a:lnTo>
                      <a:pt x="192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0"/>
              <p:cNvSpPr/>
              <p:nvPr/>
            </p:nvSpPr>
            <p:spPr>
              <a:xfrm>
                <a:off x="6899734" y="3761469"/>
                <a:ext cx="90319" cy="70121"/>
              </a:xfrm>
              <a:custGeom>
                <a:avLst/>
                <a:gdLst/>
                <a:ahLst/>
                <a:cxnLst/>
                <a:rect l="l" t="t" r="r" b="b"/>
                <a:pathLst>
                  <a:path w="2460" h="1910" extrusionOk="0">
                    <a:moveTo>
                      <a:pt x="2275" y="0"/>
                    </a:moveTo>
                    <a:lnTo>
                      <a:pt x="1" y="1654"/>
                    </a:lnTo>
                    <a:lnTo>
                      <a:pt x="186" y="1910"/>
                    </a:lnTo>
                    <a:lnTo>
                      <a:pt x="2459" y="257"/>
                    </a:lnTo>
                    <a:lnTo>
                      <a:pt x="22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0"/>
              <p:cNvSpPr/>
              <p:nvPr/>
            </p:nvSpPr>
            <p:spPr>
              <a:xfrm>
                <a:off x="7038992" y="3642183"/>
                <a:ext cx="584026" cy="441651"/>
              </a:xfrm>
              <a:custGeom>
                <a:avLst/>
                <a:gdLst/>
                <a:ahLst/>
                <a:cxnLst/>
                <a:rect l="l" t="t" r="r" b="b"/>
                <a:pathLst>
                  <a:path w="15907" h="12030" extrusionOk="0">
                    <a:moveTo>
                      <a:pt x="14007" y="1"/>
                    </a:moveTo>
                    <a:lnTo>
                      <a:pt x="10167" y="7715"/>
                    </a:lnTo>
                    <a:lnTo>
                      <a:pt x="4068" y="4168"/>
                    </a:lnTo>
                    <a:lnTo>
                      <a:pt x="1627" y="2748"/>
                    </a:lnTo>
                    <a:lnTo>
                      <a:pt x="998" y="5347"/>
                    </a:lnTo>
                    <a:lnTo>
                      <a:pt x="0" y="9457"/>
                    </a:lnTo>
                    <a:lnTo>
                      <a:pt x="4273" y="12030"/>
                    </a:lnTo>
                    <a:lnTo>
                      <a:pt x="4273" y="12030"/>
                    </a:lnTo>
                    <a:lnTo>
                      <a:pt x="4231" y="10418"/>
                    </a:lnTo>
                    <a:lnTo>
                      <a:pt x="4231" y="10418"/>
                    </a:lnTo>
                    <a:cubicBezTo>
                      <a:pt x="5221" y="11226"/>
                      <a:pt x="6663" y="12027"/>
                      <a:pt x="8482" y="12027"/>
                    </a:cubicBezTo>
                    <a:cubicBezTo>
                      <a:pt x="9024" y="12027"/>
                      <a:pt x="9600" y="11956"/>
                      <a:pt x="10208" y="11792"/>
                    </a:cubicBezTo>
                    <a:cubicBezTo>
                      <a:pt x="14915" y="10526"/>
                      <a:pt x="15907" y="201"/>
                      <a:pt x="15907" y="201"/>
                    </a:cubicBezTo>
                    <a:lnTo>
                      <a:pt x="1400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0"/>
              <p:cNvSpPr/>
              <p:nvPr/>
            </p:nvSpPr>
            <p:spPr>
              <a:xfrm>
                <a:off x="7421045" y="3761359"/>
                <a:ext cx="646771" cy="842589"/>
              </a:xfrm>
              <a:custGeom>
                <a:avLst/>
                <a:gdLst/>
                <a:ahLst/>
                <a:cxnLst/>
                <a:rect l="l" t="t" r="r" b="b"/>
                <a:pathLst>
                  <a:path w="17616" h="22951" extrusionOk="0">
                    <a:moveTo>
                      <a:pt x="4670" y="0"/>
                    </a:moveTo>
                    <a:lnTo>
                      <a:pt x="1" y="22950"/>
                    </a:lnTo>
                    <a:lnTo>
                      <a:pt x="15393" y="22634"/>
                    </a:lnTo>
                    <a:cubicBezTo>
                      <a:pt x="15393" y="22634"/>
                      <a:pt x="17616" y="8327"/>
                      <a:pt x="12900" y="1227"/>
                    </a:cubicBezTo>
                    <a:lnTo>
                      <a:pt x="467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0"/>
              <p:cNvSpPr/>
              <p:nvPr/>
            </p:nvSpPr>
            <p:spPr>
              <a:xfrm>
                <a:off x="7590887" y="3963364"/>
                <a:ext cx="142785" cy="621983"/>
              </a:xfrm>
              <a:custGeom>
                <a:avLst/>
                <a:gdLst/>
                <a:ahLst/>
                <a:cxnLst/>
                <a:rect l="l" t="t" r="r" b="b"/>
                <a:pathLst>
                  <a:path w="3889" h="16942" extrusionOk="0">
                    <a:moveTo>
                      <a:pt x="75" y="1"/>
                    </a:moveTo>
                    <a:lnTo>
                      <a:pt x="1" y="309"/>
                    </a:lnTo>
                    <a:lnTo>
                      <a:pt x="3557" y="1149"/>
                    </a:lnTo>
                    <a:lnTo>
                      <a:pt x="2650" y="16924"/>
                    </a:lnTo>
                    <a:lnTo>
                      <a:pt x="2965" y="16941"/>
                    </a:lnTo>
                    <a:lnTo>
                      <a:pt x="3889" y="902"/>
                    </a:lnTo>
                    <a:lnTo>
                      <a:pt x="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0"/>
              <p:cNvSpPr/>
              <p:nvPr/>
            </p:nvSpPr>
            <p:spPr>
              <a:xfrm>
                <a:off x="7421045" y="3358929"/>
                <a:ext cx="1009736" cy="576643"/>
              </a:xfrm>
              <a:custGeom>
                <a:avLst/>
                <a:gdLst/>
                <a:ahLst/>
                <a:cxnLst/>
                <a:rect l="l" t="t" r="r" b="b"/>
                <a:pathLst>
                  <a:path w="27502" h="15707" extrusionOk="0">
                    <a:moveTo>
                      <a:pt x="4629" y="0"/>
                    </a:moveTo>
                    <a:lnTo>
                      <a:pt x="2927" y="909"/>
                    </a:lnTo>
                    <a:cubicBezTo>
                      <a:pt x="2927" y="909"/>
                      <a:pt x="4035" y="6724"/>
                      <a:pt x="4035" y="6844"/>
                    </a:cubicBezTo>
                    <a:cubicBezTo>
                      <a:pt x="4035" y="6846"/>
                      <a:pt x="4034" y="6847"/>
                      <a:pt x="4032" y="6847"/>
                    </a:cubicBezTo>
                    <a:cubicBezTo>
                      <a:pt x="3931" y="6847"/>
                      <a:pt x="672" y="3166"/>
                      <a:pt x="672" y="3166"/>
                    </a:cubicBezTo>
                    <a:lnTo>
                      <a:pt x="1" y="4748"/>
                    </a:lnTo>
                    <a:lnTo>
                      <a:pt x="1268" y="5224"/>
                    </a:lnTo>
                    <a:lnTo>
                      <a:pt x="1068" y="8427"/>
                    </a:lnTo>
                    <a:lnTo>
                      <a:pt x="4750" y="9098"/>
                    </a:lnTo>
                    <a:lnTo>
                      <a:pt x="3681" y="13413"/>
                    </a:lnTo>
                    <a:lnTo>
                      <a:pt x="6925" y="15272"/>
                    </a:lnTo>
                    <a:lnTo>
                      <a:pt x="7758" y="13097"/>
                    </a:lnTo>
                    <a:lnTo>
                      <a:pt x="8625" y="15629"/>
                    </a:lnTo>
                    <a:cubicBezTo>
                      <a:pt x="8625" y="15629"/>
                      <a:pt x="11167" y="15492"/>
                      <a:pt x="13054" y="13947"/>
                    </a:cubicBezTo>
                    <a:cubicBezTo>
                      <a:pt x="13450" y="13624"/>
                      <a:pt x="13817" y="13238"/>
                      <a:pt x="14128" y="12780"/>
                    </a:cubicBezTo>
                    <a:lnTo>
                      <a:pt x="12519" y="10701"/>
                    </a:lnTo>
                    <a:lnTo>
                      <a:pt x="6608" y="3046"/>
                    </a:lnTo>
                    <a:lnTo>
                      <a:pt x="23228" y="4985"/>
                    </a:lnTo>
                    <a:lnTo>
                      <a:pt x="16786" y="8422"/>
                    </a:lnTo>
                    <a:lnTo>
                      <a:pt x="13998" y="9909"/>
                    </a:lnTo>
                    <a:lnTo>
                      <a:pt x="13752" y="11878"/>
                    </a:lnTo>
                    <a:lnTo>
                      <a:pt x="15953" y="12889"/>
                    </a:lnTo>
                    <a:lnTo>
                      <a:pt x="15955" y="12888"/>
                    </a:lnTo>
                    <a:lnTo>
                      <a:pt x="17805" y="15707"/>
                    </a:lnTo>
                    <a:lnTo>
                      <a:pt x="22319" y="12661"/>
                    </a:lnTo>
                    <a:lnTo>
                      <a:pt x="20851" y="11539"/>
                    </a:lnTo>
                    <a:lnTo>
                      <a:pt x="27501" y="6408"/>
                    </a:lnTo>
                    <a:cubicBezTo>
                      <a:pt x="25465" y="1469"/>
                      <a:pt x="20838" y="85"/>
                      <a:pt x="16291" y="85"/>
                    </a:cubicBezTo>
                    <a:cubicBezTo>
                      <a:pt x="10493" y="85"/>
                      <a:pt x="4826" y="2335"/>
                      <a:pt x="4826" y="2335"/>
                    </a:cubicBezTo>
                    <a:lnTo>
                      <a:pt x="462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0"/>
              <p:cNvSpPr/>
              <p:nvPr/>
            </p:nvSpPr>
            <p:spPr>
              <a:xfrm>
                <a:off x="7525865" y="3391018"/>
                <a:ext cx="74715" cy="94975"/>
              </a:xfrm>
              <a:custGeom>
                <a:avLst/>
                <a:gdLst/>
                <a:ahLst/>
                <a:cxnLst/>
                <a:rect l="l" t="t" r="r" b="b"/>
                <a:pathLst>
                  <a:path w="2035" h="2587" extrusionOk="0">
                    <a:moveTo>
                      <a:pt x="144" y="1"/>
                    </a:moveTo>
                    <a:lnTo>
                      <a:pt x="1" y="71"/>
                    </a:lnTo>
                    <a:lnTo>
                      <a:pt x="1206" y="2586"/>
                    </a:lnTo>
                    <a:lnTo>
                      <a:pt x="2034" y="1509"/>
                    </a:lnTo>
                    <a:lnTo>
                      <a:pt x="1908" y="1412"/>
                    </a:lnTo>
                    <a:lnTo>
                      <a:pt x="1237" y="2285"/>
                    </a:lnTo>
                    <a:lnTo>
                      <a:pt x="1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0"/>
              <p:cNvSpPr/>
              <p:nvPr/>
            </p:nvSpPr>
            <p:spPr>
              <a:xfrm>
                <a:off x="7447993" y="3478766"/>
                <a:ext cx="56615" cy="75334"/>
              </a:xfrm>
              <a:custGeom>
                <a:avLst/>
                <a:gdLst/>
                <a:ahLst/>
                <a:cxnLst/>
                <a:rect l="l" t="t" r="r" b="b"/>
                <a:pathLst>
                  <a:path w="1542" h="2052" extrusionOk="0">
                    <a:moveTo>
                      <a:pt x="131" y="0"/>
                    </a:moveTo>
                    <a:lnTo>
                      <a:pt x="1" y="91"/>
                    </a:lnTo>
                    <a:lnTo>
                      <a:pt x="1238" y="1890"/>
                    </a:lnTo>
                    <a:lnTo>
                      <a:pt x="535" y="1882"/>
                    </a:lnTo>
                    <a:lnTo>
                      <a:pt x="534" y="2039"/>
                    </a:lnTo>
                    <a:lnTo>
                      <a:pt x="1542" y="2052"/>
                    </a:lnTo>
                    <a:lnTo>
                      <a:pt x="13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0"/>
              <p:cNvSpPr/>
              <p:nvPr/>
            </p:nvSpPr>
            <p:spPr>
              <a:xfrm>
                <a:off x="7566655" y="3608736"/>
                <a:ext cx="141720" cy="232537"/>
              </a:xfrm>
              <a:custGeom>
                <a:avLst/>
                <a:gdLst/>
                <a:ahLst/>
                <a:cxnLst/>
                <a:rect l="l" t="t" r="r" b="b"/>
                <a:pathLst>
                  <a:path w="3860" h="6334" extrusionOk="0">
                    <a:moveTo>
                      <a:pt x="137" y="1"/>
                    </a:moveTo>
                    <a:lnTo>
                      <a:pt x="1" y="82"/>
                    </a:lnTo>
                    <a:lnTo>
                      <a:pt x="3723" y="6333"/>
                    </a:lnTo>
                    <a:lnTo>
                      <a:pt x="3860" y="6252"/>
                    </a:lnTo>
                    <a:lnTo>
                      <a:pt x="1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0"/>
              <p:cNvSpPr/>
              <p:nvPr/>
            </p:nvSpPr>
            <p:spPr>
              <a:xfrm>
                <a:off x="7598230" y="3619934"/>
                <a:ext cx="24819" cy="15529"/>
              </a:xfrm>
              <a:custGeom>
                <a:avLst/>
                <a:gdLst/>
                <a:ahLst/>
                <a:cxnLst/>
                <a:rect l="l" t="t" r="r" b="b"/>
                <a:pathLst>
                  <a:path w="676" h="423" extrusionOk="0">
                    <a:moveTo>
                      <a:pt x="338" y="1"/>
                    </a:moveTo>
                    <a:cubicBezTo>
                      <a:pt x="152" y="1"/>
                      <a:pt x="1" y="94"/>
                      <a:pt x="1" y="211"/>
                    </a:cubicBezTo>
                    <a:cubicBezTo>
                      <a:pt x="1" y="328"/>
                      <a:pt x="152" y="422"/>
                      <a:pt x="338" y="422"/>
                    </a:cubicBezTo>
                    <a:cubicBezTo>
                      <a:pt x="525" y="422"/>
                      <a:pt x="676" y="328"/>
                      <a:pt x="676" y="211"/>
                    </a:cubicBezTo>
                    <a:cubicBezTo>
                      <a:pt x="676" y="94"/>
                      <a:pt x="525" y="1"/>
                      <a:pt x="3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0"/>
              <p:cNvSpPr/>
              <p:nvPr/>
            </p:nvSpPr>
            <p:spPr>
              <a:xfrm>
                <a:off x="7637551" y="3691491"/>
                <a:ext cx="24746" cy="15529"/>
              </a:xfrm>
              <a:custGeom>
                <a:avLst/>
                <a:gdLst/>
                <a:ahLst/>
                <a:cxnLst/>
                <a:rect l="l" t="t" r="r" b="b"/>
                <a:pathLst>
                  <a:path w="674" h="423" extrusionOk="0">
                    <a:moveTo>
                      <a:pt x="338" y="1"/>
                    </a:moveTo>
                    <a:cubicBezTo>
                      <a:pt x="151" y="1"/>
                      <a:pt x="0" y="97"/>
                      <a:pt x="0" y="212"/>
                    </a:cubicBezTo>
                    <a:cubicBezTo>
                      <a:pt x="0" y="328"/>
                      <a:pt x="151" y="422"/>
                      <a:pt x="338" y="422"/>
                    </a:cubicBezTo>
                    <a:cubicBezTo>
                      <a:pt x="523" y="422"/>
                      <a:pt x="674" y="328"/>
                      <a:pt x="674" y="212"/>
                    </a:cubicBezTo>
                    <a:cubicBezTo>
                      <a:pt x="674" y="94"/>
                      <a:pt x="523" y="1"/>
                      <a:pt x="3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0"/>
              <p:cNvSpPr/>
              <p:nvPr/>
            </p:nvSpPr>
            <p:spPr>
              <a:xfrm>
                <a:off x="7687593" y="3769069"/>
                <a:ext cx="24746" cy="15529"/>
              </a:xfrm>
              <a:custGeom>
                <a:avLst/>
                <a:gdLst/>
                <a:ahLst/>
                <a:cxnLst/>
                <a:rect l="l" t="t" r="r" b="b"/>
                <a:pathLst>
                  <a:path w="674" h="423" extrusionOk="0">
                    <a:moveTo>
                      <a:pt x="336" y="0"/>
                    </a:moveTo>
                    <a:cubicBezTo>
                      <a:pt x="151" y="0"/>
                      <a:pt x="0" y="94"/>
                      <a:pt x="0" y="212"/>
                    </a:cubicBezTo>
                    <a:cubicBezTo>
                      <a:pt x="0" y="327"/>
                      <a:pt x="151" y="422"/>
                      <a:pt x="336" y="422"/>
                    </a:cubicBezTo>
                    <a:cubicBezTo>
                      <a:pt x="523" y="422"/>
                      <a:pt x="674" y="327"/>
                      <a:pt x="674" y="212"/>
                    </a:cubicBezTo>
                    <a:cubicBezTo>
                      <a:pt x="674" y="94"/>
                      <a:pt x="523" y="0"/>
                      <a:pt x="3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0"/>
              <p:cNvSpPr/>
              <p:nvPr/>
            </p:nvSpPr>
            <p:spPr>
              <a:xfrm>
                <a:off x="7623012" y="3560823"/>
                <a:ext cx="107905" cy="93029"/>
              </a:xfrm>
              <a:custGeom>
                <a:avLst/>
                <a:gdLst/>
                <a:ahLst/>
                <a:cxnLst/>
                <a:rect l="l" t="t" r="r" b="b"/>
                <a:pathLst>
                  <a:path w="2939" h="2534" extrusionOk="0">
                    <a:moveTo>
                      <a:pt x="2098" y="1"/>
                    </a:moveTo>
                    <a:lnTo>
                      <a:pt x="1" y="660"/>
                    </a:lnTo>
                    <a:cubicBezTo>
                      <a:pt x="334" y="2508"/>
                      <a:pt x="1684" y="2533"/>
                      <a:pt x="1757" y="2533"/>
                    </a:cubicBezTo>
                    <a:cubicBezTo>
                      <a:pt x="1759" y="2533"/>
                      <a:pt x="1760" y="2533"/>
                      <a:pt x="1760" y="2533"/>
                    </a:cubicBezTo>
                    <a:cubicBezTo>
                      <a:pt x="2939" y="1267"/>
                      <a:pt x="2098" y="1"/>
                      <a:pt x="20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0"/>
              <p:cNvSpPr/>
              <p:nvPr/>
            </p:nvSpPr>
            <p:spPr>
              <a:xfrm>
                <a:off x="7862722" y="3722772"/>
                <a:ext cx="325478" cy="337828"/>
              </a:xfrm>
              <a:custGeom>
                <a:avLst/>
                <a:gdLst/>
                <a:ahLst/>
                <a:cxnLst/>
                <a:rect l="l" t="t" r="r" b="b"/>
                <a:pathLst>
                  <a:path w="8865" h="9202" extrusionOk="0">
                    <a:moveTo>
                      <a:pt x="1968" y="0"/>
                    </a:moveTo>
                    <a:lnTo>
                      <a:pt x="489" y="792"/>
                    </a:lnTo>
                    <a:lnTo>
                      <a:pt x="1" y="1050"/>
                    </a:lnTo>
                    <a:lnTo>
                      <a:pt x="1023" y="4038"/>
                    </a:lnTo>
                    <a:lnTo>
                      <a:pt x="2609" y="8685"/>
                    </a:lnTo>
                    <a:lnTo>
                      <a:pt x="8865" y="9202"/>
                    </a:lnTo>
                    <a:lnTo>
                      <a:pt x="8865" y="9202"/>
                    </a:lnTo>
                    <a:lnTo>
                      <a:pt x="8793" y="5799"/>
                    </a:lnTo>
                    <a:lnTo>
                      <a:pt x="4766" y="7071"/>
                    </a:lnTo>
                    <a:cubicBezTo>
                      <a:pt x="4952" y="3811"/>
                      <a:pt x="3009" y="3621"/>
                      <a:pt x="3009" y="3621"/>
                    </a:cubicBezTo>
                    <a:lnTo>
                      <a:pt x="3923" y="2982"/>
                    </a:lnTo>
                    <a:lnTo>
                      <a:pt x="1968" y="0"/>
                    </a:lnTo>
                    <a:close/>
                  </a:path>
                </a:pathLst>
              </a:custGeom>
              <a:solidFill>
                <a:srgbClr val="FF8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0"/>
              <p:cNvSpPr/>
              <p:nvPr/>
            </p:nvSpPr>
            <p:spPr>
              <a:xfrm>
                <a:off x="7972572" y="3849952"/>
                <a:ext cx="77616" cy="182681"/>
              </a:xfrm>
              <a:custGeom>
                <a:avLst/>
                <a:gdLst/>
                <a:ahLst/>
                <a:cxnLst/>
                <a:rect l="l" t="t" r="r" b="b"/>
                <a:pathLst>
                  <a:path w="2114" h="4976" extrusionOk="0">
                    <a:moveTo>
                      <a:pt x="32" y="1"/>
                    </a:moveTo>
                    <a:lnTo>
                      <a:pt x="0" y="316"/>
                    </a:lnTo>
                    <a:cubicBezTo>
                      <a:pt x="23" y="317"/>
                      <a:pt x="597" y="385"/>
                      <a:pt x="1059" y="1008"/>
                    </a:cubicBezTo>
                    <a:cubicBezTo>
                      <a:pt x="1646" y="1802"/>
                      <a:pt x="1779" y="3153"/>
                      <a:pt x="1442" y="4915"/>
                    </a:cubicBezTo>
                    <a:lnTo>
                      <a:pt x="1753" y="4975"/>
                    </a:lnTo>
                    <a:cubicBezTo>
                      <a:pt x="2114" y="3090"/>
                      <a:pt x="1964" y="1689"/>
                      <a:pt x="1308" y="812"/>
                    </a:cubicBezTo>
                    <a:cubicBezTo>
                      <a:pt x="758" y="79"/>
                      <a:pt x="61" y="4"/>
                      <a:pt x="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30"/>
              <p:cNvSpPr/>
              <p:nvPr/>
            </p:nvSpPr>
            <p:spPr>
              <a:xfrm>
                <a:off x="8037374" y="4015095"/>
                <a:ext cx="142271" cy="29003"/>
              </a:xfrm>
              <a:custGeom>
                <a:avLst/>
                <a:gdLst/>
                <a:ahLst/>
                <a:cxnLst/>
                <a:rect l="l" t="t" r="r" b="b"/>
                <a:pathLst>
                  <a:path w="3875" h="790" extrusionOk="0">
                    <a:moveTo>
                      <a:pt x="39" y="1"/>
                    </a:moveTo>
                    <a:lnTo>
                      <a:pt x="0" y="315"/>
                    </a:lnTo>
                    <a:lnTo>
                      <a:pt x="3837" y="790"/>
                    </a:lnTo>
                    <a:lnTo>
                      <a:pt x="3875" y="476"/>
                    </a:lnTo>
                    <a:lnTo>
                      <a:pt x="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30"/>
              <p:cNvSpPr/>
              <p:nvPr/>
            </p:nvSpPr>
            <p:spPr>
              <a:xfrm>
                <a:off x="8035281" y="3996701"/>
                <a:ext cx="151743" cy="17512"/>
              </a:xfrm>
              <a:custGeom>
                <a:avLst/>
                <a:gdLst/>
                <a:ahLst/>
                <a:cxnLst/>
                <a:rect l="l" t="t" r="r" b="b"/>
                <a:pathLst>
                  <a:path w="4133" h="477" extrusionOk="0">
                    <a:moveTo>
                      <a:pt x="13" y="1"/>
                    </a:moveTo>
                    <a:lnTo>
                      <a:pt x="1" y="317"/>
                    </a:lnTo>
                    <a:lnTo>
                      <a:pt x="4121" y="477"/>
                    </a:lnTo>
                    <a:lnTo>
                      <a:pt x="4132" y="161"/>
                    </a:lnTo>
                    <a:lnTo>
                      <a:pt x="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30"/>
              <p:cNvSpPr/>
              <p:nvPr/>
            </p:nvSpPr>
            <p:spPr>
              <a:xfrm>
                <a:off x="8060577" y="3969311"/>
                <a:ext cx="127731" cy="14795"/>
              </a:xfrm>
              <a:custGeom>
                <a:avLst/>
                <a:gdLst/>
                <a:ahLst/>
                <a:cxnLst/>
                <a:rect l="l" t="t" r="r" b="b"/>
                <a:pathLst>
                  <a:path w="3479" h="403" extrusionOk="0">
                    <a:moveTo>
                      <a:pt x="9" y="0"/>
                    </a:moveTo>
                    <a:lnTo>
                      <a:pt x="0" y="316"/>
                    </a:lnTo>
                    <a:lnTo>
                      <a:pt x="3472" y="402"/>
                    </a:lnTo>
                    <a:lnTo>
                      <a:pt x="3479" y="86"/>
                    </a:lnTo>
                    <a:lnTo>
                      <a:pt x="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58" name="Google Shape;1958;p30"/>
          <p:cNvGrpSpPr/>
          <p:nvPr/>
        </p:nvGrpSpPr>
        <p:grpSpPr>
          <a:xfrm>
            <a:off x="922039" y="336201"/>
            <a:ext cx="427616" cy="555462"/>
            <a:chOff x="7769963" y="332797"/>
            <a:chExt cx="654534" cy="689932"/>
          </a:xfrm>
        </p:grpSpPr>
        <p:sp>
          <p:nvSpPr>
            <p:cNvPr id="1959" name="Google Shape;1959;p30"/>
            <p:cNvSpPr/>
            <p:nvPr/>
          </p:nvSpPr>
          <p:spPr>
            <a:xfrm>
              <a:off x="7769963" y="359589"/>
              <a:ext cx="654534" cy="663141"/>
            </a:xfrm>
            <a:custGeom>
              <a:avLst/>
              <a:gdLst/>
              <a:ahLst/>
              <a:cxnLst/>
              <a:rect l="l" t="t" r="r" b="b"/>
              <a:pathLst>
                <a:path w="17582" h="17812" extrusionOk="0">
                  <a:moveTo>
                    <a:pt x="16888" y="1"/>
                  </a:moveTo>
                  <a:cubicBezTo>
                    <a:pt x="16505" y="1"/>
                    <a:pt x="16195" y="255"/>
                    <a:pt x="16195" y="571"/>
                  </a:cubicBezTo>
                  <a:cubicBezTo>
                    <a:pt x="16195" y="694"/>
                    <a:pt x="16241" y="806"/>
                    <a:pt x="16321" y="899"/>
                  </a:cubicBezTo>
                  <a:lnTo>
                    <a:pt x="16303" y="1018"/>
                  </a:lnTo>
                  <a:lnTo>
                    <a:pt x="1" y="2098"/>
                  </a:lnTo>
                  <a:lnTo>
                    <a:pt x="14885" y="10373"/>
                  </a:lnTo>
                  <a:lnTo>
                    <a:pt x="13757" y="17811"/>
                  </a:lnTo>
                  <a:lnTo>
                    <a:pt x="13925" y="17811"/>
                  </a:lnTo>
                  <a:lnTo>
                    <a:pt x="16918" y="1140"/>
                  </a:lnTo>
                  <a:cubicBezTo>
                    <a:pt x="17287" y="1129"/>
                    <a:pt x="17582" y="878"/>
                    <a:pt x="17582" y="571"/>
                  </a:cubicBezTo>
                  <a:cubicBezTo>
                    <a:pt x="17582" y="255"/>
                    <a:pt x="17271" y="1"/>
                    <a:pt x="16888" y="1"/>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60" name="Google Shape;1960;p30"/>
            <p:cNvGrpSpPr/>
            <p:nvPr/>
          </p:nvGrpSpPr>
          <p:grpSpPr>
            <a:xfrm>
              <a:off x="7776215" y="332797"/>
              <a:ext cx="647779" cy="684921"/>
              <a:chOff x="2832050" y="326350"/>
              <a:chExt cx="439500" cy="464700"/>
            </a:xfrm>
          </p:grpSpPr>
          <p:sp>
            <p:nvSpPr>
              <p:cNvPr id="1961" name="Google Shape;1961;p30"/>
              <p:cNvSpPr/>
              <p:nvPr/>
            </p:nvSpPr>
            <p:spPr>
              <a:xfrm>
                <a:off x="2832050" y="370825"/>
                <a:ext cx="414250" cy="237000"/>
              </a:xfrm>
              <a:custGeom>
                <a:avLst/>
                <a:gdLst/>
                <a:ahLst/>
                <a:cxnLst/>
                <a:rect l="l" t="t" r="r" b="b"/>
                <a:pathLst>
                  <a:path w="16570" h="9480" extrusionOk="0">
                    <a:moveTo>
                      <a:pt x="16570" y="0"/>
                    </a:moveTo>
                    <a:lnTo>
                      <a:pt x="0" y="1097"/>
                    </a:lnTo>
                    <a:lnTo>
                      <a:pt x="15078" y="9480"/>
                    </a:lnTo>
                    <a:lnTo>
                      <a:pt x="1657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0"/>
              <p:cNvSpPr/>
              <p:nvPr/>
            </p:nvSpPr>
            <p:spPr>
              <a:xfrm>
                <a:off x="3175900" y="361450"/>
                <a:ext cx="80400" cy="429600"/>
              </a:xfrm>
              <a:custGeom>
                <a:avLst/>
                <a:gdLst/>
                <a:ahLst/>
                <a:cxnLst/>
                <a:rect l="l" t="t" r="r" b="b"/>
                <a:pathLst>
                  <a:path w="3216" h="17184" extrusionOk="0">
                    <a:moveTo>
                      <a:pt x="2607" y="0"/>
                    </a:moveTo>
                    <a:lnTo>
                      <a:pt x="0" y="17184"/>
                    </a:lnTo>
                    <a:lnTo>
                      <a:pt x="169" y="17184"/>
                    </a:lnTo>
                    <a:lnTo>
                      <a:pt x="3215" y="215"/>
                    </a:lnTo>
                    <a:lnTo>
                      <a:pt x="260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0"/>
              <p:cNvSpPr/>
              <p:nvPr/>
            </p:nvSpPr>
            <p:spPr>
              <a:xfrm>
                <a:off x="3236825" y="326350"/>
                <a:ext cx="34725" cy="28575"/>
              </a:xfrm>
              <a:custGeom>
                <a:avLst/>
                <a:gdLst/>
                <a:ahLst/>
                <a:cxnLst/>
                <a:rect l="l" t="t" r="r" b="b"/>
                <a:pathLst>
                  <a:path w="1389" h="1143" extrusionOk="0">
                    <a:moveTo>
                      <a:pt x="694" y="1"/>
                    </a:moveTo>
                    <a:cubicBezTo>
                      <a:pt x="311" y="1"/>
                      <a:pt x="1" y="255"/>
                      <a:pt x="1" y="571"/>
                    </a:cubicBezTo>
                    <a:cubicBezTo>
                      <a:pt x="1" y="887"/>
                      <a:pt x="311" y="1143"/>
                      <a:pt x="694" y="1143"/>
                    </a:cubicBezTo>
                    <a:cubicBezTo>
                      <a:pt x="1077" y="1143"/>
                      <a:pt x="1388" y="887"/>
                      <a:pt x="1388" y="571"/>
                    </a:cubicBezTo>
                    <a:cubicBezTo>
                      <a:pt x="1388" y="255"/>
                      <a:pt x="1077" y="1"/>
                      <a:pt x="6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64" name="Google Shape;1964;p30"/>
          <p:cNvSpPr txBox="1"/>
          <p:nvPr/>
        </p:nvSpPr>
        <p:spPr>
          <a:xfrm>
            <a:off x="948600" y="4367500"/>
            <a:ext cx="8205300" cy="61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300">
                <a:solidFill>
                  <a:schemeClr val="dk2"/>
                </a:solidFill>
                <a:highlight>
                  <a:srgbClr val="EDEBE9"/>
                </a:highlight>
                <a:latin typeface="Josefin Sans SemiBold"/>
                <a:ea typeface="Josefin Sans SemiBold"/>
                <a:cs typeface="Josefin Sans SemiBold"/>
                <a:sym typeface="Josefin Sans SemiBold"/>
              </a:rPr>
              <a:t>*Decision does not mean the student has decided on their future career but rather, the career pathway they are most interested in pursing.</a:t>
            </a:r>
            <a:r>
              <a:rPr lang="en" sz="1200">
                <a:solidFill>
                  <a:schemeClr val="dk2"/>
                </a:solidFill>
                <a:highlight>
                  <a:srgbClr val="EDEBE9"/>
                </a:highlight>
                <a:latin typeface="Josefin Sans SemiBold"/>
                <a:ea typeface="Josefin Sans SemiBold"/>
                <a:cs typeface="Josefin Sans SemiBold"/>
                <a:sym typeface="Josefin Sans SemiBold"/>
              </a:rPr>
              <a:t> </a:t>
            </a:r>
            <a:endParaRPr>
              <a:solidFill>
                <a:schemeClr val="dk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68"/>
        <p:cNvGrpSpPr/>
        <p:nvPr/>
      </p:nvGrpSpPr>
      <p:grpSpPr>
        <a:xfrm>
          <a:off x="0" y="0"/>
          <a:ext cx="0" cy="0"/>
          <a:chOff x="0" y="0"/>
          <a:chExt cx="0" cy="0"/>
        </a:xfrm>
      </p:grpSpPr>
      <p:grpSp>
        <p:nvGrpSpPr>
          <p:cNvPr id="1969" name="Google Shape;1969;p31"/>
          <p:cNvGrpSpPr/>
          <p:nvPr/>
        </p:nvGrpSpPr>
        <p:grpSpPr>
          <a:xfrm>
            <a:off x="7362864" y="3495053"/>
            <a:ext cx="1640784" cy="1648444"/>
            <a:chOff x="312766" y="80708"/>
            <a:chExt cx="1860932" cy="1869620"/>
          </a:xfrm>
        </p:grpSpPr>
        <p:sp>
          <p:nvSpPr>
            <p:cNvPr id="1970" name="Google Shape;1970;p31"/>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1"/>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72" name="Google Shape;1972;p31"/>
          <p:cNvSpPr txBox="1">
            <a:spLocks noGrp="1"/>
          </p:cNvSpPr>
          <p:nvPr>
            <p:ph type="title"/>
          </p:nvPr>
        </p:nvSpPr>
        <p:spPr>
          <a:xfrm>
            <a:off x="1143000" y="120275"/>
            <a:ext cx="6858000" cy="4483800"/>
          </a:xfrm>
          <a:prstGeom prst="rect">
            <a:avLst/>
          </a:prstGeom>
          <a:noFill/>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900">
                <a:solidFill>
                  <a:srgbClr val="435D74"/>
                </a:solidFill>
                <a:highlight>
                  <a:srgbClr val="EDEBE9"/>
                </a:highlight>
              </a:rPr>
              <a:t>​</a:t>
            </a:r>
            <a:endParaRPr sz="1900">
              <a:solidFill>
                <a:srgbClr val="435D74"/>
              </a:solidFill>
              <a:highlight>
                <a:srgbClr val="EDEBE9"/>
              </a:highlight>
            </a:endParaRPr>
          </a:p>
          <a:p>
            <a:pPr marL="0" lvl="0" indent="0" algn="l" rtl="0">
              <a:lnSpc>
                <a:spcPct val="115000"/>
              </a:lnSpc>
              <a:spcBef>
                <a:spcPts val="0"/>
              </a:spcBef>
              <a:spcAft>
                <a:spcPts val="0"/>
              </a:spcAft>
              <a:buNone/>
            </a:pPr>
            <a:r>
              <a:rPr lang="en" sz="2100">
                <a:solidFill>
                  <a:srgbClr val="435D74"/>
                </a:solidFill>
                <a:highlight>
                  <a:srgbClr val="EDEBE9"/>
                </a:highlight>
              </a:rPr>
              <a:t>Five reasons that career exploration should start in Middle School (if not earlier):​</a:t>
            </a:r>
            <a:endParaRPr sz="2100">
              <a:solidFill>
                <a:srgbClr val="435D74"/>
              </a:solidFill>
              <a:highlight>
                <a:srgbClr val="EDEBE9"/>
              </a:highlight>
            </a:endParaRPr>
          </a:p>
          <a:p>
            <a:pPr marL="0" lvl="0" indent="0" algn="l" rtl="0">
              <a:lnSpc>
                <a:spcPct val="115000"/>
              </a:lnSpc>
              <a:spcBef>
                <a:spcPts val="0"/>
              </a:spcBef>
              <a:spcAft>
                <a:spcPts val="0"/>
              </a:spcAft>
              <a:buNone/>
            </a:pPr>
            <a:endParaRPr sz="1500">
              <a:solidFill>
                <a:srgbClr val="435D74"/>
              </a:solidFill>
              <a:highlight>
                <a:srgbClr val="EDEBE9"/>
              </a:highlight>
            </a:endParaRPr>
          </a:p>
          <a:p>
            <a:pPr marL="685800" lvl="0" indent="-311150" algn="l" rtl="0">
              <a:lnSpc>
                <a:spcPct val="115000"/>
              </a:lnSpc>
              <a:spcBef>
                <a:spcPts val="0"/>
              </a:spcBef>
              <a:spcAft>
                <a:spcPts val="0"/>
              </a:spcAft>
              <a:buClr>
                <a:srgbClr val="435D74"/>
              </a:buClr>
              <a:buSzPts val="1300"/>
              <a:buFont typeface="Josefin Sans"/>
              <a:buAutoNum type="arabicPeriod"/>
            </a:pPr>
            <a:r>
              <a:rPr lang="en" sz="1500">
                <a:solidFill>
                  <a:srgbClr val="435D74"/>
                </a:solidFill>
                <a:highlight>
                  <a:srgbClr val="EDEBE9"/>
                </a:highlight>
              </a:rPr>
              <a:t>Provides Middle School students with a pathway to pursue and with that, helps motivate students to reach academic goals.​</a:t>
            </a:r>
            <a:endParaRPr sz="1500">
              <a:solidFill>
                <a:srgbClr val="435D74"/>
              </a:solidFill>
              <a:highlight>
                <a:srgbClr val="EDEBE9"/>
              </a:highlight>
            </a:endParaRPr>
          </a:p>
          <a:p>
            <a:pPr marL="685800" lvl="0" indent="-311150" algn="l" rtl="0">
              <a:lnSpc>
                <a:spcPct val="115000"/>
              </a:lnSpc>
              <a:spcBef>
                <a:spcPts val="0"/>
              </a:spcBef>
              <a:spcAft>
                <a:spcPts val="0"/>
              </a:spcAft>
              <a:buClr>
                <a:srgbClr val="435D74"/>
              </a:buClr>
              <a:buSzPts val="1300"/>
              <a:buFont typeface="Josefin Sans"/>
              <a:buAutoNum type="arabicPeriod"/>
            </a:pPr>
            <a:r>
              <a:rPr lang="en" sz="1500">
                <a:solidFill>
                  <a:srgbClr val="435D74"/>
                </a:solidFill>
                <a:highlight>
                  <a:srgbClr val="EDEBE9"/>
                </a:highlight>
              </a:rPr>
              <a:t>Promotes confidence and independence in students.​</a:t>
            </a:r>
            <a:endParaRPr sz="1500">
              <a:solidFill>
                <a:srgbClr val="435D74"/>
              </a:solidFill>
              <a:highlight>
                <a:srgbClr val="EDEBE9"/>
              </a:highlight>
            </a:endParaRPr>
          </a:p>
          <a:p>
            <a:pPr marL="685800" lvl="0" indent="-311150" algn="l" rtl="0">
              <a:lnSpc>
                <a:spcPct val="115000"/>
              </a:lnSpc>
              <a:spcBef>
                <a:spcPts val="0"/>
              </a:spcBef>
              <a:spcAft>
                <a:spcPts val="0"/>
              </a:spcAft>
              <a:buClr>
                <a:srgbClr val="435D74"/>
              </a:buClr>
              <a:buSzPts val="1300"/>
              <a:buFont typeface="Josefin Sans"/>
              <a:buAutoNum type="arabicPeriod"/>
            </a:pPr>
            <a:r>
              <a:rPr lang="en" sz="1500">
                <a:solidFill>
                  <a:srgbClr val="435D74"/>
                </a:solidFill>
                <a:highlight>
                  <a:srgbClr val="EDEBE9"/>
                </a:highlight>
              </a:rPr>
              <a:t>Gives students adequate time to prepare for a career. By researching careers in MS, students can figure out specific middle/high school classes to take that align with their career interests.​</a:t>
            </a:r>
            <a:endParaRPr sz="1500">
              <a:solidFill>
                <a:srgbClr val="435D74"/>
              </a:solidFill>
              <a:highlight>
                <a:srgbClr val="EDEBE9"/>
              </a:highlight>
            </a:endParaRPr>
          </a:p>
          <a:p>
            <a:pPr marL="685800" lvl="0" indent="-311150" algn="l" rtl="0">
              <a:lnSpc>
                <a:spcPct val="115000"/>
              </a:lnSpc>
              <a:spcBef>
                <a:spcPts val="0"/>
              </a:spcBef>
              <a:spcAft>
                <a:spcPts val="0"/>
              </a:spcAft>
              <a:buClr>
                <a:srgbClr val="435D74"/>
              </a:buClr>
              <a:buSzPts val="1300"/>
              <a:buFont typeface="Josefin Sans"/>
              <a:buAutoNum type="arabicPeriod"/>
            </a:pPr>
            <a:r>
              <a:rPr lang="en" sz="1500">
                <a:solidFill>
                  <a:srgbClr val="435D74"/>
                </a:solidFill>
                <a:highlight>
                  <a:srgbClr val="EDEBE9"/>
                </a:highlight>
              </a:rPr>
              <a:t>Helps with the development of transferable skills or "soft skills". ​</a:t>
            </a:r>
            <a:endParaRPr sz="1500">
              <a:solidFill>
                <a:srgbClr val="435D74"/>
              </a:solidFill>
              <a:highlight>
                <a:srgbClr val="EDEBE9"/>
              </a:highlight>
            </a:endParaRPr>
          </a:p>
          <a:p>
            <a:pPr marL="685800" lvl="0" indent="-311150" algn="l" rtl="0">
              <a:lnSpc>
                <a:spcPct val="115000"/>
              </a:lnSpc>
              <a:spcBef>
                <a:spcPts val="0"/>
              </a:spcBef>
              <a:spcAft>
                <a:spcPts val="0"/>
              </a:spcAft>
              <a:buClr>
                <a:srgbClr val="435D74"/>
              </a:buClr>
              <a:buSzPts val="1300"/>
              <a:buFont typeface="Josefin Sans"/>
              <a:buAutoNum type="arabicPeriod"/>
            </a:pPr>
            <a:r>
              <a:rPr lang="en" sz="1500">
                <a:solidFill>
                  <a:srgbClr val="435D74"/>
                </a:solidFill>
                <a:highlight>
                  <a:srgbClr val="EDEBE9"/>
                </a:highlight>
              </a:rPr>
              <a:t>Overall improves students' awareness of careers that they may not be exposed to within the home or at school. ​</a:t>
            </a:r>
            <a:endParaRPr sz="1500">
              <a:solidFill>
                <a:srgbClr val="435D74"/>
              </a:solidFill>
              <a:highlight>
                <a:srgbClr val="EDEBE9"/>
              </a:highlight>
            </a:endParaRPr>
          </a:p>
          <a:p>
            <a:pPr marL="0" lvl="0" indent="0" algn="l" rtl="0">
              <a:lnSpc>
                <a:spcPct val="115000"/>
              </a:lnSpc>
              <a:spcBef>
                <a:spcPts val="0"/>
              </a:spcBef>
              <a:spcAft>
                <a:spcPts val="0"/>
              </a:spcAft>
              <a:buNone/>
            </a:pPr>
            <a:endParaRPr sz="1350">
              <a:solidFill>
                <a:srgbClr val="435D74"/>
              </a:solidFill>
              <a:highlight>
                <a:srgbClr val="EDEBE9"/>
              </a:highlight>
            </a:endParaRPr>
          </a:p>
          <a:p>
            <a:pPr marL="0" lvl="0" indent="0" algn="ctr" rtl="0">
              <a:spcBef>
                <a:spcPts val="0"/>
              </a:spcBef>
              <a:spcAft>
                <a:spcPts val="1000"/>
              </a:spcAft>
              <a:buNone/>
            </a:pPr>
            <a:endParaRPr/>
          </a:p>
        </p:txBody>
      </p:sp>
      <p:grpSp>
        <p:nvGrpSpPr>
          <p:cNvPr id="1973" name="Google Shape;1973;p31"/>
          <p:cNvGrpSpPr/>
          <p:nvPr/>
        </p:nvGrpSpPr>
        <p:grpSpPr>
          <a:xfrm rot="-939594">
            <a:off x="7494424" y="307027"/>
            <a:ext cx="1639665" cy="1793564"/>
            <a:chOff x="6883113" y="660763"/>
            <a:chExt cx="1847200" cy="2086225"/>
          </a:xfrm>
        </p:grpSpPr>
        <p:sp>
          <p:nvSpPr>
            <p:cNvPr id="1974" name="Google Shape;1974;p31"/>
            <p:cNvSpPr/>
            <p:nvPr/>
          </p:nvSpPr>
          <p:spPr>
            <a:xfrm>
              <a:off x="6883138" y="660788"/>
              <a:ext cx="1847175" cy="2086200"/>
            </a:xfrm>
            <a:custGeom>
              <a:avLst/>
              <a:gdLst/>
              <a:ahLst/>
              <a:cxnLst/>
              <a:rect l="l" t="t" r="r" b="b"/>
              <a:pathLst>
                <a:path w="73887" h="83448" extrusionOk="0">
                  <a:moveTo>
                    <a:pt x="54103" y="58972"/>
                  </a:moveTo>
                  <a:lnTo>
                    <a:pt x="67185" y="68626"/>
                  </a:lnTo>
                  <a:lnTo>
                    <a:pt x="56160" y="71368"/>
                  </a:lnTo>
                  <a:lnTo>
                    <a:pt x="56242" y="71513"/>
                  </a:lnTo>
                  <a:lnTo>
                    <a:pt x="55014" y="71738"/>
                  </a:lnTo>
                  <a:lnTo>
                    <a:pt x="55152" y="72000"/>
                  </a:lnTo>
                  <a:lnTo>
                    <a:pt x="53901" y="72415"/>
                  </a:lnTo>
                  <a:lnTo>
                    <a:pt x="50831" y="65882"/>
                  </a:lnTo>
                  <a:lnTo>
                    <a:pt x="54103" y="58972"/>
                  </a:lnTo>
                  <a:close/>
                  <a:moveTo>
                    <a:pt x="36831" y="1"/>
                  </a:moveTo>
                  <a:cubicBezTo>
                    <a:pt x="36203" y="1"/>
                    <a:pt x="35642" y="16"/>
                    <a:pt x="35159" y="38"/>
                  </a:cubicBezTo>
                  <a:cubicBezTo>
                    <a:pt x="32876" y="3130"/>
                    <a:pt x="30366" y="8031"/>
                    <a:pt x="31788" y="13466"/>
                  </a:cubicBezTo>
                  <a:cubicBezTo>
                    <a:pt x="31947" y="14071"/>
                    <a:pt x="32412" y="14594"/>
                    <a:pt x="32475" y="15242"/>
                  </a:cubicBezTo>
                  <a:cubicBezTo>
                    <a:pt x="29162" y="19835"/>
                    <a:pt x="19390" y="34615"/>
                    <a:pt x="22979" y="39977"/>
                  </a:cubicBezTo>
                  <a:cubicBezTo>
                    <a:pt x="25631" y="43938"/>
                    <a:pt x="31311" y="44689"/>
                    <a:pt x="35239" y="44689"/>
                  </a:cubicBezTo>
                  <a:cubicBezTo>
                    <a:pt x="37640" y="44689"/>
                    <a:pt x="39386" y="44409"/>
                    <a:pt x="39386" y="44409"/>
                  </a:cubicBezTo>
                  <a:lnTo>
                    <a:pt x="39386" y="44409"/>
                  </a:lnTo>
                  <a:cubicBezTo>
                    <a:pt x="38897" y="46308"/>
                    <a:pt x="39735" y="46769"/>
                    <a:pt x="40665" y="46769"/>
                  </a:cubicBezTo>
                  <a:cubicBezTo>
                    <a:pt x="41541" y="46769"/>
                    <a:pt x="42498" y="46359"/>
                    <a:pt x="42498" y="46359"/>
                  </a:cubicBezTo>
                  <a:lnTo>
                    <a:pt x="42973" y="50264"/>
                  </a:lnTo>
                  <a:lnTo>
                    <a:pt x="38833" y="53225"/>
                  </a:lnTo>
                  <a:lnTo>
                    <a:pt x="38833" y="53225"/>
                  </a:lnTo>
                  <a:lnTo>
                    <a:pt x="38839" y="52980"/>
                  </a:lnTo>
                  <a:lnTo>
                    <a:pt x="38839" y="52980"/>
                  </a:lnTo>
                  <a:cubicBezTo>
                    <a:pt x="38838" y="52980"/>
                    <a:pt x="37502" y="53927"/>
                    <a:pt x="35864" y="55096"/>
                  </a:cubicBezTo>
                  <a:lnTo>
                    <a:pt x="35812" y="55063"/>
                  </a:lnTo>
                  <a:lnTo>
                    <a:pt x="35725" y="55197"/>
                  </a:lnTo>
                  <a:cubicBezTo>
                    <a:pt x="33160" y="57031"/>
                    <a:pt x="29942" y="59349"/>
                    <a:pt x="29942" y="59444"/>
                  </a:cubicBezTo>
                  <a:cubicBezTo>
                    <a:pt x="29942" y="59545"/>
                    <a:pt x="31244" y="61533"/>
                    <a:pt x="32204" y="62988"/>
                  </a:cubicBezTo>
                  <a:lnTo>
                    <a:pt x="24468" y="70826"/>
                  </a:lnTo>
                  <a:lnTo>
                    <a:pt x="18572" y="59997"/>
                  </a:lnTo>
                  <a:lnTo>
                    <a:pt x="17702" y="58401"/>
                  </a:lnTo>
                  <a:lnTo>
                    <a:pt x="17574" y="58485"/>
                  </a:lnTo>
                  <a:lnTo>
                    <a:pt x="16990" y="56937"/>
                  </a:lnTo>
                  <a:lnTo>
                    <a:pt x="16552" y="57177"/>
                  </a:lnTo>
                  <a:cubicBezTo>
                    <a:pt x="15599" y="54978"/>
                    <a:pt x="14410" y="54229"/>
                    <a:pt x="13231" y="54229"/>
                  </a:cubicBezTo>
                  <a:cubicBezTo>
                    <a:pt x="10706" y="54229"/>
                    <a:pt x="8228" y="57666"/>
                    <a:pt x="8228" y="57666"/>
                  </a:cubicBezTo>
                  <a:lnTo>
                    <a:pt x="7337" y="54519"/>
                  </a:lnTo>
                  <a:lnTo>
                    <a:pt x="5388" y="55553"/>
                  </a:lnTo>
                  <a:lnTo>
                    <a:pt x="5230" y="55563"/>
                  </a:lnTo>
                  <a:cubicBezTo>
                    <a:pt x="5230" y="55570"/>
                    <a:pt x="5232" y="55595"/>
                    <a:pt x="5235" y="55633"/>
                  </a:cubicBezTo>
                  <a:lnTo>
                    <a:pt x="3554" y="56525"/>
                  </a:lnTo>
                  <a:lnTo>
                    <a:pt x="3395" y="56523"/>
                  </a:lnTo>
                  <a:lnTo>
                    <a:pt x="3395" y="56523"/>
                  </a:lnTo>
                  <a:cubicBezTo>
                    <a:pt x="3395" y="56531"/>
                    <a:pt x="3395" y="56561"/>
                    <a:pt x="3397" y="56609"/>
                  </a:cubicBezTo>
                  <a:lnTo>
                    <a:pt x="1707" y="57505"/>
                  </a:lnTo>
                  <a:lnTo>
                    <a:pt x="1549" y="57511"/>
                  </a:lnTo>
                  <a:cubicBezTo>
                    <a:pt x="1549" y="57519"/>
                    <a:pt x="1550" y="57543"/>
                    <a:pt x="1554" y="57585"/>
                  </a:cubicBezTo>
                  <a:lnTo>
                    <a:pt x="1" y="58410"/>
                  </a:lnTo>
                  <a:cubicBezTo>
                    <a:pt x="1" y="58410"/>
                    <a:pt x="1942" y="61935"/>
                    <a:pt x="4697" y="61935"/>
                  </a:cubicBezTo>
                  <a:cubicBezTo>
                    <a:pt x="5025" y="61935"/>
                    <a:pt x="5365" y="61885"/>
                    <a:pt x="5715" y="61773"/>
                  </a:cubicBezTo>
                  <a:cubicBezTo>
                    <a:pt x="8998" y="60719"/>
                    <a:pt x="11388" y="57923"/>
                    <a:pt x="11388" y="57923"/>
                  </a:cubicBezTo>
                  <a:lnTo>
                    <a:pt x="13041" y="59094"/>
                  </a:lnTo>
                  <a:lnTo>
                    <a:pt x="10974" y="60222"/>
                  </a:lnTo>
                  <a:lnTo>
                    <a:pt x="11916" y="62144"/>
                  </a:lnTo>
                  <a:lnTo>
                    <a:pt x="10974" y="62755"/>
                  </a:lnTo>
                  <a:cubicBezTo>
                    <a:pt x="10974" y="62755"/>
                    <a:pt x="15722" y="75773"/>
                    <a:pt x="24428" y="76168"/>
                  </a:cubicBezTo>
                  <a:cubicBezTo>
                    <a:pt x="24553" y="76174"/>
                    <a:pt x="24677" y="76177"/>
                    <a:pt x="24800" y="76177"/>
                  </a:cubicBezTo>
                  <a:cubicBezTo>
                    <a:pt x="28787" y="76177"/>
                    <a:pt x="31560" y="73229"/>
                    <a:pt x="33373" y="70125"/>
                  </a:cubicBezTo>
                  <a:lnTo>
                    <a:pt x="33634" y="79230"/>
                  </a:lnTo>
                  <a:cubicBezTo>
                    <a:pt x="36847" y="80796"/>
                    <a:pt x="39853" y="81381"/>
                    <a:pt x="42550" y="81381"/>
                  </a:cubicBezTo>
                  <a:cubicBezTo>
                    <a:pt x="47335" y="81381"/>
                    <a:pt x="51147" y="79541"/>
                    <a:pt x="53419" y="78081"/>
                  </a:cubicBezTo>
                  <a:lnTo>
                    <a:pt x="54342" y="83211"/>
                  </a:lnTo>
                  <a:lnTo>
                    <a:pt x="62967" y="83447"/>
                  </a:lnTo>
                  <a:lnTo>
                    <a:pt x="62856" y="82693"/>
                  </a:lnTo>
                  <a:lnTo>
                    <a:pt x="62876" y="82537"/>
                  </a:lnTo>
                  <a:lnTo>
                    <a:pt x="62832" y="82532"/>
                  </a:lnTo>
                  <a:lnTo>
                    <a:pt x="62700" y="81630"/>
                  </a:lnTo>
                  <a:lnTo>
                    <a:pt x="62707" y="81468"/>
                  </a:lnTo>
                  <a:lnTo>
                    <a:pt x="62675" y="81467"/>
                  </a:lnTo>
                  <a:lnTo>
                    <a:pt x="62537" y="80536"/>
                  </a:lnTo>
                  <a:lnTo>
                    <a:pt x="62538" y="80377"/>
                  </a:lnTo>
                  <a:lnTo>
                    <a:pt x="62513" y="80377"/>
                  </a:lnTo>
                  <a:lnTo>
                    <a:pt x="62371" y="79412"/>
                  </a:lnTo>
                  <a:lnTo>
                    <a:pt x="58607" y="80329"/>
                  </a:lnTo>
                  <a:lnTo>
                    <a:pt x="58030" y="80323"/>
                  </a:lnTo>
                  <a:cubicBezTo>
                    <a:pt x="57915" y="79255"/>
                    <a:pt x="57379" y="77683"/>
                    <a:pt x="55905" y="75420"/>
                  </a:cubicBezTo>
                  <a:lnTo>
                    <a:pt x="56726" y="74966"/>
                  </a:lnTo>
                  <a:lnTo>
                    <a:pt x="56713" y="74941"/>
                  </a:lnTo>
                  <a:lnTo>
                    <a:pt x="56713" y="74941"/>
                  </a:lnTo>
                  <a:lnTo>
                    <a:pt x="56717" y="74945"/>
                  </a:lnTo>
                  <a:lnTo>
                    <a:pt x="57724" y="76841"/>
                  </a:lnTo>
                  <a:lnTo>
                    <a:pt x="59001" y="76314"/>
                  </a:lnTo>
                  <a:lnTo>
                    <a:pt x="59009" y="76329"/>
                  </a:lnTo>
                  <a:lnTo>
                    <a:pt x="59484" y="77158"/>
                  </a:lnTo>
                  <a:cubicBezTo>
                    <a:pt x="69556" y="74669"/>
                    <a:pt x="73887" y="67569"/>
                    <a:pt x="73729" y="67569"/>
                  </a:cubicBezTo>
                  <a:cubicBezTo>
                    <a:pt x="73616" y="67569"/>
                    <a:pt x="63090" y="59003"/>
                    <a:pt x="57044" y="54074"/>
                  </a:cubicBezTo>
                  <a:cubicBezTo>
                    <a:pt x="57318" y="53524"/>
                    <a:pt x="57656" y="52993"/>
                    <a:pt x="58034" y="52454"/>
                  </a:cubicBezTo>
                  <a:cubicBezTo>
                    <a:pt x="58826" y="51295"/>
                    <a:pt x="59775" y="50000"/>
                    <a:pt x="59800" y="48550"/>
                  </a:cubicBezTo>
                  <a:cubicBezTo>
                    <a:pt x="59871" y="46542"/>
                    <a:pt x="58554" y="45923"/>
                    <a:pt x="57023" y="45923"/>
                  </a:cubicBezTo>
                  <a:cubicBezTo>
                    <a:pt x="56302" y="45923"/>
                    <a:pt x="55533" y="46060"/>
                    <a:pt x="54840" y="46255"/>
                  </a:cubicBezTo>
                  <a:cubicBezTo>
                    <a:pt x="54163" y="46427"/>
                    <a:pt x="52837" y="47103"/>
                    <a:pt x="51820" y="47103"/>
                  </a:cubicBezTo>
                  <a:cubicBezTo>
                    <a:pt x="51291" y="47103"/>
                    <a:pt x="50846" y="46919"/>
                    <a:pt x="50621" y="46387"/>
                  </a:cubicBezTo>
                  <a:cubicBezTo>
                    <a:pt x="50517" y="46134"/>
                    <a:pt x="50458" y="45788"/>
                    <a:pt x="50459" y="45437"/>
                  </a:cubicBezTo>
                  <a:lnTo>
                    <a:pt x="51149" y="45437"/>
                  </a:lnTo>
                  <a:lnTo>
                    <a:pt x="51583" y="44059"/>
                  </a:lnTo>
                  <a:cubicBezTo>
                    <a:pt x="52613" y="44297"/>
                    <a:pt x="53594" y="44409"/>
                    <a:pt x="54526" y="44409"/>
                  </a:cubicBezTo>
                  <a:cubicBezTo>
                    <a:pt x="68203" y="44409"/>
                    <a:pt x="71255" y="20099"/>
                    <a:pt x="61360" y="9640"/>
                  </a:cubicBezTo>
                  <a:cubicBezTo>
                    <a:pt x="53377" y="1207"/>
                    <a:pt x="42440" y="1"/>
                    <a:pt x="36831" y="1"/>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75" name="Google Shape;1975;p31"/>
            <p:cNvGrpSpPr/>
            <p:nvPr/>
          </p:nvGrpSpPr>
          <p:grpSpPr>
            <a:xfrm>
              <a:off x="6883113" y="660763"/>
              <a:ext cx="1847200" cy="2086225"/>
              <a:chOff x="4805988" y="3369913"/>
              <a:chExt cx="1847200" cy="2086225"/>
            </a:xfrm>
          </p:grpSpPr>
          <p:grpSp>
            <p:nvGrpSpPr>
              <p:cNvPr id="1976" name="Google Shape;1976;p31"/>
              <p:cNvGrpSpPr/>
              <p:nvPr/>
            </p:nvGrpSpPr>
            <p:grpSpPr>
              <a:xfrm>
                <a:off x="4805988" y="3369913"/>
                <a:ext cx="1847200" cy="2086225"/>
                <a:chOff x="4572950" y="3411450"/>
                <a:chExt cx="1847200" cy="2086225"/>
              </a:xfrm>
            </p:grpSpPr>
            <p:sp>
              <p:nvSpPr>
                <p:cNvPr id="1977" name="Google Shape;1977;p31"/>
                <p:cNvSpPr/>
                <p:nvPr/>
              </p:nvSpPr>
              <p:spPr>
                <a:xfrm>
                  <a:off x="5332075" y="3411450"/>
                  <a:ext cx="1022200" cy="1110225"/>
                </a:xfrm>
                <a:custGeom>
                  <a:avLst/>
                  <a:gdLst/>
                  <a:ahLst/>
                  <a:cxnLst/>
                  <a:rect l="l" t="t" r="r" b="b"/>
                  <a:pathLst>
                    <a:path w="40888" h="44409" extrusionOk="0">
                      <a:moveTo>
                        <a:pt x="6473" y="0"/>
                      </a:moveTo>
                      <a:cubicBezTo>
                        <a:pt x="5841" y="0"/>
                        <a:pt x="5277" y="15"/>
                        <a:pt x="4792" y="38"/>
                      </a:cubicBezTo>
                      <a:cubicBezTo>
                        <a:pt x="2509" y="3130"/>
                        <a:pt x="0" y="8030"/>
                        <a:pt x="1421" y="13465"/>
                      </a:cubicBezTo>
                      <a:cubicBezTo>
                        <a:pt x="1580" y="14070"/>
                        <a:pt x="2046" y="14594"/>
                        <a:pt x="2109" y="15241"/>
                      </a:cubicBezTo>
                      <a:cubicBezTo>
                        <a:pt x="3109" y="25783"/>
                        <a:pt x="19227" y="43462"/>
                        <a:pt x="19227" y="43462"/>
                      </a:cubicBezTo>
                      <a:cubicBezTo>
                        <a:pt x="20999" y="44111"/>
                        <a:pt x="22645" y="44409"/>
                        <a:pt x="24160" y="44409"/>
                      </a:cubicBezTo>
                      <a:cubicBezTo>
                        <a:pt x="37836" y="44409"/>
                        <a:pt x="40888" y="20097"/>
                        <a:pt x="30993" y="9639"/>
                      </a:cubicBezTo>
                      <a:cubicBezTo>
                        <a:pt x="23014" y="1211"/>
                        <a:pt x="12085" y="0"/>
                        <a:pt x="64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1"/>
                <p:cNvSpPr/>
                <p:nvPr/>
              </p:nvSpPr>
              <p:spPr>
                <a:xfrm>
                  <a:off x="5719750" y="4516950"/>
                  <a:ext cx="350000" cy="287025"/>
                </a:xfrm>
                <a:custGeom>
                  <a:avLst/>
                  <a:gdLst/>
                  <a:ahLst/>
                  <a:cxnLst/>
                  <a:rect l="l" t="t" r="r" b="b"/>
                  <a:pathLst>
                    <a:path w="14000" h="11481" extrusionOk="0">
                      <a:moveTo>
                        <a:pt x="4908" y="0"/>
                      </a:moveTo>
                      <a:lnTo>
                        <a:pt x="372" y="1188"/>
                      </a:lnTo>
                      <a:cubicBezTo>
                        <a:pt x="1" y="1850"/>
                        <a:pt x="238" y="3116"/>
                        <a:pt x="372" y="3799"/>
                      </a:cubicBezTo>
                      <a:cubicBezTo>
                        <a:pt x="689" y="5595"/>
                        <a:pt x="1559" y="7178"/>
                        <a:pt x="3167" y="8103"/>
                      </a:cubicBezTo>
                      <a:cubicBezTo>
                        <a:pt x="5496" y="9388"/>
                        <a:pt x="8285" y="10101"/>
                        <a:pt x="10581" y="11480"/>
                      </a:cubicBezTo>
                      <a:cubicBezTo>
                        <a:pt x="10843" y="10301"/>
                        <a:pt x="11429" y="9284"/>
                        <a:pt x="12163" y="8233"/>
                      </a:cubicBezTo>
                      <a:cubicBezTo>
                        <a:pt x="12955" y="7074"/>
                        <a:pt x="13904" y="5780"/>
                        <a:pt x="13929" y="4329"/>
                      </a:cubicBezTo>
                      <a:cubicBezTo>
                        <a:pt x="14000" y="2321"/>
                        <a:pt x="12682" y="1701"/>
                        <a:pt x="11151" y="1701"/>
                      </a:cubicBezTo>
                      <a:cubicBezTo>
                        <a:pt x="10430" y="1701"/>
                        <a:pt x="9662" y="1839"/>
                        <a:pt x="8969" y="2034"/>
                      </a:cubicBezTo>
                      <a:cubicBezTo>
                        <a:pt x="8293" y="2206"/>
                        <a:pt x="6966" y="2881"/>
                        <a:pt x="5950" y="2881"/>
                      </a:cubicBezTo>
                      <a:cubicBezTo>
                        <a:pt x="5420" y="2881"/>
                        <a:pt x="4975" y="2698"/>
                        <a:pt x="4750" y="2166"/>
                      </a:cubicBezTo>
                      <a:cubicBezTo>
                        <a:pt x="4512" y="1583"/>
                        <a:pt x="4512" y="529"/>
                        <a:pt x="490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1"/>
                <p:cNvSpPr/>
                <p:nvPr/>
              </p:nvSpPr>
              <p:spPr>
                <a:xfrm>
                  <a:off x="5763275" y="4460950"/>
                  <a:ext cx="110150" cy="86425"/>
                </a:xfrm>
                <a:custGeom>
                  <a:avLst/>
                  <a:gdLst/>
                  <a:ahLst/>
                  <a:cxnLst/>
                  <a:rect l="l" t="t" r="r" b="b"/>
                  <a:pathLst>
                    <a:path w="4406" h="3457" extrusionOk="0">
                      <a:moveTo>
                        <a:pt x="1" y="0"/>
                      </a:moveTo>
                      <a:lnTo>
                        <a:pt x="1" y="3456"/>
                      </a:lnTo>
                      <a:lnTo>
                        <a:pt x="3536" y="3456"/>
                      </a:lnTo>
                      <a:lnTo>
                        <a:pt x="4405" y="687"/>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1"/>
                <p:cNvSpPr/>
                <p:nvPr/>
              </p:nvSpPr>
              <p:spPr>
                <a:xfrm>
                  <a:off x="5057600" y="3792500"/>
                  <a:ext cx="1076325" cy="1177575"/>
                </a:xfrm>
                <a:custGeom>
                  <a:avLst/>
                  <a:gdLst/>
                  <a:ahLst/>
                  <a:cxnLst/>
                  <a:rect l="l" t="t" r="r" b="b"/>
                  <a:pathLst>
                    <a:path w="43053" h="47103" extrusionOk="0">
                      <a:moveTo>
                        <a:pt x="13086" y="0"/>
                      </a:moveTo>
                      <a:cubicBezTo>
                        <a:pt x="9772" y="4594"/>
                        <a:pt x="1" y="19374"/>
                        <a:pt x="3590" y="24736"/>
                      </a:cubicBezTo>
                      <a:cubicBezTo>
                        <a:pt x="6242" y="28697"/>
                        <a:pt x="11924" y="29448"/>
                        <a:pt x="15852" y="29448"/>
                      </a:cubicBezTo>
                      <a:cubicBezTo>
                        <a:pt x="18252" y="29448"/>
                        <a:pt x="19997" y="29168"/>
                        <a:pt x="19997" y="29168"/>
                      </a:cubicBezTo>
                      <a:lnTo>
                        <a:pt x="19997" y="29168"/>
                      </a:lnTo>
                      <a:cubicBezTo>
                        <a:pt x="19508" y="31066"/>
                        <a:pt x="20346" y="31527"/>
                        <a:pt x="21275" y="31527"/>
                      </a:cubicBezTo>
                      <a:cubicBezTo>
                        <a:pt x="22151" y="31527"/>
                        <a:pt x="23109" y="31117"/>
                        <a:pt x="23109" y="31117"/>
                      </a:cubicBezTo>
                      <a:lnTo>
                        <a:pt x="23584" y="35023"/>
                      </a:lnTo>
                      <a:lnTo>
                        <a:pt x="18202" y="38873"/>
                      </a:lnTo>
                      <a:lnTo>
                        <a:pt x="16727" y="47102"/>
                      </a:lnTo>
                      <a:lnTo>
                        <a:pt x="28123" y="39506"/>
                      </a:lnTo>
                      <a:lnTo>
                        <a:pt x="30205" y="28220"/>
                      </a:lnTo>
                      <a:lnTo>
                        <a:pt x="31763" y="19775"/>
                      </a:lnTo>
                      <a:cubicBezTo>
                        <a:pt x="31763" y="19775"/>
                        <a:pt x="33905" y="20563"/>
                        <a:pt x="36338" y="20563"/>
                      </a:cubicBezTo>
                      <a:cubicBezTo>
                        <a:pt x="37836" y="20563"/>
                        <a:pt x="39445" y="20264"/>
                        <a:pt x="40732" y="19299"/>
                      </a:cubicBezTo>
                      <a:cubicBezTo>
                        <a:pt x="43053" y="17559"/>
                        <a:pt x="40764" y="15644"/>
                        <a:pt x="37238" y="15644"/>
                      </a:cubicBezTo>
                      <a:cubicBezTo>
                        <a:pt x="35633" y="15644"/>
                        <a:pt x="33771" y="16041"/>
                        <a:pt x="31972" y="17032"/>
                      </a:cubicBezTo>
                      <a:lnTo>
                        <a:pt x="30927" y="12660"/>
                      </a:lnTo>
                      <a:cubicBezTo>
                        <a:pt x="25707" y="10513"/>
                        <a:pt x="16094" y="5902"/>
                        <a:pt x="13086" y="0"/>
                      </a:cubicBezTo>
                      <a:close/>
                    </a:path>
                  </a:pathLst>
                </a:custGeom>
                <a:solidFill>
                  <a:srgbClr val="FF8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1"/>
                <p:cNvSpPr/>
                <p:nvPr/>
              </p:nvSpPr>
              <p:spPr>
                <a:xfrm>
                  <a:off x="5803000" y="4285675"/>
                  <a:ext cx="275900" cy="189750"/>
                </a:xfrm>
                <a:custGeom>
                  <a:avLst/>
                  <a:gdLst/>
                  <a:ahLst/>
                  <a:cxnLst/>
                  <a:rect l="l" t="t" r="r" b="b"/>
                  <a:pathLst>
                    <a:path w="11036" h="7590" extrusionOk="0">
                      <a:moveTo>
                        <a:pt x="4827" y="0"/>
                      </a:moveTo>
                      <a:cubicBezTo>
                        <a:pt x="4817" y="0"/>
                        <a:pt x="4805" y="2"/>
                        <a:pt x="4792" y="7"/>
                      </a:cubicBezTo>
                      <a:cubicBezTo>
                        <a:pt x="1872" y="1172"/>
                        <a:pt x="1" y="6811"/>
                        <a:pt x="4279" y="7520"/>
                      </a:cubicBezTo>
                      <a:cubicBezTo>
                        <a:pt x="4560" y="7566"/>
                        <a:pt x="4855" y="7589"/>
                        <a:pt x="5157" y="7589"/>
                      </a:cubicBezTo>
                      <a:cubicBezTo>
                        <a:pt x="6755" y="7589"/>
                        <a:pt x="8553" y="6946"/>
                        <a:pt x="9519" y="5724"/>
                      </a:cubicBezTo>
                      <a:cubicBezTo>
                        <a:pt x="10491" y="4495"/>
                        <a:pt x="11035" y="2375"/>
                        <a:pt x="9804" y="1120"/>
                      </a:cubicBezTo>
                      <a:cubicBezTo>
                        <a:pt x="9785" y="1101"/>
                        <a:pt x="9767" y="1093"/>
                        <a:pt x="9751" y="1093"/>
                      </a:cubicBezTo>
                      <a:cubicBezTo>
                        <a:pt x="9680" y="1093"/>
                        <a:pt x="9637" y="1248"/>
                        <a:pt x="9653" y="1305"/>
                      </a:cubicBezTo>
                      <a:cubicBezTo>
                        <a:pt x="10574" y="4452"/>
                        <a:pt x="8265" y="6473"/>
                        <a:pt x="5282" y="6713"/>
                      </a:cubicBezTo>
                      <a:cubicBezTo>
                        <a:pt x="5185" y="6720"/>
                        <a:pt x="5089" y="6724"/>
                        <a:pt x="4993" y="6724"/>
                      </a:cubicBezTo>
                      <a:cubicBezTo>
                        <a:pt x="3422" y="6724"/>
                        <a:pt x="2030" y="5686"/>
                        <a:pt x="2144" y="3960"/>
                      </a:cubicBezTo>
                      <a:cubicBezTo>
                        <a:pt x="2250" y="2376"/>
                        <a:pt x="3580" y="1071"/>
                        <a:pt x="4851" y="299"/>
                      </a:cubicBezTo>
                      <a:cubicBezTo>
                        <a:pt x="4945" y="242"/>
                        <a:pt x="4937" y="0"/>
                        <a:pt x="48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1"/>
                <p:cNvSpPr/>
                <p:nvPr/>
              </p:nvSpPr>
              <p:spPr>
                <a:xfrm>
                  <a:off x="5563475" y="4319200"/>
                  <a:ext cx="103550" cy="111450"/>
                </a:xfrm>
                <a:custGeom>
                  <a:avLst/>
                  <a:gdLst/>
                  <a:ahLst/>
                  <a:cxnLst/>
                  <a:rect l="l" t="t" r="r" b="b"/>
                  <a:pathLst>
                    <a:path w="4142" h="4458" extrusionOk="0">
                      <a:moveTo>
                        <a:pt x="2073" y="0"/>
                      </a:moveTo>
                      <a:cubicBezTo>
                        <a:pt x="2073" y="0"/>
                        <a:pt x="2072" y="0"/>
                        <a:pt x="2071" y="0"/>
                      </a:cubicBezTo>
                      <a:cubicBezTo>
                        <a:pt x="927" y="0"/>
                        <a:pt x="0" y="998"/>
                        <a:pt x="0" y="2228"/>
                      </a:cubicBezTo>
                      <a:cubicBezTo>
                        <a:pt x="0" y="3459"/>
                        <a:pt x="927" y="4457"/>
                        <a:pt x="2071" y="4457"/>
                      </a:cubicBezTo>
                      <a:cubicBezTo>
                        <a:pt x="3215" y="4457"/>
                        <a:pt x="4141" y="3460"/>
                        <a:pt x="4141" y="2228"/>
                      </a:cubicBezTo>
                      <a:cubicBezTo>
                        <a:pt x="4141" y="998"/>
                        <a:pt x="3216" y="0"/>
                        <a:pt x="20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1"/>
                <p:cNvSpPr/>
                <p:nvPr/>
              </p:nvSpPr>
              <p:spPr>
                <a:xfrm>
                  <a:off x="5394000" y="4037300"/>
                  <a:ext cx="264375" cy="360550"/>
                </a:xfrm>
                <a:custGeom>
                  <a:avLst/>
                  <a:gdLst/>
                  <a:ahLst/>
                  <a:cxnLst/>
                  <a:rect l="l" t="t" r="r" b="b"/>
                  <a:pathLst>
                    <a:path w="10575" h="14422" extrusionOk="0">
                      <a:moveTo>
                        <a:pt x="315" y="1"/>
                      </a:moveTo>
                      <a:lnTo>
                        <a:pt x="0" y="21"/>
                      </a:lnTo>
                      <a:lnTo>
                        <a:pt x="804" y="12868"/>
                      </a:lnTo>
                      <a:lnTo>
                        <a:pt x="4865" y="11407"/>
                      </a:lnTo>
                      <a:lnTo>
                        <a:pt x="5432" y="14375"/>
                      </a:lnTo>
                      <a:lnTo>
                        <a:pt x="5548" y="14387"/>
                      </a:lnTo>
                      <a:cubicBezTo>
                        <a:pt x="5587" y="14390"/>
                        <a:pt x="5893" y="14422"/>
                        <a:pt x="6336" y="14422"/>
                      </a:cubicBezTo>
                      <a:cubicBezTo>
                        <a:pt x="7357" y="14422"/>
                        <a:pt x="9102" y="14257"/>
                        <a:pt x="9950" y="13209"/>
                      </a:cubicBezTo>
                      <a:cubicBezTo>
                        <a:pt x="10490" y="12540"/>
                        <a:pt x="10575" y="11625"/>
                        <a:pt x="10200" y="10488"/>
                      </a:cubicBezTo>
                      <a:lnTo>
                        <a:pt x="10200" y="10488"/>
                      </a:lnTo>
                      <a:lnTo>
                        <a:pt x="9899" y="10587"/>
                      </a:lnTo>
                      <a:cubicBezTo>
                        <a:pt x="10237" y="11614"/>
                        <a:pt x="10173" y="12431"/>
                        <a:pt x="9704" y="13010"/>
                      </a:cubicBezTo>
                      <a:cubicBezTo>
                        <a:pt x="8940" y="13954"/>
                        <a:pt x="7278" y="14103"/>
                        <a:pt x="6314" y="14103"/>
                      </a:cubicBezTo>
                      <a:cubicBezTo>
                        <a:pt x="6040" y="14103"/>
                        <a:pt x="5822" y="14091"/>
                        <a:pt x="5698" y="14082"/>
                      </a:cubicBezTo>
                      <a:lnTo>
                        <a:pt x="5105" y="10985"/>
                      </a:lnTo>
                      <a:lnTo>
                        <a:pt x="1093" y="12427"/>
                      </a:lnTo>
                      <a:lnTo>
                        <a:pt x="3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1"/>
                <p:cNvSpPr/>
                <p:nvPr/>
              </p:nvSpPr>
              <p:spPr>
                <a:xfrm>
                  <a:off x="5623475" y="4294275"/>
                  <a:ext cx="55450" cy="17650"/>
                </a:xfrm>
                <a:custGeom>
                  <a:avLst/>
                  <a:gdLst/>
                  <a:ahLst/>
                  <a:cxnLst/>
                  <a:rect l="l" t="t" r="r" b="b"/>
                  <a:pathLst>
                    <a:path w="2218" h="706" extrusionOk="0">
                      <a:moveTo>
                        <a:pt x="2217" y="468"/>
                      </a:moveTo>
                      <a:cubicBezTo>
                        <a:pt x="2217" y="468"/>
                        <a:pt x="2217" y="468"/>
                        <a:pt x="2217" y="468"/>
                      </a:cubicBezTo>
                      <a:cubicBezTo>
                        <a:pt x="2217" y="468"/>
                        <a:pt x="2217" y="468"/>
                        <a:pt x="2217" y="468"/>
                      </a:cubicBezTo>
                      <a:cubicBezTo>
                        <a:pt x="2217" y="468"/>
                        <a:pt x="2217" y="468"/>
                        <a:pt x="2217" y="468"/>
                      </a:cubicBezTo>
                      <a:close/>
                      <a:moveTo>
                        <a:pt x="1024" y="0"/>
                      </a:moveTo>
                      <a:cubicBezTo>
                        <a:pt x="735" y="0"/>
                        <a:pt x="394" y="62"/>
                        <a:pt x="0" y="231"/>
                      </a:cubicBezTo>
                      <a:lnTo>
                        <a:pt x="370" y="706"/>
                      </a:lnTo>
                      <a:cubicBezTo>
                        <a:pt x="370" y="706"/>
                        <a:pt x="851" y="349"/>
                        <a:pt x="1540" y="349"/>
                      </a:cubicBezTo>
                      <a:cubicBezTo>
                        <a:pt x="1749" y="349"/>
                        <a:pt x="1977" y="382"/>
                        <a:pt x="2217" y="468"/>
                      </a:cubicBezTo>
                      <a:lnTo>
                        <a:pt x="2217" y="468"/>
                      </a:lnTo>
                      <a:cubicBezTo>
                        <a:pt x="2212" y="465"/>
                        <a:pt x="1815" y="0"/>
                        <a:pt x="10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1"/>
                <p:cNvSpPr/>
                <p:nvPr/>
              </p:nvSpPr>
              <p:spPr>
                <a:xfrm>
                  <a:off x="5421025" y="4169475"/>
                  <a:ext cx="172200" cy="114300"/>
                </a:xfrm>
                <a:custGeom>
                  <a:avLst/>
                  <a:gdLst/>
                  <a:ahLst/>
                  <a:cxnLst/>
                  <a:rect l="l" t="t" r="r" b="b"/>
                  <a:pathLst>
                    <a:path w="6888" h="4572" extrusionOk="0">
                      <a:moveTo>
                        <a:pt x="765" y="0"/>
                      </a:moveTo>
                      <a:cubicBezTo>
                        <a:pt x="765" y="0"/>
                        <a:pt x="0" y="4298"/>
                        <a:pt x="2399" y="4562"/>
                      </a:cubicBezTo>
                      <a:cubicBezTo>
                        <a:pt x="2458" y="4568"/>
                        <a:pt x="2518" y="4571"/>
                        <a:pt x="2578" y="4571"/>
                      </a:cubicBezTo>
                      <a:cubicBezTo>
                        <a:pt x="4147" y="4571"/>
                        <a:pt x="5892" y="2382"/>
                        <a:pt x="6888" y="912"/>
                      </a:cubicBezTo>
                      <a:lnTo>
                        <a:pt x="76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1"/>
                <p:cNvSpPr/>
                <p:nvPr/>
              </p:nvSpPr>
              <p:spPr>
                <a:xfrm>
                  <a:off x="5439575" y="4165550"/>
                  <a:ext cx="204100" cy="38100"/>
                </a:xfrm>
                <a:custGeom>
                  <a:avLst/>
                  <a:gdLst/>
                  <a:ahLst/>
                  <a:cxnLst/>
                  <a:rect l="l" t="t" r="r" b="b"/>
                  <a:pathLst>
                    <a:path w="8164" h="1524" extrusionOk="0">
                      <a:moveTo>
                        <a:pt x="46" y="1"/>
                      </a:moveTo>
                      <a:lnTo>
                        <a:pt x="0" y="314"/>
                      </a:lnTo>
                      <a:lnTo>
                        <a:pt x="8118" y="1523"/>
                      </a:lnTo>
                      <a:lnTo>
                        <a:pt x="8163" y="1210"/>
                      </a:lnTo>
                      <a:lnTo>
                        <a:pt x="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1"/>
                <p:cNvSpPr/>
                <p:nvPr/>
              </p:nvSpPr>
              <p:spPr>
                <a:xfrm>
                  <a:off x="5473900" y="4178450"/>
                  <a:ext cx="119325" cy="85675"/>
                </a:xfrm>
                <a:custGeom>
                  <a:avLst/>
                  <a:gdLst/>
                  <a:ahLst/>
                  <a:cxnLst/>
                  <a:rect l="l" t="t" r="r" b="b"/>
                  <a:pathLst>
                    <a:path w="4773" h="3427" extrusionOk="0">
                      <a:moveTo>
                        <a:pt x="1055" y="0"/>
                      </a:moveTo>
                      <a:cubicBezTo>
                        <a:pt x="1055" y="0"/>
                        <a:pt x="1" y="3152"/>
                        <a:pt x="2019" y="3422"/>
                      </a:cubicBezTo>
                      <a:cubicBezTo>
                        <a:pt x="2043" y="3425"/>
                        <a:pt x="2067" y="3426"/>
                        <a:pt x="2092" y="3426"/>
                      </a:cubicBezTo>
                      <a:cubicBezTo>
                        <a:pt x="3150" y="3426"/>
                        <a:pt x="4773" y="554"/>
                        <a:pt x="4773" y="554"/>
                      </a:cubicBezTo>
                      <a:lnTo>
                        <a:pt x="10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1"/>
                <p:cNvSpPr/>
                <p:nvPr/>
              </p:nvSpPr>
              <p:spPr>
                <a:xfrm>
                  <a:off x="5555925" y="4199275"/>
                  <a:ext cx="71150" cy="24575"/>
                </a:xfrm>
                <a:custGeom>
                  <a:avLst/>
                  <a:gdLst/>
                  <a:ahLst/>
                  <a:cxnLst/>
                  <a:rect l="l" t="t" r="r" b="b"/>
                  <a:pathLst>
                    <a:path w="2846" h="983" extrusionOk="0">
                      <a:moveTo>
                        <a:pt x="76" y="0"/>
                      </a:moveTo>
                      <a:lnTo>
                        <a:pt x="1" y="307"/>
                      </a:lnTo>
                      <a:lnTo>
                        <a:pt x="2770" y="982"/>
                      </a:lnTo>
                      <a:lnTo>
                        <a:pt x="2845" y="674"/>
                      </a:lnTo>
                      <a:lnTo>
                        <a:pt x="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1"/>
                <p:cNvSpPr/>
                <p:nvPr/>
              </p:nvSpPr>
              <p:spPr>
                <a:xfrm>
                  <a:off x="5551400" y="4217575"/>
                  <a:ext cx="51825" cy="27475"/>
                </a:xfrm>
                <a:custGeom>
                  <a:avLst/>
                  <a:gdLst/>
                  <a:ahLst/>
                  <a:cxnLst/>
                  <a:rect l="l" t="t" r="r" b="b"/>
                  <a:pathLst>
                    <a:path w="2073" h="1099" extrusionOk="0">
                      <a:moveTo>
                        <a:pt x="121" y="0"/>
                      </a:moveTo>
                      <a:lnTo>
                        <a:pt x="0" y="295"/>
                      </a:lnTo>
                      <a:lnTo>
                        <a:pt x="1953" y="1099"/>
                      </a:lnTo>
                      <a:lnTo>
                        <a:pt x="2072" y="807"/>
                      </a:lnTo>
                      <a:lnTo>
                        <a:pt x="1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1"/>
                <p:cNvSpPr/>
                <p:nvPr/>
              </p:nvSpPr>
              <p:spPr>
                <a:xfrm>
                  <a:off x="5244150" y="4164825"/>
                  <a:ext cx="131375" cy="110325"/>
                </a:xfrm>
                <a:custGeom>
                  <a:avLst/>
                  <a:gdLst/>
                  <a:ahLst/>
                  <a:cxnLst/>
                  <a:rect l="l" t="t" r="r" b="b"/>
                  <a:pathLst>
                    <a:path w="5255" h="4413" extrusionOk="0">
                      <a:moveTo>
                        <a:pt x="5255" y="1"/>
                      </a:moveTo>
                      <a:lnTo>
                        <a:pt x="346" y="95"/>
                      </a:lnTo>
                      <a:cubicBezTo>
                        <a:pt x="145" y="1643"/>
                        <a:pt x="0" y="4413"/>
                        <a:pt x="1509" y="4413"/>
                      </a:cubicBezTo>
                      <a:cubicBezTo>
                        <a:pt x="1599" y="4413"/>
                        <a:pt x="1696" y="4403"/>
                        <a:pt x="1798" y="4382"/>
                      </a:cubicBezTo>
                      <a:cubicBezTo>
                        <a:pt x="4279" y="3878"/>
                        <a:pt x="5255" y="1"/>
                        <a:pt x="52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1"/>
                <p:cNvSpPr/>
                <p:nvPr/>
              </p:nvSpPr>
              <p:spPr>
                <a:xfrm>
                  <a:off x="5202625" y="4160900"/>
                  <a:ext cx="173000" cy="11225"/>
                </a:xfrm>
                <a:custGeom>
                  <a:avLst/>
                  <a:gdLst/>
                  <a:ahLst/>
                  <a:cxnLst/>
                  <a:rect l="l" t="t" r="r" b="b"/>
                  <a:pathLst>
                    <a:path w="6920" h="449" extrusionOk="0">
                      <a:moveTo>
                        <a:pt x="6913" y="1"/>
                      </a:moveTo>
                      <a:lnTo>
                        <a:pt x="0" y="132"/>
                      </a:lnTo>
                      <a:lnTo>
                        <a:pt x="8" y="448"/>
                      </a:lnTo>
                      <a:lnTo>
                        <a:pt x="6919" y="317"/>
                      </a:lnTo>
                      <a:lnTo>
                        <a:pt x="69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1"/>
                <p:cNvSpPr/>
                <p:nvPr/>
              </p:nvSpPr>
              <p:spPr>
                <a:xfrm>
                  <a:off x="5274600" y="4164825"/>
                  <a:ext cx="100925" cy="76600"/>
                </a:xfrm>
                <a:custGeom>
                  <a:avLst/>
                  <a:gdLst/>
                  <a:ahLst/>
                  <a:cxnLst/>
                  <a:rect l="l" t="t" r="r" b="b"/>
                  <a:pathLst>
                    <a:path w="4037" h="3064" extrusionOk="0">
                      <a:moveTo>
                        <a:pt x="4037" y="1"/>
                      </a:moveTo>
                      <a:lnTo>
                        <a:pt x="792" y="54"/>
                      </a:lnTo>
                      <a:cubicBezTo>
                        <a:pt x="792" y="54"/>
                        <a:pt x="0" y="2931"/>
                        <a:pt x="2031" y="3062"/>
                      </a:cubicBezTo>
                      <a:cubicBezTo>
                        <a:pt x="2046" y="3063"/>
                        <a:pt x="2062" y="3063"/>
                        <a:pt x="2078" y="3063"/>
                      </a:cubicBezTo>
                      <a:cubicBezTo>
                        <a:pt x="3299" y="3063"/>
                        <a:pt x="4037" y="1"/>
                        <a:pt x="40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1"/>
                <p:cNvSpPr/>
                <p:nvPr/>
              </p:nvSpPr>
              <p:spPr>
                <a:xfrm>
                  <a:off x="5220200" y="4040875"/>
                  <a:ext cx="170475" cy="77250"/>
                </a:xfrm>
                <a:custGeom>
                  <a:avLst/>
                  <a:gdLst/>
                  <a:ahLst/>
                  <a:cxnLst/>
                  <a:rect l="l" t="t" r="r" b="b"/>
                  <a:pathLst>
                    <a:path w="6819" h="3090" extrusionOk="0">
                      <a:moveTo>
                        <a:pt x="6819" y="1"/>
                      </a:moveTo>
                      <a:lnTo>
                        <a:pt x="0" y="1290"/>
                      </a:lnTo>
                      <a:lnTo>
                        <a:pt x="607" y="3090"/>
                      </a:lnTo>
                      <a:lnTo>
                        <a:pt x="681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1"/>
                <p:cNvSpPr/>
                <p:nvPr/>
              </p:nvSpPr>
              <p:spPr>
                <a:xfrm>
                  <a:off x="5445875" y="3994825"/>
                  <a:ext cx="191275" cy="88950"/>
                </a:xfrm>
                <a:custGeom>
                  <a:avLst/>
                  <a:gdLst/>
                  <a:ahLst/>
                  <a:cxnLst/>
                  <a:rect l="l" t="t" r="r" b="b"/>
                  <a:pathLst>
                    <a:path w="7651" h="3558" extrusionOk="0">
                      <a:moveTo>
                        <a:pt x="650" y="1"/>
                      </a:moveTo>
                      <a:lnTo>
                        <a:pt x="0" y="1785"/>
                      </a:lnTo>
                      <a:lnTo>
                        <a:pt x="7650" y="3557"/>
                      </a:lnTo>
                      <a:lnTo>
                        <a:pt x="65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1"/>
                <p:cNvSpPr/>
                <p:nvPr/>
              </p:nvSpPr>
              <p:spPr>
                <a:xfrm>
                  <a:off x="5912950" y="4215700"/>
                  <a:ext cx="141275" cy="70075"/>
                </a:xfrm>
                <a:custGeom>
                  <a:avLst/>
                  <a:gdLst/>
                  <a:ahLst/>
                  <a:cxnLst/>
                  <a:rect l="l" t="t" r="r" b="b"/>
                  <a:pathLst>
                    <a:path w="5651" h="2803" extrusionOk="0">
                      <a:moveTo>
                        <a:pt x="2333" y="0"/>
                      </a:moveTo>
                      <a:cubicBezTo>
                        <a:pt x="1113" y="0"/>
                        <a:pt x="213" y="513"/>
                        <a:pt x="160" y="1324"/>
                      </a:cubicBezTo>
                      <a:cubicBezTo>
                        <a:pt x="114" y="2015"/>
                        <a:pt x="1342" y="2803"/>
                        <a:pt x="2179" y="2803"/>
                      </a:cubicBezTo>
                      <a:cubicBezTo>
                        <a:pt x="2683" y="2803"/>
                        <a:pt x="3045" y="2518"/>
                        <a:pt x="2905" y="1756"/>
                      </a:cubicBezTo>
                      <a:lnTo>
                        <a:pt x="2905" y="1756"/>
                      </a:lnTo>
                      <a:lnTo>
                        <a:pt x="3914" y="2073"/>
                      </a:lnTo>
                      <a:lnTo>
                        <a:pt x="2597" y="1433"/>
                      </a:lnTo>
                      <a:lnTo>
                        <a:pt x="2597" y="1433"/>
                      </a:lnTo>
                      <a:cubicBezTo>
                        <a:pt x="2598" y="1433"/>
                        <a:pt x="3078" y="2583"/>
                        <a:pt x="2072" y="2583"/>
                      </a:cubicBezTo>
                      <a:cubicBezTo>
                        <a:pt x="1971" y="2583"/>
                        <a:pt x="1855" y="2572"/>
                        <a:pt x="1722" y="2546"/>
                      </a:cubicBezTo>
                      <a:cubicBezTo>
                        <a:pt x="267" y="2265"/>
                        <a:pt x="1" y="898"/>
                        <a:pt x="1035" y="453"/>
                      </a:cubicBezTo>
                      <a:cubicBezTo>
                        <a:pt x="1360" y="314"/>
                        <a:pt x="1841" y="204"/>
                        <a:pt x="2377" y="204"/>
                      </a:cubicBezTo>
                      <a:cubicBezTo>
                        <a:pt x="3545" y="204"/>
                        <a:pt x="4970" y="725"/>
                        <a:pt x="5593" y="2593"/>
                      </a:cubicBezTo>
                      <a:cubicBezTo>
                        <a:pt x="5593" y="2593"/>
                        <a:pt x="5650" y="765"/>
                        <a:pt x="3765" y="214"/>
                      </a:cubicBezTo>
                      <a:cubicBezTo>
                        <a:pt x="3262" y="68"/>
                        <a:pt x="2776" y="0"/>
                        <a:pt x="23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31"/>
                <p:cNvSpPr/>
                <p:nvPr/>
              </p:nvSpPr>
              <p:spPr>
                <a:xfrm>
                  <a:off x="4572950" y="4767125"/>
                  <a:ext cx="421450" cy="192700"/>
                </a:xfrm>
                <a:custGeom>
                  <a:avLst/>
                  <a:gdLst/>
                  <a:ahLst/>
                  <a:cxnLst/>
                  <a:rect l="l" t="t" r="r" b="b"/>
                  <a:pathLst>
                    <a:path w="16858" h="7708" extrusionOk="0">
                      <a:moveTo>
                        <a:pt x="13228" y="1"/>
                      </a:moveTo>
                      <a:cubicBezTo>
                        <a:pt x="10703" y="1"/>
                        <a:pt x="8226" y="3438"/>
                        <a:pt x="8226" y="3438"/>
                      </a:cubicBezTo>
                      <a:lnTo>
                        <a:pt x="7335" y="292"/>
                      </a:lnTo>
                      <a:lnTo>
                        <a:pt x="1" y="4182"/>
                      </a:lnTo>
                      <a:cubicBezTo>
                        <a:pt x="1" y="4182"/>
                        <a:pt x="1942" y="7707"/>
                        <a:pt x="4696" y="7707"/>
                      </a:cubicBezTo>
                      <a:cubicBezTo>
                        <a:pt x="5025" y="7707"/>
                        <a:pt x="5365" y="7657"/>
                        <a:pt x="5715" y="7545"/>
                      </a:cubicBezTo>
                      <a:cubicBezTo>
                        <a:pt x="8997" y="6492"/>
                        <a:pt x="11388" y="3696"/>
                        <a:pt x="11388" y="3696"/>
                      </a:cubicBezTo>
                      <a:lnTo>
                        <a:pt x="14305" y="5763"/>
                      </a:lnTo>
                      <a:lnTo>
                        <a:pt x="16858" y="3736"/>
                      </a:lnTo>
                      <a:cubicBezTo>
                        <a:pt x="15861" y="926"/>
                        <a:pt x="14538" y="1"/>
                        <a:pt x="13228" y="1"/>
                      </a:cubicBezTo>
                      <a:close/>
                    </a:path>
                  </a:pathLst>
                </a:custGeom>
                <a:solidFill>
                  <a:srgbClr val="FF8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31"/>
                <p:cNvSpPr/>
                <p:nvPr/>
              </p:nvSpPr>
              <p:spPr>
                <a:xfrm>
                  <a:off x="4703625" y="4800025"/>
                  <a:ext cx="97525" cy="101850"/>
                </a:xfrm>
                <a:custGeom>
                  <a:avLst/>
                  <a:gdLst/>
                  <a:ahLst/>
                  <a:cxnLst/>
                  <a:rect l="l" t="t" r="r" b="b"/>
                  <a:pathLst>
                    <a:path w="3901" h="4074" extrusionOk="0">
                      <a:moveTo>
                        <a:pt x="317" y="0"/>
                      </a:moveTo>
                      <a:lnTo>
                        <a:pt x="0" y="20"/>
                      </a:lnTo>
                      <a:cubicBezTo>
                        <a:pt x="6" y="119"/>
                        <a:pt x="170" y="2442"/>
                        <a:pt x="1578" y="3531"/>
                      </a:cubicBezTo>
                      <a:cubicBezTo>
                        <a:pt x="2044" y="3892"/>
                        <a:pt x="2593" y="4073"/>
                        <a:pt x="3212" y="4073"/>
                      </a:cubicBezTo>
                      <a:cubicBezTo>
                        <a:pt x="3434" y="4073"/>
                        <a:pt x="3664" y="4049"/>
                        <a:pt x="3901" y="4004"/>
                      </a:cubicBezTo>
                      <a:lnTo>
                        <a:pt x="3841" y="3693"/>
                      </a:lnTo>
                      <a:cubicBezTo>
                        <a:pt x="3624" y="3735"/>
                        <a:pt x="3414" y="3756"/>
                        <a:pt x="3214" y="3756"/>
                      </a:cubicBezTo>
                      <a:cubicBezTo>
                        <a:pt x="2663" y="3756"/>
                        <a:pt x="2180" y="3598"/>
                        <a:pt x="1771" y="3282"/>
                      </a:cubicBezTo>
                      <a:cubicBezTo>
                        <a:pt x="478" y="2282"/>
                        <a:pt x="318" y="23"/>
                        <a:pt x="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31"/>
                <p:cNvSpPr/>
                <p:nvPr/>
              </p:nvSpPr>
              <p:spPr>
                <a:xfrm>
                  <a:off x="4657650" y="4824550"/>
                  <a:ext cx="96500" cy="99450"/>
                </a:xfrm>
                <a:custGeom>
                  <a:avLst/>
                  <a:gdLst/>
                  <a:ahLst/>
                  <a:cxnLst/>
                  <a:rect l="l" t="t" r="r" b="b"/>
                  <a:pathLst>
                    <a:path w="3860" h="3978" extrusionOk="0">
                      <a:moveTo>
                        <a:pt x="6" y="0"/>
                      </a:moveTo>
                      <a:lnTo>
                        <a:pt x="6" y="0"/>
                      </a:lnTo>
                      <a:cubicBezTo>
                        <a:pt x="5" y="77"/>
                        <a:pt x="1" y="1891"/>
                        <a:pt x="1188" y="3052"/>
                      </a:cubicBezTo>
                      <a:cubicBezTo>
                        <a:pt x="1816" y="3666"/>
                        <a:pt x="2659" y="3977"/>
                        <a:pt x="3692" y="3977"/>
                      </a:cubicBezTo>
                      <a:cubicBezTo>
                        <a:pt x="3747" y="3977"/>
                        <a:pt x="3804" y="3976"/>
                        <a:pt x="3859" y="3974"/>
                      </a:cubicBezTo>
                      <a:lnTo>
                        <a:pt x="3849" y="3659"/>
                      </a:lnTo>
                      <a:cubicBezTo>
                        <a:pt x="3802" y="3660"/>
                        <a:pt x="3755" y="3661"/>
                        <a:pt x="3709" y="3661"/>
                      </a:cubicBezTo>
                      <a:cubicBezTo>
                        <a:pt x="2755" y="3661"/>
                        <a:pt x="1981" y="3384"/>
                        <a:pt x="1410" y="2827"/>
                      </a:cubicBezTo>
                      <a:cubicBezTo>
                        <a:pt x="319" y="1761"/>
                        <a:pt x="322" y="20"/>
                        <a:pt x="322" y="2"/>
                      </a:cubicBezTo>
                      <a:lnTo>
                        <a:pt x="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31"/>
                <p:cNvSpPr/>
                <p:nvPr/>
              </p:nvSpPr>
              <p:spPr>
                <a:xfrm>
                  <a:off x="4611625" y="4848900"/>
                  <a:ext cx="104625" cy="89775"/>
                </a:xfrm>
                <a:custGeom>
                  <a:avLst/>
                  <a:gdLst/>
                  <a:ahLst/>
                  <a:cxnLst/>
                  <a:rect l="l" t="t" r="r" b="b"/>
                  <a:pathLst>
                    <a:path w="4185" h="3591" extrusionOk="0">
                      <a:moveTo>
                        <a:pt x="317" y="1"/>
                      </a:moveTo>
                      <a:lnTo>
                        <a:pt x="1" y="15"/>
                      </a:lnTo>
                      <a:cubicBezTo>
                        <a:pt x="5" y="82"/>
                        <a:pt x="88" y="1641"/>
                        <a:pt x="1247" y="2687"/>
                      </a:cubicBezTo>
                      <a:cubicBezTo>
                        <a:pt x="1910" y="3287"/>
                        <a:pt x="2788" y="3591"/>
                        <a:pt x="3857" y="3591"/>
                      </a:cubicBezTo>
                      <a:cubicBezTo>
                        <a:pt x="3965" y="3591"/>
                        <a:pt x="4075" y="3587"/>
                        <a:pt x="4184" y="3581"/>
                      </a:cubicBezTo>
                      <a:lnTo>
                        <a:pt x="4168" y="3265"/>
                      </a:lnTo>
                      <a:cubicBezTo>
                        <a:pt x="4064" y="3270"/>
                        <a:pt x="3962" y="3273"/>
                        <a:pt x="3861" y="3273"/>
                      </a:cubicBezTo>
                      <a:cubicBezTo>
                        <a:pt x="2875" y="3273"/>
                        <a:pt x="2065" y="2999"/>
                        <a:pt x="1461" y="2454"/>
                      </a:cubicBezTo>
                      <a:cubicBezTo>
                        <a:pt x="401" y="1498"/>
                        <a:pt x="318" y="15"/>
                        <a:pt x="3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1"/>
                <p:cNvSpPr/>
                <p:nvPr/>
              </p:nvSpPr>
              <p:spPr>
                <a:xfrm>
                  <a:off x="4847275" y="4834875"/>
                  <a:ext cx="189950" cy="185025"/>
                </a:xfrm>
                <a:custGeom>
                  <a:avLst/>
                  <a:gdLst/>
                  <a:ahLst/>
                  <a:cxnLst/>
                  <a:rect l="l" t="t" r="r" b="b"/>
                  <a:pathLst>
                    <a:path w="7598" h="7401" extrusionOk="0">
                      <a:moveTo>
                        <a:pt x="6015" y="0"/>
                      </a:moveTo>
                      <a:lnTo>
                        <a:pt x="1" y="3284"/>
                      </a:lnTo>
                      <a:lnTo>
                        <a:pt x="2019" y="7400"/>
                      </a:lnTo>
                      <a:lnTo>
                        <a:pt x="7597" y="4194"/>
                      </a:lnTo>
                      <a:lnTo>
                        <a:pt x="601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1"/>
                <p:cNvSpPr/>
                <p:nvPr/>
              </p:nvSpPr>
              <p:spPr>
                <a:xfrm>
                  <a:off x="4847275" y="4871475"/>
                  <a:ext cx="631150" cy="444375"/>
                </a:xfrm>
                <a:custGeom>
                  <a:avLst/>
                  <a:gdLst/>
                  <a:ahLst/>
                  <a:cxnLst/>
                  <a:rect l="l" t="t" r="r" b="b"/>
                  <a:pathLst>
                    <a:path w="25246" h="17775" extrusionOk="0">
                      <a:moveTo>
                        <a:pt x="6727" y="0"/>
                      </a:moveTo>
                      <a:lnTo>
                        <a:pt x="1" y="4354"/>
                      </a:lnTo>
                      <a:cubicBezTo>
                        <a:pt x="1" y="4354"/>
                        <a:pt x="4749" y="17371"/>
                        <a:pt x="13454" y="17766"/>
                      </a:cubicBezTo>
                      <a:cubicBezTo>
                        <a:pt x="13580" y="17772"/>
                        <a:pt x="13704" y="17775"/>
                        <a:pt x="13827" y="17775"/>
                      </a:cubicBezTo>
                      <a:cubicBezTo>
                        <a:pt x="22247" y="17775"/>
                        <a:pt x="25246" y="4631"/>
                        <a:pt x="25246" y="4631"/>
                      </a:cubicBezTo>
                      <a:lnTo>
                        <a:pt x="22554" y="3246"/>
                      </a:lnTo>
                      <a:lnTo>
                        <a:pt x="13494" y="12425"/>
                      </a:lnTo>
                      <a:lnTo>
                        <a:pt x="7596" y="1597"/>
                      </a:lnTo>
                      <a:lnTo>
                        <a:pt x="67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1"/>
                <p:cNvSpPr/>
                <p:nvPr/>
              </p:nvSpPr>
              <p:spPr>
                <a:xfrm>
                  <a:off x="5948300" y="5195700"/>
                  <a:ext cx="122625" cy="136750"/>
                </a:xfrm>
                <a:custGeom>
                  <a:avLst/>
                  <a:gdLst/>
                  <a:ahLst/>
                  <a:cxnLst/>
                  <a:rect l="l" t="t" r="r" b="b"/>
                  <a:pathLst>
                    <a:path w="4905" h="5470" extrusionOk="0">
                      <a:moveTo>
                        <a:pt x="1998" y="1"/>
                      </a:moveTo>
                      <a:lnTo>
                        <a:pt x="1" y="366"/>
                      </a:lnTo>
                      <a:lnTo>
                        <a:pt x="141" y="631"/>
                      </a:lnTo>
                      <a:lnTo>
                        <a:pt x="139" y="628"/>
                      </a:lnTo>
                      <a:lnTo>
                        <a:pt x="1" y="2349"/>
                      </a:lnTo>
                      <a:lnTo>
                        <a:pt x="1704" y="3574"/>
                      </a:lnTo>
                      <a:lnTo>
                        <a:pt x="1704" y="3573"/>
                      </a:lnTo>
                      <a:lnTo>
                        <a:pt x="2710" y="5469"/>
                      </a:lnTo>
                      <a:lnTo>
                        <a:pt x="4905" y="4564"/>
                      </a:lnTo>
                      <a:lnTo>
                        <a:pt x="199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1"/>
                <p:cNvSpPr/>
                <p:nvPr/>
              </p:nvSpPr>
              <p:spPr>
                <a:xfrm>
                  <a:off x="5464550" y="4744000"/>
                  <a:ext cx="236100" cy="220125"/>
                </a:xfrm>
                <a:custGeom>
                  <a:avLst/>
                  <a:gdLst/>
                  <a:ahLst/>
                  <a:cxnLst/>
                  <a:rect l="l" t="t" r="r" b="b"/>
                  <a:pathLst>
                    <a:path w="9444" h="8805" extrusionOk="0">
                      <a:moveTo>
                        <a:pt x="2941" y="1"/>
                      </a:moveTo>
                      <a:lnTo>
                        <a:pt x="1" y="7117"/>
                      </a:lnTo>
                      <a:lnTo>
                        <a:pt x="2876" y="8805"/>
                      </a:lnTo>
                      <a:lnTo>
                        <a:pt x="9444" y="1922"/>
                      </a:lnTo>
                      <a:lnTo>
                        <a:pt x="294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1"/>
                <p:cNvSpPr/>
                <p:nvPr/>
              </p:nvSpPr>
              <p:spPr>
                <a:xfrm>
                  <a:off x="5321425" y="4675250"/>
                  <a:ext cx="1098725" cy="770725"/>
                </a:xfrm>
                <a:custGeom>
                  <a:avLst/>
                  <a:gdLst/>
                  <a:ahLst/>
                  <a:cxnLst/>
                  <a:rect l="l" t="t" r="r" b="b"/>
                  <a:pathLst>
                    <a:path w="43949" h="30829" extrusionOk="0">
                      <a:moveTo>
                        <a:pt x="18660" y="1"/>
                      </a:moveTo>
                      <a:lnTo>
                        <a:pt x="8757" y="8523"/>
                      </a:lnTo>
                      <a:lnTo>
                        <a:pt x="8896" y="2429"/>
                      </a:lnTo>
                      <a:lnTo>
                        <a:pt x="8896" y="2429"/>
                      </a:lnTo>
                      <a:cubicBezTo>
                        <a:pt x="8896" y="2429"/>
                        <a:pt x="0" y="8734"/>
                        <a:pt x="0" y="8894"/>
                      </a:cubicBezTo>
                      <a:cubicBezTo>
                        <a:pt x="0" y="9053"/>
                        <a:pt x="3271" y="13959"/>
                        <a:pt x="3271" y="13959"/>
                      </a:cubicBezTo>
                      <a:lnTo>
                        <a:pt x="3692" y="28678"/>
                      </a:lnTo>
                      <a:cubicBezTo>
                        <a:pt x="6906" y="30244"/>
                        <a:pt x="9913" y="30829"/>
                        <a:pt x="12610" y="30829"/>
                      </a:cubicBezTo>
                      <a:cubicBezTo>
                        <a:pt x="20541" y="30829"/>
                        <a:pt x="25800" y="25776"/>
                        <a:pt x="25800" y="25776"/>
                      </a:cubicBezTo>
                      <a:lnTo>
                        <a:pt x="20893" y="15329"/>
                      </a:lnTo>
                      <a:lnTo>
                        <a:pt x="24165" y="8419"/>
                      </a:lnTo>
                      <a:lnTo>
                        <a:pt x="37247" y="18073"/>
                      </a:lnTo>
                      <a:lnTo>
                        <a:pt x="26222" y="20815"/>
                      </a:lnTo>
                      <a:lnTo>
                        <a:pt x="26311" y="20971"/>
                      </a:lnTo>
                      <a:lnTo>
                        <a:pt x="26311" y="20973"/>
                      </a:lnTo>
                      <a:lnTo>
                        <a:pt x="29071" y="25775"/>
                      </a:lnTo>
                      <a:lnTo>
                        <a:pt x="29546" y="26604"/>
                      </a:lnTo>
                      <a:cubicBezTo>
                        <a:pt x="39618" y="24116"/>
                        <a:pt x="43949" y="17016"/>
                        <a:pt x="43789" y="17016"/>
                      </a:cubicBezTo>
                      <a:cubicBezTo>
                        <a:pt x="43631" y="17016"/>
                        <a:pt x="22952" y="135"/>
                        <a:pt x="22952" y="135"/>
                      </a:cubicBezTo>
                      <a:lnTo>
                        <a:pt x="18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1"/>
                <p:cNvSpPr/>
                <p:nvPr/>
              </p:nvSpPr>
              <p:spPr>
                <a:xfrm>
                  <a:off x="5430850" y="4788025"/>
                  <a:ext cx="93250" cy="158100"/>
                </a:xfrm>
                <a:custGeom>
                  <a:avLst/>
                  <a:gdLst/>
                  <a:ahLst/>
                  <a:cxnLst/>
                  <a:rect l="l" t="t" r="r" b="b"/>
                  <a:pathLst>
                    <a:path w="3730" h="6324" extrusionOk="0">
                      <a:moveTo>
                        <a:pt x="1495" y="0"/>
                      </a:moveTo>
                      <a:lnTo>
                        <a:pt x="1322" y="266"/>
                      </a:lnTo>
                      <a:lnTo>
                        <a:pt x="2760" y="1203"/>
                      </a:lnTo>
                      <a:lnTo>
                        <a:pt x="1" y="1769"/>
                      </a:lnTo>
                      <a:lnTo>
                        <a:pt x="3478" y="6323"/>
                      </a:lnTo>
                      <a:lnTo>
                        <a:pt x="3729" y="6131"/>
                      </a:lnTo>
                      <a:lnTo>
                        <a:pt x="559" y="1979"/>
                      </a:lnTo>
                      <a:lnTo>
                        <a:pt x="3577" y="1358"/>
                      </a:lnTo>
                      <a:lnTo>
                        <a:pt x="14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1"/>
                <p:cNvSpPr/>
                <p:nvPr/>
              </p:nvSpPr>
              <p:spPr>
                <a:xfrm>
                  <a:off x="5503900" y="4676875"/>
                  <a:ext cx="374100" cy="753850"/>
                </a:xfrm>
                <a:custGeom>
                  <a:avLst/>
                  <a:gdLst/>
                  <a:ahLst/>
                  <a:cxnLst/>
                  <a:rect l="l" t="t" r="r" b="b"/>
                  <a:pathLst>
                    <a:path w="14964" h="30154" extrusionOk="0">
                      <a:moveTo>
                        <a:pt x="14450" y="0"/>
                      </a:moveTo>
                      <a:lnTo>
                        <a:pt x="14138" y="50"/>
                      </a:lnTo>
                      <a:lnTo>
                        <a:pt x="14599" y="2928"/>
                      </a:lnTo>
                      <a:lnTo>
                        <a:pt x="10379" y="3506"/>
                      </a:lnTo>
                      <a:lnTo>
                        <a:pt x="13114" y="5647"/>
                      </a:lnTo>
                      <a:lnTo>
                        <a:pt x="0" y="11217"/>
                      </a:lnTo>
                      <a:lnTo>
                        <a:pt x="1592" y="30154"/>
                      </a:lnTo>
                      <a:lnTo>
                        <a:pt x="1907" y="30128"/>
                      </a:lnTo>
                      <a:lnTo>
                        <a:pt x="334" y="11419"/>
                      </a:lnTo>
                      <a:lnTo>
                        <a:pt x="13732" y="5729"/>
                      </a:lnTo>
                      <a:lnTo>
                        <a:pt x="11163" y="3717"/>
                      </a:lnTo>
                      <a:lnTo>
                        <a:pt x="14963" y="3197"/>
                      </a:lnTo>
                      <a:lnTo>
                        <a:pt x="1445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1"/>
                <p:cNvSpPr/>
                <p:nvPr/>
              </p:nvSpPr>
              <p:spPr>
                <a:xfrm>
                  <a:off x="5535350" y="4999825"/>
                  <a:ext cx="35500" cy="45975"/>
                </a:xfrm>
                <a:custGeom>
                  <a:avLst/>
                  <a:gdLst/>
                  <a:ahLst/>
                  <a:cxnLst/>
                  <a:rect l="l" t="t" r="r" b="b"/>
                  <a:pathLst>
                    <a:path w="1420" h="1839" extrusionOk="0">
                      <a:moveTo>
                        <a:pt x="524" y="0"/>
                      </a:moveTo>
                      <a:cubicBezTo>
                        <a:pt x="485" y="0"/>
                        <a:pt x="448" y="6"/>
                        <a:pt x="411" y="18"/>
                      </a:cubicBezTo>
                      <a:cubicBezTo>
                        <a:pt x="111" y="118"/>
                        <a:pt x="1" y="602"/>
                        <a:pt x="167" y="1100"/>
                      </a:cubicBezTo>
                      <a:cubicBezTo>
                        <a:pt x="311" y="1538"/>
                        <a:pt x="620" y="1838"/>
                        <a:pt x="897" y="1838"/>
                      </a:cubicBezTo>
                      <a:cubicBezTo>
                        <a:pt x="935" y="1838"/>
                        <a:pt x="973" y="1833"/>
                        <a:pt x="1010" y="1821"/>
                      </a:cubicBezTo>
                      <a:cubicBezTo>
                        <a:pt x="1310" y="1722"/>
                        <a:pt x="1419" y="1237"/>
                        <a:pt x="1255" y="740"/>
                      </a:cubicBezTo>
                      <a:cubicBezTo>
                        <a:pt x="1109" y="303"/>
                        <a:pt x="800" y="0"/>
                        <a:pt x="5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1"/>
                <p:cNvSpPr/>
                <p:nvPr/>
              </p:nvSpPr>
              <p:spPr>
                <a:xfrm>
                  <a:off x="5550875" y="5159100"/>
                  <a:ext cx="35500" cy="45975"/>
                </a:xfrm>
                <a:custGeom>
                  <a:avLst/>
                  <a:gdLst/>
                  <a:ahLst/>
                  <a:cxnLst/>
                  <a:rect l="l" t="t" r="r" b="b"/>
                  <a:pathLst>
                    <a:path w="1420" h="1839" extrusionOk="0">
                      <a:moveTo>
                        <a:pt x="524" y="1"/>
                      </a:moveTo>
                      <a:cubicBezTo>
                        <a:pt x="486" y="1"/>
                        <a:pt x="448" y="6"/>
                        <a:pt x="412" y="18"/>
                      </a:cubicBezTo>
                      <a:cubicBezTo>
                        <a:pt x="111" y="118"/>
                        <a:pt x="1" y="603"/>
                        <a:pt x="166" y="1100"/>
                      </a:cubicBezTo>
                      <a:cubicBezTo>
                        <a:pt x="310" y="1537"/>
                        <a:pt x="619" y="1839"/>
                        <a:pt x="896" y="1839"/>
                      </a:cubicBezTo>
                      <a:cubicBezTo>
                        <a:pt x="935" y="1839"/>
                        <a:pt x="973" y="1833"/>
                        <a:pt x="1009" y="1821"/>
                      </a:cubicBezTo>
                      <a:cubicBezTo>
                        <a:pt x="1310" y="1722"/>
                        <a:pt x="1420" y="1237"/>
                        <a:pt x="1254" y="739"/>
                      </a:cubicBezTo>
                      <a:cubicBezTo>
                        <a:pt x="1109" y="303"/>
                        <a:pt x="800" y="1"/>
                        <a:pt x="5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1"/>
                <p:cNvSpPr/>
                <p:nvPr/>
              </p:nvSpPr>
              <p:spPr>
                <a:xfrm>
                  <a:off x="5558800" y="5323325"/>
                  <a:ext cx="35475" cy="45975"/>
                </a:xfrm>
                <a:custGeom>
                  <a:avLst/>
                  <a:gdLst/>
                  <a:ahLst/>
                  <a:cxnLst/>
                  <a:rect l="l" t="t" r="r" b="b"/>
                  <a:pathLst>
                    <a:path w="1419" h="1839" extrusionOk="0">
                      <a:moveTo>
                        <a:pt x="523" y="1"/>
                      </a:moveTo>
                      <a:cubicBezTo>
                        <a:pt x="485" y="1"/>
                        <a:pt x="448" y="6"/>
                        <a:pt x="411" y="18"/>
                      </a:cubicBezTo>
                      <a:cubicBezTo>
                        <a:pt x="110" y="118"/>
                        <a:pt x="0" y="602"/>
                        <a:pt x="166" y="1099"/>
                      </a:cubicBezTo>
                      <a:cubicBezTo>
                        <a:pt x="310" y="1537"/>
                        <a:pt x="619" y="1839"/>
                        <a:pt x="895" y="1839"/>
                      </a:cubicBezTo>
                      <a:cubicBezTo>
                        <a:pt x="934" y="1839"/>
                        <a:pt x="972" y="1833"/>
                        <a:pt x="1009" y="1821"/>
                      </a:cubicBezTo>
                      <a:cubicBezTo>
                        <a:pt x="1309" y="1722"/>
                        <a:pt x="1418" y="1237"/>
                        <a:pt x="1254" y="739"/>
                      </a:cubicBezTo>
                      <a:cubicBezTo>
                        <a:pt x="1108" y="303"/>
                        <a:pt x="799" y="1"/>
                        <a:pt x="5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1"/>
                <p:cNvSpPr/>
                <p:nvPr/>
              </p:nvSpPr>
              <p:spPr>
                <a:xfrm>
                  <a:off x="5884975" y="5211400"/>
                  <a:ext cx="262150" cy="286275"/>
                </a:xfrm>
                <a:custGeom>
                  <a:avLst/>
                  <a:gdLst/>
                  <a:ahLst/>
                  <a:cxnLst/>
                  <a:rect l="l" t="t" r="r" b="b"/>
                  <a:pathLst>
                    <a:path w="10486" h="11451" extrusionOk="0">
                      <a:moveTo>
                        <a:pt x="2672" y="0"/>
                      </a:moveTo>
                      <a:lnTo>
                        <a:pt x="0" y="884"/>
                      </a:lnTo>
                      <a:lnTo>
                        <a:pt x="1859" y="11213"/>
                      </a:lnTo>
                      <a:lnTo>
                        <a:pt x="10485" y="11451"/>
                      </a:lnTo>
                      <a:lnTo>
                        <a:pt x="9888" y="7414"/>
                      </a:lnTo>
                      <a:lnTo>
                        <a:pt x="5403" y="8507"/>
                      </a:lnTo>
                      <a:cubicBezTo>
                        <a:pt x="5335" y="7469"/>
                        <a:pt x="4837" y="5879"/>
                        <a:pt x="3283" y="3499"/>
                      </a:cubicBezTo>
                      <a:lnTo>
                        <a:pt x="4244" y="2967"/>
                      </a:lnTo>
                      <a:lnTo>
                        <a:pt x="2672" y="0"/>
                      </a:lnTo>
                      <a:close/>
                    </a:path>
                  </a:pathLst>
                </a:custGeom>
                <a:solidFill>
                  <a:srgbClr val="FF8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1"/>
                <p:cNvSpPr/>
                <p:nvPr/>
              </p:nvSpPr>
              <p:spPr>
                <a:xfrm>
                  <a:off x="5963750" y="5296650"/>
                  <a:ext cx="96800" cy="174650"/>
                </a:xfrm>
                <a:custGeom>
                  <a:avLst/>
                  <a:gdLst/>
                  <a:ahLst/>
                  <a:cxnLst/>
                  <a:rect l="l" t="t" r="r" b="b"/>
                  <a:pathLst>
                    <a:path w="3872" h="6986" extrusionOk="0">
                      <a:moveTo>
                        <a:pt x="1629" y="6721"/>
                      </a:moveTo>
                      <a:lnTo>
                        <a:pt x="1629" y="6722"/>
                      </a:lnTo>
                      <a:lnTo>
                        <a:pt x="1629" y="6722"/>
                      </a:lnTo>
                      <a:cubicBezTo>
                        <a:pt x="1629" y="6722"/>
                        <a:pt x="1629" y="6722"/>
                        <a:pt x="1629" y="6722"/>
                      </a:cubicBezTo>
                      <a:lnTo>
                        <a:pt x="1629" y="6722"/>
                      </a:lnTo>
                      <a:lnTo>
                        <a:pt x="1629" y="6721"/>
                      </a:lnTo>
                      <a:close/>
                      <a:moveTo>
                        <a:pt x="1629" y="6722"/>
                      </a:moveTo>
                      <a:cubicBezTo>
                        <a:pt x="1628" y="6723"/>
                        <a:pt x="1628" y="6723"/>
                        <a:pt x="1627" y="6723"/>
                      </a:cubicBezTo>
                      <a:lnTo>
                        <a:pt x="1716" y="6855"/>
                      </a:lnTo>
                      <a:lnTo>
                        <a:pt x="1629" y="6722"/>
                      </a:lnTo>
                      <a:close/>
                      <a:moveTo>
                        <a:pt x="266" y="0"/>
                      </a:moveTo>
                      <a:lnTo>
                        <a:pt x="0" y="174"/>
                      </a:lnTo>
                      <a:cubicBezTo>
                        <a:pt x="3364" y="5332"/>
                        <a:pt x="1691" y="6675"/>
                        <a:pt x="1629" y="6722"/>
                      </a:cubicBezTo>
                      <a:lnTo>
                        <a:pt x="1629" y="6722"/>
                      </a:lnTo>
                      <a:lnTo>
                        <a:pt x="1803" y="6986"/>
                      </a:lnTo>
                      <a:cubicBezTo>
                        <a:pt x="1889" y="6929"/>
                        <a:pt x="3871" y="5529"/>
                        <a:pt x="2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2" name="Google Shape;2012;p31"/>
              <p:cNvSpPr/>
              <p:nvPr/>
            </p:nvSpPr>
            <p:spPr>
              <a:xfrm>
                <a:off x="6241975" y="5423775"/>
                <a:ext cx="133275" cy="24650"/>
              </a:xfrm>
              <a:custGeom>
                <a:avLst/>
                <a:gdLst/>
                <a:ahLst/>
                <a:cxnLst/>
                <a:rect l="l" t="t" r="r" b="b"/>
                <a:pathLst>
                  <a:path w="5331" h="986" extrusionOk="0">
                    <a:moveTo>
                      <a:pt x="41" y="0"/>
                    </a:moveTo>
                    <a:lnTo>
                      <a:pt x="1" y="313"/>
                    </a:lnTo>
                    <a:lnTo>
                      <a:pt x="5290" y="985"/>
                    </a:lnTo>
                    <a:lnTo>
                      <a:pt x="5331" y="671"/>
                    </a:lnTo>
                    <a:lnTo>
                      <a:pt x="4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1"/>
              <p:cNvSpPr/>
              <p:nvPr/>
            </p:nvSpPr>
            <p:spPr>
              <a:xfrm>
                <a:off x="6248875" y="5407650"/>
                <a:ext cx="122050" cy="14125"/>
              </a:xfrm>
              <a:custGeom>
                <a:avLst/>
                <a:gdLst/>
                <a:ahLst/>
                <a:cxnLst/>
                <a:rect l="l" t="t" r="r" b="b"/>
                <a:pathLst>
                  <a:path w="4882" h="565" extrusionOk="0">
                    <a:moveTo>
                      <a:pt x="16" y="1"/>
                    </a:moveTo>
                    <a:lnTo>
                      <a:pt x="1" y="318"/>
                    </a:lnTo>
                    <a:lnTo>
                      <a:pt x="4866" y="565"/>
                    </a:lnTo>
                    <a:lnTo>
                      <a:pt x="4882" y="247"/>
                    </a:lnTo>
                    <a:lnTo>
                      <a:pt x="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1"/>
              <p:cNvSpPr/>
              <p:nvPr/>
            </p:nvSpPr>
            <p:spPr>
              <a:xfrm>
                <a:off x="6252800" y="5385225"/>
                <a:ext cx="113925" cy="9325"/>
              </a:xfrm>
              <a:custGeom>
                <a:avLst/>
                <a:gdLst/>
                <a:ahLst/>
                <a:cxnLst/>
                <a:rect l="l" t="t" r="r" b="b"/>
                <a:pathLst>
                  <a:path w="4557" h="373" extrusionOk="0">
                    <a:moveTo>
                      <a:pt x="5" y="0"/>
                    </a:moveTo>
                    <a:lnTo>
                      <a:pt x="1" y="317"/>
                    </a:lnTo>
                    <a:lnTo>
                      <a:pt x="4552" y="373"/>
                    </a:lnTo>
                    <a:lnTo>
                      <a:pt x="4556" y="57"/>
                    </a:lnTo>
                    <a:lnTo>
                      <a:pt x="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1"/>
              <p:cNvSpPr/>
              <p:nvPr/>
            </p:nvSpPr>
            <p:spPr>
              <a:xfrm>
                <a:off x="5423350" y="4136075"/>
                <a:ext cx="62900" cy="15025"/>
              </a:xfrm>
              <a:custGeom>
                <a:avLst/>
                <a:gdLst/>
                <a:ahLst/>
                <a:cxnLst/>
                <a:rect l="l" t="t" r="r" b="b"/>
                <a:pathLst>
                  <a:path w="2516" h="601" extrusionOk="0">
                    <a:moveTo>
                      <a:pt x="2479" y="0"/>
                    </a:moveTo>
                    <a:lnTo>
                      <a:pt x="0" y="286"/>
                    </a:lnTo>
                    <a:lnTo>
                      <a:pt x="37" y="600"/>
                    </a:lnTo>
                    <a:lnTo>
                      <a:pt x="2516" y="315"/>
                    </a:lnTo>
                    <a:lnTo>
                      <a:pt x="247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1"/>
              <p:cNvSpPr/>
              <p:nvPr/>
            </p:nvSpPr>
            <p:spPr>
              <a:xfrm>
                <a:off x="5433200" y="4157125"/>
                <a:ext cx="53775" cy="23200"/>
              </a:xfrm>
              <a:custGeom>
                <a:avLst/>
                <a:gdLst/>
                <a:ahLst/>
                <a:cxnLst/>
                <a:rect l="l" t="t" r="r" b="b"/>
                <a:pathLst>
                  <a:path w="2151" h="928" extrusionOk="0">
                    <a:moveTo>
                      <a:pt x="2058" y="1"/>
                    </a:moveTo>
                    <a:lnTo>
                      <a:pt x="1" y="625"/>
                    </a:lnTo>
                    <a:lnTo>
                      <a:pt x="93" y="927"/>
                    </a:lnTo>
                    <a:lnTo>
                      <a:pt x="2151" y="303"/>
                    </a:lnTo>
                    <a:lnTo>
                      <a:pt x="205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17" name="Google Shape;2017;p31"/>
          <p:cNvGrpSpPr/>
          <p:nvPr/>
        </p:nvGrpSpPr>
        <p:grpSpPr>
          <a:xfrm>
            <a:off x="7362876" y="3920337"/>
            <a:ext cx="804893" cy="797879"/>
            <a:chOff x="7868825" y="331938"/>
            <a:chExt cx="555175" cy="550375"/>
          </a:xfrm>
        </p:grpSpPr>
        <p:sp>
          <p:nvSpPr>
            <p:cNvPr id="2018" name="Google Shape;2018;p31"/>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1"/>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0" name="Google Shape;2020;p31"/>
          <p:cNvGrpSpPr/>
          <p:nvPr/>
        </p:nvGrpSpPr>
        <p:grpSpPr>
          <a:xfrm flipH="1">
            <a:off x="375663" y="1325519"/>
            <a:ext cx="961601" cy="1230562"/>
            <a:chOff x="7788688" y="2034619"/>
            <a:chExt cx="961601" cy="1230562"/>
          </a:xfrm>
        </p:grpSpPr>
        <p:sp>
          <p:nvSpPr>
            <p:cNvPr id="2021" name="Google Shape;2021;p31"/>
            <p:cNvSpPr/>
            <p:nvPr/>
          </p:nvSpPr>
          <p:spPr>
            <a:xfrm rot="1680173">
              <a:off x="8027177" y="2082876"/>
              <a:ext cx="484627" cy="1134047"/>
            </a:xfrm>
            <a:custGeom>
              <a:avLst/>
              <a:gdLst/>
              <a:ahLst/>
              <a:cxnLst/>
              <a:rect l="l" t="t" r="r" b="b"/>
              <a:pathLst>
                <a:path w="9933" h="23199" extrusionOk="0">
                  <a:moveTo>
                    <a:pt x="2954" y="1"/>
                  </a:moveTo>
                  <a:lnTo>
                    <a:pt x="56" y="18740"/>
                  </a:lnTo>
                  <a:lnTo>
                    <a:pt x="1" y="19093"/>
                  </a:lnTo>
                  <a:cubicBezTo>
                    <a:pt x="860" y="20350"/>
                    <a:pt x="579" y="22655"/>
                    <a:pt x="512" y="23115"/>
                  </a:cubicBezTo>
                  <a:lnTo>
                    <a:pt x="512" y="23118"/>
                  </a:lnTo>
                  <a:cubicBezTo>
                    <a:pt x="512" y="23120"/>
                    <a:pt x="511" y="23124"/>
                    <a:pt x="511" y="23126"/>
                  </a:cubicBezTo>
                  <a:cubicBezTo>
                    <a:pt x="511" y="23127"/>
                    <a:pt x="511" y="23129"/>
                    <a:pt x="510" y="23131"/>
                  </a:cubicBezTo>
                  <a:cubicBezTo>
                    <a:pt x="510" y="23134"/>
                    <a:pt x="508" y="23135"/>
                    <a:pt x="508" y="23137"/>
                  </a:cubicBezTo>
                  <a:cubicBezTo>
                    <a:pt x="508" y="23139"/>
                    <a:pt x="508" y="23140"/>
                    <a:pt x="507" y="23142"/>
                  </a:cubicBezTo>
                  <a:cubicBezTo>
                    <a:pt x="507" y="23145"/>
                    <a:pt x="507" y="23146"/>
                    <a:pt x="506" y="23149"/>
                  </a:cubicBezTo>
                  <a:lnTo>
                    <a:pt x="506" y="23153"/>
                  </a:lnTo>
                  <a:cubicBezTo>
                    <a:pt x="506" y="23156"/>
                    <a:pt x="506" y="23157"/>
                    <a:pt x="504" y="23158"/>
                  </a:cubicBezTo>
                  <a:cubicBezTo>
                    <a:pt x="504" y="23160"/>
                    <a:pt x="504" y="23161"/>
                    <a:pt x="503" y="23162"/>
                  </a:cubicBezTo>
                  <a:lnTo>
                    <a:pt x="503" y="23166"/>
                  </a:lnTo>
                  <a:cubicBezTo>
                    <a:pt x="503" y="23168"/>
                    <a:pt x="502" y="23171"/>
                    <a:pt x="502" y="23173"/>
                  </a:cubicBezTo>
                  <a:lnTo>
                    <a:pt x="502" y="23176"/>
                  </a:lnTo>
                  <a:cubicBezTo>
                    <a:pt x="502" y="23177"/>
                    <a:pt x="502" y="23180"/>
                    <a:pt x="501" y="23182"/>
                  </a:cubicBezTo>
                  <a:cubicBezTo>
                    <a:pt x="501" y="23183"/>
                    <a:pt x="501" y="23186"/>
                    <a:pt x="499" y="23187"/>
                  </a:cubicBezTo>
                  <a:lnTo>
                    <a:pt x="499" y="23188"/>
                  </a:lnTo>
                  <a:lnTo>
                    <a:pt x="499" y="23192"/>
                  </a:lnTo>
                  <a:lnTo>
                    <a:pt x="499" y="23193"/>
                  </a:lnTo>
                  <a:cubicBezTo>
                    <a:pt x="499" y="23197"/>
                    <a:pt x="498" y="23198"/>
                    <a:pt x="498" y="23198"/>
                  </a:cubicBezTo>
                  <a:lnTo>
                    <a:pt x="920" y="23010"/>
                  </a:lnTo>
                  <a:cubicBezTo>
                    <a:pt x="1041" y="22596"/>
                    <a:pt x="1286" y="22236"/>
                    <a:pt x="1598" y="21925"/>
                  </a:cubicBezTo>
                  <a:cubicBezTo>
                    <a:pt x="2682" y="20843"/>
                    <a:pt x="4574" y="20355"/>
                    <a:pt x="4871" y="20283"/>
                  </a:cubicBezTo>
                  <a:cubicBezTo>
                    <a:pt x="4896" y="20278"/>
                    <a:pt x="4911" y="20274"/>
                    <a:pt x="4911" y="20274"/>
                  </a:cubicBezTo>
                  <a:lnTo>
                    <a:pt x="9932" y="3035"/>
                  </a:lnTo>
                  <a:lnTo>
                    <a:pt x="7995" y="2193"/>
                  </a:lnTo>
                  <a:lnTo>
                    <a:pt x="7999" y="2178"/>
                  </a:lnTo>
                  <a:lnTo>
                    <a:pt x="7889" y="2147"/>
                  </a:lnTo>
                  <a:lnTo>
                    <a:pt x="5076" y="923"/>
                  </a:lnTo>
                  <a:lnTo>
                    <a:pt x="5080" y="899"/>
                  </a:lnTo>
                  <a:lnTo>
                    <a:pt x="4968" y="876"/>
                  </a:lnTo>
                  <a:lnTo>
                    <a:pt x="2954" y="1"/>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22" name="Google Shape;2022;p31"/>
            <p:cNvGrpSpPr/>
            <p:nvPr/>
          </p:nvGrpSpPr>
          <p:grpSpPr>
            <a:xfrm rot="1677789">
              <a:off x="8026459" y="2082309"/>
              <a:ext cx="486058" cy="1135180"/>
              <a:chOff x="3014700" y="1423850"/>
              <a:chExt cx="248300" cy="579900"/>
            </a:xfrm>
          </p:grpSpPr>
          <p:sp>
            <p:nvSpPr>
              <p:cNvPr id="2023" name="Google Shape;2023;p31"/>
              <p:cNvSpPr/>
              <p:nvPr/>
            </p:nvSpPr>
            <p:spPr>
              <a:xfrm>
                <a:off x="3014700" y="1864600"/>
                <a:ext cx="121750" cy="139150"/>
              </a:xfrm>
              <a:custGeom>
                <a:avLst/>
                <a:gdLst/>
                <a:ahLst/>
                <a:cxnLst/>
                <a:rect l="l" t="t" r="r" b="b"/>
                <a:pathLst>
                  <a:path w="4870" h="5566" extrusionOk="0">
                    <a:moveTo>
                      <a:pt x="1401" y="0"/>
                    </a:moveTo>
                    <a:lnTo>
                      <a:pt x="55" y="1108"/>
                    </a:lnTo>
                    <a:lnTo>
                      <a:pt x="0" y="1462"/>
                    </a:lnTo>
                    <a:cubicBezTo>
                      <a:pt x="958" y="2862"/>
                      <a:pt x="499" y="5566"/>
                      <a:pt x="499" y="5566"/>
                    </a:cubicBezTo>
                    <a:lnTo>
                      <a:pt x="921" y="5377"/>
                    </a:lnTo>
                    <a:cubicBezTo>
                      <a:pt x="1459" y="3529"/>
                      <a:pt x="4488" y="2745"/>
                      <a:pt x="4870" y="2652"/>
                    </a:cubicBezTo>
                    <a:lnTo>
                      <a:pt x="4870" y="280"/>
                    </a:lnTo>
                    <a:lnTo>
                      <a:pt x="140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1"/>
              <p:cNvSpPr/>
              <p:nvPr/>
            </p:nvSpPr>
            <p:spPr>
              <a:xfrm>
                <a:off x="3016075" y="1423850"/>
                <a:ext cx="246925" cy="507100"/>
              </a:xfrm>
              <a:custGeom>
                <a:avLst/>
                <a:gdLst/>
                <a:ahLst/>
                <a:cxnLst/>
                <a:rect l="l" t="t" r="r" b="b"/>
                <a:pathLst>
                  <a:path w="9877" h="20284" extrusionOk="0">
                    <a:moveTo>
                      <a:pt x="2899" y="1"/>
                    </a:moveTo>
                    <a:lnTo>
                      <a:pt x="0" y="18739"/>
                    </a:lnTo>
                    <a:cubicBezTo>
                      <a:pt x="195" y="18617"/>
                      <a:pt x="446" y="18500"/>
                      <a:pt x="691" y="18500"/>
                    </a:cubicBezTo>
                    <a:cubicBezTo>
                      <a:pt x="1042" y="18500"/>
                      <a:pt x="1382" y="18738"/>
                      <a:pt x="1533" y="19539"/>
                    </a:cubicBezTo>
                    <a:cubicBezTo>
                      <a:pt x="1834" y="19287"/>
                      <a:pt x="2302" y="18955"/>
                      <a:pt x="2677" y="18955"/>
                    </a:cubicBezTo>
                    <a:cubicBezTo>
                      <a:pt x="2952" y="18955"/>
                      <a:pt x="3176" y="19133"/>
                      <a:pt x="3250" y="19651"/>
                    </a:cubicBezTo>
                    <a:cubicBezTo>
                      <a:pt x="3475" y="19441"/>
                      <a:pt x="3740" y="19267"/>
                      <a:pt x="3997" y="19267"/>
                    </a:cubicBezTo>
                    <a:cubicBezTo>
                      <a:pt x="4309" y="19267"/>
                      <a:pt x="4610" y="19523"/>
                      <a:pt x="4816" y="20283"/>
                    </a:cubicBezTo>
                    <a:cubicBezTo>
                      <a:pt x="4841" y="20276"/>
                      <a:pt x="4855" y="20274"/>
                      <a:pt x="4855" y="20274"/>
                    </a:cubicBezTo>
                    <a:lnTo>
                      <a:pt x="9876" y="3035"/>
                    </a:lnTo>
                    <a:lnTo>
                      <a:pt x="289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1"/>
              <p:cNvSpPr/>
              <p:nvPr/>
            </p:nvSpPr>
            <p:spPr>
              <a:xfrm>
                <a:off x="3051575" y="1445175"/>
                <a:ext cx="90125" cy="467675"/>
              </a:xfrm>
              <a:custGeom>
                <a:avLst/>
                <a:gdLst/>
                <a:ahLst/>
                <a:cxnLst/>
                <a:rect l="l" t="t" r="r" b="b"/>
                <a:pathLst>
                  <a:path w="3605" h="18707" extrusionOk="0">
                    <a:moveTo>
                      <a:pt x="3379" y="1"/>
                    </a:moveTo>
                    <a:lnTo>
                      <a:pt x="0" y="18663"/>
                    </a:lnTo>
                    <a:lnTo>
                      <a:pt x="227" y="18707"/>
                    </a:lnTo>
                    <a:lnTo>
                      <a:pt x="3605" y="44"/>
                    </a:lnTo>
                    <a:lnTo>
                      <a:pt x="33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1"/>
              <p:cNvSpPr/>
              <p:nvPr/>
            </p:nvSpPr>
            <p:spPr>
              <a:xfrm>
                <a:off x="3093850" y="1476675"/>
                <a:ext cx="120775" cy="443775"/>
              </a:xfrm>
              <a:custGeom>
                <a:avLst/>
                <a:gdLst/>
                <a:ahLst/>
                <a:cxnLst/>
                <a:rect l="l" t="t" r="r" b="b"/>
                <a:pathLst>
                  <a:path w="4831" h="17751" extrusionOk="0">
                    <a:moveTo>
                      <a:pt x="4610" y="0"/>
                    </a:moveTo>
                    <a:lnTo>
                      <a:pt x="1" y="17688"/>
                    </a:lnTo>
                    <a:lnTo>
                      <a:pt x="222" y="17751"/>
                    </a:lnTo>
                    <a:lnTo>
                      <a:pt x="4831" y="65"/>
                    </a:lnTo>
                    <a:lnTo>
                      <a:pt x="461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1"/>
              <p:cNvSpPr/>
              <p:nvPr/>
            </p:nvSpPr>
            <p:spPr>
              <a:xfrm>
                <a:off x="3081325" y="1478775"/>
                <a:ext cx="47350" cy="41400"/>
              </a:xfrm>
              <a:custGeom>
                <a:avLst/>
                <a:gdLst/>
                <a:ahLst/>
                <a:cxnLst/>
                <a:rect l="l" t="t" r="r" b="b"/>
                <a:pathLst>
                  <a:path w="1894" h="1656" extrusionOk="0">
                    <a:moveTo>
                      <a:pt x="1616" y="0"/>
                    </a:moveTo>
                    <a:cubicBezTo>
                      <a:pt x="1205" y="0"/>
                      <a:pt x="857" y="123"/>
                      <a:pt x="583" y="367"/>
                    </a:cubicBezTo>
                    <a:cubicBezTo>
                      <a:pt x="46" y="840"/>
                      <a:pt x="3" y="1591"/>
                      <a:pt x="1" y="1622"/>
                    </a:cubicBezTo>
                    <a:lnTo>
                      <a:pt x="575" y="1655"/>
                    </a:lnTo>
                    <a:cubicBezTo>
                      <a:pt x="575" y="1650"/>
                      <a:pt x="612" y="1125"/>
                      <a:pt x="956" y="822"/>
                    </a:cubicBezTo>
                    <a:cubicBezTo>
                      <a:pt x="1125" y="675"/>
                      <a:pt x="1349" y="602"/>
                      <a:pt x="1622" y="602"/>
                    </a:cubicBezTo>
                    <a:cubicBezTo>
                      <a:pt x="1688" y="602"/>
                      <a:pt x="1756" y="606"/>
                      <a:pt x="1827" y="614"/>
                    </a:cubicBezTo>
                    <a:lnTo>
                      <a:pt x="1893" y="18"/>
                    </a:lnTo>
                    <a:cubicBezTo>
                      <a:pt x="1798" y="6"/>
                      <a:pt x="1705" y="0"/>
                      <a:pt x="16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1"/>
              <p:cNvSpPr/>
              <p:nvPr/>
            </p:nvSpPr>
            <p:spPr>
              <a:xfrm>
                <a:off x="3137625" y="1457450"/>
                <a:ext cx="44375" cy="42275"/>
              </a:xfrm>
              <a:custGeom>
                <a:avLst/>
                <a:gdLst/>
                <a:ahLst/>
                <a:cxnLst/>
                <a:rect l="l" t="t" r="r" b="b"/>
                <a:pathLst>
                  <a:path w="1775" h="1691" extrusionOk="0">
                    <a:moveTo>
                      <a:pt x="348" y="1"/>
                    </a:moveTo>
                    <a:cubicBezTo>
                      <a:pt x="238" y="1"/>
                      <a:pt x="121" y="12"/>
                      <a:pt x="0" y="33"/>
                    </a:cubicBezTo>
                    <a:lnTo>
                      <a:pt x="99" y="625"/>
                    </a:lnTo>
                    <a:cubicBezTo>
                      <a:pt x="188" y="608"/>
                      <a:pt x="272" y="600"/>
                      <a:pt x="350" y="600"/>
                    </a:cubicBezTo>
                    <a:cubicBezTo>
                      <a:pt x="554" y="600"/>
                      <a:pt x="718" y="656"/>
                      <a:pt x="848" y="769"/>
                    </a:cubicBezTo>
                    <a:cubicBezTo>
                      <a:pt x="1193" y="1070"/>
                      <a:pt x="1200" y="1684"/>
                      <a:pt x="1200" y="1691"/>
                    </a:cubicBezTo>
                    <a:lnTo>
                      <a:pt x="1774" y="1691"/>
                    </a:lnTo>
                    <a:cubicBezTo>
                      <a:pt x="1774" y="1654"/>
                      <a:pt x="1768" y="795"/>
                      <a:pt x="1220" y="313"/>
                    </a:cubicBezTo>
                    <a:cubicBezTo>
                      <a:pt x="984" y="105"/>
                      <a:pt x="691" y="1"/>
                      <a:pt x="3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1"/>
              <p:cNvSpPr/>
              <p:nvPr/>
            </p:nvSpPr>
            <p:spPr>
              <a:xfrm>
                <a:off x="3095225" y="1538200"/>
                <a:ext cx="36025" cy="62525"/>
              </a:xfrm>
              <a:custGeom>
                <a:avLst/>
                <a:gdLst/>
                <a:ahLst/>
                <a:cxnLst/>
                <a:rect l="l" t="t" r="r" b="b"/>
                <a:pathLst>
                  <a:path w="1441" h="2501" extrusionOk="0">
                    <a:moveTo>
                      <a:pt x="721" y="1"/>
                    </a:moveTo>
                    <a:cubicBezTo>
                      <a:pt x="323" y="1"/>
                      <a:pt x="1" y="561"/>
                      <a:pt x="1" y="1250"/>
                    </a:cubicBezTo>
                    <a:cubicBezTo>
                      <a:pt x="1" y="1942"/>
                      <a:pt x="324" y="2501"/>
                      <a:pt x="721" y="2501"/>
                    </a:cubicBezTo>
                    <a:cubicBezTo>
                      <a:pt x="1119" y="2501"/>
                      <a:pt x="1441" y="1941"/>
                      <a:pt x="1441" y="1250"/>
                    </a:cubicBezTo>
                    <a:cubicBezTo>
                      <a:pt x="1441" y="561"/>
                      <a:pt x="1119" y="2"/>
                      <a:pt x="7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1"/>
              <p:cNvSpPr/>
              <p:nvPr/>
            </p:nvSpPr>
            <p:spPr>
              <a:xfrm>
                <a:off x="3111175" y="1559200"/>
                <a:ext cx="7325" cy="15175"/>
              </a:xfrm>
              <a:custGeom>
                <a:avLst/>
                <a:gdLst/>
                <a:ahLst/>
                <a:cxnLst/>
                <a:rect l="l" t="t" r="r" b="b"/>
                <a:pathLst>
                  <a:path w="293" h="607" extrusionOk="0">
                    <a:moveTo>
                      <a:pt x="146" y="0"/>
                    </a:moveTo>
                    <a:cubicBezTo>
                      <a:pt x="67" y="0"/>
                      <a:pt x="0" y="136"/>
                      <a:pt x="0" y="303"/>
                    </a:cubicBezTo>
                    <a:cubicBezTo>
                      <a:pt x="0" y="470"/>
                      <a:pt x="65" y="606"/>
                      <a:pt x="146" y="606"/>
                    </a:cubicBezTo>
                    <a:cubicBezTo>
                      <a:pt x="227" y="606"/>
                      <a:pt x="292" y="470"/>
                      <a:pt x="292" y="303"/>
                    </a:cubicBezTo>
                    <a:cubicBezTo>
                      <a:pt x="292" y="136"/>
                      <a:pt x="228" y="0"/>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1"/>
              <p:cNvSpPr/>
              <p:nvPr/>
            </p:nvSpPr>
            <p:spPr>
              <a:xfrm>
                <a:off x="3143525" y="1622325"/>
                <a:ext cx="18400" cy="15725"/>
              </a:xfrm>
              <a:custGeom>
                <a:avLst/>
                <a:gdLst/>
                <a:ahLst/>
                <a:cxnLst/>
                <a:rect l="l" t="t" r="r" b="b"/>
                <a:pathLst>
                  <a:path w="736" h="629" extrusionOk="0">
                    <a:moveTo>
                      <a:pt x="18" y="0"/>
                    </a:moveTo>
                    <a:lnTo>
                      <a:pt x="0" y="265"/>
                    </a:lnTo>
                    <a:cubicBezTo>
                      <a:pt x="0" y="265"/>
                      <a:pt x="17" y="263"/>
                      <a:pt x="47" y="263"/>
                    </a:cubicBezTo>
                    <a:cubicBezTo>
                      <a:pt x="165" y="263"/>
                      <a:pt x="487" y="296"/>
                      <a:pt x="735" y="628"/>
                    </a:cubicBezTo>
                    <a:cubicBezTo>
                      <a:pt x="735" y="628"/>
                      <a:pt x="616" y="18"/>
                      <a:pt x="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1"/>
              <p:cNvSpPr/>
              <p:nvPr/>
            </p:nvSpPr>
            <p:spPr>
              <a:xfrm>
                <a:off x="3119950" y="1631125"/>
                <a:ext cx="33475" cy="79850"/>
              </a:xfrm>
              <a:custGeom>
                <a:avLst/>
                <a:gdLst/>
                <a:ahLst/>
                <a:cxnLst/>
                <a:rect l="l" t="t" r="r" b="b"/>
                <a:pathLst>
                  <a:path w="1339" h="3194" extrusionOk="0">
                    <a:moveTo>
                      <a:pt x="1212" y="0"/>
                    </a:moveTo>
                    <a:lnTo>
                      <a:pt x="784" y="520"/>
                    </a:lnTo>
                    <a:lnTo>
                      <a:pt x="407" y="726"/>
                    </a:lnTo>
                    <a:lnTo>
                      <a:pt x="137" y="802"/>
                    </a:lnTo>
                    <a:lnTo>
                      <a:pt x="0" y="3193"/>
                    </a:lnTo>
                    <a:lnTo>
                      <a:pt x="240" y="3189"/>
                    </a:lnTo>
                    <a:lnTo>
                      <a:pt x="602" y="2909"/>
                    </a:lnTo>
                    <a:lnTo>
                      <a:pt x="901" y="2411"/>
                    </a:lnTo>
                    <a:lnTo>
                      <a:pt x="1118" y="1879"/>
                    </a:lnTo>
                    <a:lnTo>
                      <a:pt x="1268" y="1505"/>
                    </a:lnTo>
                    <a:lnTo>
                      <a:pt x="1326" y="1058"/>
                    </a:lnTo>
                    <a:lnTo>
                      <a:pt x="1339" y="530"/>
                    </a:lnTo>
                    <a:lnTo>
                      <a:pt x="12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1"/>
              <p:cNvSpPr/>
              <p:nvPr/>
            </p:nvSpPr>
            <p:spPr>
              <a:xfrm>
                <a:off x="3110500" y="1625350"/>
                <a:ext cx="54775" cy="87400"/>
              </a:xfrm>
              <a:custGeom>
                <a:avLst/>
                <a:gdLst/>
                <a:ahLst/>
                <a:cxnLst/>
                <a:rect l="l" t="t" r="r" b="b"/>
                <a:pathLst>
                  <a:path w="2191" h="3496" extrusionOk="0">
                    <a:moveTo>
                      <a:pt x="1642" y="0"/>
                    </a:moveTo>
                    <a:lnTo>
                      <a:pt x="1642" y="0"/>
                    </a:lnTo>
                    <a:cubicBezTo>
                      <a:pt x="1642" y="0"/>
                      <a:pt x="1104" y="1002"/>
                      <a:pt x="366" y="1002"/>
                    </a:cubicBezTo>
                    <a:cubicBezTo>
                      <a:pt x="257" y="1002"/>
                      <a:pt x="144" y="980"/>
                      <a:pt x="27" y="930"/>
                    </a:cubicBezTo>
                    <a:lnTo>
                      <a:pt x="27" y="930"/>
                    </a:lnTo>
                    <a:cubicBezTo>
                      <a:pt x="27" y="930"/>
                      <a:pt x="216" y="1062"/>
                      <a:pt x="502" y="1062"/>
                    </a:cubicBezTo>
                    <a:cubicBezTo>
                      <a:pt x="789" y="1062"/>
                      <a:pt x="1173" y="929"/>
                      <a:pt x="1563" y="398"/>
                    </a:cubicBezTo>
                    <a:lnTo>
                      <a:pt x="1563" y="398"/>
                    </a:lnTo>
                    <a:cubicBezTo>
                      <a:pt x="1564" y="398"/>
                      <a:pt x="1896" y="1136"/>
                      <a:pt x="1395" y="2233"/>
                    </a:cubicBezTo>
                    <a:cubicBezTo>
                      <a:pt x="1056" y="2976"/>
                      <a:pt x="738" y="3334"/>
                      <a:pt x="432" y="3334"/>
                    </a:cubicBezTo>
                    <a:cubicBezTo>
                      <a:pt x="285" y="3334"/>
                      <a:pt x="142" y="3252"/>
                      <a:pt x="0" y="3091"/>
                    </a:cubicBezTo>
                    <a:lnTo>
                      <a:pt x="0" y="3091"/>
                    </a:lnTo>
                    <a:cubicBezTo>
                      <a:pt x="1" y="3091"/>
                      <a:pt x="203" y="3495"/>
                      <a:pt x="526" y="3495"/>
                    </a:cubicBezTo>
                    <a:cubicBezTo>
                      <a:pt x="694" y="3495"/>
                      <a:pt x="895" y="3386"/>
                      <a:pt x="1117" y="3053"/>
                    </a:cubicBezTo>
                    <a:cubicBezTo>
                      <a:pt x="2191" y="1439"/>
                      <a:pt x="1642" y="0"/>
                      <a:pt x="1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31"/>
              <p:cNvSpPr/>
              <p:nvPr/>
            </p:nvSpPr>
            <p:spPr>
              <a:xfrm>
                <a:off x="3124550" y="1649075"/>
                <a:ext cx="6975" cy="60650"/>
              </a:xfrm>
              <a:custGeom>
                <a:avLst/>
                <a:gdLst/>
                <a:ahLst/>
                <a:cxnLst/>
                <a:rect l="l" t="t" r="r" b="b"/>
                <a:pathLst>
                  <a:path w="279" h="2426" extrusionOk="0">
                    <a:moveTo>
                      <a:pt x="279" y="0"/>
                    </a:moveTo>
                    <a:lnTo>
                      <a:pt x="169" y="17"/>
                    </a:lnTo>
                    <a:lnTo>
                      <a:pt x="1" y="2426"/>
                    </a:lnTo>
                    <a:lnTo>
                      <a:pt x="1" y="2426"/>
                    </a:lnTo>
                    <a:lnTo>
                      <a:pt x="111" y="2409"/>
                    </a:lnTo>
                    <a:lnTo>
                      <a:pt x="27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31"/>
              <p:cNvSpPr/>
              <p:nvPr/>
            </p:nvSpPr>
            <p:spPr>
              <a:xfrm>
                <a:off x="3136025" y="1645800"/>
                <a:ext cx="4850" cy="51675"/>
              </a:xfrm>
              <a:custGeom>
                <a:avLst/>
                <a:gdLst/>
                <a:ahLst/>
                <a:cxnLst/>
                <a:rect l="l" t="t" r="r" b="b"/>
                <a:pathLst>
                  <a:path w="194" h="2067" extrusionOk="0">
                    <a:moveTo>
                      <a:pt x="111" y="0"/>
                    </a:moveTo>
                    <a:lnTo>
                      <a:pt x="0" y="28"/>
                    </a:lnTo>
                    <a:lnTo>
                      <a:pt x="84" y="2066"/>
                    </a:lnTo>
                    <a:lnTo>
                      <a:pt x="194" y="2039"/>
                    </a:lnTo>
                    <a:lnTo>
                      <a:pt x="11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31"/>
              <p:cNvSpPr/>
              <p:nvPr/>
            </p:nvSpPr>
            <p:spPr>
              <a:xfrm>
                <a:off x="3141800" y="1639550"/>
                <a:ext cx="9175" cy="37000"/>
              </a:xfrm>
              <a:custGeom>
                <a:avLst/>
                <a:gdLst/>
                <a:ahLst/>
                <a:cxnLst/>
                <a:rect l="l" t="t" r="r" b="b"/>
                <a:pathLst>
                  <a:path w="367" h="1480" extrusionOk="0">
                    <a:moveTo>
                      <a:pt x="110" y="1"/>
                    </a:moveTo>
                    <a:lnTo>
                      <a:pt x="1" y="41"/>
                    </a:lnTo>
                    <a:lnTo>
                      <a:pt x="258" y="1480"/>
                    </a:lnTo>
                    <a:lnTo>
                      <a:pt x="366" y="1439"/>
                    </a:lnTo>
                    <a:lnTo>
                      <a:pt x="1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31"/>
              <p:cNvSpPr/>
              <p:nvPr/>
            </p:nvSpPr>
            <p:spPr>
              <a:xfrm>
                <a:off x="3027175" y="1955475"/>
                <a:ext cx="27500" cy="48275"/>
              </a:xfrm>
              <a:custGeom>
                <a:avLst/>
                <a:gdLst/>
                <a:ahLst/>
                <a:cxnLst/>
                <a:rect l="l" t="t" r="r" b="b"/>
                <a:pathLst>
                  <a:path w="1100" h="1931" extrusionOk="0">
                    <a:moveTo>
                      <a:pt x="100" y="0"/>
                    </a:moveTo>
                    <a:lnTo>
                      <a:pt x="100" y="0"/>
                    </a:lnTo>
                    <a:cubicBezTo>
                      <a:pt x="152" y="1030"/>
                      <a:pt x="0" y="1931"/>
                      <a:pt x="0" y="1931"/>
                    </a:cubicBezTo>
                    <a:lnTo>
                      <a:pt x="422" y="1742"/>
                    </a:lnTo>
                    <a:cubicBezTo>
                      <a:pt x="544" y="1327"/>
                      <a:pt x="788" y="969"/>
                      <a:pt x="1100" y="658"/>
                    </a:cubicBezTo>
                    <a:cubicBezTo>
                      <a:pt x="956" y="516"/>
                      <a:pt x="795" y="387"/>
                      <a:pt x="614" y="270"/>
                    </a:cubicBezTo>
                    <a:cubicBezTo>
                      <a:pt x="480" y="189"/>
                      <a:pt x="291" y="73"/>
                      <a:pt x="1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31"/>
              <p:cNvSpPr/>
              <p:nvPr/>
            </p:nvSpPr>
            <p:spPr>
              <a:xfrm>
                <a:off x="3120650" y="1508700"/>
                <a:ext cx="54175" cy="102650"/>
              </a:xfrm>
              <a:custGeom>
                <a:avLst/>
                <a:gdLst/>
                <a:ahLst/>
                <a:cxnLst/>
                <a:rect l="l" t="t" r="r" b="b"/>
                <a:pathLst>
                  <a:path w="2167" h="4106" extrusionOk="0">
                    <a:moveTo>
                      <a:pt x="1083" y="1"/>
                    </a:moveTo>
                    <a:cubicBezTo>
                      <a:pt x="486" y="1"/>
                      <a:pt x="0" y="919"/>
                      <a:pt x="0" y="2053"/>
                    </a:cubicBezTo>
                    <a:cubicBezTo>
                      <a:pt x="0" y="3186"/>
                      <a:pt x="486" y="4105"/>
                      <a:pt x="1083" y="4105"/>
                    </a:cubicBezTo>
                    <a:cubicBezTo>
                      <a:pt x="1681" y="4105"/>
                      <a:pt x="2167" y="3186"/>
                      <a:pt x="2167" y="2053"/>
                    </a:cubicBezTo>
                    <a:cubicBezTo>
                      <a:pt x="2167" y="919"/>
                      <a:pt x="1681" y="1"/>
                      <a:pt x="10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1"/>
              <p:cNvSpPr/>
              <p:nvPr/>
            </p:nvSpPr>
            <p:spPr>
              <a:xfrm>
                <a:off x="3120625" y="1520325"/>
                <a:ext cx="9975" cy="74900"/>
              </a:xfrm>
              <a:custGeom>
                <a:avLst/>
                <a:gdLst/>
                <a:ahLst/>
                <a:cxnLst/>
                <a:rect l="l" t="t" r="r" b="b"/>
                <a:pathLst>
                  <a:path w="399" h="2996" extrusionOk="0">
                    <a:moveTo>
                      <a:pt x="399" y="1"/>
                    </a:moveTo>
                    <a:cubicBezTo>
                      <a:pt x="155" y="376"/>
                      <a:pt x="0" y="949"/>
                      <a:pt x="0" y="1590"/>
                    </a:cubicBezTo>
                    <a:cubicBezTo>
                      <a:pt x="0" y="2133"/>
                      <a:pt x="111" y="2628"/>
                      <a:pt x="295" y="2995"/>
                    </a:cubicBezTo>
                    <a:cubicBezTo>
                      <a:pt x="165" y="2611"/>
                      <a:pt x="87" y="2138"/>
                      <a:pt x="87" y="1627"/>
                    </a:cubicBezTo>
                    <a:cubicBezTo>
                      <a:pt x="87" y="991"/>
                      <a:pt x="207" y="420"/>
                      <a:pt x="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1"/>
              <p:cNvSpPr/>
              <p:nvPr/>
            </p:nvSpPr>
            <p:spPr>
              <a:xfrm>
                <a:off x="3154175" y="1548550"/>
                <a:ext cx="13325" cy="27450"/>
              </a:xfrm>
              <a:custGeom>
                <a:avLst/>
                <a:gdLst/>
                <a:ahLst/>
                <a:cxnLst/>
                <a:rect l="l" t="t" r="r" b="b"/>
                <a:pathLst>
                  <a:path w="533" h="1098" extrusionOk="0">
                    <a:moveTo>
                      <a:pt x="267" y="0"/>
                    </a:moveTo>
                    <a:cubicBezTo>
                      <a:pt x="120" y="0"/>
                      <a:pt x="1" y="245"/>
                      <a:pt x="1" y="549"/>
                    </a:cubicBezTo>
                    <a:cubicBezTo>
                      <a:pt x="1" y="852"/>
                      <a:pt x="119" y="1097"/>
                      <a:pt x="267" y="1097"/>
                    </a:cubicBezTo>
                    <a:cubicBezTo>
                      <a:pt x="414" y="1097"/>
                      <a:pt x="533" y="851"/>
                      <a:pt x="533" y="549"/>
                    </a:cubicBezTo>
                    <a:cubicBezTo>
                      <a:pt x="533" y="246"/>
                      <a:pt x="414" y="1"/>
                      <a:pt x="2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44"/>
        <p:cNvGrpSpPr/>
        <p:nvPr/>
      </p:nvGrpSpPr>
      <p:grpSpPr>
        <a:xfrm>
          <a:off x="0" y="0"/>
          <a:ext cx="0" cy="0"/>
          <a:chOff x="0" y="0"/>
          <a:chExt cx="0" cy="0"/>
        </a:xfrm>
      </p:grpSpPr>
      <p:sp>
        <p:nvSpPr>
          <p:cNvPr id="2045" name="Google Shape;2045;p32"/>
          <p:cNvSpPr txBox="1">
            <a:spLocks noGrp="1"/>
          </p:cNvSpPr>
          <p:nvPr>
            <p:ph type="title"/>
          </p:nvPr>
        </p:nvSpPr>
        <p:spPr>
          <a:xfrm>
            <a:off x="3866173" y="343977"/>
            <a:ext cx="4096500" cy="861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b="0" u="sng">
                <a:solidFill>
                  <a:srgbClr val="5F8195"/>
                </a:solidFill>
                <a:highlight>
                  <a:srgbClr val="EDEBE9"/>
                </a:highlight>
                <a:latin typeface="Josefin Sans SemiBold"/>
                <a:ea typeface="Josefin Sans SemiBold"/>
                <a:cs typeface="Josefin Sans SemiBold"/>
                <a:sym typeface="Josefin Sans SemiBold"/>
              </a:rPr>
              <a:t>"My Next Step" Career Exploration Lesson</a:t>
            </a:r>
            <a:endParaRPr b="0">
              <a:solidFill>
                <a:srgbClr val="5F8195"/>
              </a:solidFill>
              <a:latin typeface="Josefin Sans SemiBold"/>
              <a:ea typeface="Josefin Sans SemiBold"/>
              <a:cs typeface="Josefin Sans SemiBold"/>
              <a:sym typeface="Josefin Sans SemiBold"/>
            </a:endParaRPr>
          </a:p>
        </p:txBody>
      </p:sp>
      <p:sp>
        <p:nvSpPr>
          <p:cNvPr id="2046" name="Google Shape;2046;p32"/>
          <p:cNvSpPr txBox="1">
            <a:spLocks noGrp="1"/>
          </p:cNvSpPr>
          <p:nvPr>
            <p:ph type="subTitle" idx="1"/>
          </p:nvPr>
        </p:nvSpPr>
        <p:spPr>
          <a:xfrm>
            <a:off x="3440600" y="1443750"/>
            <a:ext cx="5383200" cy="3455700"/>
          </a:xfrm>
          <a:prstGeom prst="rect">
            <a:avLst/>
          </a:prstGeom>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150">
                <a:solidFill>
                  <a:schemeClr val="dk2"/>
                </a:solidFill>
                <a:highlight>
                  <a:srgbClr val="EDEBE9"/>
                </a:highlight>
                <a:latin typeface="Josefin Sans Medium"/>
                <a:ea typeface="Josefin Sans Medium"/>
                <a:cs typeface="Josefin Sans Medium"/>
                <a:sym typeface="Josefin Sans Medium"/>
              </a:rPr>
              <a:t>Big Idea and Authentic Purpose:​</a:t>
            </a:r>
            <a:endParaRPr sz="2150">
              <a:solidFill>
                <a:schemeClr val="dk2"/>
              </a:solidFill>
              <a:highlight>
                <a:srgbClr val="EDEBE9"/>
              </a:highlight>
              <a:latin typeface="Josefin Sans Medium"/>
              <a:ea typeface="Josefin Sans Medium"/>
              <a:cs typeface="Josefin Sans Medium"/>
              <a:sym typeface="Josefin Sans Medium"/>
            </a:endParaRPr>
          </a:p>
          <a:p>
            <a:pPr marL="0" lvl="0" indent="0" algn="l" rtl="0">
              <a:lnSpc>
                <a:spcPct val="115000"/>
              </a:lnSpc>
              <a:spcBef>
                <a:spcPts val="0"/>
              </a:spcBef>
              <a:spcAft>
                <a:spcPts val="0"/>
              </a:spcAft>
              <a:buNone/>
            </a:pPr>
            <a:r>
              <a:rPr lang="en" sz="1150">
                <a:solidFill>
                  <a:schemeClr val="dk2"/>
                </a:solidFill>
                <a:highlight>
                  <a:srgbClr val="EDEBE9"/>
                </a:highlight>
                <a:latin typeface="Roboto"/>
                <a:ea typeface="Roboto"/>
                <a:cs typeface="Roboto"/>
                <a:sym typeface="Roboto"/>
              </a:rPr>
              <a:t>​</a:t>
            </a:r>
            <a:endParaRPr sz="1150">
              <a:solidFill>
                <a:schemeClr val="dk2"/>
              </a:solidFill>
              <a:highlight>
                <a:srgbClr val="EDEBE9"/>
              </a:highlight>
              <a:latin typeface="Roboto"/>
              <a:ea typeface="Roboto"/>
              <a:cs typeface="Roboto"/>
              <a:sym typeface="Roboto"/>
            </a:endParaRPr>
          </a:p>
          <a:p>
            <a:pPr marL="0" lvl="0" indent="0" algn="l" rtl="0">
              <a:lnSpc>
                <a:spcPct val="115000"/>
              </a:lnSpc>
              <a:spcBef>
                <a:spcPts val="0"/>
              </a:spcBef>
              <a:spcAft>
                <a:spcPts val="0"/>
              </a:spcAft>
              <a:buNone/>
            </a:pPr>
            <a:r>
              <a:rPr lang="en" sz="2000">
                <a:solidFill>
                  <a:schemeClr val="dk2"/>
                </a:solidFill>
                <a:highlight>
                  <a:srgbClr val="EDEBE9"/>
                </a:highlight>
                <a:latin typeface="Josefin Sans Medium"/>
                <a:ea typeface="Josefin Sans Medium"/>
                <a:cs typeface="Josefin Sans Medium"/>
                <a:sym typeface="Josefin Sans Medium"/>
              </a:rPr>
              <a:t>Students should have a clear plan for their next steps following high school graduation.  Developing this plan as early as possible will significantly benefit their progress.  This assignment serves as a crucial step toward establishing that plan.</a:t>
            </a:r>
            <a:endParaRPr sz="2000">
              <a:solidFill>
                <a:schemeClr val="dk2"/>
              </a:solidFill>
              <a:highlight>
                <a:srgbClr val="EDEBE9"/>
              </a:highlight>
              <a:latin typeface="Josefin Sans Medium"/>
              <a:ea typeface="Josefin Sans Medium"/>
              <a:cs typeface="Josefin Sans Medium"/>
              <a:sym typeface="Josefin Sans Medium"/>
            </a:endParaRPr>
          </a:p>
          <a:p>
            <a:pPr marL="0" lvl="0" indent="0" algn="ctr" rtl="0">
              <a:spcBef>
                <a:spcPts val="0"/>
              </a:spcBef>
              <a:spcAft>
                <a:spcPts val="0"/>
              </a:spcAft>
              <a:buNone/>
            </a:pPr>
            <a:endParaRPr/>
          </a:p>
        </p:txBody>
      </p:sp>
      <p:grpSp>
        <p:nvGrpSpPr>
          <p:cNvPr id="2047" name="Google Shape;2047;p32"/>
          <p:cNvGrpSpPr/>
          <p:nvPr/>
        </p:nvGrpSpPr>
        <p:grpSpPr>
          <a:xfrm rot="-8472223">
            <a:off x="8151955" y="4323544"/>
            <a:ext cx="557640" cy="560901"/>
            <a:chOff x="1938525" y="705925"/>
            <a:chExt cx="859088" cy="863925"/>
          </a:xfrm>
        </p:grpSpPr>
        <p:sp>
          <p:nvSpPr>
            <p:cNvPr id="2048" name="Google Shape;2048;p32"/>
            <p:cNvSpPr/>
            <p:nvPr/>
          </p:nvSpPr>
          <p:spPr>
            <a:xfrm>
              <a:off x="1938538" y="705945"/>
              <a:ext cx="859075" cy="863900"/>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2"/>
            <p:cNvSpPr/>
            <p:nvPr/>
          </p:nvSpPr>
          <p:spPr>
            <a:xfrm>
              <a:off x="1938525" y="705925"/>
              <a:ext cx="859075" cy="863925"/>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0" name="Google Shape;2050;p32"/>
          <p:cNvGrpSpPr/>
          <p:nvPr/>
        </p:nvGrpSpPr>
        <p:grpSpPr>
          <a:xfrm rot="-272776">
            <a:off x="427088" y="585490"/>
            <a:ext cx="376089" cy="378293"/>
            <a:chOff x="1938525" y="705925"/>
            <a:chExt cx="859088" cy="863925"/>
          </a:xfrm>
        </p:grpSpPr>
        <p:sp>
          <p:nvSpPr>
            <p:cNvPr id="2051" name="Google Shape;2051;p32"/>
            <p:cNvSpPr/>
            <p:nvPr/>
          </p:nvSpPr>
          <p:spPr>
            <a:xfrm>
              <a:off x="1938538" y="705945"/>
              <a:ext cx="859075" cy="863900"/>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2"/>
            <p:cNvSpPr/>
            <p:nvPr/>
          </p:nvSpPr>
          <p:spPr>
            <a:xfrm>
              <a:off x="1938525" y="705925"/>
              <a:ext cx="859075" cy="863925"/>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3" name="Google Shape;2053;p32"/>
          <p:cNvGrpSpPr/>
          <p:nvPr/>
        </p:nvGrpSpPr>
        <p:grpSpPr>
          <a:xfrm rot="-3370015">
            <a:off x="8191251" y="930198"/>
            <a:ext cx="533486" cy="257318"/>
            <a:chOff x="3372600" y="1183575"/>
            <a:chExt cx="533462" cy="257306"/>
          </a:xfrm>
        </p:grpSpPr>
        <p:sp>
          <p:nvSpPr>
            <p:cNvPr id="2054" name="Google Shape;2054;p32"/>
            <p:cNvSpPr/>
            <p:nvPr/>
          </p:nvSpPr>
          <p:spPr>
            <a:xfrm>
              <a:off x="3372600" y="1183575"/>
              <a:ext cx="533462" cy="257306"/>
            </a:xfrm>
            <a:custGeom>
              <a:avLst/>
              <a:gdLst/>
              <a:ahLst/>
              <a:cxnLst/>
              <a:rect l="l" t="t" r="r" b="b"/>
              <a:pathLst>
                <a:path w="10783" h="5201" extrusionOk="0">
                  <a:moveTo>
                    <a:pt x="9338" y="0"/>
                  </a:moveTo>
                  <a:cubicBezTo>
                    <a:pt x="9156" y="0"/>
                    <a:pt x="8960" y="37"/>
                    <a:pt x="8753" y="111"/>
                  </a:cubicBezTo>
                  <a:lnTo>
                    <a:pt x="2886" y="2211"/>
                  </a:lnTo>
                  <a:cubicBezTo>
                    <a:pt x="2282" y="2428"/>
                    <a:pt x="1940" y="2967"/>
                    <a:pt x="2109" y="3439"/>
                  </a:cubicBezTo>
                  <a:cubicBezTo>
                    <a:pt x="2233" y="3783"/>
                    <a:pt x="2588" y="3983"/>
                    <a:pt x="3005" y="3983"/>
                  </a:cubicBezTo>
                  <a:cubicBezTo>
                    <a:pt x="3160" y="3983"/>
                    <a:pt x="3325" y="3955"/>
                    <a:pt x="3489" y="3896"/>
                  </a:cubicBezTo>
                  <a:lnTo>
                    <a:pt x="7211" y="2564"/>
                  </a:lnTo>
                  <a:cubicBezTo>
                    <a:pt x="7340" y="2517"/>
                    <a:pt x="7408" y="2374"/>
                    <a:pt x="7361" y="2246"/>
                  </a:cubicBezTo>
                  <a:cubicBezTo>
                    <a:pt x="7324" y="2145"/>
                    <a:pt x="7228" y="2082"/>
                    <a:pt x="7126" y="2082"/>
                  </a:cubicBezTo>
                  <a:cubicBezTo>
                    <a:pt x="7099" y="2082"/>
                    <a:pt x="7071" y="2086"/>
                    <a:pt x="7043" y="2096"/>
                  </a:cubicBezTo>
                  <a:lnTo>
                    <a:pt x="3322" y="3428"/>
                  </a:lnTo>
                  <a:cubicBezTo>
                    <a:pt x="3212" y="3467"/>
                    <a:pt x="3106" y="3484"/>
                    <a:pt x="3010" y="3484"/>
                  </a:cubicBezTo>
                  <a:cubicBezTo>
                    <a:pt x="2790" y="3484"/>
                    <a:pt x="2621" y="3395"/>
                    <a:pt x="2577" y="3272"/>
                  </a:cubicBezTo>
                  <a:cubicBezTo>
                    <a:pt x="2514" y="3095"/>
                    <a:pt x="2693" y="2806"/>
                    <a:pt x="3053" y="2678"/>
                  </a:cubicBezTo>
                  <a:lnTo>
                    <a:pt x="8921" y="578"/>
                  </a:lnTo>
                  <a:cubicBezTo>
                    <a:pt x="9075" y="523"/>
                    <a:pt x="9215" y="495"/>
                    <a:pt x="9340" y="495"/>
                  </a:cubicBezTo>
                  <a:cubicBezTo>
                    <a:pt x="9668" y="495"/>
                    <a:pt x="9898" y="685"/>
                    <a:pt x="10035" y="1067"/>
                  </a:cubicBezTo>
                  <a:cubicBezTo>
                    <a:pt x="10224" y="1596"/>
                    <a:pt x="10043" y="1950"/>
                    <a:pt x="9484" y="2150"/>
                  </a:cubicBezTo>
                  <a:lnTo>
                    <a:pt x="2727" y="4568"/>
                  </a:lnTo>
                  <a:cubicBezTo>
                    <a:pt x="2468" y="4660"/>
                    <a:pt x="2219" y="4705"/>
                    <a:pt x="1991" y="4705"/>
                  </a:cubicBezTo>
                  <a:cubicBezTo>
                    <a:pt x="1431" y="4705"/>
                    <a:pt x="992" y="4436"/>
                    <a:pt x="816" y="3943"/>
                  </a:cubicBezTo>
                  <a:cubicBezTo>
                    <a:pt x="562" y="3236"/>
                    <a:pt x="1000" y="2522"/>
                    <a:pt x="1881" y="2206"/>
                  </a:cubicBezTo>
                  <a:lnTo>
                    <a:pt x="6630" y="508"/>
                  </a:lnTo>
                  <a:cubicBezTo>
                    <a:pt x="6759" y="461"/>
                    <a:pt x="6827" y="320"/>
                    <a:pt x="6780" y="191"/>
                  </a:cubicBezTo>
                  <a:cubicBezTo>
                    <a:pt x="6743" y="89"/>
                    <a:pt x="6649" y="26"/>
                    <a:pt x="6547" y="26"/>
                  </a:cubicBezTo>
                  <a:cubicBezTo>
                    <a:pt x="6519" y="26"/>
                    <a:pt x="6490" y="31"/>
                    <a:pt x="6462" y="41"/>
                  </a:cubicBezTo>
                  <a:lnTo>
                    <a:pt x="1713" y="1739"/>
                  </a:lnTo>
                  <a:cubicBezTo>
                    <a:pt x="576" y="2147"/>
                    <a:pt x="1" y="3144"/>
                    <a:pt x="347" y="4111"/>
                  </a:cubicBezTo>
                  <a:cubicBezTo>
                    <a:pt x="596" y="4809"/>
                    <a:pt x="1221" y="5201"/>
                    <a:pt x="1990" y="5201"/>
                  </a:cubicBezTo>
                  <a:cubicBezTo>
                    <a:pt x="2276" y="5201"/>
                    <a:pt x="2581" y="5148"/>
                    <a:pt x="2893" y="5034"/>
                  </a:cubicBezTo>
                  <a:lnTo>
                    <a:pt x="9651" y="2618"/>
                  </a:lnTo>
                  <a:cubicBezTo>
                    <a:pt x="10465" y="2327"/>
                    <a:pt x="10782" y="1685"/>
                    <a:pt x="10502" y="901"/>
                  </a:cubicBezTo>
                  <a:cubicBezTo>
                    <a:pt x="10292" y="314"/>
                    <a:pt x="9875" y="0"/>
                    <a:pt x="9338" y="0"/>
                  </a:cubicBezTo>
                  <a:close/>
                </a:path>
              </a:pathLst>
            </a:custGeom>
            <a:solidFill>
              <a:schemeClr val="lt1"/>
            </a:solidFill>
            <a:ln w="762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2"/>
            <p:cNvSpPr/>
            <p:nvPr/>
          </p:nvSpPr>
          <p:spPr>
            <a:xfrm>
              <a:off x="3372600" y="1183575"/>
              <a:ext cx="533462" cy="257306"/>
            </a:xfrm>
            <a:custGeom>
              <a:avLst/>
              <a:gdLst/>
              <a:ahLst/>
              <a:cxnLst/>
              <a:rect l="l" t="t" r="r" b="b"/>
              <a:pathLst>
                <a:path w="10783" h="5201" extrusionOk="0">
                  <a:moveTo>
                    <a:pt x="9338" y="0"/>
                  </a:moveTo>
                  <a:cubicBezTo>
                    <a:pt x="9156" y="0"/>
                    <a:pt x="8960" y="37"/>
                    <a:pt x="8753" y="111"/>
                  </a:cubicBezTo>
                  <a:lnTo>
                    <a:pt x="2886" y="2211"/>
                  </a:lnTo>
                  <a:cubicBezTo>
                    <a:pt x="2282" y="2428"/>
                    <a:pt x="1940" y="2967"/>
                    <a:pt x="2109" y="3439"/>
                  </a:cubicBezTo>
                  <a:cubicBezTo>
                    <a:pt x="2233" y="3783"/>
                    <a:pt x="2588" y="3983"/>
                    <a:pt x="3005" y="3983"/>
                  </a:cubicBezTo>
                  <a:cubicBezTo>
                    <a:pt x="3160" y="3983"/>
                    <a:pt x="3325" y="3955"/>
                    <a:pt x="3489" y="3896"/>
                  </a:cubicBezTo>
                  <a:lnTo>
                    <a:pt x="7211" y="2564"/>
                  </a:lnTo>
                  <a:cubicBezTo>
                    <a:pt x="7340" y="2517"/>
                    <a:pt x="7408" y="2374"/>
                    <a:pt x="7361" y="2246"/>
                  </a:cubicBezTo>
                  <a:cubicBezTo>
                    <a:pt x="7324" y="2145"/>
                    <a:pt x="7228" y="2082"/>
                    <a:pt x="7126" y="2082"/>
                  </a:cubicBezTo>
                  <a:cubicBezTo>
                    <a:pt x="7099" y="2082"/>
                    <a:pt x="7071" y="2086"/>
                    <a:pt x="7043" y="2096"/>
                  </a:cubicBezTo>
                  <a:lnTo>
                    <a:pt x="3322" y="3428"/>
                  </a:lnTo>
                  <a:cubicBezTo>
                    <a:pt x="3212" y="3467"/>
                    <a:pt x="3106" y="3484"/>
                    <a:pt x="3010" y="3484"/>
                  </a:cubicBezTo>
                  <a:cubicBezTo>
                    <a:pt x="2790" y="3484"/>
                    <a:pt x="2621" y="3395"/>
                    <a:pt x="2577" y="3272"/>
                  </a:cubicBezTo>
                  <a:cubicBezTo>
                    <a:pt x="2514" y="3095"/>
                    <a:pt x="2693" y="2806"/>
                    <a:pt x="3053" y="2678"/>
                  </a:cubicBezTo>
                  <a:lnTo>
                    <a:pt x="8921" y="578"/>
                  </a:lnTo>
                  <a:cubicBezTo>
                    <a:pt x="9075" y="523"/>
                    <a:pt x="9215" y="495"/>
                    <a:pt x="9340" y="495"/>
                  </a:cubicBezTo>
                  <a:cubicBezTo>
                    <a:pt x="9668" y="495"/>
                    <a:pt x="9898" y="685"/>
                    <a:pt x="10035" y="1067"/>
                  </a:cubicBezTo>
                  <a:cubicBezTo>
                    <a:pt x="10224" y="1596"/>
                    <a:pt x="10043" y="1950"/>
                    <a:pt x="9484" y="2150"/>
                  </a:cubicBezTo>
                  <a:lnTo>
                    <a:pt x="2727" y="4568"/>
                  </a:lnTo>
                  <a:cubicBezTo>
                    <a:pt x="2468" y="4660"/>
                    <a:pt x="2219" y="4705"/>
                    <a:pt x="1991" y="4705"/>
                  </a:cubicBezTo>
                  <a:cubicBezTo>
                    <a:pt x="1431" y="4705"/>
                    <a:pt x="992" y="4436"/>
                    <a:pt x="816" y="3943"/>
                  </a:cubicBezTo>
                  <a:cubicBezTo>
                    <a:pt x="562" y="3236"/>
                    <a:pt x="1000" y="2522"/>
                    <a:pt x="1881" y="2206"/>
                  </a:cubicBezTo>
                  <a:lnTo>
                    <a:pt x="6630" y="508"/>
                  </a:lnTo>
                  <a:cubicBezTo>
                    <a:pt x="6759" y="461"/>
                    <a:pt x="6827" y="320"/>
                    <a:pt x="6780" y="191"/>
                  </a:cubicBezTo>
                  <a:cubicBezTo>
                    <a:pt x="6743" y="89"/>
                    <a:pt x="6649" y="26"/>
                    <a:pt x="6547" y="26"/>
                  </a:cubicBezTo>
                  <a:cubicBezTo>
                    <a:pt x="6519" y="26"/>
                    <a:pt x="6490" y="31"/>
                    <a:pt x="6462" y="41"/>
                  </a:cubicBezTo>
                  <a:lnTo>
                    <a:pt x="1713" y="1739"/>
                  </a:lnTo>
                  <a:cubicBezTo>
                    <a:pt x="576" y="2147"/>
                    <a:pt x="1" y="3144"/>
                    <a:pt x="347" y="4111"/>
                  </a:cubicBezTo>
                  <a:cubicBezTo>
                    <a:pt x="596" y="4809"/>
                    <a:pt x="1221" y="5201"/>
                    <a:pt x="1990" y="5201"/>
                  </a:cubicBezTo>
                  <a:cubicBezTo>
                    <a:pt x="2276" y="5201"/>
                    <a:pt x="2581" y="5148"/>
                    <a:pt x="2893" y="5034"/>
                  </a:cubicBezTo>
                  <a:lnTo>
                    <a:pt x="9651" y="2618"/>
                  </a:lnTo>
                  <a:cubicBezTo>
                    <a:pt x="10465" y="2327"/>
                    <a:pt x="10782" y="1685"/>
                    <a:pt x="10502" y="901"/>
                  </a:cubicBezTo>
                  <a:cubicBezTo>
                    <a:pt x="10292" y="314"/>
                    <a:pt x="9875" y="0"/>
                    <a:pt x="933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6" name="Google Shape;2056;p32"/>
          <p:cNvGrpSpPr/>
          <p:nvPr/>
        </p:nvGrpSpPr>
        <p:grpSpPr>
          <a:xfrm>
            <a:off x="299838" y="3808100"/>
            <a:ext cx="998713" cy="898160"/>
            <a:chOff x="404613" y="3627125"/>
            <a:chExt cx="998713" cy="898160"/>
          </a:xfrm>
        </p:grpSpPr>
        <p:sp>
          <p:nvSpPr>
            <p:cNvPr id="2057" name="Google Shape;2057;p32"/>
            <p:cNvSpPr/>
            <p:nvPr/>
          </p:nvSpPr>
          <p:spPr>
            <a:xfrm>
              <a:off x="404613" y="3633635"/>
              <a:ext cx="990600" cy="891650"/>
            </a:xfrm>
            <a:custGeom>
              <a:avLst/>
              <a:gdLst/>
              <a:ahLst/>
              <a:cxnLst/>
              <a:rect l="l" t="t" r="r" b="b"/>
              <a:pathLst>
                <a:path w="39624" h="35666" extrusionOk="0">
                  <a:moveTo>
                    <a:pt x="27906" y="0"/>
                  </a:moveTo>
                  <a:cubicBezTo>
                    <a:pt x="27830" y="0"/>
                    <a:pt x="27756" y="2"/>
                    <a:pt x="27684" y="5"/>
                  </a:cubicBezTo>
                  <a:cubicBezTo>
                    <a:pt x="25060" y="119"/>
                    <a:pt x="22609" y="1445"/>
                    <a:pt x="20717" y="3311"/>
                  </a:cubicBezTo>
                  <a:cubicBezTo>
                    <a:pt x="20889" y="2643"/>
                    <a:pt x="20985" y="1948"/>
                    <a:pt x="20908" y="1285"/>
                  </a:cubicBezTo>
                  <a:cubicBezTo>
                    <a:pt x="20793" y="424"/>
                    <a:pt x="20383" y="117"/>
                    <a:pt x="19871" y="117"/>
                  </a:cubicBezTo>
                  <a:cubicBezTo>
                    <a:pt x="19047" y="117"/>
                    <a:pt x="17958" y="911"/>
                    <a:pt x="17400" y="1465"/>
                  </a:cubicBezTo>
                  <a:cubicBezTo>
                    <a:pt x="15767" y="3083"/>
                    <a:pt x="14670" y="5331"/>
                    <a:pt x="14195" y="7644"/>
                  </a:cubicBezTo>
                  <a:cubicBezTo>
                    <a:pt x="14194" y="7648"/>
                    <a:pt x="14194" y="7653"/>
                    <a:pt x="14193" y="7657"/>
                  </a:cubicBezTo>
                  <a:cubicBezTo>
                    <a:pt x="13893" y="6934"/>
                    <a:pt x="13477" y="6242"/>
                    <a:pt x="12905" y="5847"/>
                  </a:cubicBezTo>
                  <a:cubicBezTo>
                    <a:pt x="12750" y="5745"/>
                    <a:pt x="12618" y="5700"/>
                    <a:pt x="12505" y="5700"/>
                  </a:cubicBezTo>
                  <a:cubicBezTo>
                    <a:pt x="11974" y="5700"/>
                    <a:pt x="11872" y="6679"/>
                    <a:pt x="11872" y="7219"/>
                  </a:cubicBezTo>
                  <a:cubicBezTo>
                    <a:pt x="11872" y="8521"/>
                    <a:pt x="12281" y="10050"/>
                    <a:pt x="13098" y="11038"/>
                  </a:cubicBezTo>
                  <a:cubicBezTo>
                    <a:pt x="13128" y="11075"/>
                    <a:pt x="13159" y="11112"/>
                    <a:pt x="13191" y="11150"/>
                  </a:cubicBezTo>
                  <a:cubicBezTo>
                    <a:pt x="10410" y="11983"/>
                    <a:pt x="7757" y="13187"/>
                    <a:pt x="6128" y="15868"/>
                  </a:cubicBezTo>
                  <a:cubicBezTo>
                    <a:pt x="5936" y="16178"/>
                    <a:pt x="5644" y="16683"/>
                    <a:pt x="5421" y="17226"/>
                  </a:cubicBezTo>
                  <a:lnTo>
                    <a:pt x="5432" y="17242"/>
                  </a:lnTo>
                  <a:cubicBezTo>
                    <a:pt x="5416" y="17237"/>
                    <a:pt x="5400" y="17232"/>
                    <a:pt x="5382" y="17226"/>
                  </a:cubicBezTo>
                  <a:cubicBezTo>
                    <a:pt x="4984" y="17106"/>
                    <a:pt x="4575" y="17021"/>
                    <a:pt x="4163" y="16972"/>
                  </a:cubicBezTo>
                  <a:cubicBezTo>
                    <a:pt x="3986" y="16950"/>
                    <a:pt x="3810" y="16940"/>
                    <a:pt x="3637" y="16940"/>
                  </a:cubicBezTo>
                  <a:cubicBezTo>
                    <a:pt x="1633" y="16940"/>
                    <a:pt x="1" y="18337"/>
                    <a:pt x="1130" y="20269"/>
                  </a:cubicBezTo>
                  <a:cubicBezTo>
                    <a:pt x="1799" y="21465"/>
                    <a:pt x="3306" y="22221"/>
                    <a:pt x="4774" y="22221"/>
                  </a:cubicBezTo>
                  <a:cubicBezTo>
                    <a:pt x="5210" y="22221"/>
                    <a:pt x="5644" y="22154"/>
                    <a:pt x="6050" y="22012"/>
                  </a:cubicBezTo>
                  <a:cubicBezTo>
                    <a:pt x="6410" y="22458"/>
                    <a:pt x="6849" y="22880"/>
                    <a:pt x="7290" y="23233"/>
                  </a:cubicBezTo>
                  <a:cubicBezTo>
                    <a:pt x="6914" y="23462"/>
                    <a:pt x="6585" y="23762"/>
                    <a:pt x="6304" y="24104"/>
                  </a:cubicBezTo>
                  <a:cubicBezTo>
                    <a:pt x="6135" y="24086"/>
                    <a:pt x="5958" y="24075"/>
                    <a:pt x="5775" y="24075"/>
                  </a:cubicBezTo>
                  <a:cubicBezTo>
                    <a:pt x="5115" y="24075"/>
                    <a:pt x="4392" y="24218"/>
                    <a:pt x="3804" y="24688"/>
                  </a:cubicBezTo>
                  <a:cubicBezTo>
                    <a:pt x="2082" y="26061"/>
                    <a:pt x="3094" y="28548"/>
                    <a:pt x="3094" y="28548"/>
                  </a:cubicBezTo>
                  <a:cubicBezTo>
                    <a:pt x="3094" y="28548"/>
                    <a:pt x="1335" y="29743"/>
                    <a:pt x="1593" y="29865"/>
                  </a:cubicBezTo>
                  <a:cubicBezTo>
                    <a:pt x="1608" y="29872"/>
                    <a:pt x="1626" y="29876"/>
                    <a:pt x="1646" y="29876"/>
                  </a:cubicBezTo>
                  <a:cubicBezTo>
                    <a:pt x="1979" y="29876"/>
                    <a:pt x="2980" y="29004"/>
                    <a:pt x="2980" y="29004"/>
                  </a:cubicBezTo>
                  <a:lnTo>
                    <a:pt x="2980" y="29004"/>
                  </a:lnTo>
                  <a:cubicBezTo>
                    <a:pt x="2980" y="29004"/>
                    <a:pt x="2286" y="31261"/>
                    <a:pt x="2529" y="31438"/>
                  </a:cubicBezTo>
                  <a:cubicBezTo>
                    <a:pt x="2537" y="31444"/>
                    <a:pt x="2546" y="31447"/>
                    <a:pt x="2555" y="31447"/>
                  </a:cubicBezTo>
                  <a:cubicBezTo>
                    <a:pt x="2806" y="31447"/>
                    <a:pt x="3286" y="29171"/>
                    <a:pt x="3286" y="29171"/>
                  </a:cubicBezTo>
                  <a:cubicBezTo>
                    <a:pt x="3286" y="29171"/>
                    <a:pt x="3633" y="31437"/>
                    <a:pt x="3946" y="31437"/>
                  </a:cubicBezTo>
                  <a:cubicBezTo>
                    <a:pt x="3957" y="31437"/>
                    <a:pt x="3968" y="31434"/>
                    <a:pt x="3979" y="31428"/>
                  </a:cubicBezTo>
                  <a:cubicBezTo>
                    <a:pt x="4300" y="31261"/>
                    <a:pt x="3544" y="29104"/>
                    <a:pt x="3544" y="29103"/>
                  </a:cubicBezTo>
                  <a:lnTo>
                    <a:pt x="3544" y="29103"/>
                  </a:lnTo>
                  <a:cubicBezTo>
                    <a:pt x="3544" y="29104"/>
                    <a:pt x="4768" y="30615"/>
                    <a:pt x="5098" y="30615"/>
                  </a:cubicBezTo>
                  <a:cubicBezTo>
                    <a:pt x="5124" y="30615"/>
                    <a:pt x="5144" y="30606"/>
                    <a:pt x="5158" y="30587"/>
                  </a:cubicBezTo>
                  <a:cubicBezTo>
                    <a:pt x="5351" y="30318"/>
                    <a:pt x="3786" y="28833"/>
                    <a:pt x="3786" y="28833"/>
                  </a:cubicBezTo>
                  <a:lnTo>
                    <a:pt x="3786" y="28833"/>
                  </a:lnTo>
                  <a:cubicBezTo>
                    <a:pt x="3786" y="28833"/>
                    <a:pt x="3894" y="28837"/>
                    <a:pt x="4050" y="28837"/>
                  </a:cubicBezTo>
                  <a:cubicBezTo>
                    <a:pt x="4465" y="28837"/>
                    <a:pt x="5223" y="28810"/>
                    <a:pt x="5227" y="28615"/>
                  </a:cubicBezTo>
                  <a:cubicBezTo>
                    <a:pt x="5230" y="28480"/>
                    <a:pt x="4837" y="28447"/>
                    <a:pt x="4444" y="28447"/>
                  </a:cubicBezTo>
                  <a:cubicBezTo>
                    <a:pt x="4051" y="28447"/>
                    <a:pt x="3657" y="28480"/>
                    <a:pt x="3657" y="28480"/>
                  </a:cubicBezTo>
                  <a:cubicBezTo>
                    <a:pt x="3477" y="26583"/>
                    <a:pt x="4471" y="25749"/>
                    <a:pt x="5550" y="25392"/>
                  </a:cubicBezTo>
                  <a:lnTo>
                    <a:pt x="5550" y="25392"/>
                  </a:lnTo>
                  <a:cubicBezTo>
                    <a:pt x="4960" y="26882"/>
                    <a:pt x="5146" y="28513"/>
                    <a:pt x="6400" y="28850"/>
                  </a:cubicBezTo>
                  <a:cubicBezTo>
                    <a:pt x="6804" y="28958"/>
                    <a:pt x="7163" y="29003"/>
                    <a:pt x="7481" y="29003"/>
                  </a:cubicBezTo>
                  <a:cubicBezTo>
                    <a:pt x="9096" y="29003"/>
                    <a:pt x="9660" y="27840"/>
                    <a:pt x="9660" y="27840"/>
                  </a:cubicBezTo>
                  <a:cubicBezTo>
                    <a:pt x="9751" y="27854"/>
                    <a:pt x="9838" y="27865"/>
                    <a:pt x="9921" y="27872"/>
                  </a:cubicBezTo>
                  <a:cubicBezTo>
                    <a:pt x="10085" y="28357"/>
                    <a:pt x="10429" y="28753"/>
                    <a:pt x="10846" y="29062"/>
                  </a:cubicBezTo>
                  <a:lnTo>
                    <a:pt x="10169" y="30854"/>
                  </a:lnTo>
                  <a:lnTo>
                    <a:pt x="10998" y="31287"/>
                  </a:lnTo>
                  <a:cubicBezTo>
                    <a:pt x="10868" y="31615"/>
                    <a:pt x="10684" y="31894"/>
                    <a:pt x="10429" y="31934"/>
                  </a:cubicBezTo>
                  <a:cubicBezTo>
                    <a:pt x="10411" y="31936"/>
                    <a:pt x="10394" y="31938"/>
                    <a:pt x="10376" y="31938"/>
                  </a:cubicBezTo>
                  <a:cubicBezTo>
                    <a:pt x="9891" y="31938"/>
                    <a:pt x="9481" y="30914"/>
                    <a:pt x="9310" y="30414"/>
                  </a:cubicBezTo>
                  <a:lnTo>
                    <a:pt x="9434" y="30333"/>
                  </a:lnTo>
                  <a:lnTo>
                    <a:pt x="9409" y="29864"/>
                  </a:lnTo>
                  <a:lnTo>
                    <a:pt x="3979" y="31763"/>
                  </a:lnTo>
                  <a:cubicBezTo>
                    <a:pt x="4421" y="32470"/>
                    <a:pt x="4969" y="32728"/>
                    <a:pt x="5531" y="32728"/>
                  </a:cubicBezTo>
                  <a:cubicBezTo>
                    <a:pt x="7048" y="32728"/>
                    <a:pt x="8676" y="30856"/>
                    <a:pt x="8676" y="30856"/>
                  </a:cubicBezTo>
                  <a:lnTo>
                    <a:pt x="8676" y="30856"/>
                  </a:lnTo>
                  <a:cubicBezTo>
                    <a:pt x="8676" y="30856"/>
                    <a:pt x="8471" y="31600"/>
                    <a:pt x="8859" y="31600"/>
                  </a:cubicBezTo>
                  <a:cubicBezTo>
                    <a:pt x="8872" y="31600"/>
                    <a:pt x="8887" y="31599"/>
                    <a:pt x="8902" y="31597"/>
                  </a:cubicBezTo>
                  <a:cubicBezTo>
                    <a:pt x="8964" y="31589"/>
                    <a:pt x="9013" y="31563"/>
                    <a:pt x="9050" y="31526"/>
                  </a:cubicBezTo>
                  <a:cubicBezTo>
                    <a:pt x="9221" y="32503"/>
                    <a:pt x="9576" y="33726"/>
                    <a:pt x="10281" y="33726"/>
                  </a:cubicBezTo>
                  <a:cubicBezTo>
                    <a:pt x="10308" y="33726"/>
                    <a:pt x="10337" y="33724"/>
                    <a:pt x="10366" y="33720"/>
                  </a:cubicBezTo>
                  <a:cubicBezTo>
                    <a:pt x="11064" y="33626"/>
                    <a:pt x="11430" y="32543"/>
                    <a:pt x="11616" y="31609"/>
                  </a:cubicBezTo>
                  <a:lnTo>
                    <a:pt x="12597" y="32121"/>
                  </a:lnTo>
                  <a:lnTo>
                    <a:pt x="12770" y="29888"/>
                  </a:lnTo>
                  <a:cubicBezTo>
                    <a:pt x="13183" y="29969"/>
                    <a:pt x="13638" y="30016"/>
                    <a:pt x="14103" y="30016"/>
                  </a:cubicBezTo>
                  <a:cubicBezTo>
                    <a:pt x="14118" y="30016"/>
                    <a:pt x="14133" y="30016"/>
                    <a:pt x="14148" y="30015"/>
                  </a:cubicBezTo>
                  <a:lnTo>
                    <a:pt x="15131" y="32205"/>
                  </a:lnTo>
                  <a:lnTo>
                    <a:pt x="15884" y="31645"/>
                  </a:lnTo>
                  <a:lnTo>
                    <a:pt x="18531" y="35017"/>
                  </a:lnTo>
                  <a:lnTo>
                    <a:pt x="18460" y="35155"/>
                  </a:lnTo>
                  <a:lnTo>
                    <a:pt x="18800" y="35665"/>
                  </a:lnTo>
                  <a:lnTo>
                    <a:pt x="22844" y="31138"/>
                  </a:lnTo>
                  <a:cubicBezTo>
                    <a:pt x="22401" y="30695"/>
                    <a:pt x="21999" y="30516"/>
                    <a:pt x="21640" y="30516"/>
                  </a:cubicBezTo>
                  <a:cubicBezTo>
                    <a:pt x="20071" y="30516"/>
                    <a:pt x="19295" y="33937"/>
                    <a:pt x="19295" y="33937"/>
                  </a:cubicBezTo>
                  <a:cubicBezTo>
                    <a:pt x="19295" y="33937"/>
                    <a:pt x="18991" y="33057"/>
                    <a:pt x="18711" y="33057"/>
                  </a:cubicBezTo>
                  <a:cubicBezTo>
                    <a:pt x="18679" y="33057"/>
                    <a:pt x="18647" y="33069"/>
                    <a:pt x="18617" y="33094"/>
                  </a:cubicBezTo>
                  <a:cubicBezTo>
                    <a:pt x="18551" y="33149"/>
                    <a:pt x="18532" y="33227"/>
                    <a:pt x="18541" y="33318"/>
                  </a:cubicBezTo>
                  <a:lnTo>
                    <a:pt x="16581" y="31128"/>
                  </a:lnTo>
                  <a:lnTo>
                    <a:pt x="17309" y="30589"/>
                  </a:lnTo>
                  <a:lnTo>
                    <a:pt x="16276" y="29621"/>
                  </a:lnTo>
                  <a:cubicBezTo>
                    <a:pt x="16852" y="29383"/>
                    <a:pt x="17353" y="29022"/>
                    <a:pt x="17695" y="28517"/>
                  </a:cubicBezTo>
                  <a:cubicBezTo>
                    <a:pt x="17719" y="28482"/>
                    <a:pt x="17740" y="28447"/>
                    <a:pt x="17760" y="28413"/>
                  </a:cubicBezTo>
                  <a:cubicBezTo>
                    <a:pt x="18956" y="27526"/>
                    <a:pt x="19179" y="26193"/>
                    <a:pt x="18068" y="25247"/>
                  </a:cubicBezTo>
                  <a:cubicBezTo>
                    <a:pt x="18952" y="25119"/>
                    <a:pt x="19815" y="24943"/>
                    <a:pt x="20639" y="24733"/>
                  </a:cubicBezTo>
                  <a:cubicBezTo>
                    <a:pt x="23640" y="23965"/>
                    <a:pt x="27510" y="22410"/>
                    <a:pt x="29280" y="19431"/>
                  </a:cubicBezTo>
                  <a:lnTo>
                    <a:pt x="35856" y="16395"/>
                  </a:lnTo>
                  <a:lnTo>
                    <a:pt x="35856" y="16395"/>
                  </a:lnTo>
                  <a:cubicBezTo>
                    <a:pt x="35734" y="17327"/>
                    <a:pt x="35800" y="18334"/>
                    <a:pt x="36649" y="18334"/>
                  </a:cubicBezTo>
                  <a:cubicBezTo>
                    <a:pt x="36705" y="18334"/>
                    <a:pt x="36764" y="18330"/>
                    <a:pt x="36828" y="18321"/>
                  </a:cubicBezTo>
                  <a:cubicBezTo>
                    <a:pt x="37432" y="18233"/>
                    <a:pt x="37919" y="17784"/>
                    <a:pt x="38305" y="17187"/>
                  </a:cubicBezTo>
                  <a:lnTo>
                    <a:pt x="38408" y="17182"/>
                  </a:lnTo>
                  <a:lnTo>
                    <a:pt x="38403" y="17047"/>
                  </a:lnTo>
                  <a:lnTo>
                    <a:pt x="38393" y="17047"/>
                  </a:lnTo>
                  <a:cubicBezTo>
                    <a:pt x="38613" y="16681"/>
                    <a:pt x="38800" y="16269"/>
                    <a:pt x="38954" y="15855"/>
                  </a:cubicBezTo>
                  <a:lnTo>
                    <a:pt x="39052" y="15854"/>
                  </a:lnTo>
                  <a:lnTo>
                    <a:pt x="39049" y="15719"/>
                  </a:lnTo>
                  <a:lnTo>
                    <a:pt x="39002" y="15720"/>
                  </a:lnTo>
                  <a:cubicBezTo>
                    <a:pt x="39120" y="15391"/>
                    <a:pt x="39220" y="15062"/>
                    <a:pt x="39302" y="14757"/>
                  </a:cubicBezTo>
                  <a:lnTo>
                    <a:pt x="39385" y="14763"/>
                  </a:lnTo>
                  <a:lnTo>
                    <a:pt x="39395" y="14628"/>
                  </a:lnTo>
                  <a:lnTo>
                    <a:pt x="39337" y="14625"/>
                  </a:lnTo>
                  <a:cubicBezTo>
                    <a:pt x="39540" y="13839"/>
                    <a:pt x="39623" y="13241"/>
                    <a:pt x="39623" y="13241"/>
                  </a:cubicBezTo>
                  <a:lnTo>
                    <a:pt x="39623" y="13241"/>
                  </a:lnTo>
                  <a:lnTo>
                    <a:pt x="37740" y="13407"/>
                  </a:lnTo>
                  <a:lnTo>
                    <a:pt x="39059" y="5443"/>
                  </a:lnTo>
                  <a:lnTo>
                    <a:pt x="39074" y="5353"/>
                  </a:lnTo>
                  <a:cubicBezTo>
                    <a:pt x="38372" y="4789"/>
                    <a:pt x="38147" y="3084"/>
                    <a:pt x="38075" y="2049"/>
                  </a:cubicBezTo>
                  <a:lnTo>
                    <a:pt x="38075" y="2046"/>
                  </a:lnTo>
                  <a:cubicBezTo>
                    <a:pt x="38074" y="2035"/>
                    <a:pt x="38074" y="2024"/>
                    <a:pt x="38072" y="2013"/>
                  </a:cubicBezTo>
                  <a:lnTo>
                    <a:pt x="38072" y="2008"/>
                  </a:lnTo>
                  <a:cubicBezTo>
                    <a:pt x="38071" y="1989"/>
                    <a:pt x="38070" y="1971"/>
                    <a:pt x="38069" y="1952"/>
                  </a:cubicBezTo>
                  <a:cubicBezTo>
                    <a:pt x="38069" y="1948"/>
                    <a:pt x="38069" y="1943"/>
                    <a:pt x="38067" y="1940"/>
                  </a:cubicBezTo>
                  <a:cubicBezTo>
                    <a:pt x="38067" y="1930"/>
                    <a:pt x="38066" y="1921"/>
                    <a:pt x="38066" y="1912"/>
                  </a:cubicBezTo>
                  <a:cubicBezTo>
                    <a:pt x="38066" y="1906"/>
                    <a:pt x="38066" y="1901"/>
                    <a:pt x="38065" y="1896"/>
                  </a:cubicBezTo>
                  <a:cubicBezTo>
                    <a:pt x="38064" y="1884"/>
                    <a:pt x="38064" y="1869"/>
                    <a:pt x="38061" y="1857"/>
                  </a:cubicBezTo>
                  <a:cubicBezTo>
                    <a:pt x="38061" y="1850"/>
                    <a:pt x="38060" y="1843"/>
                    <a:pt x="38060" y="1837"/>
                  </a:cubicBezTo>
                  <a:cubicBezTo>
                    <a:pt x="38060" y="1829"/>
                    <a:pt x="38059" y="1823"/>
                    <a:pt x="38059" y="1815"/>
                  </a:cubicBezTo>
                  <a:cubicBezTo>
                    <a:pt x="38059" y="1807"/>
                    <a:pt x="38058" y="1800"/>
                    <a:pt x="38058" y="1793"/>
                  </a:cubicBezTo>
                  <a:cubicBezTo>
                    <a:pt x="38058" y="1784"/>
                    <a:pt x="38056" y="1775"/>
                    <a:pt x="38056" y="1766"/>
                  </a:cubicBezTo>
                  <a:cubicBezTo>
                    <a:pt x="38056" y="1758"/>
                    <a:pt x="38055" y="1750"/>
                    <a:pt x="38055" y="1743"/>
                  </a:cubicBezTo>
                  <a:cubicBezTo>
                    <a:pt x="38055" y="1738"/>
                    <a:pt x="38055" y="1730"/>
                    <a:pt x="38054" y="1725"/>
                  </a:cubicBezTo>
                  <a:cubicBezTo>
                    <a:pt x="38054" y="1717"/>
                    <a:pt x="38053" y="1707"/>
                    <a:pt x="38053" y="1697"/>
                  </a:cubicBezTo>
                  <a:cubicBezTo>
                    <a:pt x="38053" y="1692"/>
                    <a:pt x="38053" y="1686"/>
                    <a:pt x="38051" y="1681"/>
                  </a:cubicBezTo>
                  <a:cubicBezTo>
                    <a:pt x="38051" y="1671"/>
                    <a:pt x="38050" y="1662"/>
                    <a:pt x="38050" y="1653"/>
                  </a:cubicBezTo>
                  <a:lnTo>
                    <a:pt x="38050" y="1640"/>
                  </a:lnTo>
                  <a:cubicBezTo>
                    <a:pt x="38050" y="1630"/>
                    <a:pt x="38049" y="1620"/>
                    <a:pt x="38049" y="1609"/>
                  </a:cubicBezTo>
                  <a:lnTo>
                    <a:pt x="38049" y="1600"/>
                  </a:lnTo>
                  <a:cubicBezTo>
                    <a:pt x="38049" y="1591"/>
                    <a:pt x="38048" y="1580"/>
                    <a:pt x="38048" y="1572"/>
                  </a:cubicBezTo>
                  <a:lnTo>
                    <a:pt x="38048" y="1560"/>
                  </a:lnTo>
                  <a:cubicBezTo>
                    <a:pt x="38048" y="1549"/>
                    <a:pt x="38046" y="1539"/>
                    <a:pt x="38046" y="1531"/>
                  </a:cubicBezTo>
                  <a:lnTo>
                    <a:pt x="38046" y="1526"/>
                  </a:lnTo>
                  <a:cubicBezTo>
                    <a:pt x="38046" y="1516"/>
                    <a:pt x="38046" y="1507"/>
                    <a:pt x="38045" y="1498"/>
                  </a:cubicBezTo>
                  <a:lnTo>
                    <a:pt x="38045" y="1489"/>
                  </a:lnTo>
                  <a:cubicBezTo>
                    <a:pt x="38045" y="1480"/>
                    <a:pt x="38045" y="1470"/>
                    <a:pt x="38044" y="1460"/>
                  </a:cubicBezTo>
                  <a:lnTo>
                    <a:pt x="38044" y="1458"/>
                  </a:lnTo>
                  <a:cubicBezTo>
                    <a:pt x="38044" y="1449"/>
                    <a:pt x="38044" y="1440"/>
                    <a:pt x="38043" y="1432"/>
                  </a:cubicBezTo>
                  <a:lnTo>
                    <a:pt x="38043" y="1425"/>
                  </a:lnTo>
                  <a:cubicBezTo>
                    <a:pt x="38043" y="1417"/>
                    <a:pt x="38043" y="1409"/>
                    <a:pt x="38041" y="1401"/>
                  </a:cubicBezTo>
                  <a:lnTo>
                    <a:pt x="38041" y="1397"/>
                  </a:lnTo>
                  <a:lnTo>
                    <a:pt x="38041" y="1375"/>
                  </a:lnTo>
                  <a:lnTo>
                    <a:pt x="38041" y="1368"/>
                  </a:lnTo>
                  <a:cubicBezTo>
                    <a:pt x="38041" y="1353"/>
                    <a:pt x="38041" y="1339"/>
                    <a:pt x="38040" y="1326"/>
                  </a:cubicBezTo>
                  <a:lnTo>
                    <a:pt x="38040" y="1321"/>
                  </a:lnTo>
                  <a:lnTo>
                    <a:pt x="38040" y="1285"/>
                  </a:lnTo>
                  <a:lnTo>
                    <a:pt x="38040" y="1282"/>
                  </a:lnTo>
                  <a:lnTo>
                    <a:pt x="38040" y="1269"/>
                  </a:lnTo>
                  <a:lnTo>
                    <a:pt x="38040" y="1267"/>
                  </a:lnTo>
                  <a:lnTo>
                    <a:pt x="38040" y="1256"/>
                  </a:lnTo>
                  <a:lnTo>
                    <a:pt x="38040" y="1252"/>
                  </a:lnTo>
                  <a:lnTo>
                    <a:pt x="38040" y="1243"/>
                  </a:lnTo>
                  <a:lnTo>
                    <a:pt x="38040" y="1241"/>
                  </a:lnTo>
                  <a:lnTo>
                    <a:pt x="38040" y="1233"/>
                  </a:lnTo>
                  <a:lnTo>
                    <a:pt x="38040" y="1232"/>
                  </a:lnTo>
                  <a:lnTo>
                    <a:pt x="38040" y="1222"/>
                  </a:lnTo>
                  <a:lnTo>
                    <a:pt x="38040" y="1221"/>
                  </a:lnTo>
                  <a:lnTo>
                    <a:pt x="37631" y="1377"/>
                  </a:lnTo>
                  <a:cubicBezTo>
                    <a:pt x="37636" y="1413"/>
                    <a:pt x="37640" y="1448"/>
                    <a:pt x="37644" y="1482"/>
                  </a:cubicBezTo>
                  <a:cubicBezTo>
                    <a:pt x="37644" y="1486"/>
                    <a:pt x="37645" y="1489"/>
                    <a:pt x="37645" y="1492"/>
                  </a:cubicBezTo>
                  <a:cubicBezTo>
                    <a:pt x="37905" y="3774"/>
                    <a:pt x="36469" y="5513"/>
                    <a:pt x="36469" y="5513"/>
                  </a:cubicBezTo>
                  <a:lnTo>
                    <a:pt x="36462" y="5592"/>
                  </a:lnTo>
                  <a:lnTo>
                    <a:pt x="35954" y="12142"/>
                  </a:lnTo>
                  <a:cubicBezTo>
                    <a:pt x="35953" y="12141"/>
                    <a:pt x="35953" y="12139"/>
                    <a:pt x="35952" y="12138"/>
                  </a:cubicBezTo>
                  <a:cubicBezTo>
                    <a:pt x="35948" y="12133"/>
                    <a:pt x="35943" y="12126"/>
                    <a:pt x="35938" y="12121"/>
                  </a:cubicBezTo>
                  <a:cubicBezTo>
                    <a:pt x="35936" y="12117"/>
                    <a:pt x="35932" y="12113"/>
                    <a:pt x="35929" y="12110"/>
                  </a:cubicBezTo>
                  <a:cubicBezTo>
                    <a:pt x="35926" y="12105"/>
                    <a:pt x="35921" y="12099"/>
                    <a:pt x="35917" y="12094"/>
                  </a:cubicBezTo>
                  <a:cubicBezTo>
                    <a:pt x="35914" y="12090"/>
                    <a:pt x="35910" y="12086"/>
                    <a:pt x="35907" y="12082"/>
                  </a:cubicBezTo>
                  <a:cubicBezTo>
                    <a:pt x="35903" y="12077"/>
                    <a:pt x="35900" y="12071"/>
                    <a:pt x="35895" y="12066"/>
                  </a:cubicBezTo>
                  <a:cubicBezTo>
                    <a:pt x="35892" y="12063"/>
                    <a:pt x="35888" y="12059"/>
                    <a:pt x="35886" y="12055"/>
                  </a:cubicBezTo>
                  <a:cubicBezTo>
                    <a:pt x="35881" y="12050"/>
                    <a:pt x="35877" y="12045"/>
                    <a:pt x="35872" y="12039"/>
                  </a:cubicBezTo>
                  <a:cubicBezTo>
                    <a:pt x="35869" y="12035"/>
                    <a:pt x="35866" y="12032"/>
                    <a:pt x="35862" y="12028"/>
                  </a:cubicBezTo>
                  <a:cubicBezTo>
                    <a:pt x="35859" y="12023"/>
                    <a:pt x="35855" y="12019"/>
                    <a:pt x="35849" y="12013"/>
                  </a:cubicBezTo>
                  <a:cubicBezTo>
                    <a:pt x="35845" y="12009"/>
                    <a:pt x="35843" y="12006"/>
                    <a:pt x="35839" y="12002"/>
                  </a:cubicBezTo>
                  <a:cubicBezTo>
                    <a:pt x="35835" y="11997"/>
                    <a:pt x="35831" y="11993"/>
                    <a:pt x="35826" y="11988"/>
                  </a:cubicBezTo>
                  <a:cubicBezTo>
                    <a:pt x="35822" y="11983"/>
                    <a:pt x="35819" y="11980"/>
                    <a:pt x="35815" y="11976"/>
                  </a:cubicBezTo>
                  <a:cubicBezTo>
                    <a:pt x="35812" y="11972"/>
                    <a:pt x="35808" y="11967"/>
                    <a:pt x="35803" y="11963"/>
                  </a:cubicBezTo>
                  <a:cubicBezTo>
                    <a:pt x="35799" y="11960"/>
                    <a:pt x="35797" y="11955"/>
                    <a:pt x="35792" y="11951"/>
                  </a:cubicBezTo>
                  <a:cubicBezTo>
                    <a:pt x="35788" y="11947"/>
                    <a:pt x="35784" y="11942"/>
                    <a:pt x="35781" y="11939"/>
                  </a:cubicBezTo>
                  <a:cubicBezTo>
                    <a:pt x="35777" y="11935"/>
                    <a:pt x="35773" y="11931"/>
                    <a:pt x="35771" y="11927"/>
                  </a:cubicBezTo>
                  <a:cubicBezTo>
                    <a:pt x="35767" y="11923"/>
                    <a:pt x="35762" y="11919"/>
                    <a:pt x="35758" y="11914"/>
                  </a:cubicBezTo>
                  <a:lnTo>
                    <a:pt x="35747" y="11903"/>
                  </a:lnTo>
                  <a:lnTo>
                    <a:pt x="35736" y="11890"/>
                  </a:lnTo>
                  <a:lnTo>
                    <a:pt x="35724" y="11879"/>
                  </a:lnTo>
                  <a:lnTo>
                    <a:pt x="35712" y="11868"/>
                  </a:lnTo>
                  <a:lnTo>
                    <a:pt x="35700" y="11856"/>
                  </a:lnTo>
                  <a:cubicBezTo>
                    <a:pt x="35696" y="11852"/>
                    <a:pt x="35693" y="11849"/>
                    <a:pt x="35689" y="11846"/>
                  </a:cubicBezTo>
                  <a:cubicBezTo>
                    <a:pt x="35672" y="11830"/>
                    <a:pt x="35655" y="11816"/>
                    <a:pt x="35637" y="11801"/>
                  </a:cubicBezTo>
                  <a:cubicBezTo>
                    <a:pt x="35634" y="11799"/>
                    <a:pt x="35631" y="11796"/>
                    <a:pt x="35628" y="11794"/>
                  </a:cubicBezTo>
                  <a:lnTo>
                    <a:pt x="35612" y="11782"/>
                  </a:lnTo>
                  <a:cubicBezTo>
                    <a:pt x="35610" y="11780"/>
                    <a:pt x="35606" y="11776"/>
                    <a:pt x="35603" y="11774"/>
                  </a:cubicBezTo>
                  <a:lnTo>
                    <a:pt x="35588" y="11763"/>
                  </a:lnTo>
                  <a:cubicBezTo>
                    <a:pt x="35584" y="11760"/>
                    <a:pt x="35581" y="11758"/>
                    <a:pt x="35577" y="11755"/>
                  </a:cubicBezTo>
                  <a:cubicBezTo>
                    <a:pt x="35572" y="11751"/>
                    <a:pt x="35567" y="11747"/>
                    <a:pt x="35562" y="11744"/>
                  </a:cubicBezTo>
                  <a:cubicBezTo>
                    <a:pt x="35559" y="11742"/>
                    <a:pt x="35555" y="11739"/>
                    <a:pt x="35551" y="11738"/>
                  </a:cubicBezTo>
                  <a:cubicBezTo>
                    <a:pt x="35546" y="11734"/>
                    <a:pt x="35541" y="11732"/>
                    <a:pt x="35536" y="11728"/>
                  </a:cubicBezTo>
                  <a:cubicBezTo>
                    <a:pt x="35533" y="11725"/>
                    <a:pt x="35530" y="11724"/>
                    <a:pt x="35525" y="11722"/>
                  </a:cubicBezTo>
                  <a:cubicBezTo>
                    <a:pt x="35520" y="11717"/>
                    <a:pt x="35515" y="11714"/>
                    <a:pt x="35510" y="11711"/>
                  </a:cubicBezTo>
                  <a:cubicBezTo>
                    <a:pt x="35508" y="11708"/>
                    <a:pt x="35504" y="11707"/>
                    <a:pt x="35502" y="11704"/>
                  </a:cubicBezTo>
                  <a:cubicBezTo>
                    <a:pt x="35496" y="11701"/>
                    <a:pt x="35491" y="11698"/>
                    <a:pt x="35484" y="11694"/>
                  </a:cubicBezTo>
                  <a:cubicBezTo>
                    <a:pt x="35482" y="11693"/>
                    <a:pt x="35478" y="11691"/>
                    <a:pt x="35476" y="11688"/>
                  </a:cubicBezTo>
                  <a:cubicBezTo>
                    <a:pt x="35471" y="11685"/>
                    <a:pt x="35463" y="11682"/>
                    <a:pt x="35458" y="11680"/>
                  </a:cubicBezTo>
                  <a:cubicBezTo>
                    <a:pt x="35456" y="11678"/>
                    <a:pt x="35452" y="11676"/>
                    <a:pt x="35450" y="11675"/>
                  </a:cubicBezTo>
                  <a:cubicBezTo>
                    <a:pt x="35445" y="11672"/>
                    <a:pt x="35437" y="11668"/>
                    <a:pt x="35432" y="11666"/>
                  </a:cubicBezTo>
                  <a:cubicBezTo>
                    <a:pt x="35430" y="11665"/>
                    <a:pt x="35427" y="11663"/>
                    <a:pt x="35424" y="11660"/>
                  </a:cubicBezTo>
                  <a:cubicBezTo>
                    <a:pt x="35417" y="11657"/>
                    <a:pt x="35412" y="11654"/>
                    <a:pt x="35405" y="11651"/>
                  </a:cubicBezTo>
                  <a:lnTo>
                    <a:pt x="35398" y="11647"/>
                  </a:lnTo>
                  <a:cubicBezTo>
                    <a:pt x="35391" y="11645"/>
                    <a:pt x="35385" y="11641"/>
                    <a:pt x="35379" y="11639"/>
                  </a:cubicBezTo>
                  <a:lnTo>
                    <a:pt x="35372" y="11635"/>
                  </a:lnTo>
                  <a:cubicBezTo>
                    <a:pt x="35365" y="11631"/>
                    <a:pt x="35359" y="11629"/>
                    <a:pt x="35353" y="11625"/>
                  </a:cubicBezTo>
                  <a:cubicBezTo>
                    <a:pt x="35349" y="11624"/>
                    <a:pt x="35348" y="11624"/>
                    <a:pt x="35346" y="11623"/>
                  </a:cubicBezTo>
                  <a:cubicBezTo>
                    <a:pt x="35339" y="11620"/>
                    <a:pt x="35332" y="11618"/>
                    <a:pt x="35326" y="11615"/>
                  </a:cubicBezTo>
                  <a:cubicBezTo>
                    <a:pt x="35324" y="11614"/>
                    <a:pt x="35321" y="11614"/>
                    <a:pt x="35320" y="11614"/>
                  </a:cubicBezTo>
                  <a:cubicBezTo>
                    <a:pt x="35312" y="11611"/>
                    <a:pt x="35306" y="11609"/>
                    <a:pt x="35298" y="11606"/>
                  </a:cubicBezTo>
                  <a:cubicBezTo>
                    <a:pt x="35297" y="11606"/>
                    <a:pt x="35296" y="11605"/>
                    <a:pt x="35296" y="11605"/>
                  </a:cubicBezTo>
                  <a:cubicBezTo>
                    <a:pt x="35287" y="11603"/>
                    <a:pt x="35279" y="11599"/>
                    <a:pt x="35271" y="11597"/>
                  </a:cubicBezTo>
                  <a:cubicBezTo>
                    <a:pt x="35189" y="11571"/>
                    <a:pt x="35104" y="11557"/>
                    <a:pt x="35016" y="11557"/>
                  </a:cubicBezTo>
                  <a:cubicBezTo>
                    <a:pt x="34914" y="11557"/>
                    <a:pt x="34809" y="11576"/>
                    <a:pt x="34700" y="11616"/>
                  </a:cubicBezTo>
                  <a:cubicBezTo>
                    <a:pt x="33680" y="11998"/>
                    <a:pt x="34576" y="13978"/>
                    <a:pt x="35106" y="14975"/>
                  </a:cubicBezTo>
                  <a:lnTo>
                    <a:pt x="29907" y="18053"/>
                  </a:lnTo>
                  <a:cubicBezTo>
                    <a:pt x="30052" y="17608"/>
                    <a:pt x="30153" y="17136"/>
                    <a:pt x="30204" y="16638"/>
                  </a:cubicBezTo>
                  <a:cubicBezTo>
                    <a:pt x="30507" y="13526"/>
                    <a:pt x="29086" y="11243"/>
                    <a:pt x="26960" y="9863"/>
                  </a:cubicBezTo>
                  <a:lnTo>
                    <a:pt x="26964" y="9841"/>
                  </a:lnTo>
                  <a:cubicBezTo>
                    <a:pt x="27082" y="9844"/>
                    <a:pt x="27200" y="9845"/>
                    <a:pt x="27318" y="9845"/>
                  </a:cubicBezTo>
                  <a:cubicBezTo>
                    <a:pt x="29100" y="9845"/>
                    <a:pt x="30880" y="9490"/>
                    <a:pt x="32332" y="8452"/>
                  </a:cubicBezTo>
                  <a:cubicBezTo>
                    <a:pt x="32891" y="8048"/>
                    <a:pt x="33559" y="7441"/>
                    <a:pt x="33365" y="6655"/>
                  </a:cubicBezTo>
                  <a:cubicBezTo>
                    <a:pt x="33149" y="5890"/>
                    <a:pt x="32268" y="5464"/>
                    <a:pt x="31622" y="5195"/>
                  </a:cubicBezTo>
                  <a:cubicBezTo>
                    <a:pt x="30748" y="4833"/>
                    <a:pt x="29834" y="4669"/>
                    <a:pt x="28914" y="4605"/>
                  </a:cubicBezTo>
                  <a:cubicBezTo>
                    <a:pt x="29567" y="4058"/>
                    <a:pt x="30192" y="3446"/>
                    <a:pt x="30567" y="2678"/>
                  </a:cubicBezTo>
                  <a:cubicBezTo>
                    <a:pt x="31552" y="665"/>
                    <a:pt x="29430" y="0"/>
                    <a:pt x="27906" y="0"/>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2"/>
            <p:cNvSpPr/>
            <p:nvPr/>
          </p:nvSpPr>
          <p:spPr>
            <a:xfrm>
              <a:off x="1324100" y="3657575"/>
              <a:ext cx="65275" cy="148575"/>
            </a:xfrm>
            <a:custGeom>
              <a:avLst/>
              <a:gdLst/>
              <a:ahLst/>
              <a:cxnLst/>
              <a:rect l="l" t="t" r="r" b="b"/>
              <a:pathLst>
                <a:path w="2611" h="5943" extrusionOk="0">
                  <a:moveTo>
                    <a:pt x="1577" y="0"/>
                  </a:moveTo>
                  <a:lnTo>
                    <a:pt x="1168" y="156"/>
                  </a:lnTo>
                  <a:cubicBezTo>
                    <a:pt x="1492" y="2494"/>
                    <a:pt x="6" y="4292"/>
                    <a:pt x="6" y="4292"/>
                  </a:cubicBezTo>
                  <a:lnTo>
                    <a:pt x="0" y="4370"/>
                  </a:lnTo>
                  <a:lnTo>
                    <a:pt x="641" y="5943"/>
                  </a:lnTo>
                  <a:lnTo>
                    <a:pt x="1749" y="5943"/>
                  </a:lnTo>
                  <a:lnTo>
                    <a:pt x="2596" y="4221"/>
                  </a:lnTo>
                  <a:lnTo>
                    <a:pt x="2611" y="4132"/>
                  </a:lnTo>
                  <a:cubicBezTo>
                    <a:pt x="1577" y="3303"/>
                    <a:pt x="1577" y="0"/>
                    <a:pt x="157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2"/>
            <p:cNvSpPr/>
            <p:nvPr/>
          </p:nvSpPr>
          <p:spPr>
            <a:xfrm>
              <a:off x="1307550" y="3762625"/>
              <a:ext cx="81450" cy="222150"/>
            </a:xfrm>
            <a:custGeom>
              <a:avLst/>
              <a:gdLst/>
              <a:ahLst/>
              <a:cxnLst/>
              <a:rect l="l" t="t" r="r" b="b"/>
              <a:pathLst>
                <a:path w="3258" h="8886" extrusionOk="0">
                  <a:moveTo>
                    <a:pt x="3099" y="1"/>
                  </a:moveTo>
                  <a:cubicBezTo>
                    <a:pt x="2622" y="1"/>
                    <a:pt x="2291" y="520"/>
                    <a:pt x="2114" y="898"/>
                  </a:cubicBezTo>
                  <a:cubicBezTo>
                    <a:pt x="1995" y="567"/>
                    <a:pt x="1876" y="444"/>
                    <a:pt x="1765" y="444"/>
                  </a:cubicBezTo>
                  <a:cubicBezTo>
                    <a:pt x="1618" y="444"/>
                    <a:pt x="1485" y="659"/>
                    <a:pt x="1384" y="891"/>
                  </a:cubicBezTo>
                  <a:cubicBezTo>
                    <a:pt x="1173" y="322"/>
                    <a:pt x="860" y="189"/>
                    <a:pt x="662" y="168"/>
                  </a:cubicBezTo>
                  <a:lnTo>
                    <a:pt x="1" y="8694"/>
                  </a:lnTo>
                  <a:lnTo>
                    <a:pt x="1788" y="8885"/>
                  </a:lnTo>
                  <a:lnTo>
                    <a:pt x="3257" y="19"/>
                  </a:lnTo>
                  <a:cubicBezTo>
                    <a:pt x="3203" y="7"/>
                    <a:pt x="3150" y="1"/>
                    <a:pt x="30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2"/>
            <p:cNvSpPr/>
            <p:nvPr/>
          </p:nvSpPr>
          <p:spPr>
            <a:xfrm>
              <a:off x="1353275" y="3657525"/>
              <a:ext cx="11625" cy="35125"/>
            </a:xfrm>
            <a:custGeom>
              <a:avLst/>
              <a:gdLst/>
              <a:ahLst/>
              <a:cxnLst/>
              <a:rect l="l" t="t" r="r" b="b"/>
              <a:pathLst>
                <a:path w="465" h="1405" extrusionOk="0">
                  <a:moveTo>
                    <a:pt x="410" y="0"/>
                  </a:moveTo>
                  <a:lnTo>
                    <a:pt x="1" y="157"/>
                  </a:lnTo>
                  <a:cubicBezTo>
                    <a:pt x="62" y="594"/>
                    <a:pt x="60" y="1012"/>
                    <a:pt x="14" y="1405"/>
                  </a:cubicBezTo>
                  <a:cubicBezTo>
                    <a:pt x="31" y="1402"/>
                    <a:pt x="50" y="1397"/>
                    <a:pt x="66" y="1394"/>
                  </a:cubicBezTo>
                  <a:cubicBezTo>
                    <a:pt x="233" y="1353"/>
                    <a:pt x="362" y="1241"/>
                    <a:pt x="465" y="1091"/>
                  </a:cubicBezTo>
                  <a:lnTo>
                    <a:pt x="465" y="1090"/>
                  </a:lnTo>
                  <a:cubicBezTo>
                    <a:pt x="410" y="465"/>
                    <a:pt x="410" y="2"/>
                    <a:pt x="4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2"/>
            <p:cNvSpPr/>
            <p:nvPr/>
          </p:nvSpPr>
          <p:spPr>
            <a:xfrm>
              <a:off x="1102650" y="3985600"/>
              <a:ext cx="227550" cy="146625"/>
            </a:xfrm>
            <a:custGeom>
              <a:avLst/>
              <a:gdLst/>
              <a:ahLst/>
              <a:cxnLst/>
              <a:rect l="l" t="t" r="r" b="b"/>
              <a:pathLst>
                <a:path w="9102" h="5865" extrusionOk="0">
                  <a:moveTo>
                    <a:pt x="8585" y="0"/>
                  </a:moveTo>
                  <a:lnTo>
                    <a:pt x="193" y="4966"/>
                  </a:lnTo>
                  <a:lnTo>
                    <a:pt x="1" y="5864"/>
                  </a:lnTo>
                  <a:lnTo>
                    <a:pt x="9102" y="1663"/>
                  </a:lnTo>
                  <a:lnTo>
                    <a:pt x="8585" y="0"/>
                  </a:lnTo>
                  <a:close/>
                </a:path>
              </a:pathLst>
            </a:custGeom>
            <a:solidFill>
              <a:srgbClr val="FFD6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2"/>
            <p:cNvSpPr/>
            <p:nvPr/>
          </p:nvSpPr>
          <p:spPr>
            <a:xfrm>
              <a:off x="1289475" y="3958100"/>
              <a:ext cx="113850" cy="127300"/>
            </a:xfrm>
            <a:custGeom>
              <a:avLst/>
              <a:gdLst/>
              <a:ahLst/>
              <a:cxnLst/>
              <a:rect l="l" t="t" r="r" b="b"/>
              <a:pathLst>
                <a:path w="4554" h="5092" extrusionOk="0">
                  <a:moveTo>
                    <a:pt x="4554" y="0"/>
                  </a:moveTo>
                  <a:lnTo>
                    <a:pt x="940" y="318"/>
                  </a:lnTo>
                  <a:lnTo>
                    <a:pt x="1133" y="1604"/>
                  </a:lnTo>
                  <a:cubicBezTo>
                    <a:pt x="1133" y="1604"/>
                    <a:pt x="0" y="5091"/>
                    <a:pt x="1578" y="5091"/>
                  </a:cubicBezTo>
                  <a:cubicBezTo>
                    <a:pt x="1634" y="5091"/>
                    <a:pt x="1694" y="5087"/>
                    <a:pt x="1758" y="5077"/>
                  </a:cubicBezTo>
                  <a:cubicBezTo>
                    <a:pt x="3882" y="4770"/>
                    <a:pt x="4554" y="0"/>
                    <a:pt x="4554" y="0"/>
                  </a:cubicBezTo>
                  <a:close/>
                </a:path>
              </a:pathLst>
            </a:custGeom>
            <a:solidFill>
              <a:srgbClr val="FFD6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2"/>
            <p:cNvSpPr/>
            <p:nvPr/>
          </p:nvSpPr>
          <p:spPr>
            <a:xfrm>
              <a:off x="1245725" y="3916100"/>
              <a:ext cx="89475" cy="99850"/>
            </a:xfrm>
            <a:custGeom>
              <a:avLst/>
              <a:gdLst/>
              <a:ahLst/>
              <a:cxnLst/>
              <a:rect l="l" t="t" r="r" b="b"/>
              <a:pathLst>
                <a:path w="3579" h="3994" extrusionOk="0">
                  <a:moveTo>
                    <a:pt x="1694" y="0"/>
                  </a:moveTo>
                  <a:cubicBezTo>
                    <a:pt x="1591" y="0"/>
                    <a:pt x="1486" y="19"/>
                    <a:pt x="1377" y="60"/>
                  </a:cubicBezTo>
                  <a:cubicBezTo>
                    <a:pt x="1" y="576"/>
                    <a:pt x="2108" y="3994"/>
                    <a:pt x="2108" y="3994"/>
                  </a:cubicBezTo>
                  <a:lnTo>
                    <a:pt x="2745" y="3215"/>
                  </a:lnTo>
                  <a:cubicBezTo>
                    <a:pt x="2872" y="3291"/>
                    <a:pt x="2991" y="3330"/>
                    <a:pt x="3093" y="3330"/>
                  </a:cubicBezTo>
                  <a:cubicBezTo>
                    <a:pt x="3226" y="3330"/>
                    <a:pt x="3328" y="3263"/>
                    <a:pt x="3376" y="3127"/>
                  </a:cubicBezTo>
                  <a:cubicBezTo>
                    <a:pt x="3579" y="2562"/>
                    <a:pt x="2880" y="0"/>
                    <a:pt x="1694" y="0"/>
                  </a:cubicBezTo>
                  <a:close/>
                </a:path>
              </a:pathLst>
            </a:custGeom>
            <a:solidFill>
              <a:srgbClr val="FFD6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2"/>
            <p:cNvSpPr/>
            <p:nvPr/>
          </p:nvSpPr>
          <p:spPr>
            <a:xfrm>
              <a:off x="1285225" y="3916100"/>
              <a:ext cx="50000" cy="83275"/>
            </a:xfrm>
            <a:custGeom>
              <a:avLst/>
              <a:gdLst/>
              <a:ahLst/>
              <a:cxnLst/>
              <a:rect l="l" t="t" r="r" b="b"/>
              <a:pathLst>
                <a:path w="2000" h="3331" extrusionOk="0">
                  <a:moveTo>
                    <a:pt x="114" y="1"/>
                  </a:moveTo>
                  <a:cubicBezTo>
                    <a:pt x="77" y="1"/>
                    <a:pt x="39" y="3"/>
                    <a:pt x="0" y="8"/>
                  </a:cubicBezTo>
                  <a:cubicBezTo>
                    <a:pt x="0" y="8"/>
                    <a:pt x="1109" y="262"/>
                    <a:pt x="1561" y="1997"/>
                  </a:cubicBezTo>
                  <a:cubicBezTo>
                    <a:pt x="1779" y="2835"/>
                    <a:pt x="1659" y="3133"/>
                    <a:pt x="1428" y="3133"/>
                  </a:cubicBezTo>
                  <a:cubicBezTo>
                    <a:pt x="1180" y="3133"/>
                    <a:pt x="804" y="2790"/>
                    <a:pt x="580" y="2401"/>
                  </a:cubicBezTo>
                  <a:cubicBezTo>
                    <a:pt x="150" y="1649"/>
                    <a:pt x="13" y="955"/>
                    <a:pt x="13" y="955"/>
                  </a:cubicBezTo>
                  <a:lnTo>
                    <a:pt x="13" y="955"/>
                  </a:lnTo>
                  <a:cubicBezTo>
                    <a:pt x="197" y="2506"/>
                    <a:pt x="1045" y="3331"/>
                    <a:pt x="1514" y="3331"/>
                  </a:cubicBezTo>
                  <a:cubicBezTo>
                    <a:pt x="1647" y="3331"/>
                    <a:pt x="1750" y="3264"/>
                    <a:pt x="1799" y="3128"/>
                  </a:cubicBezTo>
                  <a:cubicBezTo>
                    <a:pt x="1999" y="2564"/>
                    <a:pt x="1301" y="1"/>
                    <a:pt x="1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2"/>
            <p:cNvSpPr/>
            <p:nvPr/>
          </p:nvSpPr>
          <p:spPr>
            <a:xfrm>
              <a:off x="1289475" y="3998150"/>
              <a:ext cx="43900" cy="87225"/>
            </a:xfrm>
            <a:custGeom>
              <a:avLst/>
              <a:gdLst/>
              <a:ahLst/>
              <a:cxnLst/>
              <a:rect l="l" t="t" r="r" b="b"/>
              <a:pathLst>
                <a:path w="1756" h="3489" extrusionOk="0">
                  <a:moveTo>
                    <a:pt x="1756" y="3474"/>
                  </a:moveTo>
                  <a:lnTo>
                    <a:pt x="1756" y="3474"/>
                  </a:lnTo>
                  <a:cubicBezTo>
                    <a:pt x="1756" y="3474"/>
                    <a:pt x="1756" y="3474"/>
                    <a:pt x="1755" y="3474"/>
                  </a:cubicBezTo>
                  <a:lnTo>
                    <a:pt x="1755" y="3474"/>
                  </a:lnTo>
                  <a:cubicBezTo>
                    <a:pt x="1756" y="3474"/>
                    <a:pt x="1756" y="3474"/>
                    <a:pt x="1756" y="3474"/>
                  </a:cubicBezTo>
                  <a:close/>
                  <a:moveTo>
                    <a:pt x="1132" y="1"/>
                  </a:moveTo>
                  <a:cubicBezTo>
                    <a:pt x="1131" y="1"/>
                    <a:pt x="0" y="3488"/>
                    <a:pt x="1576" y="3488"/>
                  </a:cubicBezTo>
                  <a:cubicBezTo>
                    <a:pt x="1632" y="3488"/>
                    <a:pt x="1692" y="3484"/>
                    <a:pt x="1755" y="3474"/>
                  </a:cubicBezTo>
                  <a:lnTo>
                    <a:pt x="1755" y="3474"/>
                  </a:lnTo>
                  <a:cubicBezTo>
                    <a:pt x="1754" y="3475"/>
                    <a:pt x="1751" y="3475"/>
                    <a:pt x="1746" y="3475"/>
                  </a:cubicBezTo>
                  <a:cubicBezTo>
                    <a:pt x="1627" y="3475"/>
                    <a:pt x="447" y="3381"/>
                    <a:pt x="11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2"/>
            <p:cNvSpPr/>
            <p:nvPr/>
          </p:nvSpPr>
          <p:spPr>
            <a:xfrm>
              <a:off x="1311675" y="4053200"/>
              <a:ext cx="61275" cy="6150"/>
            </a:xfrm>
            <a:custGeom>
              <a:avLst/>
              <a:gdLst/>
              <a:ahLst/>
              <a:cxnLst/>
              <a:rect l="l" t="t" r="r" b="b"/>
              <a:pathLst>
                <a:path w="2451" h="246" extrusionOk="0">
                  <a:moveTo>
                    <a:pt x="2444" y="0"/>
                  </a:moveTo>
                  <a:lnTo>
                    <a:pt x="0" y="111"/>
                  </a:lnTo>
                  <a:lnTo>
                    <a:pt x="6" y="246"/>
                  </a:lnTo>
                  <a:lnTo>
                    <a:pt x="2451" y="137"/>
                  </a:lnTo>
                  <a:lnTo>
                    <a:pt x="24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2"/>
            <p:cNvSpPr/>
            <p:nvPr/>
          </p:nvSpPr>
          <p:spPr>
            <a:xfrm>
              <a:off x="1312725" y="4020050"/>
              <a:ext cx="76300" cy="4550"/>
            </a:xfrm>
            <a:custGeom>
              <a:avLst/>
              <a:gdLst/>
              <a:ahLst/>
              <a:cxnLst/>
              <a:rect l="l" t="t" r="r" b="b"/>
              <a:pathLst>
                <a:path w="3052" h="182" extrusionOk="0">
                  <a:moveTo>
                    <a:pt x="3049" y="0"/>
                  </a:moveTo>
                  <a:lnTo>
                    <a:pt x="1" y="46"/>
                  </a:lnTo>
                  <a:lnTo>
                    <a:pt x="2" y="181"/>
                  </a:lnTo>
                  <a:lnTo>
                    <a:pt x="3051" y="135"/>
                  </a:lnTo>
                  <a:lnTo>
                    <a:pt x="30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2"/>
            <p:cNvSpPr/>
            <p:nvPr/>
          </p:nvSpPr>
          <p:spPr>
            <a:xfrm>
              <a:off x="1330050" y="3987700"/>
              <a:ext cx="67575" cy="8425"/>
            </a:xfrm>
            <a:custGeom>
              <a:avLst/>
              <a:gdLst/>
              <a:ahLst/>
              <a:cxnLst/>
              <a:rect l="l" t="t" r="r" b="b"/>
              <a:pathLst>
                <a:path w="2703" h="337" extrusionOk="0">
                  <a:moveTo>
                    <a:pt x="9" y="0"/>
                  </a:moveTo>
                  <a:lnTo>
                    <a:pt x="0" y="135"/>
                  </a:lnTo>
                  <a:lnTo>
                    <a:pt x="2693" y="337"/>
                  </a:lnTo>
                  <a:lnTo>
                    <a:pt x="2702" y="203"/>
                  </a:lnTo>
                  <a:lnTo>
                    <a:pt x="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2"/>
            <p:cNvSpPr/>
            <p:nvPr/>
          </p:nvSpPr>
          <p:spPr>
            <a:xfrm>
              <a:off x="795025" y="4385425"/>
              <a:ext cx="100050" cy="123450"/>
            </a:xfrm>
            <a:custGeom>
              <a:avLst/>
              <a:gdLst/>
              <a:ahLst/>
              <a:cxnLst/>
              <a:rect l="l" t="t" r="r" b="b"/>
              <a:pathLst>
                <a:path w="4002" h="4938" extrusionOk="0">
                  <a:moveTo>
                    <a:pt x="581" y="0"/>
                  </a:moveTo>
                  <a:lnTo>
                    <a:pt x="0" y="556"/>
                  </a:lnTo>
                  <a:lnTo>
                    <a:pt x="3437" y="4938"/>
                  </a:lnTo>
                  <a:lnTo>
                    <a:pt x="4002" y="3826"/>
                  </a:lnTo>
                  <a:lnTo>
                    <a:pt x="581" y="0"/>
                  </a:lnTo>
                  <a:close/>
                </a:path>
              </a:pathLst>
            </a:custGeom>
            <a:solidFill>
              <a:srgbClr val="FFD6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2"/>
            <p:cNvSpPr/>
            <p:nvPr/>
          </p:nvSpPr>
          <p:spPr>
            <a:xfrm>
              <a:off x="635250" y="4379375"/>
              <a:ext cx="72375" cy="90850"/>
            </a:xfrm>
            <a:custGeom>
              <a:avLst/>
              <a:gdLst/>
              <a:ahLst/>
              <a:cxnLst/>
              <a:rect l="l" t="t" r="r" b="b"/>
              <a:pathLst>
                <a:path w="2895" h="3634" extrusionOk="0">
                  <a:moveTo>
                    <a:pt x="2378" y="0"/>
                  </a:moveTo>
                  <a:cubicBezTo>
                    <a:pt x="2378" y="0"/>
                    <a:pt x="2196" y="1742"/>
                    <a:pt x="1528" y="1843"/>
                  </a:cubicBezTo>
                  <a:cubicBezTo>
                    <a:pt x="1511" y="1845"/>
                    <a:pt x="1493" y="1847"/>
                    <a:pt x="1476" y="1847"/>
                  </a:cubicBezTo>
                  <a:cubicBezTo>
                    <a:pt x="834" y="1847"/>
                    <a:pt x="323" y="56"/>
                    <a:pt x="323" y="56"/>
                  </a:cubicBezTo>
                  <a:lnTo>
                    <a:pt x="0" y="241"/>
                  </a:lnTo>
                  <a:cubicBezTo>
                    <a:pt x="0" y="241"/>
                    <a:pt x="205" y="3633"/>
                    <a:pt x="1377" y="3633"/>
                  </a:cubicBezTo>
                  <a:cubicBezTo>
                    <a:pt x="1405" y="3633"/>
                    <a:pt x="1434" y="3631"/>
                    <a:pt x="1463" y="3627"/>
                  </a:cubicBezTo>
                  <a:cubicBezTo>
                    <a:pt x="2711" y="3458"/>
                    <a:pt x="2894" y="139"/>
                    <a:pt x="2894" y="139"/>
                  </a:cubicBezTo>
                  <a:lnTo>
                    <a:pt x="2378" y="0"/>
                  </a:lnTo>
                  <a:close/>
                </a:path>
              </a:pathLst>
            </a:custGeom>
            <a:solidFill>
              <a:srgbClr val="FFD6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2"/>
            <p:cNvSpPr/>
            <p:nvPr/>
          </p:nvSpPr>
          <p:spPr>
            <a:xfrm>
              <a:off x="658275" y="4295875"/>
              <a:ext cx="207750" cy="136300"/>
            </a:xfrm>
            <a:custGeom>
              <a:avLst/>
              <a:gdLst/>
              <a:ahLst/>
              <a:cxnLst/>
              <a:rect l="l" t="t" r="r" b="b"/>
              <a:pathLst>
                <a:path w="8310" h="5452" extrusionOk="0">
                  <a:moveTo>
                    <a:pt x="7838" y="1"/>
                  </a:moveTo>
                  <a:lnTo>
                    <a:pt x="5" y="287"/>
                  </a:lnTo>
                  <a:cubicBezTo>
                    <a:pt x="0" y="370"/>
                    <a:pt x="0" y="450"/>
                    <a:pt x="0" y="514"/>
                  </a:cubicBezTo>
                  <a:cubicBezTo>
                    <a:pt x="10" y="1285"/>
                    <a:pt x="447" y="1881"/>
                    <a:pt x="1025" y="2310"/>
                  </a:cubicBezTo>
                  <a:lnTo>
                    <a:pt x="348" y="4102"/>
                  </a:lnTo>
                  <a:lnTo>
                    <a:pt x="2775" y="5368"/>
                  </a:lnTo>
                  <a:lnTo>
                    <a:pt x="2946" y="3134"/>
                  </a:lnTo>
                  <a:cubicBezTo>
                    <a:pt x="3360" y="3216"/>
                    <a:pt x="3815" y="3263"/>
                    <a:pt x="4279" y="3263"/>
                  </a:cubicBezTo>
                  <a:cubicBezTo>
                    <a:pt x="4294" y="3263"/>
                    <a:pt x="4309" y="3263"/>
                    <a:pt x="4324" y="3262"/>
                  </a:cubicBezTo>
                  <a:lnTo>
                    <a:pt x="5307" y="5452"/>
                  </a:lnTo>
                  <a:lnTo>
                    <a:pt x="7485" y="3835"/>
                  </a:lnTo>
                  <a:lnTo>
                    <a:pt x="6453" y="2867"/>
                  </a:lnTo>
                  <a:cubicBezTo>
                    <a:pt x="7028" y="2629"/>
                    <a:pt x="7530" y="2269"/>
                    <a:pt x="7873" y="1761"/>
                  </a:cubicBezTo>
                  <a:cubicBezTo>
                    <a:pt x="8245" y="1207"/>
                    <a:pt x="8309" y="533"/>
                    <a:pt x="7844" y="7"/>
                  </a:cubicBezTo>
                  <a:cubicBezTo>
                    <a:pt x="7841" y="5"/>
                    <a:pt x="7840" y="2"/>
                    <a:pt x="78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2"/>
            <p:cNvSpPr/>
            <p:nvPr/>
          </p:nvSpPr>
          <p:spPr>
            <a:xfrm>
              <a:off x="629175" y="4194850"/>
              <a:ext cx="291900" cy="166050"/>
            </a:xfrm>
            <a:custGeom>
              <a:avLst/>
              <a:gdLst/>
              <a:ahLst/>
              <a:cxnLst/>
              <a:rect l="l" t="t" r="r" b="b"/>
              <a:pathLst>
                <a:path w="11676" h="6642" extrusionOk="0">
                  <a:moveTo>
                    <a:pt x="1661" y="1"/>
                  </a:moveTo>
                  <a:lnTo>
                    <a:pt x="1" y="4530"/>
                  </a:lnTo>
                  <a:lnTo>
                    <a:pt x="1287" y="4887"/>
                  </a:lnTo>
                  <a:cubicBezTo>
                    <a:pt x="1287" y="4887"/>
                    <a:pt x="2167" y="6641"/>
                    <a:pt x="5589" y="6641"/>
                  </a:cubicBezTo>
                  <a:cubicBezTo>
                    <a:pt x="5824" y="6641"/>
                    <a:pt x="6071" y="6633"/>
                    <a:pt x="6331" y="6615"/>
                  </a:cubicBezTo>
                  <a:cubicBezTo>
                    <a:pt x="10369" y="6339"/>
                    <a:pt x="11675" y="2869"/>
                    <a:pt x="7850" y="1750"/>
                  </a:cubicBezTo>
                  <a:cubicBezTo>
                    <a:pt x="4023" y="631"/>
                    <a:pt x="1661" y="1"/>
                    <a:pt x="16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32"/>
            <p:cNvSpPr/>
            <p:nvPr/>
          </p:nvSpPr>
          <p:spPr>
            <a:xfrm>
              <a:off x="512400" y="4196125"/>
              <a:ext cx="216300" cy="156075"/>
            </a:xfrm>
            <a:custGeom>
              <a:avLst/>
              <a:gdLst/>
              <a:ahLst/>
              <a:cxnLst/>
              <a:rect l="l" t="t" r="r" b="b"/>
              <a:pathLst>
                <a:path w="8652" h="6243" extrusionOk="0">
                  <a:moveTo>
                    <a:pt x="4955" y="1"/>
                  </a:moveTo>
                  <a:cubicBezTo>
                    <a:pt x="1540" y="1"/>
                    <a:pt x="1" y="5442"/>
                    <a:pt x="2414" y="6089"/>
                  </a:cubicBezTo>
                  <a:cubicBezTo>
                    <a:pt x="2818" y="6197"/>
                    <a:pt x="3177" y="6242"/>
                    <a:pt x="3495" y="6242"/>
                  </a:cubicBezTo>
                  <a:cubicBezTo>
                    <a:pt x="5110" y="6242"/>
                    <a:pt x="5674" y="5079"/>
                    <a:pt x="5674" y="5079"/>
                  </a:cubicBezTo>
                  <a:cubicBezTo>
                    <a:pt x="5865" y="5109"/>
                    <a:pt x="6038" y="5123"/>
                    <a:pt x="6196" y="5123"/>
                  </a:cubicBezTo>
                  <a:cubicBezTo>
                    <a:pt x="8651" y="5123"/>
                    <a:pt x="7255" y="1641"/>
                    <a:pt x="7255" y="1641"/>
                  </a:cubicBezTo>
                  <a:lnTo>
                    <a:pt x="6642" y="1624"/>
                  </a:lnTo>
                  <a:lnTo>
                    <a:pt x="6642" y="1624"/>
                  </a:lnTo>
                  <a:cubicBezTo>
                    <a:pt x="7285" y="4372"/>
                    <a:pt x="5941" y="4579"/>
                    <a:pt x="5520" y="4579"/>
                  </a:cubicBezTo>
                  <a:cubicBezTo>
                    <a:pt x="5445" y="4579"/>
                    <a:pt x="5400" y="4572"/>
                    <a:pt x="5400" y="4572"/>
                  </a:cubicBezTo>
                  <a:lnTo>
                    <a:pt x="6182" y="1067"/>
                  </a:lnTo>
                  <a:lnTo>
                    <a:pt x="5125" y="5"/>
                  </a:lnTo>
                  <a:cubicBezTo>
                    <a:pt x="5068" y="2"/>
                    <a:pt x="5011" y="1"/>
                    <a:pt x="495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32"/>
            <p:cNvSpPr/>
            <p:nvPr/>
          </p:nvSpPr>
          <p:spPr>
            <a:xfrm>
              <a:off x="870575" y="4389900"/>
              <a:ext cx="113200" cy="128750"/>
            </a:xfrm>
            <a:custGeom>
              <a:avLst/>
              <a:gdLst/>
              <a:ahLst/>
              <a:cxnLst/>
              <a:rect l="l" t="t" r="r" b="b"/>
              <a:pathLst>
                <a:path w="4528" h="5150" extrusionOk="0">
                  <a:moveTo>
                    <a:pt x="3323" y="1"/>
                  </a:moveTo>
                  <a:cubicBezTo>
                    <a:pt x="1754" y="1"/>
                    <a:pt x="979" y="3420"/>
                    <a:pt x="979" y="3420"/>
                  </a:cubicBezTo>
                  <a:cubicBezTo>
                    <a:pt x="979" y="3420"/>
                    <a:pt x="675" y="2542"/>
                    <a:pt x="395" y="2542"/>
                  </a:cubicBezTo>
                  <a:cubicBezTo>
                    <a:pt x="363" y="2542"/>
                    <a:pt x="332" y="2554"/>
                    <a:pt x="301" y="2579"/>
                  </a:cubicBezTo>
                  <a:cubicBezTo>
                    <a:pt x="1" y="2825"/>
                    <a:pt x="666" y="3612"/>
                    <a:pt x="666" y="3612"/>
                  </a:cubicBezTo>
                  <a:lnTo>
                    <a:pt x="146" y="4642"/>
                  </a:lnTo>
                  <a:lnTo>
                    <a:pt x="483" y="5149"/>
                  </a:lnTo>
                  <a:lnTo>
                    <a:pt x="4527" y="622"/>
                  </a:lnTo>
                  <a:cubicBezTo>
                    <a:pt x="4084" y="181"/>
                    <a:pt x="3683" y="1"/>
                    <a:pt x="3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32"/>
            <p:cNvSpPr/>
            <p:nvPr/>
          </p:nvSpPr>
          <p:spPr>
            <a:xfrm>
              <a:off x="512200" y="4373700"/>
              <a:ext cx="136400" cy="71600"/>
            </a:xfrm>
            <a:custGeom>
              <a:avLst/>
              <a:gdLst/>
              <a:ahLst/>
              <a:cxnLst/>
              <a:rect l="l" t="t" r="r" b="b"/>
              <a:pathLst>
                <a:path w="5456" h="2864" extrusionOk="0">
                  <a:moveTo>
                    <a:pt x="5430" y="0"/>
                  </a:moveTo>
                  <a:lnTo>
                    <a:pt x="0" y="1899"/>
                  </a:lnTo>
                  <a:cubicBezTo>
                    <a:pt x="443" y="2606"/>
                    <a:pt x="990" y="2864"/>
                    <a:pt x="1553" y="2864"/>
                  </a:cubicBezTo>
                  <a:cubicBezTo>
                    <a:pt x="3068" y="2864"/>
                    <a:pt x="4696" y="992"/>
                    <a:pt x="4696" y="992"/>
                  </a:cubicBezTo>
                  <a:lnTo>
                    <a:pt x="4696" y="992"/>
                  </a:lnTo>
                  <a:cubicBezTo>
                    <a:pt x="4696" y="992"/>
                    <a:pt x="4492" y="1736"/>
                    <a:pt x="4881" y="1736"/>
                  </a:cubicBezTo>
                  <a:cubicBezTo>
                    <a:pt x="4894" y="1736"/>
                    <a:pt x="4908" y="1735"/>
                    <a:pt x="4923" y="1733"/>
                  </a:cubicBezTo>
                  <a:cubicBezTo>
                    <a:pt x="5367" y="1677"/>
                    <a:pt x="5103" y="702"/>
                    <a:pt x="5103" y="702"/>
                  </a:cubicBezTo>
                  <a:lnTo>
                    <a:pt x="5455" y="469"/>
                  </a:lnTo>
                  <a:lnTo>
                    <a:pt x="54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32"/>
            <p:cNvSpPr/>
            <p:nvPr/>
          </p:nvSpPr>
          <p:spPr>
            <a:xfrm>
              <a:off x="446075" y="4228975"/>
              <a:ext cx="165400" cy="184300"/>
            </a:xfrm>
            <a:custGeom>
              <a:avLst/>
              <a:gdLst/>
              <a:ahLst/>
              <a:cxnLst/>
              <a:rect l="l" t="t" r="r" b="b"/>
              <a:pathLst>
                <a:path w="6616" h="7372" extrusionOk="0">
                  <a:moveTo>
                    <a:pt x="4441" y="1"/>
                  </a:moveTo>
                  <a:cubicBezTo>
                    <a:pt x="3780" y="1"/>
                    <a:pt x="3058" y="143"/>
                    <a:pt x="2470" y="613"/>
                  </a:cubicBezTo>
                  <a:cubicBezTo>
                    <a:pt x="747" y="1986"/>
                    <a:pt x="1760" y="4473"/>
                    <a:pt x="1760" y="4473"/>
                  </a:cubicBezTo>
                  <a:cubicBezTo>
                    <a:pt x="1760" y="4473"/>
                    <a:pt x="0" y="5669"/>
                    <a:pt x="259" y="5790"/>
                  </a:cubicBezTo>
                  <a:cubicBezTo>
                    <a:pt x="274" y="5797"/>
                    <a:pt x="292" y="5801"/>
                    <a:pt x="312" y="5801"/>
                  </a:cubicBezTo>
                  <a:cubicBezTo>
                    <a:pt x="643" y="5801"/>
                    <a:pt x="1646" y="4929"/>
                    <a:pt x="1646" y="4929"/>
                  </a:cubicBezTo>
                  <a:lnTo>
                    <a:pt x="1646" y="4929"/>
                  </a:lnTo>
                  <a:cubicBezTo>
                    <a:pt x="1646" y="4929"/>
                    <a:pt x="953" y="7187"/>
                    <a:pt x="1194" y="7363"/>
                  </a:cubicBezTo>
                  <a:cubicBezTo>
                    <a:pt x="1202" y="7369"/>
                    <a:pt x="1211" y="7372"/>
                    <a:pt x="1220" y="7372"/>
                  </a:cubicBezTo>
                  <a:cubicBezTo>
                    <a:pt x="1472" y="7372"/>
                    <a:pt x="1953" y="5096"/>
                    <a:pt x="1953" y="5096"/>
                  </a:cubicBezTo>
                  <a:cubicBezTo>
                    <a:pt x="1953" y="5096"/>
                    <a:pt x="2300" y="7362"/>
                    <a:pt x="2613" y="7362"/>
                  </a:cubicBezTo>
                  <a:cubicBezTo>
                    <a:pt x="2623" y="7362"/>
                    <a:pt x="2634" y="7359"/>
                    <a:pt x="2645" y="7353"/>
                  </a:cubicBezTo>
                  <a:cubicBezTo>
                    <a:pt x="2966" y="7187"/>
                    <a:pt x="2210" y="5029"/>
                    <a:pt x="2210" y="5029"/>
                  </a:cubicBezTo>
                  <a:lnTo>
                    <a:pt x="2210" y="5029"/>
                  </a:lnTo>
                  <a:cubicBezTo>
                    <a:pt x="2210" y="5029"/>
                    <a:pt x="3434" y="6540"/>
                    <a:pt x="3765" y="6540"/>
                  </a:cubicBezTo>
                  <a:cubicBezTo>
                    <a:pt x="3790" y="6540"/>
                    <a:pt x="3810" y="6531"/>
                    <a:pt x="3824" y="6512"/>
                  </a:cubicBezTo>
                  <a:cubicBezTo>
                    <a:pt x="4018" y="6242"/>
                    <a:pt x="2454" y="4758"/>
                    <a:pt x="2454" y="4758"/>
                  </a:cubicBezTo>
                  <a:lnTo>
                    <a:pt x="2454" y="4758"/>
                  </a:lnTo>
                  <a:cubicBezTo>
                    <a:pt x="2454" y="4758"/>
                    <a:pt x="2564" y="4762"/>
                    <a:pt x="2723" y="4762"/>
                  </a:cubicBezTo>
                  <a:cubicBezTo>
                    <a:pt x="3139" y="4762"/>
                    <a:pt x="3891" y="4735"/>
                    <a:pt x="3894" y="4540"/>
                  </a:cubicBezTo>
                  <a:cubicBezTo>
                    <a:pt x="3897" y="4405"/>
                    <a:pt x="3504" y="4372"/>
                    <a:pt x="3111" y="4372"/>
                  </a:cubicBezTo>
                  <a:cubicBezTo>
                    <a:pt x="2718" y="4372"/>
                    <a:pt x="2324" y="4405"/>
                    <a:pt x="2324" y="4405"/>
                  </a:cubicBezTo>
                  <a:cubicBezTo>
                    <a:pt x="2042" y="1425"/>
                    <a:pt x="4659" y="1066"/>
                    <a:pt x="5938" y="1066"/>
                  </a:cubicBezTo>
                  <a:cubicBezTo>
                    <a:pt x="6345" y="1066"/>
                    <a:pt x="6616" y="1102"/>
                    <a:pt x="6616" y="1102"/>
                  </a:cubicBezTo>
                  <a:lnTo>
                    <a:pt x="6342" y="344"/>
                  </a:lnTo>
                  <a:cubicBezTo>
                    <a:pt x="6342" y="344"/>
                    <a:pt x="5465" y="1"/>
                    <a:pt x="4441" y="1"/>
                  </a:cubicBezTo>
                  <a:close/>
                </a:path>
              </a:pathLst>
            </a:custGeom>
            <a:solidFill>
              <a:srgbClr val="FFD6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32"/>
            <p:cNvSpPr/>
            <p:nvPr/>
          </p:nvSpPr>
          <p:spPr>
            <a:xfrm>
              <a:off x="586050" y="4221975"/>
              <a:ext cx="91175" cy="77525"/>
            </a:xfrm>
            <a:custGeom>
              <a:avLst/>
              <a:gdLst/>
              <a:ahLst/>
              <a:cxnLst/>
              <a:rect l="l" t="t" r="r" b="b"/>
              <a:pathLst>
                <a:path w="3647" h="3101" extrusionOk="0">
                  <a:moveTo>
                    <a:pt x="0" y="0"/>
                  </a:moveTo>
                  <a:lnTo>
                    <a:pt x="645" y="3101"/>
                  </a:lnTo>
                  <a:lnTo>
                    <a:pt x="3646" y="2258"/>
                  </a:lnTo>
                  <a:lnTo>
                    <a:pt x="3416" y="353"/>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32"/>
            <p:cNvSpPr/>
            <p:nvPr/>
          </p:nvSpPr>
          <p:spPr>
            <a:xfrm>
              <a:off x="548175" y="3627125"/>
              <a:ext cx="703475" cy="492400"/>
            </a:xfrm>
            <a:custGeom>
              <a:avLst/>
              <a:gdLst/>
              <a:ahLst/>
              <a:cxnLst/>
              <a:rect l="l" t="t" r="r" b="b"/>
              <a:pathLst>
                <a:path w="28139" h="19696" extrusionOk="0">
                  <a:moveTo>
                    <a:pt x="22486" y="0"/>
                  </a:moveTo>
                  <a:cubicBezTo>
                    <a:pt x="22411" y="0"/>
                    <a:pt x="22337" y="2"/>
                    <a:pt x="22266" y="5"/>
                  </a:cubicBezTo>
                  <a:cubicBezTo>
                    <a:pt x="19642" y="119"/>
                    <a:pt x="17189" y="1446"/>
                    <a:pt x="15298" y="3311"/>
                  </a:cubicBezTo>
                  <a:cubicBezTo>
                    <a:pt x="15470" y="2644"/>
                    <a:pt x="15565" y="1949"/>
                    <a:pt x="15490" y="1286"/>
                  </a:cubicBezTo>
                  <a:cubicBezTo>
                    <a:pt x="15374" y="425"/>
                    <a:pt x="14964" y="118"/>
                    <a:pt x="14452" y="118"/>
                  </a:cubicBezTo>
                  <a:cubicBezTo>
                    <a:pt x="13628" y="118"/>
                    <a:pt x="12539" y="912"/>
                    <a:pt x="11982" y="1467"/>
                  </a:cubicBezTo>
                  <a:cubicBezTo>
                    <a:pt x="10347" y="3083"/>
                    <a:pt x="9250" y="5331"/>
                    <a:pt x="8777" y="7644"/>
                  </a:cubicBezTo>
                  <a:cubicBezTo>
                    <a:pt x="8775" y="7648"/>
                    <a:pt x="8775" y="7654"/>
                    <a:pt x="8774" y="7658"/>
                  </a:cubicBezTo>
                  <a:cubicBezTo>
                    <a:pt x="8473" y="6934"/>
                    <a:pt x="8058" y="6242"/>
                    <a:pt x="7485" y="5847"/>
                  </a:cubicBezTo>
                  <a:cubicBezTo>
                    <a:pt x="7330" y="5745"/>
                    <a:pt x="7198" y="5700"/>
                    <a:pt x="7086" y="5700"/>
                  </a:cubicBezTo>
                  <a:cubicBezTo>
                    <a:pt x="6556" y="5700"/>
                    <a:pt x="6453" y="6680"/>
                    <a:pt x="6453" y="7219"/>
                  </a:cubicBezTo>
                  <a:cubicBezTo>
                    <a:pt x="6453" y="8522"/>
                    <a:pt x="6861" y="10050"/>
                    <a:pt x="7679" y="11038"/>
                  </a:cubicBezTo>
                  <a:cubicBezTo>
                    <a:pt x="7709" y="11075"/>
                    <a:pt x="7740" y="11112"/>
                    <a:pt x="7773" y="11151"/>
                  </a:cubicBezTo>
                  <a:cubicBezTo>
                    <a:pt x="4990" y="11985"/>
                    <a:pt x="2338" y="13187"/>
                    <a:pt x="709" y="15868"/>
                  </a:cubicBezTo>
                  <a:cubicBezTo>
                    <a:pt x="517" y="16178"/>
                    <a:pt x="225" y="16684"/>
                    <a:pt x="1" y="17227"/>
                  </a:cubicBezTo>
                  <a:lnTo>
                    <a:pt x="774" y="18264"/>
                  </a:lnTo>
                  <a:cubicBezTo>
                    <a:pt x="774" y="18264"/>
                    <a:pt x="2916" y="19686"/>
                    <a:pt x="2924" y="19695"/>
                  </a:cubicBezTo>
                  <a:lnTo>
                    <a:pt x="2924" y="19695"/>
                  </a:lnTo>
                  <a:cubicBezTo>
                    <a:pt x="2932" y="19692"/>
                    <a:pt x="3788" y="19500"/>
                    <a:pt x="3788" y="19500"/>
                  </a:cubicBezTo>
                  <a:cubicBezTo>
                    <a:pt x="3788" y="19500"/>
                    <a:pt x="6826" y="18554"/>
                    <a:pt x="6832" y="18554"/>
                  </a:cubicBezTo>
                  <a:lnTo>
                    <a:pt x="6832" y="18554"/>
                  </a:lnTo>
                  <a:cubicBezTo>
                    <a:pt x="6832" y="18554"/>
                    <a:pt x="6832" y="18555"/>
                    <a:pt x="6832" y="18555"/>
                  </a:cubicBezTo>
                  <a:cubicBezTo>
                    <a:pt x="6832" y="18555"/>
                    <a:pt x="6832" y="18555"/>
                    <a:pt x="6832" y="18555"/>
                  </a:cubicBezTo>
                  <a:cubicBezTo>
                    <a:pt x="6832" y="18555"/>
                    <a:pt x="10052" y="17162"/>
                    <a:pt x="10052" y="17162"/>
                  </a:cubicBezTo>
                  <a:cubicBezTo>
                    <a:pt x="10052" y="17162"/>
                    <a:pt x="13266" y="15999"/>
                    <a:pt x="13281" y="15990"/>
                  </a:cubicBezTo>
                  <a:lnTo>
                    <a:pt x="13281" y="15990"/>
                  </a:lnTo>
                  <a:cubicBezTo>
                    <a:pt x="13292" y="15995"/>
                    <a:pt x="14991" y="16378"/>
                    <a:pt x="14991" y="16378"/>
                  </a:cubicBezTo>
                  <a:cubicBezTo>
                    <a:pt x="14991" y="16378"/>
                    <a:pt x="18701" y="14014"/>
                    <a:pt x="18711" y="14007"/>
                  </a:cubicBezTo>
                  <a:lnTo>
                    <a:pt x="18711" y="14007"/>
                  </a:lnTo>
                  <a:cubicBezTo>
                    <a:pt x="18711" y="14007"/>
                    <a:pt x="18711" y="14007"/>
                    <a:pt x="18711" y="14007"/>
                  </a:cubicBezTo>
                  <a:cubicBezTo>
                    <a:pt x="18715" y="14007"/>
                    <a:pt x="22280" y="12430"/>
                    <a:pt x="22278" y="12430"/>
                  </a:cubicBezTo>
                  <a:lnTo>
                    <a:pt x="22278" y="12430"/>
                  </a:lnTo>
                  <a:cubicBezTo>
                    <a:pt x="22278" y="12430"/>
                    <a:pt x="22278" y="12430"/>
                    <a:pt x="22278" y="12430"/>
                  </a:cubicBezTo>
                  <a:cubicBezTo>
                    <a:pt x="22278" y="12430"/>
                    <a:pt x="22278" y="12430"/>
                    <a:pt x="22278" y="12430"/>
                  </a:cubicBezTo>
                  <a:cubicBezTo>
                    <a:pt x="22254" y="12430"/>
                    <a:pt x="21424" y="10495"/>
                    <a:pt x="21424" y="10495"/>
                  </a:cubicBezTo>
                  <a:lnTo>
                    <a:pt x="21544" y="9843"/>
                  </a:lnTo>
                  <a:cubicBezTo>
                    <a:pt x="21660" y="9846"/>
                    <a:pt x="21776" y="9847"/>
                    <a:pt x="21893" y="9847"/>
                  </a:cubicBezTo>
                  <a:cubicBezTo>
                    <a:pt x="23676" y="9847"/>
                    <a:pt x="25459" y="9494"/>
                    <a:pt x="26913" y="8454"/>
                  </a:cubicBezTo>
                  <a:cubicBezTo>
                    <a:pt x="27471" y="8047"/>
                    <a:pt x="28139" y="7441"/>
                    <a:pt x="27945" y="6655"/>
                  </a:cubicBezTo>
                  <a:cubicBezTo>
                    <a:pt x="27730" y="5890"/>
                    <a:pt x="26848" y="5464"/>
                    <a:pt x="26203" y="5195"/>
                  </a:cubicBezTo>
                  <a:cubicBezTo>
                    <a:pt x="25330" y="4833"/>
                    <a:pt x="24414" y="4670"/>
                    <a:pt x="23494" y="4605"/>
                  </a:cubicBezTo>
                  <a:cubicBezTo>
                    <a:pt x="24148" y="4060"/>
                    <a:pt x="24773" y="3446"/>
                    <a:pt x="25148" y="2679"/>
                  </a:cubicBezTo>
                  <a:cubicBezTo>
                    <a:pt x="26132" y="666"/>
                    <a:pt x="24010" y="0"/>
                    <a:pt x="22486" y="0"/>
                  </a:cubicBezTo>
                  <a:close/>
                  <a:moveTo>
                    <a:pt x="2924" y="19695"/>
                  </a:moveTo>
                  <a:lnTo>
                    <a:pt x="2924" y="19695"/>
                  </a:lnTo>
                  <a:cubicBezTo>
                    <a:pt x="2924" y="19695"/>
                    <a:pt x="2924" y="19695"/>
                    <a:pt x="2924" y="19695"/>
                  </a:cubicBezTo>
                  <a:cubicBezTo>
                    <a:pt x="2924" y="19695"/>
                    <a:pt x="2924" y="19695"/>
                    <a:pt x="2924" y="1969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32"/>
            <p:cNvSpPr/>
            <p:nvPr/>
          </p:nvSpPr>
          <p:spPr>
            <a:xfrm>
              <a:off x="809525" y="3822900"/>
              <a:ext cx="147850" cy="127475"/>
            </a:xfrm>
            <a:custGeom>
              <a:avLst/>
              <a:gdLst/>
              <a:ahLst/>
              <a:cxnLst/>
              <a:rect l="l" t="t" r="r" b="b"/>
              <a:pathLst>
                <a:path w="5914" h="5099" extrusionOk="0">
                  <a:moveTo>
                    <a:pt x="2258" y="2648"/>
                  </a:moveTo>
                  <a:cubicBezTo>
                    <a:pt x="2295" y="2648"/>
                    <a:pt x="2335" y="2685"/>
                    <a:pt x="2376" y="2778"/>
                  </a:cubicBezTo>
                  <a:cubicBezTo>
                    <a:pt x="2450" y="2945"/>
                    <a:pt x="2414" y="3144"/>
                    <a:pt x="2367" y="3311"/>
                  </a:cubicBezTo>
                  <a:cubicBezTo>
                    <a:pt x="2314" y="3500"/>
                    <a:pt x="2188" y="3702"/>
                    <a:pt x="2027" y="3855"/>
                  </a:cubicBezTo>
                  <a:lnTo>
                    <a:pt x="2027" y="3855"/>
                  </a:lnTo>
                  <a:cubicBezTo>
                    <a:pt x="1988" y="3611"/>
                    <a:pt x="1991" y="3360"/>
                    <a:pt x="2023" y="3143"/>
                  </a:cubicBezTo>
                  <a:cubicBezTo>
                    <a:pt x="2034" y="3070"/>
                    <a:pt x="2131" y="2648"/>
                    <a:pt x="2258" y="2648"/>
                  </a:cubicBezTo>
                  <a:close/>
                  <a:moveTo>
                    <a:pt x="5817" y="0"/>
                  </a:moveTo>
                  <a:cubicBezTo>
                    <a:pt x="5712" y="0"/>
                    <a:pt x="5550" y="50"/>
                    <a:pt x="5539" y="114"/>
                  </a:cubicBezTo>
                  <a:cubicBezTo>
                    <a:pt x="5333" y="1209"/>
                    <a:pt x="5122" y="2299"/>
                    <a:pt x="4664" y="3312"/>
                  </a:cubicBezTo>
                  <a:cubicBezTo>
                    <a:pt x="4410" y="3876"/>
                    <a:pt x="3782" y="4925"/>
                    <a:pt x="3023" y="4925"/>
                  </a:cubicBezTo>
                  <a:cubicBezTo>
                    <a:pt x="2899" y="4925"/>
                    <a:pt x="2771" y="4897"/>
                    <a:pt x="2640" y="4834"/>
                  </a:cubicBezTo>
                  <a:cubicBezTo>
                    <a:pt x="2335" y="4686"/>
                    <a:pt x="2156" y="4386"/>
                    <a:pt x="2068" y="4051"/>
                  </a:cubicBezTo>
                  <a:lnTo>
                    <a:pt x="2068" y="4051"/>
                  </a:lnTo>
                  <a:cubicBezTo>
                    <a:pt x="2221" y="3953"/>
                    <a:pt x="2361" y="3828"/>
                    <a:pt x="2487" y="3683"/>
                  </a:cubicBezTo>
                  <a:cubicBezTo>
                    <a:pt x="2710" y="3425"/>
                    <a:pt x="3041" y="2361"/>
                    <a:pt x="2427" y="2361"/>
                  </a:cubicBezTo>
                  <a:cubicBezTo>
                    <a:pt x="2413" y="2361"/>
                    <a:pt x="2399" y="2362"/>
                    <a:pt x="2384" y="2363"/>
                  </a:cubicBezTo>
                  <a:cubicBezTo>
                    <a:pt x="1740" y="2410"/>
                    <a:pt x="1602" y="3208"/>
                    <a:pt x="1620" y="3756"/>
                  </a:cubicBezTo>
                  <a:cubicBezTo>
                    <a:pt x="1623" y="3870"/>
                    <a:pt x="1638" y="3980"/>
                    <a:pt x="1663" y="4083"/>
                  </a:cubicBezTo>
                  <a:lnTo>
                    <a:pt x="1663" y="4083"/>
                  </a:lnTo>
                  <a:cubicBezTo>
                    <a:pt x="1602" y="4102"/>
                    <a:pt x="1540" y="4113"/>
                    <a:pt x="1478" y="4113"/>
                  </a:cubicBezTo>
                  <a:cubicBezTo>
                    <a:pt x="1366" y="4113"/>
                    <a:pt x="1254" y="4078"/>
                    <a:pt x="1151" y="3995"/>
                  </a:cubicBezTo>
                  <a:cubicBezTo>
                    <a:pt x="616" y="3569"/>
                    <a:pt x="767" y="1815"/>
                    <a:pt x="1377" y="1546"/>
                  </a:cubicBezTo>
                  <a:cubicBezTo>
                    <a:pt x="1550" y="1470"/>
                    <a:pt x="1487" y="1422"/>
                    <a:pt x="1384" y="1422"/>
                  </a:cubicBezTo>
                  <a:cubicBezTo>
                    <a:pt x="1341" y="1422"/>
                    <a:pt x="1290" y="1431"/>
                    <a:pt x="1247" y="1450"/>
                  </a:cubicBezTo>
                  <a:cubicBezTo>
                    <a:pt x="420" y="1814"/>
                    <a:pt x="1" y="4305"/>
                    <a:pt x="1217" y="4305"/>
                  </a:cubicBezTo>
                  <a:cubicBezTo>
                    <a:pt x="1219" y="4305"/>
                    <a:pt x="1220" y="4305"/>
                    <a:pt x="1221" y="4305"/>
                  </a:cubicBezTo>
                  <a:cubicBezTo>
                    <a:pt x="1390" y="4304"/>
                    <a:pt x="1552" y="4277"/>
                    <a:pt x="1705" y="4226"/>
                  </a:cubicBezTo>
                  <a:lnTo>
                    <a:pt x="1705" y="4226"/>
                  </a:lnTo>
                  <a:cubicBezTo>
                    <a:pt x="1893" y="4761"/>
                    <a:pt x="2368" y="5098"/>
                    <a:pt x="2927" y="5098"/>
                  </a:cubicBezTo>
                  <a:cubicBezTo>
                    <a:pt x="2988" y="5098"/>
                    <a:pt x="3050" y="5094"/>
                    <a:pt x="3112" y="5086"/>
                  </a:cubicBezTo>
                  <a:cubicBezTo>
                    <a:pt x="3883" y="4985"/>
                    <a:pt x="4463" y="4244"/>
                    <a:pt x="4844" y="3607"/>
                  </a:cubicBezTo>
                  <a:cubicBezTo>
                    <a:pt x="5476" y="2551"/>
                    <a:pt x="5680" y="1248"/>
                    <a:pt x="5907" y="47"/>
                  </a:cubicBezTo>
                  <a:cubicBezTo>
                    <a:pt x="5914" y="14"/>
                    <a:pt x="5873" y="0"/>
                    <a:pt x="58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2"/>
            <p:cNvSpPr/>
            <p:nvPr/>
          </p:nvSpPr>
          <p:spPr>
            <a:xfrm>
              <a:off x="967225" y="3773050"/>
              <a:ext cx="263625" cy="87725"/>
            </a:xfrm>
            <a:custGeom>
              <a:avLst/>
              <a:gdLst/>
              <a:ahLst/>
              <a:cxnLst/>
              <a:rect l="l" t="t" r="r" b="b"/>
              <a:pathLst>
                <a:path w="10545" h="3509" extrusionOk="0">
                  <a:moveTo>
                    <a:pt x="7015" y="530"/>
                  </a:moveTo>
                  <a:cubicBezTo>
                    <a:pt x="7125" y="530"/>
                    <a:pt x="7230" y="538"/>
                    <a:pt x="7300" y="555"/>
                  </a:cubicBezTo>
                  <a:cubicBezTo>
                    <a:pt x="7595" y="628"/>
                    <a:pt x="7802" y="761"/>
                    <a:pt x="7932" y="927"/>
                  </a:cubicBezTo>
                  <a:lnTo>
                    <a:pt x="7932" y="927"/>
                  </a:lnTo>
                  <a:cubicBezTo>
                    <a:pt x="7883" y="928"/>
                    <a:pt x="7837" y="929"/>
                    <a:pt x="7793" y="929"/>
                  </a:cubicBezTo>
                  <a:cubicBezTo>
                    <a:pt x="7678" y="929"/>
                    <a:pt x="7585" y="924"/>
                    <a:pt x="7524" y="914"/>
                  </a:cubicBezTo>
                  <a:cubicBezTo>
                    <a:pt x="7280" y="874"/>
                    <a:pt x="7038" y="821"/>
                    <a:pt x="6800" y="753"/>
                  </a:cubicBezTo>
                  <a:cubicBezTo>
                    <a:pt x="6290" y="609"/>
                    <a:pt x="6675" y="530"/>
                    <a:pt x="7015" y="530"/>
                  </a:cubicBezTo>
                  <a:close/>
                  <a:moveTo>
                    <a:pt x="2570" y="2230"/>
                  </a:moveTo>
                  <a:cubicBezTo>
                    <a:pt x="2585" y="2230"/>
                    <a:pt x="2602" y="2281"/>
                    <a:pt x="2580" y="2390"/>
                  </a:cubicBezTo>
                  <a:lnTo>
                    <a:pt x="2580" y="2390"/>
                  </a:lnTo>
                  <a:cubicBezTo>
                    <a:pt x="2541" y="2286"/>
                    <a:pt x="2554" y="2230"/>
                    <a:pt x="2570" y="2230"/>
                  </a:cubicBezTo>
                  <a:close/>
                  <a:moveTo>
                    <a:pt x="9867" y="0"/>
                  </a:moveTo>
                  <a:cubicBezTo>
                    <a:pt x="9740" y="0"/>
                    <a:pt x="9588" y="102"/>
                    <a:pt x="9671" y="198"/>
                  </a:cubicBezTo>
                  <a:cubicBezTo>
                    <a:pt x="10032" y="616"/>
                    <a:pt x="9080" y="833"/>
                    <a:pt x="8311" y="903"/>
                  </a:cubicBezTo>
                  <a:lnTo>
                    <a:pt x="8311" y="903"/>
                  </a:lnTo>
                  <a:cubicBezTo>
                    <a:pt x="7997" y="501"/>
                    <a:pt x="7388" y="255"/>
                    <a:pt x="6883" y="255"/>
                  </a:cubicBezTo>
                  <a:cubicBezTo>
                    <a:pt x="6828" y="255"/>
                    <a:pt x="6774" y="258"/>
                    <a:pt x="6722" y="264"/>
                  </a:cubicBezTo>
                  <a:cubicBezTo>
                    <a:pt x="6532" y="286"/>
                    <a:pt x="6130" y="387"/>
                    <a:pt x="6101" y="645"/>
                  </a:cubicBezTo>
                  <a:cubicBezTo>
                    <a:pt x="6072" y="905"/>
                    <a:pt x="6675" y="1009"/>
                    <a:pt x="6815" y="1046"/>
                  </a:cubicBezTo>
                  <a:cubicBezTo>
                    <a:pt x="7216" y="1149"/>
                    <a:pt x="7582" y="1197"/>
                    <a:pt x="7953" y="1197"/>
                  </a:cubicBezTo>
                  <a:cubicBezTo>
                    <a:pt x="7992" y="1197"/>
                    <a:pt x="8032" y="1197"/>
                    <a:pt x="8071" y="1196"/>
                  </a:cubicBezTo>
                  <a:lnTo>
                    <a:pt x="8071" y="1196"/>
                  </a:lnTo>
                  <a:cubicBezTo>
                    <a:pt x="8208" y="1653"/>
                    <a:pt x="7953" y="2224"/>
                    <a:pt x="7478" y="2562"/>
                  </a:cubicBezTo>
                  <a:cubicBezTo>
                    <a:pt x="6790" y="3051"/>
                    <a:pt x="5888" y="3247"/>
                    <a:pt x="5007" y="3247"/>
                  </a:cubicBezTo>
                  <a:cubicBezTo>
                    <a:pt x="4524" y="3247"/>
                    <a:pt x="4048" y="3188"/>
                    <a:pt x="3617" y="3086"/>
                  </a:cubicBezTo>
                  <a:cubicBezTo>
                    <a:pt x="3341" y="3020"/>
                    <a:pt x="3078" y="2914"/>
                    <a:pt x="2844" y="2749"/>
                  </a:cubicBezTo>
                  <a:cubicBezTo>
                    <a:pt x="2826" y="2736"/>
                    <a:pt x="2808" y="2723"/>
                    <a:pt x="2791" y="2708"/>
                  </a:cubicBezTo>
                  <a:lnTo>
                    <a:pt x="2791" y="2708"/>
                  </a:lnTo>
                  <a:cubicBezTo>
                    <a:pt x="2948" y="2455"/>
                    <a:pt x="3018" y="2090"/>
                    <a:pt x="2785" y="1890"/>
                  </a:cubicBezTo>
                  <a:cubicBezTo>
                    <a:pt x="2711" y="1826"/>
                    <a:pt x="2634" y="1797"/>
                    <a:pt x="2561" y="1797"/>
                  </a:cubicBezTo>
                  <a:cubicBezTo>
                    <a:pt x="2432" y="1797"/>
                    <a:pt x="2314" y="1889"/>
                    <a:pt x="2244" y="2039"/>
                  </a:cubicBezTo>
                  <a:cubicBezTo>
                    <a:pt x="2121" y="2301"/>
                    <a:pt x="2236" y="2568"/>
                    <a:pt x="2408" y="2774"/>
                  </a:cubicBezTo>
                  <a:lnTo>
                    <a:pt x="2408" y="2774"/>
                  </a:lnTo>
                  <a:cubicBezTo>
                    <a:pt x="2268" y="2949"/>
                    <a:pt x="2067" y="3024"/>
                    <a:pt x="1853" y="3024"/>
                  </a:cubicBezTo>
                  <a:cubicBezTo>
                    <a:pt x="1103" y="3024"/>
                    <a:pt x="189" y="2107"/>
                    <a:pt x="1140" y="1383"/>
                  </a:cubicBezTo>
                  <a:cubicBezTo>
                    <a:pt x="1278" y="1279"/>
                    <a:pt x="1163" y="1189"/>
                    <a:pt x="1040" y="1189"/>
                  </a:cubicBezTo>
                  <a:cubicBezTo>
                    <a:pt x="996" y="1189"/>
                    <a:pt x="952" y="1200"/>
                    <a:pt x="917" y="1227"/>
                  </a:cubicBezTo>
                  <a:cubicBezTo>
                    <a:pt x="1" y="1923"/>
                    <a:pt x="483" y="3055"/>
                    <a:pt x="1476" y="3233"/>
                  </a:cubicBezTo>
                  <a:cubicBezTo>
                    <a:pt x="1548" y="3245"/>
                    <a:pt x="1621" y="3252"/>
                    <a:pt x="1694" y="3252"/>
                  </a:cubicBezTo>
                  <a:cubicBezTo>
                    <a:pt x="2009" y="3252"/>
                    <a:pt x="2327" y="3136"/>
                    <a:pt x="2578" y="2943"/>
                  </a:cubicBezTo>
                  <a:lnTo>
                    <a:pt x="2578" y="2943"/>
                  </a:lnTo>
                  <a:cubicBezTo>
                    <a:pt x="2610" y="2970"/>
                    <a:pt x="2643" y="2995"/>
                    <a:pt x="2675" y="3017"/>
                  </a:cubicBezTo>
                  <a:cubicBezTo>
                    <a:pt x="3211" y="3392"/>
                    <a:pt x="3968" y="3508"/>
                    <a:pt x="4676" y="3508"/>
                  </a:cubicBezTo>
                  <a:cubicBezTo>
                    <a:pt x="4974" y="3508"/>
                    <a:pt x="5264" y="3488"/>
                    <a:pt x="5524" y="3457"/>
                  </a:cubicBezTo>
                  <a:cubicBezTo>
                    <a:pt x="6522" y="3341"/>
                    <a:pt x="7744" y="2996"/>
                    <a:pt x="8329" y="2073"/>
                  </a:cubicBezTo>
                  <a:cubicBezTo>
                    <a:pt x="8543" y="1738"/>
                    <a:pt x="8563" y="1431"/>
                    <a:pt x="8463" y="1168"/>
                  </a:cubicBezTo>
                  <a:lnTo>
                    <a:pt x="8463" y="1168"/>
                  </a:lnTo>
                  <a:cubicBezTo>
                    <a:pt x="8620" y="1151"/>
                    <a:pt x="8780" y="1125"/>
                    <a:pt x="8946" y="1093"/>
                  </a:cubicBezTo>
                  <a:cubicBezTo>
                    <a:pt x="9369" y="1012"/>
                    <a:pt x="10545" y="693"/>
                    <a:pt x="9982" y="44"/>
                  </a:cubicBezTo>
                  <a:cubicBezTo>
                    <a:pt x="9955" y="13"/>
                    <a:pt x="9912" y="0"/>
                    <a:pt x="9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2"/>
            <p:cNvSpPr/>
            <p:nvPr/>
          </p:nvSpPr>
          <p:spPr>
            <a:xfrm>
              <a:off x="787450" y="3656875"/>
              <a:ext cx="122875" cy="176475"/>
            </a:xfrm>
            <a:custGeom>
              <a:avLst/>
              <a:gdLst/>
              <a:ahLst/>
              <a:cxnLst/>
              <a:rect l="l" t="t" r="r" b="b"/>
              <a:pathLst>
                <a:path w="4915" h="7059" extrusionOk="0">
                  <a:moveTo>
                    <a:pt x="2073" y="4394"/>
                  </a:moveTo>
                  <a:cubicBezTo>
                    <a:pt x="2210" y="4589"/>
                    <a:pt x="2298" y="4825"/>
                    <a:pt x="2363" y="5054"/>
                  </a:cubicBezTo>
                  <a:cubicBezTo>
                    <a:pt x="2417" y="5241"/>
                    <a:pt x="2396" y="5441"/>
                    <a:pt x="2337" y="5441"/>
                  </a:cubicBezTo>
                  <a:cubicBezTo>
                    <a:pt x="2304" y="5441"/>
                    <a:pt x="2259" y="5378"/>
                    <a:pt x="2209" y="5214"/>
                  </a:cubicBezTo>
                  <a:cubicBezTo>
                    <a:pt x="2143" y="5004"/>
                    <a:pt x="2118" y="4777"/>
                    <a:pt x="2091" y="4560"/>
                  </a:cubicBezTo>
                  <a:cubicBezTo>
                    <a:pt x="2084" y="4506"/>
                    <a:pt x="2078" y="4451"/>
                    <a:pt x="2073" y="4394"/>
                  </a:cubicBezTo>
                  <a:close/>
                  <a:moveTo>
                    <a:pt x="4127" y="1"/>
                  </a:moveTo>
                  <a:cubicBezTo>
                    <a:pt x="2884" y="1"/>
                    <a:pt x="2154" y="1184"/>
                    <a:pt x="1848" y="2466"/>
                  </a:cubicBezTo>
                  <a:cubicBezTo>
                    <a:pt x="1815" y="2606"/>
                    <a:pt x="1753" y="3136"/>
                    <a:pt x="1734" y="3739"/>
                  </a:cubicBezTo>
                  <a:lnTo>
                    <a:pt x="1734" y="3739"/>
                  </a:lnTo>
                  <a:cubicBezTo>
                    <a:pt x="1561" y="3650"/>
                    <a:pt x="1378" y="3598"/>
                    <a:pt x="1191" y="3598"/>
                  </a:cubicBezTo>
                  <a:cubicBezTo>
                    <a:pt x="1005" y="3598"/>
                    <a:pt x="816" y="3650"/>
                    <a:pt x="632" y="3770"/>
                  </a:cubicBezTo>
                  <a:cubicBezTo>
                    <a:pt x="1" y="4184"/>
                    <a:pt x="260" y="5387"/>
                    <a:pt x="470" y="5954"/>
                  </a:cubicBezTo>
                  <a:cubicBezTo>
                    <a:pt x="710" y="6604"/>
                    <a:pt x="1177" y="7059"/>
                    <a:pt x="1804" y="7059"/>
                  </a:cubicBezTo>
                  <a:cubicBezTo>
                    <a:pt x="1899" y="7059"/>
                    <a:pt x="1997" y="7048"/>
                    <a:pt x="2099" y="7027"/>
                  </a:cubicBezTo>
                  <a:cubicBezTo>
                    <a:pt x="2295" y="6985"/>
                    <a:pt x="2255" y="6774"/>
                    <a:pt x="2085" y="6774"/>
                  </a:cubicBezTo>
                  <a:cubicBezTo>
                    <a:pt x="2069" y="6774"/>
                    <a:pt x="2052" y="6775"/>
                    <a:pt x="2035" y="6779"/>
                  </a:cubicBezTo>
                  <a:cubicBezTo>
                    <a:pt x="1971" y="6793"/>
                    <a:pt x="1910" y="6799"/>
                    <a:pt x="1850" y="6799"/>
                  </a:cubicBezTo>
                  <a:cubicBezTo>
                    <a:pt x="786" y="6799"/>
                    <a:pt x="257" y="4788"/>
                    <a:pt x="801" y="3996"/>
                  </a:cubicBezTo>
                  <a:cubicBezTo>
                    <a:pt x="893" y="3863"/>
                    <a:pt x="1014" y="3811"/>
                    <a:pt x="1146" y="3811"/>
                  </a:cubicBezTo>
                  <a:cubicBezTo>
                    <a:pt x="1339" y="3811"/>
                    <a:pt x="1554" y="3923"/>
                    <a:pt x="1729" y="4052"/>
                  </a:cubicBezTo>
                  <a:lnTo>
                    <a:pt x="1729" y="4052"/>
                  </a:lnTo>
                  <a:cubicBezTo>
                    <a:pt x="1726" y="4951"/>
                    <a:pt x="1840" y="5889"/>
                    <a:pt x="2292" y="5889"/>
                  </a:cubicBezTo>
                  <a:cubicBezTo>
                    <a:pt x="2338" y="5889"/>
                    <a:pt x="2388" y="5879"/>
                    <a:pt x="2442" y="5858"/>
                  </a:cubicBezTo>
                  <a:cubicBezTo>
                    <a:pt x="3097" y="5605"/>
                    <a:pt x="2732" y="4522"/>
                    <a:pt x="2051" y="3952"/>
                  </a:cubicBezTo>
                  <a:lnTo>
                    <a:pt x="2051" y="3952"/>
                  </a:lnTo>
                  <a:cubicBezTo>
                    <a:pt x="2031" y="2442"/>
                    <a:pt x="2522" y="258"/>
                    <a:pt x="4037" y="258"/>
                  </a:cubicBezTo>
                  <a:cubicBezTo>
                    <a:pt x="4190" y="258"/>
                    <a:pt x="4354" y="281"/>
                    <a:pt x="4528" y="328"/>
                  </a:cubicBezTo>
                  <a:cubicBezTo>
                    <a:pt x="4540" y="331"/>
                    <a:pt x="4553" y="333"/>
                    <a:pt x="4566" y="333"/>
                  </a:cubicBezTo>
                  <a:cubicBezTo>
                    <a:pt x="4715" y="333"/>
                    <a:pt x="4915" y="137"/>
                    <a:pt x="4724" y="85"/>
                  </a:cubicBezTo>
                  <a:cubicBezTo>
                    <a:pt x="4513" y="28"/>
                    <a:pt x="4314" y="1"/>
                    <a:pt x="41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2"/>
            <p:cNvSpPr/>
            <p:nvPr/>
          </p:nvSpPr>
          <p:spPr>
            <a:xfrm>
              <a:off x="954000" y="3635300"/>
              <a:ext cx="211250" cy="139650"/>
            </a:xfrm>
            <a:custGeom>
              <a:avLst/>
              <a:gdLst/>
              <a:ahLst/>
              <a:cxnLst/>
              <a:rect l="l" t="t" r="r" b="b"/>
              <a:pathLst>
                <a:path w="8450" h="5586" extrusionOk="0">
                  <a:moveTo>
                    <a:pt x="2849" y="2258"/>
                  </a:moveTo>
                  <a:cubicBezTo>
                    <a:pt x="2967" y="2354"/>
                    <a:pt x="3020" y="2491"/>
                    <a:pt x="3011" y="2668"/>
                  </a:cubicBezTo>
                  <a:cubicBezTo>
                    <a:pt x="3012" y="2787"/>
                    <a:pt x="2776" y="3149"/>
                    <a:pt x="2640" y="3149"/>
                  </a:cubicBezTo>
                  <a:cubicBezTo>
                    <a:pt x="2591" y="3149"/>
                    <a:pt x="2555" y="3102"/>
                    <a:pt x="2548" y="2979"/>
                  </a:cubicBezTo>
                  <a:cubicBezTo>
                    <a:pt x="2535" y="2735"/>
                    <a:pt x="2711" y="2461"/>
                    <a:pt x="2849" y="2258"/>
                  </a:cubicBezTo>
                  <a:close/>
                  <a:moveTo>
                    <a:pt x="6439" y="0"/>
                  </a:moveTo>
                  <a:cubicBezTo>
                    <a:pt x="6013" y="0"/>
                    <a:pt x="5566" y="84"/>
                    <a:pt x="5148" y="221"/>
                  </a:cubicBezTo>
                  <a:cubicBezTo>
                    <a:pt x="4449" y="452"/>
                    <a:pt x="3781" y="836"/>
                    <a:pt x="3244" y="1358"/>
                  </a:cubicBezTo>
                  <a:cubicBezTo>
                    <a:pt x="3101" y="1497"/>
                    <a:pt x="2923" y="1674"/>
                    <a:pt x="2755" y="1872"/>
                  </a:cubicBezTo>
                  <a:lnTo>
                    <a:pt x="2755" y="1872"/>
                  </a:lnTo>
                  <a:cubicBezTo>
                    <a:pt x="2573" y="1806"/>
                    <a:pt x="2368" y="1775"/>
                    <a:pt x="2169" y="1775"/>
                  </a:cubicBezTo>
                  <a:cubicBezTo>
                    <a:pt x="2026" y="1775"/>
                    <a:pt x="1887" y="1791"/>
                    <a:pt x="1761" y="1821"/>
                  </a:cubicBezTo>
                  <a:cubicBezTo>
                    <a:pt x="759" y="2059"/>
                    <a:pt x="194" y="2861"/>
                    <a:pt x="75" y="3904"/>
                  </a:cubicBezTo>
                  <a:cubicBezTo>
                    <a:pt x="0" y="4559"/>
                    <a:pt x="275" y="5586"/>
                    <a:pt x="930" y="5586"/>
                  </a:cubicBezTo>
                  <a:cubicBezTo>
                    <a:pt x="1044" y="5586"/>
                    <a:pt x="1170" y="5555"/>
                    <a:pt x="1307" y="5485"/>
                  </a:cubicBezTo>
                  <a:cubicBezTo>
                    <a:pt x="1480" y="5399"/>
                    <a:pt x="1385" y="5261"/>
                    <a:pt x="1252" y="5261"/>
                  </a:cubicBezTo>
                  <a:cubicBezTo>
                    <a:pt x="1223" y="5261"/>
                    <a:pt x="1192" y="5268"/>
                    <a:pt x="1161" y="5283"/>
                  </a:cubicBezTo>
                  <a:cubicBezTo>
                    <a:pt x="1098" y="5315"/>
                    <a:pt x="1040" y="5330"/>
                    <a:pt x="986" y="5330"/>
                  </a:cubicBezTo>
                  <a:cubicBezTo>
                    <a:pt x="622" y="5330"/>
                    <a:pt x="482" y="4662"/>
                    <a:pt x="435" y="4416"/>
                  </a:cubicBezTo>
                  <a:cubicBezTo>
                    <a:pt x="359" y="4009"/>
                    <a:pt x="443" y="3563"/>
                    <a:pt x="568" y="3179"/>
                  </a:cubicBezTo>
                  <a:cubicBezTo>
                    <a:pt x="794" y="2482"/>
                    <a:pt x="1432" y="2041"/>
                    <a:pt x="2095" y="2041"/>
                  </a:cubicBezTo>
                  <a:cubicBezTo>
                    <a:pt x="2251" y="2041"/>
                    <a:pt x="2409" y="2066"/>
                    <a:pt x="2563" y="2117"/>
                  </a:cubicBezTo>
                  <a:lnTo>
                    <a:pt x="2563" y="2117"/>
                  </a:lnTo>
                  <a:cubicBezTo>
                    <a:pt x="2310" y="2472"/>
                    <a:pt x="2134" y="2872"/>
                    <a:pt x="2239" y="3250"/>
                  </a:cubicBezTo>
                  <a:cubicBezTo>
                    <a:pt x="2294" y="3451"/>
                    <a:pt x="2403" y="3529"/>
                    <a:pt x="2531" y="3529"/>
                  </a:cubicBezTo>
                  <a:cubicBezTo>
                    <a:pt x="2843" y="3529"/>
                    <a:pt x="3270" y="3070"/>
                    <a:pt x="3321" y="2808"/>
                  </a:cubicBezTo>
                  <a:cubicBezTo>
                    <a:pt x="3391" y="2438"/>
                    <a:pt x="3255" y="2178"/>
                    <a:pt x="3024" y="2012"/>
                  </a:cubicBezTo>
                  <a:lnTo>
                    <a:pt x="3024" y="2012"/>
                  </a:lnTo>
                  <a:cubicBezTo>
                    <a:pt x="3236" y="1736"/>
                    <a:pt x="3484" y="1482"/>
                    <a:pt x="3743" y="1262"/>
                  </a:cubicBezTo>
                  <a:cubicBezTo>
                    <a:pt x="4389" y="713"/>
                    <a:pt x="5458" y="245"/>
                    <a:pt x="6377" y="245"/>
                  </a:cubicBezTo>
                  <a:cubicBezTo>
                    <a:pt x="7254" y="245"/>
                    <a:pt x="7994" y="671"/>
                    <a:pt x="8100" y="1860"/>
                  </a:cubicBezTo>
                  <a:cubicBezTo>
                    <a:pt x="8105" y="1918"/>
                    <a:pt x="8155" y="1943"/>
                    <a:pt x="8215" y="1943"/>
                  </a:cubicBezTo>
                  <a:cubicBezTo>
                    <a:pt x="8317" y="1943"/>
                    <a:pt x="8449" y="1870"/>
                    <a:pt x="8439" y="1765"/>
                  </a:cubicBezTo>
                  <a:cubicBezTo>
                    <a:pt x="8323" y="462"/>
                    <a:pt x="7440" y="0"/>
                    <a:pt x="64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2"/>
            <p:cNvSpPr/>
            <p:nvPr/>
          </p:nvSpPr>
          <p:spPr>
            <a:xfrm>
              <a:off x="412700" y="3869700"/>
              <a:ext cx="762675" cy="394025"/>
            </a:xfrm>
            <a:custGeom>
              <a:avLst/>
              <a:gdLst/>
              <a:ahLst/>
              <a:cxnLst/>
              <a:rect l="l" t="t" r="r" b="b"/>
              <a:pathLst>
                <a:path w="30507" h="15761" extrusionOk="0">
                  <a:moveTo>
                    <a:pt x="25231" y="0"/>
                  </a:moveTo>
                  <a:lnTo>
                    <a:pt x="25231" y="0"/>
                  </a:lnTo>
                  <a:cubicBezTo>
                    <a:pt x="25290" y="31"/>
                    <a:pt x="25350" y="63"/>
                    <a:pt x="25409" y="96"/>
                  </a:cubicBezTo>
                  <a:cubicBezTo>
                    <a:pt x="26012" y="412"/>
                    <a:pt x="26830" y="1129"/>
                    <a:pt x="25882" y="1603"/>
                  </a:cubicBezTo>
                  <a:cubicBezTo>
                    <a:pt x="25463" y="1830"/>
                    <a:pt x="24974" y="1915"/>
                    <a:pt x="24466" y="1915"/>
                  </a:cubicBezTo>
                  <a:cubicBezTo>
                    <a:pt x="23620" y="1915"/>
                    <a:pt x="22722" y="1679"/>
                    <a:pt x="22009" y="1468"/>
                  </a:cubicBezTo>
                  <a:cubicBezTo>
                    <a:pt x="21781" y="1406"/>
                    <a:pt x="21530" y="1339"/>
                    <a:pt x="21279" y="1256"/>
                  </a:cubicBezTo>
                  <a:cubicBezTo>
                    <a:pt x="20915" y="2720"/>
                    <a:pt x="19934" y="4014"/>
                    <a:pt x="18438" y="4028"/>
                  </a:cubicBezTo>
                  <a:cubicBezTo>
                    <a:pt x="18422" y="4028"/>
                    <a:pt x="18406" y="4028"/>
                    <a:pt x="18390" y="4028"/>
                  </a:cubicBezTo>
                  <a:cubicBezTo>
                    <a:pt x="17372" y="4028"/>
                    <a:pt x="16486" y="3315"/>
                    <a:pt x="15854" y="2525"/>
                  </a:cubicBezTo>
                  <a:cubicBezTo>
                    <a:pt x="15633" y="3095"/>
                    <a:pt x="15360" y="3643"/>
                    <a:pt x="14996" y="4141"/>
                  </a:cubicBezTo>
                  <a:cubicBezTo>
                    <a:pt x="14716" y="4525"/>
                    <a:pt x="14216" y="4983"/>
                    <a:pt x="13742" y="4983"/>
                  </a:cubicBezTo>
                  <a:cubicBezTo>
                    <a:pt x="13522" y="4983"/>
                    <a:pt x="13308" y="4884"/>
                    <a:pt x="13124" y="4635"/>
                  </a:cubicBezTo>
                  <a:cubicBezTo>
                    <a:pt x="12985" y="4444"/>
                    <a:pt x="12892" y="4090"/>
                    <a:pt x="12863" y="3702"/>
                  </a:cubicBezTo>
                  <a:lnTo>
                    <a:pt x="8685" y="9449"/>
                  </a:lnTo>
                  <a:cubicBezTo>
                    <a:pt x="7769" y="8574"/>
                    <a:pt x="6620" y="7889"/>
                    <a:pt x="5383" y="7521"/>
                  </a:cubicBezTo>
                  <a:cubicBezTo>
                    <a:pt x="4984" y="7401"/>
                    <a:pt x="4575" y="7316"/>
                    <a:pt x="4162" y="7267"/>
                  </a:cubicBezTo>
                  <a:cubicBezTo>
                    <a:pt x="3985" y="7245"/>
                    <a:pt x="3810" y="7235"/>
                    <a:pt x="3637" y="7235"/>
                  </a:cubicBezTo>
                  <a:cubicBezTo>
                    <a:pt x="1634" y="7235"/>
                    <a:pt x="0" y="8633"/>
                    <a:pt x="1129" y="10564"/>
                  </a:cubicBezTo>
                  <a:cubicBezTo>
                    <a:pt x="1799" y="11760"/>
                    <a:pt x="3306" y="12516"/>
                    <a:pt x="4773" y="12516"/>
                  </a:cubicBezTo>
                  <a:cubicBezTo>
                    <a:pt x="5210" y="12516"/>
                    <a:pt x="5644" y="12449"/>
                    <a:pt x="6050" y="12307"/>
                  </a:cubicBezTo>
                  <a:cubicBezTo>
                    <a:pt x="6642" y="13043"/>
                    <a:pt x="7449" y="13711"/>
                    <a:pt x="8132" y="14114"/>
                  </a:cubicBezTo>
                  <a:cubicBezTo>
                    <a:pt x="10196" y="15300"/>
                    <a:pt x="12622" y="15761"/>
                    <a:pt x="15049" y="15761"/>
                  </a:cubicBezTo>
                  <a:cubicBezTo>
                    <a:pt x="16971" y="15761"/>
                    <a:pt x="18895" y="15472"/>
                    <a:pt x="20640" y="15025"/>
                  </a:cubicBezTo>
                  <a:cubicBezTo>
                    <a:pt x="24465" y="14048"/>
                    <a:pt x="29700" y="11790"/>
                    <a:pt x="30202" y="6937"/>
                  </a:cubicBezTo>
                  <a:cubicBezTo>
                    <a:pt x="30506" y="3808"/>
                    <a:pt x="29069" y="1518"/>
                    <a:pt x="26926" y="138"/>
                  </a:cubicBezTo>
                  <a:cubicBezTo>
                    <a:pt x="26355" y="122"/>
                    <a:pt x="25787" y="73"/>
                    <a:pt x="25231" y="0"/>
                  </a:cubicBezTo>
                  <a:close/>
                </a:path>
              </a:pathLst>
            </a:custGeom>
            <a:solidFill>
              <a:srgbClr val="FFD6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2"/>
            <p:cNvSpPr/>
            <p:nvPr/>
          </p:nvSpPr>
          <p:spPr>
            <a:xfrm>
              <a:off x="919525" y="4163450"/>
              <a:ext cx="41950" cy="28325"/>
            </a:xfrm>
            <a:custGeom>
              <a:avLst/>
              <a:gdLst/>
              <a:ahLst/>
              <a:cxnLst/>
              <a:rect l="l" t="t" r="r" b="b"/>
              <a:pathLst>
                <a:path w="1678" h="1133" extrusionOk="0">
                  <a:moveTo>
                    <a:pt x="1215" y="0"/>
                  </a:moveTo>
                  <a:cubicBezTo>
                    <a:pt x="803" y="0"/>
                    <a:pt x="0" y="996"/>
                    <a:pt x="0" y="996"/>
                  </a:cubicBezTo>
                  <a:cubicBezTo>
                    <a:pt x="580" y="480"/>
                    <a:pt x="918" y="304"/>
                    <a:pt x="1109" y="304"/>
                  </a:cubicBezTo>
                  <a:cubicBezTo>
                    <a:pt x="1522" y="304"/>
                    <a:pt x="1243" y="1132"/>
                    <a:pt x="1243" y="1132"/>
                  </a:cubicBezTo>
                  <a:cubicBezTo>
                    <a:pt x="1243" y="1132"/>
                    <a:pt x="1678" y="267"/>
                    <a:pt x="1324" y="31"/>
                  </a:cubicBezTo>
                  <a:cubicBezTo>
                    <a:pt x="1292" y="10"/>
                    <a:pt x="1256" y="0"/>
                    <a:pt x="12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2"/>
            <p:cNvSpPr/>
            <p:nvPr/>
          </p:nvSpPr>
          <p:spPr>
            <a:xfrm>
              <a:off x="943325" y="4120425"/>
              <a:ext cx="7275" cy="47925"/>
            </a:xfrm>
            <a:custGeom>
              <a:avLst/>
              <a:gdLst/>
              <a:ahLst/>
              <a:cxnLst/>
              <a:rect l="l" t="t" r="r" b="b"/>
              <a:pathLst>
                <a:path w="291" h="1917" extrusionOk="0">
                  <a:moveTo>
                    <a:pt x="290" y="1"/>
                  </a:moveTo>
                  <a:lnTo>
                    <a:pt x="0" y="1893"/>
                  </a:lnTo>
                  <a:lnTo>
                    <a:pt x="256" y="1917"/>
                  </a:lnTo>
                  <a:lnTo>
                    <a:pt x="2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2"/>
            <p:cNvSpPr/>
            <p:nvPr/>
          </p:nvSpPr>
          <p:spPr>
            <a:xfrm>
              <a:off x="759450" y="4038425"/>
              <a:ext cx="182000" cy="116075"/>
            </a:xfrm>
            <a:custGeom>
              <a:avLst/>
              <a:gdLst/>
              <a:ahLst/>
              <a:cxnLst/>
              <a:rect l="l" t="t" r="r" b="b"/>
              <a:pathLst>
                <a:path w="7280" h="4643" extrusionOk="0">
                  <a:moveTo>
                    <a:pt x="3639" y="0"/>
                  </a:moveTo>
                  <a:cubicBezTo>
                    <a:pt x="1630" y="0"/>
                    <a:pt x="1" y="1372"/>
                    <a:pt x="1" y="3067"/>
                  </a:cubicBezTo>
                  <a:cubicBezTo>
                    <a:pt x="1" y="3400"/>
                    <a:pt x="64" y="3719"/>
                    <a:pt x="182" y="4020"/>
                  </a:cubicBezTo>
                  <a:cubicBezTo>
                    <a:pt x="932" y="3433"/>
                    <a:pt x="1989" y="3067"/>
                    <a:pt x="3163" y="3067"/>
                  </a:cubicBezTo>
                  <a:cubicBezTo>
                    <a:pt x="4711" y="3067"/>
                    <a:pt x="6058" y="3704"/>
                    <a:pt x="6762" y="4643"/>
                  </a:cubicBezTo>
                  <a:cubicBezTo>
                    <a:pt x="7091" y="4182"/>
                    <a:pt x="7280" y="3643"/>
                    <a:pt x="7280" y="3067"/>
                  </a:cubicBezTo>
                  <a:cubicBezTo>
                    <a:pt x="7280" y="1373"/>
                    <a:pt x="5648" y="0"/>
                    <a:pt x="3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2"/>
            <p:cNvSpPr/>
            <p:nvPr/>
          </p:nvSpPr>
          <p:spPr>
            <a:xfrm>
              <a:off x="759425" y="4045000"/>
              <a:ext cx="72275" cy="93925"/>
            </a:xfrm>
            <a:custGeom>
              <a:avLst/>
              <a:gdLst/>
              <a:ahLst/>
              <a:cxnLst/>
              <a:rect l="l" t="t" r="r" b="b"/>
              <a:pathLst>
                <a:path w="2891" h="3757" extrusionOk="0">
                  <a:moveTo>
                    <a:pt x="2165" y="0"/>
                  </a:moveTo>
                  <a:cubicBezTo>
                    <a:pt x="889" y="476"/>
                    <a:pt x="1" y="1551"/>
                    <a:pt x="1" y="2803"/>
                  </a:cubicBezTo>
                  <a:cubicBezTo>
                    <a:pt x="1" y="3137"/>
                    <a:pt x="64" y="3456"/>
                    <a:pt x="182" y="3757"/>
                  </a:cubicBezTo>
                  <a:cubicBezTo>
                    <a:pt x="813" y="3261"/>
                    <a:pt x="1664" y="2924"/>
                    <a:pt x="2618" y="2831"/>
                  </a:cubicBezTo>
                  <a:cubicBezTo>
                    <a:pt x="2671" y="2667"/>
                    <a:pt x="2713" y="2491"/>
                    <a:pt x="2741" y="2311"/>
                  </a:cubicBezTo>
                  <a:cubicBezTo>
                    <a:pt x="2891" y="1352"/>
                    <a:pt x="2647" y="462"/>
                    <a:pt x="21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2"/>
            <p:cNvSpPr/>
            <p:nvPr/>
          </p:nvSpPr>
          <p:spPr>
            <a:xfrm>
              <a:off x="755350" y="3988250"/>
              <a:ext cx="156175" cy="67250"/>
            </a:xfrm>
            <a:custGeom>
              <a:avLst/>
              <a:gdLst/>
              <a:ahLst/>
              <a:cxnLst/>
              <a:rect l="l" t="t" r="r" b="b"/>
              <a:pathLst>
                <a:path w="6247" h="2690" extrusionOk="0">
                  <a:moveTo>
                    <a:pt x="4203" y="1"/>
                  </a:moveTo>
                  <a:cubicBezTo>
                    <a:pt x="1156" y="1"/>
                    <a:pt x="13" y="2230"/>
                    <a:pt x="0" y="2257"/>
                  </a:cubicBezTo>
                  <a:lnTo>
                    <a:pt x="803" y="2689"/>
                  </a:lnTo>
                  <a:cubicBezTo>
                    <a:pt x="815" y="2668"/>
                    <a:pt x="1701" y="943"/>
                    <a:pt x="4197" y="943"/>
                  </a:cubicBezTo>
                  <a:cubicBezTo>
                    <a:pt x="4727" y="943"/>
                    <a:pt x="5331" y="1021"/>
                    <a:pt x="6014" y="1210"/>
                  </a:cubicBezTo>
                  <a:lnTo>
                    <a:pt x="6246" y="298"/>
                  </a:lnTo>
                  <a:cubicBezTo>
                    <a:pt x="5486" y="88"/>
                    <a:pt x="4807" y="1"/>
                    <a:pt x="420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2"/>
            <p:cNvSpPr/>
            <p:nvPr/>
          </p:nvSpPr>
          <p:spPr>
            <a:xfrm>
              <a:off x="983875" y="3929200"/>
              <a:ext cx="115525" cy="74050"/>
            </a:xfrm>
            <a:custGeom>
              <a:avLst/>
              <a:gdLst/>
              <a:ahLst/>
              <a:cxnLst/>
              <a:rect l="l" t="t" r="r" b="b"/>
              <a:pathLst>
                <a:path w="4621" h="2962" extrusionOk="0">
                  <a:moveTo>
                    <a:pt x="1430" y="1"/>
                  </a:moveTo>
                  <a:cubicBezTo>
                    <a:pt x="980" y="1"/>
                    <a:pt x="502" y="94"/>
                    <a:pt x="0" y="279"/>
                  </a:cubicBezTo>
                  <a:lnTo>
                    <a:pt x="303" y="1169"/>
                  </a:lnTo>
                  <a:cubicBezTo>
                    <a:pt x="703" y="1020"/>
                    <a:pt x="1079" y="946"/>
                    <a:pt x="1426" y="946"/>
                  </a:cubicBezTo>
                  <a:cubicBezTo>
                    <a:pt x="1786" y="946"/>
                    <a:pt x="2116" y="1026"/>
                    <a:pt x="2412" y="1185"/>
                  </a:cubicBezTo>
                  <a:cubicBezTo>
                    <a:pt x="3395" y="1710"/>
                    <a:pt x="3748" y="2949"/>
                    <a:pt x="3752" y="2961"/>
                  </a:cubicBezTo>
                  <a:lnTo>
                    <a:pt x="4620" y="2704"/>
                  </a:lnTo>
                  <a:cubicBezTo>
                    <a:pt x="4602" y="2638"/>
                    <a:pt x="4164" y="1070"/>
                    <a:pt x="2834" y="351"/>
                  </a:cubicBezTo>
                  <a:cubicBezTo>
                    <a:pt x="2403" y="117"/>
                    <a:pt x="1933" y="1"/>
                    <a:pt x="14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2"/>
            <p:cNvSpPr/>
            <p:nvPr/>
          </p:nvSpPr>
          <p:spPr>
            <a:xfrm>
              <a:off x="787650" y="4134275"/>
              <a:ext cx="31075" cy="10175"/>
            </a:xfrm>
            <a:custGeom>
              <a:avLst/>
              <a:gdLst/>
              <a:ahLst/>
              <a:cxnLst/>
              <a:rect l="l" t="t" r="r" b="b"/>
              <a:pathLst>
                <a:path w="1243" h="407" extrusionOk="0">
                  <a:moveTo>
                    <a:pt x="744" y="1"/>
                  </a:moveTo>
                  <a:cubicBezTo>
                    <a:pt x="329" y="1"/>
                    <a:pt x="0" y="264"/>
                    <a:pt x="0" y="264"/>
                  </a:cubicBezTo>
                  <a:cubicBezTo>
                    <a:pt x="146" y="222"/>
                    <a:pt x="279" y="206"/>
                    <a:pt x="397" y="206"/>
                  </a:cubicBezTo>
                  <a:cubicBezTo>
                    <a:pt x="809" y="206"/>
                    <a:pt x="1041" y="406"/>
                    <a:pt x="1041" y="406"/>
                  </a:cubicBezTo>
                  <a:lnTo>
                    <a:pt x="1242" y="144"/>
                  </a:lnTo>
                  <a:cubicBezTo>
                    <a:pt x="1072" y="39"/>
                    <a:pt x="902" y="1"/>
                    <a:pt x="7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2"/>
            <p:cNvSpPr/>
            <p:nvPr/>
          </p:nvSpPr>
          <p:spPr>
            <a:xfrm>
              <a:off x="760350" y="4142000"/>
              <a:ext cx="55275" cy="96075"/>
            </a:xfrm>
            <a:custGeom>
              <a:avLst/>
              <a:gdLst/>
              <a:ahLst/>
              <a:cxnLst/>
              <a:rect l="l" t="t" r="r" b="b"/>
              <a:pathLst>
                <a:path w="2211" h="3843" extrusionOk="0">
                  <a:moveTo>
                    <a:pt x="1792" y="1"/>
                  </a:moveTo>
                  <a:lnTo>
                    <a:pt x="1224" y="421"/>
                  </a:lnTo>
                  <a:lnTo>
                    <a:pt x="802" y="930"/>
                  </a:lnTo>
                  <a:lnTo>
                    <a:pt x="490" y="1395"/>
                  </a:lnTo>
                  <a:lnTo>
                    <a:pt x="332" y="1851"/>
                  </a:lnTo>
                  <a:lnTo>
                    <a:pt x="111" y="2499"/>
                  </a:lnTo>
                  <a:lnTo>
                    <a:pt x="1" y="3171"/>
                  </a:lnTo>
                  <a:lnTo>
                    <a:pt x="131" y="3678"/>
                  </a:lnTo>
                  <a:lnTo>
                    <a:pt x="371" y="3842"/>
                  </a:lnTo>
                  <a:lnTo>
                    <a:pt x="2211" y="1478"/>
                  </a:lnTo>
                  <a:lnTo>
                    <a:pt x="2001" y="1225"/>
                  </a:lnTo>
                  <a:lnTo>
                    <a:pt x="1793" y="779"/>
                  </a:lnTo>
                  <a:lnTo>
                    <a:pt x="17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2"/>
            <p:cNvSpPr/>
            <p:nvPr/>
          </p:nvSpPr>
          <p:spPr>
            <a:xfrm>
              <a:off x="756625" y="4135675"/>
              <a:ext cx="73475" cy="103850"/>
            </a:xfrm>
            <a:custGeom>
              <a:avLst/>
              <a:gdLst/>
              <a:ahLst/>
              <a:cxnLst/>
              <a:rect l="l" t="t" r="r" b="b"/>
              <a:pathLst>
                <a:path w="2939" h="4154" extrusionOk="0">
                  <a:moveTo>
                    <a:pt x="2079" y="0"/>
                  </a:moveTo>
                  <a:cubicBezTo>
                    <a:pt x="2079" y="0"/>
                    <a:pt x="336" y="1004"/>
                    <a:pt x="83" y="3252"/>
                  </a:cubicBezTo>
                  <a:cubicBezTo>
                    <a:pt x="1" y="3985"/>
                    <a:pt x="328" y="4153"/>
                    <a:pt x="645" y="4153"/>
                  </a:cubicBezTo>
                  <a:cubicBezTo>
                    <a:pt x="914" y="4153"/>
                    <a:pt x="1177" y="4032"/>
                    <a:pt x="1177" y="4032"/>
                  </a:cubicBezTo>
                  <a:lnTo>
                    <a:pt x="1177" y="4032"/>
                  </a:lnTo>
                  <a:cubicBezTo>
                    <a:pt x="1072" y="4054"/>
                    <a:pt x="976" y="4066"/>
                    <a:pt x="889" y="4066"/>
                  </a:cubicBezTo>
                  <a:cubicBezTo>
                    <a:pt x="273" y="4066"/>
                    <a:pt x="128" y="3495"/>
                    <a:pt x="482" y="2288"/>
                  </a:cubicBezTo>
                  <a:cubicBezTo>
                    <a:pt x="885" y="911"/>
                    <a:pt x="1831" y="431"/>
                    <a:pt x="1831" y="431"/>
                  </a:cubicBezTo>
                  <a:lnTo>
                    <a:pt x="1831" y="431"/>
                  </a:lnTo>
                  <a:cubicBezTo>
                    <a:pt x="1738" y="1958"/>
                    <a:pt x="2939" y="1958"/>
                    <a:pt x="2939" y="1958"/>
                  </a:cubicBezTo>
                  <a:cubicBezTo>
                    <a:pt x="1703" y="1725"/>
                    <a:pt x="2079" y="0"/>
                    <a:pt x="20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2"/>
            <p:cNvSpPr/>
            <p:nvPr/>
          </p:nvSpPr>
          <p:spPr>
            <a:xfrm>
              <a:off x="756250" y="4202625"/>
              <a:ext cx="18750" cy="31400"/>
            </a:xfrm>
            <a:custGeom>
              <a:avLst/>
              <a:gdLst/>
              <a:ahLst/>
              <a:cxnLst/>
              <a:rect l="l" t="t" r="r" b="b"/>
              <a:pathLst>
                <a:path w="750" h="1256" extrusionOk="0">
                  <a:moveTo>
                    <a:pt x="382" y="1"/>
                  </a:moveTo>
                  <a:cubicBezTo>
                    <a:pt x="354" y="1"/>
                    <a:pt x="323" y="8"/>
                    <a:pt x="287" y="24"/>
                  </a:cubicBezTo>
                  <a:cubicBezTo>
                    <a:pt x="287" y="24"/>
                    <a:pt x="0" y="880"/>
                    <a:pt x="503" y="1256"/>
                  </a:cubicBezTo>
                  <a:cubicBezTo>
                    <a:pt x="503" y="1254"/>
                    <a:pt x="749" y="1"/>
                    <a:pt x="3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2"/>
            <p:cNvSpPr/>
            <p:nvPr/>
          </p:nvSpPr>
          <p:spPr>
            <a:xfrm>
              <a:off x="783800" y="4144375"/>
              <a:ext cx="27550" cy="36900"/>
            </a:xfrm>
            <a:custGeom>
              <a:avLst/>
              <a:gdLst/>
              <a:ahLst/>
              <a:cxnLst/>
              <a:rect l="l" t="t" r="r" b="b"/>
              <a:pathLst>
                <a:path w="1102" h="1476" extrusionOk="0">
                  <a:moveTo>
                    <a:pt x="854" y="0"/>
                  </a:moveTo>
                  <a:cubicBezTo>
                    <a:pt x="854" y="0"/>
                    <a:pt x="1" y="896"/>
                    <a:pt x="152" y="1086"/>
                  </a:cubicBezTo>
                  <a:cubicBezTo>
                    <a:pt x="183" y="1124"/>
                    <a:pt x="224" y="1140"/>
                    <a:pt x="270" y="1140"/>
                  </a:cubicBezTo>
                  <a:cubicBezTo>
                    <a:pt x="455" y="1140"/>
                    <a:pt x="720" y="895"/>
                    <a:pt x="720" y="895"/>
                  </a:cubicBezTo>
                  <a:lnTo>
                    <a:pt x="720" y="895"/>
                  </a:lnTo>
                  <a:cubicBezTo>
                    <a:pt x="720" y="895"/>
                    <a:pt x="441" y="1367"/>
                    <a:pt x="602" y="1456"/>
                  </a:cubicBezTo>
                  <a:cubicBezTo>
                    <a:pt x="626" y="1470"/>
                    <a:pt x="654" y="1476"/>
                    <a:pt x="684" y="1476"/>
                  </a:cubicBezTo>
                  <a:cubicBezTo>
                    <a:pt x="857" y="1476"/>
                    <a:pt x="1101" y="1286"/>
                    <a:pt x="1101" y="1286"/>
                  </a:cubicBezTo>
                  <a:cubicBezTo>
                    <a:pt x="652" y="1019"/>
                    <a:pt x="854" y="0"/>
                    <a:pt x="8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2"/>
            <p:cNvSpPr/>
            <p:nvPr/>
          </p:nvSpPr>
          <p:spPr>
            <a:xfrm>
              <a:off x="472525" y="4100675"/>
              <a:ext cx="112150" cy="63075"/>
            </a:xfrm>
            <a:custGeom>
              <a:avLst/>
              <a:gdLst/>
              <a:ahLst/>
              <a:cxnLst/>
              <a:rect l="l" t="t" r="r" b="b"/>
              <a:pathLst>
                <a:path w="4486" h="2523" extrusionOk="0">
                  <a:moveTo>
                    <a:pt x="915" y="1"/>
                  </a:moveTo>
                  <a:cubicBezTo>
                    <a:pt x="180" y="1"/>
                    <a:pt x="0" y="391"/>
                    <a:pt x="0" y="391"/>
                  </a:cubicBezTo>
                  <a:cubicBezTo>
                    <a:pt x="0" y="391"/>
                    <a:pt x="432" y="215"/>
                    <a:pt x="1076" y="215"/>
                  </a:cubicBezTo>
                  <a:cubicBezTo>
                    <a:pt x="1618" y="215"/>
                    <a:pt x="2310" y="339"/>
                    <a:pt x="3022" y="798"/>
                  </a:cubicBezTo>
                  <a:cubicBezTo>
                    <a:pt x="4306" y="1625"/>
                    <a:pt x="3786" y="2352"/>
                    <a:pt x="3138" y="2352"/>
                  </a:cubicBezTo>
                  <a:cubicBezTo>
                    <a:pt x="3000" y="2352"/>
                    <a:pt x="2856" y="2319"/>
                    <a:pt x="2723" y="2247"/>
                  </a:cubicBezTo>
                  <a:cubicBezTo>
                    <a:pt x="1962" y="1837"/>
                    <a:pt x="2627" y="1560"/>
                    <a:pt x="2627" y="1560"/>
                  </a:cubicBezTo>
                  <a:lnTo>
                    <a:pt x="1052" y="1037"/>
                  </a:lnTo>
                  <a:lnTo>
                    <a:pt x="2222" y="1526"/>
                  </a:lnTo>
                  <a:cubicBezTo>
                    <a:pt x="1426" y="1832"/>
                    <a:pt x="2438" y="2522"/>
                    <a:pt x="3244" y="2522"/>
                  </a:cubicBezTo>
                  <a:cubicBezTo>
                    <a:pt x="3427" y="2522"/>
                    <a:pt x="3599" y="2487"/>
                    <a:pt x="3737" y="2403"/>
                  </a:cubicBezTo>
                  <a:cubicBezTo>
                    <a:pt x="4485" y="1950"/>
                    <a:pt x="3885" y="884"/>
                    <a:pt x="2122" y="250"/>
                  </a:cubicBezTo>
                  <a:cubicBezTo>
                    <a:pt x="1610" y="66"/>
                    <a:pt x="1216" y="1"/>
                    <a:pt x="9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2"/>
            <p:cNvSpPr/>
            <p:nvPr/>
          </p:nvSpPr>
          <p:spPr>
            <a:xfrm>
              <a:off x="955475" y="4001825"/>
              <a:ext cx="127925" cy="167150"/>
            </a:xfrm>
            <a:custGeom>
              <a:avLst/>
              <a:gdLst/>
              <a:ahLst/>
              <a:cxnLst/>
              <a:rect l="l" t="t" r="r" b="b"/>
              <a:pathLst>
                <a:path w="5117" h="6686" extrusionOk="0">
                  <a:moveTo>
                    <a:pt x="2829" y="1"/>
                  </a:moveTo>
                  <a:cubicBezTo>
                    <a:pt x="1681" y="1"/>
                    <a:pt x="588" y="1241"/>
                    <a:pt x="306" y="2934"/>
                  </a:cubicBezTo>
                  <a:cubicBezTo>
                    <a:pt x="1" y="4765"/>
                    <a:pt x="762" y="6433"/>
                    <a:pt x="2006" y="6660"/>
                  </a:cubicBezTo>
                  <a:cubicBezTo>
                    <a:pt x="2101" y="6677"/>
                    <a:pt x="2195" y="6685"/>
                    <a:pt x="2290" y="6685"/>
                  </a:cubicBezTo>
                  <a:cubicBezTo>
                    <a:pt x="3436" y="6685"/>
                    <a:pt x="4529" y="5445"/>
                    <a:pt x="4811" y="3752"/>
                  </a:cubicBezTo>
                  <a:cubicBezTo>
                    <a:pt x="5116" y="1920"/>
                    <a:pt x="4356" y="252"/>
                    <a:pt x="3111" y="26"/>
                  </a:cubicBezTo>
                  <a:cubicBezTo>
                    <a:pt x="3017" y="9"/>
                    <a:pt x="2923" y="1"/>
                    <a:pt x="28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2"/>
            <p:cNvSpPr/>
            <p:nvPr/>
          </p:nvSpPr>
          <p:spPr>
            <a:xfrm>
              <a:off x="958700" y="4038250"/>
              <a:ext cx="64475" cy="104450"/>
            </a:xfrm>
            <a:custGeom>
              <a:avLst/>
              <a:gdLst/>
              <a:ahLst/>
              <a:cxnLst/>
              <a:rect l="l" t="t" r="r" b="b"/>
              <a:pathLst>
                <a:path w="2579" h="4178" extrusionOk="0">
                  <a:moveTo>
                    <a:pt x="1450" y="1"/>
                  </a:moveTo>
                  <a:cubicBezTo>
                    <a:pt x="842" y="1"/>
                    <a:pt x="263" y="842"/>
                    <a:pt x="135" y="1942"/>
                  </a:cubicBezTo>
                  <a:cubicBezTo>
                    <a:pt x="0" y="3092"/>
                    <a:pt x="407" y="4091"/>
                    <a:pt x="1046" y="4173"/>
                  </a:cubicBezTo>
                  <a:cubicBezTo>
                    <a:pt x="1074" y="4176"/>
                    <a:pt x="1101" y="4178"/>
                    <a:pt x="1129" y="4178"/>
                  </a:cubicBezTo>
                  <a:cubicBezTo>
                    <a:pt x="1737" y="4178"/>
                    <a:pt x="2315" y="3337"/>
                    <a:pt x="2444" y="2236"/>
                  </a:cubicBezTo>
                  <a:cubicBezTo>
                    <a:pt x="2579" y="1085"/>
                    <a:pt x="2171" y="86"/>
                    <a:pt x="1533" y="6"/>
                  </a:cubicBezTo>
                  <a:cubicBezTo>
                    <a:pt x="1505" y="3"/>
                    <a:pt x="1477" y="1"/>
                    <a:pt x="14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98" name="Google Shape;2098;p32"/>
          <p:cNvPicPr preferRelativeResize="0"/>
          <p:nvPr/>
        </p:nvPicPr>
        <p:blipFill>
          <a:blip r:embed="rId3">
            <a:alphaModFix/>
          </a:blip>
          <a:stretch>
            <a:fillRect/>
          </a:stretch>
        </p:blipFill>
        <p:spPr>
          <a:xfrm>
            <a:off x="817575" y="1443750"/>
            <a:ext cx="2406101" cy="1203050"/>
          </a:xfrm>
          <a:prstGeom prst="rect">
            <a:avLst/>
          </a:pr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33"/>
          <p:cNvSpPr/>
          <p:nvPr/>
        </p:nvSpPr>
        <p:spPr>
          <a:xfrm rot="229432">
            <a:off x="6428627" y="590905"/>
            <a:ext cx="2818973" cy="1924120"/>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3"/>
          <p:cNvSpPr txBox="1">
            <a:spLocks noGrp="1"/>
          </p:cNvSpPr>
          <p:nvPr>
            <p:ph type="title"/>
          </p:nvPr>
        </p:nvSpPr>
        <p:spPr>
          <a:xfrm>
            <a:off x="634775" y="439075"/>
            <a:ext cx="3863400" cy="72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solidFill>
                  <a:srgbClr val="5F7D95"/>
                </a:solidFill>
              </a:rPr>
              <a:t>Before the Lesson</a:t>
            </a:r>
            <a:endParaRPr sz="4400">
              <a:solidFill>
                <a:srgbClr val="5F7D95"/>
              </a:solidFill>
            </a:endParaRPr>
          </a:p>
        </p:txBody>
      </p:sp>
      <p:sp>
        <p:nvSpPr>
          <p:cNvPr id="2105" name="Google Shape;2105;p33"/>
          <p:cNvSpPr txBox="1">
            <a:spLocks noGrp="1"/>
          </p:cNvSpPr>
          <p:nvPr>
            <p:ph type="subTitle" idx="1"/>
          </p:nvPr>
        </p:nvSpPr>
        <p:spPr>
          <a:xfrm>
            <a:off x="634775" y="1118600"/>
            <a:ext cx="5980200" cy="34854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750">
                <a:solidFill>
                  <a:srgbClr val="5F7D95"/>
                </a:solidFill>
                <a:highlight>
                  <a:srgbClr val="EDEBE9"/>
                </a:highlight>
                <a:latin typeface="Josefin Sans Medium"/>
                <a:ea typeface="Josefin Sans Medium"/>
                <a:cs typeface="Josefin Sans Medium"/>
                <a:sym typeface="Josefin Sans Medium"/>
              </a:rPr>
              <a:t>Students will create an account on </a:t>
            </a:r>
            <a:r>
              <a:rPr lang="en" sz="1750" u="sng">
                <a:solidFill>
                  <a:srgbClr val="5F7D95"/>
                </a:solidFill>
                <a:highlight>
                  <a:srgbClr val="EDEBE9"/>
                </a:highlight>
                <a:latin typeface="Josefin Sans Medium"/>
                <a:ea typeface="Josefin Sans Medium"/>
                <a:cs typeface="Josefin Sans Medium"/>
                <a:sym typeface="Josefin Sans Medium"/>
                <a:hlinkClick r:id="rId3">
                  <a:extLst>
                    <a:ext uri="{A12FA001-AC4F-418D-AE19-62706E023703}">
                      <ahyp:hlinkClr xmlns:ahyp="http://schemas.microsoft.com/office/drawing/2018/hyperlinkcolor" val="tx"/>
                    </a:ext>
                  </a:extLst>
                </a:hlinkClick>
              </a:rPr>
              <a:t>careerzone.ny.gov</a:t>
            </a:r>
            <a:r>
              <a:rPr lang="en" sz="1750">
                <a:solidFill>
                  <a:srgbClr val="5F7D95"/>
                </a:solidFill>
                <a:highlight>
                  <a:srgbClr val="EDEBE9"/>
                </a:highlight>
                <a:latin typeface="Josefin Sans Medium"/>
                <a:ea typeface="Josefin Sans Medium"/>
                <a:cs typeface="Josefin Sans Medium"/>
                <a:sym typeface="Josefin Sans Medium"/>
              </a:rPr>
              <a:t> ​</a:t>
            </a:r>
            <a:endParaRPr sz="1750">
              <a:solidFill>
                <a:srgbClr val="5F7D95"/>
              </a:solidFill>
              <a:highlight>
                <a:srgbClr val="EDEBE9"/>
              </a:highlight>
              <a:latin typeface="Josefin Sans Medium"/>
              <a:ea typeface="Josefin Sans Medium"/>
              <a:cs typeface="Josefin Sans Medium"/>
              <a:sym typeface="Josefin Sans Medium"/>
            </a:endParaRPr>
          </a:p>
          <a:p>
            <a:pPr marL="0" lvl="0" indent="0" algn="l" rtl="0">
              <a:lnSpc>
                <a:spcPct val="115000"/>
              </a:lnSpc>
              <a:spcBef>
                <a:spcPts val="0"/>
              </a:spcBef>
              <a:spcAft>
                <a:spcPts val="0"/>
              </a:spcAft>
              <a:buNone/>
            </a:pPr>
            <a:r>
              <a:rPr lang="en" sz="1750">
                <a:solidFill>
                  <a:srgbClr val="5F7D95"/>
                </a:solidFill>
                <a:highlight>
                  <a:srgbClr val="EDEBE9"/>
                </a:highlight>
                <a:latin typeface="Josefin Sans Medium"/>
                <a:ea typeface="Josefin Sans Medium"/>
                <a:cs typeface="Josefin Sans Medium"/>
                <a:sym typeface="Josefin Sans Medium"/>
              </a:rPr>
              <a:t>Students will complete three surveys: ​</a:t>
            </a:r>
            <a:endParaRPr sz="1750">
              <a:solidFill>
                <a:srgbClr val="5F7D95"/>
              </a:solidFill>
              <a:highlight>
                <a:srgbClr val="EDEBE9"/>
              </a:highlight>
              <a:latin typeface="Josefin Sans Medium"/>
              <a:ea typeface="Josefin Sans Medium"/>
              <a:cs typeface="Josefin Sans Medium"/>
              <a:sym typeface="Josefin Sans Medium"/>
            </a:endParaRPr>
          </a:p>
          <a:p>
            <a:pPr marL="0" lvl="0" indent="0" algn="l" rtl="0">
              <a:lnSpc>
                <a:spcPct val="115000"/>
              </a:lnSpc>
              <a:spcBef>
                <a:spcPts val="0"/>
              </a:spcBef>
              <a:spcAft>
                <a:spcPts val="0"/>
              </a:spcAft>
              <a:buNone/>
            </a:pPr>
            <a:endParaRPr sz="1750">
              <a:solidFill>
                <a:srgbClr val="5F7D95"/>
              </a:solidFill>
              <a:highlight>
                <a:srgbClr val="EDEBE9"/>
              </a:highlight>
              <a:latin typeface="Josefin Sans Medium"/>
              <a:ea typeface="Josefin Sans Medium"/>
              <a:cs typeface="Josefin Sans Medium"/>
              <a:sym typeface="Josefin Sans Medium"/>
            </a:endParaRPr>
          </a:p>
          <a:p>
            <a:pPr marL="0" lvl="0" indent="0" algn="l" rtl="0">
              <a:lnSpc>
                <a:spcPct val="115000"/>
              </a:lnSpc>
              <a:spcBef>
                <a:spcPts val="0"/>
              </a:spcBef>
              <a:spcAft>
                <a:spcPts val="0"/>
              </a:spcAft>
              <a:buNone/>
            </a:pPr>
            <a:r>
              <a:rPr lang="en" sz="1650" b="1">
                <a:solidFill>
                  <a:srgbClr val="5F7D95"/>
                </a:solidFill>
                <a:highlight>
                  <a:srgbClr val="EDEBE9"/>
                </a:highlight>
                <a:latin typeface="Josefin Sans"/>
                <a:ea typeface="Josefin Sans"/>
                <a:cs typeface="Josefin Sans"/>
                <a:sym typeface="Josefin Sans"/>
              </a:rPr>
              <a:t>My Interests</a:t>
            </a:r>
            <a:r>
              <a:rPr lang="en" sz="1650">
                <a:solidFill>
                  <a:srgbClr val="5F7D95"/>
                </a:solidFill>
                <a:highlight>
                  <a:srgbClr val="EDEBE9"/>
                </a:highlight>
                <a:latin typeface="Josefin Sans Medium"/>
                <a:ea typeface="Josefin Sans Medium"/>
                <a:cs typeface="Josefin Sans Medium"/>
                <a:sym typeface="Josefin Sans Medium"/>
              </a:rPr>
              <a:t>- This survey will match students with careers.  Students will choose their favorite three careers to save to their portfolio.​</a:t>
            </a:r>
            <a:endParaRPr sz="1650">
              <a:solidFill>
                <a:srgbClr val="5F7D95"/>
              </a:solidFill>
              <a:highlight>
                <a:srgbClr val="EDEBE9"/>
              </a:highlight>
              <a:latin typeface="Josefin Sans Medium"/>
              <a:ea typeface="Josefin Sans Medium"/>
              <a:cs typeface="Josefin Sans Medium"/>
              <a:sym typeface="Josefin Sans Medium"/>
            </a:endParaRPr>
          </a:p>
          <a:p>
            <a:pPr marL="0" lvl="0" indent="0" algn="l" rtl="0">
              <a:lnSpc>
                <a:spcPct val="115000"/>
              </a:lnSpc>
              <a:spcBef>
                <a:spcPts val="0"/>
              </a:spcBef>
              <a:spcAft>
                <a:spcPts val="0"/>
              </a:spcAft>
              <a:buNone/>
            </a:pPr>
            <a:r>
              <a:rPr lang="en" sz="1650" b="1">
                <a:solidFill>
                  <a:srgbClr val="5F7D95"/>
                </a:solidFill>
                <a:highlight>
                  <a:srgbClr val="EDEBE9"/>
                </a:highlight>
                <a:latin typeface="Josefin Sans"/>
                <a:ea typeface="Josefin Sans"/>
                <a:cs typeface="Josefin Sans"/>
                <a:sym typeface="Josefin Sans"/>
              </a:rPr>
              <a:t>My Abilities-</a:t>
            </a:r>
            <a:r>
              <a:rPr lang="en" sz="1650">
                <a:solidFill>
                  <a:srgbClr val="5F7D95"/>
                </a:solidFill>
                <a:highlight>
                  <a:srgbClr val="EDEBE9"/>
                </a:highlight>
                <a:latin typeface="Josefin Sans Medium"/>
                <a:ea typeface="Josefin Sans Medium"/>
                <a:cs typeface="Josefin Sans Medium"/>
                <a:sym typeface="Josefin Sans Medium"/>
              </a:rPr>
              <a:t> This survey will match students to careers based upon abilities they feel they possess.  </a:t>
            </a:r>
            <a:r>
              <a:rPr lang="en" sz="1200">
                <a:solidFill>
                  <a:srgbClr val="5F7D95"/>
                </a:solidFill>
                <a:highlight>
                  <a:srgbClr val="EDEBE9"/>
                </a:highlight>
                <a:latin typeface="Josefin Sans Medium"/>
                <a:ea typeface="Josefin Sans Medium"/>
                <a:cs typeface="Josefin Sans Medium"/>
                <a:sym typeface="Josefin Sans Medium"/>
              </a:rPr>
              <a:t> </a:t>
            </a:r>
            <a:r>
              <a:rPr lang="en" sz="1650">
                <a:solidFill>
                  <a:srgbClr val="5F7D95"/>
                </a:solidFill>
                <a:highlight>
                  <a:srgbClr val="EDEBE9"/>
                </a:highlight>
                <a:latin typeface="Josefin Sans Medium"/>
                <a:ea typeface="Josefin Sans Medium"/>
                <a:cs typeface="Josefin Sans Medium"/>
                <a:sym typeface="Josefin Sans Medium"/>
              </a:rPr>
              <a:t>Students will choose their favorite three careers to save to their portfolio,​</a:t>
            </a:r>
            <a:endParaRPr sz="1650">
              <a:solidFill>
                <a:srgbClr val="5F7D95"/>
              </a:solidFill>
              <a:highlight>
                <a:srgbClr val="EDEBE9"/>
              </a:highlight>
              <a:latin typeface="Josefin Sans Medium"/>
              <a:ea typeface="Josefin Sans Medium"/>
              <a:cs typeface="Josefin Sans Medium"/>
              <a:sym typeface="Josefin Sans Medium"/>
            </a:endParaRPr>
          </a:p>
          <a:p>
            <a:pPr marL="0" lvl="0" indent="0" algn="l" rtl="0">
              <a:lnSpc>
                <a:spcPct val="115000"/>
              </a:lnSpc>
              <a:spcBef>
                <a:spcPts val="0"/>
              </a:spcBef>
              <a:spcAft>
                <a:spcPts val="0"/>
              </a:spcAft>
              <a:buNone/>
            </a:pPr>
            <a:r>
              <a:rPr lang="en" sz="1650" b="1">
                <a:solidFill>
                  <a:srgbClr val="5F7D95"/>
                </a:solidFill>
                <a:highlight>
                  <a:srgbClr val="EDEBE9"/>
                </a:highlight>
                <a:latin typeface="Josefin Sans"/>
                <a:ea typeface="Josefin Sans"/>
                <a:cs typeface="Josefin Sans"/>
                <a:sym typeface="Josefin Sans"/>
              </a:rPr>
              <a:t>My Job Readiness Skills-</a:t>
            </a:r>
            <a:r>
              <a:rPr lang="en" sz="1650">
                <a:solidFill>
                  <a:srgbClr val="5F7D95"/>
                </a:solidFill>
                <a:highlight>
                  <a:srgbClr val="EDEBE9"/>
                </a:highlight>
                <a:latin typeface="Josefin Sans Medium"/>
                <a:ea typeface="Josefin Sans Medium"/>
                <a:cs typeface="Josefin Sans Medium"/>
                <a:sym typeface="Josefin Sans Medium"/>
              </a:rPr>
              <a:t> This survey will match students to careers based upon their skills.  Students will choose their favorite three careers to save to their portfolio.</a:t>
            </a:r>
            <a:endParaRPr sz="1650">
              <a:solidFill>
                <a:srgbClr val="5F7D95"/>
              </a:solidFill>
              <a:highlight>
                <a:srgbClr val="EDEBE9"/>
              </a:highlight>
              <a:latin typeface="Josefin Sans Medium"/>
              <a:ea typeface="Josefin Sans Medium"/>
              <a:cs typeface="Josefin Sans Medium"/>
              <a:sym typeface="Josefin Sans Medium"/>
            </a:endParaRPr>
          </a:p>
          <a:p>
            <a:pPr marL="0" lvl="0" indent="0" algn="l" rtl="0">
              <a:spcBef>
                <a:spcPts val="0"/>
              </a:spcBef>
              <a:spcAft>
                <a:spcPts val="0"/>
              </a:spcAft>
              <a:buNone/>
            </a:pPr>
            <a:endParaRPr/>
          </a:p>
        </p:txBody>
      </p:sp>
      <p:sp>
        <p:nvSpPr>
          <p:cNvPr id="2106" name="Google Shape;2106;p33"/>
          <p:cNvSpPr/>
          <p:nvPr/>
        </p:nvSpPr>
        <p:spPr>
          <a:xfrm rot="229444">
            <a:off x="6520028" y="625346"/>
            <a:ext cx="2636168" cy="1855245"/>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07" name="Google Shape;2107;p33"/>
          <p:cNvGrpSpPr/>
          <p:nvPr/>
        </p:nvGrpSpPr>
        <p:grpSpPr>
          <a:xfrm>
            <a:off x="6461164" y="3146212"/>
            <a:ext cx="2046509" cy="1714802"/>
            <a:chOff x="2848433" y="2959820"/>
            <a:chExt cx="1904970" cy="1596204"/>
          </a:xfrm>
        </p:grpSpPr>
        <p:sp>
          <p:nvSpPr>
            <p:cNvPr id="2108" name="Google Shape;2108;p33"/>
            <p:cNvSpPr/>
            <p:nvPr/>
          </p:nvSpPr>
          <p:spPr>
            <a:xfrm rot="-492026">
              <a:off x="2936841" y="3076246"/>
              <a:ext cx="1728153" cy="1363360"/>
            </a:xfrm>
            <a:custGeom>
              <a:avLst/>
              <a:gdLst/>
              <a:ahLst/>
              <a:cxnLst/>
              <a:rect l="l" t="t" r="r" b="b"/>
              <a:pathLst>
                <a:path w="57694" h="45681" extrusionOk="0">
                  <a:moveTo>
                    <a:pt x="8022" y="30070"/>
                  </a:moveTo>
                  <a:cubicBezTo>
                    <a:pt x="8022" y="30070"/>
                    <a:pt x="8099" y="31272"/>
                    <a:pt x="8244" y="32530"/>
                  </a:cubicBezTo>
                  <a:cubicBezTo>
                    <a:pt x="7819" y="32481"/>
                    <a:pt x="7355" y="32441"/>
                    <a:pt x="6862" y="32422"/>
                  </a:cubicBezTo>
                  <a:cubicBezTo>
                    <a:pt x="7498" y="31230"/>
                    <a:pt x="8022" y="30070"/>
                    <a:pt x="8022" y="30070"/>
                  </a:cubicBezTo>
                  <a:close/>
                  <a:moveTo>
                    <a:pt x="7152" y="29913"/>
                  </a:moveTo>
                  <a:cubicBezTo>
                    <a:pt x="7152" y="29913"/>
                    <a:pt x="6356" y="31158"/>
                    <a:pt x="5679" y="32415"/>
                  </a:cubicBezTo>
                  <a:cubicBezTo>
                    <a:pt x="5044" y="32434"/>
                    <a:pt x="4375" y="32488"/>
                    <a:pt x="3681" y="32592"/>
                  </a:cubicBezTo>
                  <a:cubicBezTo>
                    <a:pt x="5225" y="31567"/>
                    <a:pt x="7152" y="29913"/>
                    <a:pt x="7152" y="29913"/>
                  </a:cubicBezTo>
                  <a:close/>
                  <a:moveTo>
                    <a:pt x="13177" y="20328"/>
                  </a:moveTo>
                  <a:cubicBezTo>
                    <a:pt x="13299" y="20726"/>
                    <a:pt x="13402" y="20970"/>
                    <a:pt x="13402" y="20970"/>
                  </a:cubicBezTo>
                  <a:lnTo>
                    <a:pt x="14984" y="21340"/>
                  </a:lnTo>
                  <a:lnTo>
                    <a:pt x="14993" y="21096"/>
                  </a:lnTo>
                  <a:lnTo>
                    <a:pt x="21960" y="26099"/>
                  </a:lnTo>
                  <a:cubicBezTo>
                    <a:pt x="21960" y="26099"/>
                    <a:pt x="17504" y="28296"/>
                    <a:pt x="16525" y="30838"/>
                  </a:cubicBezTo>
                  <a:cubicBezTo>
                    <a:pt x="16431" y="31088"/>
                    <a:pt x="16367" y="31342"/>
                    <a:pt x="16344" y="31598"/>
                  </a:cubicBezTo>
                  <a:lnTo>
                    <a:pt x="16344" y="31600"/>
                  </a:lnTo>
                  <a:lnTo>
                    <a:pt x="16344" y="31600"/>
                  </a:lnTo>
                  <a:cubicBezTo>
                    <a:pt x="16104" y="34449"/>
                    <a:pt x="18361" y="35043"/>
                    <a:pt x="18361" y="35043"/>
                  </a:cubicBezTo>
                  <a:lnTo>
                    <a:pt x="18321" y="44226"/>
                  </a:lnTo>
                  <a:cubicBezTo>
                    <a:pt x="18321" y="44226"/>
                    <a:pt x="14565" y="40572"/>
                    <a:pt x="13247" y="33580"/>
                  </a:cubicBezTo>
                  <a:cubicBezTo>
                    <a:pt x="13178" y="33220"/>
                    <a:pt x="13114" y="32849"/>
                    <a:pt x="13061" y="32472"/>
                  </a:cubicBezTo>
                  <a:lnTo>
                    <a:pt x="10807" y="32274"/>
                  </a:lnTo>
                  <a:lnTo>
                    <a:pt x="10807" y="32274"/>
                  </a:lnTo>
                  <a:lnTo>
                    <a:pt x="11161" y="33147"/>
                  </a:lnTo>
                  <a:cubicBezTo>
                    <a:pt x="11161" y="33147"/>
                    <a:pt x="10420" y="32883"/>
                    <a:pt x="9195" y="32670"/>
                  </a:cubicBezTo>
                  <a:cubicBezTo>
                    <a:pt x="9051" y="31285"/>
                    <a:pt x="8785" y="29888"/>
                    <a:pt x="8785" y="29888"/>
                  </a:cubicBezTo>
                  <a:lnTo>
                    <a:pt x="8785" y="29888"/>
                  </a:lnTo>
                  <a:cubicBezTo>
                    <a:pt x="8785" y="29888"/>
                    <a:pt x="10444" y="30781"/>
                    <a:pt x="11219" y="30781"/>
                  </a:cubicBezTo>
                  <a:cubicBezTo>
                    <a:pt x="11441" y="30781"/>
                    <a:pt x="11591" y="30708"/>
                    <a:pt x="11609" y="30520"/>
                  </a:cubicBezTo>
                  <a:cubicBezTo>
                    <a:pt x="11688" y="29676"/>
                    <a:pt x="9181" y="29465"/>
                    <a:pt x="9181" y="29465"/>
                  </a:cubicBezTo>
                  <a:lnTo>
                    <a:pt x="13177" y="20328"/>
                  </a:lnTo>
                  <a:close/>
                  <a:moveTo>
                    <a:pt x="34017" y="0"/>
                  </a:moveTo>
                  <a:cubicBezTo>
                    <a:pt x="33348" y="0"/>
                    <a:pt x="32616" y="285"/>
                    <a:pt x="32160" y="608"/>
                  </a:cubicBezTo>
                  <a:cubicBezTo>
                    <a:pt x="31186" y="1320"/>
                    <a:pt x="30658" y="2587"/>
                    <a:pt x="30736" y="3802"/>
                  </a:cubicBezTo>
                  <a:cubicBezTo>
                    <a:pt x="30736" y="3922"/>
                    <a:pt x="30744" y="4056"/>
                    <a:pt x="30764" y="4193"/>
                  </a:cubicBezTo>
                  <a:cubicBezTo>
                    <a:pt x="30334" y="3916"/>
                    <a:pt x="29688" y="3771"/>
                    <a:pt x="29187" y="3771"/>
                  </a:cubicBezTo>
                  <a:cubicBezTo>
                    <a:pt x="28973" y="3771"/>
                    <a:pt x="28786" y="3798"/>
                    <a:pt x="28653" y="3852"/>
                  </a:cubicBezTo>
                  <a:cubicBezTo>
                    <a:pt x="28261" y="4004"/>
                    <a:pt x="27943" y="4415"/>
                    <a:pt x="27780" y="4890"/>
                  </a:cubicBezTo>
                  <a:cubicBezTo>
                    <a:pt x="27198" y="4428"/>
                    <a:pt x="26446" y="4173"/>
                    <a:pt x="25698" y="4173"/>
                  </a:cubicBezTo>
                  <a:cubicBezTo>
                    <a:pt x="24903" y="4173"/>
                    <a:pt x="24113" y="4460"/>
                    <a:pt x="23536" y="5093"/>
                  </a:cubicBezTo>
                  <a:cubicBezTo>
                    <a:pt x="22640" y="6043"/>
                    <a:pt x="22190" y="7493"/>
                    <a:pt x="22456" y="8758"/>
                  </a:cubicBezTo>
                  <a:cubicBezTo>
                    <a:pt x="22481" y="8853"/>
                    <a:pt x="22545" y="9053"/>
                    <a:pt x="22637" y="9271"/>
                  </a:cubicBezTo>
                  <a:cubicBezTo>
                    <a:pt x="22244" y="9119"/>
                    <a:pt x="21768" y="9017"/>
                    <a:pt x="21303" y="9017"/>
                  </a:cubicBezTo>
                  <a:cubicBezTo>
                    <a:pt x="20799" y="9017"/>
                    <a:pt x="20308" y="9137"/>
                    <a:pt x="19950" y="9445"/>
                  </a:cubicBezTo>
                  <a:cubicBezTo>
                    <a:pt x="19212" y="10078"/>
                    <a:pt x="19421" y="11266"/>
                    <a:pt x="19897" y="12002"/>
                  </a:cubicBezTo>
                  <a:cubicBezTo>
                    <a:pt x="20055" y="12244"/>
                    <a:pt x="20248" y="12452"/>
                    <a:pt x="20460" y="12626"/>
                  </a:cubicBezTo>
                  <a:cubicBezTo>
                    <a:pt x="20080" y="12898"/>
                    <a:pt x="19737" y="13230"/>
                    <a:pt x="19450" y="13639"/>
                  </a:cubicBezTo>
                  <a:cubicBezTo>
                    <a:pt x="18842" y="14456"/>
                    <a:pt x="18630" y="15617"/>
                    <a:pt x="19501" y="16329"/>
                  </a:cubicBezTo>
                  <a:cubicBezTo>
                    <a:pt x="20049" y="16782"/>
                    <a:pt x="20644" y="16989"/>
                    <a:pt x="21280" y="16989"/>
                  </a:cubicBezTo>
                  <a:cubicBezTo>
                    <a:pt x="21900" y="16989"/>
                    <a:pt x="22558" y="16792"/>
                    <a:pt x="23249" y="16433"/>
                  </a:cubicBezTo>
                  <a:lnTo>
                    <a:pt x="23249" y="16433"/>
                  </a:lnTo>
                  <a:cubicBezTo>
                    <a:pt x="22345" y="17101"/>
                    <a:pt x="22246" y="17332"/>
                    <a:pt x="22142" y="18095"/>
                  </a:cubicBezTo>
                  <a:cubicBezTo>
                    <a:pt x="22112" y="18285"/>
                    <a:pt x="22130" y="18732"/>
                    <a:pt x="22230" y="19101"/>
                  </a:cubicBezTo>
                  <a:cubicBezTo>
                    <a:pt x="21127" y="19159"/>
                    <a:pt x="20342" y="19684"/>
                    <a:pt x="20480" y="20549"/>
                  </a:cubicBezTo>
                  <a:cubicBezTo>
                    <a:pt x="20648" y="21631"/>
                    <a:pt x="22652" y="21825"/>
                    <a:pt x="24074" y="21825"/>
                  </a:cubicBezTo>
                  <a:cubicBezTo>
                    <a:pt x="24874" y="21825"/>
                    <a:pt x="25490" y="21764"/>
                    <a:pt x="25490" y="21764"/>
                  </a:cubicBezTo>
                  <a:lnTo>
                    <a:pt x="25490" y="21764"/>
                  </a:lnTo>
                  <a:lnTo>
                    <a:pt x="23901" y="25178"/>
                  </a:lnTo>
                  <a:lnTo>
                    <a:pt x="23474" y="24759"/>
                  </a:lnTo>
                  <a:lnTo>
                    <a:pt x="23000" y="25785"/>
                  </a:lnTo>
                  <a:lnTo>
                    <a:pt x="15097" y="17658"/>
                  </a:lnTo>
                  <a:lnTo>
                    <a:pt x="15118" y="16961"/>
                  </a:lnTo>
                  <a:lnTo>
                    <a:pt x="13113" y="16169"/>
                  </a:lnTo>
                  <a:cubicBezTo>
                    <a:pt x="12968" y="16515"/>
                    <a:pt x="12878" y="16880"/>
                    <a:pt x="12831" y="17249"/>
                  </a:cubicBezTo>
                  <a:cubicBezTo>
                    <a:pt x="8969" y="20339"/>
                    <a:pt x="7375" y="28515"/>
                    <a:pt x="7375" y="28515"/>
                  </a:cubicBezTo>
                  <a:cubicBezTo>
                    <a:pt x="7375" y="28515"/>
                    <a:pt x="1109" y="29385"/>
                    <a:pt x="1240" y="30071"/>
                  </a:cubicBezTo>
                  <a:cubicBezTo>
                    <a:pt x="1268" y="30215"/>
                    <a:pt x="1512" y="30272"/>
                    <a:pt x="1880" y="30272"/>
                  </a:cubicBezTo>
                  <a:cubicBezTo>
                    <a:pt x="3266" y="30272"/>
                    <a:pt x="6412" y="29465"/>
                    <a:pt x="6412" y="29465"/>
                  </a:cubicBezTo>
                  <a:lnTo>
                    <a:pt x="6412" y="29465"/>
                  </a:lnTo>
                  <a:cubicBezTo>
                    <a:pt x="6412" y="29466"/>
                    <a:pt x="2323" y="31913"/>
                    <a:pt x="1837" y="32985"/>
                  </a:cubicBezTo>
                  <a:cubicBezTo>
                    <a:pt x="1466" y="33087"/>
                    <a:pt x="1092" y="33205"/>
                    <a:pt x="714" y="33342"/>
                  </a:cubicBezTo>
                  <a:cubicBezTo>
                    <a:pt x="714" y="33342"/>
                    <a:pt x="1" y="35294"/>
                    <a:pt x="3519" y="35294"/>
                  </a:cubicBezTo>
                  <a:cubicBezTo>
                    <a:pt x="4679" y="35294"/>
                    <a:pt x="6300" y="35082"/>
                    <a:pt x="8557" y="34517"/>
                  </a:cubicBezTo>
                  <a:cubicBezTo>
                    <a:pt x="8673" y="35021"/>
                    <a:pt x="8809" y="35358"/>
                    <a:pt x="8961" y="35358"/>
                  </a:cubicBezTo>
                  <a:cubicBezTo>
                    <a:pt x="8990" y="35358"/>
                    <a:pt x="9019" y="35346"/>
                    <a:pt x="9050" y="35320"/>
                  </a:cubicBezTo>
                  <a:cubicBezTo>
                    <a:pt x="9205" y="35190"/>
                    <a:pt x="9272" y="34819"/>
                    <a:pt x="9286" y="34329"/>
                  </a:cubicBezTo>
                  <a:cubicBezTo>
                    <a:pt x="9922" y="34158"/>
                    <a:pt x="10605" y="33963"/>
                    <a:pt x="11338" y="33737"/>
                  </a:cubicBezTo>
                  <a:lnTo>
                    <a:pt x="11493" y="34156"/>
                  </a:lnTo>
                  <a:lnTo>
                    <a:pt x="10964" y="34330"/>
                  </a:lnTo>
                  <a:cubicBezTo>
                    <a:pt x="10964" y="34330"/>
                    <a:pt x="9395" y="45681"/>
                    <a:pt x="17144" y="45681"/>
                  </a:cubicBezTo>
                  <a:cubicBezTo>
                    <a:pt x="18267" y="45681"/>
                    <a:pt x="19585" y="45443"/>
                    <a:pt x="21132" y="44897"/>
                  </a:cubicBezTo>
                  <a:lnTo>
                    <a:pt x="19945" y="35163"/>
                  </a:lnTo>
                  <a:lnTo>
                    <a:pt x="19945" y="35163"/>
                  </a:lnTo>
                  <a:cubicBezTo>
                    <a:pt x="19945" y="35163"/>
                    <a:pt x="21012" y="35362"/>
                    <a:pt x="22898" y="35793"/>
                  </a:cubicBezTo>
                  <a:cubicBezTo>
                    <a:pt x="23019" y="36525"/>
                    <a:pt x="23214" y="37277"/>
                    <a:pt x="23506" y="38038"/>
                  </a:cubicBezTo>
                  <a:lnTo>
                    <a:pt x="26117" y="38909"/>
                  </a:lnTo>
                  <a:lnTo>
                    <a:pt x="26592" y="37194"/>
                  </a:lnTo>
                  <a:cubicBezTo>
                    <a:pt x="26592" y="37194"/>
                    <a:pt x="26396" y="36988"/>
                    <a:pt x="26124" y="36570"/>
                  </a:cubicBezTo>
                  <a:lnTo>
                    <a:pt x="26124" y="36570"/>
                  </a:lnTo>
                  <a:cubicBezTo>
                    <a:pt x="31732" y="37985"/>
                    <a:pt x="40579" y="40540"/>
                    <a:pt x="50210" y="44552"/>
                  </a:cubicBezTo>
                  <a:cubicBezTo>
                    <a:pt x="50789" y="44793"/>
                    <a:pt x="51372" y="45040"/>
                    <a:pt x="51958" y="45293"/>
                  </a:cubicBezTo>
                  <a:lnTo>
                    <a:pt x="52908" y="44226"/>
                  </a:lnTo>
                  <a:lnTo>
                    <a:pt x="52233" y="43751"/>
                  </a:lnTo>
                  <a:cubicBezTo>
                    <a:pt x="52233" y="43751"/>
                    <a:pt x="55558" y="40426"/>
                    <a:pt x="57377" y="35558"/>
                  </a:cubicBezTo>
                  <a:cubicBezTo>
                    <a:pt x="57377" y="35558"/>
                    <a:pt x="57026" y="35410"/>
                    <a:pt x="56492" y="35410"/>
                  </a:cubicBezTo>
                  <a:cubicBezTo>
                    <a:pt x="55132" y="35410"/>
                    <a:pt x="52589" y="36371"/>
                    <a:pt x="51680" y="43194"/>
                  </a:cubicBezTo>
                  <a:lnTo>
                    <a:pt x="50758" y="43133"/>
                  </a:lnTo>
                  <a:lnTo>
                    <a:pt x="51008" y="42484"/>
                  </a:lnTo>
                  <a:cubicBezTo>
                    <a:pt x="51008" y="42484"/>
                    <a:pt x="41927" y="34338"/>
                    <a:pt x="27980" y="34338"/>
                  </a:cubicBezTo>
                  <a:cubicBezTo>
                    <a:pt x="27045" y="34338"/>
                    <a:pt x="26088" y="34375"/>
                    <a:pt x="25111" y="34453"/>
                  </a:cubicBezTo>
                  <a:cubicBezTo>
                    <a:pt x="24806" y="33557"/>
                    <a:pt x="24552" y="32440"/>
                    <a:pt x="24478" y="31101"/>
                  </a:cubicBezTo>
                  <a:lnTo>
                    <a:pt x="25462" y="28209"/>
                  </a:lnTo>
                  <a:lnTo>
                    <a:pt x="27769" y="27415"/>
                  </a:lnTo>
                  <a:cubicBezTo>
                    <a:pt x="28890" y="28304"/>
                    <a:pt x="30680" y="29307"/>
                    <a:pt x="33056" y="29307"/>
                  </a:cubicBezTo>
                  <a:cubicBezTo>
                    <a:pt x="35820" y="29307"/>
                    <a:pt x="37757" y="26988"/>
                    <a:pt x="38587" y="23694"/>
                  </a:cubicBezTo>
                  <a:lnTo>
                    <a:pt x="43283" y="22079"/>
                  </a:lnTo>
                  <a:lnTo>
                    <a:pt x="43343" y="22292"/>
                  </a:lnTo>
                  <a:lnTo>
                    <a:pt x="44504" y="22080"/>
                  </a:lnTo>
                  <a:lnTo>
                    <a:pt x="44579" y="21476"/>
                  </a:lnTo>
                  <a:lnTo>
                    <a:pt x="49251" y="29176"/>
                  </a:lnTo>
                  <a:cubicBezTo>
                    <a:pt x="49251" y="29176"/>
                    <a:pt x="46482" y="30468"/>
                    <a:pt x="46588" y="31023"/>
                  </a:cubicBezTo>
                  <a:cubicBezTo>
                    <a:pt x="46602" y="31095"/>
                    <a:pt x="46669" y="31127"/>
                    <a:pt x="46775" y="31127"/>
                  </a:cubicBezTo>
                  <a:cubicBezTo>
                    <a:pt x="47484" y="31127"/>
                    <a:pt x="49937" y="29731"/>
                    <a:pt x="49938" y="29731"/>
                  </a:cubicBezTo>
                  <a:lnTo>
                    <a:pt x="49938" y="29731"/>
                  </a:lnTo>
                  <a:cubicBezTo>
                    <a:pt x="49938" y="29731"/>
                    <a:pt x="49332" y="34716"/>
                    <a:pt x="50123" y="34742"/>
                  </a:cubicBezTo>
                  <a:cubicBezTo>
                    <a:pt x="50125" y="34742"/>
                    <a:pt x="50127" y="34742"/>
                    <a:pt x="50129" y="34742"/>
                  </a:cubicBezTo>
                  <a:cubicBezTo>
                    <a:pt x="50913" y="34742"/>
                    <a:pt x="50598" y="29599"/>
                    <a:pt x="50598" y="29599"/>
                  </a:cubicBezTo>
                  <a:lnTo>
                    <a:pt x="50598" y="29599"/>
                  </a:lnTo>
                  <a:cubicBezTo>
                    <a:pt x="50598" y="29599"/>
                    <a:pt x="52636" y="35037"/>
                    <a:pt x="53454" y="35037"/>
                  </a:cubicBezTo>
                  <a:cubicBezTo>
                    <a:pt x="53489" y="35037"/>
                    <a:pt x="53522" y="35027"/>
                    <a:pt x="53552" y="35007"/>
                  </a:cubicBezTo>
                  <a:cubicBezTo>
                    <a:pt x="54290" y="34506"/>
                    <a:pt x="51284" y="29494"/>
                    <a:pt x="51284" y="29494"/>
                  </a:cubicBezTo>
                  <a:lnTo>
                    <a:pt x="51284" y="29494"/>
                  </a:lnTo>
                  <a:cubicBezTo>
                    <a:pt x="51284" y="29494"/>
                    <a:pt x="55355" y="32738"/>
                    <a:pt x="56654" y="32738"/>
                  </a:cubicBezTo>
                  <a:cubicBezTo>
                    <a:pt x="56785" y="32738"/>
                    <a:pt x="56888" y="32705"/>
                    <a:pt x="56955" y="32633"/>
                  </a:cubicBezTo>
                  <a:cubicBezTo>
                    <a:pt x="57694" y="31841"/>
                    <a:pt x="51521" y="28941"/>
                    <a:pt x="51521" y="28941"/>
                  </a:cubicBezTo>
                  <a:lnTo>
                    <a:pt x="51521" y="28941"/>
                  </a:lnTo>
                  <a:cubicBezTo>
                    <a:pt x="51522" y="28941"/>
                    <a:pt x="53492" y="29217"/>
                    <a:pt x="55086" y="29217"/>
                  </a:cubicBezTo>
                  <a:cubicBezTo>
                    <a:pt x="56005" y="29217"/>
                    <a:pt x="56799" y="29125"/>
                    <a:pt x="57018" y="28835"/>
                  </a:cubicBezTo>
                  <a:cubicBezTo>
                    <a:pt x="57327" y="28426"/>
                    <a:pt x="55826" y="28328"/>
                    <a:pt x="54305" y="28328"/>
                  </a:cubicBezTo>
                  <a:cubicBezTo>
                    <a:pt x="52883" y="28328"/>
                    <a:pt x="51443" y="28414"/>
                    <a:pt x="51443" y="28414"/>
                  </a:cubicBezTo>
                  <a:cubicBezTo>
                    <a:pt x="51443" y="28414"/>
                    <a:pt x="49108" y="21425"/>
                    <a:pt x="44938" y="18581"/>
                  </a:cubicBezTo>
                  <a:lnTo>
                    <a:pt x="45165" y="16727"/>
                  </a:lnTo>
                  <a:cubicBezTo>
                    <a:pt x="45165" y="16727"/>
                    <a:pt x="45140" y="16726"/>
                    <a:pt x="45093" y="16726"/>
                  </a:cubicBezTo>
                  <a:cubicBezTo>
                    <a:pt x="44775" y="16726"/>
                    <a:pt x="43441" y="16796"/>
                    <a:pt x="42106" y="17888"/>
                  </a:cubicBezTo>
                  <a:lnTo>
                    <a:pt x="42268" y="18467"/>
                  </a:lnTo>
                  <a:lnTo>
                    <a:pt x="39042" y="19748"/>
                  </a:lnTo>
                  <a:cubicBezTo>
                    <a:pt x="39039" y="19062"/>
                    <a:pt x="38998" y="18361"/>
                    <a:pt x="38915" y="17651"/>
                  </a:cubicBezTo>
                  <a:cubicBezTo>
                    <a:pt x="38548" y="14501"/>
                    <a:pt x="37479" y="11778"/>
                    <a:pt x="36522" y="9877"/>
                  </a:cubicBezTo>
                  <a:cubicBezTo>
                    <a:pt x="37354" y="9584"/>
                    <a:pt x="38130" y="9133"/>
                    <a:pt x="38703" y="8631"/>
                  </a:cubicBezTo>
                  <a:cubicBezTo>
                    <a:pt x="39678" y="7759"/>
                    <a:pt x="40945" y="5411"/>
                    <a:pt x="38966" y="4832"/>
                  </a:cubicBezTo>
                  <a:cubicBezTo>
                    <a:pt x="38871" y="4807"/>
                    <a:pt x="38774" y="4785"/>
                    <a:pt x="38672" y="4771"/>
                  </a:cubicBezTo>
                  <a:cubicBezTo>
                    <a:pt x="39065" y="4202"/>
                    <a:pt x="39337" y="3569"/>
                    <a:pt x="39282" y="2932"/>
                  </a:cubicBezTo>
                  <a:cubicBezTo>
                    <a:pt x="39191" y="1901"/>
                    <a:pt x="38264" y="1565"/>
                    <a:pt x="37365" y="1565"/>
                  </a:cubicBezTo>
                  <a:cubicBezTo>
                    <a:pt x="37229" y="1565"/>
                    <a:pt x="37094" y="1573"/>
                    <a:pt x="36962" y="1587"/>
                  </a:cubicBezTo>
                  <a:cubicBezTo>
                    <a:pt x="36535" y="1629"/>
                    <a:pt x="36012" y="1808"/>
                    <a:pt x="35583" y="2103"/>
                  </a:cubicBezTo>
                  <a:cubicBezTo>
                    <a:pt x="35620" y="1475"/>
                    <a:pt x="35500" y="801"/>
                    <a:pt x="35117" y="398"/>
                  </a:cubicBezTo>
                  <a:cubicBezTo>
                    <a:pt x="34832" y="113"/>
                    <a:pt x="34437" y="0"/>
                    <a:pt x="34017" y="0"/>
                  </a:cubicBez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09" name="Google Shape;2109;p33"/>
            <p:cNvGrpSpPr/>
            <p:nvPr/>
          </p:nvGrpSpPr>
          <p:grpSpPr>
            <a:xfrm rot="-489026">
              <a:off x="2940934" y="3075158"/>
              <a:ext cx="1724380" cy="1365527"/>
              <a:chOff x="1436825" y="424150"/>
              <a:chExt cx="1442300" cy="1142150"/>
            </a:xfrm>
          </p:grpSpPr>
          <p:sp>
            <p:nvSpPr>
              <p:cNvPr id="2110" name="Google Shape;2110;p33"/>
              <p:cNvSpPr/>
              <p:nvPr/>
            </p:nvSpPr>
            <p:spPr>
              <a:xfrm>
                <a:off x="2053400" y="878275"/>
                <a:ext cx="478850" cy="256200"/>
              </a:xfrm>
              <a:custGeom>
                <a:avLst/>
                <a:gdLst/>
                <a:ahLst/>
                <a:cxnLst/>
                <a:rect l="l" t="t" r="r" b="b"/>
                <a:pathLst>
                  <a:path w="19154" h="10248" extrusionOk="0">
                    <a:moveTo>
                      <a:pt x="18363" y="0"/>
                    </a:moveTo>
                    <a:lnTo>
                      <a:pt x="1" y="7294"/>
                    </a:lnTo>
                    <a:lnTo>
                      <a:pt x="214" y="10248"/>
                    </a:lnTo>
                    <a:lnTo>
                      <a:pt x="19154" y="3732"/>
                    </a:lnTo>
                    <a:lnTo>
                      <a:pt x="1836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3"/>
              <p:cNvSpPr/>
              <p:nvPr/>
            </p:nvSpPr>
            <p:spPr>
              <a:xfrm>
                <a:off x="2534950" y="874025"/>
                <a:ext cx="344175" cy="426125"/>
              </a:xfrm>
              <a:custGeom>
                <a:avLst/>
                <a:gdLst/>
                <a:ahLst/>
                <a:cxnLst/>
                <a:rect l="l" t="t" r="r" b="b"/>
                <a:pathLst>
                  <a:path w="13767" h="17045" extrusionOk="0">
                    <a:moveTo>
                      <a:pt x="0" y="1"/>
                    </a:moveTo>
                    <a:lnTo>
                      <a:pt x="314" y="2926"/>
                    </a:lnTo>
                    <a:lnTo>
                      <a:pt x="5326" y="11183"/>
                    </a:lnTo>
                    <a:cubicBezTo>
                      <a:pt x="5326" y="11183"/>
                      <a:pt x="2556" y="12475"/>
                      <a:pt x="2661" y="13030"/>
                    </a:cubicBezTo>
                    <a:cubicBezTo>
                      <a:pt x="2675" y="13103"/>
                      <a:pt x="2742" y="13134"/>
                      <a:pt x="2849" y="13134"/>
                    </a:cubicBezTo>
                    <a:cubicBezTo>
                      <a:pt x="3558" y="13134"/>
                      <a:pt x="6012" y="11738"/>
                      <a:pt x="6012" y="11738"/>
                    </a:cubicBezTo>
                    <a:lnTo>
                      <a:pt x="6012" y="11738"/>
                    </a:lnTo>
                    <a:cubicBezTo>
                      <a:pt x="6012" y="11738"/>
                      <a:pt x="5405" y="16723"/>
                      <a:pt x="6196" y="16750"/>
                    </a:cubicBezTo>
                    <a:cubicBezTo>
                      <a:pt x="6198" y="16750"/>
                      <a:pt x="6200" y="16750"/>
                      <a:pt x="6202" y="16750"/>
                    </a:cubicBezTo>
                    <a:cubicBezTo>
                      <a:pt x="6986" y="16750"/>
                      <a:pt x="6671" y="11606"/>
                      <a:pt x="6671" y="11606"/>
                    </a:cubicBezTo>
                    <a:lnTo>
                      <a:pt x="6671" y="11606"/>
                    </a:lnTo>
                    <a:cubicBezTo>
                      <a:pt x="6671" y="11606"/>
                      <a:pt x="8710" y="17044"/>
                      <a:pt x="9529" y="17044"/>
                    </a:cubicBezTo>
                    <a:cubicBezTo>
                      <a:pt x="9564" y="17044"/>
                      <a:pt x="9596" y="17034"/>
                      <a:pt x="9626" y="17014"/>
                    </a:cubicBezTo>
                    <a:cubicBezTo>
                      <a:pt x="10364" y="16513"/>
                      <a:pt x="7358" y="11501"/>
                      <a:pt x="7357" y="11501"/>
                    </a:cubicBezTo>
                    <a:lnTo>
                      <a:pt x="7357" y="11501"/>
                    </a:lnTo>
                    <a:cubicBezTo>
                      <a:pt x="7358" y="11501"/>
                      <a:pt x="11430" y="14745"/>
                      <a:pt x="12729" y="14745"/>
                    </a:cubicBezTo>
                    <a:cubicBezTo>
                      <a:pt x="12860" y="14745"/>
                      <a:pt x="12962" y="14712"/>
                      <a:pt x="13030" y="14640"/>
                    </a:cubicBezTo>
                    <a:cubicBezTo>
                      <a:pt x="13767" y="13849"/>
                      <a:pt x="7596" y="10948"/>
                      <a:pt x="7596" y="10948"/>
                    </a:cubicBezTo>
                    <a:lnTo>
                      <a:pt x="7596" y="10948"/>
                    </a:lnTo>
                    <a:cubicBezTo>
                      <a:pt x="7596" y="10948"/>
                      <a:pt x="9566" y="11224"/>
                      <a:pt x="11160" y="11224"/>
                    </a:cubicBezTo>
                    <a:cubicBezTo>
                      <a:pt x="12079" y="11224"/>
                      <a:pt x="12873" y="11132"/>
                      <a:pt x="13092" y="10843"/>
                    </a:cubicBezTo>
                    <a:cubicBezTo>
                      <a:pt x="13401" y="10434"/>
                      <a:pt x="11900" y="10335"/>
                      <a:pt x="10379" y="10335"/>
                    </a:cubicBezTo>
                    <a:cubicBezTo>
                      <a:pt x="8957" y="10335"/>
                      <a:pt x="7518" y="10421"/>
                      <a:pt x="7518" y="10421"/>
                    </a:cubicBezTo>
                    <a:cubicBezTo>
                      <a:pt x="7518" y="10421"/>
                      <a:pt x="4801" y="2295"/>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3"/>
              <p:cNvSpPr/>
              <p:nvPr/>
            </p:nvSpPr>
            <p:spPr>
              <a:xfrm>
                <a:off x="2489425" y="842250"/>
                <a:ext cx="76525" cy="139250"/>
              </a:xfrm>
              <a:custGeom>
                <a:avLst/>
                <a:gdLst/>
                <a:ahLst/>
                <a:cxnLst/>
                <a:rect l="l" t="t" r="r" b="b"/>
                <a:pathLst>
                  <a:path w="3061" h="5570" extrusionOk="0">
                    <a:moveTo>
                      <a:pt x="2990" y="1"/>
                    </a:moveTo>
                    <a:cubicBezTo>
                      <a:pt x="2673" y="1"/>
                      <a:pt x="1337" y="70"/>
                      <a:pt x="0" y="1163"/>
                    </a:cubicBezTo>
                    <a:lnTo>
                      <a:pt x="1239" y="5570"/>
                    </a:lnTo>
                    <a:lnTo>
                      <a:pt x="2400" y="5358"/>
                    </a:lnTo>
                    <a:lnTo>
                      <a:pt x="3060" y="2"/>
                    </a:lnTo>
                    <a:cubicBezTo>
                      <a:pt x="3060" y="2"/>
                      <a:pt x="3036" y="1"/>
                      <a:pt x="29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3"/>
              <p:cNvSpPr/>
              <p:nvPr/>
            </p:nvSpPr>
            <p:spPr>
              <a:xfrm>
                <a:off x="1902450" y="424150"/>
                <a:ext cx="557925" cy="532000"/>
              </a:xfrm>
              <a:custGeom>
                <a:avLst/>
                <a:gdLst/>
                <a:ahLst/>
                <a:cxnLst/>
                <a:rect l="l" t="t" r="r" b="b"/>
                <a:pathLst>
                  <a:path w="22317" h="21280" extrusionOk="0">
                    <a:moveTo>
                      <a:pt x="15387" y="0"/>
                    </a:moveTo>
                    <a:cubicBezTo>
                      <a:pt x="14719" y="0"/>
                      <a:pt x="13987" y="285"/>
                      <a:pt x="13531" y="608"/>
                    </a:cubicBezTo>
                    <a:cubicBezTo>
                      <a:pt x="12557" y="1320"/>
                      <a:pt x="12029" y="2586"/>
                      <a:pt x="12107" y="3802"/>
                    </a:cubicBezTo>
                    <a:cubicBezTo>
                      <a:pt x="12107" y="3922"/>
                      <a:pt x="12115" y="4055"/>
                      <a:pt x="12135" y="4193"/>
                    </a:cubicBezTo>
                    <a:cubicBezTo>
                      <a:pt x="11704" y="3916"/>
                      <a:pt x="11057" y="3771"/>
                      <a:pt x="10557" y="3771"/>
                    </a:cubicBezTo>
                    <a:cubicBezTo>
                      <a:pt x="10344" y="3771"/>
                      <a:pt x="10157" y="3797"/>
                      <a:pt x="10025" y="3851"/>
                    </a:cubicBezTo>
                    <a:cubicBezTo>
                      <a:pt x="9632" y="4003"/>
                      <a:pt x="9315" y="4414"/>
                      <a:pt x="9151" y="4890"/>
                    </a:cubicBezTo>
                    <a:cubicBezTo>
                      <a:pt x="8570" y="4428"/>
                      <a:pt x="7818" y="4173"/>
                      <a:pt x="7069" y="4173"/>
                    </a:cubicBezTo>
                    <a:cubicBezTo>
                      <a:pt x="6274" y="4173"/>
                      <a:pt x="5484" y="4460"/>
                      <a:pt x="4907" y="5093"/>
                    </a:cubicBezTo>
                    <a:cubicBezTo>
                      <a:pt x="4012" y="6043"/>
                      <a:pt x="3561" y="7493"/>
                      <a:pt x="3827" y="8758"/>
                    </a:cubicBezTo>
                    <a:cubicBezTo>
                      <a:pt x="3852" y="8853"/>
                      <a:pt x="3916" y="9052"/>
                      <a:pt x="4009" y="9270"/>
                    </a:cubicBezTo>
                    <a:cubicBezTo>
                      <a:pt x="3616" y="9119"/>
                      <a:pt x="3140" y="9016"/>
                      <a:pt x="2676" y="9016"/>
                    </a:cubicBezTo>
                    <a:cubicBezTo>
                      <a:pt x="2171" y="9016"/>
                      <a:pt x="1680" y="9137"/>
                      <a:pt x="1321" y="9445"/>
                    </a:cubicBezTo>
                    <a:cubicBezTo>
                      <a:pt x="583" y="10077"/>
                      <a:pt x="792" y="11265"/>
                      <a:pt x="1268" y="12002"/>
                    </a:cubicBezTo>
                    <a:cubicBezTo>
                      <a:pt x="1426" y="12243"/>
                      <a:pt x="1619" y="12451"/>
                      <a:pt x="1831" y="12626"/>
                    </a:cubicBezTo>
                    <a:cubicBezTo>
                      <a:pt x="1451" y="12898"/>
                      <a:pt x="1109" y="13230"/>
                      <a:pt x="821" y="13638"/>
                    </a:cubicBezTo>
                    <a:cubicBezTo>
                      <a:pt x="213" y="14456"/>
                      <a:pt x="1" y="15617"/>
                      <a:pt x="872" y="16329"/>
                    </a:cubicBezTo>
                    <a:cubicBezTo>
                      <a:pt x="1420" y="16782"/>
                      <a:pt x="2015" y="16989"/>
                      <a:pt x="2650" y="16989"/>
                    </a:cubicBezTo>
                    <a:cubicBezTo>
                      <a:pt x="3271" y="16989"/>
                      <a:pt x="3929" y="16791"/>
                      <a:pt x="4621" y="16433"/>
                    </a:cubicBezTo>
                    <a:lnTo>
                      <a:pt x="4621" y="16433"/>
                    </a:lnTo>
                    <a:cubicBezTo>
                      <a:pt x="3716" y="17100"/>
                      <a:pt x="3617" y="17332"/>
                      <a:pt x="3513" y="18095"/>
                    </a:cubicBezTo>
                    <a:cubicBezTo>
                      <a:pt x="3484" y="18285"/>
                      <a:pt x="3502" y="18731"/>
                      <a:pt x="3601" y="19100"/>
                    </a:cubicBezTo>
                    <a:lnTo>
                      <a:pt x="5285" y="21280"/>
                    </a:lnTo>
                    <a:lnTo>
                      <a:pt x="17940" y="19137"/>
                    </a:lnTo>
                    <a:lnTo>
                      <a:pt x="17896" y="9873"/>
                    </a:lnTo>
                    <a:cubicBezTo>
                      <a:pt x="18727" y="9579"/>
                      <a:pt x="19505" y="9129"/>
                      <a:pt x="20077" y="8626"/>
                    </a:cubicBezTo>
                    <a:cubicBezTo>
                      <a:pt x="21049" y="7760"/>
                      <a:pt x="22316" y="5411"/>
                      <a:pt x="20338" y="4831"/>
                    </a:cubicBezTo>
                    <a:cubicBezTo>
                      <a:pt x="20242" y="4807"/>
                      <a:pt x="20145" y="4784"/>
                      <a:pt x="20043" y="4771"/>
                    </a:cubicBezTo>
                    <a:cubicBezTo>
                      <a:pt x="20437" y="4201"/>
                      <a:pt x="20708" y="3569"/>
                      <a:pt x="20653" y="2933"/>
                    </a:cubicBezTo>
                    <a:cubicBezTo>
                      <a:pt x="20563" y="1900"/>
                      <a:pt x="19633" y="1565"/>
                      <a:pt x="18733" y="1565"/>
                    </a:cubicBezTo>
                    <a:cubicBezTo>
                      <a:pt x="18598" y="1565"/>
                      <a:pt x="18464" y="1572"/>
                      <a:pt x="18333" y="1586"/>
                    </a:cubicBezTo>
                    <a:cubicBezTo>
                      <a:pt x="17907" y="1628"/>
                      <a:pt x="17383" y="1808"/>
                      <a:pt x="16954" y="2102"/>
                    </a:cubicBezTo>
                    <a:cubicBezTo>
                      <a:pt x="16991" y="1475"/>
                      <a:pt x="16872" y="800"/>
                      <a:pt x="16488" y="398"/>
                    </a:cubicBezTo>
                    <a:cubicBezTo>
                      <a:pt x="16203" y="113"/>
                      <a:pt x="15808" y="0"/>
                      <a:pt x="153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33"/>
              <p:cNvSpPr/>
              <p:nvPr/>
            </p:nvSpPr>
            <p:spPr>
              <a:xfrm>
                <a:off x="2146225" y="550250"/>
                <a:ext cx="238925" cy="100575"/>
              </a:xfrm>
              <a:custGeom>
                <a:avLst/>
                <a:gdLst/>
                <a:ahLst/>
                <a:cxnLst/>
                <a:rect l="l" t="t" r="r" b="b"/>
                <a:pathLst>
                  <a:path w="9557" h="4023" extrusionOk="0">
                    <a:moveTo>
                      <a:pt x="4512" y="1023"/>
                    </a:moveTo>
                    <a:cubicBezTo>
                      <a:pt x="4582" y="1023"/>
                      <a:pt x="4658" y="1029"/>
                      <a:pt x="4740" y="1040"/>
                    </a:cubicBezTo>
                    <a:cubicBezTo>
                      <a:pt x="4697" y="1570"/>
                      <a:pt x="4390" y="1997"/>
                      <a:pt x="4033" y="2367"/>
                    </a:cubicBezTo>
                    <a:cubicBezTo>
                      <a:pt x="3944" y="2113"/>
                      <a:pt x="3923" y="1836"/>
                      <a:pt x="3971" y="1533"/>
                    </a:cubicBezTo>
                    <a:cubicBezTo>
                      <a:pt x="3955" y="1193"/>
                      <a:pt x="4136" y="1023"/>
                      <a:pt x="4512" y="1023"/>
                    </a:cubicBezTo>
                    <a:close/>
                    <a:moveTo>
                      <a:pt x="4493" y="0"/>
                    </a:moveTo>
                    <a:cubicBezTo>
                      <a:pt x="4255" y="0"/>
                      <a:pt x="4012" y="185"/>
                      <a:pt x="3899" y="509"/>
                    </a:cubicBezTo>
                    <a:cubicBezTo>
                      <a:pt x="3682" y="1138"/>
                      <a:pt x="3510" y="1973"/>
                      <a:pt x="3739" y="2650"/>
                    </a:cubicBezTo>
                    <a:cubicBezTo>
                      <a:pt x="3723" y="2666"/>
                      <a:pt x="3707" y="2681"/>
                      <a:pt x="3691" y="2696"/>
                    </a:cubicBezTo>
                    <a:cubicBezTo>
                      <a:pt x="3326" y="3030"/>
                      <a:pt x="2899" y="3271"/>
                      <a:pt x="2445" y="3455"/>
                    </a:cubicBezTo>
                    <a:cubicBezTo>
                      <a:pt x="2278" y="3522"/>
                      <a:pt x="2126" y="3553"/>
                      <a:pt x="1990" y="3553"/>
                    </a:cubicBezTo>
                    <a:cubicBezTo>
                      <a:pt x="669" y="3553"/>
                      <a:pt x="802" y="655"/>
                      <a:pt x="2374" y="395"/>
                    </a:cubicBezTo>
                    <a:cubicBezTo>
                      <a:pt x="2434" y="384"/>
                      <a:pt x="2434" y="255"/>
                      <a:pt x="2372" y="255"/>
                    </a:cubicBezTo>
                    <a:cubicBezTo>
                      <a:pt x="2372" y="255"/>
                      <a:pt x="2372" y="255"/>
                      <a:pt x="2372" y="255"/>
                    </a:cubicBezTo>
                    <a:cubicBezTo>
                      <a:pt x="701" y="284"/>
                      <a:pt x="1" y="3470"/>
                      <a:pt x="1718" y="3975"/>
                    </a:cubicBezTo>
                    <a:cubicBezTo>
                      <a:pt x="1827" y="4008"/>
                      <a:pt x="1942" y="4023"/>
                      <a:pt x="2061" y="4023"/>
                    </a:cubicBezTo>
                    <a:cubicBezTo>
                      <a:pt x="2666" y="4023"/>
                      <a:pt x="3373" y="3630"/>
                      <a:pt x="3954" y="3076"/>
                    </a:cubicBezTo>
                    <a:cubicBezTo>
                      <a:pt x="4390" y="3684"/>
                      <a:pt x="5043" y="3920"/>
                      <a:pt x="5762" y="3920"/>
                    </a:cubicBezTo>
                    <a:cubicBezTo>
                      <a:pt x="7121" y="3920"/>
                      <a:pt x="8713" y="3076"/>
                      <a:pt x="9505" y="2302"/>
                    </a:cubicBezTo>
                    <a:cubicBezTo>
                      <a:pt x="9557" y="2252"/>
                      <a:pt x="9546" y="2042"/>
                      <a:pt x="9462" y="2042"/>
                    </a:cubicBezTo>
                    <a:cubicBezTo>
                      <a:pt x="9451" y="2042"/>
                      <a:pt x="9439" y="2046"/>
                      <a:pt x="9426" y="2053"/>
                    </a:cubicBezTo>
                    <a:cubicBezTo>
                      <a:pt x="8475" y="2597"/>
                      <a:pt x="7033" y="3370"/>
                      <a:pt x="5765" y="3370"/>
                    </a:cubicBezTo>
                    <a:cubicBezTo>
                      <a:pt x="5283" y="3370"/>
                      <a:pt x="4826" y="3259"/>
                      <a:pt x="4431" y="2981"/>
                    </a:cubicBezTo>
                    <a:cubicBezTo>
                      <a:pt x="4361" y="2913"/>
                      <a:pt x="4303" y="2842"/>
                      <a:pt x="4248" y="2768"/>
                    </a:cubicBezTo>
                    <a:cubicBezTo>
                      <a:pt x="4893" y="2025"/>
                      <a:pt x="5288" y="1103"/>
                      <a:pt x="5002" y="407"/>
                    </a:cubicBezTo>
                    <a:cubicBezTo>
                      <a:pt x="4886" y="127"/>
                      <a:pt x="4691" y="0"/>
                      <a:pt x="44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33"/>
              <p:cNvSpPr/>
              <p:nvPr/>
            </p:nvSpPr>
            <p:spPr>
              <a:xfrm>
                <a:off x="2010025" y="550300"/>
                <a:ext cx="78500" cy="166900"/>
              </a:xfrm>
              <a:custGeom>
                <a:avLst/>
                <a:gdLst/>
                <a:ahLst/>
                <a:cxnLst/>
                <a:rect l="l" t="t" r="r" b="b"/>
                <a:pathLst>
                  <a:path w="3140" h="6676" extrusionOk="0">
                    <a:moveTo>
                      <a:pt x="1969" y="4334"/>
                    </a:moveTo>
                    <a:cubicBezTo>
                      <a:pt x="2147" y="4426"/>
                      <a:pt x="2325" y="4519"/>
                      <a:pt x="2504" y="4613"/>
                    </a:cubicBezTo>
                    <a:cubicBezTo>
                      <a:pt x="2387" y="4645"/>
                      <a:pt x="2269" y="4661"/>
                      <a:pt x="2150" y="4661"/>
                    </a:cubicBezTo>
                    <a:cubicBezTo>
                      <a:pt x="2087" y="4661"/>
                      <a:pt x="2024" y="4656"/>
                      <a:pt x="1961" y="4647"/>
                    </a:cubicBezTo>
                    <a:cubicBezTo>
                      <a:pt x="1714" y="4631"/>
                      <a:pt x="1518" y="4564"/>
                      <a:pt x="1360" y="4465"/>
                    </a:cubicBezTo>
                    <a:cubicBezTo>
                      <a:pt x="1557" y="4391"/>
                      <a:pt x="1767" y="4352"/>
                      <a:pt x="1969" y="4334"/>
                    </a:cubicBezTo>
                    <a:close/>
                    <a:moveTo>
                      <a:pt x="3035" y="1"/>
                    </a:moveTo>
                    <a:cubicBezTo>
                      <a:pt x="3033" y="1"/>
                      <a:pt x="3030" y="1"/>
                      <a:pt x="3027" y="1"/>
                    </a:cubicBezTo>
                    <a:cubicBezTo>
                      <a:pt x="1339" y="164"/>
                      <a:pt x="280" y="2045"/>
                      <a:pt x="469" y="3611"/>
                    </a:cubicBezTo>
                    <a:cubicBezTo>
                      <a:pt x="501" y="3886"/>
                      <a:pt x="607" y="4149"/>
                      <a:pt x="761" y="4376"/>
                    </a:cubicBezTo>
                    <a:cubicBezTo>
                      <a:pt x="576" y="4520"/>
                      <a:pt x="410" y="4697"/>
                      <a:pt x="282" y="4909"/>
                    </a:cubicBezTo>
                    <a:cubicBezTo>
                      <a:pt x="0" y="5375"/>
                      <a:pt x="215" y="5885"/>
                      <a:pt x="503" y="6273"/>
                    </a:cubicBezTo>
                    <a:cubicBezTo>
                      <a:pt x="722" y="6566"/>
                      <a:pt x="1042" y="6676"/>
                      <a:pt x="1380" y="6676"/>
                    </a:cubicBezTo>
                    <a:cubicBezTo>
                      <a:pt x="1832" y="6676"/>
                      <a:pt x="2318" y="6480"/>
                      <a:pt x="2643" y="6264"/>
                    </a:cubicBezTo>
                    <a:cubicBezTo>
                      <a:pt x="2669" y="6247"/>
                      <a:pt x="2668" y="6175"/>
                      <a:pt x="2636" y="6175"/>
                    </a:cubicBezTo>
                    <a:cubicBezTo>
                      <a:pt x="2633" y="6175"/>
                      <a:pt x="2629" y="6176"/>
                      <a:pt x="2625" y="6178"/>
                    </a:cubicBezTo>
                    <a:cubicBezTo>
                      <a:pt x="2289" y="6322"/>
                      <a:pt x="1963" y="6390"/>
                      <a:pt x="1598" y="6390"/>
                    </a:cubicBezTo>
                    <a:cubicBezTo>
                      <a:pt x="1590" y="6390"/>
                      <a:pt x="1582" y="6390"/>
                      <a:pt x="1574" y="6390"/>
                    </a:cubicBezTo>
                    <a:cubicBezTo>
                      <a:pt x="666" y="6384"/>
                      <a:pt x="352" y="5194"/>
                      <a:pt x="1003" y="4661"/>
                    </a:cubicBezTo>
                    <a:lnTo>
                      <a:pt x="1003" y="4661"/>
                    </a:lnTo>
                    <a:cubicBezTo>
                      <a:pt x="1202" y="4849"/>
                      <a:pt x="1444" y="4991"/>
                      <a:pt x="1712" y="5050"/>
                    </a:cubicBezTo>
                    <a:cubicBezTo>
                      <a:pt x="1792" y="5068"/>
                      <a:pt x="1900" y="5079"/>
                      <a:pt x="2017" y="5079"/>
                    </a:cubicBezTo>
                    <a:cubicBezTo>
                      <a:pt x="2352" y="5079"/>
                      <a:pt x="2763" y="4984"/>
                      <a:pt x="2814" y="4662"/>
                    </a:cubicBezTo>
                    <a:cubicBezTo>
                      <a:pt x="2866" y="4328"/>
                      <a:pt x="2459" y="4057"/>
                      <a:pt x="2177" y="4014"/>
                    </a:cubicBezTo>
                    <a:cubicBezTo>
                      <a:pt x="2077" y="3999"/>
                      <a:pt x="1978" y="3991"/>
                      <a:pt x="1881" y="3991"/>
                    </a:cubicBezTo>
                    <a:cubicBezTo>
                      <a:pt x="1591" y="3991"/>
                      <a:pt x="1314" y="4058"/>
                      <a:pt x="1063" y="4183"/>
                    </a:cubicBezTo>
                    <a:cubicBezTo>
                      <a:pt x="619" y="3535"/>
                      <a:pt x="876" y="2372"/>
                      <a:pt x="1267" y="1731"/>
                    </a:cubicBezTo>
                    <a:cubicBezTo>
                      <a:pt x="1679" y="1059"/>
                      <a:pt x="2371" y="599"/>
                      <a:pt x="3053" y="248"/>
                    </a:cubicBezTo>
                    <a:cubicBezTo>
                      <a:pt x="3132" y="210"/>
                      <a:pt x="3139" y="1"/>
                      <a:pt x="30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33"/>
              <p:cNvSpPr/>
              <p:nvPr/>
            </p:nvSpPr>
            <p:spPr>
              <a:xfrm>
                <a:off x="2236725" y="454525"/>
                <a:ext cx="159825" cy="96600"/>
              </a:xfrm>
              <a:custGeom>
                <a:avLst/>
                <a:gdLst/>
                <a:ahLst/>
                <a:cxnLst/>
                <a:rect l="l" t="t" r="r" b="b"/>
                <a:pathLst>
                  <a:path w="6393" h="3864" extrusionOk="0">
                    <a:moveTo>
                      <a:pt x="1637" y="1"/>
                    </a:moveTo>
                    <a:cubicBezTo>
                      <a:pt x="1635" y="1"/>
                      <a:pt x="1633" y="1"/>
                      <a:pt x="1631" y="2"/>
                    </a:cubicBezTo>
                    <a:cubicBezTo>
                      <a:pt x="410" y="299"/>
                      <a:pt x="688" y="2455"/>
                      <a:pt x="1371" y="3156"/>
                    </a:cubicBezTo>
                    <a:cubicBezTo>
                      <a:pt x="1743" y="3540"/>
                      <a:pt x="2229" y="3864"/>
                      <a:pt x="2759" y="3864"/>
                    </a:cubicBezTo>
                    <a:cubicBezTo>
                      <a:pt x="2877" y="3864"/>
                      <a:pt x="2998" y="3848"/>
                      <a:pt x="3120" y="3812"/>
                    </a:cubicBezTo>
                    <a:cubicBezTo>
                      <a:pt x="3293" y="3761"/>
                      <a:pt x="3424" y="3630"/>
                      <a:pt x="3521" y="3464"/>
                    </a:cubicBezTo>
                    <a:cubicBezTo>
                      <a:pt x="3800" y="3687"/>
                      <a:pt x="4149" y="3788"/>
                      <a:pt x="4503" y="3788"/>
                    </a:cubicBezTo>
                    <a:cubicBezTo>
                      <a:pt x="5433" y="3788"/>
                      <a:pt x="6392" y="3087"/>
                      <a:pt x="6162" y="2074"/>
                    </a:cubicBezTo>
                    <a:cubicBezTo>
                      <a:pt x="6153" y="2034"/>
                      <a:pt x="6134" y="2018"/>
                      <a:pt x="6115" y="2018"/>
                    </a:cubicBezTo>
                    <a:cubicBezTo>
                      <a:pt x="6087" y="2018"/>
                      <a:pt x="6058" y="2052"/>
                      <a:pt x="6056" y="2099"/>
                    </a:cubicBezTo>
                    <a:cubicBezTo>
                      <a:pt x="6007" y="3001"/>
                      <a:pt x="5312" y="3349"/>
                      <a:pt x="4513" y="3378"/>
                    </a:cubicBezTo>
                    <a:cubicBezTo>
                      <a:pt x="4498" y="3379"/>
                      <a:pt x="4483" y="3379"/>
                      <a:pt x="4469" y="3379"/>
                    </a:cubicBezTo>
                    <a:cubicBezTo>
                      <a:pt x="4180" y="3379"/>
                      <a:pt x="3904" y="3282"/>
                      <a:pt x="3657" y="3136"/>
                    </a:cubicBezTo>
                    <a:cubicBezTo>
                      <a:pt x="3731" y="2861"/>
                      <a:pt x="3736" y="2563"/>
                      <a:pt x="3673" y="2356"/>
                    </a:cubicBezTo>
                    <a:cubicBezTo>
                      <a:pt x="3608" y="2138"/>
                      <a:pt x="3478" y="1890"/>
                      <a:pt x="3294" y="1890"/>
                    </a:cubicBezTo>
                    <a:cubicBezTo>
                      <a:pt x="3222" y="1890"/>
                      <a:pt x="3141" y="1928"/>
                      <a:pt x="3053" y="2022"/>
                    </a:cubicBezTo>
                    <a:cubicBezTo>
                      <a:pt x="2722" y="2370"/>
                      <a:pt x="3069" y="2975"/>
                      <a:pt x="3325" y="3277"/>
                    </a:cubicBezTo>
                    <a:cubicBezTo>
                      <a:pt x="3310" y="3318"/>
                      <a:pt x="3297" y="3355"/>
                      <a:pt x="3281" y="3401"/>
                    </a:cubicBezTo>
                    <a:cubicBezTo>
                      <a:pt x="3145" y="3519"/>
                      <a:pt x="2990" y="3576"/>
                      <a:pt x="2812" y="3576"/>
                    </a:cubicBezTo>
                    <a:cubicBezTo>
                      <a:pt x="2808" y="3576"/>
                      <a:pt x="2805" y="3576"/>
                      <a:pt x="2802" y="3576"/>
                    </a:cubicBezTo>
                    <a:cubicBezTo>
                      <a:pt x="2768" y="3579"/>
                      <a:pt x="2735" y="3580"/>
                      <a:pt x="2702" y="3580"/>
                    </a:cubicBezTo>
                    <a:cubicBezTo>
                      <a:pt x="1173" y="3580"/>
                      <a:pt x="1" y="579"/>
                      <a:pt x="1646" y="76"/>
                    </a:cubicBezTo>
                    <a:cubicBezTo>
                      <a:pt x="1676" y="68"/>
                      <a:pt x="1668" y="1"/>
                      <a:pt x="16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33"/>
              <p:cNvSpPr/>
              <p:nvPr/>
            </p:nvSpPr>
            <p:spPr>
              <a:xfrm>
                <a:off x="1945225" y="659050"/>
                <a:ext cx="482200" cy="497850"/>
              </a:xfrm>
              <a:custGeom>
                <a:avLst/>
                <a:gdLst/>
                <a:ahLst/>
                <a:cxnLst/>
                <a:rect l="l" t="t" r="r" b="b"/>
                <a:pathLst>
                  <a:path w="19288" h="19914" extrusionOk="0">
                    <a:moveTo>
                      <a:pt x="11912" y="0"/>
                    </a:moveTo>
                    <a:lnTo>
                      <a:pt x="11912" y="0"/>
                    </a:lnTo>
                    <a:cubicBezTo>
                      <a:pt x="11987" y="1045"/>
                      <a:pt x="11596" y="2457"/>
                      <a:pt x="10741" y="2638"/>
                    </a:cubicBezTo>
                    <a:cubicBezTo>
                      <a:pt x="10679" y="2649"/>
                      <a:pt x="10617" y="2655"/>
                      <a:pt x="10555" y="2655"/>
                    </a:cubicBezTo>
                    <a:cubicBezTo>
                      <a:pt x="9932" y="2655"/>
                      <a:pt x="9320" y="2103"/>
                      <a:pt x="8857" y="1466"/>
                    </a:cubicBezTo>
                    <a:cubicBezTo>
                      <a:pt x="8519" y="2117"/>
                      <a:pt x="8035" y="2643"/>
                      <a:pt x="7363" y="2846"/>
                    </a:cubicBezTo>
                    <a:cubicBezTo>
                      <a:pt x="7223" y="2886"/>
                      <a:pt x="7094" y="2908"/>
                      <a:pt x="6979" y="2908"/>
                    </a:cubicBezTo>
                    <a:cubicBezTo>
                      <a:pt x="6637" y="2908"/>
                      <a:pt x="6407" y="2720"/>
                      <a:pt x="6309" y="2266"/>
                    </a:cubicBezTo>
                    <a:cubicBezTo>
                      <a:pt x="6306" y="2254"/>
                      <a:pt x="6306" y="2244"/>
                      <a:pt x="6306" y="2232"/>
                    </a:cubicBezTo>
                    <a:cubicBezTo>
                      <a:pt x="6103" y="2789"/>
                      <a:pt x="5657" y="3354"/>
                      <a:pt x="5253" y="3586"/>
                    </a:cubicBezTo>
                    <a:cubicBezTo>
                      <a:pt x="5109" y="3663"/>
                      <a:pt x="4952" y="3707"/>
                      <a:pt x="4792" y="3726"/>
                    </a:cubicBezTo>
                    <a:lnTo>
                      <a:pt x="5385" y="10917"/>
                    </a:lnTo>
                    <a:cubicBezTo>
                      <a:pt x="4351" y="10078"/>
                      <a:pt x="3116" y="9703"/>
                      <a:pt x="2102" y="9703"/>
                    </a:cubicBezTo>
                    <a:cubicBezTo>
                      <a:pt x="2029" y="9703"/>
                      <a:pt x="1958" y="9705"/>
                      <a:pt x="1887" y="9709"/>
                    </a:cubicBezTo>
                    <a:cubicBezTo>
                      <a:pt x="787" y="9766"/>
                      <a:pt x="1" y="10292"/>
                      <a:pt x="137" y="11156"/>
                    </a:cubicBezTo>
                    <a:cubicBezTo>
                      <a:pt x="305" y="12238"/>
                      <a:pt x="2310" y="12433"/>
                      <a:pt x="3732" y="12433"/>
                    </a:cubicBezTo>
                    <a:cubicBezTo>
                      <a:pt x="4532" y="12433"/>
                      <a:pt x="5148" y="12371"/>
                      <a:pt x="5148" y="12371"/>
                    </a:cubicBezTo>
                    <a:lnTo>
                      <a:pt x="5148" y="12371"/>
                    </a:lnTo>
                    <a:lnTo>
                      <a:pt x="3037" y="16907"/>
                    </a:lnTo>
                    <a:lnTo>
                      <a:pt x="4885" y="17778"/>
                    </a:lnTo>
                    <a:lnTo>
                      <a:pt x="6072" y="16675"/>
                    </a:lnTo>
                    <a:cubicBezTo>
                      <a:pt x="6072" y="16675"/>
                      <a:pt x="8446" y="19913"/>
                      <a:pt x="12720" y="19913"/>
                    </a:cubicBezTo>
                    <a:cubicBezTo>
                      <a:pt x="16993" y="19913"/>
                      <a:pt x="19288" y="14374"/>
                      <a:pt x="18576" y="8256"/>
                    </a:cubicBezTo>
                    <a:cubicBezTo>
                      <a:pt x="18207" y="5106"/>
                      <a:pt x="17139" y="2385"/>
                      <a:pt x="16182" y="482"/>
                    </a:cubicBezTo>
                    <a:cubicBezTo>
                      <a:pt x="15542" y="708"/>
                      <a:pt x="14868" y="843"/>
                      <a:pt x="14221" y="843"/>
                    </a:cubicBezTo>
                    <a:cubicBezTo>
                      <a:pt x="13770" y="843"/>
                      <a:pt x="13332" y="777"/>
                      <a:pt x="12928" y="630"/>
                    </a:cubicBezTo>
                    <a:cubicBezTo>
                      <a:pt x="12633" y="529"/>
                      <a:pt x="12193" y="301"/>
                      <a:pt x="1191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33"/>
              <p:cNvSpPr/>
              <p:nvPr/>
            </p:nvSpPr>
            <p:spPr>
              <a:xfrm>
                <a:off x="1955475" y="920975"/>
                <a:ext cx="82100" cy="35250"/>
              </a:xfrm>
              <a:custGeom>
                <a:avLst/>
                <a:gdLst/>
                <a:ahLst/>
                <a:cxnLst/>
                <a:rect l="l" t="t" r="r" b="b"/>
                <a:pathLst>
                  <a:path w="3284" h="1410" extrusionOk="0">
                    <a:moveTo>
                      <a:pt x="1282" y="1"/>
                    </a:moveTo>
                    <a:cubicBezTo>
                      <a:pt x="227" y="1"/>
                      <a:pt x="1" y="779"/>
                      <a:pt x="1" y="779"/>
                    </a:cubicBezTo>
                    <a:cubicBezTo>
                      <a:pt x="423" y="278"/>
                      <a:pt x="959" y="112"/>
                      <a:pt x="1461" y="112"/>
                    </a:cubicBezTo>
                    <a:cubicBezTo>
                      <a:pt x="2025" y="112"/>
                      <a:pt x="2546" y="322"/>
                      <a:pt x="2812" y="505"/>
                    </a:cubicBezTo>
                    <a:cubicBezTo>
                      <a:pt x="3277" y="827"/>
                      <a:pt x="3012" y="1333"/>
                      <a:pt x="2302" y="1333"/>
                    </a:cubicBezTo>
                    <a:cubicBezTo>
                      <a:pt x="2247" y="1333"/>
                      <a:pt x="2189" y="1330"/>
                      <a:pt x="2128" y="1323"/>
                    </a:cubicBezTo>
                    <a:cubicBezTo>
                      <a:pt x="1290" y="1234"/>
                      <a:pt x="1812" y="708"/>
                      <a:pt x="1812" y="708"/>
                    </a:cubicBezTo>
                    <a:lnTo>
                      <a:pt x="1812" y="708"/>
                    </a:lnTo>
                    <a:lnTo>
                      <a:pt x="997" y="796"/>
                    </a:lnTo>
                    <a:lnTo>
                      <a:pt x="1596" y="804"/>
                    </a:lnTo>
                    <a:cubicBezTo>
                      <a:pt x="1338" y="1235"/>
                      <a:pt x="1731" y="1410"/>
                      <a:pt x="2188" y="1410"/>
                    </a:cubicBezTo>
                    <a:cubicBezTo>
                      <a:pt x="2618" y="1410"/>
                      <a:pt x="3104" y="1256"/>
                      <a:pt x="3163" y="1016"/>
                    </a:cubicBezTo>
                    <a:cubicBezTo>
                      <a:pt x="3284" y="521"/>
                      <a:pt x="2462" y="37"/>
                      <a:pt x="1350" y="2"/>
                    </a:cubicBezTo>
                    <a:cubicBezTo>
                      <a:pt x="1327" y="1"/>
                      <a:pt x="1304" y="1"/>
                      <a:pt x="12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33"/>
              <p:cNvSpPr/>
              <p:nvPr/>
            </p:nvSpPr>
            <p:spPr>
              <a:xfrm>
                <a:off x="2106450" y="937350"/>
                <a:ext cx="98950" cy="124300"/>
              </a:xfrm>
              <a:custGeom>
                <a:avLst/>
                <a:gdLst/>
                <a:ahLst/>
                <a:cxnLst/>
                <a:rect l="l" t="t" r="r" b="b"/>
                <a:pathLst>
                  <a:path w="3958" h="4972" extrusionOk="0">
                    <a:moveTo>
                      <a:pt x="2365" y="1"/>
                    </a:moveTo>
                    <a:cubicBezTo>
                      <a:pt x="2365" y="1"/>
                      <a:pt x="722" y="1164"/>
                      <a:pt x="318" y="2794"/>
                    </a:cubicBezTo>
                    <a:cubicBezTo>
                      <a:pt x="0" y="4082"/>
                      <a:pt x="917" y="4972"/>
                      <a:pt x="2304" y="4972"/>
                    </a:cubicBezTo>
                    <a:cubicBezTo>
                      <a:pt x="2405" y="4972"/>
                      <a:pt x="2509" y="4967"/>
                      <a:pt x="2615" y="4957"/>
                    </a:cubicBezTo>
                    <a:cubicBezTo>
                      <a:pt x="2963" y="3570"/>
                      <a:pt x="3533" y="2597"/>
                      <a:pt x="3957" y="2011"/>
                    </a:cubicBezTo>
                    <a:cubicBezTo>
                      <a:pt x="2037" y="1642"/>
                      <a:pt x="2365" y="1"/>
                      <a:pt x="23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33"/>
              <p:cNvSpPr/>
              <p:nvPr/>
            </p:nvSpPr>
            <p:spPr>
              <a:xfrm>
                <a:off x="2107525" y="931300"/>
                <a:ext cx="124600" cy="133025"/>
              </a:xfrm>
              <a:custGeom>
                <a:avLst/>
                <a:gdLst/>
                <a:ahLst/>
                <a:cxnLst/>
                <a:rect l="l" t="t" r="r" b="b"/>
                <a:pathLst>
                  <a:path w="4984" h="5321" extrusionOk="0">
                    <a:moveTo>
                      <a:pt x="2479" y="0"/>
                    </a:moveTo>
                    <a:lnTo>
                      <a:pt x="2260" y="155"/>
                    </a:lnTo>
                    <a:cubicBezTo>
                      <a:pt x="2191" y="203"/>
                      <a:pt x="578" y="1359"/>
                      <a:pt x="171" y="3013"/>
                    </a:cubicBezTo>
                    <a:cubicBezTo>
                      <a:pt x="1" y="3703"/>
                      <a:pt x="163" y="4324"/>
                      <a:pt x="627" y="4758"/>
                    </a:cubicBezTo>
                    <a:cubicBezTo>
                      <a:pt x="761" y="4883"/>
                      <a:pt x="916" y="4987"/>
                      <a:pt x="1086" y="5070"/>
                    </a:cubicBezTo>
                    <a:cubicBezTo>
                      <a:pt x="1423" y="5235"/>
                      <a:pt x="1827" y="5320"/>
                      <a:pt x="2265" y="5320"/>
                    </a:cubicBezTo>
                    <a:cubicBezTo>
                      <a:pt x="2655" y="5320"/>
                      <a:pt x="3072" y="5253"/>
                      <a:pt x="3495" y="5117"/>
                    </a:cubicBezTo>
                    <a:lnTo>
                      <a:pt x="3428" y="4914"/>
                    </a:lnTo>
                    <a:cubicBezTo>
                      <a:pt x="3028" y="5043"/>
                      <a:pt x="2634" y="5106"/>
                      <a:pt x="2267" y="5106"/>
                    </a:cubicBezTo>
                    <a:cubicBezTo>
                      <a:pt x="1662" y="5106"/>
                      <a:pt x="1132" y="4933"/>
                      <a:pt x="773" y="4599"/>
                    </a:cubicBezTo>
                    <a:cubicBezTo>
                      <a:pt x="367" y="4221"/>
                      <a:pt x="229" y="3675"/>
                      <a:pt x="380" y="3061"/>
                    </a:cubicBezTo>
                    <a:cubicBezTo>
                      <a:pt x="687" y="1814"/>
                      <a:pt x="1754" y="835"/>
                      <a:pt x="2193" y="476"/>
                    </a:cubicBezTo>
                    <a:lnTo>
                      <a:pt x="2193" y="476"/>
                    </a:lnTo>
                    <a:cubicBezTo>
                      <a:pt x="2187" y="770"/>
                      <a:pt x="2241" y="1256"/>
                      <a:pt x="2599" y="1678"/>
                    </a:cubicBezTo>
                    <a:cubicBezTo>
                      <a:pt x="3026" y="2178"/>
                      <a:pt x="3751" y="2432"/>
                      <a:pt x="4755" y="2432"/>
                    </a:cubicBezTo>
                    <a:cubicBezTo>
                      <a:pt x="4830" y="2432"/>
                      <a:pt x="4906" y="2430"/>
                      <a:pt x="4984" y="2427"/>
                    </a:cubicBezTo>
                    <a:lnTo>
                      <a:pt x="4977" y="2214"/>
                    </a:lnTo>
                    <a:cubicBezTo>
                      <a:pt x="4901" y="2217"/>
                      <a:pt x="4828" y="2218"/>
                      <a:pt x="4756" y="2218"/>
                    </a:cubicBezTo>
                    <a:cubicBezTo>
                      <a:pt x="3817" y="2218"/>
                      <a:pt x="3148" y="1991"/>
                      <a:pt x="2765" y="1541"/>
                    </a:cubicBezTo>
                    <a:cubicBezTo>
                      <a:pt x="2291" y="988"/>
                      <a:pt x="2426" y="270"/>
                      <a:pt x="2427" y="264"/>
                    </a:cubicBezTo>
                    <a:lnTo>
                      <a:pt x="247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33"/>
              <p:cNvSpPr/>
              <p:nvPr/>
            </p:nvSpPr>
            <p:spPr>
              <a:xfrm>
                <a:off x="2139250" y="927600"/>
                <a:ext cx="40925" cy="13325"/>
              </a:xfrm>
              <a:custGeom>
                <a:avLst/>
                <a:gdLst/>
                <a:ahLst/>
                <a:cxnLst/>
                <a:rect l="l" t="t" r="r" b="b"/>
                <a:pathLst>
                  <a:path w="1637" h="533" extrusionOk="0">
                    <a:moveTo>
                      <a:pt x="883" y="0"/>
                    </a:moveTo>
                    <a:cubicBezTo>
                      <a:pt x="429" y="0"/>
                      <a:pt x="1" y="290"/>
                      <a:pt x="1" y="290"/>
                    </a:cubicBezTo>
                    <a:cubicBezTo>
                      <a:pt x="180" y="214"/>
                      <a:pt x="351" y="185"/>
                      <a:pt x="510" y="185"/>
                    </a:cubicBezTo>
                    <a:cubicBezTo>
                      <a:pt x="1055" y="185"/>
                      <a:pt x="1445" y="533"/>
                      <a:pt x="1445" y="533"/>
                    </a:cubicBezTo>
                    <a:lnTo>
                      <a:pt x="1637" y="429"/>
                    </a:lnTo>
                    <a:cubicBezTo>
                      <a:pt x="1433" y="103"/>
                      <a:pt x="1153" y="0"/>
                      <a:pt x="8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33"/>
              <p:cNvSpPr/>
              <p:nvPr/>
            </p:nvSpPr>
            <p:spPr>
              <a:xfrm>
                <a:off x="2141450" y="946550"/>
                <a:ext cx="57600" cy="43000"/>
              </a:xfrm>
              <a:custGeom>
                <a:avLst/>
                <a:gdLst/>
                <a:ahLst/>
                <a:cxnLst/>
                <a:rect l="l" t="t" r="r" b="b"/>
                <a:pathLst>
                  <a:path w="2304" h="1720" extrusionOk="0">
                    <a:moveTo>
                      <a:pt x="840" y="0"/>
                    </a:moveTo>
                    <a:lnTo>
                      <a:pt x="840" y="0"/>
                    </a:lnTo>
                    <a:cubicBezTo>
                      <a:pt x="0" y="1521"/>
                      <a:pt x="1205" y="1719"/>
                      <a:pt x="1888" y="1719"/>
                    </a:cubicBezTo>
                    <a:cubicBezTo>
                      <a:pt x="2128" y="1719"/>
                      <a:pt x="2303" y="1695"/>
                      <a:pt x="2303" y="1695"/>
                    </a:cubicBezTo>
                    <a:cubicBezTo>
                      <a:pt x="608" y="1274"/>
                      <a:pt x="839" y="1"/>
                      <a:pt x="84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33"/>
              <p:cNvSpPr/>
              <p:nvPr/>
            </p:nvSpPr>
            <p:spPr>
              <a:xfrm>
                <a:off x="2101700" y="997250"/>
                <a:ext cx="50425" cy="55550"/>
              </a:xfrm>
              <a:custGeom>
                <a:avLst/>
                <a:gdLst/>
                <a:ahLst/>
                <a:cxnLst/>
                <a:rect l="l" t="t" r="r" b="b"/>
                <a:pathLst>
                  <a:path w="2017" h="2222" extrusionOk="0">
                    <a:moveTo>
                      <a:pt x="750" y="1"/>
                    </a:moveTo>
                    <a:lnTo>
                      <a:pt x="750" y="1"/>
                    </a:lnTo>
                    <a:cubicBezTo>
                      <a:pt x="750" y="1"/>
                      <a:pt x="0" y="1553"/>
                      <a:pt x="1376" y="2222"/>
                    </a:cubicBezTo>
                    <a:cubicBezTo>
                      <a:pt x="1376" y="2221"/>
                      <a:pt x="2016" y="189"/>
                      <a:pt x="75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33"/>
              <p:cNvSpPr/>
              <p:nvPr/>
            </p:nvSpPr>
            <p:spPr>
              <a:xfrm>
                <a:off x="2166600" y="825725"/>
                <a:ext cx="90000" cy="82950"/>
              </a:xfrm>
              <a:custGeom>
                <a:avLst/>
                <a:gdLst/>
                <a:ahLst/>
                <a:cxnLst/>
                <a:rect l="l" t="t" r="r" b="b"/>
                <a:pathLst>
                  <a:path w="3600" h="3318" extrusionOk="0">
                    <a:moveTo>
                      <a:pt x="1677" y="0"/>
                    </a:moveTo>
                    <a:cubicBezTo>
                      <a:pt x="1590" y="0"/>
                      <a:pt x="1501" y="11"/>
                      <a:pt x="1412" y="34"/>
                    </a:cubicBezTo>
                    <a:cubicBezTo>
                      <a:pt x="257" y="327"/>
                      <a:pt x="0" y="2472"/>
                      <a:pt x="575" y="3305"/>
                    </a:cubicBezTo>
                    <a:cubicBezTo>
                      <a:pt x="581" y="3314"/>
                      <a:pt x="587" y="3317"/>
                      <a:pt x="592" y="3317"/>
                    </a:cubicBezTo>
                    <a:cubicBezTo>
                      <a:pt x="610" y="3317"/>
                      <a:pt x="621" y="3274"/>
                      <a:pt x="615" y="3255"/>
                    </a:cubicBezTo>
                    <a:cubicBezTo>
                      <a:pt x="338" y="2426"/>
                      <a:pt x="612" y="626"/>
                      <a:pt x="1694" y="509"/>
                    </a:cubicBezTo>
                    <a:cubicBezTo>
                      <a:pt x="1726" y="506"/>
                      <a:pt x="1756" y="504"/>
                      <a:pt x="1786" y="504"/>
                    </a:cubicBezTo>
                    <a:cubicBezTo>
                      <a:pt x="2641" y="504"/>
                      <a:pt x="2928" y="1868"/>
                      <a:pt x="3293" y="2412"/>
                    </a:cubicBezTo>
                    <a:cubicBezTo>
                      <a:pt x="3314" y="2442"/>
                      <a:pt x="3337" y="2454"/>
                      <a:pt x="3359" y="2454"/>
                    </a:cubicBezTo>
                    <a:cubicBezTo>
                      <a:pt x="3407" y="2454"/>
                      <a:pt x="3453" y="2396"/>
                      <a:pt x="3462" y="2339"/>
                    </a:cubicBezTo>
                    <a:cubicBezTo>
                      <a:pt x="3599" y="1409"/>
                      <a:pt x="2691" y="0"/>
                      <a:pt x="16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33"/>
              <p:cNvSpPr/>
              <p:nvPr/>
            </p:nvSpPr>
            <p:spPr>
              <a:xfrm>
                <a:off x="2282500" y="792125"/>
                <a:ext cx="90025" cy="82925"/>
              </a:xfrm>
              <a:custGeom>
                <a:avLst/>
                <a:gdLst/>
                <a:ahLst/>
                <a:cxnLst/>
                <a:rect l="l" t="t" r="r" b="b"/>
                <a:pathLst>
                  <a:path w="3601" h="3317" extrusionOk="0">
                    <a:moveTo>
                      <a:pt x="1679" y="0"/>
                    </a:moveTo>
                    <a:cubicBezTo>
                      <a:pt x="1591" y="0"/>
                      <a:pt x="1503" y="11"/>
                      <a:pt x="1413" y="33"/>
                    </a:cubicBezTo>
                    <a:cubicBezTo>
                      <a:pt x="259" y="326"/>
                      <a:pt x="1" y="2471"/>
                      <a:pt x="575" y="3304"/>
                    </a:cubicBezTo>
                    <a:cubicBezTo>
                      <a:pt x="582" y="3313"/>
                      <a:pt x="588" y="3317"/>
                      <a:pt x="593" y="3317"/>
                    </a:cubicBezTo>
                    <a:cubicBezTo>
                      <a:pt x="611" y="3317"/>
                      <a:pt x="623" y="3272"/>
                      <a:pt x="617" y="3254"/>
                    </a:cubicBezTo>
                    <a:cubicBezTo>
                      <a:pt x="339" y="2424"/>
                      <a:pt x="614" y="625"/>
                      <a:pt x="1696" y="507"/>
                    </a:cubicBezTo>
                    <a:cubicBezTo>
                      <a:pt x="1727" y="504"/>
                      <a:pt x="1757" y="502"/>
                      <a:pt x="1787" y="502"/>
                    </a:cubicBezTo>
                    <a:cubicBezTo>
                      <a:pt x="2642" y="502"/>
                      <a:pt x="2929" y="1867"/>
                      <a:pt x="3295" y="2410"/>
                    </a:cubicBezTo>
                    <a:cubicBezTo>
                      <a:pt x="3315" y="2440"/>
                      <a:pt x="3338" y="2453"/>
                      <a:pt x="3360" y="2453"/>
                    </a:cubicBezTo>
                    <a:cubicBezTo>
                      <a:pt x="3408" y="2453"/>
                      <a:pt x="3454" y="2395"/>
                      <a:pt x="3463" y="2337"/>
                    </a:cubicBezTo>
                    <a:cubicBezTo>
                      <a:pt x="3601" y="1409"/>
                      <a:pt x="2692" y="0"/>
                      <a:pt x="16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33"/>
              <p:cNvSpPr/>
              <p:nvPr/>
            </p:nvSpPr>
            <p:spPr>
              <a:xfrm>
                <a:off x="2227950" y="790975"/>
                <a:ext cx="99600" cy="177575"/>
              </a:xfrm>
              <a:custGeom>
                <a:avLst/>
                <a:gdLst/>
                <a:ahLst/>
                <a:cxnLst/>
                <a:rect l="l" t="t" r="r" b="b"/>
                <a:pathLst>
                  <a:path w="3984" h="7103" extrusionOk="0">
                    <a:moveTo>
                      <a:pt x="1048" y="0"/>
                    </a:moveTo>
                    <a:lnTo>
                      <a:pt x="771" y="152"/>
                    </a:lnTo>
                    <a:cubicBezTo>
                      <a:pt x="794" y="196"/>
                      <a:pt x="3219" y="4635"/>
                      <a:pt x="3605" y="6039"/>
                    </a:cubicBezTo>
                    <a:cubicBezTo>
                      <a:pt x="3651" y="6201"/>
                      <a:pt x="3629" y="6322"/>
                      <a:pt x="3538" y="6424"/>
                    </a:cubicBezTo>
                    <a:cubicBezTo>
                      <a:pt x="3291" y="6700"/>
                      <a:pt x="2626" y="6785"/>
                      <a:pt x="1932" y="6785"/>
                    </a:cubicBezTo>
                    <a:cubicBezTo>
                      <a:pt x="1345" y="6785"/>
                      <a:pt x="737" y="6724"/>
                      <a:pt x="344" y="6669"/>
                    </a:cubicBezTo>
                    <a:cubicBezTo>
                      <a:pt x="381" y="6431"/>
                      <a:pt x="478" y="6104"/>
                      <a:pt x="649" y="6040"/>
                    </a:cubicBezTo>
                    <a:cubicBezTo>
                      <a:pt x="669" y="6033"/>
                      <a:pt x="691" y="6029"/>
                      <a:pt x="715" y="6029"/>
                    </a:cubicBezTo>
                    <a:cubicBezTo>
                      <a:pt x="842" y="6029"/>
                      <a:pt x="1017" y="6135"/>
                      <a:pt x="1218" y="6337"/>
                    </a:cubicBezTo>
                    <a:lnTo>
                      <a:pt x="1441" y="6113"/>
                    </a:lnTo>
                    <a:cubicBezTo>
                      <a:pt x="1174" y="5846"/>
                      <a:pt x="929" y="5713"/>
                      <a:pt x="712" y="5713"/>
                    </a:cubicBezTo>
                    <a:cubicBezTo>
                      <a:pt x="651" y="5713"/>
                      <a:pt x="592" y="5723"/>
                      <a:pt x="535" y="5745"/>
                    </a:cubicBezTo>
                    <a:cubicBezTo>
                      <a:pt x="79" y="5916"/>
                      <a:pt x="15" y="6702"/>
                      <a:pt x="10" y="6793"/>
                    </a:cubicBezTo>
                    <a:lnTo>
                      <a:pt x="0" y="6937"/>
                    </a:lnTo>
                    <a:lnTo>
                      <a:pt x="144" y="6960"/>
                    </a:lnTo>
                    <a:cubicBezTo>
                      <a:pt x="300" y="6984"/>
                      <a:pt x="1092" y="7102"/>
                      <a:pt x="1912" y="7102"/>
                    </a:cubicBezTo>
                    <a:cubicBezTo>
                      <a:pt x="2666" y="7102"/>
                      <a:pt x="3445" y="7002"/>
                      <a:pt x="3774" y="6634"/>
                    </a:cubicBezTo>
                    <a:cubicBezTo>
                      <a:pt x="3936" y="6453"/>
                      <a:pt x="3984" y="6217"/>
                      <a:pt x="3911" y="5955"/>
                    </a:cubicBezTo>
                    <a:cubicBezTo>
                      <a:pt x="3514" y="4515"/>
                      <a:pt x="1148" y="183"/>
                      <a:pt x="10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33"/>
              <p:cNvSpPr/>
              <p:nvPr/>
            </p:nvSpPr>
            <p:spPr>
              <a:xfrm>
                <a:off x="2130275" y="758075"/>
                <a:ext cx="106275" cy="86825"/>
              </a:xfrm>
              <a:custGeom>
                <a:avLst/>
                <a:gdLst/>
                <a:ahLst/>
                <a:cxnLst/>
                <a:rect l="l" t="t" r="r" b="b"/>
                <a:pathLst>
                  <a:path w="4251" h="3473" extrusionOk="0">
                    <a:moveTo>
                      <a:pt x="3533" y="0"/>
                    </a:moveTo>
                    <a:lnTo>
                      <a:pt x="1" y="2430"/>
                    </a:lnTo>
                    <a:lnTo>
                      <a:pt x="719" y="3473"/>
                    </a:lnTo>
                    <a:lnTo>
                      <a:pt x="4251" y="1042"/>
                    </a:lnTo>
                    <a:lnTo>
                      <a:pt x="35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33"/>
              <p:cNvSpPr/>
              <p:nvPr/>
            </p:nvSpPr>
            <p:spPr>
              <a:xfrm>
                <a:off x="2249300" y="730950"/>
                <a:ext cx="110875" cy="40775"/>
              </a:xfrm>
              <a:custGeom>
                <a:avLst/>
                <a:gdLst/>
                <a:ahLst/>
                <a:cxnLst/>
                <a:rect l="l" t="t" r="r" b="b"/>
                <a:pathLst>
                  <a:path w="4435" h="1631" extrusionOk="0">
                    <a:moveTo>
                      <a:pt x="4327" y="0"/>
                    </a:moveTo>
                    <a:lnTo>
                      <a:pt x="0" y="370"/>
                    </a:lnTo>
                    <a:lnTo>
                      <a:pt x="108" y="1631"/>
                    </a:lnTo>
                    <a:lnTo>
                      <a:pt x="4434" y="1261"/>
                    </a:lnTo>
                    <a:lnTo>
                      <a:pt x="43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33"/>
              <p:cNvSpPr/>
              <p:nvPr/>
            </p:nvSpPr>
            <p:spPr>
              <a:xfrm>
                <a:off x="1845425" y="1180475"/>
                <a:ext cx="182000" cy="122200"/>
              </a:xfrm>
              <a:custGeom>
                <a:avLst/>
                <a:gdLst/>
                <a:ahLst/>
                <a:cxnLst/>
                <a:rect l="l" t="t" r="r" b="b"/>
                <a:pathLst>
                  <a:path w="7280" h="4888" extrusionOk="0">
                    <a:moveTo>
                      <a:pt x="4333" y="1"/>
                    </a:moveTo>
                    <a:lnTo>
                      <a:pt x="182" y="590"/>
                    </a:lnTo>
                    <a:cubicBezTo>
                      <a:pt x="87" y="840"/>
                      <a:pt x="23" y="1094"/>
                      <a:pt x="1" y="1350"/>
                    </a:cubicBezTo>
                    <a:lnTo>
                      <a:pt x="1" y="1352"/>
                    </a:lnTo>
                    <a:lnTo>
                      <a:pt x="3" y="1355"/>
                    </a:lnTo>
                    <a:lnTo>
                      <a:pt x="990" y="3547"/>
                    </a:lnTo>
                    <a:lnTo>
                      <a:pt x="7076" y="4887"/>
                    </a:lnTo>
                    <a:lnTo>
                      <a:pt x="7093" y="3892"/>
                    </a:lnTo>
                    <a:lnTo>
                      <a:pt x="7280" y="3353"/>
                    </a:lnTo>
                    <a:lnTo>
                      <a:pt x="433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33"/>
              <p:cNvSpPr/>
              <p:nvPr/>
            </p:nvSpPr>
            <p:spPr>
              <a:xfrm>
                <a:off x="1436825" y="1214275"/>
                <a:ext cx="1434400" cy="352025"/>
              </a:xfrm>
              <a:custGeom>
                <a:avLst/>
                <a:gdLst/>
                <a:ahLst/>
                <a:cxnLst/>
                <a:rect l="l" t="t" r="r" b="b"/>
                <a:pathLst>
                  <a:path w="57376" h="14081" extrusionOk="0">
                    <a:moveTo>
                      <a:pt x="16345" y="0"/>
                    </a:moveTo>
                    <a:cubicBezTo>
                      <a:pt x="16104" y="2850"/>
                      <a:pt x="18360" y="3445"/>
                      <a:pt x="18360" y="3445"/>
                    </a:cubicBezTo>
                    <a:lnTo>
                      <a:pt x="18320" y="12624"/>
                    </a:lnTo>
                    <a:cubicBezTo>
                      <a:pt x="18320" y="12624"/>
                      <a:pt x="14563" y="8970"/>
                      <a:pt x="13246" y="1979"/>
                    </a:cubicBezTo>
                    <a:cubicBezTo>
                      <a:pt x="13176" y="1618"/>
                      <a:pt x="13113" y="1248"/>
                      <a:pt x="13060" y="872"/>
                    </a:cubicBezTo>
                    <a:lnTo>
                      <a:pt x="10806" y="672"/>
                    </a:lnTo>
                    <a:lnTo>
                      <a:pt x="11160" y="1545"/>
                    </a:lnTo>
                    <a:cubicBezTo>
                      <a:pt x="11160" y="1545"/>
                      <a:pt x="9098" y="809"/>
                      <a:pt x="6175" y="809"/>
                    </a:cubicBezTo>
                    <a:cubicBezTo>
                      <a:pt x="4551" y="809"/>
                      <a:pt x="2662" y="1036"/>
                      <a:pt x="713" y="1742"/>
                    </a:cubicBezTo>
                    <a:cubicBezTo>
                      <a:pt x="713" y="1742"/>
                      <a:pt x="0" y="3694"/>
                      <a:pt x="3518" y="3694"/>
                    </a:cubicBezTo>
                    <a:cubicBezTo>
                      <a:pt x="5108" y="3694"/>
                      <a:pt x="7562" y="3295"/>
                      <a:pt x="11337" y="2138"/>
                    </a:cubicBezTo>
                    <a:lnTo>
                      <a:pt x="11492" y="2555"/>
                    </a:lnTo>
                    <a:lnTo>
                      <a:pt x="10963" y="2730"/>
                    </a:lnTo>
                    <a:cubicBezTo>
                      <a:pt x="10963" y="2730"/>
                      <a:pt x="9393" y="14080"/>
                      <a:pt x="17142" y="14080"/>
                    </a:cubicBezTo>
                    <a:cubicBezTo>
                      <a:pt x="18265" y="14080"/>
                      <a:pt x="19583" y="13842"/>
                      <a:pt x="21130" y="13296"/>
                    </a:cubicBezTo>
                    <a:lnTo>
                      <a:pt x="19943" y="3563"/>
                    </a:lnTo>
                    <a:lnTo>
                      <a:pt x="19943" y="3563"/>
                    </a:lnTo>
                    <a:cubicBezTo>
                      <a:pt x="19943" y="3563"/>
                      <a:pt x="33961" y="6180"/>
                      <a:pt x="50209" y="12952"/>
                    </a:cubicBezTo>
                    <a:cubicBezTo>
                      <a:pt x="50788" y="13192"/>
                      <a:pt x="51371" y="13440"/>
                      <a:pt x="51956" y="13692"/>
                    </a:cubicBezTo>
                    <a:lnTo>
                      <a:pt x="52907" y="12625"/>
                    </a:lnTo>
                    <a:lnTo>
                      <a:pt x="52232" y="12150"/>
                    </a:lnTo>
                    <a:cubicBezTo>
                      <a:pt x="52233" y="12149"/>
                      <a:pt x="55555" y="8827"/>
                      <a:pt x="57375" y="3957"/>
                    </a:cubicBezTo>
                    <a:cubicBezTo>
                      <a:pt x="57375" y="3957"/>
                      <a:pt x="57024" y="3809"/>
                      <a:pt x="56491" y="3809"/>
                    </a:cubicBezTo>
                    <a:cubicBezTo>
                      <a:pt x="55131" y="3809"/>
                      <a:pt x="52588" y="4770"/>
                      <a:pt x="51678" y="11593"/>
                    </a:cubicBezTo>
                    <a:lnTo>
                      <a:pt x="50757" y="11534"/>
                    </a:lnTo>
                    <a:lnTo>
                      <a:pt x="51006" y="10884"/>
                    </a:lnTo>
                    <a:cubicBezTo>
                      <a:pt x="51006" y="10884"/>
                      <a:pt x="41924" y="2737"/>
                      <a:pt x="27977" y="2737"/>
                    </a:cubicBezTo>
                    <a:cubicBezTo>
                      <a:pt x="26463" y="2737"/>
                      <a:pt x="24891" y="2833"/>
                      <a:pt x="23268" y="3046"/>
                    </a:cubicBezTo>
                    <a:lnTo>
                      <a:pt x="23439" y="2540"/>
                    </a:lnTo>
                    <a:lnTo>
                      <a:pt x="23439" y="2540"/>
                    </a:lnTo>
                    <a:cubicBezTo>
                      <a:pt x="22989" y="2597"/>
                      <a:pt x="22561" y="2623"/>
                      <a:pt x="22156" y="2623"/>
                    </a:cubicBezTo>
                    <a:cubicBezTo>
                      <a:pt x="18981" y="2623"/>
                      <a:pt x="17167" y="1009"/>
                      <a:pt x="163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33"/>
              <p:cNvSpPr/>
              <p:nvPr/>
            </p:nvSpPr>
            <p:spPr>
              <a:xfrm>
                <a:off x="1867175" y="1206325"/>
                <a:ext cx="30675" cy="53475"/>
              </a:xfrm>
              <a:custGeom>
                <a:avLst/>
                <a:gdLst/>
                <a:ahLst/>
                <a:cxnLst/>
                <a:rect l="l" t="t" r="r" b="b"/>
                <a:pathLst>
                  <a:path w="1227" h="2139" extrusionOk="0">
                    <a:moveTo>
                      <a:pt x="396" y="1"/>
                    </a:moveTo>
                    <a:lnTo>
                      <a:pt x="0" y="1882"/>
                    </a:lnTo>
                    <a:lnTo>
                      <a:pt x="177" y="2138"/>
                    </a:lnTo>
                    <a:lnTo>
                      <a:pt x="1227" y="516"/>
                    </a:lnTo>
                    <a:lnTo>
                      <a:pt x="39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33"/>
              <p:cNvSpPr/>
              <p:nvPr/>
            </p:nvSpPr>
            <p:spPr>
              <a:xfrm>
                <a:off x="1926650" y="1247125"/>
                <a:ext cx="61325" cy="37100"/>
              </a:xfrm>
              <a:custGeom>
                <a:avLst/>
                <a:gdLst/>
                <a:ahLst/>
                <a:cxnLst/>
                <a:rect l="l" t="t" r="r" b="b"/>
                <a:pathLst>
                  <a:path w="2453" h="1484" extrusionOk="0">
                    <a:moveTo>
                      <a:pt x="676" y="361"/>
                    </a:moveTo>
                    <a:lnTo>
                      <a:pt x="2008" y="623"/>
                    </a:lnTo>
                    <a:lnTo>
                      <a:pt x="1787" y="1133"/>
                    </a:lnTo>
                    <a:lnTo>
                      <a:pt x="444" y="933"/>
                    </a:lnTo>
                    <a:lnTo>
                      <a:pt x="676" y="361"/>
                    </a:lnTo>
                    <a:close/>
                    <a:moveTo>
                      <a:pt x="480" y="0"/>
                    </a:moveTo>
                    <a:lnTo>
                      <a:pt x="0" y="1188"/>
                    </a:lnTo>
                    <a:lnTo>
                      <a:pt x="1982" y="1484"/>
                    </a:lnTo>
                    <a:lnTo>
                      <a:pt x="2452" y="391"/>
                    </a:lnTo>
                    <a:lnTo>
                      <a:pt x="48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33"/>
              <p:cNvSpPr/>
              <p:nvPr/>
            </p:nvSpPr>
            <p:spPr>
              <a:xfrm>
                <a:off x="1786075" y="860125"/>
                <a:ext cx="296800" cy="404200"/>
              </a:xfrm>
              <a:custGeom>
                <a:avLst/>
                <a:gdLst/>
                <a:ahLst/>
                <a:cxnLst/>
                <a:rect l="l" t="t" r="r" b="b"/>
                <a:pathLst>
                  <a:path w="11872" h="16168" extrusionOk="0">
                    <a:moveTo>
                      <a:pt x="909" y="1"/>
                    </a:moveTo>
                    <a:lnTo>
                      <a:pt x="1" y="2930"/>
                    </a:lnTo>
                    <a:lnTo>
                      <a:pt x="7991" y="8666"/>
                    </a:lnTo>
                    <a:cubicBezTo>
                      <a:pt x="7991" y="8666"/>
                      <a:pt x="3533" y="10863"/>
                      <a:pt x="2556" y="13404"/>
                    </a:cubicBezTo>
                    <a:cubicBezTo>
                      <a:pt x="3371" y="14328"/>
                      <a:pt x="5502" y="16142"/>
                      <a:pt x="9655" y="16167"/>
                    </a:cubicBezTo>
                    <a:lnTo>
                      <a:pt x="11872" y="9656"/>
                    </a:lnTo>
                    <a:lnTo>
                      <a:pt x="9498" y="7323"/>
                    </a:lnTo>
                    <a:lnTo>
                      <a:pt x="9023" y="8349"/>
                    </a:lnTo>
                    <a:lnTo>
                      <a:pt x="90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33"/>
              <p:cNvSpPr/>
              <p:nvPr/>
            </p:nvSpPr>
            <p:spPr>
              <a:xfrm>
                <a:off x="1972975" y="1089625"/>
                <a:ext cx="128625" cy="307350"/>
              </a:xfrm>
              <a:custGeom>
                <a:avLst/>
                <a:gdLst/>
                <a:ahLst/>
                <a:cxnLst/>
                <a:rect l="l" t="t" r="r" b="b"/>
                <a:pathLst>
                  <a:path w="5145" h="12294" extrusionOk="0">
                    <a:moveTo>
                      <a:pt x="3325" y="1"/>
                    </a:moveTo>
                    <a:lnTo>
                      <a:pt x="2334" y="351"/>
                    </a:lnTo>
                    <a:lnTo>
                      <a:pt x="2718" y="1108"/>
                    </a:lnTo>
                    <a:cubicBezTo>
                      <a:pt x="2718" y="1108"/>
                      <a:pt x="1" y="6041"/>
                      <a:pt x="2058" y="11423"/>
                    </a:cubicBezTo>
                    <a:lnTo>
                      <a:pt x="4669" y="12293"/>
                    </a:lnTo>
                    <a:lnTo>
                      <a:pt x="5144" y="10580"/>
                    </a:lnTo>
                    <a:cubicBezTo>
                      <a:pt x="5144" y="10580"/>
                      <a:pt x="2265" y="7520"/>
                      <a:pt x="3191" y="1241"/>
                    </a:cubicBezTo>
                    <a:lnTo>
                      <a:pt x="3747" y="1056"/>
                    </a:lnTo>
                    <a:lnTo>
                      <a:pt x="332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33"/>
              <p:cNvSpPr/>
              <p:nvPr/>
            </p:nvSpPr>
            <p:spPr>
              <a:xfrm>
                <a:off x="2012300" y="1070825"/>
                <a:ext cx="64325" cy="56650"/>
              </a:xfrm>
              <a:custGeom>
                <a:avLst/>
                <a:gdLst/>
                <a:ahLst/>
                <a:cxnLst/>
                <a:rect l="l" t="t" r="r" b="b"/>
                <a:pathLst>
                  <a:path w="2573" h="2266" extrusionOk="0">
                    <a:moveTo>
                      <a:pt x="1" y="0"/>
                    </a:moveTo>
                    <a:lnTo>
                      <a:pt x="427" y="1266"/>
                    </a:lnTo>
                    <a:lnTo>
                      <a:pt x="1723" y="812"/>
                    </a:lnTo>
                    <a:lnTo>
                      <a:pt x="2158" y="2266"/>
                    </a:lnTo>
                    <a:lnTo>
                      <a:pt x="2573" y="2148"/>
                    </a:lnTo>
                    <a:lnTo>
                      <a:pt x="2317" y="2127"/>
                    </a:lnTo>
                    <a:lnTo>
                      <a:pt x="1825" y="641"/>
                    </a:lnTo>
                    <a:lnTo>
                      <a:pt x="1801" y="574"/>
                    </a:lnTo>
                    <a:lnTo>
                      <a:pt x="487" y="1068"/>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33"/>
              <p:cNvSpPr/>
              <p:nvPr/>
            </p:nvSpPr>
            <p:spPr>
              <a:xfrm>
                <a:off x="1464550" y="843650"/>
                <a:ext cx="309975" cy="464575"/>
              </a:xfrm>
              <a:custGeom>
                <a:avLst/>
                <a:gdLst/>
                <a:ahLst/>
                <a:cxnLst/>
                <a:rect l="l" t="t" r="r" b="b"/>
                <a:pathLst>
                  <a:path w="12399" h="18583" extrusionOk="0">
                    <a:moveTo>
                      <a:pt x="12398" y="1"/>
                    </a:moveTo>
                    <a:cubicBezTo>
                      <a:pt x="8046" y="2611"/>
                      <a:pt x="6266" y="11738"/>
                      <a:pt x="6266" y="11738"/>
                    </a:cubicBezTo>
                    <a:cubicBezTo>
                      <a:pt x="6266" y="11738"/>
                      <a:pt x="1" y="12610"/>
                      <a:pt x="132" y="13295"/>
                    </a:cubicBezTo>
                    <a:cubicBezTo>
                      <a:pt x="160" y="13439"/>
                      <a:pt x="403" y="13496"/>
                      <a:pt x="771" y="13496"/>
                    </a:cubicBezTo>
                    <a:cubicBezTo>
                      <a:pt x="2157" y="13496"/>
                      <a:pt x="5302" y="12689"/>
                      <a:pt x="5303" y="12689"/>
                    </a:cubicBezTo>
                    <a:lnTo>
                      <a:pt x="5303" y="12689"/>
                    </a:lnTo>
                    <a:cubicBezTo>
                      <a:pt x="5302" y="12689"/>
                      <a:pt x="237" y="15723"/>
                      <a:pt x="712" y="16514"/>
                    </a:cubicBezTo>
                    <a:cubicBezTo>
                      <a:pt x="753" y="16583"/>
                      <a:pt x="827" y="16614"/>
                      <a:pt x="928" y="16614"/>
                    </a:cubicBezTo>
                    <a:cubicBezTo>
                      <a:pt x="1991" y="16614"/>
                      <a:pt x="6041" y="13138"/>
                      <a:pt x="6041" y="13137"/>
                    </a:cubicBezTo>
                    <a:lnTo>
                      <a:pt x="6041" y="13137"/>
                    </a:lnTo>
                    <a:cubicBezTo>
                      <a:pt x="6041" y="13138"/>
                      <a:pt x="2955" y="17965"/>
                      <a:pt x="3772" y="18203"/>
                    </a:cubicBezTo>
                    <a:cubicBezTo>
                      <a:pt x="3790" y="18208"/>
                      <a:pt x="3810" y="18211"/>
                      <a:pt x="3830" y="18211"/>
                    </a:cubicBezTo>
                    <a:cubicBezTo>
                      <a:pt x="4693" y="18211"/>
                      <a:pt x="6911" y="13297"/>
                      <a:pt x="6911" y="13297"/>
                    </a:cubicBezTo>
                    <a:cubicBezTo>
                      <a:pt x="6911" y="13297"/>
                      <a:pt x="7248" y="18583"/>
                      <a:pt x="7853" y="18583"/>
                    </a:cubicBezTo>
                    <a:cubicBezTo>
                      <a:pt x="7881" y="18583"/>
                      <a:pt x="7911" y="18571"/>
                      <a:pt x="7941" y="18545"/>
                    </a:cubicBezTo>
                    <a:cubicBezTo>
                      <a:pt x="8601" y="17993"/>
                      <a:pt x="7677" y="13112"/>
                      <a:pt x="7677" y="13111"/>
                    </a:cubicBezTo>
                    <a:lnTo>
                      <a:pt x="7677" y="13111"/>
                    </a:lnTo>
                    <a:cubicBezTo>
                      <a:pt x="7677" y="13112"/>
                      <a:pt x="9336" y="14005"/>
                      <a:pt x="10111" y="14005"/>
                    </a:cubicBezTo>
                    <a:cubicBezTo>
                      <a:pt x="10332" y="14005"/>
                      <a:pt x="10482" y="13932"/>
                      <a:pt x="10499" y="13744"/>
                    </a:cubicBezTo>
                    <a:cubicBezTo>
                      <a:pt x="10579" y="12899"/>
                      <a:pt x="8072" y="12689"/>
                      <a:pt x="8072" y="12689"/>
                    </a:cubicBezTo>
                    <a:lnTo>
                      <a:pt x="12398" y="2796"/>
                    </a:lnTo>
                    <a:lnTo>
                      <a:pt x="1239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33"/>
              <p:cNvSpPr/>
              <p:nvPr/>
            </p:nvSpPr>
            <p:spPr>
              <a:xfrm>
                <a:off x="1742850" y="828450"/>
                <a:ext cx="71900" cy="129300"/>
              </a:xfrm>
              <a:custGeom>
                <a:avLst/>
                <a:gdLst/>
                <a:ahLst/>
                <a:cxnLst/>
                <a:rect l="l" t="t" r="r" b="b"/>
                <a:pathLst>
                  <a:path w="2876" h="5172" extrusionOk="0">
                    <a:moveTo>
                      <a:pt x="871" y="1"/>
                    </a:moveTo>
                    <a:lnTo>
                      <a:pt x="871" y="1"/>
                    </a:lnTo>
                    <a:cubicBezTo>
                      <a:pt x="0" y="2058"/>
                      <a:pt x="1161" y="4802"/>
                      <a:pt x="1161" y="4802"/>
                    </a:cubicBezTo>
                    <a:lnTo>
                      <a:pt x="2744" y="5171"/>
                    </a:lnTo>
                    <a:lnTo>
                      <a:pt x="2875" y="792"/>
                    </a:lnTo>
                    <a:lnTo>
                      <a:pt x="87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138" name="Google Shape;2138;p33"/>
          <p:cNvPicPr preferRelativeResize="0"/>
          <p:nvPr/>
        </p:nvPicPr>
        <p:blipFill>
          <a:blip r:embed="rId4">
            <a:alphaModFix/>
          </a:blip>
          <a:stretch>
            <a:fillRect/>
          </a:stretch>
        </p:blipFill>
        <p:spPr>
          <a:xfrm rot="240000">
            <a:off x="6737356" y="764678"/>
            <a:ext cx="2201513" cy="125190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42"/>
        <p:cNvGrpSpPr/>
        <p:nvPr/>
      </p:nvGrpSpPr>
      <p:grpSpPr>
        <a:xfrm>
          <a:off x="0" y="0"/>
          <a:ext cx="0" cy="0"/>
          <a:chOff x="0" y="0"/>
          <a:chExt cx="0" cy="0"/>
        </a:xfrm>
      </p:grpSpPr>
      <p:sp>
        <p:nvSpPr>
          <p:cNvPr id="2143" name="Google Shape;2143;p34"/>
          <p:cNvSpPr txBox="1">
            <a:spLocks noGrp="1"/>
          </p:cNvSpPr>
          <p:nvPr>
            <p:ph type="title"/>
          </p:nvPr>
        </p:nvSpPr>
        <p:spPr>
          <a:xfrm>
            <a:off x="4362275" y="539500"/>
            <a:ext cx="4188300" cy="82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a:t>Beginning of the Lesson</a:t>
            </a:r>
            <a:endParaRPr sz="2800"/>
          </a:p>
        </p:txBody>
      </p:sp>
      <p:sp>
        <p:nvSpPr>
          <p:cNvPr id="2144" name="Google Shape;2144;p34"/>
          <p:cNvSpPr txBox="1">
            <a:spLocks noGrp="1"/>
          </p:cNvSpPr>
          <p:nvPr>
            <p:ph type="subTitle" idx="1"/>
          </p:nvPr>
        </p:nvSpPr>
        <p:spPr>
          <a:xfrm>
            <a:off x="4310075" y="1615250"/>
            <a:ext cx="4292700" cy="2703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000">
                <a:solidFill>
                  <a:srgbClr val="869FB1"/>
                </a:solidFill>
                <a:highlight>
                  <a:srgbClr val="EDEBE9"/>
                </a:highlight>
                <a:latin typeface="Calibri"/>
                <a:ea typeface="Calibri"/>
                <a:cs typeface="Calibri"/>
                <a:sym typeface="Calibri"/>
              </a:rPr>
              <a:t>Student will be given the “</a:t>
            </a:r>
            <a:r>
              <a:rPr lang="en" sz="2000" u="sng">
                <a:solidFill>
                  <a:srgbClr val="869FB1"/>
                </a:solidFill>
                <a:highlight>
                  <a:srgbClr val="EDEBE9"/>
                </a:highlight>
                <a:latin typeface="Calibri"/>
                <a:ea typeface="Calibri"/>
                <a:cs typeface="Calibri"/>
                <a:sym typeface="Calibri"/>
                <a:hlinkClick r:id="rId3">
                  <a:extLst>
                    <a:ext uri="{A12FA001-AC4F-418D-AE19-62706E023703}">
                      <ahyp:hlinkClr xmlns:ahyp="http://schemas.microsoft.com/office/drawing/2018/hyperlinkcolor" val="tx"/>
                    </a:ext>
                  </a:extLst>
                </a:hlinkClick>
              </a:rPr>
              <a:t>Next Step Vocabulary</a:t>
            </a:r>
            <a:r>
              <a:rPr lang="en" sz="2000">
                <a:solidFill>
                  <a:srgbClr val="869FB1"/>
                </a:solidFill>
                <a:highlight>
                  <a:srgbClr val="EDEBE9"/>
                </a:highlight>
                <a:latin typeface="Calibri"/>
                <a:ea typeface="Calibri"/>
                <a:cs typeface="Calibri"/>
                <a:sym typeface="Calibri"/>
              </a:rPr>
              <a:t>” handout.  Students will be given 10 minutes to try and fill the sheet out on their own. Students will then work in pairs to complete the vocabulary that they did not know. </a:t>
            </a:r>
            <a:r>
              <a:rPr lang="en" sz="2000">
                <a:solidFill>
                  <a:srgbClr val="869FB1"/>
                </a:solidFill>
                <a:highlight>
                  <a:srgbClr val="EDEBE9"/>
                </a:highlight>
                <a:latin typeface="Times New Roman"/>
                <a:ea typeface="Times New Roman"/>
                <a:cs typeface="Times New Roman"/>
                <a:sym typeface="Times New Roman"/>
              </a:rPr>
              <a:t> </a:t>
            </a:r>
            <a:endParaRPr sz="2000">
              <a:solidFill>
                <a:srgbClr val="869FB1"/>
              </a:solidFill>
              <a:highlight>
                <a:srgbClr val="EDEBE9"/>
              </a:highlight>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900">
              <a:solidFill>
                <a:srgbClr val="869FB1"/>
              </a:solidFill>
              <a:highlight>
                <a:srgbClr val="EDEBE9"/>
              </a:highlight>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1900">
                <a:solidFill>
                  <a:srgbClr val="5F7D95"/>
                </a:solidFill>
                <a:highlight>
                  <a:srgbClr val="EDEBE9"/>
                </a:highlight>
                <a:latin typeface="Calibri"/>
                <a:ea typeface="Calibri"/>
                <a:cs typeface="Calibri"/>
                <a:sym typeface="Calibri"/>
              </a:rPr>
              <a:t>Teacher will review vocabulary</a:t>
            </a:r>
            <a:endParaRPr sz="1900">
              <a:solidFill>
                <a:srgbClr val="5F7D95"/>
              </a:solidFill>
              <a:highlight>
                <a:srgbClr val="EDEBE9"/>
              </a:highlight>
              <a:latin typeface="Calibri"/>
              <a:ea typeface="Calibri"/>
              <a:cs typeface="Calibri"/>
              <a:sym typeface="Calibri"/>
            </a:endParaRPr>
          </a:p>
          <a:p>
            <a:pPr marL="0" lvl="0" indent="0" algn="r" rtl="0">
              <a:spcBef>
                <a:spcPts val="0"/>
              </a:spcBef>
              <a:spcAft>
                <a:spcPts val="0"/>
              </a:spcAft>
              <a:buNone/>
            </a:pPr>
            <a:endParaRPr/>
          </a:p>
        </p:txBody>
      </p:sp>
      <p:sp>
        <p:nvSpPr>
          <p:cNvPr id="2145" name="Google Shape;2145;p34"/>
          <p:cNvSpPr/>
          <p:nvPr/>
        </p:nvSpPr>
        <p:spPr>
          <a:xfrm rot="219459">
            <a:off x="1065265" y="545876"/>
            <a:ext cx="2995196" cy="4063695"/>
          </a:xfrm>
          <a:custGeom>
            <a:avLst/>
            <a:gdLst/>
            <a:ahLst/>
            <a:cxnLst/>
            <a:rect l="l" t="t" r="r" b="b"/>
            <a:pathLst>
              <a:path w="70249" h="95461" extrusionOk="0">
                <a:moveTo>
                  <a:pt x="35124" y="3590"/>
                </a:moveTo>
                <a:lnTo>
                  <a:pt x="35466" y="3675"/>
                </a:lnTo>
                <a:lnTo>
                  <a:pt x="35723" y="3846"/>
                </a:lnTo>
                <a:lnTo>
                  <a:pt x="35894" y="4103"/>
                </a:lnTo>
                <a:lnTo>
                  <a:pt x="35979" y="4444"/>
                </a:lnTo>
                <a:lnTo>
                  <a:pt x="35894" y="4786"/>
                </a:lnTo>
                <a:lnTo>
                  <a:pt x="35723" y="5043"/>
                </a:lnTo>
                <a:lnTo>
                  <a:pt x="35466" y="5299"/>
                </a:lnTo>
                <a:lnTo>
                  <a:pt x="34783" y="5299"/>
                </a:lnTo>
                <a:lnTo>
                  <a:pt x="34526" y="5043"/>
                </a:lnTo>
                <a:lnTo>
                  <a:pt x="34355" y="4786"/>
                </a:lnTo>
                <a:lnTo>
                  <a:pt x="34270" y="4444"/>
                </a:lnTo>
                <a:lnTo>
                  <a:pt x="34355" y="4103"/>
                </a:lnTo>
                <a:lnTo>
                  <a:pt x="34526" y="3846"/>
                </a:lnTo>
                <a:lnTo>
                  <a:pt x="34783" y="3675"/>
                </a:lnTo>
                <a:lnTo>
                  <a:pt x="35124" y="3590"/>
                </a:lnTo>
                <a:close/>
                <a:moveTo>
                  <a:pt x="64950" y="8547"/>
                </a:moveTo>
                <a:lnTo>
                  <a:pt x="64950" y="86914"/>
                </a:lnTo>
                <a:lnTo>
                  <a:pt x="5299" y="86914"/>
                </a:lnTo>
                <a:lnTo>
                  <a:pt x="5299" y="8547"/>
                </a:lnTo>
                <a:close/>
                <a:moveTo>
                  <a:pt x="35552" y="89307"/>
                </a:moveTo>
                <a:lnTo>
                  <a:pt x="35894" y="89478"/>
                </a:lnTo>
                <a:lnTo>
                  <a:pt x="36235" y="89649"/>
                </a:lnTo>
                <a:lnTo>
                  <a:pt x="36492" y="89905"/>
                </a:lnTo>
                <a:lnTo>
                  <a:pt x="36748" y="90162"/>
                </a:lnTo>
                <a:lnTo>
                  <a:pt x="36919" y="90504"/>
                </a:lnTo>
                <a:lnTo>
                  <a:pt x="37005" y="90845"/>
                </a:lnTo>
                <a:lnTo>
                  <a:pt x="37090" y="91273"/>
                </a:lnTo>
                <a:lnTo>
                  <a:pt x="37005" y="91615"/>
                </a:lnTo>
                <a:lnTo>
                  <a:pt x="36919" y="92042"/>
                </a:lnTo>
                <a:lnTo>
                  <a:pt x="36748" y="92384"/>
                </a:lnTo>
                <a:lnTo>
                  <a:pt x="36492" y="92640"/>
                </a:lnTo>
                <a:lnTo>
                  <a:pt x="36235" y="92896"/>
                </a:lnTo>
                <a:lnTo>
                  <a:pt x="35894" y="93067"/>
                </a:lnTo>
                <a:lnTo>
                  <a:pt x="35552" y="93153"/>
                </a:lnTo>
                <a:lnTo>
                  <a:pt x="35124" y="93238"/>
                </a:lnTo>
                <a:lnTo>
                  <a:pt x="34697" y="93153"/>
                </a:lnTo>
                <a:lnTo>
                  <a:pt x="34355" y="93067"/>
                </a:lnTo>
                <a:lnTo>
                  <a:pt x="34013" y="92896"/>
                </a:lnTo>
                <a:lnTo>
                  <a:pt x="33757" y="92640"/>
                </a:lnTo>
                <a:lnTo>
                  <a:pt x="33501" y="92384"/>
                </a:lnTo>
                <a:lnTo>
                  <a:pt x="33330" y="92042"/>
                </a:lnTo>
                <a:lnTo>
                  <a:pt x="33244" y="91615"/>
                </a:lnTo>
                <a:lnTo>
                  <a:pt x="33159" y="91273"/>
                </a:lnTo>
                <a:lnTo>
                  <a:pt x="33244" y="90845"/>
                </a:lnTo>
                <a:lnTo>
                  <a:pt x="33330" y="90504"/>
                </a:lnTo>
                <a:lnTo>
                  <a:pt x="33501" y="90162"/>
                </a:lnTo>
                <a:lnTo>
                  <a:pt x="33757" y="89905"/>
                </a:lnTo>
                <a:lnTo>
                  <a:pt x="34013" y="89649"/>
                </a:lnTo>
                <a:lnTo>
                  <a:pt x="34355" y="89478"/>
                </a:lnTo>
                <a:lnTo>
                  <a:pt x="34697" y="89307"/>
                </a:lnTo>
                <a:close/>
                <a:moveTo>
                  <a:pt x="3333" y="0"/>
                </a:moveTo>
                <a:lnTo>
                  <a:pt x="2649" y="86"/>
                </a:lnTo>
                <a:lnTo>
                  <a:pt x="2051" y="257"/>
                </a:lnTo>
                <a:lnTo>
                  <a:pt x="1453" y="599"/>
                </a:lnTo>
                <a:lnTo>
                  <a:pt x="1026" y="1026"/>
                </a:lnTo>
                <a:lnTo>
                  <a:pt x="598" y="1453"/>
                </a:lnTo>
                <a:lnTo>
                  <a:pt x="256" y="2052"/>
                </a:lnTo>
                <a:lnTo>
                  <a:pt x="85" y="2650"/>
                </a:lnTo>
                <a:lnTo>
                  <a:pt x="0" y="3333"/>
                </a:lnTo>
                <a:lnTo>
                  <a:pt x="0" y="92213"/>
                </a:lnTo>
                <a:lnTo>
                  <a:pt x="85" y="92811"/>
                </a:lnTo>
                <a:lnTo>
                  <a:pt x="256" y="93495"/>
                </a:lnTo>
                <a:lnTo>
                  <a:pt x="598" y="94007"/>
                </a:lnTo>
                <a:lnTo>
                  <a:pt x="1026" y="94520"/>
                </a:lnTo>
                <a:lnTo>
                  <a:pt x="1453" y="94862"/>
                </a:lnTo>
                <a:lnTo>
                  <a:pt x="2051" y="95204"/>
                </a:lnTo>
                <a:lnTo>
                  <a:pt x="2649" y="95375"/>
                </a:lnTo>
                <a:lnTo>
                  <a:pt x="3333" y="95460"/>
                </a:lnTo>
                <a:lnTo>
                  <a:pt x="66916" y="95460"/>
                </a:lnTo>
                <a:lnTo>
                  <a:pt x="67600" y="95375"/>
                </a:lnTo>
                <a:lnTo>
                  <a:pt x="68198" y="95204"/>
                </a:lnTo>
                <a:lnTo>
                  <a:pt x="68796" y="94862"/>
                </a:lnTo>
                <a:lnTo>
                  <a:pt x="69309" y="94520"/>
                </a:lnTo>
                <a:lnTo>
                  <a:pt x="69651" y="94007"/>
                </a:lnTo>
                <a:lnTo>
                  <a:pt x="69992" y="93495"/>
                </a:lnTo>
                <a:lnTo>
                  <a:pt x="70163" y="92811"/>
                </a:lnTo>
                <a:lnTo>
                  <a:pt x="70249" y="92213"/>
                </a:lnTo>
                <a:lnTo>
                  <a:pt x="70249" y="3333"/>
                </a:lnTo>
                <a:lnTo>
                  <a:pt x="70163" y="2650"/>
                </a:lnTo>
                <a:lnTo>
                  <a:pt x="69992" y="2052"/>
                </a:lnTo>
                <a:lnTo>
                  <a:pt x="69651" y="1453"/>
                </a:lnTo>
                <a:lnTo>
                  <a:pt x="69309" y="1026"/>
                </a:lnTo>
                <a:lnTo>
                  <a:pt x="68796" y="599"/>
                </a:lnTo>
                <a:lnTo>
                  <a:pt x="68198" y="257"/>
                </a:lnTo>
                <a:lnTo>
                  <a:pt x="67600" y="86"/>
                </a:lnTo>
                <a:lnTo>
                  <a:pt x="66916" y="0"/>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34"/>
          <p:cNvSpPr/>
          <p:nvPr/>
        </p:nvSpPr>
        <p:spPr>
          <a:xfrm rot="219459">
            <a:off x="1066027" y="533950"/>
            <a:ext cx="2995196" cy="4063695"/>
          </a:xfrm>
          <a:custGeom>
            <a:avLst/>
            <a:gdLst/>
            <a:ahLst/>
            <a:cxnLst/>
            <a:rect l="l" t="t" r="r" b="b"/>
            <a:pathLst>
              <a:path w="70249" h="95461" extrusionOk="0">
                <a:moveTo>
                  <a:pt x="35124" y="3590"/>
                </a:moveTo>
                <a:lnTo>
                  <a:pt x="35466" y="3675"/>
                </a:lnTo>
                <a:lnTo>
                  <a:pt x="35723" y="3846"/>
                </a:lnTo>
                <a:lnTo>
                  <a:pt x="35894" y="4103"/>
                </a:lnTo>
                <a:lnTo>
                  <a:pt x="35979" y="4444"/>
                </a:lnTo>
                <a:lnTo>
                  <a:pt x="35894" y="4786"/>
                </a:lnTo>
                <a:lnTo>
                  <a:pt x="35723" y="5043"/>
                </a:lnTo>
                <a:lnTo>
                  <a:pt x="35466" y="5299"/>
                </a:lnTo>
                <a:lnTo>
                  <a:pt x="34783" y="5299"/>
                </a:lnTo>
                <a:lnTo>
                  <a:pt x="34526" y="5043"/>
                </a:lnTo>
                <a:lnTo>
                  <a:pt x="34355" y="4786"/>
                </a:lnTo>
                <a:lnTo>
                  <a:pt x="34270" y="4444"/>
                </a:lnTo>
                <a:lnTo>
                  <a:pt x="34355" y="4103"/>
                </a:lnTo>
                <a:lnTo>
                  <a:pt x="34526" y="3846"/>
                </a:lnTo>
                <a:lnTo>
                  <a:pt x="34783" y="3675"/>
                </a:lnTo>
                <a:lnTo>
                  <a:pt x="35124" y="3590"/>
                </a:lnTo>
                <a:close/>
                <a:moveTo>
                  <a:pt x="64950" y="8547"/>
                </a:moveTo>
                <a:lnTo>
                  <a:pt x="64950" y="86914"/>
                </a:lnTo>
                <a:lnTo>
                  <a:pt x="5299" y="86914"/>
                </a:lnTo>
                <a:lnTo>
                  <a:pt x="5299" y="8547"/>
                </a:lnTo>
                <a:close/>
                <a:moveTo>
                  <a:pt x="35552" y="89307"/>
                </a:moveTo>
                <a:lnTo>
                  <a:pt x="35894" y="89478"/>
                </a:lnTo>
                <a:lnTo>
                  <a:pt x="36235" y="89649"/>
                </a:lnTo>
                <a:lnTo>
                  <a:pt x="36492" y="89905"/>
                </a:lnTo>
                <a:lnTo>
                  <a:pt x="36748" y="90162"/>
                </a:lnTo>
                <a:lnTo>
                  <a:pt x="36919" y="90504"/>
                </a:lnTo>
                <a:lnTo>
                  <a:pt x="37005" y="90845"/>
                </a:lnTo>
                <a:lnTo>
                  <a:pt x="37090" y="91273"/>
                </a:lnTo>
                <a:lnTo>
                  <a:pt x="37005" y="91615"/>
                </a:lnTo>
                <a:lnTo>
                  <a:pt x="36919" y="92042"/>
                </a:lnTo>
                <a:lnTo>
                  <a:pt x="36748" y="92384"/>
                </a:lnTo>
                <a:lnTo>
                  <a:pt x="36492" y="92640"/>
                </a:lnTo>
                <a:lnTo>
                  <a:pt x="36235" y="92896"/>
                </a:lnTo>
                <a:lnTo>
                  <a:pt x="35894" y="93067"/>
                </a:lnTo>
                <a:lnTo>
                  <a:pt x="35552" y="93153"/>
                </a:lnTo>
                <a:lnTo>
                  <a:pt x="35124" y="93238"/>
                </a:lnTo>
                <a:lnTo>
                  <a:pt x="34697" y="93153"/>
                </a:lnTo>
                <a:lnTo>
                  <a:pt x="34355" y="93067"/>
                </a:lnTo>
                <a:lnTo>
                  <a:pt x="34013" y="92896"/>
                </a:lnTo>
                <a:lnTo>
                  <a:pt x="33757" y="92640"/>
                </a:lnTo>
                <a:lnTo>
                  <a:pt x="33501" y="92384"/>
                </a:lnTo>
                <a:lnTo>
                  <a:pt x="33330" y="92042"/>
                </a:lnTo>
                <a:lnTo>
                  <a:pt x="33244" y="91615"/>
                </a:lnTo>
                <a:lnTo>
                  <a:pt x="33159" y="91273"/>
                </a:lnTo>
                <a:lnTo>
                  <a:pt x="33244" y="90845"/>
                </a:lnTo>
                <a:lnTo>
                  <a:pt x="33330" y="90504"/>
                </a:lnTo>
                <a:lnTo>
                  <a:pt x="33501" y="90162"/>
                </a:lnTo>
                <a:lnTo>
                  <a:pt x="33757" y="89905"/>
                </a:lnTo>
                <a:lnTo>
                  <a:pt x="34013" y="89649"/>
                </a:lnTo>
                <a:lnTo>
                  <a:pt x="34355" y="89478"/>
                </a:lnTo>
                <a:lnTo>
                  <a:pt x="34697" y="89307"/>
                </a:lnTo>
                <a:close/>
                <a:moveTo>
                  <a:pt x="3333" y="0"/>
                </a:moveTo>
                <a:lnTo>
                  <a:pt x="2649" y="86"/>
                </a:lnTo>
                <a:lnTo>
                  <a:pt x="2051" y="257"/>
                </a:lnTo>
                <a:lnTo>
                  <a:pt x="1453" y="599"/>
                </a:lnTo>
                <a:lnTo>
                  <a:pt x="1026" y="1026"/>
                </a:lnTo>
                <a:lnTo>
                  <a:pt x="598" y="1453"/>
                </a:lnTo>
                <a:lnTo>
                  <a:pt x="256" y="2052"/>
                </a:lnTo>
                <a:lnTo>
                  <a:pt x="85" y="2650"/>
                </a:lnTo>
                <a:lnTo>
                  <a:pt x="0" y="3333"/>
                </a:lnTo>
                <a:lnTo>
                  <a:pt x="0" y="92213"/>
                </a:lnTo>
                <a:lnTo>
                  <a:pt x="85" y="92811"/>
                </a:lnTo>
                <a:lnTo>
                  <a:pt x="256" y="93495"/>
                </a:lnTo>
                <a:lnTo>
                  <a:pt x="598" y="94007"/>
                </a:lnTo>
                <a:lnTo>
                  <a:pt x="1026" y="94520"/>
                </a:lnTo>
                <a:lnTo>
                  <a:pt x="1453" y="94862"/>
                </a:lnTo>
                <a:lnTo>
                  <a:pt x="2051" y="95204"/>
                </a:lnTo>
                <a:lnTo>
                  <a:pt x="2649" y="95375"/>
                </a:lnTo>
                <a:lnTo>
                  <a:pt x="3333" y="95460"/>
                </a:lnTo>
                <a:lnTo>
                  <a:pt x="66916" y="95460"/>
                </a:lnTo>
                <a:lnTo>
                  <a:pt x="67600" y="95375"/>
                </a:lnTo>
                <a:lnTo>
                  <a:pt x="68198" y="95204"/>
                </a:lnTo>
                <a:lnTo>
                  <a:pt x="68796" y="94862"/>
                </a:lnTo>
                <a:lnTo>
                  <a:pt x="69309" y="94520"/>
                </a:lnTo>
                <a:lnTo>
                  <a:pt x="69651" y="94007"/>
                </a:lnTo>
                <a:lnTo>
                  <a:pt x="69992" y="93495"/>
                </a:lnTo>
                <a:lnTo>
                  <a:pt x="70163" y="92811"/>
                </a:lnTo>
                <a:lnTo>
                  <a:pt x="70249" y="92213"/>
                </a:lnTo>
                <a:lnTo>
                  <a:pt x="70249" y="3333"/>
                </a:lnTo>
                <a:lnTo>
                  <a:pt x="70163" y="2650"/>
                </a:lnTo>
                <a:lnTo>
                  <a:pt x="69992" y="2052"/>
                </a:lnTo>
                <a:lnTo>
                  <a:pt x="69651" y="1453"/>
                </a:lnTo>
                <a:lnTo>
                  <a:pt x="69309" y="1026"/>
                </a:lnTo>
                <a:lnTo>
                  <a:pt x="68796" y="599"/>
                </a:lnTo>
                <a:lnTo>
                  <a:pt x="68198" y="257"/>
                </a:lnTo>
                <a:lnTo>
                  <a:pt x="67600" y="86"/>
                </a:lnTo>
                <a:lnTo>
                  <a:pt x="6691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47" name="Google Shape;2147;p34"/>
          <p:cNvGrpSpPr/>
          <p:nvPr/>
        </p:nvGrpSpPr>
        <p:grpSpPr>
          <a:xfrm>
            <a:off x="8212464" y="3825240"/>
            <a:ext cx="739104" cy="732659"/>
            <a:chOff x="7868825" y="331938"/>
            <a:chExt cx="555175" cy="550375"/>
          </a:xfrm>
        </p:grpSpPr>
        <p:sp>
          <p:nvSpPr>
            <p:cNvPr id="2148" name="Google Shape;2148;p34"/>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34"/>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50" name="Google Shape;2150;p34"/>
          <p:cNvSpPr txBox="1"/>
          <p:nvPr/>
        </p:nvSpPr>
        <p:spPr>
          <a:xfrm rot="280717">
            <a:off x="1447183" y="1078992"/>
            <a:ext cx="2199429" cy="315571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u="sng">
                <a:highlight>
                  <a:srgbClr val="FFFFFF"/>
                </a:highlight>
              </a:rPr>
              <a:t>College, Trade School, Military Vocabulary</a:t>
            </a:r>
            <a:r>
              <a:rPr lang="en">
                <a:highlight>
                  <a:srgbClr val="FFFFFF"/>
                </a:highlight>
              </a:rPr>
              <a:t> </a:t>
            </a:r>
            <a:endParaRPr>
              <a:highlight>
                <a:srgbClr val="FFFFFF"/>
              </a:highlight>
            </a:endParaRPr>
          </a:p>
          <a:p>
            <a:pPr marL="0" lvl="0" indent="0" algn="l" rtl="0">
              <a:lnSpc>
                <a:spcPct val="115000"/>
              </a:lnSpc>
              <a:spcBef>
                <a:spcPts val="0"/>
              </a:spcBef>
              <a:spcAft>
                <a:spcPts val="0"/>
              </a:spcAft>
              <a:buNone/>
            </a:pPr>
            <a:r>
              <a:rPr lang="en" sz="1100">
                <a:highlight>
                  <a:srgbClr val="FFFFFF"/>
                </a:highlight>
              </a:rPr>
              <a:t>Community College: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Associate Degree: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Bachelor's Degree/Undergraduate Degree: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Masters Degrees: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PhD/ M.D: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Private University: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S.U.N.Y-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C.U.N.Y-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Co-Ed:   </a:t>
            </a:r>
            <a:endParaRPr sz="1100">
              <a:highlight>
                <a:srgbClr val="FFFFFF"/>
              </a:highlight>
            </a:endParaRPr>
          </a:p>
          <a:p>
            <a:pPr marL="0" lvl="0" indent="0" algn="l" rtl="0">
              <a:lnSpc>
                <a:spcPct val="115000"/>
              </a:lnSpc>
              <a:spcBef>
                <a:spcPts val="0"/>
              </a:spcBef>
              <a:spcAft>
                <a:spcPts val="0"/>
              </a:spcAft>
              <a:buNone/>
            </a:pPr>
            <a:r>
              <a:rPr lang="en" sz="1100">
                <a:highlight>
                  <a:srgbClr val="FFFFFF"/>
                </a:highlight>
              </a:rPr>
              <a:t>Dorms:   </a:t>
            </a:r>
            <a:endParaRPr sz="1100">
              <a:highlight>
                <a:srgbClr val="FFFFFF"/>
              </a:highlight>
            </a:endParaRPr>
          </a:p>
          <a:p>
            <a:pPr marL="0" lvl="0" indent="0" algn="l" rtl="0">
              <a:spcBef>
                <a:spcPts val="0"/>
              </a:spcBef>
              <a:spcAft>
                <a:spcPts val="0"/>
              </a:spcAft>
              <a:buNone/>
            </a:pPr>
            <a:r>
              <a:rPr lang="en">
                <a:highlight>
                  <a:srgbClr val="FFFFFF"/>
                </a:highlight>
              </a:rPr>
              <a:t>Commuter </a:t>
            </a:r>
            <a:endParaRPr sz="1200">
              <a:solidFill>
                <a:schemeClr val="dk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54"/>
        <p:cNvGrpSpPr/>
        <p:nvPr/>
      </p:nvGrpSpPr>
      <p:grpSpPr>
        <a:xfrm>
          <a:off x="0" y="0"/>
          <a:ext cx="0" cy="0"/>
          <a:chOff x="0" y="0"/>
          <a:chExt cx="0" cy="0"/>
        </a:xfrm>
      </p:grpSpPr>
      <p:sp>
        <p:nvSpPr>
          <p:cNvPr id="2155" name="Google Shape;2155;p3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Middle of the Lesson</a:t>
            </a:r>
            <a:endParaRPr/>
          </a:p>
        </p:txBody>
      </p:sp>
      <p:sp>
        <p:nvSpPr>
          <p:cNvPr id="2156" name="Google Shape;2156;p35"/>
          <p:cNvSpPr txBox="1">
            <a:spLocks noGrp="1"/>
          </p:cNvSpPr>
          <p:nvPr>
            <p:ph type="title" idx="2"/>
          </p:nvPr>
        </p:nvSpPr>
        <p:spPr>
          <a:xfrm>
            <a:off x="789750" y="3859950"/>
            <a:ext cx="2687100" cy="52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650" b="0" u="sng">
                <a:solidFill>
                  <a:schemeClr val="hlink"/>
                </a:solidFill>
                <a:latin typeface="Calibri"/>
                <a:ea typeface="Calibri"/>
                <a:cs typeface="Calibri"/>
                <a:sym typeface="Calibri"/>
                <a:hlinkClick r:id="rId3"/>
              </a:rPr>
              <a:t>My Next Step Military Branch Comparison Chart:</a:t>
            </a:r>
            <a:endParaRPr sz="2500">
              <a:solidFill>
                <a:srgbClr val="435D74"/>
              </a:solidFill>
            </a:endParaRPr>
          </a:p>
        </p:txBody>
      </p:sp>
      <p:grpSp>
        <p:nvGrpSpPr>
          <p:cNvPr id="2157" name="Google Shape;2157;p35"/>
          <p:cNvGrpSpPr/>
          <p:nvPr/>
        </p:nvGrpSpPr>
        <p:grpSpPr>
          <a:xfrm>
            <a:off x="1577541" y="2775734"/>
            <a:ext cx="895480" cy="899848"/>
            <a:chOff x="312766" y="80708"/>
            <a:chExt cx="1860932" cy="1869620"/>
          </a:xfrm>
        </p:grpSpPr>
        <p:sp>
          <p:nvSpPr>
            <p:cNvPr id="2158" name="Google Shape;2158;p35"/>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35"/>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0" name="Google Shape;2160;p35"/>
          <p:cNvGrpSpPr/>
          <p:nvPr/>
        </p:nvGrpSpPr>
        <p:grpSpPr>
          <a:xfrm>
            <a:off x="4124266" y="2775734"/>
            <a:ext cx="895480" cy="899848"/>
            <a:chOff x="312766" y="80708"/>
            <a:chExt cx="1860932" cy="1869620"/>
          </a:xfrm>
        </p:grpSpPr>
        <p:sp>
          <p:nvSpPr>
            <p:cNvPr id="2161" name="Google Shape;2161;p35"/>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35"/>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3" name="Google Shape;2163;p35"/>
          <p:cNvGrpSpPr/>
          <p:nvPr/>
        </p:nvGrpSpPr>
        <p:grpSpPr>
          <a:xfrm>
            <a:off x="6670991" y="2775734"/>
            <a:ext cx="895480" cy="899848"/>
            <a:chOff x="312766" y="80708"/>
            <a:chExt cx="1860932" cy="1869620"/>
          </a:xfrm>
        </p:grpSpPr>
        <p:sp>
          <p:nvSpPr>
            <p:cNvPr id="2164" name="Google Shape;2164;p35"/>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35"/>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6" name="Google Shape;2166;p35"/>
          <p:cNvGrpSpPr/>
          <p:nvPr/>
        </p:nvGrpSpPr>
        <p:grpSpPr>
          <a:xfrm>
            <a:off x="713226" y="140562"/>
            <a:ext cx="804893" cy="797879"/>
            <a:chOff x="7868825" y="331938"/>
            <a:chExt cx="555175" cy="550375"/>
          </a:xfrm>
        </p:grpSpPr>
        <p:sp>
          <p:nvSpPr>
            <p:cNvPr id="2167" name="Google Shape;2167;p35"/>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35"/>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9" name="Google Shape;2169;p35"/>
          <p:cNvGrpSpPr/>
          <p:nvPr/>
        </p:nvGrpSpPr>
        <p:grpSpPr>
          <a:xfrm>
            <a:off x="1618873" y="215092"/>
            <a:ext cx="389400" cy="386033"/>
            <a:chOff x="7868825" y="331938"/>
            <a:chExt cx="555175" cy="550375"/>
          </a:xfrm>
        </p:grpSpPr>
        <p:sp>
          <p:nvSpPr>
            <p:cNvPr id="2170" name="Google Shape;2170;p35"/>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35"/>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72" name="Google Shape;2172;p35"/>
          <p:cNvSpPr txBox="1"/>
          <p:nvPr/>
        </p:nvSpPr>
        <p:spPr>
          <a:xfrm>
            <a:off x="1450963" y="1126075"/>
            <a:ext cx="6242100" cy="1124700"/>
          </a:xfrm>
          <a:prstGeom prst="rect">
            <a:avLst/>
          </a:prstGeom>
          <a:noFill/>
          <a:ln>
            <a:noFill/>
          </a:ln>
        </p:spPr>
        <p:txBody>
          <a:bodyPr spcFirstLastPara="1" wrap="square" lIns="91425" tIns="91425" rIns="91425" bIns="91425" anchor="t" anchorCtr="0">
            <a:noAutofit/>
          </a:bodyPr>
          <a:lstStyle/>
          <a:p>
            <a:pPr>
              <a:lnSpc>
                <a:spcPct val="115000"/>
              </a:lnSpc>
            </a:pPr>
            <a:r>
              <a:rPr lang="en" sz="1550">
                <a:solidFill>
                  <a:srgbClr val="667E92"/>
                </a:solidFill>
                <a:highlight>
                  <a:srgbClr val="EDEBE9"/>
                </a:highlight>
                <a:latin typeface="Josefin Sans SemiBold"/>
                <a:ea typeface="Josefin Sans SemiBold"/>
                <a:cs typeface="Josefin Sans SemiBold"/>
                <a:sym typeface="Josefin Sans SemiBold"/>
              </a:rPr>
              <a:t>Teacher will demonstrate how to navigate college, trade school and military websites to gain information that is need for the assignment​</a:t>
            </a:r>
            <a:endParaRPr sz="1550">
              <a:solidFill>
                <a:srgbClr val="667E92"/>
              </a:solidFill>
              <a:highlight>
                <a:srgbClr val="EDEBE9"/>
              </a:highlight>
              <a:latin typeface="Josefin Sans SemiBold"/>
              <a:ea typeface="Josefin Sans SemiBold"/>
              <a:cs typeface="Josefin Sans SemiBold"/>
              <a:sym typeface="Josefin Sans SemiBold"/>
            </a:endParaRPr>
          </a:p>
          <a:p>
            <a:pPr marL="0" lvl="0" indent="0" algn="l" rtl="0">
              <a:lnSpc>
                <a:spcPct val="115000"/>
              </a:lnSpc>
              <a:spcBef>
                <a:spcPts val="0"/>
              </a:spcBef>
              <a:spcAft>
                <a:spcPts val="0"/>
              </a:spcAft>
              <a:buNone/>
            </a:pPr>
            <a:r>
              <a:rPr lang="en" sz="1550">
                <a:solidFill>
                  <a:srgbClr val="667E92"/>
                </a:solidFill>
                <a:highlight>
                  <a:srgbClr val="EDEBE9"/>
                </a:highlight>
                <a:latin typeface="Josefin Sans SemiBold"/>
                <a:ea typeface="Josefin Sans SemiBold"/>
                <a:cs typeface="Josefin Sans SemiBold"/>
                <a:sym typeface="Josefin Sans SemiBold"/>
              </a:rPr>
              <a:t>Students will choose one chart to complete:</a:t>
            </a:r>
            <a:endParaRPr sz="1550">
              <a:solidFill>
                <a:srgbClr val="667E92"/>
              </a:solidFill>
              <a:highlight>
                <a:srgbClr val="EDEBE9"/>
              </a:highlight>
              <a:latin typeface="Josefin Sans SemiBold"/>
              <a:ea typeface="Josefin Sans SemiBold"/>
              <a:cs typeface="Josefin Sans SemiBold"/>
              <a:sym typeface="Josefin Sans SemiBold"/>
            </a:endParaRPr>
          </a:p>
          <a:p>
            <a:pPr marL="0" lvl="0" indent="0" algn="l" rtl="0">
              <a:spcBef>
                <a:spcPts val="0"/>
              </a:spcBef>
              <a:spcAft>
                <a:spcPts val="0"/>
              </a:spcAft>
              <a:buNone/>
            </a:pPr>
            <a:endParaRPr>
              <a:solidFill>
                <a:schemeClr val="dk1"/>
              </a:solidFill>
              <a:latin typeface="Montserrat"/>
              <a:ea typeface="Montserrat"/>
              <a:cs typeface="Montserrat"/>
              <a:sym typeface="Montserrat"/>
            </a:endParaRPr>
          </a:p>
        </p:txBody>
      </p:sp>
      <p:sp>
        <p:nvSpPr>
          <p:cNvPr id="2173" name="Google Shape;2173;p35"/>
          <p:cNvSpPr txBox="1">
            <a:spLocks noGrp="1"/>
          </p:cNvSpPr>
          <p:nvPr>
            <p:ph type="title" idx="2"/>
          </p:nvPr>
        </p:nvSpPr>
        <p:spPr>
          <a:xfrm>
            <a:off x="3592375" y="3859950"/>
            <a:ext cx="2687100" cy="52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650" b="0" u="sng">
                <a:solidFill>
                  <a:schemeClr val="hlink"/>
                </a:solidFill>
                <a:latin typeface="Calibri"/>
                <a:ea typeface="Calibri"/>
                <a:cs typeface="Calibri"/>
                <a:sym typeface="Calibri"/>
                <a:hlinkClick r:id="rId4"/>
              </a:rPr>
              <a:t>My Next Step College Comparison Chart</a:t>
            </a:r>
            <a:endParaRPr sz="2500">
              <a:solidFill>
                <a:srgbClr val="435D74"/>
              </a:solidFill>
            </a:endParaRPr>
          </a:p>
        </p:txBody>
      </p:sp>
      <p:sp>
        <p:nvSpPr>
          <p:cNvPr id="2174" name="Google Shape;2174;p35"/>
          <p:cNvSpPr txBox="1">
            <a:spLocks noGrp="1"/>
          </p:cNvSpPr>
          <p:nvPr>
            <p:ph type="title" idx="2"/>
          </p:nvPr>
        </p:nvSpPr>
        <p:spPr>
          <a:xfrm>
            <a:off x="6028850" y="3859950"/>
            <a:ext cx="2687100" cy="52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650" b="0" u="sng">
                <a:solidFill>
                  <a:schemeClr val="hlink"/>
                </a:solidFill>
                <a:latin typeface="Calibri"/>
                <a:ea typeface="Calibri"/>
                <a:cs typeface="Calibri"/>
                <a:sym typeface="Calibri"/>
                <a:hlinkClick r:id="rId5"/>
              </a:rPr>
              <a:t>My Next Step Trade School Comparison Chart</a:t>
            </a:r>
            <a:endParaRPr sz="2500">
              <a:solidFill>
                <a:srgbClr val="435D74"/>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8"/>
        <p:cNvGrpSpPr/>
        <p:nvPr/>
      </p:nvGrpSpPr>
      <p:grpSpPr>
        <a:xfrm>
          <a:off x="0" y="0"/>
          <a:ext cx="0" cy="0"/>
          <a:chOff x="0" y="0"/>
          <a:chExt cx="0" cy="0"/>
        </a:xfrm>
      </p:grpSpPr>
      <p:grpSp>
        <p:nvGrpSpPr>
          <p:cNvPr id="2179" name="Google Shape;2179;p36"/>
          <p:cNvGrpSpPr/>
          <p:nvPr/>
        </p:nvGrpSpPr>
        <p:grpSpPr>
          <a:xfrm>
            <a:off x="2324616" y="1687402"/>
            <a:ext cx="895480" cy="899848"/>
            <a:chOff x="312766" y="80708"/>
            <a:chExt cx="1860932" cy="1869620"/>
          </a:xfrm>
        </p:grpSpPr>
        <p:sp>
          <p:nvSpPr>
            <p:cNvPr id="2180" name="Google Shape;2180;p36"/>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36"/>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82" name="Google Shape;2182;p36"/>
          <p:cNvSpPr txBox="1">
            <a:spLocks noGrp="1"/>
          </p:cNvSpPr>
          <p:nvPr>
            <p:ph type="title" idx="2"/>
          </p:nvPr>
        </p:nvSpPr>
        <p:spPr>
          <a:xfrm>
            <a:off x="1211013" y="2929350"/>
            <a:ext cx="3122700" cy="101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Students will utilize </a:t>
            </a:r>
            <a:r>
              <a:rPr lang="en" i="1"/>
              <a:t>Think, Pair, Share</a:t>
            </a:r>
            <a:r>
              <a:rPr lang="en"/>
              <a:t> to discuss their findings</a:t>
            </a:r>
            <a:endParaRPr/>
          </a:p>
        </p:txBody>
      </p:sp>
      <p:sp>
        <p:nvSpPr>
          <p:cNvPr id="2183" name="Google Shape;2183;p3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End of the Lesson</a:t>
            </a:r>
            <a:endParaRPr/>
          </a:p>
        </p:txBody>
      </p:sp>
      <p:sp>
        <p:nvSpPr>
          <p:cNvPr id="2184" name="Google Shape;2184;p36"/>
          <p:cNvSpPr txBox="1">
            <a:spLocks noGrp="1"/>
          </p:cNvSpPr>
          <p:nvPr>
            <p:ph type="title" idx="3"/>
          </p:nvPr>
        </p:nvSpPr>
        <p:spPr>
          <a:xfrm>
            <a:off x="4805788" y="2929350"/>
            <a:ext cx="3127200" cy="90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u="sng">
                <a:solidFill>
                  <a:schemeClr val="hlink"/>
                </a:solidFill>
                <a:hlinkClick r:id="rId3"/>
              </a:rPr>
              <a:t>My Next Step Grading Rubric</a:t>
            </a:r>
            <a:endParaRPr/>
          </a:p>
        </p:txBody>
      </p:sp>
      <p:grpSp>
        <p:nvGrpSpPr>
          <p:cNvPr id="2185" name="Google Shape;2185;p36"/>
          <p:cNvGrpSpPr/>
          <p:nvPr/>
        </p:nvGrpSpPr>
        <p:grpSpPr>
          <a:xfrm>
            <a:off x="5921645" y="1687402"/>
            <a:ext cx="895480" cy="899848"/>
            <a:chOff x="312766" y="80708"/>
            <a:chExt cx="1860932" cy="1869620"/>
          </a:xfrm>
        </p:grpSpPr>
        <p:sp>
          <p:nvSpPr>
            <p:cNvPr id="2186" name="Google Shape;2186;p36"/>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36"/>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8" name="Google Shape;2188;p36"/>
          <p:cNvGrpSpPr/>
          <p:nvPr/>
        </p:nvGrpSpPr>
        <p:grpSpPr>
          <a:xfrm>
            <a:off x="713226" y="140562"/>
            <a:ext cx="804893" cy="797879"/>
            <a:chOff x="7868825" y="331938"/>
            <a:chExt cx="555175" cy="550375"/>
          </a:xfrm>
        </p:grpSpPr>
        <p:sp>
          <p:nvSpPr>
            <p:cNvPr id="2189" name="Google Shape;2189;p36"/>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36"/>
            <p:cNvSpPr/>
            <p:nvPr/>
          </p:nvSpPr>
          <p:spPr>
            <a:xfrm>
              <a:off x="7868825" y="331938"/>
              <a:ext cx="555175" cy="550375"/>
            </a:xfrm>
            <a:custGeom>
              <a:avLst/>
              <a:gdLst/>
              <a:ahLst/>
              <a:cxnLst/>
              <a:rect l="l" t="t" r="r" b="b"/>
              <a:pathLst>
                <a:path w="22207" h="22015" extrusionOk="0">
                  <a:moveTo>
                    <a:pt x="8718" y="8271"/>
                  </a:moveTo>
                  <a:lnTo>
                    <a:pt x="9099" y="0"/>
                  </a:lnTo>
                  <a:lnTo>
                    <a:pt x="12662" y="7570"/>
                  </a:lnTo>
                  <a:lnTo>
                    <a:pt x="20552" y="2926"/>
                  </a:lnTo>
                  <a:lnTo>
                    <a:pt x="15144" y="10625"/>
                  </a:lnTo>
                  <a:lnTo>
                    <a:pt x="22206" y="15779"/>
                  </a:lnTo>
                  <a:lnTo>
                    <a:pt x="14188" y="13425"/>
                  </a:lnTo>
                  <a:lnTo>
                    <a:pt x="13935" y="22014"/>
                  </a:lnTo>
                  <a:lnTo>
                    <a:pt x="10372" y="13425"/>
                  </a:lnTo>
                  <a:lnTo>
                    <a:pt x="3945" y="19596"/>
                  </a:lnTo>
                  <a:lnTo>
                    <a:pt x="8464" y="11580"/>
                  </a:lnTo>
                  <a:lnTo>
                    <a:pt x="1" y="10562"/>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1" name="Google Shape;2191;p36"/>
          <p:cNvGrpSpPr/>
          <p:nvPr/>
        </p:nvGrpSpPr>
        <p:grpSpPr>
          <a:xfrm rot="-3370015">
            <a:off x="8039101" y="4434048"/>
            <a:ext cx="533486" cy="257318"/>
            <a:chOff x="3372600" y="1183575"/>
            <a:chExt cx="533462" cy="257306"/>
          </a:xfrm>
        </p:grpSpPr>
        <p:sp>
          <p:nvSpPr>
            <p:cNvPr id="2192" name="Google Shape;2192;p36"/>
            <p:cNvSpPr/>
            <p:nvPr/>
          </p:nvSpPr>
          <p:spPr>
            <a:xfrm>
              <a:off x="3372600" y="1183575"/>
              <a:ext cx="533462" cy="257306"/>
            </a:xfrm>
            <a:custGeom>
              <a:avLst/>
              <a:gdLst/>
              <a:ahLst/>
              <a:cxnLst/>
              <a:rect l="l" t="t" r="r" b="b"/>
              <a:pathLst>
                <a:path w="10783" h="5201" extrusionOk="0">
                  <a:moveTo>
                    <a:pt x="9338" y="0"/>
                  </a:moveTo>
                  <a:cubicBezTo>
                    <a:pt x="9156" y="0"/>
                    <a:pt x="8960" y="37"/>
                    <a:pt x="8753" y="111"/>
                  </a:cubicBezTo>
                  <a:lnTo>
                    <a:pt x="2886" y="2211"/>
                  </a:lnTo>
                  <a:cubicBezTo>
                    <a:pt x="2282" y="2428"/>
                    <a:pt x="1940" y="2967"/>
                    <a:pt x="2109" y="3439"/>
                  </a:cubicBezTo>
                  <a:cubicBezTo>
                    <a:pt x="2233" y="3783"/>
                    <a:pt x="2588" y="3983"/>
                    <a:pt x="3005" y="3983"/>
                  </a:cubicBezTo>
                  <a:cubicBezTo>
                    <a:pt x="3160" y="3983"/>
                    <a:pt x="3325" y="3955"/>
                    <a:pt x="3489" y="3896"/>
                  </a:cubicBezTo>
                  <a:lnTo>
                    <a:pt x="7211" y="2564"/>
                  </a:lnTo>
                  <a:cubicBezTo>
                    <a:pt x="7340" y="2517"/>
                    <a:pt x="7408" y="2374"/>
                    <a:pt x="7361" y="2246"/>
                  </a:cubicBezTo>
                  <a:cubicBezTo>
                    <a:pt x="7324" y="2145"/>
                    <a:pt x="7228" y="2082"/>
                    <a:pt x="7126" y="2082"/>
                  </a:cubicBezTo>
                  <a:cubicBezTo>
                    <a:pt x="7099" y="2082"/>
                    <a:pt x="7071" y="2086"/>
                    <a:pt x="7043" y="2096"/>
                  </a:cubicBezTo>
                  <a:lnTo>
                    <a:pt x="3322" y="3428"/>
                  </a:lnTo>
                  <a:cubicBezTo>
                    <a:pt x="3212" y="3467"/>
                    <a:pt x="3106" y="3484"/>
                    <a:pt x="3010" y="3484"/>
                  </a:cubicBezTo>
                  <a:cubicBezTo>
                    <a:pt x="2790" y="3484"/>
                    <a:pt x="2621" y="3395"/>
                    <a:pt x="2577" y="3272"/>
                  </a:cubicBezTo>
                  <a:cubicBezTo>
                    <a:pt x="2514" y="3095"/>
                    <a:pt x="2693" y="2806"/>
                    <a:pt x="3053" y="2678"/>
                  </a:cubicBezTo>
                  <a:lnTo>
                    <a:pt x="8921" y="578"/>
                  </a:lnTo>
                  <a:cubicBezTo>
                    <a:pt x="9075" y="523"/>
                    <a:pt x="9215" y="495"/>
                    <a:pt x="9340" y="495"/>
                  </a:cubicBezTo>
                  <a:cubicBezTo>
                    <a:pt x="9668" y="495"/>
                    <a:pt x="9898" y="685"/>
                    <a:pt x="10035" y="1067"/>
                  </a:cubicBezTo>
                  <a:cubicBezTo>
                    <a:pt x="10224" y="1596"/>
                    <a:pt x="10043" y="1950"/>
                    <a:pt x="9484" y="2150"/>
                  </a:cubicBezTo>
                  <a:lnTo>
                    <a:pt x="2727" y="4568"/>
                  </a:lnTo>
                  <a:cubicBezTo>
                    <a:pt x="2468" y="4660"/>
                    <a:pt x="2219" y="4705"/>
                    <a:pt x="1991" y="4705"/>
                  </a:cubicBezTo>
                  <a:cubicBezTo>
                    <a:pt x="1431" y="4705"/>
                    <a:pt x="992" y="4436"/>
                    <a:pt x="816" y="3943"/>
                  </a:cubicBezTo>
                  <a:cubicBezTo>
                    <a:pt x="562" y="3236"/>
                    <a:pt x="1000" y="2522"/>
                    <a:pt x="1881" y="2206"/>
                  </a:cubicBezTo>
                  <a:lnTo>
                    <a:pt x="6630" y="508"/>
                  </a:lnTo>
                  <a:cubicBezTo>
                    <a:pt x="6759" y="461"/>
                    <a:pt x="6827" y="320"/>
                    <a:pt x="6780" y="191"/>
                  </a:cubicBezTo>
                  <a:cubicBezTo>
                    <a:pt x="6743" y="89"/>
                    <a:pt x="6649" y="26"/>
                    <a:pt x="6547" y="26"/>
                  </a:cubicBezTo>
                  <a:cubicBezTo>
                    <a:pt x="6519" y="26"/>
                    <a:pt x="6490" y="31"/>
                    <a:pt x="6462" y="41"/>
                  </a:cubicBezTo>
                  <a:lnTo>
                    <a:pt x="1713" y="1739"/>
                  </a:lnTo>
                  <a:cubicBezTo>
                    <a:pt x="576" y="2147"/>
                    <a:pt x="1" y="3144"/>
                    <a:pt x="347" y="4111"/>
                  </a:cubicBezTo>
                  <a:cubicBezTo>
                    <a:pt x="596" y="4809"/>
                    <a:pt x="1221" y="5201"/>
                    <a:pt x="1990" y="5201"/>
                  </a:cubicBezTo>
                  <a:cubicBezTo>
                    <a:pt x="2276" y="5201"/>
                    <a:pt x="2581" y="5148"/>
                    <a:pt x="2893" y="5034"/>
                  </a:cubicBezTo>
                  <a:lnTo>
                    <a:pt x="9651" y="2618"/>
                  </a:lnTo>
                  <a:cubicBezTo>
                    <a:pt x="10465" y="2327"/>
                    <a:pt x="10782" y="1685"/>
                    <a:pt x="10502" y="901"/>
                  </a:cubicBezTo>
                  <a:cubicBezTo>
                    <a:pt x="10292" y="314"/>
                    <a:pt x="9875" y="0"/>
                    <a:pt x="9338" y="0"/>
                  </a:cubicBezTo>
                  <a:close/>
                </a:path>
              </a:pathLst>
            </a:custGeom>
            <a:solidFill>
              <a:schemeClr val="lt1"/>
            </a:solidFill>
            <a:ln w="762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36"/>
            <p:cNvSpPr/>
            <p:nvPr/>
          </p:nvSpPr>
          <p:spPr>
            <a:xfrm>
              <a:off x="3372600" y="1183575"/>
              <a:ext cx="533462" cy="257306"/>
            </a:xfrm>
            <a:custGeom>
              <a:avLst/>
              <a:gdLst/>
              <a:ahLst/>
              <a:cxnLst/>
              <a:rect l="l" t="t" r="r" b="b"/>
              <a:pathLst>
                <a:path w="10783" h="5201" extrusionOk="0">
                  <a:moveTo>
                    <a:pt x="9338" y="0"/>
                  </a:moveTo>
                  <a:cubicBezTo>
                    <a:pt x="9156" y="0"/>
                    <a:pt x="8960" y="37"/>
                    <a:pt x="8753" y="111"/>
                  </a:cubicBezTo>
                  <a:lnTo>
                    <a:pt x="2886" y="2211"/>
                  </a:lnTo>
                  <a:cubicBezTo>
                    <a:pt x="2282" y="2428"/>
                    <a:pt x="1940" y="2967"/>
                    <a:pt x="2109" y="3439"/>
                  </a:cubicBezTo>
                  <a:cubicBezTo>
                    <a:pt x="2233" y="3783"/>
                    <a:pt x="2588" y="3983"/>
                    <a:pt x="3005" y="3983"/>
                  </a:cubicBezTo>
                  <a:cubicBezTo>
                    <a:pt x="3160" y="3983"/>
                    <a:pt x="3325" y="3955"/>
                    <a:pt x="3489" y="3896"/>
                  </a:cubicBezTo>
                  <a:lnTo>
                    <a:pt x="7211" y="2564"/>
                  </a:lnTo>
                  <a:cubicBezTo>
                    <a:pt x="7340" y="2517"/>
                    <a:pt x="7408" y="2374"/>
                    <a:pt x="7361" y="2246"/>
                  </a:cubicBezTo>
                  <a:cubicBezTo>
                    <a:pt x="7324" y="2145"/>
                    <a:pt x="7228" y="2082"/>
                    <a:pt x="7126" y="2082"/>
                  </a:cubicBezTo>
                  <a:cubicBezTo>
                    <a:pt x="7099" y="2082"/>
                    <a:pt x="7071" y="2086"/>
                    <a:pt x="7043" y="2096"/>
                  </a:cubicBezTo>
                  <a:lnTo>
                    <a:pt x="3322" y="3428"/>
                  </a:lnTo>
                  <a:cubicBezTo>
                    <a:pt x="3212" y="3467"/>
                    <a:pt x="3106" y="3484"/>
                    <a:pt x="3010" y="3484"/>
                  </a:cubicBezTo>
                  <a:cubicBezTo>
                    <a:pt x="2790" y="3484"/>
                    <a:pt x="2621" y="3395"/>
                    <a:pt x="2577" y="3272"/>
                  </a:cubicBezTo>
                  <a:cubicBezTo>
                    <a:pt x="2514" y="3095"/>
                    <a:pt x="2693" y="2806"/>
                    <a:pt x="3053" y="2678"/>
                  </a:cubicBezTo>
                  <a:lnTo>
                    <a:pt x="8921" y="578"/>
                  </a:lnTo>
                  <a:cubicBezTo>
                    <a:pt x="9075" y="523"/>
                    <a:pt x="9215" y="495"/>
                    <a:pt x="9340" y="495"/>
                  </a:cubicBezTo>
                  <a:cubicBezTo>
                    <a:pt x="9668" y="495"/>
                    <a:pt x="9898" y="685"/>
                    <a:pt x="10035" y="1067"/>
                  </a:cubicBezTo>
                  <a:cubicBezTo>
                    <a:pt x="10224" y="1596"/>
                    <a:pt x="10043" y="1950"/>
                    <a:pt x="9484" y="2150"/>
                  </a:cubicBezTo>
                  <a:lnTo>
                    <a:pt x="2727" y="4568"/>
                  </a:lnTo>
                  <a:cubicBezTo>
                    <a:pt x="2468" y="4660"/>
                    <a:pt x="2219" y="4705"/>
                    <a:pt x="1991" y="4705"/>
                  </a:cubicBezTo>
                  <a:cubicBezTo>
                    <a:pt x="1431" y="4705"/>
                    <a:pt x="992" y="4436"/>
                    <a:pt x="816" y="3943"/>
                  </a:cubicBezTo>
                  <a:cubicBezTo>
                    <a:pt x="562" y="3236"/>
                    <a:pt x="1000" y="2522"/>
                    <a:pt x="1881" y="2206"/>
                  </a:cubicBezTo>
                  <a:lnTo>
                    <a:pt x="6630" y="508"/>
                  </a:lnTo>
                  <a:cubicBezTo>
                    <a:pt x="6759" y="461"/>
                    <a:pt x="6827" y="320"/>
                    <a:pt x="6780" y="191"/>
                  </a:cubicBezTo>
                  <a:cubicBezTo>
                    <a:pt x="6743" y="89"/>
                    <a:pt x="6649" y="26"/>
                    <a:pt x="6547" y="26"/>
                  </a:cubicBezTo>
                  <a:cubicBezTo>
                    <a:pt x="6519" y="26"/>
                    <a:pt x="6490" y="31"/>
                    <a:pt x="6462" y="41"/>
                  </a:cubicBezTo>
                  <a:lnTo>
                    <a:pt x="1713" y="1739"/>
                  </a:lnTo>
                  <a:cubicBezTo>
                    <a:pt x="576" y="2147"/>
                    <a:pt x="1" y="3144"/>
                    <a:pt x="347" y="4111"/>
                  </a:cubicBezTo>
                  <a:cubicBezTo>
                    <a:pt x="596" y="4809"/>
                    <a:pt x="1221" y="5201"/>
                    <a:pt x="1990" y="5201"/>
                  </a:cubicBezTo>
                  <a:cubicBezTo>
                    <a:pt x="2276" y="5201"/>
                    <a:pt x="2581" y="5148"/>
                    <a:pt x="2893" y="5034"/>
                  </a:cubicBezTo>
                  <a:lnTo>
                    <a:pt x="9651" y="2618"/>
                  </a:lnTo>
                  <a:cubicBezTo>
                    <a:pt x="10465" y="2327"/>
                    <a:pt x="10782" y="1685"/>
                    <a:pt x="10502" y="901"/>
                  </a:cubicBezTo>
                  <a:cubicBezTo>
                    <a:pt x="10292" y="314"/>
                    <a:pt x="9875" y="0"/>
                    <a:pt x="933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4" name="Google Shape;2194;p36"/>
          <p:cNvGrpSpPr/>
          <p:nvPr/>
        </p:nvGrpSpPr>
        <p:grpSpPr>
          <a:xfrm rot="-862602">
            <a:off x="222362" y="3742883"/>
            <a:ext cx="1046642" cy="1290896"/>
            <a:chOff x="7286325" y="270501"/>
            <a:chExt cx="1046625" cy="1290874"/>
          </a:xfrm>
        </p:grpSpPr>
        <p:sp>
          <p:nvSpPr>
            <p:cNvPr id="2195" name="Google Shape;2195;p36"/>
            <p:cNvSpPr/>
            <p:nvPr/>
          </p:nvSpPr>
          <p:spPr>
            <a:xfrm>
              <a:off x="7306740" y="270501"/>
              <a:ext cx="999408" cy="1277431"/>
            </a:xfrm>
            <a:custGeom>
              <a:avLst/>
              <a:gdLst/>
              <a:ahLst/>
              <a:cxnLst/>
              <a:rect l="l" t="t" r="r" b="b"/>
              <a:pathLst>
                <a:path w="39204" h="50115" extrusionOk="0">
                  <a:moveTo>
                    <a:pt x="30666" y="1"/>
                  </a:moveTo>
                  <a:cubicBezTo>
                    <a:pt x="30654" y="32"/>
                    <a:pt x="30641" y="63"/>
                    <a:pt x="30629" y="92"/>
                  </a:cubicBezTo>
                  <a:cubicBezTo>
                    <a:pt x="29302" y="200"/>
                    <a:pt x="28165" y="457"/>
                    <a:pt x="27204" y="788"/>
                  </a:cubicBezTo>
                  <a:cubicBezTo>
                    <a:pt x="26904" y="376"/>
                    <a:pt x="26554" y="122"/>
                    <a:pt x="26272" y="122"/>
                  </a:cubicBezTo>
                  <a:cubicBezTo>
                    <a:pt x="26211" y="122"/>
                    <a:pt x="26152" y="134"/>
                    <a:pt x="26099" y="159"/>
                  </a:cubicBezTo>
                  <a:cubicBezTo>
                    <a:pt x="25810" y="296"/>
                    <a:pt x="25729" y="772"/>
                    <a:pt x="25859" y="1341"/>
                  </a:cubicBezTo>
                  <a:cubicBezTo>
                    <a:pt x="24241" y="2130"/>
                    <a:pt x="23336" y="3054"/>
                    <a:pt x="23012" y="3428"/>
                  </a:cubicBezTo>
                  <a:cubicBezTo>
                    <a:pt x="22979" y="3417"/>
                    <a:pt x="22955" y="3408"/>
                    <a:pt x="22944" y="3404"/>
                  </a:cubicBezTo>
                  <a:lnTo>
                    <a:pt x="22803" y="3793"/>
                  </a:lnTo>
                  <a:cubicBezTo>
                    <a:pt x="22809" y="3796"/>
                    <a:pt x="22892" y="3824"/>
                    <a:pt x="23035" y="3865"/>
                  </a:cubicBezTo>
                  <a:cubicBezTo>
                    <a:pt x="23315" y="4314"/>
                    <a:pt x="23944" y="5271"/>
                    <a:pt x="24789" y="6244"/>
                  </a:cubicBezTo>
                  <a:lnTo>
                    <a:pt x="24767" y="6344"/>
                  </a:lnTo>
                  <a:cubicBezTo>
                    <a:pt x="24772" y="6346"/>
                    <a:pt x="24817" y="6354"/>
                    <a:pt x="24899" y="6369"/>
                  </a:cubicBezTo>
                  <a:cubicBezTo>
                    <a:pt x="26108" y="7733"/>
                    <a:pt x="27731" y="9088"/>
                    <a:pt x="29404" y="9088"/>
                  </a:cubicBezTo>
                  <a:cubicBezTo>
                    <a:pt x="29632" y="9088"/>
                    <a:pt x="29861" y="9062"/>
                    <a:pt x="30090" y="9009"/>
                  </a:cubicBezTo>
                  <a:lnTo>
                    <a:pt x="30641" y="10183"/>
                  </a:lnTo>
                  <a:cubicBezTo>
                    <a:pt x="30460" y="10122"/>
                    <a:pt x="30285" y="10088"/>
                    <a:pt x="30124" y="10088"/>
                  </a:cubicBezTo>
                  <a:cubicBezTo>
                    <a:pt x="30049" y="10088"/>
                    <a:pt x="29977" y="10095"/>
                    <a:pt x="29909" y="10111"/>
                  </a:cubicBezTo>
                  <a:lnTo>
                    <a:pt x="29910" y="10111"/>
                  </a:lnTo>
                  <a:cubicBezTo>
                    <a:pt x="29802" y="10136"/>
                    <a:pt x="29703" y="10181"/>
                    <a:pt x="29616" y="10249"/>
                  </a:cubicBezTo>
                  <a:cubicBezTo>
                    <a:pt x="28485" y="11128"/>
                    <a:pt x="30424" y="15037"/>
                    <a:pt x="34086" y="15037"/>
                  </a:cubicBezTo>
                  <a:cubicBezTo>
                    <a:pt x="34260" y="15037"/>
                    <a:pt x="34438" y="15029"/>
                    <a:pt x="34620" y="15010"/>
                  </a:cubicBezTo>
                  <a:cubicBezTo>
                    <a:pt x="35578" y="16391"/>
                    <a:pt x="37442" y="19588"/>
                    <a:pt x="37765" y="23974"/>
                  </a:cubicBezTo>
                  <a:cubicBezTo>
                    <a:pt x="38123" y="28853"/>
                    <a:pt x="32793" y="31381"/>
                    <a:pt x="30852" y="32135"/>
                  </a:cubicBezTo>
                  <a:lnTo>
                    <a:pt x="31965" y="17100"/>
                  </a:lnTo>
                  <a:cubicBezTo>
                    <a:pt x="31018" y="17030"/>
                    <a:pt x="30085" y="16998"/>
                    <a:pt x="29170" y="16998"/>
                  </a:cubicBezTo>
                  <a:cubicBezTo>
                    <a:pt x="28658" y="16998"/>
                    <a:pt x="28152" y="17008"/>
                    <a:pt x="27651" y="17028"/>
                  </a:cubicBezTo>
                  <a:lnTo>
                    <a:pt x="24275" y="15651"/>
                  </a:lnTo>
                  <a:lnTo>
                    <a:pt x="23652" y="17181"/>
                  </a:lnTo>
                  <a:lnTo>
                    <a:pt x="24032" y="17336"/>
                  </a:lnTo>
                  <a:cubicBezTo>
                    <a:pt x="18294" y="18090"/>
                    <a:pt x="13539" y="19958"/>
                    <a:pt x="10373" y="21525"/>
                  </a:cubicBezTo>
                  <a:lnTo>
                    <a:pt x="10169" y="21557"/>
                  </a:lnTo>
                  <a:lnTo>
                    <a:pt x="10179" y="21621"/>
                  </a:lnTo>
                  <a:cubicBezTo>
                    <a:pt x="7582" y="22921"/>
                    <a:pt x="6107" y="23989"/>
                    <a:pt x="6107" y="23989"/>
                  </a:cubicBezTo>
                  <a:lnTo>
                    <a:pt x="7090" y="27649"/>
                  </a:lnTo>
                  <a:lnTo>
                    <a:pt x="7083" y="27651"/>
                  </a:lnTo>
                  <a:lnTo>
                    <a:pt x="7118" y="27757"/>
                  </a:lnTo>
                  <a:lnTo>
                    <a:pt x="7463" y="29044"/>
                  </a:lnTo>
                  <a:lnTo>
                    <a:pt x="7453" y="29048"/>
                  </a:lnTo>
                  <a:lnTo>
                    <a:pt x="7490" y="29146"/>
                  </a:lnTo>
                  <a:lnTo>
                    <a:pt x="8777" y="33938"/>
                  </a:lnTo>
                  <a:cubicBezTo>
                    <a:pt x="7905" y="33639"/>
                    <a:pt x="6599" y="33278"/>
                    <a:pt x="5381" y="33278"/>
                  </a:cubicBezTo>
                  <a:cubicBezTo>
                    <a:pt x="4541" y="33278"/>
                    <a:pt x="3742" y="33450"/>
                    <a:pt x="3157" y="33931"/>
                  </a:cubicBezTo>
                  <a:cubicBezTo>
                    <a:pt x="1127" y="35603"/>
                    <a:pt x="2390" y="41023"/>
                    <a:pt x="2390" y="41023"/>
                  </a:cubicBezTo>
                  <a:cubicBezTo>
                    <a:pt x="2390" y="41023"/>
                    <a:pt x="77" y="42230"/>
                    <a:pt x="9" y="42778"/>
                  </a:cubicBezTo>
                  <a:cubicBezTo>
                    <a:pt x="0" y="42852"/>
                    <a:pt x="41" y="42884"/>
                    <a:pt x="120" y="42884"/>
                  </a:cubicBezTo>
                  <a:cubicBezTo>
                    <a:pt x="615" y="42884"/>
                    <a:pt x="2597" y="41587"/>
                    <a:pt x="2597" y="41587"/>
                  </a:cubicBezTo>
                  <a:lnTo>
                    <a:pt x="2597" y="41587"/>
                  </a:lnTo>
                  <a:cubicBezTo>
                    <a:pt x="2597" y="41588"/>
                    <a:pt x="1852" y="45404"/>
                    <a:pt x="2396" y="45540"/>
                  </a:cubicBezTo>
                  <a:cubicBezTo>
                    <a:pt x="2405" y="45543"/>
                    <a:pt x="2413" y="45544"/>
                    <a:pt x="2422" y="45544"/>
                  </a:cubicBezTo>
                  <a:cubicBezTo>
                    <a:pt x="2942" y="45544"/>
                    <a:pt x="3017" y="41473"/>
                    <a:pt x="3017" y="41473"/>
                  </a:cubicBezTo>
                  <a:cubicBezTo>
                    <a:pt x="3017" y="41473"/>
                    <a:pt x="5299" y="45381"/>
                    <a:pt x="5808" y="45381"/>
                  </a:cubicBezTo>
                  <a:cubicBezTo>
                    <a:pt x="5825" y="45381"/>
                    <a:pt x="5840" y="45376"/>
                    <a:pt x="5854" y="45367"/>
                  </a:cubicBezTo>
                  <a:cubicBezTo>
                    <a:pt x="6251" y="45081"/>
                    <a:pt x="3536" y="41437"/>
                    <a:pt x="3536" y="41436"/>
                  </a:cubicBezTo>
                  <a:lnTo>
                    <a:pt x="3536" y="41436"/>
                  </a:lnTo>
                  <a:cubicBezTo>
                    <a:pt x="3536" y="41436"/>
                    <a:pt x="6583" y="43658"/>
                    <a:pt x="7361" y="43658"/>
                  </a:cubicBezTo>
                  <a:cubicBezTo>
                    <a:pt x="7429" y="43658"/>
                    <a:pt x="7480" y="43642"/>
                    <a:pt x="7510" y="43605"/>
                  </a:cubicBezTo>
                  <a:cubicBezTo>
                    <a:pt x="7882" y="43144"/>
                    <a:pt x="3658" y="41133"/>
                    <a:pt x="3658" y="41133"/>
                  </a:cubicBezTo>
                  <a:cubicBezTo>
                    <a:pt x="3658" y="41133"/>
                    <a:pt x="5521" y="41106"/>
                    <a:pt x="5789" y="40673"/>
                  </a:cubicBezTo>
                  <a:cubicBezTo>
                    <a:pt x="5897" y="40498"/>
                    <a:pt x="5505" y="40446"/>
                    <a:pt x="5001" y="40446"/>
                  </a:cubicBezTo>
                  <a:cubicBezTo>
                    <a:pt x="4261" y="40446"/>
                    <a:pt x="3279" y="40558"/>
                    <a:pt x="3279" y="40558"/>
                  </a:cubicBezTo>
                  <a:cubicBezTo>
                    <a:pt x="3279" y="40558"/>
                    <a:pt x="1161" y="33891"/>
                    <a:pt x="6874" y="33891"/>
                  </a:cubicBezTo>
                  <a:cubicBezTo>
                    <a:pt x="7442" y="33891"/>
                    <a:pt x="8088" y="33957"/>
                    <a:pt x="8820" y="34102"/>
                  </a:cubicBezTo>
                  <a:lnTo>
                    <a:pt x="10453" y="40182"/>
                  </a:lnTo>
                  <a:lnTo>
                    <a:pt x="10470" y="40284"/>
                  </a:lnTo>
                  <a:lnTo>
                    <a:pt x="10480" y="40283"/>
                  </a:lnTo>
                  <a:lnTo>
                    <a:pt x="10733" y="41226"/>
                  </a:lnTo>
                  <a:lnTo>
                    <a:pt x="10751" y="41325"/>
                  </a:lnTo>
                  <a:lnTo>
                    <a:pt x="10760" y="41324"/>
                  </a:lnTo>
                  <a:lnTo>
                    <a:pt x="11525" y="44174"/>
                  </a:lnTo>
                  <a:lnTo>
                    <a:pt x="13763" y="43958"/>
                  </a:lnTo>
                  <a:lnTo>
                    <a:pt x="13766" y="43970"/>
                  </a:lnTo>
                  <a:lnTo>
                    <a:pt x="13973" y="43937"/>
                  </a:lnTo>
                  <a:lnTo>
                    <a:pt x="17541" y="43592"/>
                  </a:lnTo>
                  <a:lnTo>
                    <a:pt x="19554" y="45929"/>
                  </a:lnTo>
                  <a:lnTo>
                    <a:pt x="14099" y="49735"/>
                  </a:lnTo>
                  <a:cubicBezTo>
                    <a:pt x="14099" y="49735"/>
                    <a:pt x="18942" y="50115"/>
                    <a:pt x="22035" y="50115"/>
                  </a:cubicBezTo>
                  <a:cubicBezTo>
                    <a:pt x="23636" y="50115"/>
                    <a:pt x="24768" y="50013"/>
                    <a:pt x="24516" y="49704"/>
                  </a:cubicBezTo>
                  <a:cubicBezTo>
                    <a:pt x="24192" y="49307"/>
                    <a:pt x="22441" y="49195"/>
                    <a:pt x="20576" y="49195"/>
                  </a:cubicBezTo>
                  <a:cubicBezTo>
                    <a:pt x="18184" y="49195"/>
                    <a:pt x="15605" y="49379"/>
                    <a:pt x="15605" y="49379"/>
                  </a:cubicBezTo>
                  <a:lnTo>
                    <a:pt x="20620" y="45747"/>
                  </a:lnTo>
                  <a:lnTo>
                    <a:pt x="17736" y="43574"/>
                  </a:lnTo>
                  <a:lnTo>
                    <a:pt x="25986" y="42779"/>
                  </a:lnTo>
                  <a:lnTo>
                    <a:pt x="28801" y="45029"/>
                  </a:lnTo>
                  <a:lnTo>
                    <a:pt x="24660" y="47985"/>
                  </a:lnTo>
                  <a:cubicBezTo>
                    <a:pt x="24660" y="47985"/>
                    <a:pt x="29502" y="48366"/>
                    <a:pt x="32594" y="48366"/>
                  </a:cubicBezTo>
                  <a:cubicBezTo>
                    <a:pt x="34195" y="48366"/>
                    <a:pt x="35327" y="48264"/>
                    <a:pt x="35074" y="47954"/>
                  </a:cubicBezTo>
                  <a:cubicBezTo>
                    <a:pt x="34750" y="47557"/>
                    <a:pt x="33000" y="47446"/>
                    <a:pt x="31134" y="47446"/>
                  </a:cubicBezTo>
                  <a:cubicBezTo>
                    <a:pt x="28743" y="47446"/>
                    <a:pt x="26163" y="47629"/>
                    <a:pt x="26163" y="47629"/>
                  </a:cubicBezTo>
                  <a:lnTo>
                    <a:pt x="29380" y="44857"/>
                  </a:lnTo>
                  <a:lnTo>
                    <a:pt x="26104" y="42767"/>
                  </a:lnTo>
                  <a:lnTo>
                    <a:pt x="30097" y="42383"/>
                  </a:lnTo>
                  <a:lnTo>
                    <a:pt x="30848" y="32236"/>
                  </a:lnTo>
                  <a:cubicBezTo>
                    <a:pt x="32844" y="31745"/>
                    <a:pt x="38534" y="29848"/>
                    <a:pt x="38934" y="24078"/>
                  </a:cubicBezTo>
                  <a:cubicBezTo>
                    <a:pt x="39203" y="20140"/>
                    <a:pt x="37492" y="16674"/>
                    <a:pt x="35946" y="14396"/>
                  </a:cubicBezTo>
                  <a:cubicBezTo>
                    <a:pt x="36438" y="13808"/>
                    <a:pt x="36462" y="12888"/>
                    <a:pt x="36179" y="11998"/>
                  </a:cubicBezTo>
                  <a:lnTo>
                    <a:pt x="36224" y="11921"/>
                  </a:lnTo>
                  <a:lnTo>
                    <a:pt x="36136" y="11869"/>
                  </a:lnTo>
                  <a:cubicBezTo>
                    <a:pt x="35970" y="11393"/>
                    <a:pt x="35716" y="10932"/>
                    <a:pt x="35402" y="10540"/>
                  </a:cubicBezTo>
                  <a:lnTo>
                    <a:pt x="35422" y="10501"/>
                  </a:lnTo>
                  <a:lnTo>
                    <a:pt x="35333" y="10456"/>
                  </a:lnTo>
                  <a:cubicBezTo>
                    <a:pt x="35038" y="10106"/>
                    <a:pt x="34693" y="9816"/>
                    <a:pt x="34319" y="9631"/>
                  </a:cubicBezTo>
                  <a:lnTo>
                    <a:pt x="34247" y="9563"/>
                  </a:lnTo>
                  <a:lnTo>
                    <a:pt x="34226" y="9587"/>
                  </a:lnTo>
                  <a:cubicBezTo>
                    <a:pt x="33963" y="9470"/>
                    <a:pt x="33686" y="9405"/>
                    <a:pt x="33401" y="9405"/>
                  </a:cubicBezTo>
                  <a:cubicBezTo>
                    <a:pt x="32918" y="9405"/>
                    <a:pt x="32413" y="9593"/>
                    <a:pt x="31918" y="10040"/>
                  </a:cubicBezTo>
                  <a:lnTo>
                    <a:pt x="30829" y="8732"/>
                  </a:lnTo>
                  <a:cubicBezTo>
                    <a:pt x="32882" y="7658"/>
                    <a:pt x="32680" y="5137"/>
                    <a:pt x="32087" y="3092"/>
                  </a:cubicBezTo>
                  <a:cubicBezTo>
                    <a:pt x="32104" y="3049"/>
                    <a:pt x="32119" y="3006"/>
                    <a:pt x="32135" y="2962"/>
                  </a:cubicBezTo>
                  <a:lnTo>
                    <a:pt x="32037" y="2927"/>
                  </a:lnTo>
                  <a:cubicBezTo>
                    <a:pt x="31680" y="1752"/>
                    <a:pt x="31207" y="756"/>
                    <a:pt x="30985" y="317"/>
                  </a:cubicBezTo>
                  <a:cubicBezTo>
                    <a:pt x="31006" y="262"/>
                    <a:pt x="31029" y="206"/>
                    <a:pt x="31050" y="151"/>
                  </a:cubicBezTo>
                  <a:lnTo>
                    <a:pt x="30666" y="1"/>
                  </a:lnTo>
                  <a:close/>
                </a:path>
              </a:pathLst>
            </a:custGeom>
            <a:solidFill>
              <a:schemeClr val="lt1"/>
            </a:solidFill>
            <a:ln w="1143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6" name="Google Shape;2196;p36"/>
            <p:cNvGrpSpPr/>
            <p:nvPr/>
          </p:nvGrpSpPr>
          <p:grpSpPr>
            <a:xfrm>
              <a:off x="7286325" y="283900"/>
              <a:ext cx="1046625" cy="1277475"/>
              <a:chOff x="4475900" y="322500"/>
              <a:chExt cx="1046625" cy="1277475"/>
            </a:xfrm>
          </p:grpSpPr>
          <p:sp>
            <p:nvSpPr>
              <p:cNvPr id="2197" name="Google Shape;2197;p36"/>
              <p:cNvSpPr/>
              <p:nvPr/>
            </p:nvSpPr>
            <p:spPr>
              <a:xfrm>
                <a:off x="4475900" y="1159750"/>
                <a:ext cx="244725" cy="306650"/>
              </a:xfrm>
              <a:custGeom>
                <a:avLst/>
                <a:gdLst/>
                <a:ahLst/>
                <a:cxnLst/>
                <a:rect l="l" t="t" r="r" b="b"/>
                <a:pathLst>
                  <a:path w="9789" h="12266" extrusionOk="0">
                    <a:moveTo>
                      <a:pt x="5378" y="1"/>
                    </a:moveTo>
                    <a:cubicBezTo>
                      <a:pt x="4539" y="1"/>
                      <a:pt x="3741" y="172"/>
                      <a:pt x="3157" y="653"/>
                    </a:cubicBezTo>
                    <a:cubicBezTo>
                      <a:pt x="1127" y="2325"/>
                      <a:pt x="2390" y="7745"/>
                      <a:pt x="2390" y="7745"/>
                    </a:cubicBezTo>
                    <a:cubicBezTo>
                      <a:pt x="2390" y="7745"/>
                      <a:pt x="77" y="8953"/>
                      <a:pt x="9" y="9500"/>
                    </a:cubicBezTo>
                    <a:cubicBezTo>
                      <a:pt x="0" y="9574"/>
                      <a:pt x="41" y="9606"/>
                      <a:pt x="120" y="9606"/>
                    </a:cubicBezTo>
                    <a:cubicBezTo>
                      <a:pt x="616" y="9606"/>
                      <a:pt x="2597" y="8309"/>
                      <a:pt x="2597" y="8309"/>
                    </a:cubicBezTo>
                    <a:lnTo>
                      <a:pt x="2597" y="8309"/>
                    </a:lnTo>
                    <a:cubicBezTo>
                      <a:pt x="2597" y="8309"/>
                      <a:pt x="1852" y="12127"/>
                      <a:pt x="2396" y="12262"/>
                    </a:cubicBezTo>
                    <a:cubicBezTo>
                      <a:pt x="2405" y="12265"/>
                      <a:pt x="2413" y="12266"/>
                      <a:pt x="2422" y="12266"/>
                    </a:cubicBezTo>
                    <a:cubicBezTo>
                      <a:pt x="2942" y="12266"/>
                      <a:pt x="3017" y="8195"/>
                      <a:pt x="3017" y="8195"/>
                    </a:cubicBezTo>
                    <a:cubicBezTo>
                      <a:pt x="3017" y="8195"/>
                      <a:pt x="5299" y="12103"/>
                      <a:pt x="5808" y="12103"/>
                    </a:cubicBezTo>
                    <a:cubicBezTo>
                      <a:pt x="5825" y="12103"/>
                      <a:pt x="5841" y="12098"/>
                      <a:pt x="5854" y="12088"/>
                    </a:cubicBezTo>
                    <a:cubicBezTo>
                      <a:pt x="6251" y="11803"/>
                      <a:pt x="3536" y="8158"/>
                      <a:pt x="3536" y="8158"/>
                    </a:cubicBezTo>
                    <a:lnTo>
                      <a:pt x="3536" y="8158"/>
                    </a:lnTo>
                    <a:cubicBezTo>
                      <a:pt x="3536" y="8158"/>
                      <a:pt x="6582" y="10381"/>
                      <a:pt x="7361" y="10381"/>
                    </a:cubicBezTo>
                    <a:cubicBezTo>
                      <a:pt x="7429" y="10381"/>
                      <a:pt x="7480" y="10364"/>
                      <a:pt x="7510" y="10327"/>
                    </a:cubicBezTo>
                    <a:cubicBezTo>
                      <a:pt x="7883" y="9866"/>
                      <a:pt x="3658" y="7855"/>
                      <a:pt x="3658" y="7855"/>
                    </a:cubicBezTo>
                    <a:cubicBezTo>
                      <a:pt x="3658" y="7855"/>
                      <a:pt x="5521" y="7828"/>
                      <a:pt x="5789" y="7396"/>
                    </a:cubicBezTo>
                    <a:cubicBezTo>
                      <a:pt x="5897" y="7221"/>
                      <a:pt x="5504" y="7168"/>
                      <a:pt x="4999" y="7168"/>
                    </a:cubicBezTo>
                    <a:cubicBezTo>
                      <a:pt x="4259" y="7168"/>
                      <a:pt x="3279" y="7280"/>
                      <a:pt x="3279" y="7280"/>
                    </a:cubicBezTo>
                    <a:cubicBezTo>
                      <a:pt x="3279" y="7280"/>
                      <a:pt x="1162" y="614"/>
                      <a:pt x="6874" y="614"/>
                    </a:cubicBezTo>
                    <a:cubicBezTo>
                      <a:pt x="7680" y="614"/>
                      <a:pt x="8642" y="747"/>
                      <a:pt x="9788" y="1050"/>
                    </a:cubicBezTo>
                    <a:cubicBezTo>
                      <a:pt x="9788" y="1050"/>
                      <a:pt x="7455" y="1"/>
                      <a:pt x="53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36"/>
              <p:cNvSpPr/>
              <p:nvPr/>
            </p:nvSpPr>
            <p:spPr>
              <a:xfrm>
                <a:off x="5147375" y="1405725"/>
                <a:ext cx="266700" cy="150475"/>
              </a:xfrm>
              <a:custGeom>
                <a:avLst/>
                <a:gdLst/>
                <a:ahLst/>
                <a:cxnLst/>
                <a:rect l="l" t="t" r="r" b="b"/>
                <a:pathLst>
                  <a:path w="10668" h="6019" extrusionOk="0">
                    <a:moveTo>
                      <a:pt x="784" y="0"/>
                    </a:moveTo>
                    <a:lnTo>
                      <a:pt x="4142" y="2682"/>
                    </a:lnTo>
                    <a:lnTo>
                      <a:pt x="1" y="5638"/>
                    </a:lnTo>
                    <a:cubicBezTo>
                      <a:pt x="1" y="5638"/>
                      <a:pt x="4842" y="6018"/>
                      <a:pt x="7934" y="6018"/>
                    </a:cubicBezTo>
                    <a:cubicBezTo>
                      <a:pt x="9535" y="6018"/>
                      <a:pt x="10667" y="5916"/>
                      <a:pt x="10415" y="5607"/>
                    </a:cubicBezTo>
                    <a:cubicBezTo>
                      <a:pt x="10092" y="5211"/>
                      <a:pt x="8344" y="5099"/>
                      <a:pt x="6481" y="5099"/>
                    </a:cubicBezTo>
                    <a:cubicBezTo>
                      <a:pt x="4087" y="5099"/>
                      <a:pt x="1504" y="5283"/>
                      <a:pt x="1504" y="5283"/>
                    </a:cubicBezTo>
                    <a:lnTo>
                      <a:pt x="4721" y="2510"/>
                    </a:lnTo>
                    <a:lnTo>
                      <a:pt x="7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36"/>
              <p:cNvSpPr/>
              <p:nvPr/>
            </p:nvSpPr>
            <p:spPr>
              <a:xfrm>
                <a:off x="4883425" y="1425225"/>
                <a:ext cx="266700" cy="174750"/>
              </a:xfrm>
              <a:custGeom>
                <a:avLst/>
                <a:gdLst/>
                <a:ahLst/>
                <a:cxnLst/>
                <a:rect l="l" t="t" r="r" b="b"/>
                <a:pathLst>
                  <a:path w="10668" h="6990" extrusionOk="0">
                    <a:moveTo>
                      <a:pt x="3041" y="1"/>
                    </a:moveTo>
                    <a:lnTo>
                      <a:pt x="5453" y="2803"/>
                    </a:lnTo>
                    <a:lnTo>
                      <a:pt x="0" y="6610"/>
                    </a:lnTo>
                    <a:cubicBezTo>
                      <a:pt x="0" y="6610"/>
                      <a:pt x="4843" y="6990"/>
                      <a:pt x="7935" y="6990"/>
                    </a:cubicBezTo>
                    <a:cubicBezTo>
                      <a:pt x="9536" y="6990"/>
                      <a:pt x="10668" y="6888"/>
                      <a:pt x="10416" y="6579"/>
                    </a:cubicBezTo>
                    <a:cubicBezTo>
                      <a:pt x="10092" y="6182"/>
                      <a:pt x="8341" y="6071"/>
                      <a:pt x="6476" y="6071"/>
                    </a:cubicBezTo>
                    <a:cubicBezTo>
                      <a:pt x="4084" y="6071"/>
                      <a:pt x="1504" y="6254"/>
                      <a:pt x="1504" y="6254"/>
                    </a:cubicBezTo>
                    <a:lnTo>
                      <a:pt x="6519" y="2622"/>
                    </a:lnTo>
                    <a:lnTo>
                      <a:pt x="30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36"/>
              <p:cNvSpPr/>
              <p:nvPr/>
            </p:nvSpPr>
            <p:spPr>
              <a:xfrm>
                <a:off x="5274125" y="515225"/>
                <a:ext cx="95050" cy="129050"/>
              </a:xfrm>
              <a:custGeom>
                <a:avLst/>
                <a:gdLst/>
                <a:ahLst/>
                <a:cxnLst/>
                <a:rect l="l" t="t" r="r" b="b"/>
                <a:pathLst>
                  <a:path w="3802" h="5162" extrusionOk="0">
                    <a:moveTo>
                      <a:pt x="1" y="0"/>
                    </a:moveTo>
                    <a:lnTo>
                      <a:pt x="2420" y="5161"/>
                    </a:lnTo>
                    <a:lnTo>
                      <a:pt x="3802" y="3966"/>
                    </a:lnTo>
                    <a:lnTo>
                      <a:pt x="523" y="31"/>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36"/>
              <p:cNvSpPr/>
              <p:nvPr/>
            </p:nvSpPr>
            <p:spPr>
              <a:xfrm>
                <a:off x="5108950" y="324400"/>
                <a:ext cx="293025" cy="225300"/>
              </a:xfrm>
              <a:custGeom>
                <a:avLst/>
                <a:gdLst/>
                <a:ahLst/>
                <a:cxnLst/>
                <a:rect l="l" t="t" r="r" b="b"/>
                <a:pathLst>
                  <a:path w="11721" h="9012" extrusionOk="0">
                    <a:moveTo>
                      <a:pt x="7986" y="0"/>
                    </a:moveTo>
                    <a:lnTo>
                      <a:pt x="7986" y="0"/>
                    </a:lnTo>
                    <a:cubicBezTo>
                      <a:pt x="2274" y="383"/>
                      <a:pt x="0" y="3524"/>
                      <a:pt x="0" y="3524"/>
                    </a:cubicBezTo>
                    <a:cubicBezTo>
                      <a:pt x="0" y="3524"/>
                      <a:pt x="3165" y="9012"/>
                      <a:pt x="6532" y="9012"/>
                    </a:cubicBezTo>
                    <a:cubicBezTo>
                      <a:pt x="6987" y="9012"/>
                      <a:pt x="7445" y="8912"/>
                      <a:pt x="7899" y="8685"/>
                    </a:cubicBezTo>
                    <a:cubicBezTo>
                      <a:pt x="11720" y="6775"/>
                      <a:pt x="7986" y="0"/>
                      <a:pt x="79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36"/>
              <p:cNvSpPr/>
              <p:nvPr/>
            </p:nvSpPr>
            <p:spPr>
              <a:xfrm>
                <a:off x="5107150" y="322500"/>
                <a:ext cx="206250" cy="104475"/>
              </a:xfrm>
              <a:custGeom>
                <a:avLst/>
                <a:gdLst/>
                <a:ahLst/>
                <a:cxnLst/>
                <a:rect l="l" t="t" r="r" b="b"/>
                <a:pathLst>
                  <a:path w="8250" h="4179" extrusionOk="0">
                    <a:moveTo>
                      <a:pt x="7865" y="1"/>
                    </a:moveTo>
                    <a:cubicBezTo>
                      <a:pt x="6647" y="3118"/>
                      <a:pt x="4318" y="3791"/>
                      <a:pt x="2533" y="3791"/>
                    </a:cubicBezTo>
                    <a:cubicBezTo>
                      <a:pt x="1243" y="3791"/>
                      <a:pt x="238" y="3440"/>
                      <a:pt x="142" y="3405"/>
                    </a:cubicBezTo>
                    <a:lnTo>
                      <a:pt x="1" y="3793"/>
                    </a:lnTo>
                    <a:cubicBezTo>
                      <a:pt x="27" y="3803"/>
                      <a:pt x="1099" y="4178"/>
                      <a:pt x="2501" y="4178"/>
                    </a:cubicBezTo>
                    <a:cubicBezTo>
                      <a:pt x="4420" y="4178"/>
                      <a:pt x="6952" y="3472"/>
                      <a:pt x="8250" y="151"/>
                    </a:cubicBezTo>
                    <a:lnTo>
                      <a:pt x="78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36"/>
              <p:cNvSpPr/>
              <p:nvPr/>
            </p:nvSpPr>
            <p:spPr>
              <a:xfrm>
                <a:off x="5156300" y="394800"/>
                <a:ext cx="184200" cy="89925"/>
              </a:xfrm>
              <a:custGeom>
                <a:avLst/>
                <a:gdLst/>
                <a:ahLst/>
                <a:cxnLst/>
                <a:rect l="l" t="t" r="r" b="b"/>
                <a:pathLst>
                  <a:path w="7368" h="3597" extrusionOk="0">
                    <a:moveTo>
                      <a:pt x="7174" y="1"/>
                    </a:moveTo>
                    <a:cubicBezTo>
                      <a:pt x="6137" y="2891"/>
                      <a:pt x="3408" y="3391"/>
                      <a:pt x="1643" y="3391"/>
                    </a:cubicBezTo>
                    <a:cubicBezTo>
                      <a:pt x="722" y="3391"/>
                      <a:pt x="63" y="3255"/>
                      <a:pt x="44" y="3251"/>
                    </a:cubicBezTo>
                    <a:lnTo>
                      <a:pt x="1" y="3453"/>
                    </a:lnTo>
                    <a:cubicBezTo>
                      <a:pt x="19" y="3457"/>
                      <a:pt x="695" y="3597"/>
                      <a:pt x="1641" y="3597"/>
                    </a:cubicBezTo>
                    <a:cubicBezTo>
                      <a:pt x="3461" y="3597"/>
                      <a:pt x="6287" y="3076"/>
                      <a:pt x="7368" y="70"/>
                    </a:cubicBezTo>
                    <a:lnTo>
                      <a:pt x="71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36"/>
              <p:cNvSpPr/>
              <p:nvPr/>
            </p:nvSpPr>
            <p:spPr>
              <a:xfrm>
                <a:off x="5306600" y="357425"/>
                <a:ext cx="56250" cy="167850"/>
              </a:xfrm>
              <a:custGeom>
                <a:avLst/>
                <a:gdLst/>
                <a:ahLst/>
                <a:cxnLst/>
                <a:rect l="l" t="t" r="r" b="b"/>
                <a:pathLst>
                  <a:path w="2250" h="6714" extrusionOk="0">
                    <a:moveTo>
                      <a:pt x="1" y="1"/>
                    </a:moveTo>
                    <a:lnTo>
                      <a:pt x="1" y="1"/>
                    </a:lnTo>
                    <a:cubicBezTo>
                      <a:pt x="1" y="1"/>
                      <a:pt x="511" y="971"/>
                      <a:pt x="753" y="2379"/>
                    </a:cubicBezTo>
                    <a:cubicBezTo>
                      <a:pt x="853" y="2206"/>
                      <a:pt x="946" y="2023"/>
                      <a:pt x="1030" y="1827"/>
                    </a:cubicBezTo>
                    <a:cubicBezTo>
                      <a:pt x="800" y="1267"/>
                      <a:pt x="466" y="657"/>
                      <a:pt x="1" y="1"/>
                    </a:cubicBezTo>
                    <a:close/>
                    <a:moveTo>
                      <a:pt x="1133" y="2096"/>
                    </a:moveTo>
                    <a:cubicBezTo>
                      <a:pt x="1033" y="2309"/>
                      <a:pt x="921" y="2509"/>
                      <a:pt x="801" y="2694"/>
                    </a:cubicBezTo>
                    <a:cubicBezTo>
                      <a:pt x="958" y="3867"/>
                      <a:pt x="910" y="5298"/>
                      <a:pt x="254" y="6714"/>
                    </a:cubicBezTo>
                    <a:cubicBezTo>
                      <a:pt x="254" y="6714"/>
                      <a:pt x="2249" y="5164"/>
                      <a:pt x="1133" y="2096"/>
                    </a:cubicBezTo>
                    <a:close/>
                  </a:path>
                </a:pathLst>
              </a:custGeom>
              <a:solidFill>
                <a:srgbClr val="191919">
                  <a:alpha val="283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36"/>
              <p:cNvSpPr/>
              <p:nvPr/>
            </p:nvSpPr>
            <p:spPr>
              <a:xfrm>
                <a:off x="5325425" y="403125"/>
                <a:ext cx="9550" cy="21700"/>
              </a:xfrm>
              <a:custGeom>
                <a:avLst/>
                <a:gdLst/>
                <a:ahLst/>
                <a:cxnLst/>
                <a:rect l="l" t="t" r="r" b="b"/>
                <a:pathLst>
                  <a:path w="382" h="868" extrusionOk="0">
                    <a:moveTo>
                      <a:pt x="277" y="0"/>
                    </a:moveTo>
                    <a:cubicBezTo>
                      <a:pt x="193" y="195"/>
                      <a:pt x="100" y="378"/>
                      <a:pt x="0" y="551"/>
                    </a:cubicBezTo>
                    <a:cubicBezTo>
                      <a:pt x="18" y="654"/>
                      <a:pt x="34" y="760"/>
                      <a:pt x="49" y="867"/>
                    </a:cubicBezTo>
                    <a:cubicBezTo>
                      <a:pt x="168" y="682"/>
                      <a:pt x="280" y="483"/>
                      <a:pt x="381" y="271"/>
                    </a:cubicBezTo>
                    <a:cubicBezTo>
                      <a:pt x="349" y="181"/>
                      <a:pt x="314" y="91"/>
                      <a:pt x="2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36"/>
              <p:cNvSpPr/>
              <p:nvPr/>
            </p:nvSpPr>
            <p:spPr>
              <a:xfrm>
                <a:off x="5179550" y="325525"/>
                <a:ext cx="55475" cy="77225"/>
              </a:xfrm>
              <a:custGeom>
                <a:avLst/>
                <a:gdLst/>
                <a:ahLst/>
                <a:cxnLst/>
                <a:rect l="l" t="t" r="r" b="b"/>
                <a:pathLst>
                  <a:path w="2219" h="3089" extrusionOk="0">
                    <a:moveTo>
                      <a:pt x="575" y="1"/>
                    </a:moveTo>
                    <a:cubicBezTo>
                      <a:pt x="513" y="1"/>
                      <a:pt x="454" y="13"/>
                      <a:pt x="400" y="39"/>
                    </a:cubicBezTo>
                    <a:cubicBezTo>
                      <a:pt x="4" y="225"/>
                      <a:pt x="0" y="1051"/>
                      <a:pt x="393" y="1883"/>
                    </a:cubicBezTo>
                    <a:cubicBezTo>
                      <a:pt x="731" y="2601"/>
                      <a:pt x="1253" y="3089"/>
                      <a:pt x="1644" y="3089"/>
                    </a:cubicBezTo>
                    <a:cubicBezTo>
                      <a:pt x="1706" y="3089"/>
                      <a:pt x="1765" y="3077"/>
                      <a:pt x="1819" y="3051"/>
                    </a:cubicBezTo>
                    <a:cubicBezTo>
                      <a:pt x="2214" y="2865"/>
                      <a:pt x="2219" y="2040"/>
                      <a:pt x="1826" y="1208"/>
                    </a:cubicBezTo>
                    <a:cubicBezTo>
                      <a:pt x="1488" y="489"/>
                      <a:pt x="966" y="1"/>
                      <a:pt x="5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36"/>
              <p:cNvSpPr/>
              <p:nvPr/>
            </p:nvSpPr>
            <p:spPr>
              <a:xfrm>
                <a:off x="5291075" y="611825"/>
                <a:ext cx="231450" cy="520250"/>
              </a:xfrm>
              <a:custGeom>
                <a:avLst/>
                <a:gdLst/>
                <a:ahLst/>
                <a:cxnLst/>
                <a:rect l="l" t="t" r="r" b="b"/>
                <a:pathLst>
                  <a:path w="9258" h="20810" extrusionOk="0">
                    <a:moveTo>
                      <a:pt x="3483" y="0"/>
                    </a:moveTo>
                    <a:lnTo>
                      <a:pt x="3890" y="2681"/>
                    </a:lnTo>
                    <a:cubicBezTo>
                      <a:pt x="3890" y="2681"/>
                      <a:pt x="7167" y="6446"/>
                      <a:pt x="7606" y="12401"/>
                    </a:cubicBezTo>
                    <a:cubicBezTo>
                      <a:pt x="8043" y="18358"/>
                      <a:pt x="1" y="20810"/>
                      <a:pt x="1" y="20810"/>
                    </a:cubicBezTo>
                    <a:cubicBezTo>
                      <a:pt x="1" y="20810"/>
                      <a:pt x="8285" y="19511"/>
                      <a:pt x="8771" y="12505"/>
                    </a:cubicBezTo>
                    <a:cubicBezTo>
                      <a:pt x="9258" y="5500"/>
                      <a:pt x="3483" y="1"/>
                      <a:pt x="34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36"/>
              <p:cNvSpPr/>
              <p:nvPr/>
            </p:nvSpPr>
            <p:spPr>
              <a:xfrm>
                <a:off x="5249225" y="557525"/>
                <a:ext cx="234975" cy="140925"/>
              </a:xfrm>
              <a:custGeom>
                <a:avLst/>
                <a:gdLst/>
                <a:ahLst/>
                <a:cxnLst/>
                <a:rect l="l" t="t" r="r" b="b"/>
                <a:pathLst>
                  <a:path w="9399" h="5637" extrusionOk="0">
                    <a:moveTo>
                      <a:pt x="4918" y="1"/>
                    </a:moveTo>
                    <a:cubicBezTo>
                      <a:pt x="4273" y="1"/>
                      <a:pt x="3589" y="337"/>
                      <a:pt x="2941" y="1176"/>
                    </a:cubicBezTo>
                    <a:cubicBezTo>
                      <a:pt x="2484" y="880"/>
                      <a:pt x="2023" y="686"/>
                      <a:pt x="1641" y="686"/>
                    </a:cubicBezTo>
                    <a:cubicBezTo>
                      <a:pt x="1447" y="686"/>
                      <a:pt x="1274" y="736"/>
                      <a:pt x="1131" y="846"/>
                    </a:cubicBezTo>
                    <a:cubicBezTo>
                      <a:pt x="1" y="1726"/>
                      <a:pt x="1939" y="5636"/>
                      <a:pt x="5601" y="5636"/>
                    </a:cubicBezTo>
                    <a:cubicBezTo>
                      <a:pt x="5804" y="5636"/>
                      <a:pt x="6013" y="5624"/>
                      <a:pt x="6227" y="5599"/>
                    </a:cubicBezTo>
                    <a:cubicBezTo>
                      <a:pt x="9399" y="5222"/>
                      <a:pt x="7458" y="1"/>
                      <a:pt x="49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36"/>
              <p:cNvSpPr/>
              <p:nvPr/>
            </p:nvSpPr>
            <p:spPr>
              <a:xfrm>
                <a:off x="5370500" y="652975"/>
                <a:ext cx="52775" cy="42075"/>
              </a:xfrm>
              <a:custGeom>
                <a:avLst/>
                <a:gdLst/>
                <a:ahLst/>
                <a:cxnLst/>
                <a:rect l="l" t="t" r="r" b="b"/>
                <a:pathLst>
                  <a:path w="2111" h="1683" extrusionOk="0">
                    <a:moveTo>
                      <a:pt x="126" y="0"/>
                    </a:moveTo>
                    <a:lnTo>
                      <a:pt x="0" y="165"/>
                    </a:lnTo>
                    <a:lnTo>
                      <a:pt x="1984" y="1682"/>
                    </a:lnTo>
                    <a:lnTo>
                      <a:pt x="2110" y="1519"/>
                    </a:lnTo>
                    <a:lnTo>
                      <a:pt x="1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36"/>
              <p:cNvSpPr/>
              <p:nvPr/>
            </p:nvSpPr>
            <p:spPr>
              <a:xfrm>
                <a:off x="5349000" y="561550"/>
                <a:ext cx="48075" cy="50475"/>
              </a:xfrm>
              <a:custGeom>
                <a:avLst/>
                <a:gdLst/>
                <a:ahLst/>
                <a:cxnLst/>
                <a:rect l="l" t="t" r="r" b="b"/>
                <a:pathLst>
                  <a:path w="1923" h="2019" extrusionOk="0">
                    <a:moveTo>
                      <a:pt x="1771" y="0"/>
                    </a:moveTo>
                    <a:lnTo>
                      <a:pt x="0" y="1877"/>
                    </a:lnTo>
                    <a:lnTo>
                      <a:pt x="150" y="2019"/>
                    </a:lnTo>
                    <a:lnTo>
                      <a:pt x="1923" y="141"/>
                    </a:lnTo>
                    <a:lnTo>
                      <a:pt x="17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36"/>
              <p:cNvSpPr/>
              <p:nvPr/>
            </p:nvSpPr>
            <p:spPr>
              <a:xfrm>
                <a:off x="5378300" y="582575"/>
                <a:ext cx="44375" cy="80175"/>
              </a:xfrm>
              <a:custGeom>
                <a:avLst/>
                <a:gdLst/>
                <a:ahLst/>
                <a:cxnLst/>
                <a:rect l="l" t="t" r="r" b="b"/>
                <a:pathLst>
                  <a:path w="1775" h="3207" extrusionOk="0">
                    <a:moveTo>
                      <a:pt x="1591" y="1"/>
                    </a:moveTo>
                    <a:lnTo>
                      <a:pt x="0" y="3113"/>
                    </a:lnTo>
                    <a:lnTo>
                      <a:pt x="184" y="3206"/>
                    </a:lnTo>
                    <a:lnTo>
                      <a:pt x="1774" y="96"/>
                    </a:lnTo>
                    <a:lnTo>
                      <a:pt x="159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36"/>
              <p:cNvSpPr/>
              <p:nvPr/>
            </p:nvSpPr>
            <p:spPr>
              <a:xfrm>
                <a:off x="5402275" y="617825"/>
                <a:ext cx="40450" cy="63350"/>
              </a:xfrm>
              <a:custGeom>
                <a:avLst/>
                <a:gdLst/>
                <a:ahLst/>
                <a:cxnLst/>
                <a:rect l="l" t="t" r="r" b="b"/>
                <a:pathLst>
                  <a:path w="1618" h="2534" extrusionOk="0">
                    <a:moveTo>
                      <a:pt x="1439" y="0"/>
                    </a:moveTo>
                    <a:lnTo>
                      <a:pt x="1" y="2428"/>
                    </a:lnTo>
                    <a:lnTo>
                      <a:pt x="178" y="2533"/>
                    </a:lnTo>
                    <a:lnTo>
                      <a:pt x="1617" y="105"/>
                    </a:lnTo>
                    <a:lnTo>
                      <a:pt x="143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36"/>
              <p:cNvSpPr/>
              <p:nvPr/>
            </p:nvSpPr>
            <p:spPr>
              <a:xfrm>
                <a:off x="5302675" y="627650"/>
                <a:ext cx="2100" cy="5150"/>
              </a:xfrm>
              <a:custGeom>
                <a:avLst/>
                <a:gdLst/>
                <a:ahLst/>
                <a:cxnLst/>
                <a:rect l="l" t="t" r="r" b="b"/>
                <a:pathLst>
                  <a:path w="84" h="206" extrusionOk="0">
                    <a:moveTo>
                      <a:pt x="15" y="1"/>
                    </a:moveTo>
                    <a:lnTo>
                      <a:pt x="7" y="111"/>
                    </a:lnTo>
                    <a:lnTo>
                      <a:pt x="0" y="206"/>
                    </a:lnTo>
                    <a:lnTo>
                      <a:pt x="12" y="105"/>
                    </a:lnTo>
                    <a:lnTo>
                      <a:pt x="83" y="30"/>
                    </a:lnTo>
                    <a:lnTo>
                      <a:pt x="15" y="1"/>
                    </a:lnTo>
                    <a:close/>
                  </a:path>
                </a:pathLst>
              </a:custGeom>
              <a:solidFill>
                <a:srgbClr val="6D9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36"/>
              <p:cNvSpPr/>
              <p:nvPr/>
            </p:nvSpPr>
            <p:spPr>
              <a:xfrm>
                <a:off x="5284850" y="574675"/>
                <a:ext cx="103225" cy="83850"/>
              </a:xfrm>
              <a:custGeom>
                <a:avLst/>
                <a:gdLst/>
                <a:ahLst/>
                <a:cxnLst/>
                <a:rect l="l" t="t" r="r" b="b"/>
                <a:pathLst>
                  <a:path w="4129" h="3354" extrusionOk="0">
                    <a:moveTo>
                      <a:pt x="216" y="0"/>
                    </a:moveTo>
                    <a:cubicBezTo>
                      <a:pt x="141" y="0"/>
                      <a:pt x="69" y="8"/>
                      <a:pt x="0" y="24"/>
                    </a:cubicBezTo>
                    <a:cubicBezTo>
                      <a:pt x="1376" y="301"/>
                      <a:pt x="3689" y="2594"/>
                      <a:pt x="3376" y="3044"/>
                    </a:cubicBezTo>
                    <a:cubicBezTo>
                      <a:pt x="3317" y="3128"/>
                      <a:pt x="3207" y="3164"/>
                      <a:pt x="3064" y="3164"/>
                    </a:cubicBezTo>
                    <a:cubicBezTo>
                      <a:pt x="2351" y="3164"/>
                      <a:pt x="819" y="2278"/>
                      <a:pt x="725" y="2224"/>
                    </a:cubicBezTo>
                    <a:lnTo>
                      <a:pt x="725" y="2224"/>
                    </a:lnTo>
                    <a:cubicBezTo>
                      <a:pt x="807" y="2290"/>
                      <a:pt x="2191" y="3354"/>
                      <a:pt x="3055" y="3354"/>
                    </a:cubicBezTo>
                    <a:cubicBezTo>
                      <a:pt x="3224" y="3354"/>
                      <a:pt x="3374" y="3313"/>
                      <a:pt x="3490" y="3215"/>
                    </a:cubicBezTo>
                    <a:cubicBezTo>
                      <a:pt x="4129" y="2676"/>
                      <a:pt x="1635" y="0"/>
                      <a:pt x="2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36"/>
              <p:cNvSpPr/>
              <p:nvPr/>
            </p:nvSpPr>
            <p:spPr>
              <a:xfrm>
                <a:off x="4776825" y="1340825"/>
                <a:ext cx="69000" cy="17325"/>
              </a:xfrm>
              <a:custGeom>
                <a:avLst/>
                <a:gdLst/>
                <a:ahLst/>
                <a:cxnLst/>
                <a:rect l="l" t="t" r="r" b="b"/>
                <a:pathLst>
                  <a:path w="2760" h="693" extrusionOk="0">
                    <a:moveTo>
                      <a:pt x="2722" y="0"/>
                    </a:moveTo>
                    <a:lnTo>
                      <a:pt x="1" y="490"/>
                    </a:lnTo>
                    <a:lnTo>
                      <a:pt x="37" y="693"/>
                    </a:lnTo>
                    <a:lnTo>
                      <a:pt x="2759" y="205"/>
                    </a:lnTo>
                    <a:lnTo>
                      <a:pt x="2722" y="0"/>
                    </a:lnTo>
                    <a:close/>
                  </a:path>
                </a:pathLst>
              </a:custGeom>
              <a:solidFill>
                <a:srgbClr val="E1C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36"/>
              <p:cNvSpPr/>
              <p:nvPr/>
            </p:nvSpPr>
            <p:spPr>
              <a:xfrm>
                <a:off x="4661650" y="749900"/>
                <a:ext cx="646450" cy="679450"/>
              </a:xfrm>
              <a:custGeom>
                <a:avLst/>
                <a:gdLst/>
                <a:ahLst/>
                <a:cxnLst/>
                <a:rect l="l" t="t" r="r" b="b"/>
                <a:pathLst>
                  <a:path w="25858" h="27178" extrusionOk="0">
                    <a:moveTo>
                      <a:pt x="23061" y="1"/>
                    </a:moveTo>
                    <a:cubicBezTo>
                      <a:pt x="9661" y="1"/>
                      <a:pt x="0" y="6992"/>
                      <a:pt x="0" y="6992"/>
                    </a:cubicBezTo>
                    <a:lnTo>
                      <a:pt x="5416" y="27177"/>
                    </a:lnTo>
                    <a:lnTo>
                      <a:pt x="23987" y="25388"/>
                    </a:lnTo>
                    <a:lnTo>
                      <a:pt x="25858" y="103"/>
                    </a:lnTo>
                    <a:cubicBezTo>
                      <a:pt x="24909" y="34"/>
                      <a:pt x="23977" y="1"/>
                      <a:pt x="230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36"/>
              <p:cNvSpPr/>
              <p:nvPr/>
            </p:nvSpPr>
            <p:spPr>
              <a:xfrm>
                <a:off x="4907350" y="885475"/>
                <a:ext cx="164775" cy="148275"/>
              </a:xfrm>
              <a:custGeom>
                <a:avLst/>
                <a:gdLst/>
                <a:ahLst/>
                <a:cxnLst/>
                <a:rect l="l" t="t" r="r" b="b"/>
                <a:pathLst>
                  <a:path w="6591" h="5931" extrusionOk="0">
                    <a:moveTo>
                      <a:pt x="3433" y="1"/>
                    </a:moveTo>
                    <a:cubicBezTo>
                      <a:pt x="1854" y="1"/>
                      <a:pt x="375" y="1658"/>
                      <a:pt x="1" y="3902"/>
                    </a:cubicBezTo>
                    <a:cubicBezTo>
                      <a:pt x="497" y="3728"/>
                      <a:pt x="1101" y="3590"/>
                      <a:pt x="1767" y="3590"/>
                    </a:cubicBezTo>
                    <a:cubicBezTo>
                      <a:pt x="3062" y="3590"/>
                      <a:pt x="4590" y="4115"/>
                      <a:pt x="6002" y="5930"/>
                    </a:cubicBezTo>
                    <a:cubicBezTo>
                      <a:pt x="6103" y="5616"/>
                      <a:pt x="6178" y="5287"/>
                      <a:pt x="6228" y="4944"/>
                    </a:cubicBezTo>
                    <a:cubicBezTo>
                      <a:pt x="6590" y="2479"/>
                      <a:pt x="5484" y="278"/>
                      <a:pt x="3759" y="25"/>
                    </a:cubicBezTo>
                    <a:cubicBezTo>
                      <a:pt x="3650" y="9"/>
                      <a:pt x="3542" y="1"/>
                      <a:pt x="34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36"/>
              <p:cNvSpPr/>
              <p:nvPr/>
            </p:nvSpPr>
            <p:spPr>
              <a:xfrm>
                <a:off x="4949525" y="920875"/>
                <a:ext cx="29825" cy="43850"/>
              </a:xfrm>
              <a:custGeom>
                <a:avLst/>
                <a:gdLst/>
                <a:ahLst/>
                <a:cxnLst/>
                <a:rect l="l" t="t" r="r" b="b"/>
                <a:pathLst>
                  <a:path w="1193" h="1754" extrusionOk="0">
                    <a:moveTo>
                      <a:pt x="627" y="0"/>
                    </a:moveTo>
                    <a:cubicBezTo>
                      <a:pt x="321" y="0"/>
                      <a:pt x="57" y="371"/>
                      <a:pt x="29" y="842"/>
                    </a:cubicBezTo>
                    <a:cubicBezTo>
                      <a:pt x="1" y="1327"/>
                      <a:pt x="231" y="1735"/>
                      <a:pt x="544" y="1752"/>
                    </a:cubicBezTo>
                    <a:cubicBezTo>
                      <a:pt x="552" y="1753"/>
                      <a:pt x="560" y="1753"/>
                      <a:pt x="568" y="1753"/>
                    </a:cubicBezTo>
                    <a:cubicBezTo>
                      <a:pt x="871" y="1753"/>
                      <a:pt x="1136" y="1382"/>
                      <a:pt x="1163" y="911"/>
                    </a:cubicBezTo>
                    <a:cubicBezTo>
                      <a:pt x="1192" y="426"/>
                      <a:pt x="962" y="19"/>
                      <a:pt x="649" y="1"/>
                    </a:cubicBezTo>
                    <a:cubicBezTo>
                      <a:pt x="642" y="0"/>
                      <a:pt x="634" y="0"/>
                      <a:pt x="6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36"/>
              <p:cNvSpPr/>
              <p:nvPr/>
            </p:nvSpPr>
            <p:spPr>
              <a:xfrm>
                <a:off x="5078400" y="850575"/>
                <a:ext cx="175425" cy="220975"/>
              </a:xfrm>
              <a:custGeom>
                <a:avLst/>
                <a:gdLst/>
                <a:ahLst/>
                <a:cxnLst/>
                <a:rect l="l" t="t" r="r" b="b"/>
                <a:pathLst>
                  <a:path w="7017" h="8839" extrusionOk="0">
                    <a:moveTo>
                      <a:pt x="4821" y="1"/>
                    </a:moveTo>
                    <a:cubicBezTo>
                      <a:pt x="3565" y="1"/>
                      <a:pt x="2026" y="1313"/>
                      <a:pt x="1100" y="3296"/>
                    </a:cubicBezTo>
                    <a:cubicBezTo>
                      <a:pt x="1" y="5656"/>
                      <a:pt x="184" y="8072"/>
                      <a:pt x="1514" y="8692"/>
                    </a:cubicBezTo>
                    <a:cubicBezTo>
                      <a:pt x="1726" y="8792"/>
                      <a:pt x="1955" y="8839"/>
                      <a:pt x="2194" y="8839"/>
                    </a:cubicBezTo>
                    <a:cubicBezTo>
                      <a:pt x="3450" y="8839"/>
                      <a:pt x="4990" y="7526"/>
                      <a:pt x="5915" y="5543"/>
                    </a:cubicBezTo>
                    <a:cubicBezTo>
                      <a:pt x="7016" y="3185"/>
                      <a:pt x="6831" y="767"/>
                      <a:pt x="5501" y="147"/>
                    </a:cubicBezTo>
                    <a:cubicBezTo>
                      <a:pt x="5289" y="48"/>
                      <a:pt x="5060" y="1"/>
                      <a:pt x="48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36"/>
              <p:cNvSpPr/>
              <p:nvPr/>
            </p:nvSpPr>
            <p:spPr>
              <a:xfrm>
                <a:off x="5098375" y="923425"/>
                <a:ext cx="46625" cy="70025"/>
              </a:xfrm>
              <a:custGeom>
                <a:avLst/>
                <a:gdLst/>
                <a:ahLst/>
                <a:cxnLst/>
                <a:rect l="l" t="t" r="r" b="b"/>
                <a:pathLst>
                  <a:path w="1865" h="2801" extrusionOk="0">
                    <a:moveTo>
                      <a:pt x="1259" y="0"/>
                    </a:moveTo>
                    <a:cubicBezTo>
                      <a:pt x="897" y="0"/>
                      <a:pt x="464" y="492"/>
                      <a:pt x="244" y="1180"/>
                    </a:cubicBezTo>
                    <a:cubicBezTo>
                      <a:pt x="0" y="1944"/>
                      <a:pt x="111" y="2661"/>
                      <a:pt x="492" y="2783"/>
                    </a:cubicBezTo>
                    <a:cubicBezTo>
                      <a:pt x="529" y="2795"/>
                      <a:pt x="567" y="2801"/>
                      <a:pt x="606" y="2801"/>
                    </a:cubicBezTo>
                    <a:cubicBezTo>
                      <a:pt x="968" y="2801"/>
                      <a:pt x="1402" y="2308"/>
                      <a:pt x="1621" y="1619"/>
                    </a:cubicBezTo>
                    <a:cubicBezTo>
                      <a:pt x="1864" y="856"/>
                      <a:pt x="1754" y="139"/>
                      <a:pt x="1374" y="18"/>
                    </a:cubicBezTo>
                    <a:cubicBezTo>
                      <a:pt x="1336" y="6"/>
                      <a:pt x="1298" y="0"/>
                      <a:pt x="12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36"/>
              <p:cNvSpPr/>
              <p:nvPr/>
            </p:nvSpPr>
            <p:spPr>
              <a:xfrm>
                <a:off x="4910350" y="1000825"/>
                <a:ext cx="61675" cy="23175"/>
              </a:xfrm>
              <a:custGeom>
                <a:avLst/>
                <a:gdLst/>
                <a:ahLst/>
                <a:cxnLst/>
                <a:rect l="l" t="t" r="r" b="b"/>
                <a:pathLst>
                  <a:path w="2467" h="927" extrusionOk="0">
                    <a:moveTo>
                      <a:pt x="2045" y="0"/>
                    </a:moveTo>
                    <a:cubicBezTo>
                      <a:pt x="846" y="0"/>
                      <a:pt x="1" y="927"/>
                      <a:pt x="1" y="927"/>
                    </a:cubicBezTo>
                    <a:cubicBezTo>
                      <a:pt x="649" y="581"/>
                      <a:pt x="1210" y="498"/>
                      <a:pt x="1599" y="498"/>
                    </a:cubicBezTo>
                    <a:cubicBezTo>
                      <a:pt x="1962" y="498"/>
                      <a:pt x="2177" y="570"/>
                      <a:pt x="2177" y="570"/>
                    </a:cubicBezTo>
                    <a:lnTo>
                      <a:pt x="2466" y="39"/>
                    </a:lnTo>
                    <a:cubicBezTo>
                      <a:pt x="2322" y="12"/>
                      <a:pt x="2181" y="0"/>
                      <a:pt x="20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36"/>
              <p:cNvSpPr/>
              <p:nvPr/>
            </p:nvSpPr>
            <p:spPr>
              <a:xfrm>
                <a:off x="4888500" y="1015950"/>
                <a:ext cx="95350" cy="172550"/>
              </a:xfrm>
              <a:custGeom>
                <a:avLst/>
                <a:gdLst/>
                <a:ahLst/>
                <a:cxnLst/>
                <a:rect l="l" t="t" r="r" b="b"/>
                <a:pathLst>
                  <a:path w="3814" h="6902" extrusionOk="0">
                    <a:moveTo>
                      <a:pt x="2315" y="1"/>
                    </a:moveTo>
                    <a:lnTo>
                      <a:pt x="1348" y="986"/>
                    </a:lnTo>
                    <a:lnTo>
                      <a:pt x="713" y="2035"/>
                    </a:lnTo>
                    <a:lnTo>
                      <a:pt x="286" y="2946"/>
                    </a:lnTo>
                    <a:lnTo>
                      <a:pt x="165" y="3760"/>
                    </a:lnTo>
                    <a:lnTo>
                      <a:pt x="0" y="4914"/>
                    </a:lnTo>
                    <a:lnTo>
                      <a:pt x="73" y="6044"/>
                    </a:lnTo>
                    <a:lnTo>
                      <a:pt x="560" y="6776"/>
                    </a:lnTo>
                    <a:lnTo>
                      <a:pt x="1118" y="6901"/>
                    </a:lnTo>
                    <a:lnTo>
                      <a:pt x="3814" y="2115"/>
                    </a:lnTo>
                    <a:lnTo>
                      <a:pt x="3277" y="1831"/>
                    </a:lnTo>
                    <a:lnTo>
                      <a:pt x="2657" y="1239"/>
                    </a:lnTo>
                    <a:lnTo>
                      <a:pt x="23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36"/>
              <p:cNvSpPr/>
              <p:nvPr/>
            </p:nvSpPr>
            <p:spPr>
              <a:xfrm>
                <a:off x="4873150" y="1003975"/>
                <a:ext cx="142525" cy="186850"/>
              </a:xfrm>
              <a:custGeom>
                <a:avLst/>
                <a:gdLst/>
                <a:ahLst/>
                <a:cxnLst/>
                <a:rect l="l" t="t" r="r" b="b"/>
                <a:pathLst>
                  <a:path w="5701" h="7474" extrusionOk="0">
                    <a:moveTo>
                      <a:pt x="3098" y="1"/>
                    </a:moveTo>
                    <a:lnTo>
                      <a:pt x="3098" y="1"/>
                    </a:lnTo>
                    <a:cubicBezTo>
                      <a:pt x="3098" y="1"/>
                      <a:pt x="0" y="2572"/>
                      <a:pt x="475" y="6284"/>
                    </a:cubicBezTo>
                    <a:cubicBezTo>
                      <a:pt x="593" y="7202"/>
                      <a:pt x="1045" y="7473"/>
                      <a:pt x="1536" y="7473"/>
                    </a:cubicBezTo>
                    <a:cubicBezTo>
                      <a:pt x="2245" y="7473"/>
                      <a:pt x="3037" y="6910"/>
                      <a:pt x="3037" y="6910"/>
                    </a:cubicBezTo>
                    <a:lnTo>
                      <a:pt x="3037" y="6910"/>
                    </a:lnTo>
                    <a:cubicBezTo>
                      <a:pt x="2621" y="7103"/>
                      <a:pt x="2263" y="7201"/>
                      <a:pt x="1964" y="7201"/>
                    </a:cubicBezTo>
                    <a:cubicBezTo>
                      <a:pt x="1072" y="7201"/>
                      <a:pt x="700" y="6335"/>
                      <a:pt x="862" y="4529"/>
                    </a:cubicBezTo>
                    <a:cubicBezTo>
                      <a:pt x="1075" y="2117"/>
                      <a:pt x="2783" y="824"/>
                      <a:pt x="2783" y="824"/>
                    </a:cubicBezTo>
                    <a:cubicBezTo>
                      <a:pt x="3094" y="2430"/>
                      <a:pt x="4227" y="2712"/>
                      <a:pt x="4987" y="2712"/>
                    </a:cubicBezTo>
                    <a:cubicBezTo>
                      <a:pt x="5399" y="2712"/>
                      <a:pt x="5701" y="2629"/>
                      <a:pt x="5701" y="2629"/>
                    </a:cubicBezTo>
                    <a:lnTo>
                      <a:pt x="5701" y="2629"/>
                    </a:lnTo>
                    <a:cubicBezTo>
                      <a:pt x="5565" y="2646"/>
                      <a:pt x="5437" y="2654"/>
                      <a:pt x="5315" y="2654"/>
                    </a:cubicBezTo>
                    <a:cubicBezTo>
                      <a:pt x="3091" y="2654"/>
                      <a:pt x="3098" y="1"/>
                      <a:pt x="30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36"/>
              <p:cNvSpPr/>
              <p:nvPr/>
            </p:nvSpPr>
            <p:spPr>
              <a:xfrm>
                <a:off x="4883350" y="1134000"/>
                <a:ext cx="29725" cy="48525"/>
              </a:xfrm>
              <a:custGeom>
                <a:avLst/>
                <a:gdLst/>
                <a:ahLst/>
                <a:cxnLst/>
                <a:rect l="l" t="t" r="r" b="b"/>
                <a:pathLst>
                  <a:path w="1189" h="1941" extrusionOk="0">
                    <a:moveTo>
                      <a:pt x="490" y="1"/>
                    </a:moveTo>
                    <a:cubicBezTo>
                      <a:pt x="406" y="1"/>
                      <a:pt x="313" y="33"/>
                      <a:pt x="208" y="105"/>
                    </a:cubicBezTo>
                    <a:cubicBezTo>
                      <a:pt x="208" y="105"/>
                      <a:pt x="0" y="1626"/>
                      <a:pt x="1186" y="1940"/>
                    </a:cubicBezTo>
                    <a:cubicBezTo>
                      <a:pt x="1188" y="1940"/>
                      <a:pt x="1141" y="1"/>
                      <a:pt x="4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36"/>
              <p:cNvSpPr/>
              <p:nvPr/>
            </p:nvSpPr>
            <p:spPr>
              <a:xfrm>
                <a:off x="4918900" y="1020100"/>
                <a:ext cx="51550" cy="48925"/>
              </a:xfrm>
              <a:custGeom>
                <a:avLst/>
                <a:gdLst/>
                <a:ahLst/>
                <a:cxnLst/>
                <a:rect l="l" t="t" r="r" b="b"/>
                <a:pathLst>
                  <a:path w="2062" h="1957" extrusionOk="0">
                    <a:moveTo>
                      <a:pt x="1068" y="1"/>
                    </a:moveTo>
                    <a:cubicBezTo>
                      <a:pt x="1068" y="1"/>
                      <a:pt x="0" y="1229"/>
                      <a:pt x="344" y="1439"/>
                    </a:cubicBezTo>
                    <a:cubicBezTo>
                      <a:pt x="416" y="1484"/>
                      <a:pt x="500" y="1501"/>
                      <a:pt x="587" y="1501"/>
                    </a:cubicBezTo>
                    <a:cubicBezTo>
                      <a:pt x="913" y="1501"/>
                      <a:pt x="1286" y="1254"/>
                      <a:pt x="1286" y="1254"/>
                    </a:cubicBezTo>
                    <a:lnTo>
                      <a:pt x="1286" y="1254"/>
                    </a:lnTo>
                    <a:cubicBezTo>
                      <a:pt x="1286" y="1254"/>
                      <a:pt x="1047" y="1791"/>
                      <a:pt x="1317" y="1928"/>
                    </a:cubicBezTo>
                    <a:cubicBezTo>
                      <a:pt x="1357" y="1948"/>
                      <a:pt x="1401" y="1957"/>
                      <a:pt x="1447" y="1957"/>
                    </a:cubicBezTo>
                    <a:cubicBezTo>
                      <a:pt x="1716" y="1957"/>
                      <a:pt x="2061" y="1665"/>
                      <a:pt x="2061" y="1665"/>
                    </a:cubicBezTo>
                    <a:cubicBezTo>
                      <a:pt x="1183" y="1385"/>
                      <a:pt x="1068" y="1"/>
                      <a:pt x="10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36"/>
              <p:cNvSpPr/>
              <p:nvPr/>
            </p:nvSpPr>
            <p:spPr>
              <a:xfrm>
                <a:off x="4686025" y="983275"/>
                <a:ext cx="99525" cy="37950"/>
              </a:xfrm>
              <a:custGeom>
                <a:avLst/>
                <a:gdLst/>
                <a:ahLst/>
                <a:cxnLst/>
                <a:rect l="l" t="t" r="r" b="b"/>
                <a:pathLst>
                  <a:path w="3981" h="1518" extrusionOk="0">
                    <a:moveTo>
                      <a:pt x="3914" y="1"/>
                    </a:moveTo>
                    <a:lnTo>
                      <a:pt x="0" y="1320"/>
                    </a:lnTo>
                    <a:lnTo>
                      <a:pt x="67" y="1517"/>
                    </a:lnTo>
                    <a:lnTo>
                      <a:pt x="3980" y="196"/>
                    </a:lnTo>
                    <a:lnTo>
                      <a:pt x="39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36"/>
              <p:cNvSpPr/>
              <p:nvPr/>
            </p:nvSpPr>
            <p:spPr>
              <a:xfrm>
                <a:off x="4695300" y="1014575"/>
                <a:ext cx="98600" cy="41475"/>
              </a:xfrm>
              <a:custGeom>
                <a:avLst/>
                <a:gdLst/>
                <a:ahLst/>
                <a:cxnLst/>
                <a:rect l="l" t="t" r="r" b="b"/>
                <a:pathLst>
                  <a:path w="3944" h="1659" extrusionOk="0">
                    <a:moveTo>
                      <a:pt x="3869" y="0"/>
                    </a:moveTo>
                    <a:lnTo>
                      <a:pt x="1" y="1465"/>
                    </a:lnTo>
                    <a:lnTo>
                      <a:pt x="73" y="1658"/>
                    </a:lnTo>
                    <a:lnTo>
                      <a:pt x="3944" y="193"/>
                    </a:lnTo>
                    <a:lnTo>
                      <a:pt x="386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36"/>
              <p:cNvSpPr/>
              <p:nvPr/>
            </p:nvSpPr>
            <p:spPr>
              <a:xfrm>
                <a:off x="4769850" y="1314600"/>
                <a:ext cx="71725" cy="17550"/>
              </a:xfrm>
              <a:custGeom>
                <a:avLst/>
                <a:gdLst/>
                <a:ahLst/>
                <a:cxnLst/>
                <a:rect l="l" t="t" r="r" b="b"/>
                <a:pathLst>
                  <a:path w="2869" h="702" extrusionOk="0">
                    <a:moveTo>
                      <a:pt x="2832" y="0"/>
                    </a:moveTo>
                    <a:lnTo>
                      <a:pt x="0" y="498"/>
                    </a:lnTo>
                    <a:lnTo>
                      <a:pt x="35" y="701"/>
                    </a:lnTo>
                    <a:lnTo>
                      <a:pt x="2868" y="203"/>
                    </a:lnTo>
                    <a:lnTo>
                      <a:pt x="283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36"/>
              <p:cNvSpPr/>
              <p:nvPr/>
            </p:nvSpPr>
            <p:spPr>
              <a:xfrm>
                <a:off x="4763150" y="862275"/>
                <a:ext cx="100125" cy="562000"/>
              </a:xfrm>
              <a:custGeom>
                <a:avLst/>
                <a:gdLst/>
                <a:ahLst/>
                <a:cxnLst/>
                <a:rect l="l" t="t" r="r" b="b"/>
                <a:pathLst>
                  <a:path w="4005" h="22480" extrusionOk="0">
                    <a:moveTo>
                      <a:pt x="409" y="0"/>
                    </a:moveTo>
                    <a:lnTo>
                      <a:pt x="1" y="67"/>
                    </a:lnTo>
                    <a:lnTo>
                      <a:pt x="3597" y="22479"/>
                    </a:lnTo>
                    <a:lnTo>
                      <a:pt x="4005" y="22415"/>
                    </a:lnTo>
                    <a:lnTo>
                      <a:pt x="4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36"/>
              <p:cNvSpPr/>
              <p:nvPr/>
            </p:nvSpPr>
            <p:spPr>
              <a:xfrm>
                <a:off x="4717800" y="1050050"/>
                <a:ext cx="100325" cy="254800"/>
              </a:xfrm>
              <a:custGeom>
                <a:avLst/>
                <a:gdLst/>
                <a:ahLst/>
                <a:cxnLst/>
                <a:rect l="l" t="t" r="r" b="b"/>
                <a:pathLst>
                  <a:path w="4013" h="10192" extrusionOk="0">
                    <a:moveTo>
                      <a:pt x="2136" y="0"/>
                    </a:moveTo>
                    <a:lnTo>
                      <a:pt x="0" y="681"/>
                    </a:lnTo>
                    <a:lnTo>
                      <a:pt x="2500" y="10191"/>
                    </a:lnTo>
                    <a:lnTo>
                      <a:pt x="4013" y="9714"/>
                    </a:lnTo>
                    <a:lnTo>
                      <a:pt x="21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36"/>
              <p:cNvSpPr/>
              <p:nvPr/>
            </p:nvSpPr>
            <p:spPr>
              <a:xfrm>
                <a:off x="4758675" y="1086700"/>
                <a:ext cx="42725" cy="171975"/>
              </a:xfrm>
              <a:custGeom>
                <a:avLst/>
                <a:gdLst/>
                <a:ahLst/>
                <a:cxnLst/>
                <a:rect l="l" t="t" r="r" b="b"/>
                <a:pathLst>
                  <a:path w="1709" h="6879" extrusionOk="0">
                    <a:moveTo>
                      <a:pt x="203" y="0"/>
                    </a:moveTo>
                    <a:lnTo>
                      <a:pt x="1" y="46"/>
                    </a:lnTo>
                    <a:lnTo>
                      <a:pt x="1507" y="6878"/>
                    </a:lnTo>
                    <a:lnTo>
                      <a:pt x="1709" y="6834"/>
                    </a:lnTo>
                    <a:lnTo>
                      <a:pt x="2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36"/>
              <p:cNvSpPr/>
              <p:nvPr/>
            </p:nvSpPr>
            <p:spPr>
              <a:xfrm>
                <a:off x="4744800" y="1124450"/>
                <a:ext cx="33775" cy="108425"/>
              </a:xfrm>
              <a:custGeom>
                <a:avLst/>
                <a:gdLst/>
                <a:ahLst/>
                <a:cxnLst/>
                <a:rect l="l" t="t" r="r" b="b"/>
                <a:pathLst>
                  <a:path w="1351" h="4337" extrusionOk="0">
                    <a:moveTo>
                      <a:pt x="200" y="0"/>
                    </a:moveTo>
                    <a:lnTo>
                      <a:pt x="0" y="55"/>
                    </a:lnTo>
                    <a:lnTo>
                      <a:pt x="1152" y="4336"/>
                    </a:lnTo>
                    <a:lnTo>
                      <a:pt x="1351" y="4282"/>
                    </a:lnTo>
                    <a:lnTo>
                      <a:pt x="20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36"/>
              <p:cNvSpPr/>
              <p:nvPr/>
            </p:nvSpPr>
            <p:spPr>
              <a:xfrm>
                <a:off x="4857625" y="1178725"/>
                <a:ext cx="399250" cy="229525"/>
              </a:xfrm>
              <a:custGeom>
                <a:avLst/>
                <a:gdLst/>
                <a:ahLst/>
                <a:cxnLst/>
                <a:rect l="l" t="t" r="r" b="b"/>
                <a:pathLst>
                  <a:path w="15970" h="9181" extrusionOk="0">
                    <a:moveTo>
                      <a:pt x="15305" y="684"/>
                    </a:moveTo>
                    <a:lnTo>
                      <a:pt x="14916" y="7197"/>
                    </a:lnTo>
                    <a:lnTo>
                      <a:pt x="1484" y="8506"/>
                    </a:lnTo>
                    <a:lnTo>
                      <a:pt x="692" y="2036"/>
                    </a:lnTo>
                    <a:lnTo>
                      <a:pt x="15305" y="684"/>
                    </a:lnTo>
                    <a:close/>
                    <a:moveTo>
                      <a:pt x="15969" y="1"/>
                    </a:moveTo>
                    <a:lnTo>
                      <a:pt x="0" y="1478"/>
                    </a:lnTo>
                    <a:lnTo>
                      <a:pt x="942" y="9181"/>
                    </a:lnTo>
                    <a:lnTo>
                      <a:pt x="15506" y="7762"/>
                    </a:lnTo>
                    <a:lnTo>
                      <a:pt x="159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36"/>
              <p:cNvSpPr/>
              <p:nvPr/>
            </p:nvSpPr>
            <p:spPr>
              <a:xfrm>
                <a:off x="4903150" y="790900"/>
                <a:ext cx="167400" cy="94350"/>
              </a:xfrm>
              <a:custGeom>
                <a:avLst/>
                <a:gdLst/>
                <a:ahLst/>
                <a:cxnLst/>
                <a:rect l="l" t="t" r="r" b="b"/>
                <a:pathLst>
                  <a:path w="6696" h="3774" extrusionOk="0">
                    <a:moveTo>
                      <a:pt x="6132" y="0"/>
                    </a:moveTo>
                    <a:lnTo>
                      <a:pt x="0" y="2221"/>
                    </a:lnTo>
                    <a:lnTo>
                      <a:pt x="563" y="3774"/>
                    </a:lnTo>
                    <a:lnTo>
                      <a:pt x="6695" y="1553"/>
                    </a:lnTo>
                    <a:lnTo>
                      <a:pt x="613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36"/>
              <p:cNvSpPr/>
              <p:nvPr/>
            </p:nvSpPr>
            <p:spPr>
              <a:xfrm>
                <a:off x="5100225" y="716250"/>
                <a:ext cx="179100" cy="104925"/>
              </a:xfrm>
              <a:custGeom>
                <a:avLst/>
                <a:gdLst/>
                <a:ahLst/>
                <a:cxnLst/>
                <a:rect l="l" t="t" r="r" b="b"/>
                <a:pathLst>
                  <a:path w="7164" h="4197" extrusionOk="0">
                    <a:moveTo>
                      <a:pt x="625" y="0"/>
                    </a:moveTo>
                    <a:lnTo>
                      <a:pt x="1" y="1531"/>
                    </a:lnTo>
                    <a:lnTo>
                      <a:pt x="6539" y="4197"/>
                    </a:lnTo>
                    <a:lnTo>
                      <a:pt x="7164" y="2668"/>
                    </a:lnTo>
                    <a:lnTo>
                      <a:pt x="62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A1C4A-C32C-3982-D3E3-8AA5531FFA9F}"/>
              </a:ext>
            </a:extLst>
          </p:cNvPr>
          <p:cNvSpPr>
            <a:spLocks noGrp="1"/>
          </p:cNvSpPr>
          <p:nvPr>
            <p:ph type="title"/>
          </p:nvPr>
        </p:nvSpPr>
        <p:spPr/>
        <p:txBody>
          <a:bodyPr/>
          <a:lstStyle/>
          <a:p>
            <a:r>
              <a:rPr lang="en-US" sz="3200" b="1" i="0" u="none" strike="noStrike">
                <a:solidFill>
                  <a:srgbClr val="187E89"/>
                </a:solidFill>
                <a:effectLst/>
                <a:latin typeface="Josefin Sans" pitchFamily="2" charset="0"/>
              </a:rPr>
              <a:t>My Next Steps: Additional Project</a:t>
            </a:r>
            <a:endParaRPr lang="en-US" sz="3200"/>
          </a:p>
        </p:txBody>
      </p:sp>
      <p:grpSp>
        <p:nvGrpSpPr>
          <p:cNvPr id="7" name="Google Shape;2157;p35">
            <a:extLst>
              <a:ext uri="{FF2B5EF4-FFF2-40B4-BE49-F238E27FC236}">
                <a16:creationId xmlns:a16="http://schemas.microsoft.com/office/drawing/2014/main" id="{9E5687A4-7D30-F3BE-6C52-C3212D62182B}"/>
              </a:ext>
            </a:extLst>
          </p:cNvPr>
          <p:cNvGrpSpPr/>
          <p:nvPr/>
        </p:nvGrpSpPr>
        <p:grpSpPr>
          <a:xfrm>
            <a:off x="1193339" y="1384924"/>
            <a:ext cx="895480" cy="899848"/>
            <a:chOff x="312766" y="80708"/>
            <a:chExt cx="1860932" cy="1869620"/>
          </a:xfrm>
        </p:grpSpPr>
        <p:sp>
          <p:nvSpPr>
            <p:cNvPr id="8" name="Google Shape;2158;p35">
              <a:extLst>
                <a:ext uri="{FF2B5EF4-FFF2-40B4-BE49-F238E27FC236}">
                  <a16:creationId xmlns:a16="http://schemas.microsoft.com/office/drawing/2014/main" id="{E060726C-8E69-2E8C-5A9A-268FFDD72A38}"/>
                </a:ext>
              </a:extLst>
            </p:cNvPr>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159;p35">
              <a:extLst>
                <a:ext uri="{FF2B5EF4-FFF2-40B4-BE49-F238E27FC236}">
                  <a16:creationId xmlns:a16="http://schemas.microsoft.com/office/drawing/2014/main" id="{0F226D09-F547-B957-E480-242C2ABACD21}"/>
                </a:ext>
              </a:extLst>
            </p:cNvPr>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TextBox 9">
            <a:extLst>
              <a:ext uri="{FF2B5EF4-FFF2-40B4-BE49-F238E27FC236}">
                <a16:creationId xmlns:a16="http://schemas.microsoft.com/office/drawing/2014/main" id="{D829D5C7-CA7B-AFC0-361D-51ED94065497}"/>
              </a:ext>
            </a:extLst>
          </p:cNvPr>
          <p:cNvSpPr txBox="1"/>
          <p:nvPr/>
        </p:nvSpPr>
        <p:spPr>
          <a:xfrm>
            <a:off x="2182266" y="1345921"/>
            <a:ext cx="5545556" cy="830997"/>
          </a:xfrm>
          <a:prstGeom prst="rect">
            <a:avLst/>
          </a:prstGeom>
          <a:noFill/>
        </p:spPr>
        <p:txBody>
          <a:bodyPr wrap="square" lIns="91440" tIns="45720" rIns="91440" bIns="45720" rtlCol="0" anchor="t">
            <a:spAutoFit/>
          </a:bodyPr>
          <a:lstStyle/>
          <a:p>
            <a:r>
              <a:rPr lang="en-US" sz="1200" b="0" i="0" u="sng">
                <a:solidFill>
                  <a:schemeClr val="accent1"/>
                </a:solidFill>
                <a:effectLst/>
                <a:latin typeface="Roboto"/>
              </a:rPr>
              <a:t>"My Next Step" </a:t>
            </a:r>
            <a:r>
              <a:rPr lang="en-US" sz="1200" b="0" i="0" u="none" strike="noStrike">
                <a:solidFill>
                  <a:schemeClr val="accent1"/>
                </a:solidFill>
                <a:effectLst/>
                <a:latin typeface="Roboto"/>
              </a:rPr>
              <a:t>can be used as a stand-alone lesson or as an additional assignment in the development of a Career Portfolio. </a:t>
            </a:r>
            <a:r>
              <a:rPr lang="en-US" sz="1200" b="0" i="0" u="sng">
                <a:solidFill>
                  <a:schemeClr val="accent1"/>
                </a:solidFill>
                <a:effectLst/>
                <a:latin typeface="Roboto"/>
              </a:rPr>
              <a:t>"My Next Step" </a:t>
            </a:r>
            <a:r>
              <a:rPr lang="en-US" sz="1200" b="0" i="0" u="none" strike="noStrike">
                <a:solidFill>
                  <a:schemeClr val="accent1"/>
                </a:solidFill>
                <a:effectLst/>
                <a:latin typeface="Roboto"/>
              </a:rPr>
              <a:t>can be used as a stand-alone lesson or as an additional assignment in the development of a Career Portfolio. </a:t>
            </a:r>
            <a:endParaRPr lang="en-US" sz="1200">
              <a:solidFill>
                <a:schemeClr val="accent1"/>
              </a:solidFill>
              <a:latin typeface="Roboto"/>
            </a:endParaRPr>
          </a:p>
        </p:txBody>
      </p:sp>
      <p:grpSp>
        <p:nvGrpSpPr>
          <p:cNvPr id="11" name="Google Shape;2157;p35">
            <a:extLst>
              <a:ext uri="{FF2B5EF4-FFF2-40B4-BE49-F238E27FC236}">
                <a16:creationId xmlns:a16="http://schemas.microsoft.com/office/drawing/2014/main" id="{052E6EA1-AC9D-16E3-3D6E-6FC6A293A5BE}"/>
              </a:ext>
            </a:extLst>
          </p:cNvPr>
          <p:cNvGrpSpPr/>
          <p:nvPr/>
        </p:nvGrpSpPr>
        <p:grpSpPr>
          <a:xfrm>
            <a:off x="1193337" y="2651969"/>
            <a:ext cx="895480" cy="899848"/>
            <a:chOff x="312766" y="80708"/>
            <a:chExt cx="1860932" cy="1869620"/>
          </a:xfrm>
        </p:grpSpPr>
        <p:sp>
          <p:nvSpPr>
            <p:cNvPr id="12" name="Google Shape;2158;p35">
              <a:extLst>
                <a:ext uri="{FF2B5EF4-FFF2-40B4-BE49-F238E27FC236}">
                  <a16:creationId xmlns:a16="http://schemas.microsoft.com/office/drawing/2014/main" id="{0D6E8ED0-9087-E252-4AA1-0D22127FDB2A}"/>
                </a:ext>
              </a:extLst>
            </p:cNvPr>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159;p35">
              <a:extLst>
                <a:ext uri="{FF2B5EF4-FFF2-40B4-BE49-F238E27FC236}">
                  <a16:creationId xmlns:a16="http://schemas.microsoft.com/office/drawing/2014/main" id="{8ED24D4C-911E-BD5E-A5CF-B993D72A1734}"/>
                </a:ext>
              </a:extLst>
            </p:cNvPr>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extBox 13">
            <a:extLst>
              <a:ext uri="{FF2B5EF4-FFF2-40B4-BE49-F238E27FC236}">
                <a16:creationId xmlns:a16="http://schemas.microsoft.com/office/drawing/2014/main" id="{BB743EC9-7CF0-3EA0-7AE8-A60A7C4D2773}"/>
              </a:ext>
            </a:extLst>
          </p:cNvPr>
          <p:cNvSpPr txBox="1"/>
          <p:nvPr/>
        </p:nvSpPr>
        <p:spPr>
          <a:xfrm>
            <a:off x="2182266" y="2871059"/>
            <a:ext cx="5545556" cy="461665"/>
          </a:xfrm>
          <a:prstGeom prst="rect">
            <a:avLst/>
          </a:prstGeom>
          <a:noFill/>
        </p:spPr>
        <p:txBody>
          <a:bodyPr wrap="square" rtlCol="0">
            <a:spAutoFit/>
          </a:bodyPr>
          <a:lstStyle/>
          <a:p>
            <a:r>
              <a:rPr lang="en-US" sz="1200" b="0" i="0" u="none" strike="noStrike">
                <a:solidFill>
                  <a:schemeClr val="accent1"/>
                </a:solidFill>
                <a:effectLst/>
                <a:latin typeface="Roboto" panose="02000000000000000000" pitchFamily="2" charset="0"/>
              </a:rPr>
              <a:t>A Career Portfolio can be an online or physical portfolio that showcases one's interests, skills and educational accomplishments.</a:t>
            </a:r>
            <a:endParaRPr lang="en-US" sz="1200">
              <a:solidFill>
                <a:schemeClr val="accent1"/>
              </a:solidFill>
            </a:endParaRPr>
          </a:p>
        </p:txBody>
      </p:sp>
      <p:grpSp>
        <p:nvGrpSpPr>
          <p:cNvPr id="15" name="Google Shape;2157;p35">
            <a:extLst>
              <a:ext uri="{FF2B5EF4-FFF2-40B4-BE49-F238E27FC236}">
                <a16:creationId xmlns:a16="http://schemas.microsoft.com/office/drawing/2014/main" id="{F41E8B26-9280-E407-FDDF-298BEFEC2F99}"/>
              </a:ext>
            </a:extLst>
          </p:cNvPr>
          <p:cNvGrpSpPr/>
          <p:nvPr/>
        </p:nvGrpSpPr>
        <p:grpSpPr>
          <a:xfrm>
            <a:off x="1193335" y="3798627"/>
            <a:ext cx="895480" cy="899848"/>
            <a:chOff x="312766" y="80708"/>
            <a:chExt cx="1860932" cy="1869620"/>
          </a:xfrm>
        </p:grpSpPr>
        <p:sp>
          <p:nvSpPr>
            <p:cNvPr id="16" name="Google Shape;2158;p35">
              <a:extLst>
                <a:ext uri="{FF2B5EF4-FFF2-40B4-BE49-F238E27FC236}">
                  <a16:creationId xmlns:a16="http://schemas.microsoft.com/office/drawing/2014/main" id="{571D163A-F0D8-1C00-E77B-D88E351D561C}"/>
                </a:ext>
              </a:extLst>
            </p:cNvPr>
            <p:cNvSpPr/>
            <p:nvPr/>
          </p:nvSpPr>
          <p:spPr>
            <a:xfrm>
              <a:off x="312770" y="80732"/>
              <a:ext cx="1860928" cy="1869566"/>
            </a:xfrm>
            <a:custGeom>
              <a:avLst/>
              <a:gdLst/>
              <a:ahLst/>
              <a:cxnLst/>
              <a:rect l="l" t="t" r="r" b="b"/>
              <a:pathLst>
                <a:path w="34363" h="34556" extrusionOk="0">
                  <a:moveTo>
                    <a:pt x="32924" y="17061"/>
                  </a:moveTo>
                  <a:cubicBezTo>
                    <a:pt x="34363" y="16082"/>
                    <a:pt x="34188" y="14835"/>
                    <a:pt x="32536" y="14288"/>
                  </a:cubicBezTo>
                  <a:lnTo>
                    <a:pt x="26302" y="12226"/>
                  </a:lnTo>
                  <a:cubicBezTo>
                    <a:pt x="24649" y="11680"/>
                    <a:pt x="22899" y="9867"/>
                    <a:pt x="22413" y="8196"/>
                  </a:cubicBezTo>
                  <a:lnTo>
                    <a:pt x="20578" y="1891"/>
                  </a:lnTo>
                  <a:cubicBezTo>
                    <a:pt x="20092" y="220"/>
                    <a:pt x="18850" y="0"/>
                    <a:pt x="17820" y="1403"/>
                  </a:cubicBezTo>
                  <a:lnTo>
                    <a:pt x="13933" y="6693"/>
                  </a:lnTo>
                  <a:cubicBezTo>
                    <a:pt x="12902" y="8095"/>
                    <a:pt x="10636" y="9199"/>
                    <a:pt x="8895" y="9144"/>
                  </a:cubicBezTo>
                  <a:lnTo>
                    <a:pt x="2332" y="8942"/>
                  </a:lnTo>
                  <a:cubicBezTo>
                    <a:pt x="592" y="8888"/>
                    <a:pt x="1" y="10000"/>
                    <a:pt x="1015" y="11413"/>
                  </a:cubicBezTo>
                  <a:lnTo>
                    <a:pt x="4846" y="16744"/>
                  </a:lnTo>
                  <a:cubicBezTo>
                    <a:pt x="5861" y="18157"/>
                    <a:pt x="6210" y="20654"/>
                    <a:pt x="5621" y="22291"/>
                  </a:cubicBezTo>
                  <a:lnTo>
                    <a:pt x="3399" y="28471"/>
                  </a:lnTo>
                  <a:cubicBezTo>
                    <a:pt x="2810" y="30110"/>
                    <a:pt x="3684" y="31017"/>
                    <a:pt x="5343" y="30487"/>
                  </a:cubicBezTo>
                  <a:lnTo>
                    <a:pt x="11599" y="28492"/>
                  </a:lnTo>
                  <a:cubicBezTo>
                    <a:pt x="13258" y="27963"/>
                    <a:pt x="15739" y="28402"/>
                    <a:pt x="17115" y="29469"/>
                  </a:cubicBezTo>
                  <a:lnTo>
                    <a:pt x="22304" y="33491"/>
                  </a:lnTo>
                  <a:cubicBezTo>
                    <a:pt x="23679" y="34556"/>
                    <a:pt x="24813" y="34005"/>
                    <a:pt x="24822" y="32264"/>
                  </a:cubicBezTo>
                  <a:lnTo>
                    <a:pt x="24857" y="25697"/>
                  </a:lnTo>
                  <a:cubicBezTo>
                    <a:pt x="24866" y="23958"/>
                    <a:pt x="26051" y="21732"/>
                    <a:pt x="27489" y="20754"/>
                  </a:cubicBezTo>
                  <a:close/>
                </a:path>
              </a:pathLst>
            </a:custGeom>
            <a:solidFill>
              <a:schemeClr val="lt1"/>
            </a:solidFill>
            <a:ln w="152400" cap="flat" cmpd="sng">
              <a:solidFill>
                <a:schemeClr val="l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159;p35">
              <a:extLst>
                <a:ext uri="{FF2B5EF4-FFF2-40B4-BE49-F238E27FC236}">
                  <a16:creationId xmlns:a16="http://schemas.microsoft.com/office/drawing/2014/main" id="{23A94024-3B6C-142C-C5FA-C6E2A3AEA5C2}"/>
                </a:ext>
              </a:extLst>
            </p:cNvPr>
            <p:cNvSpPr/>
            <p:nvPr/>
          </p:nvSpPr>
          <p:spPr>
            <a:xfrm>
              <a:off x="312766" y="80708"/>
              <a:ext cx="1860928" cy="1869620"/>
            </a:xfrm>
            <a:custGeom>
              <a:avLst/>
              <a:gdLst/>
              <a:ahLst/>
              <a:cxnLst/>
              <a:rect l="l" t="t" r="r" b="b"/>
              <a:pathLst>
                <a:path w="34363" h="34557" extrusionOk="0">
                  <a:moveTo>
                    <a:pt x="32923" y="17061"/>
                  </a:moveTo>
                  <a:cubicBezTo>
                    <a:pt x="34362" y="16083"/>
                    <a:pt x="34188" y="14835"/>
                    <a:pt x="32535" y="14289"/>
                  </a:cubicBezTo>
                  <a:lnTo>
                    <a:pt x="26301" y="12227"/>
                  </a:lnTo>
                  <a:cubicBezTo>
                    <a:pt x="24649" y="11680"/>
                    <a:pt x="22899" y="9867"/>
                    <a:pt x="22411" y="8196"/>
                  </a:cubicBezTo>
                  <a:lnTo>
                    <a:pt x="20576" y="1892"/>
                  </a:lnTo>
                  <a:cubicBezTo>
                    <a:pt x="20089" y="220"/>
                    <a:pt x="18849" y="1"/>
                    <a:pt x="17819" y="1404"/>
                  </a:cubicBezTo>
                  <a:lnTo>
                    <a:pt x="13932" y="6696"/>
                  </a:lnTo>
                  <a:cubicBezTo>
                    <a:pt x="12902" y="8098"/>
                    <a:pt x="10635" y="9202"/>
                    <a:pt x="8896" y="9147"/>
                  </a:cubicBezTo>
                  <a:lnTo>
                    <a:pt x="2332" y="8942"/>
                  </a:lnTo>
                  <a:cubicBezTo>
                    <a:pt x="592" y="8889"/>
                    <a:pt x="0" y="10001"/>
                    <a:pt x="1014" y="11413"/>
                  </a:cubicBezTo>
                  <a:lnTo>
                    <a:pt x="4845" y="16745"/>
                  </a:lnTo>
                  <a:cubicBezTo>
                    <a:pt x="5861" y="18158"/>
                    <a:pt x="6209" y="20655"/>
                    <a:pt x="5620" y="22292"/>
                  </a:cubicBezTo>
                  <a:lnTo>
                    <a:pt x="3400" y="28472"/>
                  </a:lnTo>
                  <a:cubicBezTo>
                    <a:pt x="2810" y="30110"/>
                    <a:pt x="3685" y="31017"/>
                    <a:pt x="5343" y="30488"/>
                  </a:cubicBezTo>
                  <a:lnTo>
                    <a:pt x="11600" y="28493"/>
                  </a:lnTo>
                  <a:cubicBezTo>
                    <a:pt x="13258" y="27964"/>
                    <a:pt x="15740" y="28404"/>
                    <a:pt x="17116" y="29470"/>
                  </a:cubicBezTo>
                  <a:lnTo>
                    <a:pt x="22305" y="33492"/>
                  </a:lnTo>
                  <a:cubicBezTo>
                    <a:pt x="23680" y="34557"/>
                    <a:pt x="24813" y="34007"/>
                    <a:pt x="24822" y="32265"/>
                  </a:cubicBezTo>
                  <a:lnTo>
                    <a:pt x="24859" y="25699"/>
                  </a:lnTo>
                  <a:cubicBezTo>
                    <a:pt x="24867" y="23959"/>
                    <a:pt x="26053" y="21734"/>
                    <a:pt x="27491" y="2075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TextBox 17">
            <a:extLst>
              <a:ext uri="{FF2B5EF4-FFF2-40B4-BE49-F238E27FC236}">
                <a16:creationId xmlns:a16="http://schemas.microsoft.com/office/drawing/2014/main" id="{21E15A7B-6F7A-28F9-0484-33231D7EAC0B}"/>
              </a:ext>
            </a:extLst>
          </p:cNvPr>
          <p:cNvSpPr txBox="1"/>
          <p:nvPr/>
        </p:nvSpPr>
        <p:spPr>
          <a:xfrm>
            <a:off x="2182266" y="3711322"/>
            <a:ext cx="5545556" cy="646331"/>
          </a:xfrm>
          <a:prstGeom prst="rect">
            <a:avLst/>
          </a:prstGeom>
          <a:noFill/>
        </p:spPr>
        <p:txBody>
          <a:bodyPr wrap="square" rtlCol="0">
            <a:spAutoFit/>
          </a:bodyPr>
          <a:lstStyle/>
          <a:p>
            <a:r>
              <a:rPr lang="en-US" sz="1200" b="0" i="0" u="none" strike="noStrike">
                <a:solidFill>
                  <a:schemeClr val="accent1"/>
                </a:solidFill>
                <a:effectLst/>
                <a:latin typeface="Roboto" panose="02000000000000000000" pitchFamily="2" charset="0"/>
              </a:rPr>
              <a:t>A Career Portfolio can be used for awareness and exploration of different careers and pathways. If implemented in Middle School, a portfolio can travel with a student through High School and beyond.</a:t>
            </a:r>
            <a:endParaRPr lang="en-US" sz="1200">
              <a:solidFill>
                <a:schemeClr val="accent1"/>
              </a:solidFill>
            </a:endParaRPr>
          </a:p>
        </p:txBody>
      </p:sp>
    </p:spTree>
    <p:extLst>
      <p:ext uri="{BB962C8B-B14F-4D97-AF65-F5344CB8AC3E}">
        <p14:creationId xmlns:p14="http://schemas.microsoft.com/office/powerpoint/2010/main" val="2031687781"/>
      </p:ext>
    </p:extLst>
  </p:cSld>
  <p:clrMapOvr>
    <a:masterClrMapping/>
  </p:clrMapOvr>
</p:sld>
</file>

<file path=ppt/theme/theme1.xml><?xml version="1.0" encoding="utf-8"?>
<a:theme xmlns:a="http://schemas.openxmlformats.org/drawingml/2006/main" name="Career Day for Elementary Students by Slidesgo">
  <a:themeElements>
    <a:clrScheme name="Simple Light">
      <a:dk1>
        <a:srgbClr val="191919"/>
      </a:dk1>
      <a:lt1>
        <a:srgbClr val="FFFFFF"/>
      </a:lt1>
      <a:dk2>
        <a:srgbClr val="595959"/>
      </a:dk2>
      <a:lt2>
        <a:srgbClr val="EEEEEE"/>
      </a:lt2>
      <a:accent1>
        <a:srgbClr val="187E89"/>
      </a:accent1>
      <a:accent2>
        <a:srgbClr val="13A8B1"/>
      </a:accent2>
      <a:accent3>
        <a:srgbClr val="FFC382"/>
      </a:accent3>
      <a:accent4>
        <a:srgbClr val="FF7C35"/>
      </a:accent4>
      <a:accent5>
        <a:srgbClr val="D95E0A"/>
      </a:accent5>
      <a:accent6>
        <a:srgbClr val="FFFFFF"/>
      </a:accent6>
      <a:hlink>
        <a:srgbClr val="D95E0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5A40462222DF4B844ED570B26466BE" ma:contentTypeVersion="21" ma:contentTypeDescription="Create a new document." ma:contentTypeScope="" ma:versionID="f5a4d84c0e44cfda3e3daaddfb025dcc">
  <xsd:schema xmlns:xsd="http://www.w3.org/2001/XMLSchema" xmlns:xs="http://www.w3.org/2001/XMLSchema" xmlns:p="http://schemas.microsoft.com/office/2006/metadata/properties" xmlns:ns2="b108b31e-acdd-45f1-997a-68a0556f30f4" xmlns:ns3="3108dbb9-caae-4c0d-9133-6a25b88eb72e" targetNamespace="http://schemas.microsoft.com/office/2006/metadata/properties" ma:root="true" ma:fieldsID="d982d9c33878ac012e530f2d2e614025" ns2:_="" ns3:_="">
    <xsd:import namespace="b108b31e-acdd-45f1-997a-68a0556f30f4"/>
    <xsd:import namespace="3108dbb9-caae-4c0d-9133-6a25b88eb7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element ref="ns2:ResourceType" minOccurs="0"/>
                <xsd:element ref="ns2:ResourceTopic" minOccurs="0"/>
                <xsd:element ref="ns2:Audience" minOccurs="0"/>
                <xsd:element ref="ns2:Region" minOccurs="0"/>
                <xsd:element ref="ns2:One_x002d_Line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08b31e-acdd-45f1-997a-68a0556f30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ResourceType" ma:index="23" nillable="true" ma:displayName="Resource Type" ma:format="Dropdown" ma:internalName="ResourceType">
      <xsd:complexType>
        <xsd:complexContent>
          <xsd:extension base="dms:MultiChoice">
            <xsd:sequence>
              <xsd:element name="Value" maxOccurs="unbounded" minOccurs="0" nillable="true">
                <xsd:simpleType>
                  <xsd:restriction base="dms:Choice">
                    <xsd:enumeration value="Lesson Plan"/>
                    <xsd:enumeration value="Presentation"/>
                    <xsd:enumeration value="Worksheet"/>
                    <xsd:enumeration value="Project"/>
                  </xsd:restriction>
                </xsd:simpleType>
              </xsd:element>
            </xsd:sequence>
          </xsd:extension>
        </xsd:complexContent>
      </xsd:complexType>
    </xsd:element>
    <xsd:element name="ResourceTopic" ma:index="24" nillable="true" ma:displayName="Resource Topic" ma:format="Dropdown" ma:internalName="ResourceTopic">
      <xsd:complexType>
        <xsd:complexContent>
          <xsd:extension base="dms:MultiChoice">
            <xsd:sequence>
              <xsd:element name="Value" maxOccurs="unbounded" minOccurs="0" nillable="true">
                <xsd:simpleType>
                  <xsd:restriction base="dms:Choice">
                    <xsd:enumeration value="Career Development/Awareness"/>
                    <xsd:enumeration value="Integrated Learning"/>
                    <xsd:enumeration value="Universal Foundational Skills"/>
                    <xsd:enumeration value="Career Specific"/>
                  </xsd:restriction>
                </xsd:simpleType>
              </xsd:element>
            </xsd:sequence>
          </xsd:extension>
        </xsd:complexContent>
      </xsd:complexType>
    </xsd:element>
    <xsd:element name="Audience" ma:index="25" nillable="true" ma:displayName="Audience" ma:format="Dropdown" ma:internalName="Audience">
      <xsd:simpleType>
        <xsd:restriction base="dms:Choice">
          <xsd:enumeration value="Middle School"/>
          <xsd:enumeration value="High School"/>
          <xsd:enumeration value="Both"/>
          <xsd:enumeration value="Adults (staff, board)"/>
        </xsd:restriction>
      </xsd:simpleType>
    </xsd:element>
    <xsd:element name="Region" ma:index="26" nillable="true" ma:displayName="Region" ma:format="Dropdown" ma:internalName="Region">
      <xsd:complexType>
        <xsd:complexContent>
          <xsd:extension base="dms:MultiChoice">
            <xsd:sequence>
              <xsd:element name="Value" maxOccurs="unbounded" minOccurs="0" nillable="true">
                <xsd:simpleType>
                  <xsd:restriction base="dms:Choice">
                    <xsd:enumeration value="Not Region Specific"/>
                    <xsd:enumeration value="Capital"/>
                    <xsd:enumeration value="Central"/>
                    <xsd:enumeration value="Finger Lakes"/>
                    <xsd:enumeration value="Hudson Valley"/>
                    <xsd:enumeration value="Long Island"/>
                    <xsd:enumeration value="Mohawk Valley"/>
                    <xsd:enumeration value="North Country"/>
                    <xsd:enumeration value="New York City"/>
                    <xsd:enumeration value="Southern Tier"/>
                    <xsd:enumeration value="Western Region"/>
                  </xsd:restriction>
                </xsd:simpleType>
              </xsd:element>
            </xsd:sequence>
          </xsd:extension>
        </xsd:complexContent>
      </xsd:complexType>
    </xsd:element>
    <xsd:element name="One_x002d_LineSummary" ma:index="28" nillable="true" ma:displayName="One-Line Summary" ma:format="Dropdown" ma:internalName="One_x002d_LineSumma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08dbb9-caae-4c0d-9133-6a25b88eb72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1b2bf1b-a2b3-4d98-9eb0-3afb8aedabce}" ma:internalName="TaxCatchAll" ma:showField="CatchAllData" ma:web="3108dbb9-caae-4c0d-9133-6a25b88eb72e">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2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108b31e-acdd-45f1-997a-68a0556f30f4">
      <Terms xmlns="http://schemas.microsoft.com/office/infopath/2007/PartnerControls"/>
    </lcf76f155ced4ddcb4097134ff3c332f>
    <Region xmlns="b108b31e-acdd-45f1-997a-68a0556f30f4" xsi:nil="true"/>
    <One_x002d_LineSummary xmlns="b108b31e-acdd-45f1-997a-68a0556f30f4" xsi:nil="true"/>
    <ResourceTopic xmlns="b108b31e-acdd-45f1-997a-68a0556f30f4" xsi:nil="true"/>
    <ResourceType xmlns="b108b31e-acdd-45f1-997a-68a0556f30f4" xsi:nil="true"/>
    <Audience xmlns="b108b31e-acdd-45f1-997a-68a0556f30f4" xsi:nil="true"/>
    <TaxCatchAll xmlns="3108dbb9-caae-4c0d-9133-6a25b88eb72e" xsi:nil="true"/>
  </documentManagement>
</p:properties>
</file>

<file path=customXml/itemProps1.xml><?xml version="1.0" encoding="utf-8"?>
<ds:datastoreItem xmlns:ds="http://schemas.openxmlformats.org/officeDocument/2006/customXml" ds:itemID="{30F4BADC-6F88-4BC9-A22B-3B404909FA11}">
  <ds:schemaRefs>
    <ds:schemaRef ds:uri="3108dbb9-caae-4c0d-9133-6a25b88eb72e"/>
    <ds:schemaRef ds:uri="b108b31e-acdd-45f1-997a-68a0556f30f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5EA5181-51AA-4E40-A6EA-F2E63EBBA742}">
  <ds:schemaRefs>
    <ds:schemaRef ds:uri="http://schemas.microsoft.com/sharepoint/v3/contenttype/forms"/>
  </ds:schemaRefs>
</ds:datastoreItem>
</file>

<file path=customXml/itemProps3.xml><?xml version="1.0" encoding="utf-8"?>
<ds:datastoreItem xmlns:ds="http://schemas.openxmlformats.org/officeDocument/2006/customXml" ds:itemID="{7AADECDA-8394-48A3-BAF4-3669AA7BBD3B}">
  <ds:schemaRefs>
    <ds:schemaRef ds:uri="3108dbb9-caae-4c0d-9133-6a25b88eb72e"/>
    <ds:schemaRef ds:uri="b108b31e-acdd-45f1-997a-68a0556f30f4"/>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9</Slides>
  <Notes>8</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Career Day for Elementary Students by Slidesgo</vt:lpstr>
      <vt:lpstr>Career Exploration and Next Steps for Middle School Students​</vt:lpstr>
      <vt:lpstr>What is Career Exploration? </vt:lpstr>
      <vt:lpstr>​ Five reasons that career exploration should start in Middle School (if not earlier):​  Provides Middle School students with a pathway to pursue and with that, helps motivate students to reach academic goals.​ Promotes confidence and independence in students.​ Gives students adequate time to prepare for a career. By researching careers in MS, students can figure out specific middle/high school classes to take that align with their career interests.​ Helps with the development of transferable skills or "soft skills". ​ Overall improves students' awareness of careers that they may not be exposed to within the home or at school. ​  </vt:lpstr>
      <vt:lpstr>"My Next Step" Career Exploration Lesson</vt:lpstr>
      <vt:lpstr>Before the Lesson</vt:lpstr>
      <vt:lpstr>Beginning of the Lesson</vt:lpstr>
      <vt:lpstr>Middle of the Lesson</vt:lpstr>
      <vt:lpstr>Students will utilize Think, Pair, Share to discuss their findings</vt:lpstr>
      <vt:lpstr>My Next Steps: Additional Project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Career Exploration and Next Steps for Middle School Students</dc:title>
  <dc:creator>Ralton, Stephanie (DOL)</dc:creator>
  <cp:revision>1</cp:revision>
  <dcterms:modified xsi:type="dcterms:W3CDTF">2024-08-02T13:15:13Z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0x0101005C5A40462222DF4B844ED570B26466BE</vt:lpwstr>
  </property>
  <property fmtid="{D5CDD505-2E9C-101B-9397-08002B2CF9AE}" pid="3" name="MediaServiceImageTags">
    <vt:lpwstr/>
  </property>
</Properties>
</file>