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4"/>
    <p:sldMasterId id="2147483684" r:id="rId5"/>
  </p:sldMasterIdLst>
  <p:notesMasterIdLst>
    <p:notesMasterId r:id="rId16"/>
  </p:notesMasterIdLst>
  <p:sldIdLst>
    <p:sldId id="256" r:id="rId6"/>
    <p:sldId id="260" r:id="rId7"/>
    <p:sldId id="276" r:id="rId8"/>
    <p:sldId id="316" r:id="rId9"/>
    <p:sldId id="263" r:id="rId10"/>
    <p:sldId id="318" r:id="rId11"/>
    <p:sldId id="319" r:id="rId12"/>
    <p:sldId id="259" r:id="rId13"/>
    <p:sldId id="321" r:id="rId14"/>
    <p:sldId id="322" r:id="rId15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17"/>
    </p:embeddedFont>
    <p:embeddedFont>
      <p:font typeface="Nunito" pitchFamily="2" charset="0"/>
      <p:regular r:id="rId18"/>
      <p:bold r:id="rId19"/>
      <p:italic r:id="rId20"/>
      <p:boldItalic r:id="rId21"/>
    </p:embeddedFont>
    <p:embeddedFont>
      <p:font typeface="Raleway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D135D7-6A24-323C-3170-867474B26373}" v="557" dt="2024-07-15T17:20:57.628"/>
  </p1510:revLst>
</p1510:revInfo>
</file>

<file path=ppt/tableStyles.xml><?xml version="1.0" encoding="utf-8"?>
<a:tblStyleLst xmlns:a="http://schemas.openxmlformats.org/drawingml/2006/main" def="{E8BA13B6-05F2-4C82-911C-12246C08098C}">
  <a:tblStyle styleId="{E8BA13B6-05F2-4C82-911C-12246C0809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8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6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ldin, Michael (LABOR)" userId="S::michael.goldin@labor.ny.gov::ac7d501b-6cd0-4582-a022-fed75d2dc67a" providerId="AD" clId="Web-{F9D135D7-6A24-323C-3170-867474B26373}"/>
    <pc:docChg chg="addSld delSld modSld sldOrd">
      <pc:chgData name="Goldin, Michael (LABOR)" userId="S::michael.goldin@labor.ny.gov::ac7d501b-6cd0-4582-a022-fed75d2dc67a" providerId="AD" clId="Web-{F9D135D7-6A24-323C-3170-867474B26373}" dt="2024-07-15T17:20:57.628" v="527"/>
      <pc:docMkLst>
        <pc:docMk/>
      </pc:docMkLst>
      <pc:sldChg chg="addSp delSp modSp">
        <pc:chgData name="Goldin, Michael (LABOR)" userId="S::michael.goldin@labor.ny.gov::ac7d501b-6cd0-4582-a022-fed75d2dc67a" providerId="AD" clId="Web-{F9D135D7-6A24-323C-3170-867474B26373}" dt="2024-07-15T14:43:20.364" v="84" actId="1076"/>
        <pc:sldMkLst>
          <pc:docMk/>
          <pc:sldMk cId="0" sldId="256"/>
        </pc:sldMkLst>
        <pc:spChg chg="mod">
          <ac:chgData name="Goldin, Michael (LABOR)" userId="S::michael.goldin@labor.ny.gov::ac7d501b-6cd0-4582-a022-fed75d2dc67a" providerId="AD" clId="Web-{F9D135D7-6A24-323C-3170-867474B26373}" dt="2024-07-15T14:24:25.072" v="50" actId="1076"/>
          <ac:spMkLst>
            <pc:docMk/>
            <pc:sldMk cId="0" sldId="256"/>
            <ac:spMk id="300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4:24:33.994" v="52" actId="20577"/>
          <ac:spMkLst>
            <pc:docMk/>
            <pc:sldMk cId="0" sldId="256"/>
            <ac:spMk id="301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4:21:46.618" v="10"/>
          <ac:spMkLst>
            <pc:docMk/>
            <pc:sldMk cId="0" sldId="256"/>
            <ac:spMk id="385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4:43:20.364" v="84" actId="1076"/>
          <ac:spMkLst>
            <pc:docMk/>
            <pc:sldMk cId="0" sldId="256"/>
            <ac:spMk id="392" creationId="{00000000-0000-0000-0000-000000000000}"/>
          </ac:spMkLst>
        </pc:spChg>
        <pc:grpChg chg="del">
          <ac:chgData name="Goldin, Michael (LABOR)" userId="S::michael.goldin@labor.ny.gov::ac7d501b-6cd0-4582-a022-fed75d2dc67a" providerId="AD" clId="Web-{F9D135D7-6A24-323C-3170-867474B26373}" dt="2024-07-15T14:21:46.618" v="11"/>
          <ac:grpSpMkLst>
            <pc:docMk/>
            <pc:sldMk cId="0" sldId="256"/>
            <ac:grpSpMk id="302" creationId="{00000000-0000-0000-0000-000000000000}"/>
          </ac:grpSpMkLst>
        </pc:grpChg>
        <pc:grpChg chg="mod">
          <ac:chgData name="Goldin, Michael (LABOR)" userId="S::michael.goldin@labor.ny.gov::ac7d501b-6cd0-4582-a022-fed75d2dc67a" providerId="AD" clId="Web-{F9D135D7-6A24-323C-3170-867474B26373}" dt="2024-07-15T14:24:07.604" v="46" actId="1076"/>
          <ac:grpSpMkLst>
            <pc:docMk/>
            <pc:sldMk cId="0" sldId="256"/>
            <ac:grpSpMk id="386" creationId="{00000000-0000-0000-0000-000000000000}"/>
          </ac:grpSpMkLst>
        </pc:grpChg>
        <pc:picChg chg="add del mod">
          <ac:chgData name="Goldin, Michael (LABOR)" userId="S::michael.goldin@labor.ny.gov::ac7d501b-6cd0-4582-a022-fed75d2dc67a" providerId="AD" clId="Web-{F9D135D7-6A24-323C-3170-867474B26373}" dt="2024-07-15T14:26:18.839" v="61"/>
          <ac:picMkLst>
            <pc:docMk/>
            <pc:sldMk cId="0" sldId="256"/>
            <ac:picMk id="2" creationId="{4C8B0C8B-5E83-AFE9-FFD2-389828328415}"/>
          </ac:picMkLst>
        </pc:picChg>
        <pc:picChg chg="add del mod">
          <ac:chgData name="Goldin, Michael (LABOR)" userId="S::michael.goldin@labor.ny.gov::ac7d501b-6cd0-4582-a022-fed75d2dc67a" providerId="AD" clId="Web-{F9D135D7-6A24-323C-3170-867474B26373}" dt="2024-07-15T14:29:52.841" v="63"/>
          <ac:picMkLst>
            <pc:docMk/>
            <pc:sldMk cId="0" sldId="256"/>
            <ac:picMk id="3" creationId="{57F9261D-8FBC-29DE-A8C2-65B7968986EB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4:43:05.723" v="82" actId="1076"/>
          <ac:picMkLst>
            <pc:docMk/>
            <pc:sldMk cId="0" sldId="256"/>
            <ac:picMk id="4" creationId="{B06EEF90-73CD-8F8F-50AC-7E5393CE7DCC}"/>
          </ac:picMkLst>
        </pc:picChg>
        <pc:cxnChg chg="mod">
          <ac:chgData name="Goldin, Michael (LABOR)" userId="S::michael.goldin@labor.ny.gov::ac7d501b-6cd0-4582-a022-fed75d2dc67a" providerId="AD" clId="Web-{F9D135D7-6A24-323C-3170-867474B26373}" dt="2024-07-15T14:24:39.229" v="53" actId="1076"/>
          <ac:cxnSpMkLst>
            <pc:docMk/>
            <pc:sldMk cId="0" sldId="256"/>
            <ac:cxnSpMk id="391" creationId="{00000000-0000-0000-0000-000000000000}"/>
          </ac:cxnSpMkLst>
        </pc:cxnChg>
      </pc:sldChg>
      <pc:sldChg chg="del">
        <pc:chgData name="Goldin, Michael (LABOR)" userId="S::michael.goldin@labor.ny.gov::ac7d501b-6cd0-4582-a022-fed75d2dc67a" providerId="AD" clId="Web-{F9D135D7-6A24-323C-3170-867474B26373}" dt="2024-07-15T17:20:27.504" v="512"/>
        <pc:sldMkLst>
          <pc:docMk/>
          <pc:sldMk cId="0" sldId="257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88" v="511"/>
        <pc:sldMkLst>
          <pc:docMk/>
          <pc:sldMk cId="0" sldId="258"/>
        </pc:sldMkLst>
      </pc:sldChg>
      <pc:sldChg chg="modSp ord">
        <pc:chgData name="Goldin, Michael (LABOR)" userId="S::michael.goldin@labor.ny.gov::ac7d501b-6cd0-4582-a022-fed75d2dc67a" providerId="AD" clId="Web-{F9D135D7-6A24-323C-3170-867474B26373}" dt="2024-07-15T16:58:22.455" v="337" actId="20577"/>
        <pc:sldMkLst>
          <pc:docMk/>
          <pc:sldMk cId="0" sldId="259"/>
        </pc:sldMkLst>
        <pc:spChg chg="mod">
          <ac:chgData name="Goldin, Michael (LABOR)" userId="S::michael.goldin@labor.ny.gov::ac7d501b-6cd0-4582-a022-fed75d2dc67a" providerId="AD" clId="Web-{F9D135D7-6A24-323C-3170-867474B26373}" dt="2024-07-15T16:58:13.673" v="332" actId="20577"/>
          <ac:spMkLst>
            <pc:docMk/>
            <pc:sldMk cId="0" sldId="259"/>
            <ac:spMk id="444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8:22.455" v="337" actId="20577"/>
          <ac:spMkLst>
            <pc:docMk/>
            <pc:sldMk cId="0" sldId="259"/>
            <ac:spMk id="446" creationId="{00000000-0000-0000-0000-000000000000}"/>
          </ac:spMkLst>
        </pc:spChg>
      </pc:sldChg>
      <pc:sldChg chg="addSp delSp modSp ord">
        <pc:chgData name="Goldin, Michael (LABOR)" userId="S::michael.goldin@labor.ny.gov::ac7d501b-6cd0-4582-a022-fed75d2dc67a" providerId="AD" clId="Web-{F9D135D7-6A24-323C-3170-867474B26373}" dt="2024-07-15T14:45:49.241" v="97" actId="20577"/>
        <pc:sldMkLst>
          <pc:docMk/>
          <pc:sldMk cId="0" sldId="260"/>
        </pc:sldMkLst>
        <pc:spChg chg="add del mod">
          <ac:chgData name="Goldin, Michael (LABOR)" userId="S::michael.goldin@labor.ny.gov::ac7d501b-6cd0-4582-a022-fed75d2dc67a" providerId="AD" clId="Web-{F9D135D7-6A24-323C-3170-867474B26373}" dt="2024-07-15T14:45:15.365" v="89"/>
          <ac:spMkLst>
            <pc:docMk/>
            <pc:sldMk cId="0" sldId="260"/>
            <ac:spMk id="3" creationId="{0464DDAB-54A1-9945-3A01-7C73D686825D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4:45:31.178" v="94"/>
          <ac:spMkLst>
            <pc:docMk/>
            <pc:sldMk cId="0" sldId="260"/>
            <ac:spMk id="5" creationId="{9A93FBF7-7CC0-5022-26D8-C674A81C561D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4:45:49.241" v="97" actId="20577"/>
          <ac:spMkLst>
            <pc:docMk/>
            <pc:sldMk cId="0" sldId="260"/>
            <ac:spMk id="459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4:45:05.615" v="87"/>
          <ac:spMkLst>
            <pc:docMk/>
            <pc:sldMk cId="0" sldId="260"/>
            <ac:spMk id="460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4:45:28.568" v="93"/>
          <ac:spMkLst>
            <pc:docMk/>
            <pc:sldMk cId="0" sldId="260"/>
            <ac:spMk id="461" creationId="{00000000-0000-0000-0000-000000000000}"/>
          </ac:spMkLst>
        </pc:spChg>
      </pc:sldChg>
      <pc:sldChg chg="del">
        <pc:chgData name="Goldin, Michael (LABOR)" userId="S::michael.goldin@labor.ny.gov::ac7d501b-6cd0-4582-a022-fed75d2dc67a" providerId="AD" clId="Web-{F9D135D7-6A24-323C-3170-867474B26373}" dt="2024-07-15T17:20:27.488" v="510"/>
        <pc:sldMkLst>
          <pc:docMk/>
          <pc:sldMk cId="0" sldId="261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88" v="509"/>
        <pc:sldMkLst>
          <pc:docMk/>
          <pc:sldMk cId="0" sldId="262"/>
        </pc:sldMkLst>
      </pc:sldChg>
      <pc:sldChg chg="addSp delSp modSp ord">
        <pc:chgData name="Goldin, Michael (LABOR)" userId="S::michael.goldin@labor.ny.gov::ac7d501b-6cd0-4582-a022-fed75d2dc67a" providerId="AD" clId="Web-{F9D135D7-6A24-323C-3170-867474B26373}" dt="2024-07-15T17:11:21.978" v="426" actId="1076"/>
        <pc:sldMkLst>
          <pc:docMk/>
          <pc:sldMk cId="0" sldId="263"/>
        </pc:sldMkLst>
        <pc:spChg chg="mod">
          <ac:chgData name="Goldin, Michael (LABOR)" userId="S::michael.goldin@labor.ny.gov::ac7d501b-6cd0-4582-a022-fed75d2dc67a" providerId="AD" clId="Web-{F9D135D7-6A24-323C-3170-867474B26373}" dt="2024-07-15T16:52:49.161" v="234" actId="20577"/>
          <ac:spMkLst>
            <pc:docMk/>
            <pc:sldMk cId="0" sldId="263"/>
            <ac:spMk id="521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3:49.942" v="255" actId="20577"/>
          <ac:spMkLst>
            <pc:docMk/>
            <pc:sldMk cId="0" sldId="263"/>
            <ac:spMk id="522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37.982" v="387"/>
          <ac:spMkLst>
            <pc:docMk/>
            <pc:sldMk cId="0" sldId="263"/>
            <ac:spMk id="523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3:36.926" v="247" actId="20577"/>
          <ac:spMkLst>
            <pc:docMk/>
            <pc:sldMk cId="0" sldId="263"/>
            <ac:spMk id="524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37.982" v="388"/>
          <ac:spMkLst>
            <pc:docMk/>
            <pc:sldMk cId="0" sldId="263"/>
            <ac:spMk id="525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4:11.332" v="260" actId="20577"/>
          <ac:spMkLst>
            <pc:docMk/>
            <pc:sldMk cId="0" sldId="263"/>
            <ac:spMk id="526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38.013" v="389"/>
          <ac:spMkLst>
            <pc:docMk/>
            <pc:sldMk cId="0" sldId="263"/>
            <ac:spMk id="527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08:05.996" v="403"/>
          <ac:spMkLst>
            <pc:docMk/>
            <pc:sldMk cId="0" sldId="263"/>
            <ac:spMk id="528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02:22.374" v="367"/>
          <ac:spMkLst>
            <pc:docMk/>
            <pc:sldMk cId="0" sldId="263"/>
            <ac:spMk id="538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08:05.996" v="402"/>
          <ac:spMkLst>
            <pc:docMk/>
            <pc:sldMk cId="0" sldId="263"/>
            <ac:spMk id="539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08:57.464" v="415"/>
          <ac:spMkLst>
            <pc:docMk/>
            <pc:sldMk cId="0" sldId="263"/>
            <ac:spMk id="540" creationId="{00000000-0000-0000-0000-000000000000}"/>
          </ac:spMkLst>
        </pc:spChg>
        <pc:grpChg chg="del">
          <ac:chgData name="Goldin, Michael (LABOR)" userId="S::michael.goldin@labor.ny.gov::ac7d501b-6cd0-4582-a022-fed75d2dc67a" providerId="AD" clId="Web-{F9D135D7-6A24-323C-3170-867474B26373}" dt="2024-07-15T17:02:22.374" v="368"/>
          <ac:grpSpMkLst>
            <pc:docMk/>
            <pc:sldMk cId="0" sldId="263"/>
            <ac:grpSpMk id="529" creationId="{00000000-0000-0000-0000-000000000000}"/>
          </ac:grpSpMkLst>
        </pc:grpChg>
        <pc:grpChg chg="del">
          <ac:chgData name="Goldin, Michael (LABOR)" userId="S::michael.goldin@labor.ny.gov::ac7d501b-6cd0-4582-a022-fed75d2dc67a" providerId="AD" clId="Web-{F9D135D7-6A24-323C-3170-867474B26373}" dt="2024-07-15T17:08:57.464" v="416"/>
          <ac:grpSpMkLst>
            <pc:docMk/>
            <pc:sldMk cId="0" sldId="263"/>
            <ac:grpSpMk id="535" creationId="{00000000-0000-0000-0000-000000000000}"/>
          </ac:grpSpMkLst>
        </pc:grpChg>
        <pc:picChg chg="add mod modCrop">
          <ac:chgData name="Goldin, Michael (LABOR)" userId="S::michael.goldin@labor.ny.gov::ac7d501b-6cd0-4582-a022-fed75d2dc67a" providerId="AD" clId="Web-{F9D135D7-6A24-323C-3170-867474B26373}" dt="2024-07-15T17:07:32.980" v="401" actId="1076"/>
          <ac:picMkLst>
            <pc:docMk/>
            <pc:sldMk cId="0" sldId="263"/>
            <ac:picMk id="2" creationId="{83DF33B5-B7D0-A5C8-9EA0-87323B255582}"/>
          </ac:picMkLst>
        </pc:picChg>
        <pc:picChg chg="add del mod">
          <ac:chgData name="Goldin, Michael (LABOR)" userId="S::michael.goldin@labor.ny.gov::ac7d501b-6cd0-4582-a022-fed75d2dc67a" providerId="AD" clId="Web-{F9D135D7-6A24-323C-3170-867474B26373}" dt="2024-07-15T17:08:31.308" v="409"/>
          <ac:picMkLst>
            <pc:docMk/>
            <pc:sldMk cId="0" sldId="263"/>
            <ac:picMk id="3" creationId="{E3291055-E689-AAA9-A52C-DF27F0A848A5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7:09:03.354" v="418" actId="1076"/>
          <ac:picMkLst>
            <pc:docMk/>
            <pc:sldMk cId="0" sldId="263"/>
            <ac:picMk id="4" creationId="{DF713CCF-4BC0-F4DD-60E3-E1A81719C6CE}"/>
          </ac:picMkLst>
        </pc:picChg>
        <pc:picChg chg="add del mod">
          <ac:chgData name="Goldin, Michael (LABOR)" userId="S::michael.goldin@labor.ny.gov::ac7d501b-6cd0-4582-a022-fed75d2dc67a" providerId="AD" clId="Web-{F9D135D7-6A24-323C-3170-867474B26373}" dt="2024-07-15T17:09:44.729" v="421"/>
          <ac:picMkLst>
            <pc:docMk/>
            <pc:sldMk cId="0" sldId="263"/>
            <ac:picMk id="5" creationId="{113DE05C-B97A-50BB-B5DB-87EA3BF790B5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7:11:21.978" v="426" actId="1076"/>
          <ac:picMkLst>
            <pc:docMk/>
            <pc:sldMk cId="0" sldId="263"/>
            <ac:picMk id="6" creationId="{3ED0C5D9-BEF4-2952-A618-2FAF995719C5}"/>
          </ac:picMkLst>
        </pc:picChg>
      </pc:sldChg>
      <pc:sldChg chg="del ord">
        <pc:chgData name="Goldin, Michael (LABOR)" userId="S::michael.goldin@labor.ny.gov::ac7d501b-6cd0-4582-a022-fed75d2dc67a" providerId="AD" clId="Web-{F9D135D7-6A24-323C-3170-867474B26373}" dt="2024-07-15T17:20:27.504" v="517"/>
        <pc:sldMkLst>
          <pc:docMk/>
          <pc:sldMk cId="0" sldId="264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88" v="508"/>
        <pc:sldMkLst>
          <pc:docMk/>
          <pc:sldMk cId="0" sldId="265"/>
        </pc:sldMkLst>
      </pc:sldChg>
      <pc:sldChg chg="del ord">
        <pc:chgData name="Goldin, Michael (LABOR)" userId="S::michael.goldin@labor.ny.gov::ac7d501b-6cd0-4582-a022-fed75d2dc67a" providerId="AD" clId="Web-{F9D135D7-6A24-323C-3170-867474B26373}" dt="2024-07-15T17:20:27.519" v="519"/>
        <pc:sldMkLst>
          <pc:docMk/>
          <pc:sldMk cId="0" sldId="266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88" v="507"/>
        <pc:sldMkLst>
          <pc:docMk/>
          <pc:sldMk cId="0" sldId="267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88" v="506"/>
        <pc:sldMkLst>
          <pc:docMk/>
          <pc:sldMk cId="0" sldId="268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505"/>
        <pc:sldMkLst>
          <pc:docMk/>
          <pc:sldMk cId="0" sldId="269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504"/>
        <pc:sldMkLst>
          <pc:docMk/>
          <pc:sldMk cId="0" sldId="270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503"/>
        <pc:sldMkLst>
          <pc:docMk/>
          <pc:sldMk cId="0" sldId="271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502"/>
        <pc:sldMkLst>
          <pc:docMk/>
          <pc:sldMk cId="0" sldId="272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501"/>
        <pc:sldMkLst>
          <pc:docMk/>
          <pc:sldMk cId="0" sldId="273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500"/>
        <pc:sldMkLst>
          <pc:docMk/>
          <pc:sldMk cId="0" sldId="274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73" v="499"/>
        <pc:sldMkLst>
          <pc:docMk/>
          <pc:sldMk cId="0" sldId="275"/>
        </pc:sldMkLst>
      </pc:sldChg>
      <pc:sldChg chg="addSp delSp modSp ord">
        <pc:chgData name="Goldin, Michael (LABOR)" userId="S::michael.goldin@labor.ny.gov::ac7d501b-6cd0-4582-a022-fed75d2dc67a" providerId="AD" clId="Web-{F9D135D7-6A24-323C-3170-867474B26373}" dt="2024-07-15T17:20:57.628" v="527"/>
        <pc:sldMkLst>
          <pc:docMk/>
          <pc:sldMk cId="0" sldId="276"/>
        </pc:sldMkLst>
        <pc:spChg chg="add del mod">
          <ac:chgData name="Goldin, Michael (LABOR)" userId="S::michael.goldin@labor.ny.gov::ac7d501b-6cd0-4582-a022-fed75d2dc67a" providerId="AD" clId="Web-{F9D135D7-6A24-323C-3170-867474B26373}" dt="2024-07-15T16:24:30.237" v="141"/>
          <ac:spMkLst>
            <pc:docMk/>
            <pc:sldMk cId="0" sldId="276"/>
            <ac:spMk id="3" creationId="{7841F2DE-37C3-8F3B-86AE-9BF391BADEF5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24:30.237" v="140"/>
          <ac:spMkLst>
            <pc:docMk/>
            <pc:sldMk cId="0" sldId="276"/>
            <ac:spMk id="5" creationId="{0BC6F643-3AE8-A185-2632-A117AD7EF024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24:30.237" v="139"/>
          <ac:spMkLst>
            <pc:docMk/>
            <pc:sldMk cId="0" sldId="276"/>
            <ac:spMk id="7" creationId="{92EC76C3-A062-EB18-1140-04F66B30D833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24:30.237" v="138"/>
          <ac:spMkLst>
            <pc:docMk/>
            <pc:sldMk cId="0" sldId="276"/>
            <ac:spMk id="9" creationId="{F31ECCED-2795-3B19-1A6A-D1320B2E0BD5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26:13.361" v="155"/>
          <ac:spMkLst>
            <pc:docMk/>
            <pc:sldMk cId="0" sldId="276"/>
            <ac:spMk id="11" creationId="{42895A04-02A5-005B-8D9D-0EAF2F698CF7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25:59.080" v="154"/>
          <ac:spMkLst>
            <pc:docMk/>
            <pc:sldMk cId="0" sldId="276"/>
            <ac:spMk id="12" creationId="{B080F11B-60B4-5CFE-CBDA-33BE6C36F936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7:20:57.628" v="527"/>
          <ac:spMkLst>
            <pc:docMk/>
            <pc:sldMk cId="0" sldId="276"/>
            <ac:spMk id="14" creationId="{E83811FC-E35F-3267-4BE8-7432C2B7D624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24:38.659" v="143" actId="1076"/>
          <ac:spMkLst>
            <pc:docMk/>
            <pc:sldMk cId="0" sldId="276"/>
            <ac:spMk id="1026" creationId="{00000000-0000-0000-0000-000000000000}"/>
          </ac:spMkLst>
        </pc:spChg>
        <pc:spChg chg="del mod">
          <ac:chgData name="Goldin, Michael (LABOR)" userId="S::michael.goldin@labor.ny.gov::ac7d501b-6cd0-4582-a022-fed75d2dc67a" providerId="AD" clId="Web-{F9D135D7-6A24-323C-3170-867474B26373}" dt="2024-07-15T16:25:55.893" v="150"/>
          <ac:spMkLst>
            <pc:docMk/>
            <pc:sldMk cId="0" sldId="276"/>
            <ac:spMk id="1027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24:35.393" v="142" actId="1076"/>
          <ac:spMkLst>
            <pc:docMk/>
            <pc:sldMk cId="0" sldId="276"/>
            <ac:spMk id="1028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27:12.845" v="163" actId="20577"/>
          <ac:spMkLst>
            <pc:docMk/>
            <pc:sldMk cId="0" sldId="276"/>
            <ac:spMk id="1029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27:43.423" v="177" actId="20577"/>
          <ac:spMkLst>
            <pc:docMk/>
            <pc:sldMk cId="0" sldId="276"/>
            <ac:spMk id="1030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6:24:01.159" v="127"/>
          <ac:spMkLst>
            <pc:docMk/>
            <pc:sldMk cId="0" sldId="276"/>
            <ac:spMk id="1031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6:24:01.081" v="126"/>
          <ac:spMkLst>
            <pc:docMk/>
            <pc:sldMk cId="0" sldId="276"/>
            <ac:spMk id="1032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6:24:01.019" v="125"/>
          <ac:spMkLst>
            <pc:docMk/>
            <pc:sldMk cId="0" sldId="276"/>
            <ac:spMk id="1033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6:24:00.909" v="124"/>
          <ac:spMkLst>
            <pc:docMk/>
            <pc:sldMk cId="0" sldId="276"/>
            <ac:spMk id="1034" creationId="{00000000-0000-0000-0000-000000000000}"/>
          </ac:spMkLst>
        </pc:spChg>
        <pc:grpChg chg="del">
          <ac:chgData name="Goldin, Michael (LABOR)" userId="S::michael.goldin@labor.ny.gov::ac7d501b-6cd0-4582-a022-fed75d2dc67a" providerId="AD" clId="Web-{F9D135D7-6A24-323C-3170-867474B26373}" dt="2024-07-15T16:23:54.987" v="121"/>
          <ac:grpSpMkLst>
            <pc:docMk/>
            <pc:sldMk cId="0" sldId="276"/>
            <ac:grpSpMk id="1035" creationId="{00000000-0000-0000-0000-000000000000}"/>
          </ac:grpSpMkLst>
        </pc:grpChg>
        <pc:grpChg chg="del">
          <ac:chgData name="Goldin, Michael (LABOR)" userId="S::michael.goldin@labor.ny.gov::ac7d501b-6cd0-4582-a022-fed75d2dc67a" providerId="AD" clId="Web-{F9D135D7-6A24-323C-3170-867474B26373}" dt="2024-07-15T16:24:00.831" v="123"/>
          <ac:grpSpMkLst>
            <pc:docMk/>
            <pc:sldMk cId="0" sldId="276"/>
            <ac:grpSpMk id="1040" creationId="{00000000-0000-0000-0000-000000000000}"/>
          </ac:grpSpMkLst>
        </pc:grpChg>
        <pc:grpChg chg="del">
          <ac:chgData name="Goldin, Michael (LABOR)" userId="S::michael.goldin@labor.ny.gov::ac7d501b-6cd0-4582-a022-fed75d2dc67a" providerId="AD" clId="Web-{F9D135D7-6A24-323C-3170-867474B26373}" dt="2024-07-15T16:24:00.831" v="122"/>
          <ac:grpSpMkLst>
            <pc:docMk/>
            <pc:sldMk cId="0" sldId="276"/>
            <ac:grpSpMk id="1045" creationId="{00000000-0000-0000-0000-000000000000}"/>
          </ac:grpSpMkLst>
        </pc:grpChg>
      </pc:sldChg>
      <pc:sldChg chg="del">
        <pc:chgData name="Goldin, Michael (LABOR)" userId="S::michael.goldin@labor.ny.gov::ac7d501b-6cd0-4582-a022-fed75d2dc67a" providerId="AD" clId="Web-{F9D135D7-6A24-323C-3170-867474B26373}" dt="2024-07-15T17:20:27.457" v="497"/>
        <pc:sldMkLst>
          <pc:docMk/>
          <pc:sldMk cId="0" sldId="277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57" v="496"/>
        <pc:sldMkLst>
          <pc:docMk/>
          <pc:sldMk cId="0" sldId="278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57" v="495"/>
        <pc:sldMkLst>
          <pc:docMk/>
          <pc:sldMk cId="0" sldId="279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57" v="494"/>
        <pc:sldMkLst>
          <pc:docMk/>
          <pc:sldMk cId="0" sldId="280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57" v="493"/>
        <pc:sldMkLst>
          <pc:docMk/>
          <pc:sldMk cId="0" sldId="281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41" v="492"/>
        <pc:sldMkLst>
          <pc:docMk/>
          <pc:sldMk cId="0" sldId="282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41" v="491"/>
        <pc:sldMkLst>
          <pc:docMk/>
          <pc:sldMk cId="0" sldId="283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41" v="490"/>
        <pc:sldMkLst>
          <pc:docMk/>
          <pc:sldMk cId="0" sldId="284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41" v="489"/>
        <pc:sldMkLst>
          <pc:docMk/>
          <pc:sldMk cId="0" sldId="285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41" v="488"/>
        <pc:sldMkLst>
          <pc:docMk/>
          <pc:sldMk cId="0" sldId="286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41" v="487"/>
        <pc:sldMkLst>
          <pc:docMk/>
          <pc:sldMk cId="0" sldId="287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26" v="486"/>
        <pc:sldMkLst>
          <pc:docMk/>
          <pc:sldMk cId="0" sldId="288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26" v="485"/>
        <pc:sldMkLst>
          <pc:docMk/>
          <pc:sldMk cId="0" sldId="289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26" v="484"/>
        <pc:sldMkLst>
          <pc:docMk/>
          <pc:sldMk cId="0" sldId="290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26" v="483"/>
        <pc:sldMkLst>
          <pc:docMk/>
          <pc:sldMk cId="0" sldId="291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10" v="482"/>
        <pc:sldMkLst>
          <pc:docMk/>
          <pc:sldMk cId="0" sldId="292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10" v="481"/>
        <pc:sldMkLst>
          <pc:docMk/>
          <pc:sldMk cId="0" sldId="293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10" v="480"/>
        <pc:sldMkLst>
          <pc:docMk/>
          <pc:sldMk cId="0" sldId="294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10" v="479"/>
        <pc:sldMkLst>
          <pc:docMk/>
          <pc:sldMk cId="0" sldId="295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10" v="478"/>
        <pc:sldMkLst>
          <pc:docMk/>
          <pc:sldMk cId="0" sldId="296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410" v="477"/>
        <pc:sldMkLst>
          <pc:docMk/>
          <pc:sldMk cId="0" sldId="297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394" v="476"/>
        <pc:sldMkLst>
          <pc:docMk/>
          <pc:sldMk cId="0" sldId="298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98" v="475"/>
        <pc:sldMkLst>
          <pc:docMk/>
          <pc:sldMk cId="0" sldId="299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82" v="474"/>
        <pc:sldMkLst>
          <pc:docMk/>
          <pc:sldMk cId="0" sldId="300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82" v="473"/>
        <pc:sldMkLst>
          <pc:docMk/>
          <pc:sldMk cId="0" sldId="301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66" v="472"/>
        <pc:sldMkLst>
          <pc:docMk/>
          <pc:sldMk cId="0" sldId="302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51" v="471"/>
        <pc:sldMkLst>
          <pc:docMk/>
          <pc:sldMk cId="0" sldId="303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35" v="470"/>
        <pc:sldMkLst>
          <pc:docMk/>
          <pc:sldMk cId="0" sldId="304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7.004" v="469"/>
        <pc:sldMkLst>
          <pc:docMk/>
          <pc:sldMk cId="0" sldId="305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6.973" v="468"/>
        <pc:sldMkLst>
          <pc:docMk/>
          <pc:sldMk cId="0" sldId="306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6.957" v="467"/>
        <pc:sldMkLst>
          <pc:docMk/>
          <pc:sldMk cId="0" sldId="307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6.926" v="466"/>
        <pc:sldMkLst>
          <pc:docMk/>
          <pc:sldMk cId="0" sldId="308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6.910" v="465"/>
        <pc:sldMkLst>
          <pc:docMk/>
          <pc:sldMk cId="0" sldId="309"/>
        </pc:sldMkLst>
      </pc:sldChg>
      <pc:sldChg chg="del">
        <pc:chgData name="Goldin, Michael (LABOR)" userId="S::michael.goldin@labor.ny.gov::ac7d501b-6cd0-4582-a022-fed75d2dc67a" providerId="AD" clId="Web-{F9D135D7-6A24-323C-3170-867474B26373}" dt="2024-07-15T17:20:26.879" v="464"/>
        <pc:sldMkLst>
          <pc:docMk/>
          <pc:sldMk cId="0" sldId="310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04" v="513"/>
        <pc:sldMkLst>
          <pc:docMk/>
          <pc:sldMk cId="2423910195" sldId="311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04" v="514"/>
        <pc:sldMkLst>
          <pc:docMk/>
          <pc:sldMk cId="4285770896" sldId="312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457" v="498"/>
        <pc:sldMkLst>
          <pc:docMk/>
          <pc:sldMk cId="642612356" sldId="313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04" v="515"/>
        <pc:sldMkLst>
          <pc:docMk/>
          <pc:sldMk cId="4064810933" sldId="314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04" v="516"/>
        <pc:sldMkLst>
          <pc:docMk/>
          <pc:sldMk cId="1651964949" sldId="315"/>
        </pc:sldMkLst>
      </pc:sldChg>
      <pc:sldChg chg="addSp delSp modSp add ord replId">
        <pc:chgData name="Goldin, Michael (LABOR)" userId="S::michael.goldin@labor.ny.gov::ac7d501b-6cd0-4582-a022-fed75d2dc67a" providerId="AD" clId="Web-{F9D135D7-6A24-323C-3170-867474B26373}" dt="2024-07-15T16:51:29.631" v="223"/>
        <pc:sldMkLst>
          <pc:docMk/>
          <pc:sldMk cId="3173889437" sldId="316"/>
        </pc:sldMkLst>
        <pc:spChg chg="add del mod">
          <ac:chgData name="Goldin, Michael (LABOR)" userId="S::michael.goldin@labor.ny.gov::ac7d501b-6cd0-4582-a022-fed75d2dc67a" providerId="AD" clId="Web-{F9D135D7-6A24-323C-3170-867474B26373}" dt="2024-07-15T16:49:29.288" v="204"/>
          <ac:spMkLst>
            <pc:docMk/>
            <pc:sldMk cId="3173889437" sldId="316"/>
            <ac:spMk id="3" creationId="{513D9096-6745-E4B9-A4D0-2D66A1EA2D28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49:36.788" v="205"/>
          <ac:spMkLst>
            <pc:docMk/>
            <pc:sldMk cId="3173889437" sldId="316"/>
            <ac:spMk id="5" creationId="{3A542789-F96B-939C-FFFE-FD048ABACF56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0:13.178" v="215" actId="14100"/>
          <ac:spMkLst>
            <pc:docMk/>
            <pc:sldMk cId="3173889437" sldId="316"/>
            <ac:spMk id="550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0:08.475" v="214" actId="14100"/>
          <ac:spMkLst>
            <pc:docMk/>
            <pc:sldMk cId="3173889437" sldId="316"/>
            <ac:spMk id="551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49:02.694" v="194" actId="20577"/>
          <ac:spMkLst>
            <pc:docMk/>
            <pc:sldMk cId="3173889437" sldId="316"/>
            <ac:spMk id="552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0:52.990" v="222" actId="1076"/>
          <ac:spMkLst>
            <pc:docMk/>
            <pc:sldMk cId="3173889437" sldId="316"/>
            <ac:spMk id="553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0:38.819" v="217" actId="1076"/>
          <ac:spMkLst>
            <pc:docMk/>
            <pc:sldMk cId="3173889437" sldId="316"/>
            <ac:spMk id="554" creationId="{00000000-0000-0000-0000-000000000000}"/>
          </ac:spMkLst>
        </pc:spChg>
        <pc:spChg chg="del mod">
          <ac:chgData name="Goldin, Michael (LABOR)" userId="S::michael.goldin@labor.ny.gov::ac7d501b-6cd0-4582-a022-fed75d2dc67a" providerId="AD" clId="Web-{F9D135D7-6A24-323C-3170-867474B26373}" dt="2024-07-15T16:49:23.054" v="201"/>
          <ac:spMkLst>
            <pc:docMk/>
            <pc:sldMk cId="3173889437" sldId="316"/>
            <ac:spMk id="555" creationId="{00000000-0000-0000-0000-000000000000}"/>
          </ac:spMkLst>
        </pc:spChg>
        <pc:spChg chg="del mod">
          <ac:chgData name="Goldin, Michael (LABOR)" userId="S::michael.goldin@labor.ny.gov::ac7d501b-6cd0-4582-a022-fed75d2dc67a" providerId="AD" clId="Web-{F9D135D7-6A24-323C-3170-867474B26373}" dt="2024-07-15T16:49:28.366" v="203"/>
          <ac:spMkLst>
            <pc:docMk/>
            <pc:sldMk cId="3173889437" sldId="316"/>
            <ac:spMk id="556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0:47.178" v="221" actId="1076"/>
          <ac:spMkLst>
            <pc:docMk/>
            <pc:sldMk cId="3173889437" sldId="316"/>
            <ac:spMk id="567" creationId="{00000000-0000-0000-0000-000000000000}"/>
          </ac:spMkLst>
        </pc:spChg>
        <pc:grpChg chg="mod">
          <ac:chgData name="Goldin, Michael (LABOR)" userId="S::michael.goldin@labor.ny.gov::ac7d501b-6cd0-4582-a022-fed75d2dc67a" providerId="AD" clId="Web-{F9D135D7-6A24-323C-3170-867474B26373}" dt="2024-07-15T16:50:47.178" v="220" actId="1076"/>
          <ac:grpSpMkLst>
            <pc:docMk/>
            <pc:sldMk cId="3173889437" sldId="316"/>
            <ac:grpSpMk id="557" creationId="{00000000-0000-0000-0000-000000000000}"/>
          </ac:grpSpMkLst>
        </pc:grpChg>
      </pc:sldChg>
      <pc:sldChg chg="new del ord">
        <pc:chgData name="Goldin, Michael (LABOR)" userId="S::michael.goldin@labor.ny.gov::ac7d501b-6cd0-4582-a022-fed75d2dc67a" providerId="AD" clId="Web-{F9D135D7-6A24-323C-3170-867474B26373}" dt="2024-07-15T17:20:27.519" v="520"/>
        <pc:sldMkLst>
          <pc:docMk/>
          <pc:sldMk cId="640658618" sldId="317"/>
        </pc:sldMkLst>
      </pc:sldChg>
      <pc:sldChg chg="addSp delSp modSp add replId">
        <pc:chgData name="Goldin, Michael (LABOR)" userId="S::michael.goldin@labor.ny.gov::ac7d501b-6cd0-4582-a022-fed75d2dc67a" providerId="AD" clId="Web-{F9D135D7-6A24-323C-3170-867474B26373}" dt="2024-07-15T17:15:29.897" v="444" actId="1076"/>
        <pc:sldMkLst>
          <pc:docMk/>
          <pc:sldMk cId="1083389440" sldId="318"/>
        </pc:sldMkLst>
        <pc:spChg chg="add del mod">
          <ac:chgData name="Goldin, Michael (LABOR)" userId="S::michael.goldin@labor.ny.gov::ac7d501b-6cd0-4582-a022-fed75d2dc67a" providerId="AD" clId="Web-{F9D135D7-6A24-323C-3170-867474B26373}" dt="2024-07-15T16:55:58.659" v="291"/>
          <ac:spMkLst>
            <pc:docMk/>
            <pc:sldMk cId="1083389440" sldId="318"/>
            <ac:spMk id="2" creationId="{307FE79C-832A-124B-9B7E-7E68F03AF64B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4:58.941" v="273" actId="20577"/>
          <ac:spMkLst>
            <pc:docMk/>
            <pc:sldMk cId="1083389440" sldId="318"/>
            <ac:spMk id="522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17.545" v="372"/>
          <ac:spMkLst>
            <pc:docMk/>
            <pc:sldMk cId="1083389440" sldId="318"/>
            <ac:spMk id="523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5:10.441" v="278" actId="20577"/>
          <ac:spMkLst>
            <pc:docMk/>
            <pc:sldMk cId="1083389440" sldId="318"/>
            <ac:spMk id="524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17.545" v="373"/>
          <ac:spMkLst>
            <pc:docMk/>
            <pc:sldMk cId="1083389440" sldId="318"/>
            <ac:spMk id="525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5:25.816" v="282" actId="20577"/>
          <ac:spMkLst>
            <pc:docMk/>
            <pc:sldMk cId="1083389440" sldId="318"/>
            <ac:spMk id="526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17.576" v="374"/>
          <ac:spMkLst>
            <pc:docMk/>
            <pc:sldMk cId="1083389440" sldId="318"/>
            <ac:spMk id="527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1:48.431" v="432"/>
          <ac:spMkLst>
            <pc:docMk/>
            <pc:sldMk cId="1083389440" sldId="318"/>
            <ac:spMk id="528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1:48.431" v="429"/>
          <ac:spMkLst>
            <pc:docMk/>
            <pc:sldMk cId="1083389440" sldId="318"/>
            <ac:spMk id="538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1:48.431" v="428"/>
          <ac:spMkLst>
            <pc:docMk/>
            <pc:sldMk cId="1083389440" sldId="318"/>
            <ac:spMk id="539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1:48.415" v="427"/>
          <ac:spMkLst>
            <pc:docMk/>
            <pc:sldMk cId="1083389440" sldId="318"/>
            <ac:spMk id="540" creationId="{00000000-0000-0000-0000-000000000000}"/>
          </ac:spMkLst>
        </pc:spChg>
        <pc:grpChg chg="del">
          <ac:chgData name="Goldin, Michael (LABOR)" userId="S::michael.goldin@labor.ny.gov::ac7d501b-6cd0-4582-a022-fed75d2dc67a" providerId="AD" clId="Web-{F9D135D7-6A24-323C-3170-867474B26373}" dt="2024-07-15T17:11:48.431" v="431"/>
          <ac:grpSpMkLst>
            <pc:docMk/>
            <pc:sldMk cId="1083389440" sldId="318"/>
            <ac:grpSpMk id="529" creationId="{00000000-0000-0000-0000-000000000000}"/>
          </ac:grpSpMkLst>
        </pc:grpChg>
        <pc:grpChg chg="del">
          <ac:chgData name="Goldin, Michael (LABOR)" userId="S::michael.goldin@labor.ny.gov::ac7d501b-6cd0-4582-a022-fed75d2dc67a" providerId="AD" clId="Web-{F9D135D7-6A24-323C-3170-867474B26373}" dt="2024-07-15T17:11:48.431" v="430"/>
          <ac:grpSpMkLst>
            <pc:docMk/>
            <pc:sldMk cId="1083389440" sldId="318"/>
            <ac:grpSpMk id="535" creationId="{00000000-0000-0000-0000-000000000000}"/>
          </ac:grpSpMkLst>
        </pc:grpChg>
        <pc:picChg chg="add mod">
          <ac:chgData name="Goldin, Michael (LABOR)" userId="S::michael.goldin@labor.ny.gov::ac7d501b-6cd0-4582-a022-fed75d2dc67a" providerId="AD" clId="Web-{F9D135D7-6A24-323C-3170-867474B26373}" dt="2024-07-15T17:12:35.071" v="435" actId="1076"/>
          <ac:picMkLst>
            <pc:docMk/>
            <pc:sldMk cId="1083389440" sldId="318"/>
            <ac:picMk id="3" creationId="{54CEA89C-A842-EAE1-F6CF-5719FC7DF73D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7:13:17.102" v="439" actId="1076"/>
          <ac:picMkLst>
            <pc:docMk/>
            <pc:sldMk cId="1083389440" sldId="318"/>
            <ac:picMk id="4" creationId="{FEAB66D0-F37B-CDFC-98F7-DCA32475D30E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7:15:29.897" v="444" actId="1076"/>
          <ac:picMkLst>
            <pc:docMk/>
            <pc:sldMk cId="1083389440" sldId="318"/>
            <ac:picMk id="5" creationId="{E420F056-E46A-1A2F-4AB3-A781873F569A}"/>
          </ac:picMkLst>
        </pc:picChg>
      </pc:sldChg>
      <pc:sldChg chg="addSp delSp modSp add replId">
        <pc:chgData name="Goldin, Michael (LABOR)" userId="S::michael.goldin@labor.ny.gov::ac7d501b-6cd0-4582-a022-fed75d2dc67a" providerId="AD" clId="Web-{F9D135D7-6A24-323C-3170-867474B26373}" dt="2024-07-15T17:18:11.052" v="463" actId="1076"/>
        <pc:sldMkLst>
          <pc:docMk/>
          <pc:sldMk cId="3666229518" sldId="319"/>
        </pc:sldMkLst>
        <pc:spChg chg="mod">
          <ac:chgData name="Goldin, Michael (LABOR)" userId="S::michael.goldin@labor.ny.gov::ac7d501b-6cd0-4582-a022-fed75d2dc67a" providerId="AD" clId="Web-{F9D135D7-6A24-323C-3170-867474B26373}" dt="2024-07-15T16:56:37.299" v="301" actId="20577"/>
          <ac:spMkLst>
            <pc:docMk/>
            <pc:sldMk cId="3666229518" sldId="319"/>
            <ac:spMk id="522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24.998" v="378"/>
          <ac:spMkLst>
            <pc:docMk/>
            <pc:sldMk cId="3666229518" sldId="319"/>
            <ac:spMk id="523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7:00.330" v="303" actId="20577"/>
          <ac:spMkLst>
            <pc:docMk/>
            <pc:sldMk cId="3666229518" sldId="319"/>
            <ac:spMk id="524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24.998" v="379"/>
          <ac:spMkLst>
            <pc:docMk/>
            <pc:sldMk cId="3666229518" sldId="319"/>
            <ac:spMk id="525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6:57:21.283" v="307" actId="20577"/>
          <ac:spMkLst>
            <pc:docMk/>
            <pc:sldMk cId="3666229518" sldId="319"/>
            <ac:spMk id="526" creationId="{00000000-0000-0000-0000-000000000000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4:25.029" v="380"/>
          <ac:spMkLst>
            <pc:docMk/>
            <pc:sldMk cId="3666229518" sldId="319"/>
            <ac:spMk id="527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5:38.616" v="450"/>
          <ac:spMkLst>
            <pc:docMk/>
            <pc:sldMk cId="3666229518" sldId="319"/>
            <ac:spMk id="528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5:38.616" v="447"/>
          <ac:spMkLst>
            <pc:docMk/>
            <pc:sldMk cId="3666229518" sldId="319"/>
            <ac:spMk id="538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5:38.616" v="446"/>
          <ac:spMkLst>
            <pc:docMk/>
            <pc:sldMk cId="3666229518" sldId="319"/>
            <ac:spMk id="539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7:15:38.616" v="445"/>
          <ac:spMkLst>
            <pc:docMk/>
            <pc:sldMk cId="3666229518" sldId="319"/>
            <ac:spMk id="540" creationId="{00000000-0000-0000-0000-000000000000}"/>
          </ac:spMkLst>
        </pc:spChg>
        <pc:grpChg chg="del">
          <ac:chgData name="Goldin, Michael (LABOR)" userId="S::michael.goldin@labor.ny.gov::ac7d501b-6cd0-4582-a022-fed75d2dc67a" providerId="AD" clId="Web-{F9D135D7-6A24-323C-3170-867474B26373}" dt="2024-07-15T17:15:38.616" v="449"/>
          <ac:grpSpMkLst>
            <pc:docMk/>
            <pc:sldMk cId="3666229518" sldId="319"/>
            <ac:grpSpMk id="529" creationId="{00000000-0000-0000-0000-000000000000}"/>
          </ac:grpSpMkLst>
        </pc:grpChg>
        <pc:grpChg chg="del">
          <ac:chgData name="Goldin, Michael (LABOR)" userId="S::michael.goldin@labor.ny.gov::ac7d501b-6cd0-4582-a022-fed75d2dc67a" providerId="AD" clId="Web-{F9D135D7-6A24-323C-3170-867474B26373}" dt="2024-07-15T17:15:38.616" v="448"/>
          <ac:grpSpMkLst>
            <pc:docMk/>
            <pc:sldMk cId="3666229518" sldId="319"/>
            <ac:grpSpMk id="535" creationId="{00000000-0000-0000-0000-000000000000}"/>
          </ac:grpSpMkLst>
        </pc:grpChg>
        <pc:picChg chg="add mod">
          <ac:chgData name="Goldin, Michael (LABOR)" userId="S::michael.goldin@labor.ny.gov::ac7d501b-6cd0-4582-a022-fed75d2dc67a" providerId="AD" clId="Web-{F9D135D7-6A24-323C-3170-867474B26373}" dt="2024-07-15T17:16:14.678" v="455" actId="1076"/>
          <ac:picMkLst>
            <pc:docMk/>
            <pc:sldMk cId="3666229518" sldId="319"/>
            <ac:picMk id="2" creationId="{F57F9542-3051-86FF-CD3D-3D001B308E9C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7:17:18.287" v="460" actId="1076"/>
          <ac:picMkLst>
            <pc:docMk/>
            <pc:sldMk cId="3666229518" sldId="319"/>
            <ac:picMk id="3" creationId="{82AEF8BD-9623-9309-7A7C-A99AF92D39C5}"/>
          </ac:picMkLst>
        </pc:picChg>
        <pc:picChg chg="add mod">
          <ac:chgData name="Goldin, Michael (LABOR)" userId="S::michael.goldin@labor.ny.gov::ac7d501b-6cd0-4582-a022-fed75d2dc67a" providerId="AD" clId="Web-{F9D135D7-6A24-323C-3170-867474B26373}" dt="2024-07-15T17:18:11.052" v="463" actId="1076"/>
          <ac:picMkLst>
            <pc:docMk/>
            <pc:sldMk cId="3666229518" sldId="319"/>
            <ac:picMk id="4" creationId="{8622577E-9066-B983-6DEB-96BFCA813681}"/>
          </ac:picMkLst>
        </pc:picChg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04" v="518"/>
        <pc:sldMkLst>
          <pc:docMk/>
          <pc:sldMk cId="3494953663" sldId="320"/>
        </pc:sldMkLst>
      </pc:sldChg>
      <pc:sldChg chg="addSp delSp modSp add replId">
        <pc:chgData name="Goldin, Michael (LABOR)" userId="S::michael.goldin@labor.ny.gov::ac7d501b-6cd0-4582-a022-fed75d2dc67a" providerId="AD" clId="Web-{F9D135D7-6A24-323C-3170-867474B26373}" dt="2024-07-15T17:00:29.172" v="357"/>
        <pc:sldMkLst>
          <pc:docMk/>
          <pc:sldMk cId="2880723717" sldId="321"/>
        </pc:sldMkLst>
        <pc:spChg chg="add del mod">
          <ac:chgData name="Goldin, Michael (LABOR)" userId="S::michael.goldin@labor.ny.gov::ac7d501b-6cd0-4582-a022-fed75d2dc67a" providerId="AD" clId="Web-{F9D135D7-6A24-323C-3170-867474B26373}" dt="2024-07-15T16:59:29.251" v="345"/>
          <ac:spMkLst>
            <pc:docMk/>
            <pc:sldMk cId="2880723717" sldId="321"/>
            <ac:spMk id="3" creationId="{9AB97294-1244-2BD0-BF45-FC79DDF10353}"/>
          </ac:spMkLst>
        </pc:spChg>
        <pc:spChg chg="add del mod">
          <ac:chgData name="Goldin, Michael (LABOR)" userId="S::michael.goldin@labor.ny.gov::ac7d501b-6cd0-4582-a022-fed75d2dc67a" providerId="AD" clId="Web-{F9D135D7-6A24-323C-3170-867474B26373}" dt="2024-07-15T16:59:32.188" v="346"/>
          <ac:spMkLst>
            <pc:docMk/>
            <pc:sldMk cId="2880723717" sldId="321"/>
            <ac:spMk id="5" creationId="{7FB06DBA-789F-1977-241B-738FC706861D}"/>
          </ac:spMkLst>
        </pc:spChg>
        <pc:spChg chg="mod">
          <ac:chgData name="Goldin, Michael (LABOR)" userId="S::michael.goldin@labor.ny.gov::ac7d501b-6cd0-4582-a022-fed75d2dc67a" providerId="AD" clId="Web-{F9D135D7-6A24-323C-3170-867474B26373}" dt="2024-07-15T17:00:29.172" v="357"/>
          <ac:spMkLst>
            <pc:docMk/>
            <pc:sldMk cId="2880723717" sldId="321"/>
            <ac:spMk id="603" creationId="{00000000-0000-0000-0000-000000000000}"/>
          </ac:spMkLst>
        </pc:spChg>
        <pc:spChg chg="del mod">
          <ac:chgData name="Goldin, Michael (LABOR)" userId="S::michael.goldin@labor.ny.gov::ac7d501b-6cd0-4582-a022-fed75d2dc67a" providerId="AD" clId="Web-{F9D135D7-6A24-323C-3170-867474B26373}" dt="2024-07-15T16:59:07.110" v="343"/>
          <ac:spMkLst>
            <pc:docMk/>
            <pc:sldMk cId="2880723717" sldId="321"/>
            <ac:spMk id="604" creationId="{00000000-0000-0000-0000-000000000000}"/>
          </ac:spMkLst>
        </pc:spChg>
        <pc:spChg chg="del">
          <ac:chgData name="Goldin, Michael (LABOR)" userId="S::michael.goldin@labor.ny.gov::ac7d501b-6cd0-4582-a022-fed75d2dc67a" providerId="AD" clId="Web-{F9D135D7-6A24-323C-3170-867474B26373}" dt="2024-07-15T16:59:12.032" v="344"/>
          <ac:spMkLst>
            <pc:docMk/>
            <pc:sldMk cId="2880723717" sldId="321"/>
            <ac:spMk id="605" creationId="{00000000-0000-0000-0000-000000000000}"/>
          </ac:spMkLst>
        </pc:spChg>
      </pc:sldChg>
      <pc:sldChg chg="modSp add replId">
        <pc:chgData name="Goldin, Michael (LABOR)" userId="S::michael.goldin@labor.ny.gov::ac7d501b-6cd0-4582-a022-fed75d2dc67a" providerId="AD" clId="Web-{F9D135D7-6A24-323C-3170-867474B26373}" dt="2024-07-15T17:00:52.359" v="361"/>
        <pc:sldMkLst>
          <pc:docMk/>
          <pc:sldMk cId="1488590361" sldId="322"/>
        </pc:sldMkLst>
        <pc:spChg chg="mod">
          <ac:chgData name="Goldin, Michael (LABOR)" userId="S::michael.goldin@labor.ny.gov::ac7d501b-6cd0-4582-a022-fed75d2dc67a" providerId="AD" clId="Web-{F9D135D7-6A24-323C-3170-867474B26373}" dt="2024-07-15T17:00:52.359" v="361"/>
          <ac:spMkLst>
            <pc:docMk/>
            <pc:sldMk cId="1488590361" sldId="322"/>
            <ac:spMk id="603" creationId="{00000000-0000-0000-0000-000000000000}"/>
          </ac:spMkLst>
        </pc:spChg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35" v="521"/>
        <pc:sldMkLst>
          <pc:docMk/>
          <pc:sldMk cId="3146662907" sldId="323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66" v="522"/>
        <pc:sldMkLst>
          <pc:docMk/>
          <pc:sldMk cId="2006477171" sldId="324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582" v="523"/>
        <pc:sldMkLst>
          <pc:docMk/>
          <pc:sldMk cId="2679652965" sldId="325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613" v="524"/>
        <pc:sldMkLst>
          <pc:docMk/>
          <pc:sldMk cId="4287145748" sldId="326"/>
        </pc:sldMkLst>
      </pc:sldChg>
      <pc:sldChg chg="add del replId">
        <pc:chgData name="Goldin, Michael (LABOR)" userId="S::michael.goldin@labor.ny.gov::ac7d501b-6cd0-4582-a022-fed75d2dc67a" providerId="AD" clId="Web-{F9D135D7-6A24-323C-3170-867474B26373}" dt="2024-07-15T17:20:27.629" v="525"/>
        <pc:sldMkLst>
          <pc:docMk/>
          <pc:sldMk cId="1931055339" sldId="32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10a73ee225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10a73ee2252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301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0a2de12baf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10a2de12baf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g10b68f5f6c9_0_3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4" name="Google Shape;1024;g10b68f5f6c9_0_3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0a18aa256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10a18aa256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3647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10a2de12baf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10a2de12baf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10a2de12baf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10a2de12baf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15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10a2de12baf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10a2de12baf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3854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10a18aa2564_0_23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10a18aa2564_0_23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10a73ee225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10a73ee2252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3226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/>
        </p:nvSpPr>
        <p:spPr>
          <a:xfrm>
            <a:off x="11400" y="0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" name="Google Shape;11;p2"/>
          <p:cNvSpPr txBox="1"/>
          <p:nvPr/>
        </p:nvSpPr>
        <p:spPr>
          <a:xfrm>
            <a:off x="22675" y="3985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" name="Google Shape;12;p2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708150" y="535050"/>
            <a:ext cx="7720800" cy="4073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356550" y="1165860"/>
            <a:ext cx="4412100" cy="18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356550" y="3041885"/>
            <a:ext cx="4412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100" b="1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2"/>
          </p:nvPr>
        </p:nvSpPr>
        <p:spPr>
          <a:xfrm>
            <a:off x="3356550" y="3840335"/>
            <a:ext cx="4412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57;p11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58;p11"/>
          <p:cNvSpPr/>
          <p:nvPr/>
        </p:nvSpPr>
        <p:spPr>
          <a:xfrm>
            <a:off x="1531800" y="951900"/>
            <a:ext cx="6080400" cy="323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2015650" y="1470933"/>
            <a:ext cx="5115000" cy="151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106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subTitle" idx="1"/>
          </p:nvPr>
        </p:nvSpPr>
        <p:spPr>
          <a:xfrm>
            <a:off x="2015642" y="2982083"/>
            <a:ext cx="5115000" cy="4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grpSp>
        <p:nvGrpSpPr>
          <p:cNvPr id="61" name="Google Shape;61;p11"/>
          <p:cNvGrpSpPr/>
          <p:nvPr/>
        </p:nvGrpSpPr>
        <p:grpSpPr>
          <a:xfrm>
            <a:off x="2878783" y="409142"/>
            <a:ext cx="3397850" cy="187275"/>
            <a:chOff x="-3237675" y="-1132050"/>
            <a:chExt cx="3397850" cy="187275"/>
          </a:xfrm>
        </p:grpSpPr>
        <p:sp>
          <p:nvSpPr>
            <p:cNvPr id="62" name="Google Shape;62;p11"/>
            <p:cNvSpPr/>
            <p:nvPr/>
          </p:nvSpPr>
          <p:spPr>
            <a:xfrm>
              <a:off x="-37875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1"/>
            <p:cNvSpPr/>
            <p:nvPr/>
          </p:nvSpPr>
          <p:spPr>
            <a:xfrm>
              <a:off x="29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1"/>
            <p:cNvSpPr/>
            <p:nvPr/>
          </p:nvSpPr>
          <p:spPr>
            <a:xfrm>
              <a:off x="-787250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1"/>
            <p:cNvSpPr/>
            <p:nvPr/>
          </p:nvSpPr>
          <p:spPr>
            <a:xfrm>
              <a:off x="-1195725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1"/>
            <p:cNvSpPr/>
            <p:nvPr/>
          </p:nvSpPr>
          <p:spPr>
            <a:xfrm>
              <a:off x="-16042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1"/>
            <p:cNvSpPr/>
            <p:nvPr/>
          </p:nvSpPr>
          <p:spPr>
            <a:xfrm>
              <a:off x="-2012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1"/>
            <p:cNvSpPr/>
            <p:nvPr/>
          </p:nvSpPr>
          <p:spPr>
            <a:xfrm>
              <a:off x="-242120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1"/>
            <p:cNvSpPr/>
            <p:nvPr/>
          </p:nvSpPr>
          <p:spPr>
            <a:xfrm>
              <a:off x="-28291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39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6" y="690"/>
                  </a:lnTo>
                  <a:lnTo>
                    <a:pt x="40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1"/>
            <p:cNvSpPr/>
            <p:nvPr/>
          </p:nvSpPr>
          <p:spPr>
            <a:xfrm>
              <a:off x="-32376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bg>
      <p:bgPr>
        <a:solidFill>
          <a:schemeClr val="dk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/>
          <p:nvPr/>
        </p:nvSpPr>
        <p:spPr>
          <a:xfrm>
            <a:off x="11400" y="4030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720000" y="1621208"/>
            <a:ext cx="2336400" cy="7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158483"/>
            <a:ext cx="924600" cy="41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"/>
          </p:nvPr>
        </p:nvSpPr>
        <p:spPr>
          <a:xfrm>
            <a:off x="720000" y="2261249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3"/>
          </p:nvPr>
        </p:nvSpPr>
        <p:spPr>
          <a:xfrm>
            <a:off x="3403800" y="1621216"/>
            <a:ext cx="23364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4" hasCustomPrompt="1"/>
          </p:nvPr>
        </p:nvSpPr>
        <p:spPr>
          <a:xfrm>
            <a:off x="3403800" y="1158483"/>
            <a:ext cx="923400" cy="41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5"/>
          </p:nvPr>
        </p:nvSpPr>
        <p:spPr>
          <a:xfrm>
            <a:off x="3403800" y="2261249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6"/>
          </p:nvPr>
        </p:nvSpPr>
        <p:spPr>
          <a:xfrm>
            <a:off x="6087600" y="1621208"/>
            <a:ext cx="2336400" cy="7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7" hasCustomPrompt="1"/>
          </p:nvPr>
        </p:nvSpPr>
        <p:spPr>
          <a:xfrm>
            <a:off x="6087600" y="1158483"/>
            <a:ext cx="923400" cy="41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8"/>
          </p:nvPr>
        </p:nvSpPr>
        <p:spPr>
          <a:xfrm>
            <a:off x="6087600" y="2261249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9"/>
          </p:nvPr>
        </p:nvSpPr>
        <p:spPr>
          <a:xfrm>
            <a:off x="720000" y="3475466"/>
            <a:ext cx="2336400" cy="7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13" hasCustomPrompt="1"/>
          </p:nvPr>
        </p:nvSpPr>
        <p:spPr>
          <a:xfrm>
            <a:off x="720000" y="3012741"/>
            <a:ext cx="923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4"/>
          </p:nvPr>
        </p:nvSpPr>
        <p:spPr>
          <a:xfrm>
            <a:off x="720000" y="411550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15"/>
          </p:nvPr>
        </p:nvSpPr>
        <p:spPr>
          <a:xfrm>
            <a:off x="3403800" y="3475466"/>
            <a:ext cx="2336400" cy="7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16" hasCustomPrompt="1"/>
          </p:nvPr>
        </p:nvSpPr>
        <p:spPr>
          <a:xfrm>
            <a:off x="3403800" y="3012741"/>
            <a:ext cx="923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7"/>
          </p:nvPr>
        </p:nvSpPr>
        <p:spPr>
          <a:xfrm>
            <a:off x="3403800" y="411550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18"/>
          </p:nvPr>
        </p:nvSpPr>
        <p:spPr>
          <a:xfrm>
            <a:off x="6087600" y="3475466"/>
            <a:ext cx="2336400" cy="7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19" hasCustomPrompt="1"/>
          </p:nvPr>
        </p:nvSpPr>
        <p:spPr>
          <a:xfrm>
            <a:off x="6087600" y="3012741"/>
            <a:ext cx="923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20"/>
          </p:nvPr>
        </p:nvSpPr>
        <p:spPr>
          <a:xfrm>
            <a:off x="6087600" y="411550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solidFill>
          <a:schemeClr val="dk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/>
        </p:nvSpPr>
        <p:spPr>
          <a:xfrm>
            <a:off x="0" y="1635000"/>
            <a:ext cx="4709100" cy="3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5" name="Google Shape;95;p14"/>
          <p:cNvSpPr/>
          <p:nvPr/>
        </p:nvSpPr>
        <p:spPr>
          <a:xfrm>
            <a:off x="715100" y="698850"/>
            <a:ext cx="7713900" cy="374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2290025" y="3240300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subTitle" idx="1"/>
          </p:nvPr>
        </p:nvSpPr>
        <p:spPr>
          <a:xfrm>
            <a:off x="1458125" y="1416700"/>
            <a:ext cx="6227700" cy="17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3">
    <p:bg>
      <p:bgPr>
        <a:solidFill>
          <a:schemeClr val="accen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1039150" y="2190975"/>
            <a:ext cx="5106000" cy="146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title" idx="2" hasCustomPrompt="1"/>
          </p:nvPr>
        </p:nvSpPr>
        <p:spPr>
          <a:xfrm>
            <a:off x="1039142" y="1349167"/>
            <a:ext cx="1882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01" name="Google Shape;101;p15"/>
          <p:cNvSpPr txBox="1">
            <a:spLocks noGrp="1"/>
          </p:cNvSpPr>
          <p:nvPr>
            <p:ph type="subTitle" idx="1"/>
          </p:nvPr>
        </p:nvSpPr>
        <p:spPr>
          <a:xfrm>
            <a:off x="1039150" y="3685050"/>
            <a:ext cx="51060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5"/>
          <p:cNvSpPr txBox="1"/>
          <p:nvPr/>
        </p:nvSpPr>
        <p:spPr>
          <a:xfrm rot="5400000">
            <a:off x="7451475" y="309900"/>
            <a:ext cx="17634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3_1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2739225" y="2190975"/>
            <a:ext cx="4944900" cy="146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title" idx="2" hasCustomPrompt="1"/>
          </p:nvPr>
        </p:nvSpPr>
        <p:spPr>
          <a:xfrm>
            <a:off x="2736775" y="1349167"/>
            <a:ext cx="1882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06" name="Google Shape;106;p16"/>
          <p:cNvSpPr txBox="1">
            <a:spLocks noGrp="1"/>
          </p:cNvSpPr>
          <p:nvPr>
            <p:ph type="subTitle" idx="1"/>
          </p:nvPr>
        </p:nvSpPr>
        <p:spPr>
          <a:xfrm>
            <a:off x="2531017" y="3685058"/>
            <a:ext cx="53508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3601658" y="-576585"/>
            <a:ext cx="17634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08" name="Google Shape;108;p16"/>
          <p:cNvCxnSpPr/>
          <p:nvPr/>
        </p:nvCxnSpPr>
        <p:spPr>
          <a:xfrm rot="10800000">
            <a:off x="524900" y="-25"/>
            <a:ext cx="0" cy="36336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5">
    <p:bg>
      <p:bgPr>
        <a:solidFill>
          <a:schemeClr val="accen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2303742" y="2190967"/>
            <a:ext cx="4944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title" idx="2" hasCustomPrompt="1"/>
          </p:nvPr>
        </p:nvSpPr>
        <p:spPr>
          <a:xfrm>
            <a:off x="5365842" y="1349167"/>
            <a:ext cx="1882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2" name="Google Shape;112;p17"/>
          <p:cNvSpPr txBox="1">
            <a:spLocks noGrp="1"/>
          </p:cNvSpPr>
          <p:nvPr>
            <p:ph type="subTitle" idx="1"/>
          </p:nvPr>
        </p:nvSpPr>
        <p:spPr>
          <a:xfrm>
            <a:off x="1897842" y="3055967"/>
            <a:ext cx="53508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7"/>
          <p:cNvSpPr txBox="1"/>
          <p:nvPr/>
        </p:nvSpPr>
        <p:spPr>
          <a:xfrm rot="5400000">
            <a:off x="-433600" y="233700"/>
            <a:ext cx="17634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CUSTOM_6">
    <p:bg>
      <p:bgPr>
        <a:solidFill>
          <a:schemeClr val="accen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3172850" y="2190967"/>
            <a:ext cx="4944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 idx="2" hasCustomPrompt="1"/>
          </p:nvPr>
        </p:nvSpPr>
        <p:spPr>
          <a:xfrm>
            <a:off x="4705742" y="1349167"/>
            <a:ext cx="1882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7" name="Google Shape;117;p18"/>
          <p:cNvSpPr txBox="1">
            <a:spLocks noGrp="1"/>
          </p:cNvSpPr>
          <p:nvPr>
            <p:ph type="subTitle" idx="1"/>
          </p:nvPr>
        </p:nvSpPr>
        <p:spPr>
          <a:xfrm>
            <a:off x="2964642" y="3055967"/>
            <a:ext cx="53508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/>
          <p:nvPr/>
        </p:nvSpPr>
        <p:spPr>
          <a:xfrm>
            <a:off x="150900" y="4344717"/>
            <a:ext cx="17634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5">
  <p:cSld name="CUSTOM_7">
    <p:bg>
      <p:bgPr>
        <a:solidFill>
          <a:schemeClr val="accen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2106050" y="2190967"/>
            <a:ext cx="4944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title" idx="2" hasCustomPrompt="1"/>
          </p:nvPr>
        </p:nvSpPr>
        <p:spPr>
          <a:xfrm>
            <a:off x="3638942" y="1349167"/>
            <a:ext cx="1882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2" name="Google Shape;122;p19"/>
          <p:cNvSpPr txBox="1">
            <a:spLocks noGrp="1"/>
          </p:cNvSpPr>
          <p:nvPr>
            <p:ph type="subTitle" idx="1"/>
          </p:nvPr>
        </p:nvSpPr>
        <p:spPr>
          <a:xfrm>
            <a:off x="1897842" y="3055967"/>
            <a:ext cx="53508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9"/>
          <p:cNvSpPr txBox="1"/>
          <p:nvPr/>
        </p:nvSpPr>
        <p:spPr>
          <a:xfrm rot="5400000">
            <a:off x="-433600" y="233700"/>
            <a:ext cx="17634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24" name="Google Shape;124;p19"/>
          <p:cNvGrpSpPr/>
          <p:nvPr/>
        </p:nvGrpSpPr>
        <p:grpSpPr>
          <a:xfrm>
            <a:off x="4194039" y="4514332"/>
            <a:ext cx="772605" cy="196301"/>
            <a:chOff x="2641350" y="846250"/>
            <a:chExt cx="413600" cy="105075"/>
          </a:xfrm>
        </p:grpSpPr>
        <p:sp>
          <p:nvSpPr>
            <p:cNvPr id="125" name="Google Shape;125;p19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9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9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9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>
  <p:cSld name="CUSTOM_2">
    <p:bg>
      <p:bgPr>
        <a:solidFill>
          <a:schemeClr val="dk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22675" y="3985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2" name="Google Shape;132;p20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3" name="Google Shape;133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0"/>
          <p:cNvSpPr/>
          <p:nvPr/>
        </p:nvSpPr>
        <p:spPr>
          <a:xfrm>
            <a:off x="873363" y="1168200"/>
            <a:ext cx="4661700" cy="3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0"/>
          <p:cNvSpPr/>
          <p:nvPr/>
        </p:nvSpPr>
        <p:spPr>
          <a:xfrm>
            <a:off x="5781538" y="1168200"/>
            <a:ext cx="2489100" cy="3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106050" y="2190967"/>
            <a:ext cx="4944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3638942" y="1349167"/>
            <a:ext cx="1882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1897842" y="3055967"/>
            <a:ext cx="53508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/>
          <p:nvPr/>
        </p:nvSpPr>
        <p:spPr>
          <a:xfrm rot="5400000">
            <a:off x="-577075" y="3689750"/>
            <a:ext cx="17634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CUSTOM_2_1">
    <p:bg>
      <p:bgPr>
        <a:solidFill>
          <a:schemeClr val="dk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8" name="Google Shape;138;p21"/>
          <p:cNvSpPr txBox="1"/>
          <p:nvPr/>
        </p:nvSpPr>
        <p:spPr>
          <a:xfrm>
            <a:off x="22675" y="3985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9" name="Google Shape;139;p21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1"/>
          <p:cNvSpPr/>
          <p:nvPr/>
        </p:nvSpPr>
        <p:spPr>
          <a:xfrm>
            <a:off x="712400" y="1168200"/>
            <a:ext cx="7716600" cy="3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" name="Google Shape;142;p21"/>
          <p:cNvGrpSpPr/>
          <p:nvPr/>
        </p:nvGrpSpPr>
        <p:grpSpPr>
          <a:xfrm rot="10800000">
            <a:off x="-466752" y="434375"/>
            <a:ext cx="2159530" cy="548628"/>
            <a:chOff x="2641350" y="846250"/>
            <a:chExt cx="413600" cy="105075"/>
          </a:xfrm>
        </p:grpSpPr>
        <p:sp>
          <p:nvSpPr>
            <p:cNvPr id="143" name="Google Shape;143;p21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1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1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1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3">
  <p:cSld name="CUSTOM_2_1_1">
    <p:bg>
      <p:bgPr>
        <a:solidFill>
          <a:schemeClr val="dk1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/>
        </p:nvSpPr>
        <p:spPr>
          <a:xfrm rot="5400000">
            <a:off x="-1536625" y="2730450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7751741" y="0"/>
            <a:ext cx="2370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2"/>
          <p:cNvSpPr/>
          <p:nvPr/>
        </p:nvSpPr>
        <p:spPr>
          <a:xfrm>
            <a:off x="4759000" y="1644550"/>
            <a:ext cx="3669900" cy="296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2"/>
          <p:cNvSpPr/>
          <p:nvPr/>
        </p:nvSpPr>
        <p:spPr>
          <a:xfrm>
            <a:off x="719492" y="1644550"/>
            <a:ext cx="3669900" cy="296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_1">
    <p:bg>
      <p:bgPr>
        <a:solidFill>
          <a:schemeClr val="dk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/>
        </p:nvSpPr>
        <p:spPr>
          <a:xfrm>
            <a:off x="11400" y="4030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5" name="Google Shape;155;p23"/>
          <p:cNvSpPr/>
          <p:nvPr/>
        </p:nvSpPr>
        <p:spPr>
          <a:xfrm>
            <a:off x="601125" y="1017725"/>
            <a:ext cx="7962000" cy="374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57" name="Google Shape;157;p23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bg>
      <p:bgPr>
        <a:solidFill>
          <a:schemeClr val="dk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/>
        </p:nvSpPr>
        <p:spPr>
          <a:xfrm rot="5400000">
            <a:off x="-1536625" y="2730450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160" name="Google Shape;160;p24"/>
          <p:cNvSpPr txBox="1"/>
          <p:nvPr/>
        </p:nvSpPr>
        <p:spPr>
          <a:xfrm>
            <a:off x="7751741" y="0"/>
            <a:ext cx="2370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1" name="Google Shape;161;p24"/>
          <p:cNvSpPr txBox="1">
            <a:spLocks noGrp="1"/>
          </p:cNvSpPr>
          <p:nvPr>
            <p:ph type="subTitle" idx="1"/>
          </p:nvPr>
        </p:nvSpPr>
        <p:spPr>
          <a:xfrm>
            <a:off x="1181425" y="2857791"/>
            <a:ext cx="2752200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subTitle" idx="2"/>
          </p:nvPr>
        </p:nvSpPr>
        <p:spPr>
          <a:xfrm>
            <a:off x="5220425" y="2857791"/>
            <a:ext cx="2752200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subTitle" idx="3"/>
          </p:nvPr>
        </p:nvSpPr>
        <p:spPr>
          <a:xfrm>
            <a:off x="1181425" y="3397034"/>
            <a:ext cx="2752200" cy="99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subTitle" idx="4"/>
          </p:nvPr>
        </p:nvSpPr>
        <p:spPr>
          <a:xfrm>
            <a:off x="5220425" y="3397034"/>
            <a:ext cx="2752200" cy="99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bg>
      <p:bgPr>
        <a:solidFill>
          <a:schemeClr val="dk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/>
        </p:nvSpPr>
        <p:spPr>
          <a:xfrm rot="5400000">
            <a:off x="-571525" y="3695550"/>
            <a:ext cx="17523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167" name="Google Shape;167;p25"/>
          <p:cNvSpPr txBox="1"/>
          <p:nvPr/>
        </p:nvSpPr>
        <p:spPr>
          <a:xfrm>
            <a:off x="7751741" y="0"/>
            <a:ext cx="2370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8" name="Google Shape;168;p25"/>
          <p:cNvSpPr/>
          <p:nvPr/>
        </p:nvSpPr>
        <p:spPr>
          <a:xfrm>
            <a:off x="719509" y="1393266"/>
            <a:ext cx="7704000" cy="296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5"/>
          <p:cNvSpPr txBox="1">
            <a:spLocks noGrp="1"/>
          </p:cNvSpPr>
          <p:nvPr>
            <p:ph type="title"/>
          </p:nvPr>
        </p:nvSpPr>
        <p:spPr>
          <a:xfrm>
            <a:off x="8724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0" name="Google Shape;170;p25"/>
          <p:cNvSpPr txBox="1">
            <a:spLocks noGrp="1"/>
          </p:cNvSpPr>
          <p:nvPr>
            <p:ph type="subTitle" idx="1"/>
          </p:nvPr>
        </p:nvSpPr>
        <p:spPr>
          <a:xfrm>
            <a:off x="8724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5"/>
          <p:cNvSpPr txBox="1">
            <a:spLocks noGrp="1"/>
          </p:cNvSpPr>
          <p:nvPr>
            <p:ph type="title" idx="2"/>
          </p:nvPr>
        </p:nvSpPr>
        <p:spPr>
          <a:xfrm>
            <a:off x="34038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2" name="Google Shape;172;p25"/>
          <p:cNvSpPr txBox="1">
            <a:spLocks noGrp="1"/>
          </p:cNvSpPr>
          <p:nvPr>
            <p:ph type="subTitle" idx="3"/>
          </p:nvPr>
        </p:nvSpPr>
        <p:spPr>
          <a:xfrm>
            <a:off x="34038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3" name="Google Shape;173;p25"/>
          <p:cNvSpPr txBox="1">
            <a:spLocks noGrp="1"/>
          </p:cNvSpPr>
          <p:nvPr>
            <p:ph type="title" idx="4"/>
          </p:nvPr>
        </p:nvSpPr>
        <p:spPr>
          <a:xfrm>
            <a:off x="59352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4" name="Google Shape;174;p25"/>
          <p:cNvSpPr txBox="1">
            <a:spLocks noGrp="1"/>
          </p:cNvSpPr>
          <p:nvPr>
            <p:ph type="subTitle" idx="5"/>
          </p:nvPr>
        </p:nvSpPr>
        <p:spPr>
          <a:xfrm>
            <a:off x="59352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1">
    <p:bg>
      <p:bgPr>
        <a:solidFill>
          <a:schemeClr val="dk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/>
          <p:nvPr/>
        </p:nvSpPr>
        <p:spPr>
          <a:xfrm>
            <a:off x="11400" y="41045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8" name="Google Shape;178;p26"/>
          <p:cNvSpPr txBox="1"/>
          <p:nvPr/>
        </p:nvSpPr>
        <p:spPr>
          <a:xfrm>
            <a:off x="11400" y="27761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9" name="Google Shape;179;p26"/>
          <p:cNvSpPr txBox="1">
            <a:spLocks noGrp="1"/>
          </p:cNvSpPr>
          <p:nvPr>
            <p:ph type="title"/>
          </p:nvPr>
        </p:nvSpPr>
        <p:spPr>
          <a:xfrm>
            <a:off x="722675" y="2160687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26"/>
          <p:cNvSpPr txBox="1">
            <a:spLocks noGrp="1"/>
          </p:cNvSpPr>
          <p:nvPr>
            <p:ph type="subTitle" idx="1"/>
          </p:nvPr>
        </p:nvSpPr>
        <p:spPr>
          <a:xfrm>
            <a:off x="722675" y="2781254"/>
            <a:ext cx="23364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26"/>
          <p:cNvSpPr txBox="1">
            <a:spLocks noGrp="1"/>
          </p:cNvSpPr>
          <p:nvPr>
            <p:ph type="title" idx="2"/>
          </p:nvPr>
        </p:nvSpPr>
        <p:spPr>
          <a:xfrm>
            <a:off x="3406475" y="2160687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subTitle" idx="3"/>
          </p:nvPr>
        </p:nvSpPr>
        <p:spPr>
          <a:xfrm>
            <a:off x="3406475" y="2781254"/>
            <a:ext cx="23364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3" name="Google Shape;183;p26"/>
          <p:cNvSpPr txBox="1">
            <a:spLocks noGrp="1"/>
          </p:cNvSpPr>
          <p:nvPr>
            <p:ph type="title" idx="4"/>
          </p:nvPr>
        </p:nvSpPr>
        <p:spPr>
          <a:xfrm>
            <a:off x="6090275" y="2160687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subTitle" idx="5"/>
          </p:nvPr>
        </p:nvSpPr>
        <p:spPr>
          <a:xfrm>
            <a:off x="6090275" y="2781254"/>
            <a:ext cx="23364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title" idx="7"/>
          </p:nvPr>
        </p:nvSpPr>
        <p:spPr>
          <a:xfrm>
            <a:off x="722675" y="350893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title" idx="8"/>
          </p:nvPr>
        </p:nvSpPr>
        <p:spPr>
          <a:xfrm>
            <a:off x="3406475" y="350893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title" idx="9"/>
          </p:nvPr>
        </p:nvSpPr>
        <p:spPr>
          <a:xfrm>
            <a:off x="6090275" y="350893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None/>
              <a:defRPr sz="2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4">
    <p:bg>
      <p:bgPr>
        <a:solidFill>
          <a:schemeClr val="dk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/>
          <p:nvPr/>
        </p:nvSpPr>
        <p:spPr>
          <a:xfrm>
            <a:off x="4434900" y="1574750"/>
            <a:ext cx="4709100" cy="3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1" name="Google Shape;191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92" name="Google Shape;192;p27"/>
          <p:cNvSpPr txBox="1">
            <a:spLocks noGrp="1"/>
          </p:cNvSpPr>
          <p:nvPr>
            <p:ph type="title" idx="2"/>
          </p:nvPr>
        </p:nvSpPr>
        <p:spPr>
          <a:xfrm>
            <a:off x="731342" y="2905242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subTitle" idx="1"/>
          </p:nvPr>
        </p:nvSpPr>
        <p:spPr>
          <a:xfrm>
            <a:off x="731342" y="3415567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7"/>
          <p:cNvSpPr txBox="1">
            <a:spLocks noGrp="1"/>
          </p:cNvSpPr>
          <p:nvPr>
            <p:ph type="title" idx="3"/>
          </p:nvPr>
        </p:nvSpPr>
        <p:spPr>
          <a:xfrm>
            <a:off x="3430611" y="2905242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5" name="Google Shape;195;p27"/>
          <p:cNvSpPr txBox="1">
            <a:spLocks noGrp="1"/>
          </p:cNvSpPr>
          <p:nvPr>
            <p:ph type="subTitle" idx="4"/>
          </p:nvPr>
        </p:nvSpPr>
        <p:spPr>
          <a:xfrm>
            <a:off x="3430611" y="3415567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7"/>
          <p:cNvSpPr txBox="1">
            <a:spLocks noGrp="1"/>
          </p:cNvSpPr>
          <p:nvPr>
            <p:ph type="title" idx="5"/>
          </p:nvPr>
        </p:nvSpPr>
        <p:spPr>
          <a:xfrm>
            <a:off x="6129887" y="2905242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7" name="Google Shape;197;p27"/>
          <p:cNvSpPr txBox="1">
            <a:spLocks noGrp="1"/>
          </p:cNvSpPr>
          <p:nvPr>
            <p:ph type="subTitle" idx="6"/>
          </p:nvPr>
        </p:nvSpPr>
        <p:spPr>
          <a:xfrm>
            <a:off x="6129887" y="3415567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CUSTOM_4_1">
    <p:bg>
      <p:bgPr>
        <a:solidFill>
          <a:schemeClr val="dk1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 txBox="1"/>
          <p:nvPr/>
        </p:nvSpPr>
        <p:spPr>
          <a:xfrm rot="5400000">
            <a:off x="-1536625" y="2730450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200" name="Google Shape;200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1" name="Google Shape;201;p28"/>
          <p:cNvSpPr txBox="1">
            <a:spLocks noGrp="1"/>
          </p:cNvSpPr>
          <p:nvPr>
            <p:ph type="title" idx="2"/>
          </p:nvPr>
        </p:nvSpPr>
        <p:spPr>
          <a:xfrm>
            <a:off x="731342" y="3034959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2" name="Google Shape;202;p28"/>
          <p:cNvSpPr txBox="1">
            <a:spLocks noGrp="1"/>
          </p:cNvSpPr>
          <p:nvPr>
            <p:ph type="subTitle" idx="1"/>
          </p:nvPr>
        </p:nvSpPr>
        <p:spPr>
          <a:xfrm>
            <a:off x="731342" y="3545284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 idx="3"/>
          </p:nvPr>
        </p:nvSpPr>
        <p:spPr>
          <a:xfrm>
            <a:off x="3430611" y="3034959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subTitle" idx="4"/>
          </p:nvPr>
        </p:nvSpPr>
        <p:spPr>
          <a:xfrm>
            <a:off x="3430611" y="3545284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title" idx="5"/>
          </p:nvPr>
        </p:nvSpPr>
        <p:spPr>
          <a:xfrm>
            <a:off x="6129887" y="3034959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6" name="Google Shape;206;p28"/>
          <p:cNvSpPr txBox="1">
            <a:spLocks noGrp="1"/>
          </p:cNvSpPr>
          <p:nvPr>
            <p:ph type="subTitle" idx="6"/>
          </p:nvPr>
        </p:nvSpPr>
        <p:spPr>
          <a:xfrm>
            <a:off x="6129887" y="3545284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bg>
      <p:bgPr>
        <a:solidFill>
          <a:schemeClr val="dk1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9" name="Google Shape;209;p29"/>
          <p:cNvSpPr txBox="1"/>
          <p:nvPr/>
        </p:nvSpPr>
        <p:spPr>
          <a:xfrm>
            <a:off x="22675" y="3985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0" name="Google Shape;210;p29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1" name="Google Shape;211;p29"/>
          <p:cNvSpPr/>
          <p:nvPr/>
        </p:nvSpPr>
        <p:spPr>
          <a:xfrm>
            <a:off x="712400" y="1168200"/>
            <a:ext cx="7716600" cy="3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9"/>
          <p:cNvSpPr txBox="1">
            <a:spLocks noGrp="1"/>
          </p:cNvSpPr>
          <p:nvPr>
            <p:ph type="title"/>
          </p:nvPr>
        </p:nvSpPr>
        <p:spPr>
          <a:xfrm>
            <a:off x="1195863" y="1454250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3" name="Google Shape;213;p29"/>
          <p:cNvSpPr txBox="1">
            <a:spLocks noGrp="1"/>
          </p:cNvSpPr>
          <p:nvPr>
            <p:ph type="subTitle" idx="1"/>
          </p:nvPr>
        </p:nvSpPr>
        <p:spPr>
          <a:xfrm>
            <a:off x="1195863" y="2040775"/>
            <a:ext cx="2867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29"/>
          <p:cNvSpPr txBox="1">
            <a:spLocks noGrp="1"/>
          </p:cNvSpPr>
          <p:nvPr>
            <p:ph type="title" idx="2"/>
          </p:nvPr>
        </p:nvSpPr>
        <p:spPr>
          <a:xfrm>
            <a:off x="5081043" y="1454250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5" name="Google Shape;215;p29"/>
          <p:cNvSpPr txBox="1">
            <a:spLocks noGrp="1"/>
          </p:cNvSpPr>
          <p:nvPr>
            <p:ph type="subTitle" idx="3"/>
          </p:nvPr>
        </p:nvSpPr>
        <p:spPr>
          <a:xfrm>
            <a:off x="5081043" y="2040775"/>
            <a:ext cx="2867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9"/>
          <p:cNvSpPr txBox="1">
            <a:spLocks noGrp="1"/>
          </p:cNvSpPr>
          <p:nvPr>
            <p:ph type="title" idx="4"/>
          </p:nvPr>
        </p:nvSpPr>
        <p:spPr>
          <a:xfrm>
            <a:off x="1195863" y="3268650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7" name="Google Shape;217;p29"/>
          <p:cNvSpPr txBox="1">
            <a:spLocks noGrp="1"/>
          </p:cNvSpPr>
          <p:nvPr>
            <p:ph type="subTitle" idx="5"/>
          </p:nvPr>
        </p:nvSpPr>
        <p:spPr>
          <a:xfrm>
            <a:off x="1195863" y="3855175"/>
            <a:ext cx="2867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9"/>
          <p:cNvSpPr txBox="1">
            <a:spLocks noGrp="1"/>
          </p:cNvSpPr>
          <p:nvPr>
            <p:ph type="title" idx="6"/>
          </p:nvPr>
        </p:nvSpPr>
        <p:spPr>
          <a:xfrm>
            <a:off x="5081043" y="3268650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9" name="Google Shape;219;p29"/>
          <p:cNvSpPr txBox="1">
            <a:spLocks noGrp="1"/>
          </p:cNvSpPr>
          <p:nvPr>
            <p:ph type="subTitle" idx="7"/>
          </p:nvPr>
        </p:nvSpPr>
        <p:spPr>
          <a:xfrm>
            <a:off x="5081043" y="3855175"/>
            <a:ext cx="28671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9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bg>
      <p:bgPr>
        <a:solidFill>
          <a:schemeClr val="dk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 txBox="1"/>
          <p:nvPr/>
        </p:nvSpPr>
        <p:spPr>
          <a:xfrm rot="5400000">
            <a:off x="-1274000" y="2227883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223" name="Google Shape;223;p30"/>
          <p:cNvSpPr txBox="1"/>
          <p:nvPr/>
        </p:nvSpPr>
        <p:spPr>
          <a:xfrm rot="5400000">
            <a:off x="6769175" y="2380283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224" name="Google Shape;224;p30"/>
          <p:cNvSpPr txBox="1">
            <a:spLocks noGrp="1"/>
          </p:cNvSpPr>
          <p:nvPr>
            <p:ph type="title"/>
          </p:nvPr>
        </p:nvSpPr>
        <p:spPr>
          <a:xfrm>
            <a:off x="720000" y="18352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25" name="Google Shape;225;p30"/>
          <p:cNvSpPr txBox="1">
            <a:spLocks noGrp="1"/>
          </p:cNvSpPr>
          <p:nvPr>
            <p:ph type="subTitle" idx="1"/>
          </p:nvPr>
        </p:nvSpPr>
        <p:spPr>
          <a:xfrm>
            <a:off x="720000" y="23455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 idx="2"/>
          </p:nvPr>
        </p:nvSpPr>
        <p:spPr>
          <a:xfrm>
            <a:off x="3419269" y="18352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27" name="Google Shape;227;p30"/>
          <p:cNvSpPr txBox="1">
            <a:spLocks noGrp="1"/>
          </p:cNvSpPr>
          <p:nvPr>
            <p:ph type="subTitle" idx="3"/>
          </p:nvPr>
        </p:nvSpPr>
        <p:spPr>
          <a:xfrm>
            <a:off x="3419269" y="23455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0"/>
          <p:cNvSpPr txBox="1">
            <a:spLocks noGrp="1"/>
          </p:cNvSpPr>
          <p:nvPr>
            <p:ph type="title" idx="4"/>
          </p:nvPr>
        </p:nvSpPr>
        <p:spPr>
          <a:xfrm>
            <a:off x="720000" y="3618817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29" name="Google Shape;229;p30"/>
          <p:cNvSpPr txBox="1">
            <a:spLocks noGrp="1"/>
          </p:cNvSpPr>
          <p:nvPr>
            <p:ph type="subTitle" idx="5"/>
          </p:nvPr>
        </p:nvSpPr>
        <p:spPr>
          <a:xfrm>
            <a:off x="720000" y="4129142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0"/>
          <p:cNvSpPr txBox="1">
            <a:spLocks noGrp="1"/>
          </p:cNvSpPr>
          <p:nvPr>
            <p:ph type="title" idx="6"/>
          </p:nvPr>
        </p:nvSpPr>
        <p:spPr>
          <a:xfrm>
            <a:off x="3419269" y="3618817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1" name="Google Shape;231;p30"/>
          <p:cNvSpPr txBox="1">
            <a:spLocks noGrp="1"/>
          </p:cNvSpPr>
          <p:nvPr>
            <p:ph type="subTitle" idx="7"/>
          </p:nvPr>
        </p:nvSpPr>
        <p:spPr>
          <a:xfrm>
            <a:off x="3419269" y="4129142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30"/>
          <p:cNvSpPr txBox="1">
            <a:spLocks noGrp="1"/>
          </p:cNvSpPr>
          <p:nvPr>
            <p:ph type="title" idx="8"/>
          </p:nvPr>
        </p:nvSpPr>
        <p:spPr>
          <a:xfrm>
            <a:off x="6118545" y="18352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3" name="Google Shape;233;p30"/>
          <p:cNvSpPr txBox="1">
            <a:spLocks noGrp="1"/>
          </p:cNvSpPr>
          <p:nvPr>
            <p:ph type="subTitle" idx="9"/>
          </p:nvPr>
        </p:nvSpPr>
        <p:spPr>
          <a:xfrm>
            <a:off x="6118545" y="23455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0"/>
          <p:cNvSpPr txBox="1">
            <a:spLocks noGrp="1"/>
          </p:cNvSpPr>
          <p:nvPr>
            <p:ph type="title" idx="13"/>
          </p:nvPr>
        </p:nvSpPr>
        <p:spPr>
          <a:xfrm>
            <a:off x="6118545" y="3618817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5" name="Google Shape;235;p30"/>
          <p:cNvSpPr txBox="1">
            <a:spLocks noGrp="1"/>
          </p:cNvSpPr>
          <p:nvPr>
            <p:ph type="subTitle" idx="14"/>
          </p:nvPr>
        </p:nvSpPr>
        <p:spPr>
          <a:xfrm>
            <a:off x="6118545" y="4129142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/>
        </p:nvSpPr>
        <p:spPr>
          <a:xfrm rot="5400000">
            <a:off x="-1536625" y="2730450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712400" y="1091150"/>
            <a:ext cx="7716600" cy="4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918600" y="1071750"/>
            <a:ext cx="7306800" cy="3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aleway"/>
              <a:buAutoNum type="arabicPeriod"/>
              <a:defRPr sz="12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romanLcPeriod"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arabicPeriod"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alphaLcPeriod"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romanLcPeriod"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arabicPeriod"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alphaLcPeriod"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romanLcPeriod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bg>
      <p:bgPr>
        <a:solidFill>
          <a:schemeClr val="dk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1"/>
          <p:cNvSpPr txBox="1"/>
          <p:nvPr/>
        </p:nvSpPr>
        <p:spPr>
          <a:xfrm rot="5400000">
            <a:off x="-571525" y="3695550"/>
            <a:ext cx="17523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239" name="Google Shape;239;p31"/>
          <p:cNvSpPr txBox="1"/>
          <p:nvPr/>
        </p:nvSpPr>
        <p:spPr>
          <a:xfrm>
            <a:off x="7751741" y="0"/>
            <a:ext cx="2370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0" name="Google Shape;240;p31"/>
          <p:cNvSpPr/>
          <p:nvPr/>
        </p:nvSpPr>
        <p:spPr>
          <a:xfrm>
            <a:off x="719509" y="1393266"/>
            <a:ext cx="7704000" cy="296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title" hasCustomPrompt="1"/>
          </p:nvPr>
        </p:nvSpPr>
        <p:spPr>
          <a:xfrm>
            <a:off x="1205424" y="3396700"/>
            <a:ext cx="18132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42" name="Google Shape;242;p31"/>
          <p:cNvSpPr txBox="1">
            <a:spLocks noGrp="1"/>
          </p:cNvSpPr>
          <p:nvPr>
            <p:ph type="title" idx="2" hasCustomPrompt="1"/>
          </p:nvPr>
        </p:nvSpPr>
        <p:spPr>
          <a:xfrm>
            <a:off x="3658409" y="3396700"/>
            <a:ext cx="18159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43" name="Google Shape;243;p31"/>
          <p:cNvSpPr txBox="1">
            <a:spLocks noGrp="1"/>
          </p:cNvSpPr>
          <p:nvPr>
            <p:ph type="title" idx="3" hasCustomPrompt="1"/>
          </p:nvPr>
        </p:nvSpPr>
        <p:spPr>
          <a:xfrm>
            <a:off x="6120687" y="3396704"/>
            <a:ext cx="18288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44" name="Google Shape;244;p31"/>
          <p:cNvSpPr txBox="1">
            <a:spLocks noGrp="1"/>
          </p:cNvSpPr>
          <p:nvPr>
            <p:ph type="title" idx="4"/>
          </p:nvPr>
        </p:nvSpPr>
        <p:spPr>
          <a:xfrm>
            <a:off x="1204084" y="2368650"/>
            <a:ext cx="1815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5" name="Google Shape;245;p31"/>
          <p:cNvSpPr txBox="1">
            <a:spLocks noGrp="1"/>
          </p:cNvSpPr>
          <p:nvPr>
            <p:ph type="subTitle" idx="1"/>
          </p:nvPr>
        </p:nvSpPr>
        <p:spPr>
          <a:xfrm>
            <a:off x="1204084" y="2878975"/>
            <a:ext cx="1815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31"/>
          <p:cNvSpPr txBox="1">
            <a:spLocks noGrp="1"/>
          </p:cNvSpPr>
          <p:nvPr>
            <p:ph type="title" idx="5"/>
          </p:nvPr>
        </p:nvSpPr>
        <p:spPr>
          <a:xfrm>
            <a:off x="3658409" y="2368650"/>
            <a:ext cx="18159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7" name="Google Shape;247;p31"/>
          <p:cNvSpPr txBox="1">
            <a:spLocks noGrp="1"/>
          </p:cNvSpPr>
          <p:nvPr>
            <p:ph type="subTitle" idx="6"/>
          </p:nvPr>
        </p:nvSpPr>
        <p:spPr>
          <a:xfrm>
            <a:off x="3658409" y="2875724"/>
            <a:ext cx="1815900" cy="4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31"/>
          <p:cNvSpPr txBox="1">
            <a:spLocks noGrp="1"/>
          </p:cNvSpPr>
          <p:nvPr>
            <p:ph type="title" idx="7"/>
          </p:nvPr>
        </p:nvSpPr>
        <p:spPr>
          <a:xfrm>
            <a:off x="6120687" y="2368650"/>
            <a:ext cx="1828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9" name="Google Shape;249;p31"/>
          <p:cNvSpPr txBox="1">
            <a:spLocks noGrp="1"/>
          </p:cNvSpPr>
          <p:nvPr>
            <p:ph type="subTitle" idx="8"/>
          </p:nvPr>
        </p:nvSpPr>
        <p:spPr>
          <a:xfrm>
            <a:off x="6120687" y="2878975"/>
            <a:ext cx="18288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1"/>
          <p:cNvSpPr txBox="1">
            <a:spLocks noGrp="1"/>
          </p:cNvSpPr>
          <p:nvPr>
            <p:ph type="title" idx="9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bg>
      <p:bgPr>
        <a:solidFill>
          <a:schemeClr val="dk1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2"/>
          <p:cNvSpPr txBox="1"/>
          <p:nvPr/>
        </p:nvSpPr>
        <p:spPr>
          <a:xfrm rot="5400000">
            <a:off x="-1536625" y="2730450"/>
            <a:ext cx="3682500" cy="11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/(AI)/(AI)/</a:t>
            </a:r>
            <a:endParaRPr>
              <a:solidFill>
                <a:schemeClr val="hlink"/>
              </a:solidFill>
            </a:endParaRPr>
          </a:p>
        </p:txBody>
      </p:sp>
      <p:sp>
        <p:nvSpPr>
          <p:cNvPr id="253" name="Google Shape;253;p32"/>
          <p:cNvSpPr txBox="1"/>
          <p:nvPr/>
        </p:nvSpPr>
        <p:spPr>
          <a:xfrm>
            <a:off x="7751741" y="0"/>
            <a:ext cx="2370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4" name="Google Shape;254;p32"/>
          <p:cNvSpPr/>
          <p:nvPr/>
        </p:nvSpPr>
        <p:spPr>
          <a:xfrm>
            <a:off x="1958925" y="535000"/>
            <a:ext cx="5239800" cy="407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32"/>
          <p:cNvSpPr txBox="1">
            <a:spLocks noGrp="1"/>
          </p:cNvSpPr>
          <p:nvPr>
            <p:ph type="ctrTitle"/>
          </p:nvPr>
        </p:nvSpPr>
        <p:spPr>
          <a:xfrm>
            <a:off x="2429950" y="723341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91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6" name="Google Shape;256;p32"/>
          <p:cNvSpPr txBox="1">
            <a:spLocks noGrp="1"/>
          </p:cNvSpPr>
          <p:nvPr>
            <p:ph type="subTitle" idx="1"/>
          </p:nvPr>
        </p:nvSpPr>
        <p:spPr>
          <a:xfrm>
            <a:off x="2687700" y="2227616"/>
            <a:ext cx="3778800" cy="127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57" name="Google Shape;257;p32"/>
          <p:cNvSpPr txBox="1"/>
          <p:nvPr/>
        </p:nvSpPr>
        <p:spPr>
          <a:xfrm>
            <a:off x="2359091" y="3530100"/>
            <a:ext cx="44346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and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solidFill>
          <a:schemeClr val="dk1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oogle Shape;259;p33"/>
          <p:cNvGrpSpPr/>
          <p:nvPr/>
        </p:nvGrpSpPr>
        <p:grpSpPr>
          <a:xfrm>
            <a:off x="-457433" y="534990"/>
            <a:ext cx="2192659" cy="557097"/>
            <a:chOff x="2641350" y="846250"/>
            <a:chExt cx="413600" cy="105075"/>
          </a:xfrm>
        </p:grpSpPr>
        <p:sp>
          <p:nvSpPr>
            <p:cNvPr id="260" name="Google Shape;260;p33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3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3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3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4" name="Google Shape;264;p33"/>
          <p:cNvGrpSpPr/>
          <p:nvPr/>
        </p:nvGrpSpPr>
        <p:grpSpPr>
          <a:xfrm>
            <a:off x="2881200" y="4514854"/>
            <a:ext cx="3397850" cy="187275"/>
            <a:chOff x="-3237675" y="-1132050"/>
            <a:chExt cx="3397850" cy="187275"/>
          </a:xfrm>
        </p:grpSpPr>
        <p:sp>
          <p:nvSpPr>
            <p:cNvPr id="265" name="Google Shape;265;p33"/>
            <p:cNvSpPr/>
            <p:nvPr/>
          </p:nvSpPr>
          <p:spPr>
            <a:xfrm>
              <a:off x="-37875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3"/>
            <p:cNvSpPr/>
            <p:nvPr/>
          </p:nvSpPr>
          <p:spPr>
            <a:xfrm>
              <a:off x="29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3"/>
            <p:cNvSpPr/>
            <p:nvPr/>
          </p:nvSpPr>
          <p:spPr>
            <a:xfrm>
              <a:off x="-787250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3"/>
            <p:cNvSpPr/>
            <p:nvPr/>
          </p:nvSpPr>
          <p:spPr>
            <a:xfrm>
              <a:off x="-1195725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3"/>
            <p:cNvSpPr/>
            <p:nvPr/>
          </p:nvSpPr>
          <p:spPr>
            <a:xfrm>
              <a:off x="-16042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3"/>
            <p:cNvSpPr/>
            <p:nvPr/>
          </p:nvSpPr>
          <p:spPr>
            <a:xfrm>
              <a:off x="-2012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3"/>
            <p:cNvSpPr/>
            <p:nvPr/>
          </p:nvSpPr>
          <p:spPr>
            <a:xfrm>
              <a:off x="-242120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3"/>
            <p:cNvSpPr/>
            <p:nvPr/>
          </p:nvSpPr>
          <p:spPr>
            <a:xfrm>
              <a:off x="-28291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39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6" y="690"/>
                  </a:lnTo>
                  <a:lnTo>
                    <a:pt x="40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3"/>
            <p:cNvSpPr/>
            <p:nvPr/>
          </p:nvSpPr>
          <p:spPr>
            <a:xfrm>
              <a:off x="-32376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4" name="Google Shape;274;p33"/>
          <p:cNvSpPr txBox="1"/>
          <p:nvPr/>
        </p:nvSpPr>
        <p:spPr>
          <a:xfrm>
            <a:off x="7751741" y="0"/>
            <a:ext cx="2370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accen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4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7" name="Google Shape;277;p34"/>
          <p:cNvSpPr txBox="1"/>
          <p:nvPr/>
        </p:nvSpPr>
        <p:spPr>
          <a:xfrm>
            <a:off x="22675" y="3985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8" name="Google Shape;278;p34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9" name="Google Shape;279;p34"/>
          <p:cNvSpPr/>
          <p:nvPr/>
        </p:nvSpPr>
        <p:spPr>
          <a:xfrm>
            <a:off x="708150" y="535050"/>
            <a:ext cx="7720800" cy="4073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0" name="Google Shape;280;p34"/>
          <p:cNvGrpSpPr/>
          <p:nvPr/>
        </p:nvGrpSpPr>
        <p:grpSpPr>
          <a:xfrm>
            <a:off x="419564" y="436857"/>
            <a:ext cx="772605" cy="196301"/>
            <a:chOff x="2641350" y="846250"/>
            <a:chExt cx="413600" cy="105075"/>
          </a:xfrm>
        </p:grpSpPr>
        <p:sp>
          <p:nvSpPr>
            <p:cNvPr id="281" name="Google Shape;281;p34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4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4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4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5" name="Google Shape;285;p34"/>
          <p:cNvGrpSpPr/>
          <p:nvPr/>
        </p:nvGrpSpPr>
        <p:grpSpPr>
          <a:xfrm>
            <a:off x="7959731" y="436857"/>
            <a:ext cx="772605" cy="196301"/>
            <a:chOff x="2641350" y="846250"/>
            <a:chExt cx="413600" cy="105075"/>
          </a:xfrm>
        </p:grpSpPr>
        <p:sp>
          <p:nvSpPr>
            <p:cNvPr id="286" name="Google Shape;286;p34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4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4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4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7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/>
        </p:nvSpPr>
        <p:spPr>
          <a:xfrm>
            <a:off x="11400" y="4030092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1834113" y="1773447"/>
            <a:ext cx="2752200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2"/>
          </p:nvPr>
        </p:nvSpPr>
        <p:spPr>
          <a:xfrm>
            <a:off x="4572050" y="3532125"/>
            <a:ext cx="2752200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3"/>
          </p:nvPr>
        </p:nvSpPr>
        <p:spPr>
          <a:xfrm>
            <a:off x="5103350" y="1545297"/>
            <a:ext cx="2752200" cy="99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4"/>
          </p:nvPr>
        </p:nvSpPr>
        <p:spPr>
          <a:xfrm>
            <a:off x="1236966" y="3303975"/>
            <a:ext cx="2752200" cy="99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/>
        </p:nvSpPr>
        <p:spPr>
          <a:xfrm>
            <a:off x="5382500" y="1655900"/>
            <a:ext cx="3754200" cy="3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" name="Google Shape;36;p6"/>
          <p:cNvSpPr/>
          <p:nvPr/>
        </p:nvSpPr>
        <p:spPr>
          <a:xfrm>
            <a:off x="712400" y="1168200"/>
            <a:ext cx="7716600" cy="397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/>
        </p:nvSpPr>
        <p:spPr>
          <a:xfrm>
            <a:off x="0" y="1635000"/>
            <a:ext cx="4709100" cy="3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" name="Google Shape;40;p7"/>
          <p:cNvSpPr txBox="1">
            <a:spLocks noGrp="1"/>
          </p:cNvSpPr>
          <p:nvPr>
            <p:ph type="subTitle" idx="1"/>
          </p:nvPr>
        </p:nvSpPr>
        <p:spPr>
          <a:xfrm>
            <a:off x="2259450" y="1849425"/>
            <a:ext cx="4625100" cy="17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/>
        </p:nvSpPr>
        <p:spPr>
          <a:xfrm>
            <a:off x="0" y="0"/>
            <a:ext cx="4425900" cy="3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" name="Google Shape;44;p8"/>
          <p:cNvSpPr/>
          <p:nvPr/>
        </p:nvSpPr>
        <p:spPr>
          <a:xfrm>
            <a:off x="1531800" y="951900"/>
            <a:ext cx="6080400" cy="323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1792008" y="1566450"/>
            <a:ext cx="5565300" cy="201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76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8"/>
          <p:cNvSpPr txBox="1"/>
          <p:nvPr/>
        </p:nvSpPr>
        <p:spPr>
          <a:xfrm rot="-5400000">
            <a:off x="8060700" y="3912600"/>
            <a:ext cx="1388100" cy="13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(AI)</a:t>
            </a:r>
            <a:endParaRPr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/>
          <p:nvPr/>
        </p:nvSpPr>
        <p:spPr>
          <a:xfrm>
            <a:off x="11400" y="2656728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" name="Google Shape;49;p9"/>
          <p:cNvSpPr txBox="1"/>
          <p:nvPr/>
        </p:nvSpPr>
        <p:spPr>
          <a:xfrm>
            <a:off x="11400" y="1328364"/>
            <a:ext cx="9121200" cy="11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ARTIFICIAL INTELLIGENCE (AI)</a:t>
            </a:r>
            <a:endParaRPr>
              <a:solidFill>
                <a:schemeClr val="accent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96000" y="1424283"/>
            <a:ext cx="3675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9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96000" y="2179726"/>
            <a:ext cx="3675900" cy="13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720000" y="4038000"/>
            <a:ext cx="7704000" cy="5727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Bebas Neue"/>
              <a:buNone/>
              <a:defRPr sz="3500">
                <a:solidFill>
                  <a:schemeClr val="accen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●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○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■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●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○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■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●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○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Char char="■"/>
              <a:defRPr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5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2" name="Google Shape;292;p35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8"/>
          <p:cNvSpPr txBox="1">
            <a:spLocks noGrp="1"/>
          </p:cNvSpPr>
          <p:nvPr>
            <p:ph type="ctrTitle"/>
          </p:nvPr>
        </p:nvSpPr>
        <p:spPr>
          <a:xfrm>
            <a:off x="1370353" y="781736"/>
            <a:ext cx="6398297" cy="85469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500" dirty="0"/>
              <a:t>AIM: How can you ethically navigate AI in your education? </a:t>
            </a:r>
            <a:endParaRPr lang="en-US" sz="2500"/>
          </a:p>
        </p:txBody>
      </p:sp>
      <p:sp>
        <p:nvSpPr>
          <p:cNvPr id="301" name="Google Shape;301;p38"/>
          <p:cNvSpPr txBox="1">
            <a:spLocks noGrp="1"/>
          </p:cNvSpPr>
          <p:nvPr>
            <p:ph type="subTitle" idx="1"/>
          </p:nvPr>
        </p:nvSpPr>
        <p:spPr>
          <a:xfrm>
            <a:off x="1004968" y="1411705"/>
            <a:ext cx="7129069" cy="8592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sz="1800" dirty="0"/>
              <a:t>DO NOW</a:t>
            </a:r>
            <a:r>
              <a:rPr lang="en" sz="1800" b="0" dirty="0"/>
              <a:t>: What should the graphic designer do in the following scenario? Discuss your thoughts with the classmates around you. </a:t>
            </a:r>
            <a:endParaRPr lang="en-US" sz="1800"/>
          </a:p>
        </p:txBody>
      </p:sp>
      <p:grpSp>
        <p:nvGrpSpPr>
          <p:cNvPr id="382" name="Google Shape;382;p38"/>
          <p:cNvGrpSpPr/>
          <p:nvPr/>
        </p:nvGrpSpPr>
        <p:grpSpPr>
          <a:xfrm>
            <a:off x="6779025" y="349504"/>
            <a:ext cx="913425" cy="370975"/>
            <a:chOff x="6514150" y="4420266"/>
            <a:chExt cx="913425" cy="370975"/>
          </a:xfrm>
        </p:grpSpPr>
        <p:sp>
          <p:nvSpPr>
            <p:cNvPr id="383" name="Google Shape;383;p38"/>
            <p:cNvSpPr/>
            <p:nvPr/>
          </p:nvSpPr>
          <p:spPr>
            <a:xfrm>
              <a:off x="6938875" y="4420266"/>
              <a:ext cx="488700" cy="370975"/>
            </a:xfrm>
            <a:custGeom>
              <a:avLst/>
              <a:gdLst/>
              <a:ahLst/>
              <a:cxnLst/>
              <a:rect l="l" t="t" r="r" b="b"/>
              <a:pathLst>
                <a:path w="19548" h="14839" extrusionOk="0">
                  <a:moveTo>
                    <a:pt x="8160" y="1"/>
                  </a:moveTo>
                  <a:lnTo>
                    <a:pt x="1" y="14838"/>
                  </a:lnTo>
                  <a:lnTo>
                    <a:pt x="11388" y="14838"/>
                  </a:lnTo>
                  <a:lnTo>
                    <a:pt x="195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8"/>
            <p:cNvSpPr/>
            <p:nvPr/>
          </p:nvSpPr>
          <p:spPr>
            <a:xfrm>
              <a:off x="6514150" y="4420266"/>
              <a:ext cx="488700" cy="370975"/>
            </a:xfrm>
            <a:custGeom>
              <a:avLst/>
              <a:gdLst/>
              <a:ahLst/>
              <a:cxnLst/>
              <a:rect l="l" t="t" r="r" b="b"/>
              <a:pathLst>
                <a:path w="19548" h="14839" extrusionOk="0">
                  <a:moveTo>
                    <a:pt x="8160" y="1"/>
                  </a:moveTo>
                  <a:lnTo>
                    <a:pt x="1" y="14838"/>
                  </a:lnTo>
                  <a:lnTo>
                    <a:pt x="11388" y="14838"/>
                  </a:lnTo>
                  <a:lnTo>
                    <a:pt x="195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" name="Google Shape;386;p38"/>
          <p:cNvGrpSpPr/>
          <p:nvPr/>
        </p:nvGrpSpPr>
        <p:grpSpPr>
          <a:xfrm>
            <a:off x="1002608" y="789684"/>
            <a:ext cx="537556" cy="136576"/>
            <a:chOff x="2641350" y="846250"/>
            <a:chExt cx="413600" cy="105075"/>
          </a:xfrm>
        </p:grpSpPr>
        <p:sp>
          <p:nvSpPr>
            <p:cNvPr id="387" name="Google Shape;387;p38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8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8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8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91" name="Google Shape;391;p38"/>
          <p:cNvCxnSpPr/>
          <p:nvPr/>
        </p:nvCxnSpPr>
        <p:spPr>
          <a:xfrm rot="10800000" flipH="1">
            <a:off x="2082029" y="2273675"/>
            <a:ext cx="4990500" cy="1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2" name="Google Shape;392;p38"/>
          <p:cNvSpPr txBox="1">
            <a:spLocks noGrp="1"/>
          </p:cNvSpPr>
          <p:nvPr>
            <p:ph type="subTitle" idx="2"/>
          </p:nvPr>
        </p:nvSpPr>
        <p:spPr>
          <a:xfrm>
            <a:off x="920649" y="2500589"/>
            <a:ext cx="6032913" cy="18148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sz="2400" dirty="0">
                <a:solidFill>
                  <a:schemeClr val="accent3"/>
                </a:solidFill>
                <a:latin typeface="Bebas Neue"/>
              </a:rPr>
              <a:t>A graphic designer is tasked with creating a logo for a new product launch. They find an incredible design online from a medium sized digital design firm. The deadline is tomorrow, and the logo meets all of the client's requests. What should the graphic designer do? </a:t>
            </a:r>
            <a:endParaRPr lang="en-US" sz="2400">
              <a:solidFill>
                <a:schemeClr val="accent3"/>
              </a:solidFill>
              <a:latin typeface="Bebas Neue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6EEF90-73CD-8F8F-50AC-7E5393CE7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783" y="2726959"/>
            <a:ext cx="1390182" cy="15071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8"/>
          <p:cNvSpPr/>
          <p:nvPr/>
        </p:nvSpPr>
        <p:spPr>
          <a:xfrm>
            <a:off x="6145081" y="1164309"/>
            <a:ext cx="998400" cy="998400"/>
          </a:xfrm>
          <a:prstGeom prst="ellipse">
            <a:avLst/>
          </a:prstGeom>
          <a:solidFill>
            <a:schemeClr val="hlink">
              <a:alpha val="383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48"/>
          <p:cNvSpPr/>
          <p:nvPr/>
        </p:nvSpPr>
        <p:spPr>
          <a:xfrm>
            <a:off x="380800" y="519600"/>
            <a:ext cx="6261600" cy="46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48"/>
          <p:cNvSpPr/>
          <p:nvPr/>
        </p:nvSpPr>
        <p:spPr>
          <a:xfrm>
            <a:off x="715100" y="832048"/>
            <a:ext cx="5580000" cy="431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48"/>
          <p:cNvSpPr txBox="1">
            <a:spLocks noGrp="1"/>
          </p:cNvSpPr>
          <p:nvPr>
            <p:ph type="title"/>
          </p:nvPr>
        </p:nvSpPr>
        <p:spPr>
          <a:xfrm>
            <a:off x="1039150" y="1145023"/>
            <a:ext cx="5106000" cy="28999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3600" dirty="0"/>
              <a:t>Considering the things we’ve discussed today, what skills do you think will be especially important in you in your future education and career? </a:t>
            </a:r>
            <a:endParaRPr lang="en-US" sz="3600"/>
          </a:p>
        </p:txBody>
      </p:sp>
      <p:grpSp>
        <p:nvGrpSpPr>
          <p:cNvPr id="606" name="Google Shape;606;p48"/>
          <p:cNvGrpSpPr/>
          <p:nvPr/>
        </p:nvGrpSpPr>
        <p:grpSpPr>
          <a:xfrm rot="-5400000">
            <a:off x="328789" y="1830282"/>
            <a:ext cx="772605" cy="196301"/>
            <a:chOff x="2641350" y="846250"/>
            <a:chExt cx="413600" cy="105075"/>
          </a:xfrm>
        </p:grpSpPr>
        <p:sp>
          <p:nvSpPr>
            <p:cNvPr id="607" name="Google Shape;607;p48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8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8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8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11" name="Google Shape;611;p48"/>
          <p:cNvCxnSpPr/>
          <p:nvPr/>
        </p:nvCxnSpPr>
        <p:spPr>
          <a:xfrm>
            <a:off x="453675" y="4411950"/>
            <a:ext cx="5442600" cy="5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48859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2"/>
          <p:cNvSpPr/>
          <p:nvPr/>
        </p:nvSpPr>
        <p:spPr>
          <a:xfrm>
            <a:off x="1441200" y="519600"/>
            <a:ext cx="6261600" cy="410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42"/>
          <p:cNvSpPr/>
          <p:nvPr/>
        </p:nvSpPr>
        <p:spPr>
          <a:xfrm>
            <a:off x="1791350" y="851550"/>
            <a:ext cx="5580000" cy="3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42"/>
          <p:cNvSpPr txBox="1">
            <a:spLocks noGrp="1"/>
          </p:cNvSpPr>
          <p:nvPr>
            <p:ph type="title"/>
          </p:nvPr>
        </p:nvSpPr>
        <p:spPr>
          <a:xfrm>
            <a:off x="2162263" y="1694419"/>
            <a:ext cx="4888687" cy="16943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How have you used AI in your own lives? </a:t>
            </a:r>
            <a:endParaRPr lang="en-US" dirty="0"/>
          </a:p>
        </p:txBody>
      </p:sp>
      <p:sp>
        <p:nvSpPr>
          <p:cNvPr id="462" name="Google Shape;462;p42"/>
          <p:cNvSpPr/>
          <p:nvPr/>
        </p:nvSpPr>
        <p:spPr>
          <a:xfrm>
            <a:off x="2195400" y="373100"/>
            <a:ext cx="998400" cy="998400"/>
          </a:xfrm>
          <a:prstGeom prst="ellipse">
            <a:avLst/>
          </a:prstGeom>
          <a:solidFill>
            <a:schemeClr val="hlink">
              <a:alpha val="383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3" name="Google Shape;463;p42"/>
          <p:cNvGrpSpPr/>
          <p:nvPr/>
        </p:nvGrpSpPr>
        <p:grpSpPr>
          <a:xfrm>
            <a:off x="2710863" y="1234912"/>
            <a:ext cx="537556" cy="136576"/>
            <a:chOff x="2641350" y="846250"/>
            <a:chExt cx="413600" cy="105075"/>
          </a:xfrm>
        </p:grpSpPr>
        <p:sp>
          <p:nvSpPr>
            <p:cNvPr id="464" name="Google Shape;464;p42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42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2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8" name="Google Shape;468;p42"/>
          <p:cNvGrpSpPr/>
          <p:nvPr/>
        </p:nvGrpSpPr>
        <p:grpSpPr>
          <a:xfrm>
            <a:off x="2881200" y="4514854"/>
            <a:ext cx="3397850" cy="187275"/>
            <a:chOff x="-3237675" y="-1132050"/>
            <a:chExt cx="3397850" cy="187275"/>
          </a:xfrm>
        </p:grpSpPr>
        <p:sp>
          <p:nvSpPr>
            <p:cNvPr id="469" name="Google Shape;469;p42"/>
            <p:cNvSpPr/>
            <p:nvPr/>
          </p:nvSpPr>
          <p:spPr>
            <a:xfrm>
              <a:off x="-37875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2"/>
            <p:cNvSpPr/>
            <p:nvPr/>
          </p:nvSpPr>
          <p:spPr>
            <a:xfrm>
              <a:off x="29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2"/>
            <p:cNvSpPr/>
            <p:nvPr/>
          </p:nvSpPr>
          <p:spPr>
            <a:xfrm>
              <a:off x="-787250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42"/>
            <p:cNvSpPr/>
            <p:nvPr/>
          </p:nvSpPr>
          <p:spPr>
            <a:xfrm>
              <a:off x="-1195725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2"/>
            <p:cNvSpPr/>
            <p:nvPr/>
          </p:nvSpPr>
          <p:spPr>
            <a:xfrm>
              <a:off x="-16042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2"/>
            <p:cNvSpPr/>
            <p:nvPr/>
          </p:nvSpPr>
          <p:spPr>
            <a:xfrm>
              <a:off x="-2012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2"/>
            <p:cNvSpPr/>
            <p:nvPr/>
          </p:nvSpPr>
          <p:spPr>
            <a:xfrm>
              <a:off x="-242120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2"/>
            <p:cNvSpPr/>
            <p:nvPr/>
          </p:nvSpPr>
          <p:spPr>
            <a:xfrm>
              <a:off x="-28291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39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6" y="690"/>
                  </a:lnTo>
                  <a:lnTo>
                    <a:pt x="40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42"/>
            <p:cNvSpPr/>
            <p:nvPr/>
          </p:nvSpPr>
          <p:spPr>
            <a:xfrm>
              <a:off x="-32376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8" name="Google Shape;478;p42"/>
          <p:cNvCxnSpPr/>
          <p:nvPr/>
        </p:nvCxnSpPr>
        <p:spPr>
          <a:xfrm rot="10800000" flipH="1">
            <a:off x="2195400" y="3762159"/>
            <a:ext cx="6957300" cy="22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58"/>
          <p:cNvSpPr txBox="1">
            <a:spLocks noGrp="1"/>
          </p:cNvSpPr>
          <p:nvPr>
            <p:ph type="title"/>
          </p:nvPr>
        </p:nvSpPr>
        <p:spPr>
          <a:xfrm>
            <a:off x="1083437" y="1454250"/>
            <a:ext cx="3485443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Strengths</a:t>
            </a:r>
            <a:endParaRPr lang="en-US" sz="3200" dirty="0"/>
          </a:p>
        </p:txBody>
      </p:sp>
      <p:sp>
        <p:nvSpPr>
          <p:cNvPr id="1028" name="Google Shape;1028;p58"/>
          <p:cNvSpPr txBox="1">
            <a:spLocks noGrp="1"/>
          </p:cNvSpPr>
          <p:nvPr>
            <p:ph type="title" idx="2"/>
          </p:nvPr>
        </p:nvSpPr>
        <p:spPr>
          <a:xfrm>
            <a:off x="4575125" y="1454250"/>
            <a:ext cx="3485443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Weaknesses</a:t>
            </a:r>
            <a:endParaRPr lang="en-US" sz="3200" dirty="0"/>
          </a:p>
        </p:txBody>
      </p:sp>
      <p:sp>
        <p:nvSpPr>
          <p:cNvPr id="1029" name="Google Shape;1029;p58"/>
          <p:cNvSpPr txBox="1">
            <a:spLocks noGrp="1"/>
          </p:cNvSpPr>
          <p:nvPr>
            <p:ph type="subTitle" idx="3"/>
          </p:nvPr>
        </p:nvSpPr>
        <p:spPr>
          <a:xfrm>
            <a:off x="4687552" y="2003301"/>
            <a:ext cx="3260591" cy="24054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1030" name="Google Shape;1030;p58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4800" dirty="0"/>
              <a:t>Artificial Intelligence</a:t>
            </a:r>
            <a:endParaRPr lang="en-US" sz="4800"/>
          </a:p>
        </p:txBody>
      </p:sp>
      <p:grpSp>
        <p:nvGrpSpPr>
          <p:cNvPr id="1050" name="Google Shape;1050;p58"/>
          <p:cNvGrpSpPr/>
          <p:nvPr/>
        </p:nvGrpSpPr>
        <p:grpSpPr>
          <a:xfrm>
            <a:off x="7380363" y="993621"/>
            <a:ext cx="913425" cy="370975"/>
            <a:chOff x="6514150" y="4420266"/>
            <a:chExt cx="913425" cy="370975"/>
          </a:xfrm>
        </p:grpSpPr>
        <p:sp>
          <p:nvSpPr>
            <p:cNvPr id="1051" name="Google Shape;1051;p58"/>
            <p:cNvSpPr/>
            <p:nvPr/>
          </p:nvSpPr>
          <p:spPr>
            <a:xfrm>
              <a:off x="6938875" y="4420266"/>
              <a:ext cx="488700" cy="370975"/>
            </a:xfrm>
            <a:custGeom>
              <a:avLst/>
              <a:gdLst/>
              <a:ahLst/>
              <a:cxnLst/>
              <a:rect l="l" t="t" r="r" b="b"/>
              <a:pathLst>
                <a:path w="19548" h="14839" extrusionOk="0">
                  <a:moveTo>
                    <a:pt x="8160" y="1"/>
                  </a:moveTo>
                  <a:lnTo>
                    <a:pt x="1" y="14838"/>
                  </a:lnTo>
                  <a:lnTo>
                    <a:pt x="11388" y="14838"/>
                  </a:lnTo>
                  <a:lnTo>
                    <a:pt x="195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58"/>
            <p:cNvSpPr/>
            <p:nvPr/>
          </p:nvSpPr>
          <p:spPr>
            <a:xfrm>
              <a:off x="6514150" y="4420266"/>
              <a:ext cx="488700" cy="370975"/>
            </a:xfrm>
            <a:custGeom>
              <a:avLst/>
              <a:gdLst/>
              <a:ahLst/>
              <a:cxnLst/>
              <a:rect l="l" t="t" r="r" b="b"/>
              <a:pathLst>
                <a:path w="19548" h="14839" extrusionOk="0">
                  <a:moveTo>
                    <a:pt x="8160" y="1"/>
                  </a:moveTo>
                  <a:lnTo>
                    <a:pt x="1" y="14838"/>
                  </a:lnTo>
                  <a:lnTo>
                    <a:pt x="11388" y="14838"/>
                  </a:lnTo>
                  <a:lnTo>
                    <a:pt x="195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029;p58">
            <a:extLst>
              <a:ext uri="{FF2B5EF4-FFF2-40B4-BE49-F238E27FC236}">
                <a16:creationId xmlns:a16="http://schemas.microsoft.com/office/drawing/2014/main" id="{E83811FC-E35F-3267-4BE8-7432C2B7D624}"/>
              </a:ext>
            </a:extLst>
          </p:cNvPr>
          <p:cNvSpPr txBox="1">
            <a:spLocks/>
          </p:cNvSpPr>
          <p:nvPr/>
        </p:nvSpPr>
        <p:spPr>
          <a:xfrm>
            <a:off x="1195468" y="1987062"/>
            <a:ext cx="3260591" cy="24054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accent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0" indent="0"/>
            <a:endParaRPr lang="e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6"/>
          <p:cNvSpPr/>
          <p:nvPr/>
        </p:nvSpPr>
        <p:spPr>
          <a:xfrm>
            <a:off x="719500" y="3015186"/>
            <a:ext cx="7704000" cy="140463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46"/>
          <p:cNvSpPr/>
          <p:nvPr/>
        </p:nvSpPr>
        <p:spPr>
          <a:xfrm>
            <a:off x="719500" y="1359566"/>
            <a:ext cx="7704000" cy="143274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4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As a student, how can AI...</a:t>
            </a:r>
            <a:endParaRPr lang="en-US" dirty="0"/>
          </a:p>
        </p:txBody>
      </p:sp>
      <p:sp>
        <p:nvSpPr>
          <p:cNvPr id="553" name="Google Shape;553;p46"/>
          <p:cNvSpPr txBox="1">
            <a:spLocks noGrp="1"/>
          </p:cNvSpPr>
          <p:nvPr>
            <p:ph type="subTitle" idx="1"/>
          </p:nvPr>
        </p:nvSpPr>
        <p:spPr>
          <a:xfrm>
            <a:off x="1721688" y="1829660"/>
            <a:ext cx="1843420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sz="3200" dirty="0"/>
              <a:t>...Hurt me?</a:t>
            </a:r>
            <a:endParaRPr sz="3200" dirty="0"/>
          </a:p>
        </p:txBody>
      </p:sp>
      <p:sp>
        <p:nvSpPr>
          <p:cNvPr id="554" name="Google Shape;554;p46"/>
          <p:cNvSpPr txBox="1">
            <a:spLocks noGrp="1"/>
          </p:cNvSpPr>
          <p:nvPr>
            <p:ph type="subTitle" idx="2"/>
          </p:nvPr>
        </p:nvSpPr>
        <p:spPr>
          <a:xfrm>
            <a:off x="5677575" y="3457174"/>
            <a:ext cx="1693519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sz="3200" dirty="0"/>
              <a:t>...Help Me?</a:t>
            </a:r>
            <a:endParaRPr lang="en-US" sz="3200" dirty="0"/>
          </a:p>
        </p:txBody>
      </p:sp>
      <p:grpSp>
        <p:nvGrpSpPr>
          <p:cNvPr id="557" name="Google Shape;557;p46"/>
          <p:cNvGrpSpPr/>
          <p:nvPr/>
        </p:nvGrpSpPr>
        <p:grpSpPr>
          <a:xfrm>
            <a:off x="7327516" y="3443191"/>
            <a:ext cx="493766" cy="548627"/>
            <a:chOff x="3299850" y="238575"/>
            <a:chExt cx="427725" cy="482225"/>
          </a:xfrm>
        </p:grpSpPr>
        <p:sp>
          <p:nvSpPr>
            <p:cNvPr id="558" name="Google Shape;558;p46"/>
            <p:cNvSpPr/>
            <p:nvPr/>
          </p:nvSpPr>
          <p:spPr>
            <a:xfrm>
              <a:off x="3299850" y="323500"/>
              <a:ext cx="427725" cy="397300"/>
            </a:xfrm>
            <a:custGeom>
              <a:avLst/>
              <a:gdLst/>
              <a:ahLst/>
              <a:cxnLst/>
              <a:rect l="l" t="t" r="r" b="b"/>
              <a:pathLst>
                <a:path w="17109" h="15892" extrusionOk="0">
                  <a:moveTo>
                    <a:pt x="3397" y="6794"/>
                  </a:moveTo>
                  <a:lnTo>
                    <a:pt x="3397" y="14759"/>
                  </a:lnTo>
                  <a:lnTo>
                    <a:pt x="1132" y="14759"/>
                  </a:lnTo>
                  <a:lnTo>
                    <a:pt x="1132" y="6794"/>
                  </a:lnTo>
                  <a:close/>
                  <a:moveTo>
                    <a:pt x="9034" y="1132"/>
                  </a:moveTo>
                  <a:cubicBezTo>
                    <a:pt x="9683" y="1175"/>
                    <a:pt x="10191" y="1712"/>
                    <a:pt x="10191" y="2364"/>
                  </a:cubicBezTo>
                  <a:cubicBezTo>
                    <a:pt x="10191" y="3346"/>
                    <a:pt x="9774" y="5275"/>
                    <a:pt x="9221" y="5828"/>
                  </a:cubicBezTo>
                  <a:cubicBezTo>
                    <a:pt x="8865" y="6184"/>
                    <a:pt x="9119" y="6794"/>
                    <a:pt x="9623" y="6794"/>
                  </a:cubicBezTo>
                  <a:lnTo>
                    <a:pt x="15285" y="6794"/>
                  </a:lnTo>
                  <a:cubicBezTo>
                    <a:pt x="15599" y="6794"/>
                    <a:pt x="15849" y="7047"/>
                    <a:pt x="15849" y="7361"/>
                  </a:cubicBezTo>
                  <a:cubicBezTo>
                    <a:pt x="15849" y="7672"/>
                    <a:pt x="15599" y="7926"/>
                    <a:pt x="15285" y="7926"/>
                  </a:cubicBezTo>
                  <a:lnTo>
                    <a:pt x="11888" y="7926"/>
                  </a:lnTo>
                  <a:cubicBezTo>
                    <a:pt x="11574" y="7926"/>
                    <a:pt x="11323" y="8180"/>
                    <a:pt x="11323" y="8494"/>
                  </a:cubicBezTo>
                  <a:cubicBezTo>
                    <a:pt x="11323" y="8805"/>
                    <a:pt x="11574" y="9058"/>
                    <a:pt x="11888" y="9058"/>
                  </a:cubicBezTo>
                  <a:lnTo>
                    <a:pt x="15285" y="9058"/>
                  </a:lnTo>
                  <a:cubicBezTo>
                    <a:pt x="15586" y="9058"/>
                    <a:pt x="15852" y="9342"/>
                    <a:pt x="15852" y="9662"/>
                  </a:cubicBezTo>
                  <a:cubicBezTo>
                    <a:pt x="15852" y="9976"/>
                    <a:pt x="15599" y="10230"/>
                    <a:pt x="15285" y="10230"/>
                  </a:cubicBezTo>
                  <a:lnTo>
                    <a:pt x="11888" y="10230"/>
                  </a:lnTo>
                  <a:cubicBezTo>
                    <a:pt x="11574" y="10230"/>
                    <a:pt x="11323" y="10484"/>
                    <a:pt x="11323" y="10795"/>
                  </a:cubicBezTo>
                  <a:cubicBezTo>
                    <a:pt x="11323" y="11109"/>
                    <a:pt x="11574" y="11362"/>
                    <a:pt x="11888" y="11362"/>
                  </a:cubicBezTo>
                  <a:lnTo>
                    <a:pt x="14152" y="11362"/>
                  </a:lnTo>
                  <a:cubicBezTo>
                    <a:pt x="14466" y="11362"/>
                    <a:pt x="14717" y="11616"/>
                    <a:pt x="14717" y="11927"/>
                  </a:cubicBezTo>
                  <a:cubicBezTo>
                    <a:pt x="14717" y="12241"/>
                    <a:pt x="14466" y="12494"/>
                    <a:pt x="14152" y="12494"/>
                  </a:cubicBezTo>
                  <a:lnTo>
                    <a:pt x="11888" y="12494"/>
                  </a:lnTo>
                  <a:cubicBezTo>
                    <a:pt x="11574" y="12494"/>
                    <a:pt x="11323" y="12748"/>
                    <a:pt x="11323" y="13059"/>
                  </a:cubicBezTo>
                  <a:cubicBezTo>
                    <a:pt x="11323" y="13373"/>
                    <a:pt x="11574" y="13627"/>
                    <a:pt x="11888" y="13627"/>
                  </a:cubicBezTo>
                  <a:lnTo>
                    <a:pt x="13020" y="13627"/>
                  </a:lnTo>
                  <a:cubicBezTo>
                    <a:pt x="13334" y="13627"/>
                    <a:pt x="13585" y="13880"/>
                    <a:pt x="13585" y="14191"/>
                  </a:cubicBezTo>
                  <a:cubicBezTo>
                    <a:pt x="13585" y="14505"/>
                    <a:pt x="13334" y="14759"/>
                    <a:pt x="13020" y="14759"/>
                  </a:cubicBezTo>
                  <a:lnTo>
                    <a:pt x="9197" y="14759"/>
                  </a:lnTo>
                  <a:cubicBezTo>
                    <a:pt x="8041" y="14759"/>
                    <a:pt x="6890" y="14572"/>
                    <a:pt x="5794" y="14207"/>
                  </a:cubicBezTo>
                  <a:lnTo>
                    <a:pt x="4529" y="13784"/>
                  </a:lnTo>
                  <a:lnTo>
                    <a:pt x="4529" y="7712"/>
                  </a:lnTo>
                  <a:lnTo>
                    <a:pt x="5686" y="7132"/>
                  </a:lnTo>
                  <a:cubicBezTo>
                    <a:pt x="6265" y="6842"/>
                    <a:pt x="6797" y="6459"/>
                    <a:pt x="7253" y="6003"/>
                  </a:cubicBezTo>
                  <a:lnTo>
                    <a:pt x="7289" y="5963"/>
                  </a:lnTo>
                  <a:cubicBezTo>
                    <a:pt x="8352" y="4901"/>
                    <a:pt x="8917" y="2654"/>
                    <a:pt x="9034" y="1132"/>
                  </a:cubicBezTo>
                  <a:close/>
                  <a:moveTo>
                    <a:pt x="8491" y="0"/>
                  </a:moveTo>
                  <a:cubicBezTo>
                    <a:pt x="8177" y="0"/>
                    <a:pt x="7926" y="254"/>
                    <a:pt x="7926" y="568"/>
                  </a:cubicBezTo>
                  <a:cubicBezTo>
                    <a:pt x="7926" y="1887"/>
                    <a:pt x="7380" y="4276"/>
                    <a:pt x="6492" y="5166"/>
                  </a:cubicBezTo>
                  <a:lnTo>
                    <a:pt x="6456" y="5203"/>
                  </a:lnTo>
                  <a:cubicBezTo>
                    <a:pt x="6081" y="5574"/>
                    <a:pt x="5652" y="5885"/>
                    <a:pt x="5181" y="6120"/>
                  </a:cubicBezTo>
                  <a:lnTo>
                    <a:pt x="4529" y="6444"/>
                  </a:lnTo>
                  <a:lnTo>
                    <a:pt x="4529" y="6229"/>
                  </a:lnTo>
                  <a:cubicBezTo>
                    <a:pt x="4529" y="5915"/>
                    <a:pt x="4276" y="5661"/>
                    <a:pt x="3962" y="5661"/>
                  </a:cubicBezTo>
                  <a:lnTo>
                    <a:pt x="565" y="5661"/>
                  </a:lnTo>
                  <a:cubicBezTo>
                    <a:pt x="251" y="5661"/>
                    <a:pt x="0" y="5915"/>
                    <a:pt x="0" y="6229"/>
                  </a:cubicBezTo>
                  <a:lnTo>
                    <a:pt x="0" y="15324"/>
                  </a:lnTo>
                  <a:cubicBezTo>
                    <a:pt x="0" y="15638"/>
                    <a:pt x="251" y="15891"/>
                    <a:pt x="565" y="15891"/>
                  </a:cubicBezTo>
                  <a:lnTo>
                    <a:pt x="3962" y="15891"/>
                  </a:lnTo>
                  <a:cubicBezTo>
                    <a:pt x="4276" y="15891"/>
                    <a:pt x="4529" y="15638"/>
                    <a:pt x="4529" y="15324"/>
                  </a:cubicBezTo>
                  <a:lnTo>
                    <a:pt x="4529" y="14976"/>
                  </a:lnTo>
                  <a:lnTo>
                    <a:pt x="5435" y="15278"/>
                  </a:lnTo>
                  <a:cubicBezTo>
                    <a:pt x="6649" y="15683"/>
                    <a:pt x="7917" y="15888"/>
                    <a:pt x="9197" y="15888"/>
                  </a:cubicBezTo>
                  <a:lnTo>
                    <a:pt x="13020" y="15888"/>
                  </a:lnTo>
                  <a:cubicBezTo>
                    <a:pt x="14219" y="15888"/>
                    <a:pt x="15040" y="14681"/>
                    <a:pt x="14599" y="13566"/>
                  </a:cubicBezTo>
                  <a:cubicBezTo>
                    <a:pt x="15577" y="13298"/>
                    <a:pt x="16106" y="12241"/>
                    <a:pt x="15731" y="11302"/>
                  </a:cubicBezTo>
                  <a:cubicBezTo>
                    <a:pt x="16468" y="11100"/>
                    <a:pt x="16981" y="10429"/>
                    <a:pt x="16984" y="9662"/>
                  </a:cubicBezTo>
                  <a:cubicBezTo>
                    <a:pt x="16981" y="9233"/>
                    <a:pt x="16824" y="8823"/>
                    <a:pt x="16541" y="8503"/>
                  </a:cubicBezTo>
                  <a:cubicBezTo>
                    <a:pt x="16994" y="8005"/>
                    <a:pt x="17108" y="7289"/>
                    <a:pt x="16837" y="6673"/>
                  </a:cubicBezTo>
                  <a:cubicBezTo>
                    <a:pt x="16565" y="6060"/>
                    <a:pt x="15958" y="5661"/>
                    <a:pt x="15285" y="5661"/>
                  </a:cubicBezTo>
                  <a:lnTo>
                    <a:pt x="10635" y="5661"/>
                  </a:lnTo>
                  <a:cubicBezTo>
                    <a:pt x="11109" y="4577"/>
                    <a:pt x="11323" y="3104"/>
                    <a:pt x="11323" y="2364"/>
                  </a:cubicBezTo>
                  <a:cubicBezTo>
                    <a:pt x="11320" y="1060"/>
                    <a:pt x="10263" y="3"/>
                    <a:pt x="89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9" name="Google Shape;559;p46"/>
            <p:cNvSpPr/>
            <p:nvPr/>
          </p:nvSpPr>
          <p:spPr>
            <a:xfrm>
              <a:off x="3467650" y="238575"/>
              <a:ext cx="46525" cy="56650"/>
            </a:xfrm>
            <a:custGeom>
              <a:avLst/>
              <a:gdLst/>
              <a:ahLst/>
              <a:cxnLst/>
              <a:rect l="l" t="t" r="r" b="b"/>
              <a:pathLst>
                <a:path w="1861" h="2266" extrusionOk="0">
                  <a:moveTo>
                    <a:pt x="646" y="1"/>
                  </a:moveTo>
                  <a:cubicBezTo>
                    <a:pt x="561" y="1"/>
                    <a:pt x="475" y="20"/>
                    <a:pt x="393" y="61"/>
                  </a:cubicBezTo>
                  <a:cubicBezTo>
                    <a:pt x="112" y="199"/>
                    <a:pt x="0" y="541"/>
                    <a:pt x="139" y="821"/>
                  </a:cubicBezTo>
                  <a:lnTo>
                    <a:pt x="707" y="1954"/>
                  </a:lnTo>
                  <a:cubicBezTo>
                    <a:pt x="805" y="2150"/>
                    <a:pt x="1005" y="2265"/>
                    <a:pt x="1212" y="2265"/>
                  </a:cubicBezTo>
                  <a:cubicBezTo>
                    <a:pt x="1297" y="2265"/>
                    <a:pt x="1384" y="2246"/>
                    <a:pt x="1465" y="2204"/>
                  </a:cubicBezTo>
                  <a:cubicBezTo>
                    <a:pt x="1746" y="2065"/>
                    <a:pt x="1860" y="1727"/>
                    <a:pt x="1718" y="1446"/>
                  </a:cubicBezTo>
                  <a:lnTo>
                    <a:pt x="1154" y="314"/>
                  </a:lnTo>
                  <a:cubicBezTo>
                    <a:pt x="1053" y="115"/>
                    <a:pt x="854" y="1"/>
                    <a:pt x="6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0" name="Google Shape;560;p46"/>
            <p:cNvSpPr/>
            <p:nvPr/>
          </p:nvSpPr>
          <p:spPr>
            <a:xfrm>
              <a:off x="3566675" y="238575"/>
              <a:ext cx="46525" cy="56675"/>
            </a:xfrm>
            <a:custGeom>
              <a:avLst/>
              <a:gdLst/>
              <a:ahLst/>
              <a:cxnLst/>
              <a:rect l="l" t="t" r="r" b="b"/>
              <a:pathLst>
                <a:path w="1861" h="2267" extrusionOk="0">
                  <a:moveTo>
                    <a:pt x="1215" y="1"/>
                  </a:moveTo>
                  <a:cubicBezTo>
                    <a:pt x="1007" y="1"/>
                    <a:pt x="808" y="115"/>
                    <a:pt x="707" y="314"/>
                  </a:cubicBezTo>
                  <a:lnTo>
                    <a:pt x="143" y="1446"/>
                  </a:lnTo>
                  <a:cubicBezTo>
                    <a:pt x="1" y="1727"/>
                    <a:pt x="116" y="2065"/>
                    <a:pt x="396" y="2207"/>
                  </a:cubicBezTo>
                  <a:cubicBezTo>
                    <a:pt x="477" y="2247"/>
                    <a:pt x="562" y="2266"/>
                    <a:pt x="646" y="2266"/>
                  </a:cubicBezTo>
                  <a:cubicBezTo>
                    <a:pt x="854" y="2266"/>
                    <a:pt x="1055" y="2151"/>
                    <a:pt x="1154" y="1954"/>
                  </a:cubicBezTo>
                  <a:lnTo>
                    <a:pt x="1722" y="821"/>
                  </a:lnTo>
                  <a:cubicBezTo>
                    <a:pt x="1861" y="541"/>
                    <a:pt x="1749" y="199"/>
                    <a:pt x="1468" y="61"/>
                  </a:cubicBezTo>
                  <a:cubicBezTo>
                    <a:pt x="1387" y="20"/>
                    <a:pt x="1300" y="1"/>
                    <a:pt x="1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1" name="Google Shape;561;p46"/>
            <p:cNvSpPr/>
            <p:nvPr/>
          </p:nvSpPr>
          <p:spPr>
            <a:xfrm>
              <a:off x="361122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2" name="Google Shape;562;p46"/>
            <p:cNvSpPr/>
            <p:nvPr/>
          </p:nvSpPr>
          <p:spPr>
            <a:xfrm>
              <a:off x="341307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63" name="Google Shape;563;p46"/>
          <p:cNvGrpSpPr/>
          <p:nvPr/>
        </p:nvGrpSpPr>
        <p:grpSpPr>
          <a:xfrm>
            <a:off x="1302628" y="1777432"/>
            <a:ext cx="609583" cy="548622"/>
            <a:chOff x="6239575" y="4416275"/>
            <a:chExt cx="489625" cy="449175"/>
          </a:xfrm>
        </p:grpSpPr>
        <p:sp>
          <p:nvSpPr>
            <p:cNvPr id="564" name="Google Shape;564;p46"/>
            <p:cNvSpPr/>
            <p:nvPr/>
          </p:nvSpPr>
          <p:spPr>
            <a:xfrm>
              <a:off x="6239575" y="4416275"/>
              <a:ext cx="489625" cy="449175"/>
            </a:xfrm>
            <a:custGeom>
              <a:avLst/>
              <a:gdLst/>
              <a:ahLst/>
              <a:cxnLst/>
              <a:rect l="l" t="t" r="r" b="b"/>
              <a:pathLst>
                <a:path w="19585" h="17967" extrusionOk="0">
                  <a:moveTo>
                    <a:pt x="9792" y="1132"/>
                  </a:moveTo>
                  <a:cubicBezTo>
                    <a:pt x="10374" y="1132"/>
                    <a:pt x="10955" y="1424"/>
                    <a:pt x="11278" y="2009"/>
                  </a:cubicBezTo>
                  <a:lnTo>
                    <a:pt x="18111" y="14313"/>
                  </a:lnTo>
                  <a:cubicBezTo>
                    <a:pt x="18404" y="14838"/>
                    <a:pt x="18395" y="15481"/>
                    <a:pt x="18087" y="15998"/>
                  </a:cubicBezTo>
                  <a:cubicBezTo>
                    <a:pt x="17786" y="16518"/>
                    <a:pt x="17232" y="16834"/>
                    <a:pt x="16634" y="16834"/>
                  </a:cubicBezTo>
                  <a:cubicBezTo>
                    <a:pt x="16631" y="16834"/>
                    <a:pt x="16628" y="16834"/>
                    <a:pt x="16625" y="16834"/>
                  </a:cubicBezTo>
                  <a:lnTo>
                    <a:pt x="2962" y="16834"/>
                  </a:lnTo>
                  <a:cubicBezTo>
                    <a:pt x="1667" y="16834"/>
                    <a:pt x="849" y="15445"/>
                    <a:pt x="1474" y="14313"/>
                  </a:cubicBezTo>
                  <a:lnTo>
                    <a:pt x="8307" y="2009"/>
                  </a:lnTo>
                  <a:cubicBezTo>
                    <a:pt x="8630" y="1424"/>
                    <a:pt x="9211" y="1132"/>
                    <a:pt x="9792" y="1132"/>
                  </a:cubicBezTo>
                  <a:close/>
                  <a:moveTo>
                    <a:pt x="9792" y="1"/>
                  </a:moveTo>
                  <a:cubicBezTo>
                    <a:pt x="8763" y="1"/>
                    <a:pt x="7815" y="559"/>
                    <a:pt x="7317" y="1462"/>
                  </a:cubicBezTo>
                  <a:lnTo>
                    <a:pt x="483" y="13766"/>
                  </a:lnTo>
                  <a:cubicBezTo>
                    <a:pt x="0" y="14642"/>
                    <a:pt x="15" y="15711"/>
                    <a:pt x="523" y="16574"/>
                  </a:cubicBezTo>
                  <a:cubicBezTo>
                    <a:pt x="1033" y="17435"/>
                    <a:pt x="1960" y="17966"/>
                    <a:pt x="2962" y="17966"/>
                  </a:cubicBezTo>
                  <a:lnTo>
                    <a:pt x="16625" y="17966"/>
                  </a:lnTo>
                  <a:cubicBezTo>
                    <a:pt x="17625" y="17966"/>
                    <a:pt x="18555" y="17435"/>
                    <a:pt x="19062" y="16574"/>
                  </a:cubicBezTo>
                  <a:cubicBezTo>
                    <a:pt x="19572" y="15711"/>
                    <a:pt x="19585" y="14642"/>
                    <a:pt x="19101" y="13766"/>
                  </a:cubicBezTo>
                  <a:lnTo>
                    <a:pt x="12271" y="1462"/>
                  </a:lnTo>
                  <a:cubicBezTo>
                    <a:pt x="11770" y="559"/>
                    <a:pt x="10822" y="1"/>
                    <a:pt x="97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5" name="Google Shape;565;p46"/>
            <p:cNvSpPr/>
            <p:nvPr/>
          </p:nvSpPr>
          <p:spPr>
            <a:xfrm>
              <a:off x="6438550" y="4723875"/>
              <a:ext cx="88350" cy="84950"/>
            </a:xfrm>
            <a:custGeom>
              <a:avLst/>
              <a:gdLst/>
              <a:ahLst/>
              <a:cxnLst/>
              <a:rect l="l" t="t" r="r" b="b"/>
              <a:pathLst>
                <a:path w="3534" h="3398" extrusionOk="0">
                  <a:moveTo>
                    <a:pt x="1830" y="1132"/>
                  </a:moveTo>
                  <a:cubicBezTo>
                    <a:pt x="2122" y="1132"/>
                    <a:pt x="2401" y="1358"/>
                    <a:pt x="2401" y="1701"/>
                  </a:cubicBezTo>
                  <a:cubicBezTo>
                    <a:pt x="2401" y="2012"/>
                    <a:pt x="2147" y="2266"/>
                    <a:pt x="1833" y="2266"/>
                  </a:cubicBezTo>
                  <a:cubicBezTo>
                    <a:pt x="1329" y="2266"/>
                    <a:pt x="1076" y="1656"/>
                    <a:pt x="1432" y="1299"/>
                  </a:cubicBezTo>
                  <a:cubicBezTo>
                    <a:pt x="1548" y="1184"/>
                    <a:pt x="1691" y="1132"/>
                    <a:pt x="1830" y="1132"/>
                  </a:cubicBezTo>
                  <a:close/>
                  <a:moveTo>
                    <a:pt x="1833" y="1"/>
                  </a:moveTo>
                  <a:cubicBezTo>
                    <a:pt x="1145" y="1"/>
                    <a:pt x="526" y="415"/>
                    <a:pt x="263" y="1049"/>
                  </a:cubicBezTo>
                  <a:cubicBezTo>
                    <a:pt x="1" y="1683"/>
                    <a:pt x="146" y="2414"/>
                    <a:pt x="632" y="2900"/>
                  </a:cubicBezTo>
                  <a:cubicBezTo>
                    <a:pt x="957" y="3225"/>
                    <a:pt x="1391" y="3397"/>
                    <a:pt x="1833" y="3397"/>
                  </a:cubicBezTo>
                  <a:cubicBezTo>
                    <a:pt x="2052" y="3397"/>
                    <a:pt x="2273" y="3355"/>
                    <a:pt x="2483" y="3268"/>
                  </a:cubicBezTo>
                  <a:cubicBezTo>
                    <a:pt x="3117" y="3005"/>
                    <a:pt x="3533" y="2386"/>
                    <a:pt x="3533" y="1701"/>
                  </a:cubicBezTo>
                  <a:cubicBezTo>
                    <a:pt x="3530" y="762"/>
                    <a:pt x="2772" y="1"/>
                    <a:pt x="18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6" name="Google Shape;566;p46"/>
            <p:cNvSpPr/>
            <p:nvPr/>
          </p:nvSpPr>
          <p:spPr>
            <a:xfrm>
              <a:off x="6441950" y="4497425"/>
              <a:ext cx="84950" cy="198250"/>
            </a:xfrm>
            <a:custGeom>
              <a:avLst/>
              <a:gdLst/>
              <a:ahLst/>
              <a:cxnLst/>
              <a:rect l="l" t="t" r="r" b="b"/>
              <a:pathLst>
                <a:path w="3398" h="7930" extrusionOk="0">
                  <a:moveTo>
                    <a:pt x="1697" y="1133"/>
                  </a:moveTo>
                  <a:cubicBezTo>
                    <a:pt x="2011" y="1133"/>
                    <a:pt x="2265" y="1387"/>
                    <a:pt x="2265" y="1701"/>
                  </a:cubicBezTo>
                  <a:lnTo>
                    <a:pt x="2265" y="6230"/>
                  </a:lnTo>
                  <a:cubicBezTo>
                    <a:pt x="2265" y="6544"/>
                    <a:pt x="2011" y="6797"/>
                    <a:pt x="1697" y="6797"/>
                  </a:cubicBezTo>
                  <a:cubicBezTo>
                    <a:pt x="1383" y="6797"/>
                    <a:pt x="1133" y="6544"/>
                    <a:pt x="1133" y="6230"/>
                  </a:cubicBezTo>
                  <a:lnTo>
                    <a:pt x="1133" y="1701"/>
                  </a:lnTo>
                  <a:cubicBezTo>
                    <a:pt x="1133" y="1387"/>
                    <a:pt x="1383" y="1133"/>
                    <a:pt x="1697" y="1133"/>
                  </a:cubicBezTo>
                  <a:close/>
                  <a:moveTo>
                    <a:pt x="1697" y="1"/>
                  </a:moveTo>
                  <a:cubicBezTo>
                    <a:pt x="758" y="1"/>
                    <a:pt x="1" y="762"/>
                    <a:pt x="1" y="1701"/>
                  </a:cubicBezTo>
                  <a:lnTo>
                    <a:pt x="1" y="6233"/>
                  </a:lnTo>
                  <a:cubicBezTo>
                    <a:pt x="1" y="7169"/>
                    <a:pt x="758" y="7930"/>
                    <a:pt x="1697" y="7930"/>
                  </a:cubicBezTo>
                  <a:cubicBezTo>
                    <a:pt x="2636" y="7930"/>
                    <a:pt x="3397" y="7169"/>
                    <a:pt x="3397" y="6233"/>
                  </a:cubicBezTo>
                  <a:lnTo>
                    <a:pt x="3397" y="1701"/>
                  </a:lnTo>
                  <a:cubicBezTo>
                    <a:pt x="3397" y="762"/>
                    <a:pt x="2636" y="1"/>
                    <a:pt x="16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567" name="Google Shape;567;p46"/>
          <p:cNvSpPr/>
          <p:nvPr/>
        </p:nvSpPr>
        <p:spPr>
          <a:xfrm>
            <a:off x="7399888" y="3381253"/>
            <a:ext cx="401700" cy="401700"/>
          </a:xfrm>
          <a:prstGeom prst="ellipse">
            <a:avLst/>
          </a:prstGeom>
          <a:solidFill>
            <a:srgbClr val="718AC6">
              <a:alpha val="38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46"/>
          <p:cNvSpPr/>
          <p:nvPr/>
        </p:nvSpPr>
        <p:spPr>
          <a:xfrm>
            <a:off x="1412903" y="2009877"/>
            <a:ext cx="401700" cy="401700"/>
          </a:xfrm>
          <a:prstGeom prst="ellipse">
            <a:avLst/>
          </a:prstGeom>
          <a:solidFill>
            <a:srgbClr val="718AC6">
              <a:alpha val="38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9" name="Google Shape;569;p46"/>
          <p:cNvGrpSpPr/>
          <p:nvPr/>
        </p:nvGrpSpPr>
        <p:grpSpPr>
          <a:xfrm>
            <a:off x="240000" y="1333364"/>
            <a:ext cx="3397850" cy="187275"/>
            <a:chOff x="-3237675" y="-1132050"/>
            <a:chExt cx="3397850" cy="187275"/>
          </a:xfrm>
        </p:grpSpPr>
        <p:sp>
          <p:nvSpPr>
            <p:cNvPr id="570" name="Google Shape;570;p46"/>
            <p:cNvSpPr/>
            <p:nvPr/>
          </p:nvSpPr>
          <p:spPr>
            <a:xfrm>
              <a:off x="-37875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6"/>
            <p:cNvSpPr/>
            <p:nvPr/>
          </p:nvSpPr>
          <p:spPr>
            <a:xfrm>
              <a:off x="29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6"/>
            <p:cNvSpPr/>
            <p:nvPr/>
          </p:nvSpPr>
          <p:spPr>
            <a:xfrm>
              <a:off x="-787250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4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6"/>
            <p:cNvSpPr/>
            <p:nvPr/>
          </p:nvSpPr>
          <p:spPr>
            <a:xfrm>
              <a:off x="-1195725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46"/>
            <p:cNvSpPr/>
            <p:nvPr/>
          </p:nvSpPr>
          <p:spPr>
            <a:xfrm>
              <a:off x="-16042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5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46"/>
            <p:cNvSpPr/>
            <p:nvPr/>
          </p:nvSpPr>
          <p:spPr>
            <a:xfrm>
              <a:off x="-2012725" y="-1132050"/>
              <a:ext cx="130450" cy="187275"/>
            </a:xfrm>
            <a:custGeom>
              <a:avLst/>
              <a:gdLst/>
              <a:ahLst/>
              <a:cxnLst/>
              <a:rect l="l" t="t" r="r" b="b"/>
              <a:pathLst>
                <a:path w="5218" h="7491" extrusionOk="0">
                  <a:moveTo>
                    <a:pt x="4060" y="0"/>
                  </a:moveTo>
                  <a:lnTo>
                    <a:pt x="1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6"/>
            <p:cNvSpPr/>
            <p:nvPr/>
          </p:nvSpPr>
          <p:spPr>
            <a:xfrm>
              <a:off x="-2421200" y="-1132050"/>
              <a:ext cx="130425" cy="187275"/>
            </a:xfrm>
            <a:custGeom>
              <a:avLst/>
              <a:gdLst/>
              <a:ahLst/>
              <a:cxnLst/>
              <a:rect l="l" t="t" r="r" b="b"/>
              <a:pathLst>
                <a:path w="5217" h="7491" extrusionOk="0">
                  <a:moveTo>
                    <a:pt x="4060" y="0"/>
                  </a:moveTo>
                  <a:lnTo>
                    <a:pt x="0" y="6800"/>
                  </a:lnTo>
                  <a:lnTo>
                    <a:pt x="1178" y="7490"/>
                  </a:lnTo>
                  <a:lnTo>
                    <a:pt x="5217" y="690"/>
                  </a:lnTo>
                  <a:lnTo>
                    <a:pt x="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46"/>
            <p:cNvSpPr/>
            <p:nvPr/>
          </p:nvSpPr>
          <p:spPr>
            <a:xfrm>
              <a:off x="-28291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39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6" y="690"/>
                  </a:lnTo>
                  <a:lnTo>
                    <a:pt x="40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46"/>
            <p:cNvSpPr/>
            <p:nvPr/>
          </p:nvSpPr>
          <p:spPr>
            <a:xfrm>
              <a:off x="-3237675" y="-1132050"/>
              <a:ext cx="129925" cy="187275"/>
            </a:xfrm>
            <a:custGeom>
              <a:avLst/>
              <a:gdLst/>
              <a:ahLst/>
              <a:cxnLst/>
              <a:rect l="l" t="t" r="r" b="b"/>
              <a:pathLst>
                <a:path w="5197" h="7491" extrusionOk="0">
                  <a:moveTo>
                    <a:pt x="4040" y="0"/>
                  </a:moveTo>
                  <a:lnTo>
                    <a:pt x="0" y="6800"/>
                  </a:lnTo>
                  <a:lnTo>
                    <a:pt x="1157" y="7490"/>
                  </a:lnTo>
                  <a:lnTo>
                    <a:pt x="5197" y="690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9" name="Google Shape;579;p46"/>
          <p:cNvGrpSpPr/>
          <p:nvPr/>
        </p:nvGrpSpPr>
        <p:grpSpPr>
          <a:xfrm>
            <a:off x="7670273" y="2912496"/>
            <a:ext cx="2159530" cy="548628"/>
            <a:chOff x="2641350" y="846250"/>
            <a:chExt cx="413600" cy="105075"/>
          </a:xfrm>
        </p:grpSpPr>
        <p:sp>
          <p:nvSpPr>
            <p:cNvPr id="580" name="Google Shape;580;p46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46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46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46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73889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5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4400" dirty="0">
                <a:cs typeface="Times New Roman"/>
              </a:rPr>
              <a:t>ACTIVITY: AI Best Practices </a:t>
            </a:r>
            <a:endParaRPr lang="en-US" sz="4400"/>
          </a:p>
        </p:txBody>
      </p:sp>
      <p:sp>
        <p:nvSpPr>
          <p:cNvPr id="522" name="Google Shape;522;p45"/>
          <p:cNvSpPr txBox="1">
            <a:spLocks noGrp="1"/>
          </p:cNvSpPr>
          <p:nvPr>
            <p:ph type="title"/>
          </p:nvPr>
        </p:nvSpPr>
        <p:spPr>
          <a:xfrm>
            <a:off x="8724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Brainstorm</a:t>
            </a:r>
            <a:endParaRPr lang="en-US" dirty="0"/>
          </a:p>
        </p:txBody>
      </p:sp>
      <p:sp>
        <p:nvSpPr>
          <p:cNvPr id="523" name="Google Shape;523;p45"/>
          <p:cNvSpPr txBox="1">
            <a:spLocks noGrp="1"/>
          </p:cNvSpPr>
          <p:nvPr>
            <p:ph type="subTitle" idx="1"/>
          </p:nvPr>
        </p:nvSpPr>
        <p:spPr>
          <a:xfrm>
            <a:off x="8724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600" dirty="0"/>
              <a:t>Independently record 3-5 best practices for the ethical use of AI as a student  </a:t>
            </a:r>
            <a:endParaRPr lang="en-US" sz="1600"/>
          </a:p>
        </p:txBody>
      </p:sp>
      <p:sp>
        <p:nvSpPr>
          <p:cNvPr id="524" name="Google Shape;524;p45"/>
          <p:cNvSpPr txBox="1">
            <a:spLocks noGrp="1"/>
          </p:cNvSpPr>
          <p:nvPr>
            <p:ph type="title" idx="2"/>
          </p:nvPr>
        </p:nvSpPr>
        <p:spPr>
          <a:xfrm>
            <a:off x="34038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Group Up</a:t>
            </a:r>
            <a:endParaRPr dirty="0"/>
          </a:p>
        </p:txBody>
      </p:sp>
      <p:sp>
        <p:nvSpPr>
          <p:cNvPr id="525" name="Google Shape;525;p45"/>
          <p:cNvSpPr txBox="1">
            <a:spLocks noGrp="1"/>
          </p:cNvSpPr>
          <p:nvPr>
            <p:ph type="subTitle" idx="3"/>
          </p:nvPr>
        </p:nvSpPr>
        <p:spPr>
          <a:xfrm>
            <a:off x="34038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600" dirty="0"/>
              <a:t>Form groups of 2-3 </a:t>
            </a:r>
            <a:endParaRPr lang="en-US" sz="1600" dirty="0"/>
          </a:p>
        </p:txBody>
      </p:sp>
      <p:sp>
        <p:nvSpPr>
          <p:cNvPr id="526" name="Google Shape;526;p45"/>
          <p:cNvSpPr txBox="1">
            <a:spLocks noGrp="1"/>
          </p:cNvSpPr>
          <p:nvPr>
            <p:ph type="title" idx="4"/>
          </p:nvPr>
        </p:nvSpPr>
        <p:spPr>
          <a:xfrm>
            <a:off x="59352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Share</a:t>
            </a:r>
            <a:endParaRPr lang="en-US" dirty="0"/>
          </a:p>
        </p:txBody>
      </p:sp>
      <p:sp>
        <p:nvSpPr>
          <p:cNvPr id="527" name="Google Shape;527;p45"/>
          <p:cNvSpPr txBox="1">
            <a:spLocks noGrp="1"/>
          </p:cNvSpPr>
          <p:nvPr>
            <p:ph type="subTitle" idx="5"/>
          </p:nvPr>
        </p:nvSpPr>
        <p:spPr>
          <a:xfrm>
            <a:off x="59352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sz="1600" dirty="0"/>
              <a:t>Share your best practices with your group </a:t>
            </a:r>
            <a:endParaRPr lang="en-US" sz="1600" dirty="0"/>
          </a:p>
        </p:txBody>
      </p:sp>
      <p:grpSp>
        <p:nvGrpSpPr>
          <p:cNvPr id="541" name="Google Shape;541;p45"/>
          <p:cNvGrpSpPr/>
          <p:nvPr/>
        </p:nvGrpSpPr>
        <p:grpSpPr>
          <a:xfrm>
            <a:off x="872454" y="1293020"/>
            <a:ext cx="755358" cy="191930"/>
            <a:chOff x="2641350" y="846250"/>
            <a:chExt cx="413600" cy="105075"/>
          </a:xfrm>
        </p:grpSpPr>
        <p:sp>
          <p:nvSpPr>
            <p:cNvPr id="542" name="Google Shape;542;p45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5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5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5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3DF33B5-B7D0-A5C8-9EA0-87323B255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816" y="1901875"/>
            <a:ext cx="665189" cy="6745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713CCF-4BC0-F4DD-60E3-E1A81719C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305" y="1789450"/>
            <a:ext cx="852568" cy="899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D0C5D9-BEF4-2952-A618-2FAF99571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5716" y="1808187"/>
            <a:ext cx="833829" cy="8806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5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4400" dirty="0">
                <a:cs typeface="Times New Roman"/>
              </a:rPr>
              <a:t>ACTIVITY: AI Best Practices </a:t>
            </a:r>
            <a:endParaRPr lang="en-US" sz="4400"/>
          </a:p>
        </p:txBody>
      </p:sp>
      <p:sp>
        <p:nvSpPr>
          <p:cNvPr id="522" name="Google Shape;522;p45"/>
          <p:cNvSpPr txBox="1">
            <a:spLocks noGrp="1"/>
          </p:cNvSpPr>
          <p:nvPr>
            <p:ph type="title"/>
          </p:nvPr>
        </p:nvSpPr>
        <p:spPr>
          <a:xfrm>
            <a:off x="8724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Deliberate</a:t>
            </a:r>
            <a:endParaRPr lang="en-US" dirty="0"/>
          </a:p>
        </p:txBody>
      </p:sp>
      <p:sp>
        <p:nvSpPr>
          <p:cNvPr id="523" name="Google Shape;523;p45"/>
          <p:cNvSpPr txBox="1">
            <a:spLocks noGrp="1"/>
          </p:cNvSpPr>
          <p:nvPr>
            <p:ph type="subTitle" idx="1"/>
          </p:nvPr>
        </p:nvSpPr>
        <p:spPr>
          <a:xfrm>
            <a:off x="8724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800" dirty="0"/>
              <a:t>Decide as a group on your top 5 best practices </a:t>
            </a:r>
            <a:endParaRPr lang="en-US" sz="1800" dirty="0"/>
          </a:p>
        </p:txBody>
      </p:sp>
      <p:sp>
        <p:nvSpPr>
          <p:cNvPr id="524" name="Google Shape;524;p45"/>
          <p:cNvSpPr txBox="1">
            <a:spLocks noGrp="1"/>
          </p:cNvSpPr>
          <p:nvPr>
            <p:ph type="title" idx="2"/>
          </p:nvPr>
        </p:nvSpPr>
        <p:spPr>
          <a:xfrm>
            <a:off x="34038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Record</a:t>
            </a:r>
            <a:endParaRPr lang="en-US" dirty="0"/>
          </a:p>
        </p:txBody>
      </p:sp>
      <p:sp>
        <p:nvSpPr>
          <p:cNvPr id="525" name="Google Shape;525;p45"/>
          <p:cNvSpPr txBox="1">
            <a:spLocks noGrp="1"/>
          </p:cNvSpPr>
          <p:nvPr>
            <p:ph type="subTitle" idx="3"/>
          </p:nvPr>
        </p:nvSpPr>
        <p:spPr>
          <a:xfrm>
            <a:off x="34038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800" dirty="0"/>
              <a:t>Record your top 5 on a large sheet of paper  </a:t>
            </a:r>
            <a:endParaRPr lang="en-US" sz="1800" dirty="0"/>
          </a:p>
        </p:txBody>
      </p:sp>
      <p:sp>
        <p:nvSpPr>
          <p:cNvPr id="526" name="Google Shape;526;p45"/>
          <p:cNvSpPr txBox="1">
            <a:spLocks noGrp="1"/>
          </p:cNvSpPr>
          <p:nvPr>
            <p:ph type="title" idx="4"/>
          </p:nvPr>
        </p:nvSpPr>
        <p:spPr>
          <a:xfrm>
            <a:off x="59352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Hang</a:t>
            </a:r>
            <a:endParaRPr lang="en-US" dirty="0"/>
          </a:p>
        </p:txBody>
      </p:sp>
      <p:sp>
        <p:nvSpPr>
          <p:cNvPr id="527" name="Google Shape;527;p45"/>
          <p:cNvSpPr txBox="1">
            <a:spLocks noGrp="1"/>
          </p:cNvSpPr>
          <p:nvPr>
            <p:ph type="subTitle" idx="5"/>
          </p:nvPr>
        </p:nvSpPr>
        <p:spPr>
          <a:xfrm>
            <a:off x="59352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800" dirty="0"/>
              <a:t>Hang your paper in the classroom </a:t>
            </a:r>
            <a:endParaRPr lang="en-US" sz="1800"/>
          </a:p>
        </p:txBody>
      </p:sp>
      <p:grpSp>
        <p:nvGrpSpPr>
          <p:cNvPr id="541" name="Google Shape;541;p45"/>
          <p:cNvGrpSpPr/>
          <p:nvPr/>
        </p:nvGrpSpPr>
        <p:grpSpPr>
          <a:xfrm>
            <a:off x="872454" y="1293020"/>
            <a:ext cx="755358" cy="191930"/>
            <a:chOff x="2641350" y="846250"/>
            <a:chExt cx="413600" cy="105075"/>
          </a:xfrm>
        </p:grpSpPr>
        <p:sp>
          <p:nvSpPr>
            <p:cNvPr id="542" name="Google Shape;542;p45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5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5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5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4CEA89C-A842-EAE1-F6CF-5719FC7DF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200" y="1658286"/>
            <a:ext cx="899411" cy="9181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AB66D0-F37B-CDFC-98F7-DCA32475D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504" y="1658286"/>
            <a:ext cx="955624" cy="10024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20F056-E46A-1A2F-4AB3-A781873F56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972" y="1658286"/>
            <a:ext cx="964993" cy="10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89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5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4400" dirty="0">
                <a:cs typeface="Times New Roman"/>
              </a:rPr>
              <a:t>ACTIVITY: AI Best Practices </a:t>
            </a:r>
            <a:endParaRPr lang="en-US" sz="4400"/>
          </a:p>
        </p:txBody>
      </p:sp>
      <p:sp>
        <p:nvSpPr>
          <p:cNvPr id="522" name="Google Shape;522;p45"/>
          <p:cNvSpPr txBox="1">
            <a:spLocks noGrp="1"/>
          </p:cNvSpPr>
          <p:nvPr>
            <p:ph type="title"/>
          </p:nvPr>
        </p:nvSpPr>
        <p:spPr>
          <a:xfrm>
            <a:off x="8724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Star</a:t>
            </a:r>
            <a:endParaRPr lang="en-US" dirty="0"/>
          </a:p>
        </p:txBody>
      </p:sp>
      <p:sp>
        <p:nvSpPr>
          <p:cNvPr id="523" name="Google Shape;523;p45"/>
          <p:cNvSpPr txBox="1">
            <a:spLocks noGrp="1"/>
          </p:cNvSpPr>
          <p:nvPr>
            <p:ph type="subTitle" idx="1"/>
          </p:nvPr>
        </p:nvSpPr>
        <p:spPr>
          <a:xfrm>
            <a:off x="8724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800" dirty="0"/>
              <a:t>Star your groups favorite best practice </a:t>
            </a:r>
            <a:endParaRPr lang="en-US" sz="1800"/>
          </a:p>
        </p:txBody>
      </p:sp>
      <p:sp>
        <p:nvSpPr>
          <p:cNvPr id="524" name="Google Shape;524;p45"/>
          <p:cNvSpPr txBox="1">
            <a:spLocks noGrp="1"/>
          </p:cNvSpPr>
          <p:nvPr>
            <p:ph type="title" idx="2"/>
          </p:nvPr>
        </p:nvSpPr>
        <p:spPr>
          <a:xfrm>
            <a:off x="34038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Report</a:t>
            </a:r>
            <a:endParaRPr lang="en-US" dirty="0"/>
          </a:p>
        </p:txBody>
      </p:sp>
      <p:sp>
        <p:nvSpPr>
          <p:cNvPr id="525" name="Google Shape;525;p45"/>
          <p:cNvSpPr txBox="1">
            <a:spLocks noGrp="1"/>
          </p:cNvSpPr>
          <p:nvPr>
            <p:ph type="subTitle" idx="3"/>
          </p:nvPr>
        </p:nvSpPr>
        <p:spPr>
          <a:xfrm>
            <a:off x="34038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800" dirty="0"/>
              <a:t>Be prepared to report your favorite best practice </a:t>
            </a:r>
            <a:endParaRPr lang="en-US" sz="1800" dirty="0"/>
          </a:p>
        </p:txBody>
      </p:sp>
      <p:sp>
        <p:nvSpPr>
          <p:cNvPr id="526" name="Google Shape;526;p45"/>
          <p:cNvSpPr txBox="1">
            <a:spLocks noGrp="1"/>
          </p:cNvSpPr>
          <p:nvPr>
            <p:ph type="title" idx="4"/>
          </p:nvPr>
        </p:nvSpPr>
        <p:spPr>
          <a:xfrm>
            <a:off x="5935200" y="2645013"/>
            <a:ext cx="2336400" cy="40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Why?</a:t>
            </a:r>
            <a:endParaRPr lang="en-US" dirty="0"/>
          </a:p>
        </p:txBody>
      </p:sp>
      <p:sp>
        <p:nvSpPr>
          <p:cNvPr id="527" name="Google Shape;527;p45"/>
          <p:cNvSpPr txBox="1">
            <a:spLocks noGrp="1"/>
          </p:cNvSpPr>
          <p:nvPr>
            <p:ph type="subTitle" idx="5"/>
          </p:nvPr>
        </p:nvSpPr>
        <p:spPr>
          <a:xfrm>
            <a:off x="5935200" y="3094224"/>
            <a:ext cx="2336400" cy="9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800" dirty="0"/>
              <a:t>Why is this your group’s favorite? </a:t>
            </a:r>
            <a:endParaRPr lang="en-US" sz="1800" dirty="0"/>
          </a:p>
        </p:txBody>
      </p:sp>
      <p:grpSp>
        <p:nvGrpSpPr>
          <p:cNvPr id="541" name="Google Shape;541;p45"/>
          <p:cNvGrpSpPr/>
          <p:nvPr/>
        </p:nvGrpSpPr>
        <p:grpSpPr>
          <a:xfrm>
            <a:off x="872454" y="1293020"/>
            <a:ext cx="755358" cy="191930"/>
            <a:chOff x="2641350" y="846250"/>
            <a:chExt cx="413600" cy="105075"/>
          </a:xfrm>
        </p:grpSpPr>
        <p:sp>
          <p:nvSpPr>
            <p:cNvPr id="542" name="Google Shape;542;p45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5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5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5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57F9542-3051-86FF-CD3D-3D001B308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807" y="1620810"/>
            <a:ext cx="1002469" cy="10212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AEF8BD-9623-9309-7A7C-A99AF92D3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0766" y="1620810"/>
            <a:ext cx="1002469" cy="10212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622577E-9066-B983-6DEB-96BFCA8136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5938" y="1677024"/>
            <a:ext cx="871304" cy="90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29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Let me know before you go?</a:t>
            </a:r>
            <a:endParaRPr lang="en-US" dirty="0"/>
          </a:p>
        </p:txBody>
      </p:sp>
      <p:sp>
        <p:nvSpPr>
          <p:cNvPr id="445" name="Google Shape;445;p41"/>
          <p:cNvSpPr/>
          <p:nvPr/>
        </p:nvSpPr>
        <p:spPr>
          <a:xfrm>
            <a:off x="1958925" y="1168200"/>
            <a:ext cx="5239800" cy="3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41"/>
          <p:cNvSpPr txBox="1">
            <a:spLocks noGrp="1"/>
          </p:cNvSpPr>
          <p:nvPr>
            <p:ph type="subTitle" idx="1"/>
          </p:nvPr>
        </p:nvSpPr>
        <p:spPr>
          <a:xfrm>
            <a:off x="2259450" y="1849425"/>
            <a:ext cx="4625100" cy="17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None/>
            </a:pPr>
            <a:r>
              <a:rPr lang="en" sz="4000" dirty="0"/>
              <a:t>How can you ethically use AI in this course? </a:t>
            </a:r>
            <a:endParaRPr lang="en-US" sz="4000" dirty="0"/>
          </a:p>
        </p:txBody>
      </p:sp>
      <p:cxnSp>
        <p:nvCxnSpPr>
          <p:cNvPr id="447" name="Google Shape;447;p41"/>
          <p:cNvCxnSpPr/>
          <p:nvPr/>
        </p:nvCxnSpPr>
        <p:spPr>
          <a:xfrm rot="10800000" flipH="1">
            <a:off x="3459250" y="3912850"/>
            <a:ext cx="4990500" cy="1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48" name="Google Shape;448;p41"/>
          <p:cNvGrpSpPr/>
          <p:nvPr/>
        </p:nvGrpSpPr>
        <p:grpSpPr>
          <a:xfrm>
            <a:off x="2284813" y="3850262"/>
            <a:ext cx="537556" cy="136576"/>
            <a:chOff x="2641350" y="846250"/>
            <a:chExt cx="413600" cy="105075"/>
          </a:xfrm>
        </p:grpSpPr>
        <p:sp>
          <p:nvSpPr>
            <p:cNvPr id="449" name="Google Shape;449;p41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1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1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1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8"/>
          <p:cNvSpPr/>
          <p:nvPr/>
        </p:nvSpPr>
        <p:spPr>
          <a:xfrm>
            <a:off x="6145081" y="1164309"/>
            <a:ext cx="998400" cy="998400"/>
          </a:xfrm>
          <a:prstGeom prst="ellipse">
            <a:avLst/>
          </a:prstGeom>
          <a:solidFill>
            <a:schemeClr val="hlink">
              <a:alpha val="383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48"/>
          <p:cNvSpPr/>
          <p:nvPr/>
        </p:nvSpPr>
        <p:spPr>
          <a:xfrm>
            <a:off x="380800" y="519600"/>
            <a:ext cx="6261600" cy="46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48"/>
          <p:cNvSpPr/>
          <p:nvPr/>
        </p:nvSpPr>
        <p:spPr>
          <a:xfrm>
            <a:off x="715100" y="832048"/>
            <a:ext cx="5580000" cy="431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48"/>
          <p:cNvSpPr txBox="1">
            <a:spLocks noGrp="1"/>
          </p:cNvSpPr>
          <p:nvPr>
            <p:ph type="title"/>
          </p:nvPr>
        </p:nvSpPr>
        <p:spPr>
          <a:xfrm>
            <a:off x="1039150" y="1145023"/>
            <a:ext cx="5106000" cy="28999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“Training a large language model like GPT-3, for example, is estimated to use just under 1,300 megawatt hours (MWh) of electricity; about as much power as consumed annually by 130 US homes.” - reported by the Verge. In the context of climate change, is any AI use ethical? </a:t>
            </a:r>
            <a:endParaRPr lang="en-US" sz="2800" dirty="0"/>
          </a:p>
        </p:txBody>
      </p:sp>
      <p:grpSp>
        <p:nvGrpSpPr>
          <p:cNvPr id="606" name="Google Shape;606;p48"/>
          <p:cNvGrpSpPr/>
          <p:nvPr/>
        </p:nvGrpSpPr>
        <p:grpSpPr>
          <a:xfrm rot="-5400000">
            <a:off x="328789" y="1830282"/>
            <a:ext cx="772605" cy="196301"/>
            <a:chOff x="2641350" y="846250"/>
            <a:chExt cx="413600" cy="105075"/>
          </a:xfrm>
        </p:grpSpPr>
        <p:sp>
          <p:nvSpPr>
            <p:cNvPr id="607" name="Google Shape;607;p48"/>
            <p:cNvSpPr/>
            <p:nvPr/>
          </p:nvSpPr>
          <p:spPr>
            <a:xfrm>
              <a:off x="2991475" y="846250"/>
              <a:ext cx="63475" cy="105075"/>
            </a:xfrm>
            <a:custGeom>
              <a:avLst/>
              <a:gdLst/>
              <a:ahLst/>
              <a:cxnLst/>
              <a:rect l="l" t="t" r="r" b="b"/>
              <a:pathLst>
                <a:path w="2539" h="4203" extrusionOk="0">
                  <a:moveTo>
                    <a:pt x="2092" y="1"/>
                  </a:moveTo>
                  <a:lnTo>
                    <a:pt x="1" y="2111"/>
                  </a:lnTo>
                  <a:lnTo>
                    <a:pt x="2092" y="4202"/>
                  </a:lnTo>
                  <a:lnTo>
                    <a:pt x="2538" y="3756"/>
                  </a:lnTo>
                  <a:lnTo>
                    <a:pt x="874" y="2111"/>
                  </a:lnTo>
                  <a:lnTo>
                    <a:pt x="2538" y="447"/>
                  </a:lnTo>
                  <a:lnTo>
                    <a:pt x="20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8"/>
            <p:cNvSpPr/>
            <p:nvPr/>
          </p:nvSpPr>
          <p:spPr>
            <a:xfrm>
              <a:off x="28747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091" y="1"/>
                  </a:moveTo>
                  <a:lnTo>
                    <a:pt x="0" y="2111"/>
                  </a:lnTo>
                  <a:lnTo>
                    <a:pt x="2091" y="4202"/>
                  </a:lnTo>
                  <a:lnTo>
                    <a:pt x="2538" y="3756"/>
                  </a:lnTo>
                  <a:lnTo>
                    <a:pt x="894" y="2111"/>
                  </a:lnTo>
                  <a:lnTo>
                    <a:pt x="2538" y="447"/>
                  </a:lnTo>
                  <a:lnTo>
                    <a:pt x="2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8"/>
            <p:cNvSpPr/>
            <p:nvPr/>
          </p:nvSpPr>
          <p:spPr>
            <a:xfrm>
              <a:off x="2758075" y="846250"/>
              <a:ext cx="63450" cy="105075"/>
            </a:xfrm>
            <a:custGeom>
              <a:avLst/>
              <a:gdLst/>
              <a:ahLst/>
              <a:cxnLst/>
              <a:rect l="l" t="t" r="r" b="b"/>
              <a:pathLst>
                <a:path w="2538" h="4203" extrusionOk="0">
                  <a:moveTo>
                    <a:pt x="2111" y="1"/>
                  </a:moveTo>
                  <a:lnTo>
                    <a:pt x="0" y="2111"/>
                  </a:lnTo>
                  <a:lnTo>
                    <a:pt x="2111" y="4202"/>
                  </a:lnTo>
                  <a:lnTo>
                    <a:pt x="2537" y="3756"/>
                  </a:lnTo>
                  <a:lnTo>
                    <a:pt x="893" y="2111"/>
                  </a:lnTo>
                  <a:lnTo>
                    <a:pt x="2537" y="447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8"/>
            <p:cNvSpPr/>
            <p:nvPr/>
          </p:nvSpPr>
          <p:spPr>
            <a:xfrm>
              <a:off x="2641350" y="846250"/>
              <a:ext cx="63975" cy="105075"/>
            </a:xfrm>
            <a:custGeom>
              <a:avLst/>
              <a:gdLst/>
              <a:ahLst/>
              <a:cxnLst/>
              <a:rect l="l" t="t" r="r" b="b"/>
              <a:pathLst>
                <a:path w="2559" h="4203" extrusionOk="0">
                  <a:moveTo>
                    <a:pt x="2112" y="1"/>
                  </a:moveTo>
                  <a:lnTo>
                    <a:pt x="1" y="2111"/>
                  </a:lnTo>
                  <a:lnTo>
                    <a:pt x="2112" y="4202"/>
                  </a:lnTo>
                  <a:lnTo>
                    <a:pt x="2558" y="3756"/>
                  </a:lnTo>
                  <a:lnTo>
                    <a:pt x="894" y="2111"/>
                  </a:lnTo>
                  <a:lnTo>
                    <a:pt x="2558" y="447"/>
                  </a:lnTo>
                  <a:lnTo>
                    <a:pt x="21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11" name="Google Shape;611;p48"/>
          <p:cNvCxnSpPr/>
          <p:nvPr/>
        </p:nvCxnSpPr>
        <p:spPr>
          <a:xfrm>
            <a:off x="453675" y="4411950"/>
            <a:ext cx="5442600" cy="5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880723717"/>
      </p:ext>
    </p:extLst>
  </p:cSld>
  <p:clrMapOvr>
    <a:masterClrMapping/>
  </p:clrMapOvr>
</p:sld>
</file>

<file path=ppt/theme/theme1.xml><?xml version="1.0" encoding="utf-8"?>
<a:theme xmlns:a="http://schemas.openxmlformats.org/drawingml/2006/main" name="Artificial Intelligence (AI) Startup Business Plan by Slidesgo">
  <a:themeElements>
    <a:clrScheme name="Simple Light">
      <a:dk1>
        <a:srgbClr val="191919"/>
      </a:dk1>
      <a:lt1>
        <a:srgbClr val="FFFFFF"/>
      </a:lt1>
      <a:dk2>
        <a:srgbClr val="C1C1C1"/>
      </a:dk2>
      <a:lt2>
        <a:srgbClr val="E7E7E7"/>
      </a:lt2>
      <a:accent1>
        <a:srgbClr val="6E79E4"/>
      </a:accent1>
      <a:accent2>
        <a:srgbClr val="3C3C3B"/>
      </a:accent2>
      <a:accent3>
        <a:srgbClr val="5C64B8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DD9A60-53EA-45DF-BB3C-4A53BD517C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A72A80-2AAB-4AE7-86BF-7820307E399E}">
  <ds:schemaRefs>
    <ds:schemaRef ds:uri="http://schemas.microsoft.com/office/2006/metadata/properties"/>
    <ds:schemaRef ds:uri="http://schemas.microsoft.com/office/infopath/2007/PartnerControls"/>
    <ds:schemaRef ds:uri="b108b31e-acdd-45f1-997a-68a0556f30f4"/>
    <ds:schemaRef ds:uri="3108dbb9-caae-4c0d-9133-6a25b88eb72e"/>
  </ds:schemaRefs>
</ds:datastoreItem>
</file>

<file path=customXml/itemProps3.xml><?xml version="1.0" encoding="utf-8"?>
<ds:datastoreItem xmlns:ds="http://schemas.openxmlformats.org/officeDocument/2006/customXml" ds:itemID="{2038AA18-990D-439C-996A-219ABC3DCB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08b31e-acdd-45f1-997a-68a0556f30f4"/>
    <ds:schemaRef ds:uri="3108dbb9-caae-4c0d-9133-6a25b88eb7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10</Slides>
  <Notes>10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Artificial Intelligence (AI) Startup Business Plan by Slidesgo</vt:lpstr>
      <vt:lpstr>Slidesgo Final Pages</vt:lpstr>
      <vt:lpstr>AIM: How can you ethically navigate AI in your education? </vt:lpstr>
      <vt:lpstr>How have you used AI in your own lives? </vt:lpstr>
      <vt:lpstr>Strengths</vt:lpstr>
      <vt:lpstr>As a student, how can AI...</vt:lpstr>
      <vt:lpstr>ACTIVITY: AI Best Practices </vt:lpstr>
      <vt:lpstr>ACTIVITY: AI Best Practices </vt:lpstr>
      <vt:lpstr>ACTIVITY: AI Best Practices </vt:lpstr>
      <vt:lpstr>Let me know before you go?</vt:lpstr>
      <vt:lpstr>“Training a large language model like GPT-3, for example, is estimated to use just under 1,300 megawatt hours (MWh) of electricity; about as much power as consumed annually by 130 US homes.” - reported by the Verge. In the context of climate change, is any AI use ethical? </vt:lpstr>
      <vt:lpstr>Considering the things we’ve discussed today, what skills do you think will be especially important in you in your future education and career?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 How can you ethically navigate AI in your education? </dc:title>
  <cp:revision>217</cp:revision>
  <dcterms:modified xsi:type="dcterms:W3CDTF">2024-07-15T17:21:05Z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  <property fmtid="{D5CDD505-2E9C-101B-9397-08002B2CF9AE}" pid="3" name="MediaServiceImageTags">
    <vt:lpwstr/>
  </property>
</Properties>
</file>