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4"/>
    <p:sldMasterId id="2147483684" r:id="rId5"/>
  </p:sldMasterIdLst>
  <p:notesMasterIdLst>
    <p:notesMasterId r:id="rId11"/>
  </p:notesMasterIdLst>
  <p:sldIdLst>
    <p:sldId id="256" r:id="rId6"/>
    <p:sldId id="288" r:id="rId7"/>
    <p:sldId id="258" r:id="rId8"/>
    <p:sldId id="330" r:id="rId9"/>
    <p:sldId id="260" r:id="rId10"/>
  </p:sldIdLst>
  <p:sldSz cx="9144000" cy="5143500" type="screen16x9"/>
  <p:notesSz cx="6858000" cy="9144000"/>
  <p:embeddedFontLst>
    <p:embeddedFont>
      <p:font typeface="Bebas Neue" panose="020B0606020202050201" pitchFamily="34" charset="0"/>
      <p:regular r:id="rId12"/>
    </p:embeddedFont>
    <p:embeddedFont>
      <p:font typeface="Nunito" pitchFamily="2" charset="0"/>
      <p:regular r:id="rId13"/>
      <p:bold r:id="rId14"/>
      <p:italic r:id="rId15"/>
      <p:boldItalic r:id="rId16"/>
    </p:embeddedFont>
    <p:embeddedFont>
      <p:font typeface="Raleway" pitchFamily="2" charset="0"/>
      <p:regular r:id="rId17"/>
      <p:bold r:id="rId18"/>
      <p:italic r:id="rId19"/>
      <p:boldItalic r:id="rId20"/>
    </p:embeddedFont>
    <p:embeddedFont>
      <p:font typeface="Raleway Medium" pitchFamily="2"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FE4099-FD86-0F3F-1D66-885A42113144}" v="50" dt="2024-07-23T15:39:56.194"/>
  </p1510:revLst>
</p1510:revInfo>
</file>

<file path=ppt/tableStyles.xml><?xml version="1.0" encoding="utf-8"?>
<a:tblStyleLst xmlns:a="http://schemas.openxmlformats.org/drawingml/2006/main" def="{E8BA13B6-05F2-4C82-911C-12246C08098C}">
  <a:tblStyle styleId="{E8BA13B6-05F2-4C82-911C-12246C08098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10.fntdata"/><Relationship Id="rId7" Type="http://schemas.openxmlformats.org/officeDocument/2006/relationships/slide" Target="slides/slide2.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5.fntdata"/><Relationship Id="rId20" Type="http://schemas.openxmlformats.org/officeDocument/2006/relationships/font" Target="fonts/font9.fntdata"/><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Master" Target="slideMasters/slideMaster2.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font" Target="fonts/font8.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ldin, Michael (LABOR)" userId="S::michael.goldin@labor.ny.gov::ac7d501b-6cd0-4582-a022-fed75d2dc67a" providerId="AD" clId="Web-{F9D135D7-6A24-323C-3170-867474B26373}"/>
    <pc:docChg chg="addSld modSld sldOrd">
      <pc:chgData name="Goldin, Michael (LABOR)" userId="S::michael.goldin@labor.ny.gov::ac7d501b-6cd0-4582-a022-fed75d2dc67a" providerId="AD" clId="Web-{F9D135D7-6A24-323C-3170-867474B26373}" dt="2024-07-15T17:18:11.052" v="463" actId="1076"/>
      <pc:docMkLst>
        <pc:docMk/>
      </pc:docMkLst>
      <pc:sldChg chg="addSp delSp modSp">
        <pc:chgData name="Goldin, Michael (LABOR)" userId="S::michael.goldin@labor.ny.gov::ac7d501b-6cd0-4582-a022-fed75d2dc67a" providerId="AD" clId="Web-{F9D135D7-6A24-323C-3170-867474B26373}" dt="2024-07-15T14:43:20.364" v="84" actId="1076"/>
        <pc:sldMkLst>
          <pc:docMk/>
          <pc:sldMk cId="0" sldId="256"/>
        </pc:sldMkLst>
        <pc:spChg chg="mod">
          <ac:chgData name="Goldin, Michael (LABOR)" userId="S::michael.goldin@labor.ny.gov::ac7d501b-6cd0-4582-a022-fed75d2dc67a" providerId="AD" clId="Web-{F9D135D7-6A24-323C-3170-867474B26373}" dt="2024-07-15T14:24:25.072" v="50" actId="1076"/>
          <ac:spMkLst>
            <pc:docMk/>
            <pc:sldMk cId="0" sldId="256"/>
            <ac:spMk id="300" creationId="{00000000-0000-0000-0000-000000000000}"/>
          </ac:spMkLst>
        </pc:spChg>
        <pc:spChg chg="mod">
          <ac:chgData name="Goldin, Michael (LABOR)" userId="S::michael.goldin@labor.ny.gov::ac7d501b-6cd0-4582-a022-fed75d2dc67a" providerId="AD" clId="Web-{F9D135D7-6A24-323C-3170-867474B26373}" dt="2024-07-15T14:24:33.994" v="52" actId="20577"/>
          <ac:spMkLst>
            <pc:docMk/>
            <pc:sldMk cId="0" sldId="256"/>
            <ac:spMk id="301" creationId="{00000000-0000-0000-0000-000000000000}"/>
          </ac:spMkLst>
        </pc:spChg>
        <pc:spChg chg="del">
          <ac:chgData name="Goldin, Michael (LABOR)" userId="S::michael.goldin@labor.ny.gov::ac7d501b-6cd0-4582-a022-fed75d2dc67a" providerId="AD" clId="Web-{F9D135D7-6A24-323C-3170-867474B26373}" dt="2024-07-15T14:21:46.618" v="10"/>
          <ac:spMkLst>
            <pc:docMk/>
            <pc:sldMk cId="0" sldId="256"/>
            <ac:spMk id="385" creationId="{00000000-0000-0000-0000-000000000000}"/>
          </ac:spMkLst>
        </pc:spChg>
        <pc:spChg chg="mod">
          <ac:chgData name="Goldin, Michael (LABOR)" userId="S::michael.goldin@labor.ny.gov::ac7d501b-6cd0-4582-a022-fed75d2dc67a" providerId="AD" clId="Web-{F9D135D7-6A24-323C-3170-867474B26373}" dt="2024-07-15T14:43:20.364" v="84" actId="1076"/>
          <ac:spMkLst>
            <pc:docMk/>
            <pc:sldMk cId="0" sldId="256"/>
            <ac:spMk id="392" creationId="{00000000-0000-0000-0000-000000000000}"/>
          </ac:spMkLst>
        </pc:spChg>
        <pc:grpChg chg="del">
          <ac:chgData name="Goldin, Michael (LABOR)" userId="S::michael.goldin@labor.ny.gov::ac7d501b-6cd0-4582-a022-fed75d2dc67a" providerId="AD" clId="Web-{F9D135D7-6A24-323C-3170-867474B26373}" dt="2024-07-15T14:21:46.618" v="11"/>
          <ac:grpSpMkLst>
            <pc:docMk/>
            <pc:sldMk cId="0" sldId="256"/>
            <ac:grpSpMk id="302" creationId="{00000000-0000-0000-0000-000000000000}"/>
          </ac:grpSpMkLst>
        </pc:grpChg>
        <pc:grpChg chg="mod">
          <ac:chgData name="Goldin, Michael (LABOR)" userId="S::michael.goldin@labor.ny.gov::ac7d501b-6cd0-4582-a022-fed75d2dc67a" providerId="AD" clId="Web-{F9D135D7-6A24-323C-3170-867474B26373}" dt="2024-07-15T14:24:07.604" v="46" actId="1076"/>
          <ac:grpSpMkLst>
            <pc:docMk/>
            <pc:sldMk cId="0" sldId="256"/>
            <ac:grpSpMk id="386" creationId="{00000000-0000-0000-0000-000000000000}"/>
          </ac:grpSpMkLst>
        </pc:grpChg>
        <pc:picChg chg="add del mod">
          <ac:chgData name="Goldin, Michael (LABOR)" userId="S::michael.goldin@labor.ny.gov::ac7d501b-6cd0-4582-a022-fed75d2dc67a" providerId="AD" clId="Web-{F9D135D7-6A24-323C-3170-867474B26373}" dt="2024-07-15T14:26:18.839" v="61"/>
          <ac:picMkLst>
            <pc:docMk/>
            <pc:sldMk cId="0" sldId="256"/>
            <ac:picMk id="2" creationId="{4C8B0C8B-5E83-AFE9-FFD2-389828328415}"/>
          </ac:picMkLst>
        </pc:picChg>
        <pc:picChg chg="add del mod">
          <ac:chgData name="Goldin, Michael (LABOR)" userId="S::michael.goldin@labor.ny.gov::ac7d501b-6cd0-4582-a022-fed75d2dc67a" providerId="AD" clId="Web-{F9D135D7-6A24-323C-3170-867474B26373}" dt="2024-07-15T14:29:52.841" v="63"/>
          <ac:picMkLst>
            <pc:docMk/>
            <pc:sldMk cId="0" sldId="256"/>
            <ac:picMk id="3" creationId="{57F9261D-8FBC-29DE-A8C2-65B7968986EB}"/>
          </ac:picMkLst>
        </pc:picChg>
        <pc:picChg chg="add mod">
          <ac:chgData name="Goldin, Michael (LABOR)" userId="S::michael.goldin@labor.ny.gov::ac7d501b-6cd0-4582-a022-fed75d2dc67a" providerId="AD" clId="Web-{F9D135D7-6A24-323C-3170-867474B26373}" dt="2024-07-15T14:43:05.723" v="82" actId="1076"/>
          <ac:picMkLst>
            <pc:docMk/>
            <pc:sldMk cId="0" sldId="256"/>
            <ac:picMk id="4" creationId="{B06EEF90-73CD-8F8F-50AC-7E5393CE7DCC}"/>
          </ac:picMkLst>
        </pc:picChg>
        <pc:cxnChg chg="mod">
          <ac:chgData name="Goldin, Michael (LABOR)" userId="S::michael.goldin@labor.ny.gov::ac7d501b-6cd0-4582-a022-fed75d2dc67a" providerId="AD" clId="Web-{F9D135D7-6A24-323C-3170-867474B26373}" dt="2024-07-15T14:24:39.229" v="53" actId="1076"/>
          <ac:cxnSpMkLst>
            <pc:docMk/>
            <pc:sldMk cId="0" sldId="256"/>
            <ac:cxnSpMk id="391" creationId="{00000000-0000-0000-0000-000000000000}"/>
          </ac:cxnSpMkLst>
        </pc:cxnChg>
      </pc:sldChg>
      <pc:sldChg chg="modSp ord">
        <pc:chgData name="Goldin, Michael (LABOR)" userId="S::michael.goldin@labor.ny.gov::ac7d501b-6cd0-4582-a022-fed75d2dc67a" providerId="AD" clId="Web-{F9D135D7-6A24-323C-3170-867474B26373}" dt="2024-07-15T16:58:22.455" v="337" actId="20577"/>
        <pc:sldMkLst>
          <pc:docMk/>
          <pc:sldMk cId="0" sldId="259"/>
        </pc:sldMkLst>
        <pc:spChg chg="mod">
          <ac:chgData name="Goldin, Michael (LABOR)" userId="S::michael.goldin@labor.ny.gov::ac7d501b-6cd0-4582-a022-fed75d2dc67a" providerId="AD" clId="Web-{F9D135D7-6A24-323C-3170-867474B26373}" dt="2024-07-15T16:58:13.673" v="332" actId="20577"/>
          <ac:spMkLst>
            <pc:docMk/>
            <pc:sldMk cId="0" sldId="259"/>
            <ac:spMk id="444" creationId="{00000000-0000-0000-0000-000000000000}"/>
          </ac:spMkLst>
        </pc:spChg>
        <pc:spChg chg="mod">
          <ac:chgData name="Goldin, Michael (LABOR)" userId="S::michael.goldin@labor.ny.gov::ac7d501b-6cd0-4582-a022-fed75d2dc67a" providerId="AD" clId="Web-{F9D135D7-6A24-323C-3170-867474B26373}" dt="2024-07-15T16:58:22.455" v="337" actId="20577"/>
          <ac:spMkLst>
            <pc:docMk/>
            <pc:sldMk cId="0" sldId="259"/>
            <ac:spMk id="446" creationId="{00000000-0000-0000-0000-000000000000}"/>
          </ac:spMkLst>
        </pc:spChg>
      </pc:sldChg>
      <pc:sldChg chg="addSp delSp modSp ord">
        <pc:chgData name="Goldin, Michael (LABOR)" userId="S::michael.goldin@labor.ny.gov::ac7d501b-6cd0-4582-a022-fed75d2dc67a" providerId="AD" clId="Web-{F9D135D7-6A24-323C-3170-867474B26373}" dt="2024-07-15T14:45:49.241" v="97" actId="20577"/>
        <pc:sldMkLst>
          <pc:docMk/>
          <pc:sldMk cId="0" sldId="260"/>
        </pc:sldMkLst>
        <pc:spChg chg="add del mod">
          <ac:chgData name="Goldin, Michael (LABOR)" userId="S::michael.goldin@labor.ny.gov::ac7d501b-6cd0-4582-a022-fed75d2dc67a" providerId="AD" clId="Web-{F9D135D7-6A24-323C-3170-867474B26373}" dt="2024-07-15T14:45:15.365" v="89"/>
          <ac:spMkLst>
            <pc:docMk/>
            <pc:sldMk cId="0" sldId="260"/>
            <ac:spMk id="3" creationId="{0464DDAB-54A1-9945-3A01-7C73D686825D}"/>
          </ac:spMkLst>
        </pc:spChg>
        <pc:spChg chg="add del mod">
          <ac:chgData name="Goldin, Michael (LABOR)" userId="S::michael.goldin@labor.ny.gov::ac7d501b-6cd0-4582-a022-fed75d2dc67a" providerId="AD" clId="Web-{F9D135D7-6A24-323C-3170-867474B26373}" dt="2024-07-15T14:45:31.178" v="94"/>
          <ac:spMkLst>
            <pc:docMk/>
            <pc:sldMk cId="0" sldId="260"/>
            <ac:spMk id="5" creationId="{9A93FBF7-7CC0-5022-26D8-C674A81C561D}"/>
          </ac:spMkLst>
        </pc:spChg>
        <pc:spChg chg="mod">
          <ac:chgData name="Goldin, Michael (LABOR)" userId="S::michael.goldin@labor.ny.gov::ac7d501b-6cd0-4582-a022-fed75d2dc67a" providerId="AD" clId="Web-{F9D135D7-6A24-323C-3170-867474B26373}" dt="2024-07-15T14:45:49.241" v="97" actId="20577"/>
          <ac:spMkLst>
            <pc:docMk/>
            <pc:sldMk cId="0" sldId="260"/>
            <ac:spMk id="459" creationId="{00000000-0000-0000-0000-000000000000}"/>
          </ac:spMkLst>
        </pc:spChg>
        <pc:spChg chg="del">
          <ac:chgData name="Goldin, Michael (LABOR)" userId="S::michael.goldin@labor.ny.gov::ac7d501b-6cd0-4582-a022-fed75d2dc67a" providerId="AD" clId="Web-{F9D135D7-6A24-323C-3170-867474B26373}" dt="2024-07-15T14:45:05.615" v="87"/>
          <ac:spMkLst>
            <pc:docMk/>
            <pc:sldMk cId="0" sldId="260"/>
            <ac:spMk id="460" creationId="{00000000-0000-0000-0000-000000000000}"/>
          </ac:spMkLst>
        </pc:spChg>
        <pc:spChg chg="del">
          <ac:chgData name="Goldin, Michael (LABOR)" userId="S::michael.goldin@labor.ny.gov::ac7d501b-6cd0-4582-a022-fed75d2dc67a" providerId="AD" clId="Web-{F9D135D7-6A24-323C-3170-867474B26373}" dt="2024-07-15T14:45:28.568" v="93"/>
          <ac:spMkLst>
            <pc:docMk/>
            <pc:sldMk cId="0" sldId="260"/>
            <ac:spMk id="461" creationId="{00000000-0000-0000-0000-000000000000}"/>
          </ac:spMkLst>
        </pc:spChg>
      </pc:sldChg>
      <pc:sldChg chg="addSp delSp modSp ord">
        <pc:chgData name="Goldin, Michael (LABOR)" userId="S::michael.goldin@labor.ny.gov::ac7d501b-6cd0-4582-a022-fed75d2dc67a" providerId="AD" clId="Web-{F9D135D7-6A24-323C-3170-867474B26373}" dt="2024-07-15T17:11:21.978" v="426" actId="1076"/>
        <pc:sldMkLst>
          <pc:docMk/>
          <pc:sldMk cId="0" sldId="263"/>
        </pc:sldMkLst>
        <pc:spChg chg="mod">
          <ac:chgData name="Goldin, Michael (LABOR)" userId="S::michael.goldin@labor.ny.gov::ac7d501b-6cd0-4582-a022-fed75d2dc67a" providerId="AD" clId="Web-{F9D135D7-6A24-323C-3170-867474B26373}" dt="2024-07-15T16:52:49.161" v="234" actId="20577"/>
          <ac:spMkLst>
            <pc:docMk/>
            <pc:sldMk cId="0" sldId="263"/>
            <ac:spMk id="521" creationId="{00000000-0000-0000-0000-000000000000}"/>
          </ac:spMkLst>
        </pc:spChg>
        <pc:spChg chg="mod">
          <ac:chgData name="Goldin, Michael (LABOR)" userId="S::michael.goldin@labor.ny.gov::ac7d501b-6cd0-4582-a022-fed75d2dc67a" providerId="AD" clId="Web-{F9D135D7-6A24-323C-3170-867474B26373}" dt="2024-07-15T16:53:49.942" v="255" actId="20577"/>
          <ac:spMkLst>
            <pc:docMk/>
            <pc:sldMk cId="0" sldId="263"/>
            <ac:spMk id="522" creationId="{00000000-0000-0000-0000-000000000000}"/>
          </ac:spMkLst>
        </pc:spChg>
        <pc:spChg chg="mod">
          <ac:chgData name="Goldin, Michael (LABOR)" userId="S::michael.goldin@labor.ny.gov::ac7d501b-6cd0-4582-a022-fed75d2dc67a" providerId="AD" clId="Web-{F9D135D7-6A24-323C-3170-867474B26373}" dt="2024-07-15T17:04:37.982" v="387"/>
          <ac:spMkLst>
            <pc:docMk/>
            <pc:sldMk cId="0" sldId="263"/>
            <ac:spMk id="523" creationId="{00000000-0000-0000-0000-000000000000}"/>
          </ac:spMkLst>
        </pc:spChg>
        <pc:spChg chg="mod">
          <ac:chgData name="Goldin, Michael (LABOR)" userId="S::michael.goldin@labor.ny.gov::ac7d501b-6cd0-4582-a022-fed75d2dc67a" providerId="AD" clId="Web-{F9D135D7-6A24-323C-3170-867474B26373}" dt="2024-07-15T16:53:36.926" v="247" actId="20577"/>
          <ac:spMkLst>
            <pc:docMk/>
            <pc:sldMk cId="0" sldId="263"/>
            <ac:spMk id="524" creationId="{00000000-0000-0000-0000-000000000000}"/>
          </ac:spMkLst>
        </pc:spChg>
        <pc:spChg chg="mod">
          <ac:chgData name="Goldin, Michael (LABOR)" userId="S::michael.goldin@labor.ny.gov::ac7d501b-6cd0-4582-a022-fed75d2dc67a" providerId="AD" clId="Web-{F9D135D7-6A24-323C-3170-867474B26373}" dt="2024-07-15T17:04:37.982" v="388"/>
          <ac:spMkLst>
            <pc:docMk/>
            <pc:sldMk cId="0" sldId="263"/>
            <ac:spMk id="525" creationId="{00000000-0000-0000-0000-000000000000}"/>
          </ac:spMkLst>
        </pc:spChg>
        <pc:spChg chg="mod">
          <ac:chgData name="Goldin, Michael (LABOR)" userId="S::michael.goldin@labor.ny.gov::ac7d501b-6cd0-4582-a022-fed75d2dc67a" providerId="AD" clId="Web-{F9D135D7-6A24-323C-3170-867474B26373}" dt="2024-07-15T16:54:11.332" v="260" actId="20577"/>
          <ac:spMkLst>
            <pc:docMk/>
            <pc:sldMk cId="0" sldId="263"/>
            <ac:spMk id="526" creationId="{00000000-0000-0000-0000-000000000000}"/>
          </ac:spMkLst>
        </pc:spChg>
        <pc:spChg chg="mod">
          <ac:chgData name="Goldin, Michael (LABOR)" userId="S::michael.goldin@labor.ny.gov::ac7d501b-6cd0-4582-a022-fed75d2dc67a" providerId="AD" clId="Web-{F9D135D7-6A24-323C-3170-867474B26373}" dt="2024-07-15T17:04:38.013" v="389"/>
          <ac:spMkLst>
            <pc:docMk/>
            <pc:sldMk cId="0" sldId="263"/>
            <ac:spMk id="527" creationId="{00000000-0000-0000-0000-000000000000}"/>
          </ac:spMkLst>
        </pc:spChg>
        <pc:spChg chg="del">
          <ac:chgData name="Goldin, Michael (LABOR)" userId="S::michael.goldin@labor.ny.gov::ac7d501b-6cd0-4582-a022-fed75d2dc67a" providerId="AD" clId="Web-{F9D135D7-6A24-323C-3170-867474B26373}" dt="2024-07-15T17:08:05.996" v="403"/>
          <ac:spMkLst>
            <pc:docMk/>
            <pc:sldMk cId="0" sldId="263"/>
            <ac:spMk id="528" creationId="{00000000-0000-0000-0000-000000000000}"/>
          </ac:spMkLst>
        </pc:spChg>
        <pc:spChg chg="del">
          <ac:chgData name="Goldin, Michael (LABOR)" userId="S::michael.goldin@labor.ny.gov::ac7d501b-6cd0-4582-a022-fed75d2dc67a" providerId="AD" clId="Web-{F9D135D7-6A24-323C-3170-867474B26373}" dt="2024-07-15T17:02:22.374" v="367"/>
          <ac:spMkLst>
            <pc:docMk/>
            <pc:sldMk cId="0" sldId="263"/>
            <ac:spMk id="538" creationId="{00000000-0000-0000-0000-000000000000}"/>
          </ac:spMkLst>
        </pc:spChg>
        <pc:spChg chg="del">
          <ac:chgData name="Goldin, Michael (LABOR)" userId="S::michael.goldin@labor.ny.gov::ac7d501b-6cd0-4582-a022-fed75d2dc67a" providerId="AD" clId="Web-{F9D135D7-6A24-323C-3170-867474B26373}" dt="2024-07-15T17:08:05.996" v="402"/>
          <ac:spMkLst>
            <pc:docMk/>
            <pc:sldMk cId="0" sldId="263"/>
            <ac:spMk id="539" creationId="{00000000-0000-0000-0000-000000000000}"/>
          </ac:spMkLst>
        </pc:spChg>
        <pc:spChg chg="del">
          <ac:chgData name="Goldin, Michael (LABOR)" userId="S::michael.goldin@labor.ny.gov::ac7d501b-6cd0-4582-a022-fed75d2dc67a" providerId="AD" clId="Web-{F9D135D7-6A24-323C-3170-867474B26373}" dt="2024-07-15T17:08:57.464" v="415"/>
          <ac:spMkLst>
            <pc:docMk/>
            <pc:sldMk cId="0" sldId="263"/>
            <ac:spMk id="540" creationId="{00000000-0000-0000-0000-000000000000}"/>
          </ac:spMkLst>
        </pc:spChg>
        <pc:grpChg chg="del">
          <ac:chgData name="Goldin, Michael (LABOR)" userId="S::michael.goldin@labor.ny.gov::ac7d501b-6cd0-4582-a022-fed75d2dc67a" providerId="AD" clId="Web-{F9D135D7-6A24-323C-3170-867474B26373}" dt="2024-07-15T17:02:22.374" v="368"/>
          <ac:grpSpMkLst>
            <pc:docMk/>
            <pc:sldMk cId="0" sldId="263"/>
            <ac:grpSpMk id="529" creationId="{00000000-0000-0000-0000-000000000000}"/>
          </ac:grpSpMkLst>
        </pc:grpChg>
        <pc:grpChg chg="del">
          <ac:chgData name="Goldin, Michael (LABOR)" userId="S::michael.goldin@labor.ny.gov::ac7d501b-6cd0-4582-a022-fed75d2dc67a" providerId="AD" clId="Web-{F9D135D7-6A24-323C-3170-867474B26373}" dt="2024-07-15T17:08:57.464" v="416"/>
          <ac:grpSpMkLst>
            <pc:docMk/>
            <pc:sldMk cId="0" sldId="263"/>
            <ac:grpSpMk id="535" creationId="{00000000-0000-0000-0000-000000000000}"/>
          </ac:grpSpMkLst>
        </pc:grpChg>
        <pc:picChg chg="add mod modCrop">
          <ac:chgData name="Goldin, Michael (LABOR)" userId="S::michael.goldin@labor.ny.gov::ac7d501b-6cd0-4582-a022-fed75d2dc67a" providerId="AD" clId="Web-{F9D135D7-6A24-323C-3170-867474B26373}" dt="2024-07-15T17:07:32.980" v="401" actId="1076"/>
          <ac:picMkLst>
            <pc:docMk/>
            <pc:sldMk cId="0" sldId="263"/>
            <ac:picMk id="2" creationId="{83DF33B5-B7D0-A5C8-9EA0-87323B255582}"/>
          </ac:picMkLst>
        </pc:picChg>
        <pc:picChg chg="add del mod">
          <ac:chgData name="Goldin, Michael (LABOR)" userId="S::michael.goldin@labor.ny.gov::ac7d501b-6cd0-4582-a022-fed75d2dc67a" providerId="AD" clId="Web-{F9D135D7-6A24-323C-3170-867474B26373}" dt="2024-07-15T17:08:31.308" v="409"/>
          <ac:picMkLst>
            <pc:docMk/>
            <pc:sldMk cId="0" sldId="263"/>
            <ac:picMk id="3" creationId="{E3291055-E689-AAA9-A52C-DF27F0A848A5}"/>
          </ac:picMkLst>
        </pc:picChg>
        <pc:picChg chg="add mod">
          <ac:chgData name="Goldin, Michael (LABOR)" userId="S::michael.goldin@labor.ny.gov::ac7d501b-6cd0-4582-a022-fed75d2dc67a" providerId="AD" clId="Web-{F9D135D7-6A24-323C-3170-867474B26373}" dt="2024-07-15T17:09:03.354" v="418" actId="1076"/>
          <ac:picMkLst>
            <pc:docMk/>
            <pc:sldMk cId="0" sldId="263"/>
            <ac:picMk id="4" creationId="{DF713CCF-4BC0-F4DD-60E3-E1A81719C6CE}"/>
          </ac:picMkLst>
        </pc:picChg>
        <pc:picChg chg="add del mod">
          <ac:chgData name="Goldin, Michael (LABOR)" userId="S::michael.goldin@labor.ny.gov::ac7d501b-6cd0-4582-a022-fed75d2dc67a" providerId="AD" clId="Web-{F9D135D7-6A24-323C-3170-867474B26373}" dt="2024-07-15T17:09:44.729" v="421"/>
          <ac:picMkLst>
            <pc:docMk/>
            <pc:sldMk cId="0" sldId="263"/>
            <ac:picMk id="5" creationId="{113DE05C-B97A-50BB-B5DB-87EA3BF790B5}"/>
          </ac:picMkLst>
        </pc:picChg>
        <pc:picChg chg="add mod">
          <ac:chgData name="Goldin, Michael (LABOR)" userId="S::michael.goldin@labor.ny.gov::ac7d501b-6cd0-4582-a022-fed75d2dc67a" providerId="AD" clId="Web-{F9D135D7-6A24-323C-3170-867474B26373}" dt="2024-07-15T17:11:21.978" v="426" actId="1076"/>
          <ac:picMkLst>
            <pc:docMk/>
            <pc:sldMk cId="0" sldId="263"/>
            <ac:picMk id="6" creationId="{3ED0C5D9-BEF4-2952-A618-2FAF995719C5}"/>
          </ac:picMkLst>
        </pc:picChg>
      </pc:sldChg>
      <pc:sldChg chg="ord">
        <pc:chgData name="Goldin, Michael (LABOR)" userId="S::michael.goldin@labor.ny.gov::ac7d501b-6cd0-4582-a022-fed75d2dc67a" providerId="AD" clId="Web-{F9D135D7-6A24-323C-3170-867474B26373}" dt="2024-07-15T16:48:47.242" v="179"/>
        <pc:sldMkLst>
          <pc:docMk/>
          <pc:sldMk cId="0" sldId="264"/>
        </pc:sldMkLst>
      </pc:sldChg>
      <pc:sldChg chg="ord">
        <pc:chgData name="Goldin, Michael (LABOR)" userId="S::michael.goldin@labor.ny.gov::ac7d501b-6cd0-4582-a022-fed75d2dc67a" providerId="AD" clId="Web-{F9D135D7-6A24-323C-3170-867474B26373}" dt="2024-07-15T16:59:56.391" v="352"/>
        <pc:sldMkLst>
          <pc:docMk/>
          <pc:sldMk cId="0" sldId="266"/>
        </pc:sldMkLst>
      </pc:sldChg>
      <pc:sldChg chg="addSp delSp modSp ord">
        <pc:chgData name="Goldin, Michael (LABOR)" userId="S::michael.goldin@labor.ny.gov::ac7d501b-6cd0-4582-a022-fed75d2dc67a" providerId="AD" clId="Web-{F9D135D7-6A24-323C-3170-867474B26373}" dt="2024-07-15T16:27:43.423" v="177" actId="20577"/>
        <pc:sldMkLst>
          <pc:docMk/>
          <pc:sldMk cId="0" sldId="276"/>
        </pc:sldMkLst>
        <pc:spChg chg="add del mod">
          <ac:chgData name="Goldin, Michael (LABOR)" userId="S::michael.goldin@labor.ny.gov::ac7d501b-6cd0-4582-a022-fed75d2dc67a" providerId="AD" clId="Web-{F9D135D7-6A24-323C-3170-867474B26373}" dt="2024-07-15T16:24:30.237" v="141"/>
          <ac:spMkLst>
            <pc:docMk/>
            <pc:sldMk cId="0" sldId="276"/>
            <ac:spMk id="3" creationId="{7841F2DE-37C3-8F3B-86AE-9BF391BADEF5}"/>
          </ac:spMkLst>
        </pc:spChg>
        <pc:spChg chg="add del mod">
          <ac:chgData name="Goldin, Michael (LABOR)" userId="S::michael.goldin@labor.ny.gov::ac7d501b-6cd0-4582-a022-fed75d2dc67a" providerId="AD" clId="Web-{F9D135D7-6A24-323C-3170-867474B26373}" dt="2024-07-15T16:24:30.237" v="140"/>
          <ac:spMkLst>
            <pc:docMk/>
            <pc:sldMk cId="0" sldId="276"/>
            <ac:spMk id="5" creationId="{0BC6F643-3AE8-A185-2632-A117AD7EF024}"/>
          </ac:spMkLst>
        </pc:spChg>
        <pc:spChg chg="add del mod">
          <ac:chgData name="Goldin, Michael (LABOR)" userId="S::michael.goldin@labor.ny.gov::ac7d501b-6cd0-4582-a022-fed75d2dc67a" providerId="AD" clId="Web-{F9D135D7-6A24-323C-3170-867474B26373}" dt="2024-07-15T16:24:30.237" v="139"/>
          <ac:spMkLst>
            <pc:docMk/>
            <pc:sldMk cId="0" sldId="276"/>
            <ac:spMk id="7" creationId="{92EC76C3-A062-EB18-1140-04F66B30D833}"/>
          </ac:spMkLst>
        </pc:spChg>
        <pc:spChg chg="add del mod">
          <ac:chgData name="Goldin, Michael (LABOR)" userId="S::michael.goldin@labor.ny.gov::ac7d501b-6cd0-4582-a022-fed75d2dc67a" providerId="AD" clId="Web-{F9D135D7-6A24-323C-3170-867474B26373}" dt="2024-07-15T16:24:30.237" v="138"/>
          <ac:spMkLst>
            <pc:docMk/>
            <pc:sldMk cId="0" sldId="276"/>
            <ac:spMk id="9" creationId="{F31ECCED-2795-3B19-1A6A-D1320B2E0BD5}"/>
          </ac:spMkLst>
        </pc:spChg>
        <pc:spChg chg="add del mod">
          <ac:chgData name="Goldin, Michael (LABOR)" userId="S::michael.goldin@labor.ny.gov::ac7d501b-6cd0-4582-a022-fed75d2dc67a" providerId="AD" clId="Web-{F9D135D7-6A24-323C-3170-867474B26373}" dt="2024-07-15T16:26:13.361" v="155"/>
          <ac:spMkLst>
            <pc:docMk/>
            <pc:sldMk cId="0" sldId="276"/>
            <ac:spMk id="11" creationId="{42895A04-02A5-005B-8D9D-0EAF2F698CF7}"/>
          </ac:spMkLst>
        </pc:spChg>
        <pc:spChg chg="add del mod">
          <ac:chgData name="Goldin, Michael (LABOR)" userId="S::michael.goldin@labor.ny.gov::ac7d501b-6cd0-4582-a022-fed75d2dc67a" providerId="AD" clId="Web-{F9D135D7-6A24-323C-3170-867474B26373}" dt="2024-07-15T16:25:59.080" v="154"/>
          <ac:spMkLst>
            <pc:docMk/>
            <pc:sldMk cId="0" sldId="276"/>
            <ac:spMk id="12" creationId="{B080F11B-60B4-5CFE-CBDA-33BE6C36F936}"/>
          </ac:spMkLst>
        </pc:spChg>
        <pc:spChg chg="add mod">
          <ac:chgData name="Goldin, Michael (LABOR)" userId="S::michael.goldin@labor.ny.gov::ac7d501b-6cd0-4582-a022-fed75d2dc67a" providerId="AD" clId="Web-{F9D135D7-6A24-323C-3170-867474B26373}" dt="2024-07-15T16:27:19.595" v="165" actId="20577"/>
          <ac:spMkLst>
            <pc:docMk/>
            <pc:sldMk cId="0" sldId="276"/>
            <ac:spMk id="14" creationId="{E83811FC-E35F-3267-4BE8-7432C2B7D624}"/>
          </ac:spMkLst>
        </pc:spChg>
        <pc:spChg chg="mod">
          <ac:chgData name="Goldin, Michael (LABOR)" userId="S::michael.goldin@labor.ny.gov::ac7d501b-6cd0-4582-a022-fed75d2dc67a" providerId="AD" clId="Web-{F9D135D7-6A24-323C-3170-867474B26373}" dt="2024-07-15T16:24:38.659" v="143" actId="1076"/>
          <ac:spMkLst>
            <pc:docMk/>
            <pc:sldMk cId="0" sldId="276"/>
            <ac:spMk id="1026" creationId="{00000000-0000-0000-0000-000000000000}"/>
          </ac:spMkLst>
        </pc:spChg>
        <pc:spChg chg="del mod">
          <ac:chgData name="Goldin, Michael (LABOR)" userId="S::michael.goldin@labor.ny.gov::ac7d501b-6cd0-4582-a022-fed75d2dc67a" providerId="AD" clId="Web-{F9D135D7-6A24-323C-3170-867474B26373}" dt="2024-07-15T16:25:55.893" v="150"/>
          <ac:spMkLst>
            <pc:docMk/>
            <pc:sldMk cId="0" sldId="276"/>
            <ac:spMk id="1027" creationId="{00000000-0000-0000-0000-000000000000}"/>
          </ac:spMkLst>
        </pc:spChg>
        <pc:spChg chg="mod">
          <ac:chgData name="Goldin, Michael (LABOR)" userId="S::michael.goldin@labor.ny.gov::ac7d501b-6cd0-4582-a022-fed75d2dc67a" providerId="AD" clId="Web-{F9D135D7-6A24-323C-3170-867474B26373}" dt="2024-07-15T16:24:35.393" v="142" actId="1076"/>
          <ac:spMkLst>
            <pc:docMk/>
            <pc:sldMk cId="0" sldId="276"/>
            <ac:spMk id="1028" creationId="{00000000-0000-0000-0000-000000000000}"/>
          </ac:spMkLst>
        </pc:spChg>
        <pc:spChg chg="mod">
          <ac:chgData name="Goldin, Michael (LABOR)" userId="S::michael.goldin@labor.ny.gov::ac7d501b-6cd0-4582-a022-fed75d2dc67a" providerId="AD" clId="Web-{F9D135D7-6A24-323C-3170-867474B26373}" dt="2024-07-15T16:27:12.845" v="163" actId="20577"/>
          <ac:spMkLst>
            <pc:docMk/>
            <pc:sldMk cId="0" sldId="276"/>
            <ac:spMk id="1029" creationId="{00000000-0000-0000-0000-000000000000}"/>
          </ac:spMkLst>
        </pc:spChg>
        <pc:spChg chg="mod">
          <ac:chgData name="Goldin, Michael (LABOR)" userId="S::michael.goldin@labor.ny.gov::ac7d501b-6cd0-4582-a022-fed75d2dc67a" providerId="AD" clId="Web-{F9D135D7-6A24-323C-3170-867474B26373}" dt="2024-07-15T16:27:43.423" v="177" actId="20577"/>
          <ac:spMkLst>
            <pc:docMk/>
            <pc:sldMk cId="0" sldId="276"/>
            <ac:spMk id="1030" creationId="{00000000-0000-0000-0000-000000000000}"/>
          </ac:spMkLst>
        </pc:spChg>
        <pc:spChg chg="del">
          <ac:chgData name="Goldin, Michael (LABOR)" userId="S::michael.goldin@labor.ny.gov::ac7d501b-6cd0-4582-a022-fed75d2dc67a" providerId="AD" clId="Web-{F9D135D7-6A24-323C-3170-867474B26373}" dt="2024-07-15T16:24:01.159" v="127"/>
          <ac:spMkLst>
            <pc:docMk/>
            <pc:sldMk cId="0" sldId="276"/>
            <ac:spMk id="1031" creationId="{00000000-0000-0000-0000-000000000000}"/>
          </ac:spMkLst>
        </pc:spChg>
        <pc:spChg chg="del">
          <ac:chgData name="Goldin, Michael (LABOR)" userId="S::michael.goldin@labor.ny.gov::ac7d501b-6cd0-4582-a022-fed75d2dc67a" providerId="AD" clId="Web-{F9D135D7-6A24-323C-3170-867474B26373}" dt="2024-07-15T16:24:01.081" v="126"/>
          <ac:spMkLst>
            <pc:docMk/>
            <pc:sldMk cId="0" sldId="276"/>
            <ac:spMk id="1032" creationId="{00000000-0000-0000-0000-000000000000}"/>
          </ac:spMkLst>
        </pc:spChg>
        <pc:spChg chg="del">
          <ac:chgData name="Goldin, Michael (LABOR)" userId="S::michael.goldin@labor.ny.gov::ac7d501b-6cd0-4582-a022-fed75d2dc67a" providerId="AD" clId="Web-{F9D135D7-6A24-323C-3170-867474B26373}" dt="2024-07-15T16:24:01.019" v="125"/>
          <ac:spMkLst>
            <pc:docMk/>
            <pc:sldMk cId="0" sldId="276"/>
            <ac:spMk id="1033" creationId="{00000000-0000-0000-0000-000000000000}"/>
          </ac:spMkLst>
        </pc:spChg>
        <pc:spChg chg="del">
          <ac:chgData name="Goldin, Michael (LABOR)" userId="S::michael.goldin@labor.ny.gov::ac7d501b-6cd0-4582-a022-fed75d2dc67a" providerId="AD" clId="Web-{F9D135D7-6A24-323C-3170-867474B26373}" dt="2024-07-15T16:24:00.909" v="124"/>
          <ac:spMkLst>
            <pc:docMk/>
            <pc:sldMk cId="0" sldId="276"/>
            <ac:spMk id="1034" creationId="{00000000-0000-0000-0000-000000000000}"/>
          </ac:spMkLst>
        </pc:spChg>
        <pc:grpChg chg="del">
          <ac:chgData name="Goldin, Michael (LABOR)" userId="S::michael.goldin@labor.ny.gov::ac7d501b-6cd0-4582-a022-fed75d2dc67a" providerId="AD" clId="Web-{F9D135D7-6A24-323C-3170-867474B26373}" dt="2024-07-15T16:23:54.987" v="121"/>
          <ac:grpSpMkLst>
            <pc:docMk/>
            <pc:sldMk cId="0" sldId="276"/>
            <ac:grpSpMk id="1035" creationId="{00000000-0000-0000-0000-000000000000}"/>
          </ac:grpSpMkLst>
        </pc:grpChg>
        <pc:grpChg chg="del">
          <ac:chgData name="Goldin, Michael (LABOR)" userId="S::michael.goldin@labor.ny.gov::ac7d501b-6cd0-4582-a022-fed75d2dc67a" providerId="AD" clId="Web-{F9D135D7-6A24-323C-3170-867474B26373}" dt="2024-07-15T16:24:00.831" v="123"/>
          <ac:grpSpMkLst>
            <pc:docMk/>
            <pc:sldMk cId="0" sldId="276"/>
            <ac:grpSpMk id="1040" creationId="{00000000-0000-0000-0000-000000000000}"/>
          </ac:grpSpMkLst>
        </pc:grpChg>
        <pc:grpChg chg="del">
          <ac:chgData name="Goldin, Michael (LABOR)" userId="S::michael.goldin@labor.ny.gov::ac7d501b-6cd0-4582-a022-fed75d2dc67a" providerId="AD" clId="Web-{F9D135D7-6A24-323C-3170-867474B26373}" dt="2024-07-15T16:24:00.831" v="122"/>
          <ac:grpSpMkLst>
            <pc:docMk/>
            <pc:sldMk cId="0" sldId="276"/>
            <ac:grpSpMk id="1045" creationId="{00000000-0000-0000-0000-000000000000}"/>
          </ac:grpSpMkLst>
        </pc:grpChg>
      </pc:sldChg>
      <pc:sldChg chg="add replId">
        <pc:chgData name="Goldin, Michael (LABOR)" userId="S::michael.goldin@labor.ny.gov::ac7d501b-6cd0-4582-a022-fed75d2dc67a" providerId="AD" clId="Web-{F9D135D7-6A24-323C-3170-867474B26373}" dt="2024-07-15T14:19:05.335" v="9"/>
        <pc:sldMkLst>
          <pc:docMk/>
          <pc:sldMk cId="2423910195" sldId="311"/>
        </pc:sldMkLst>
      </pc:sldChg>
      <pc:sldChg chg="add replId">
        <pc:chgData name="Goldin, Michael (LABOR)" userId="S::michael.goldin@labor.ny.gov::ac7d501b-6cd0-4582-a022-fed75d2dc67a" providerId="AD" clId="Web-{F9D135D7-6A24-323C-3170-867474B26373}" dt="2024-07-15T14:45:12.209" v="88"/>
        <pc:sldMkLst>
          <pc:docMk/>
          <pc:sldMk cId="4285770896" sldId="312"/>
        </pc:sldMkLst>
      </pc:sldChg>
      <pc:sldChg chg="add replId">
        <pc:chgData name="Goldin, Michael (LABOR)" userId="S::michael.goldin@labor.ny.gov::ac7d501b-6cd0-4582-a022-fed75d2dc67a" providerId="AD" clId="Web-{F9D135D7-6A24-323C-3170-867474B26373}" dt="2024-07-15T14:50:39.884" v="111"/>
        <pc:sldMkLst>
          <pc:docMk/>
          <pc:sldMk cId="642612356" sldId="313"/>
        </pc:sldMkLst>
      </pc:sldChg>
      <pc:sldChg chg="add replId">
        <pc:chgData name="Goldin, Michael (LABOR)" userId="S::michael.goldin@labor.ny.gov::ac7d501b-6cd0-4582-a022-fed75d2dc67a" providerId="AD" clId="Web-{F9D135D7-6A24-323C-3170-867474B26373}" dt="2024-07-15T16:23:37.159" v="113"/>
        <pc:sldMkLst>
          <pc:docMk/>
          <pc:sldMk cId="4064810933" sldId="314"/>
        </pc:sldMkLst>
      </pc:sldChg>
      <pc:sldChg chg="add replId">
        <pc:chgData name="Goldin, Michael (LABOR)" userId="S::michael.goldin@labor.ny.gov::ac7d501b-6cd0-4582-a022-fed75d2dc67a" providerId="AD" clId="Web-{F9D135D7-6A24-323C-3170-867474B26373}" dt="2024-07-15T16:48:33.601" v="178"/>
        <pc:sldMkLst>
          <pc:docMk/>
          <pc:sldMk cId="1651964949" sldId="315"/>
        </pc:sldMkLst>
      </pc:sldChg>
      <pc:sldChg chg="addSp delSp modSp add ord replId">
        <pc:chgData name="Goldin, Michael (LABOR)" userId="S::michael.goldin@labor.ny.gov::ac7d501b-6cd0-4582-a022-fed75d2dc67a" providerId="AD" clId="Web-{F9D135D7-6A24-323C-3170-867474B26373}" dt="2024-07-15T16:51:29.631" v="223"/>
        <pc:sldMkLst>
          <pc:docMk/>
          <pc:sldMk cId="3173889437" sldId="316"/>
        </pc:sldMkLst>
        <pc:spChg chg="add del mod">
          <ac:chgData name="Goldin, Michael (LABOR)" userId="S::michael.goldin@labor.ny.gov::ac7d501b-6cd0-4582-a022-fed75d2dc67a" providerId="AD" clId="Web-{F9D135D7-6A24-323C-3170-867474B26373}" dt="2024-07-15T16:49:29.288" v="204"/>
          <ac:spMkLst>
            <pc:docMk/>
            <pc:sldMk cId="3173889437" sldId="316"/>
            <ac:spMk id="3" creationId="{513D9096-6745-E4B9-A4D0-2D66A1EA2D28}"/>
          </ac:spMkLst>
        </pc:spChg>
        <pc:spChg chg="add del mod">
          <ac:chgData name="Goldin, Michael (LABOR)" userId="S::michael.goldin@labor.ny.gov::ac7d501b-6cd0-4582-a022-fed75d2dc67a" providerId="AD" clId="Web-{F9D135D7-6A24-323C-3170-867474B26373}" dt="2024-07-15T16:49:36.788" v="205"/>
          <ac:spMkLst>
            <pc:docMk/>
            <pc:sldMk cId="3173889437" sldId="316"/>
            <ac:spMk id="5" creationId="{3A542789-F96B-939C-FFFE-FD048ABACF56}"/>
          </ac:spMkLst>
        </pc:spChg>
        <pc:spChg chg="mod">
          <ac:chgData name="Goldin, Michael (LABOR)" userId="S::michael.goldin@labor.ny.gov::ac7d501b-6cd0-4582-a022-fed75d2dc67a" providerId="AD" clId="Web-{F9D135D7-6A24-323C-3170-867474B26373}" dt="2024-07-15T16:50:13.178" v="215" actId="14100"/>
          <ac:spMkLst>
            <pc:docMk/>
            <pc:sldMk cId="3173889437" sldId="316"/>
            <ac:spMk id="550" creationId="{00000000-0000-0000-0000-000000000000}"/>
          </ac:spMkLst>
        </pc:spChg>
        <pc:spChg chg="mod">
          <ac:chgData name="Goldin, Michael (LABOR)" userId="S::michael.goldin@labor.ny.gov::ac7d501b-6cd0-4582-a022-fed75d2dc67a" providerId="AD" clId="Web-{F9D135D7-6A24-323C-3170-867474B26373}" dt="2024-07-15T16:50:08.475" v="214" actId="14100"/>
          <ac:spMkLst>
            <pc:docMk/>
            <pc:sldMk cId="3173889437" sldId="316"/>
            <ac:spMk id="551" creationId="{00000000-0000-0000-0000-000000000000}"/>
          </ac:spMkLst>
        </pc:spChg>
        <pc:spChg chg="mod">
          <ac:chgData name="Goldin, Michael (LABOR)" userId="S::michael.goldin@labor.ny.gov::ac7d501b-6cd0-4582-a022-fed75d2dc67a" providerId="AD" clId="Web-{F9D135D7-6A24-323C-3170-867474B26373}" dt="2024-07-15T16:49:02.694" v="194" actId="20577"/>
          <ac:spMkLst>
            <pc:docMk/>
            <pc:sldMk cId="3173889437" sldId="316"/>
            <ac:spMk id="552" creationId="{00000000-0000-0000-0000-000000000000}"/>
          </ac:spMkLst>
        </pc:spChg>
        <pc:spChg chg="mod">
          <ac:chgData name="Goldin, Michael (LABOR)" userId="S::michael.goldin@labor.ny.gov::ac7d501b-6cd0-4582-a022-fed75d2dc67a" providerId="AD" clId="Web-{F9D135D7-6A24-323C-3170-867474B26373}" dt="2024-07-15T16:50:52.990" v="222" actId="1076"/>
          <ac:spMkLst>
            <pc:docMk/>
            <pc:sldMk cId="3173889437" sldId="316"/>
            <ac:spMk id="553" creationId="{00000000-0000-0000-0000-000000000000}"/>
          </ac:spMkLst>
        </pc:spChg>
        <pc:spChg chg="mod">
          <ac:chgData name="Goldin, Michael (LABOR)" userId="S::michael.goldin@labor.ny.gov::ac7d501b-6cd0-4582-a022-fed75d2dc67a" providerId="AD" clId="Web-{F9D135D7-6A24-323C-3170-867474B26373}" dt="2024-07-15T16:50:38.819" v="217" actId="1076"/>
          <ac:spMkLst>
            <pc:docMk/>
            <pc:sldMk cId="3173889437" sldId="316"/>
            <ac:spMk id="554" creationId="{00000000-0000-0000-0000-000000000000}"/>
          </ac:spMkLst>
        </pc:spChg>
        <pc:spChg chg="del mod">
          <ac:chgData name="Goldin, Michael (LABOR)" userId="S::michael.goldin@labor.ny.gov::ac7d501b-6cd0-4582-a022-fed75d2dc67a" providerId="AD" clId="Web-{F9D135D7-6A24-323C-3170-867474B26373}" dt="2024-07-15T16:49:23.054" v="201"/>
          <ac:spMkLst>
            <pc:docMk/>
            <pc:sldMk cId="3173889437" sldId="316"/>
            <ac:spMk id="555" creationId="{00000000-0000-0000-0000-000000000000}"/>
          </ac:spMkLst>
        </pc:spChg>
        <pc:spChg chg="del mod">
          <ac:chgData name="Goldin, Michael (LABOR)" userId="S::michael.goldin@labor.ny.gov::ac7d501b-6cd0-4582-a022-fed75d2dc67a" providerId="AD" clId="Web-{F9D135D7-6A24-323C-3170-867474B26373}" dt="2024-07-15T16:49:28.366" v="203"/>
          <ac:spMkLst>
            <pc:docMk/>
            <pc:sldMk cId="3173889437" sldId="316"/>
            <ac:spMk id="556" creationId="{00000000-0000-0000-0000-000000000000}"/>
          </ac:spMkLst>
        </pc:spChg>
        <pc:spChg chg="mod">
          <ac:chgData name="Goldin, Michael (LABOR)" userId="S::michael.goldin@labor.ny.gov::ac7d501b-6cd0-4582-a022-fed75d2dc67a" providerId="AD" clId="Web-{F9D135D7-6A24-323C-3170-867474B26373}" dt="2024-07-15T16:50:47.178" v="221" actId="1076"/>
          <ac:spMkLst>
            <pc:docMk/>
            <pc:sldMk cId="3173889437" sldId="316"/>
            <ac:spMk id="567" creationId="{00000000-0000-0000-0000-000000000000}"/>
          </ac:spMkLst>
        </pc:spChg>
        <pc:grpChg chg="mod">
          <ac:chgData name="Goldin, Michael (LABOR)" userId="S::michael.goldin@labor.ny.gov::ac7d501b-6cd0-4582-a022-fed75d2dc67a" providerId="AD" clId="Web-{F9D135D7-6A24-323C-3170-867474B26373}" dt="2024-07-15T16:50:47.178" v="220" actId="1076"/>
          <ac:grpSpMkLst>
            <pc:docMk/>
            <pc:sldMk cId="3173889437" sldId="316"/>
            <ac:grpSpMk id="557" creationId="{00000000-0000-0000-0000-000000000000}"/>
          </ac:grpSpMkLst>
        </pc:grpChg>
      </pc:sldChg>
      <pc:sldChg chg="new ord">
        <pc:chgData name="Goldin, Michael (LABOR)" userId="S::michael.goldin@labor.ny.gov::ac7d501b-6cd0-4582-a022-fed75d2dc67a" providerId="AD" clId="Web-{F9D135D7-6A24-323C-3170-867474B26373}" dt="2024-07-15T17:00:36.172" v="358"/>
        <pc:sldMkLst>
          <pc:docMk/>
          <pc:sldMk cId="640658618" sldId="317"/>
        </pc:sldMkLst>
      </pc:sldChg>
      <pc:sldChg chg="addSp delSp modSp add replId">
        <pc:chgData name="Goldin, Michael (LABOR)" userId="S::michael.goldin@labor.ny.gov::ac7d501b-6cd0-4582-a022-fed75d2dc67a" providerId="AD" clId="Web-{F9D135D7-6A24-323C-3170-867474B26373}" dt="2024-07-15T17:15:29.897" v="444" actId="1076"/>
        <pc:sldMkLst>
          <pc:docMk/>
          <pc:sldMk cId="1083389440" sldId="318"/>
        </pc:sldMkLst>
        <pc:spChg chg="add del mod">
          <ac:chgData name="Goldin, Michael (LABOR)" userId="S::michael.goldin@labor.ny.gov::ac7d501b-6cd0-4582-a022-fed75d2dc67a" providerId="AD" clId="Web-{F9D135D7-6A24-323C-3170-867474B26373}" dt="2024-07-15T16:55:58.659" v="291"/>
          <ac:spMkLst>
            <pc:docMk/>
            <pc:sldMk cId="1083389440" sldId="318"/>
            <ac:spMk id="2" creationId="{307FE79C-832A-124B-9B7E-7E68F03AF64B}"/>
          </ac:spMkLst>
        </pc:spChg>
        <pc:spChg chg="mod">
          <ac:chgData name="Goldin, Michael (LABOR)" userId="S::michael.goldin@labor.ny.gov::ac7d501b-6cd0-4582-a022-fed75d2dc67a" providerId="AD" clId="Web-{F9D135D7-6A24-323C-3170-867474B26373}" dt="2024-07-15T16:54:58.941" v="273" actId="20577"/>
          <ac:spMkLst>
            <pc:docMk/>
            <pc:sldMk cId="1083389440" sldId="318"/>
            <ac:spMk id="522" creationId="{00000000-0000-0000-0000-000000000000}"/>
          </ac:spMkLst>
        </pc:spChg>
        <pc:spChg chg="mod">
          <ac:chgData name="Goldin, Michael (LABOR)" userId="S::michael.goldin@labor.ny.gov::ac7d501b-6cd0-4582-a022-fed75d2dc67a" providerId="AD" clId="Web-{F9D135D7-6A24-323C-3170-867474B26373}" dt="2024-07-15T17:04:17.545" v="372"/>
          <ac:spMkLst>
            <pc:docMk/>
            <pc:sldMk cId="1083389440" sldId="318"/>
            <ac:spMk id="523" creationId="{00000000-0000-0000-0000-000000000000}"/>
          </ac:spMkLst>
        </pc:spChg>
        <pc:spChg chg="mod">
          <ac:chgData name="Goldin, Michael (LABOR)" userId="S::michael.goldin@labor.ny.gov::ac7d501b-6cd0-4582-a022-fed75d2dc67a" providerId="AD" clId="Web-{F9D135D7-6A24-323C-3170-867474B26373}" dt="2024-07-15T16:55:10.441" v="278" actId="20577"/>
          <ac:spMkLst>
            <pc:docMk/>
            <pc:sldMk cId="1083389440" sldId="318"/>
            <ac:spMk id="524" creationId="{00000000-0000-0000-0000-000000000000}"/>
          </ac:spMkLst>
        </pc:spChg>
        <pc:spChg chg="mod">
          <ac:chgData name="Goldin, Michael (LABOR)" userId="S::michael.goldin@labor.ny.gov::ac7d501b-6cd0-4582-a022-fed75d2dc67a" providerId="AD" clId="Web-{F9D135D7-6A24-323C-3170-867474B26373}" dt="2024-07-15T17:04:17.545" v="373"/>
          <ac:spMkLst>
            <pc:docMk/>
            <pc:sldMk cId="1083389440" sldId="318"/>
            <ac:spMk id="525" creationId="{00000000-0000-0000-0000-000000000000}"/>
          </ac:spMkLst>
        </pc:spChg>
        <pc:spChg chg="mod">
          <ac:chgData name="Goldin, Michael (LABOR)" userId="S::michael.goldin@labor.ny.gov::ac7d501b-6cd0-4582-a022-fed75d2dc67a" providerId="AD" clId="Web-{F9D135D7-6A24-323C-3170-867474B26373}" dt="2024-07-15T16:55:25.816" v="282" actId="20577"/>
          <ac:spMkLst>
            <pc:docMk/>
            <pc:sldMk cId="1083389440" sldId="318"/>
            <ac:spMk id="526" creationId="{00000000-0000-0000-0000-000000000000}"/>
          </ac:spMkLst>
        </pc:spChg>
        <pc:spChg chg="mod">
          <ac:chgData name="Goldin, Michael (LABOR)" userId="S::michael.goldin@labor.ny.gov::ac7d501b-6cd0-4582-a022-fed75d2dc67a" providerId="AD" clId="Web-{F9D135D7-6A24-323C-3170-867474B26373}" dt="2024-07-15T17:04:17.576" v="374"/>
          <ac:spMkLst>
            <pc:docMk/>
            <pc:sldMk cId="1083389440" sldId="318"/>
            <ac:spMk id="527" creationId="{00000000-0000-0000-0000-000000000000}"/>
          </ac:spMkLst>
        </pc:spChg>
        <pc:spChg chg="del">
          <ac:chgData name="Goldin, Michael (LABOR)" userId="S::michael.goldin@labor.ny.gov::ac7d501b-6cd0-4582-a022-fed75d2dc67a" providerId="AD" clId="Web-{F9D135D7-6A24-323C-3170-867474B26373}" dt="2024-07-15T17:11:48.431" v="432"/>
          <ac:spMkLst>
            <pc:docMk/>
            <pc:sldMk cId="1083389440" sldId="318"/>
            <ac:spMk id="528" creationId="{00000000-0000-0000-0000-000000000000}"/>
          </ac:spMkLst>
        </pc:spChg>
        <pc:spChg chg="del">
          <ac:chgData name="Goldin, Michael (LABOR)" userId="S::michael.goldin@labor.ny.gov::ac7d501b-6cd0-4582-a022-fed75d2dc67a" providerId="AD" clId="Web-{F9D135D7-6A24-323C-3170-867474B26373}" dt="2024-07-15T17:11:48.431" v="429"/>
          <ac:spMkLst>
            <pc:docMk/>
            <pc:sldMk cId="1083389440" sldId="318"/>
            <ac:spMk id="538" creationId="{00000000-0000-0000-0000-000000000000}"/>
          </ac:spMkLst>
        </pc:spChg>
        <pc:spChg chg="del">
          <ac:chgData name="Goldin, Michael (LABOR)" userId="S::michael.goldin@labor.ny.gov::ac7d501b-6cd0-4582-a022-fed75d2dc67a" providerId="AD" clId="Web-{F9D135D7-6A24-323C-3170-867474B26373}" dt="2024-07-15T17:11:48.431" v="428"/>
          <ac:spMkLst>
            <pc:docMk/>
            <pc:sldMk cId="1083389440" sldId="318"/>
            <ac:spMk id="539" creationId="{00000000-0000-0000-0000-000000000000}"/>
          </ac:spMkLst>
        </pc:spChg>
        <pc:spChg chg="del">
          <ac:chgData name="Goldin, Michael (LABOR)" userId="S::michael.goldin@labor.ny.gov::ac7d501b-6cd0-4582-a022-fed75d2dc67a" providerId="AD" clId="Web-{F9D135D7-6A24-323C-3170-867474B26373}" dt="2024-07-15T17:11:48.415" v="427"/>
          <ac:spMkLst>
            <pc:docMk/>
            <pc:sldMk cId="1083389440" sldId="318"/>
            <ac:spMk id="540" creationId="{00000000-0000-0000-0000-000000000000}"/>
          </ac:spMkLst>
        </pc:spChg>
        <pc:grpChg chg="del">
          <ac:chgData name="Goldin, Michael (LABOR)" userId="S::michael.goldin@labor.ny.gov::ac7d501b-6cd0-4582-a022-fed75d2dc67a" providerId="AD" clId="Web-{F9D135D7-6A24-323C-3170-867474B26373}" dt="2024-07-15T17:11:48.431" v="431"/>
          <ac:grpSpMkLst>
            <pc:docMk/>
            <pc:sldMk cId="1083389440" sldId="318"/>
            <ac:grpSpMk id="529" creationId="{00000000-0000-0000-0000-000000000000}"/>
          </ac:grpSpMkLst>
        </pc:grpChg>
        <pc:grpChg chg="del">
          <ac:chgData name="Goldin, Michael (LABOR)" userId="S::michael.goldin@labor.ny.gov::ac7d501b-6cd0-4582-a022-fed75d2dc67a" providerId="AD" clId="Web-{F9D135D7-6A24-323C-3170-867474B26373}" dt="2024-07-15T17:11:48.431" v="430"/>
          <ac:grpSpMkLst>
            <pc:docMk/>
            <pc:sldMk cId="1083389440" sldId="318"/>
            <ac:grpSpMk id="535" creationId="{00000000-0000-0000-0000-000000000000}"/>
          </ac:grpSpMkLst>
        </pc:grpChg>
        <pc:picChg chg="add mod">
          <ac:chgData name="Goldin, Michael (LABOR)" userId="S::michael.goldin@labor.ny.gov::ac7d501b-6cd0-4582-a022-fed75d2dc67a" providerId="AD" clId="Web-{F9D135D7-6A24-323C-3170-867474B26373}" dt="2024-07-15T17:12:35.071" v="435" actId="1076"/>
          <ac:picMkLst>
            <pc:docMk/>
            <pc:sldMk cId="1083389440" sldId="318"/>
            <ac:picMk id="3" creationId="{54CEA89C-A842-EAE1-F6CF-5719FC7DF73D}"/>
          </ac:picMkLst>
        </pc:picChg>
        <pc:picChg chg="add mod">
          <ac:chgData name="Goldin, Michael (LABOR)" userId="S::michael.goldin@labor.ny.gov::ac7d501b-6cd0-4582-a022-fed75d2dc67a" providerId="AD" clId="Web-{F9D135D7-6A24-323C-3170-867474B26373}" dt="2024-07-15T17:13:17.102" v="439" actId="1076"/>
          <ac:picMkLst>
            <pc:docMk/>
            <pc:sldMk cId="1083389440" sldId="318"/>
            <ac:picMk id="4" creationId="{FEAB66D0-F37B-CDFC-98F7-DCA32475D30E}"/>
          </ac:picMkLst>
        </pc:picChg>
        <pc:picChg chg="add mod">
          <ac:chgData name="Goldin, Michael (LABOR)" userId="S::michael.goldin@labor.ny.gov::ac7d501b-6cd0-4582-a022-fed75d2dc67a" providerId="AD" clId="Web-{F9D135D7-6A24-323C-3170-867474B26373}" dt="2024-07-15T17:15:29.897" v="444" actId="1076"/>
          <ac:picMkLst>
            <pc:docMk/>
            <pc:sldMk cId="1083389440" sldId="318"/>
            <ac:picMk id="5" creationId="{E420F056-E46A-1A2F-4AB3-A781873F569A}"/>
          </ac:picMkLst>
        </pc:picChg>
      </pc:sldChg>
      <pc:sldChg chg="addSp delSp modSp add replId">
        <pc:chgData name="Goldin, Michael (LABOR)" userId="S::michael.goldin@labor.ny.gov::ac7d501b-6cd0-4582-a022-fed75d2dc67a" providerId="AD" clId="Web-{F9D135D7-6A24-323C-3170-867474B26373}" dt="2024-07-15T17:18:11.052" v="463" actId="1076"/>
        <pc:sldMkLst>
          <pc:docMk/>
          <pc:sldMk cId="3666229518" sldId="319"/>
        </pc:sldMkLst>
        <pc:spChg chg="mod">
          <ac:chgData name="Goldin, Michael (LABOR)" userId="S::michael.goldin@labor.ny.gov::ac7d501b-6cd0-4582-a022-fed75d2dc67a" providerId="AD" clId="Web-{F9D135D7-6A24-323C-3170-867474B26373}" dt="2024-07-15T16:56:37.299" v="301" actId="20577"/>
          <ac:spMkLst>
            <pc:docMk/>
            <pc:sldMk cId="3666229518" sldId="319"/>
            <ac:spMk id="522" creationId="{00000000-0000-0000-0000-000000000000}"/>
          </ac:spMkLst>
        </pc:spChg>
        <pc:spChg chg="mod">
          <ac:chgData name="Goldin, Michael (LABOR)" userId="S::michael.goldin@labor.ny.gov::ac7d501b-6cd0-4582-a022-fed75d2dc67a" providerId="AD" clId="Web-{F9D135D7-6A24-323C-3170-867474B26373}" dt="2024-07-15T17:04:24.998" v="378"/>
          <ac:spMkLst>
            <pc:docMk/>
            <pc:sldMk cId="3666229518" sldId="319"/>
            <ac:spMk id="523" creationId="{00000000-0000-0000-0000-000000000000}"/>
          </ac:spMkLst>
        </pc:spChg>
        <pc:spChg chg="mod">
          <ac:chgData name="Goldin, Michael (LABOR)" userId="S::michael.goldin@labor.ny.gov::ac7d501b-6cd0-4582-a022-fed75d2dc67a" providerId="AD" clId="Web-{F9D135D7-6A24-323C-3170-867474B26373}" dt="2024-07-15T16:57:00.330" v="303" actId="20577"/>
          <ac:spMkLst>
            <pc:docMk/>
            <pc:sldMk cId="3666229518" sldId="319"/>
            <ac:spMk id="524" creationId="{00000000-0000-0000-0000-000000000000}"/>
          </ac:spMkLst>
        </pc:spChg>
        <pc:spChg chg="mod">
          <ac:chgData name="Goldin, Michael (LABOR)" userId="S::michael.goldin@labor.ny.gov::ac7d501b-6cd0-4582-a022-fed75d2dc67a" providerId="AD" clId="Web-{F9D135D7-6A24-323C-3170-867474B26373}" dt="2024-07-15T17:04:24.998" v="379"/>
          <ac:spMkLst>
            <pc:docMk/>
            <pc:sldMk cId="3666229518" sldId="319"/>
            <ac:spMk id="525" creationId="{00000000-0000-0000-0000-000000000000}"/>
          </ac:spMkLst>
        </pc:spChg>
        <pc:spChg chg="mod">
          <ac:chgData name="Goldin, Michael (LABOR)" userId="S::michael.goldin@labor.ny.gov::ac7d501b-6cd0-4582-a022-fed75d2dc67a" providerId="AD" clId="Web-{F9D135D7-6A24-323C-3170-867474B26373}" dt="2024-07-15T16:57:21.283" v="307" actId="20577"/>
          <ac:spMkLst>
            <pc:docMk/>
            <pc:sldMk cId="3666229518" sldId="319"/>
            <ac:spMk id="526" creationId="{00000000-0000-0000-0000-000000000000}"/>
          </ac:spMkLst>
        </pc:spChg>
        <pc:spChg chg="mod">
          <ac:chgData name="Goldin, Michael (LABOR)" userId="S::michael.goldin@labor.ny.gov::ac7d501b-6cd0-4582-a022-fed75d2dc67a" providerId="AD" clId="Web-{F9D135D7-6A24-323C-3170-867474B26373}" dt="2024-07-15T17:04:25.029" v="380"/>
          <ac:spMkLst>
            <pc:docMk/>
            <pc:sldMk cId="3666229518" sldId="319"/>
            <ac:spMk id="527" creationId="{00000000-0000-0000-0000-000000000000}"/>
          </ac:spMkLst>
        </pc:spChg>
        <pc:spChg chg="del">
          <ac:chgData name="Goldin, Michael (LABOR)" userId="S::michael.goldin@labor.ny.gov::ac7d501b-6cd0-4582-a022-fed75d2dc67a" providerId="AD" clId="Web-{F9D135D7-6A24-323C-3170-867474B26373}" dt="2024-07-15T17:15:38.616" v="450"/>
          <ac:spMkLst>
            <pc:docMk/>
            <pc:sldMk cId="3666229518" sldId="319"/>
            <ac:spMk id="528" creationId="{00000000-0000-0000-0000-000000000000}"/>
          </ac:spMkLst>
        </pc:spChg>
        <pc:spChg chg="del">
          <ac:chgData name="Goldin, Michael (LABOR)" userId="S::michael.goldin@labor.ny.gov::ac7d501b-6cd0-4582-a022-fed75d2dc67a" providerId="AD" clId="Web-{F9D135D7-6A24-323C-3170-867474B26373}" dt="2024-07-15T17:15:38.616" v="447"/>
          <ac:spMkLst>
            <pc:docMk/>
            <pc:sldMk cId="3666229518" sldId="319"/>
            <ac:spMk id="538" creationId="{00000000-0000-0000-0000-000000000000}"/>
          </ac:spMkLst>
        </pc:spChg>
        <pc:spChg chg="del">
          <ac:chgData name="Goldin, Michael (LABOR)" userId="S::michael.goldin@labor.ny.gov::ac7d501b-6cd0-4582-a022-fed75d2dc67a" providerId="AD" clId="Web-{F9D135D7-6A24-323C-3170-867474B26373}" dt="2024-07-15T17:15:38.616" v="446"/>
          <ac:spMkLst>
            <pc:docMk/>
            <pc:sldMk cId="3666229518" sldId="319"/>
            <ac:spMk id="539" creationId="{00000000-0000-0000-0000-000000000000}"/>
          </ac:spMkLst>
        </pc:spChg>
        <pc:spChg chg="del">
          <ac:chgData name="Goldin, Michael (LABOR)" userId="S::michael.goldin@labor.ny.gov::ac7d501b-6cd0-4582-a022-fed75d2dc67a" providerId="AD" clId="Web-{F9D135D7-6A24-323C-3170-867474B26373}" dt="2024-07-15T17:15:38.616" v="445"/>
          <ac:spMkLst>
            <pc:docMk/>
            <pc:sldMk cId="3666229518" sldId="319"/>
            <ac:spMk id="540" creationId="{00000000-0000-0000-0000-000000000000}"/>
          </ac:spMkLst>
        </pc:spChg>
        <pc:grpChg chg="del">
          <ac:chgData name="Goldin, Michael (LABOR)" userId="S::michael.goldin@labor.ny.gov::ac7d501b-6cd0-4582-a022-fed75d2dc67a" providerId="AD" clId="Web-{F9D135D7-6A24-323C-3170-867474B26373}" dt="2024-07-15T17:15:38.616" v="449"/>
          <ac:grpSpMkLst>
            <pc:docMk/>
            <pc:sldMk cId="3666229518" sldId="319"/>
            <ac:grpSpMk id="529" creationId="{00000000-0000-0000-0000-000000000000}"/>
          </ac:grpSpMkLst>
        </pc:grpChg>
        <pc:grpChg chg="del">
          <ac:chgData name="Goldin, Michael (LABOR)" userId="S::michael.goldin@labor.ny.gov::ac7d501b-6cd0-4582-a022-fed75d2dc67a" providerId="AD" clId="Web-{F9D135D7-6A24-323C-3170-867474B26373}" dt="2024-07-15T17:15:38.616" v="448"/>
          <ac:grpSpMkLst>
            <pc:docMk/>
            <pc:sldMk cId="3666229518" sldId="319"/>
            <ac:grpSpMk id="535" creationId="{00000000-0000-0000-0000-000000000000}"/>
          </ac:grpSpMkLst>
        </pc:grpChg>
        <pc:picChg chg="add mod">
          <ac:chgData name="Goldin, Michael (LABOR)" userId="S::michael.goldin@labor.ny.gov::ac7d501b-6cd0-4582-a022-fed75d2dc67a" providerId="AD" clId="Web-{F9D135D7-6A24-323C-3170-867474B26373}" dt="2024-07-15T17:16:14.678" v="455" actId="1076"/>
          <ac:picMkLst>
            <pc:docMk/>
            <pc:sldMk cId="3666229518" sldId="319"/>
            <ac:picMk id="2" creationId="{F57F9542-3051-86FF-CD3D-3D001B308E9C}"/>
          </ac:picMkLst>
        </pc:picChg>
        <pc:picChg chg="add mod">
          <ac:chgData name="Goldin, Michael (LABOR)" userId="S::michael.goldin@labor.ny.gov::ac7d501b-6cd0-4582-a022-fed75d2dc67a" providerId="AD" clId="Web-{F9D135D7-6A24-323C-3170-867474B26373}" dt="2024-07-15T17:17:18.287" v="460" actId="1076"/>
          <ac:picMkLst>
            <pc:docMk/>
            <pc:sldMk cId="3666229518" sldId="319"/>
            <ac:picMk id="3" creationId="{82AEF8BD-9623-9309-7A7C-A99AF92D39C5}"/>
          </ac:picMkLst>
        </pc:picChg>
        <pc:picChg chg="add mod">
          <ac:chgData name="Goldin, Michael (LABOR)" userId="S::michael.goldin@labor.ny.gov::ac7d501b-6cd0-4582-a022-fed75d2dc67a" providerId="AD" clId="Web-{F9D135D7-6A24-323C-3170-867474B26373}" dt="2024-07-15T17:18:11.052" v="463" actId="1076"/>
          <ac:picMkLst>
            <pc:docMk/>
            <pc:sldMk cId="3666229518" sldId="319"/>
            <ac:picMk id="4" creationId="{8622577E-9066-B983-6DEB-96BFCA813681}"/>
          </ac:picMkLst>
        </pc:picChg>
      </pc:sldChg>
      <pc:sldChg chg="add replId">
        <pc:chgData name="Goldin, Michael (LABOR)" userId="S::michael.goldin@labor.ny.gov::ac7d501b-6cd0-4582-a022-fed75d2dc67a" providerId="AD" clId="Web-{F9D135D7-6A24-323C-3170-867474B26373}" dt="2024-07-15T16:57:42.736" v="309"/>
        <pc:sldMkLst>
          <pc:docMk/>
          <pc:sldMk cId="3494953663" sldId="320"/>
        </pc:sldMkLst>
      </pc:sldChg>
      <pc:sldChg chg="addSp delSp modSp add replId">
        <pc:chgData name="Goldin, Michael (LABOR)" userId="S::michael.goldin@labor.ny.gov::ac7d501b-6cd0-4582-a022-fed75d2dc67a" providerId="AD" clId="Web-{F9D135D7-6A24-323C-3170-867474B26373}" dt="2024-07-15T17:00:29.172" v="357"/>
        <pc:sldMkLst>
          <pc:docMk/>
          <pc:sldMk cId="2880723717" sldId="321"/>
        </pc:sldMkLst>
        <pc:spChg chg="add del mod">
          <ac:chgData name="Goldin, Michael (LABOR)" userId="S::michael.goldin@labor.ny.gov::ac7d501b-6cd0-4582-a022-fed75d2dc67a" providerId="AD" clId="Web-{F9D135D7-6A24-323C-3170-867474B26373}" dt="2024-07-15T16:59:29.251" v="345"/>
          <ac:spMkLst>
            <pc:docMk/>
            <pc:sldMk cId="2880723717" sldId="321"/>
            <ac:spMk id="3" creationId="{9AB97294-1244-2BD0-BF45-FC79DDF10353}"/>
          </ac:spMkLst>
        </pc:spChg>
        <pc:spChg chg="add del mod">
          <ac:chgData name="Goldin, Michael (LABOR)" userId="S::michael.goldin@labor.ny.gov::ac7d501b-6cd0-4582-a022-fed75d2dc67a" providerId="AD" clId="Web-{F9D135D7-6A24-323C-3170-867474B26373}" dt="2024-07-15T16:59:32.188" v="346"/>
          <ac:spMkLst>
            <pc:docMk/>
            <pc:sldMk cId="2880723717" sldId="321"/>
            <ac:spMk id="5" creationId="{7FB06DBA-789F-1977-241B-738FC706861D}"/>
          </ac:spMkLst>
        </pc:spChg>
        <pc:spChg chg="mod">
          <ac:chgData name="Goldin, Michael (LABOR)" userId="S::michael.goldin@labor.ny.gov::ac7d501b-6cd0-4582-a022-fed75d2dc67a" providerId="AD" clId="Web-{F9D135D7-6A24-323C-3170-867474B26373}" dt="2024-07-15T17:00:29.172" v="357"/>
          <ac:spMkLst>
            <pc:docMk/>
            <pc:sldMk cId="2880723717" sldId="321"/>
            <ac:spMk id="603" creationId="{00000000-0000-0000-0000-000000000000}"/>
          </ac:spMkLst>
        </pc:spChg>
        <pc:spChg chg="del mod">
          <ac:chgData name="Goldin, Michael (LABOR)" userId="S::michael.goldin@labor.ny.gov::ac7d501b-6cd0-4582-a022-fed75d2dc67a" providerId="AD" clId="Web-{F9D135D7-6A24-323C-3170-867474B26373}" dt="2024-07-15T16:59:07.110" v="343"/>
          <ac:spMkLst>
            <pc:docMk/>
            <pc:sldMk cId="2880723717" sldId="321"/>
            <ac:spMk id="604" creationId="{00000000-0000-0000-0000-000000000000}"/>
          </ac:spMkLst>
        </pc:spChg>
        <pc:spChg chg="del">
          <ac:chgData name="Goldin, Michael (LABOR)" userId="S::michael.goldin@labor.ny.gov::ac7d501b-6cd0-4582-a022-fed75d2dc67a" providerId="AD" clId="Web-{F9D135D7-6A24-323C-3170-867474B26373}" dt="2024-07-15T16:59:12.032" v="344"/>
          <ac:spMkLst>
            <pc:docMk/>
            <pc:sldMk cId="2880723717" sldId="321"/>
            <ac:spMk id="605" creationId="{00000000-0000-0000-0000-000000000000}"/>
          </ac:spMkLst>
        </pc:spChg>
      </pc:sldChg>
      <pc:sldChg chg="modSp add replId">
        <pc:chgData name="Goldin, Michael (LABOR)" userId="S::michael.goldin@labor.ny.gov::ac7d501b-6cd0-4582-a022-fed75d2dc67a" providerId="AD" clId="Web-{F9D135D7-6A24-323C-3170-867474B26373}" dt="2024-07-15T17:00:52.359" v="361"/>
        <pc:sldMkLst>
          <pc:docMk/>
          <pc:sldMk cId="1488590361" sldId="322"/>
        </pc:sldMkLst>
        <pc:spChg chg="mod">
          <ac:chgData name="Goldin, Michael (LABOR)" userId="S::michael.goldin@labor.ny.gov::ac7d501b-6cd0-4582-a022-fed75d2dc67a" providerId="AD" clId="Web-{F9D135D7-6A24-323C-3170-867474B26373}" dt="2024-07-15T17:00:52.359" v="361"/>
          <ac:spMkLst>
            <pc:docMk/>
            <pc:sldMk cId="1488590361" sldId="322"/>
            <ac:spMk id="603" creationId="{00000000-0000-0000-0000-000000000000}"/>
          </ac:spMkLst>
        </pc:spChg>
      </pc:sldChg>
      <pc:sldChg chg="add replId">
        <pc:chgData name="Goldin, Michael (LABOR)" userId="S::michael.goldin@labor.ny.gov::ac7d501b-6cd0-4582-a022-fed75d2dc67a" providerId="AD" clId="Web-{F9D135D7-6A24-323C-3170-867474B26373}" dt="2024-07-15T17:02:11.390" v="362"/>
        <pc:sldMkLst>
          <pc:docMk/>
          <pc:sldMk cId="3146662907" sldId="323"/>
        </pc:sldMkLst>
      </pc:sldChg>
      <pc:sldChg chg="add replId">
        <pc:chgData name="Goldin, Michael (LABOR)" userId="S::michael.goldin@labor.ny.gov::ac7d501b-6cd0-4582-a022-fed75d2dc67a" providerId="AD" clId="Web-{F9D135D7-6A24-323C-3170-867474B26373}" dt="2024-07-15T17:02:11.546" v="363"/>
        <pc:sldMkLst>
          <pc:docMk/>
          <pc:sldMk cId="2006477171" sldId="324"/>
        </pc:sldMkLst>
      </pc:sldChg>
      <pc:sldChg chg="add replId">
        <pc:chgData name="Goldin, Michael (LABOR)" userId="S::michael.goldin@labor.ny.gov::ac7d501b-6cd0-4582-a022-fed75d2dc67a" providerId="AD" clId="Web-{F9D135D7-6A24-323C-3170-867474B26373}" dt="2024-07-15T17:02:11.702" v="364"/>
        <pc:sldMkLst>
          <pc:docMk/>
          <pc:sldMk cId="2679652965" sldId="325"/>
        </pc:sldMkLst>
      </pc:sldChg>
      <pc:sldChg chg="add replId">
        <pc:chgData name="Goldin, Michael (LABOR)" userId="S::michael.goldin@labor.ny.gov::ac7d501b-6cd0-4582-a022-fed75d2dc67a" providerId="AD" clId="Web-{F9D135D7-6A24-323C-3170-867474B26373}" dt="2024-07-15T17:02:12.358" v="365"/>
        <pc:sldMkLst>
          <pc:docMk/>
          <pc:sldMk cId="4287145748" sldId="326"/>
        </pc:sldMkLst>
      </pc:sldChg>
      <pc:sldChg chg="add replId">
        <pc:chgData name="Goldin, Michael (LABOR)" userId="S::michael.goldin@labor.ny.gov::ac7d501b-6cd0-4582-a022-fed75d2dc67a" providerId="AD" clId="Web-{F9D135D7-6A24-323C-3170-867474B26373}" dt="2024-07-15T17:02:13.093" v="366"/>
        <pc:sldMkLst>
          <pc:docMk/>
          <pc:sldMk cId="1931055339" sldId="327"/>
        </pc:sldMkLst>
      </pc:sldChg>
    </pc:docChg>
  </pc:docChgLst>
  <pc:docChgLst>
    <pc:chgData name="Goldin, Michael (LABOR)" userId="S::michael.goldin@labor.ny.gov::ac7d501b-6cd0-4582-a022-fed75d2dc67a" providerId="AD" clId="Web-{7006EFBA-FEFC-3FBA-E08B-7266CD4FE0E0}"/>
    <pc:docChg chg="addSld delSld modSld sldOrd">
      <pc:chgData name="Goldin, Michael (LABOR)" userId="S::michael.goldin@labor.ny.gov::ac7d501b-6cd0-4582-a022-fed75d2dc67a" providerId="AD" clId="Web-{7006EFBA-FEFC-3FBA-E08B-7266CD4FE0E0}" dt="2024-07-19T17:51:14.087" v="432"/>
      <pc:docMkLst>
        <pc:docMk/>
      </pc:docMkLst>
      <pc:sldChg chg="addSp delSp modSp">
        <pc:chgData name="Goldin, Michael (LABOR)" userId="S::michael.goldin@labor.ny.gov::ac7d501b-6cd0-4582-a022-fed75d2dc67a" providerId="AD" clId="Web-{7006EFBA-FEFC-3FBA-E08B-7266CD4FE0E0}" dt="2024-07-19T16:35:55.741" v="45" actId="14100"/>
        <pc:sldMkLst>
          <pc:docMk/>
          <pc:sldMk cId="0" sldId="256"/>
        </pc:sldMkLst>
        <pc:spChg chg="mod">
          <ac:chgData name="Goldin, Michael (LABOR)" userId="S::michael.goldin@labor.ny.gov::ac7d501b-6cd0-4582-a022-fed75d2dc67a" providerId="AD" clId="Web-{7006EFBA-FEFC-3FBA-E08B-7266CD4FE0E0}" dt="2024-07-19T16:30:57.009" v="29" actId="1076"/>
          <ac:spMkLst>
            <pc:docMk/>
            <pc:sldMk cId="0" sldId="256"/>
            <ac:spMk id="300" creationId="{00000000-0000-0000-0000-000000000000}"/>
          </ac:spMkLst>
        </pc:spChg>
        <pc:spChg chg="mod">
          <ac:chgData name="Goldin, Michael (LABOR)" userId="S::michael.goldin@labor.ny.gov::ac7d501b-6cd0-4582-a022-fed75d2dc67a" providerId="AD" clId="Web-{7006EFBA-FEFC-3FBA-E08B-7266CD4FE0E0}" dt="2024-07-19T16:31:02.181" v="30" actId="1076"/>
          <ac:spMkLst>
            <pc:docMk/>
            <pc:sldMk cId="0" sldId="256"/>
            <ac:spMk id="301" creationId="{00000000-0000-0000-0000-000000000000}"/>
          </ac:spMkLst>
        </pc:spChg>
        <pc:spChg chg="mod">
          <ac:chgData name="Goldin, Michael (LABOR)" userId="S::michael.goldin@labor.ny.gov::ac7d501b-6cd0-4582-a022-fed75d2dc67a" providerId="AD" clId="Web-{7006EFBA-FEFC-3FBA-E08B-7266CD4FE0E0}" dt="2024-07-19T16:35:55.741" v="45" actId="14100"/>
          <ac:spMkLst>
            <pc:docMk/>
            <pc:sldMk cId="0" sldId="256"/>
            <ac:spMk id="392" creationId="{00000000-0000-0000-0000-000000000000}"/>
          </ac:spMkLst>
        </pc:spChg>
        <pc:picChg chg="add mod modCrop">
          <ac:chgData name="Goldin, Michael (LABOR)" userId="S::michael.goldin@labor.ny.gov::ac7d501b-6cd0-4582-a022-fed75d2dc67a" providerId="AD" clId="Web-{7006EFBA-FEFC-3FBA-E08B-7266CD4FE0E0}" dt="2024-07-19T16:35:29.085" v="44" actId="1076"/>
          <ac:picMkLst>
            <pc:docMk/>
            <pc:sldMk cId="0" sldId="256"/>
            <ac:picMk id="2" creationId="{E308A8AB-C54D-B136-1CE3-C0221F1A9CB8}"/>
          </ac:picMkLst>
        </pc:picChg>
        <pc:picChg chg="add mod modCrop">
          <ac:chgData name="Goldin, Michael (LABOR)" userId="S::michael.goldin@labor.ny.gov::ac7d501b-6cd0-4582-a022-fed75d2dc67a" providerId="AD" clId="Web-{7006EFBA-FEFC-3FBA-E08B-7266CD4FE0E0}" dt="2024-07-19T16:35:25.507" v="43" actId="1076"/>
          <ac:picMkLst>
            <pc:docMk/>
            <pc:sldMk cId="0" sldId="256"/>
            <ac:picMk id="3" creationId="{E83C85E5-1D0A-95EE-73BE-D636271F295E}"/>
          </ac:picMkLst>
        </pc:picChg>
        <pc:picChg chg="del">
          <ac:chgData name="Goldin, Michael (LABOR)" userId="S::michael.goldin@labor.ny.gov::ac7d501b-6cd0-4582-a022-fed75d2dc67a" providerId="AD" clId="Web-{7006EFBA-FEFC-3FBA-E08B-7266CD4FE0E0}" dt="2024-07-19T15:47:35.311" v="13"/>
          <ac:picMkLst>
            <pc:docMk/>
            <pc:sldMk cId="0" sldId="256"/>
            <ac:picMk id="4" creationId="{B06EEF90-73CD-8F8F-50AC-7E5393CE7DCC}"/>
          </ac:picMkLst>
        </pc:picChg>
        <pc:cxnChg chg="del">
          <ac:chgData name="Goldin, Michael (LABOR)" userId="S::michael.goldin@labor.ny.gov::ac7d501b-6cd0-4582-a022-fed75d2dc67a" providerId="AD" clId="Web-{7006EFBA-FEFC-3FBA-E08B-7266CD4FE0E0}" dt="2024-07-19T16:30:11.853" v="26"/>
          <ac:cxnSpMkLst>
            <pc:docMk/>
            <pc:sldMk cId="0" sldId="256"/>
            <ac:cxnSpMk id="391" creationId="{00000000-0000-0000-0000-000000000000}"/>
          </ac:cxnSpMkLst>
        </pc:cxnChg>
      </pc:sldChg>
      <pc:sldChg chg="del">
        <pc:chgData name="Goldin, Michael (LABOR)" userId="S::michael.goldin@labor.ny.gov::ac7d501b-6cd0-4582-a022-fed75d2dc67a" providerId="AD" clId="Web-{7006EFBA-FEFC-3FBA-E08B-7266CD4FE0E0}" dt="2024-07-19T17:50:20.713" v="404"/>
        <pc:sldMkLst>
          <pc:docMk/>
          <pc:sldMk cId="0" sldId="257"/>
        </pc:sldMkLst>
      </pc:sldChg>
      <pc:sldChg chg="addSp delSp modSp ord modNotes">
        <pc:chgData name="Goldin, Michael (LABOR)" userId="S::michael.goldin@labor.ny.gov::ac7d501b-6cd0-4582-a022-fed75d2dc67a" providerId="AD" clId="Web-{7006EFBA-FEFC-3FBA-E08B-7266CD4FE0E0}" dt="2024-07-19T17:51:10.759" v="430"/>
        <pc:sldMkLst>
          <pc:docMk/>
          <pc:sldMk cId="0" sldId="258"/>
        </pc:sldMkLst>
        <pc:spChg chg="add del mod">
          <ac:chgData name="Goldin, Michael (LABOR)" userId="S::michael.goldin@labor.ny.gov::ac7d501b-6cd0-4582-a022-fed75d2dc67a" providerId="AD" clId="Web-{7006EFBA-FEFC-3FBA-E08B-7266CD4FE0E0}" dt="2024-07-19T17:19:31.511" v="124"/>
          <ac:spMkLst>
            <pc:docMk/>
            <pc:sldMk cId="0" sldId="258"/>
            <ac:spMk id="3" creationId="{0B0684F4-9DE3-AA68-1CBB-13803A5BCB40}"/>
          </ac:spMkLst>
        </pc:spChg>
        <pc:spChg chg="add del mod">
          <ac:chgData name="Goldin, Michael (LABOR)" userId="S::michael.goldin@labor.ny.gov::ac7d501b-6cd0-4582-a022-fed75d2dc67a" providerId="AD" clId="Web-{7006EFBA-FEFC-3FBA-E08B-7266CD4FE0E0}" dt="2024-07-19T17:19:45.824" v="128"/>
          <ac:spMkLst>
            <pc:docMk/>
            <pc:sldMk cId="0" sldId="258"/>
            <ac:spMk id="5" creationId="{F8EFEBDF-0F57-077F-8BBC-894453E35D90}"/>
          </ac:spMkLst>
        </pc:spChg>
        <pc:spChg chg="add del mod">
          <ac:chgData name="Goldin, Michael (LABOR)" userId="S::michael.goldin@labor.ny.gov::ac7d501b-6cd0-4582-a022-fed75d2dc67a" providerId="AD" clId="Web-{7006EFBA-FEFC-3FBA-E08B-7266CD4FE0E0}" dt="2024-07-19T17:20:01.558" v="136"/>
          <ac:spMkLst>
            <pc:docMk/>
            <pc:sldMk cId="0" sldId="258"/>
            <ac:spMk id="7" creationId="{7CF9006C-723F-0FDA-201B-CA6C6F8D7B71}"/>
          </ac:spMkLst>
        </pc:spChg>
        <pc:spChg chg="add del mod">
          <ac:chgData name="Goldin, Michael (LABOR)" userId="S::michael.goldin@labor.ny.gov::ac7d501b-6cd0-4582-a022-fed75d2dc67a" providerId="AD" clId="Web-{7006EFBA-FEFC-3FBA-E08B-7266CD4FE0E0}" dt="2024-07-19T17:20:01.558" v="135"/>
          <ac:spMkLst>
            <pc:docMk/>
            <pc:sldMk cId="0" sldId="258"/>
            <ac:spMk id="9" creationId="{6F6707B4-FD18-A025-78B4-A4B3D1F19B9A}"/>
          </ac:spMkLst>
        </pc:spChg>
        <pc:spChg chg="add del mod">
          <ac:chgData name="Goldin, Michael (LABOR)" userId="S::michael.goldin@labor.ny.gov::ac7d501b-6cd0-4582-a022-fed75d2dc67a" providerId="AD" clId="Web-{7006EFBA-FEFC-3FBA-E08B-7266CD4FE0E0}" dt="2024-07-19T17:20:01.558" v="134"/>
          <ac:spMkLst>
            <pc:docMk/>
            <pc:sldMk cId="0" sldId="258"/>
            <ac:spMk id="11" creationId="{48BF9127-9828-7C63-82C6-9271DB002803}"/>
          </ac:spMkLst>
        </pc:spChg>
        <pc:spChg chg="del">
          <ac:chgData name="Goldin, Michael (LABOR)" userId="S::michael.goldin@labor.ny.gov::ac7d501b-6cd0-4582-a022-fed75d2dc67a" providerId="AD" clId="Web-{7006EFBA-FEFC-3FBA-E08B-7266CD4FE0E0}" dt="2024-07-19T17:20:54.026" v="140"/>
          <ac:spMkLst>
            <pc:docMk/>
            <pc:sldMk cId="0" sldId="258"/>
            <ac:spMk id="411" creationId="{00000000-0000-0000-0000-000000000000}"/>
          </ac:spMkLst>
        </pc:spChg>
        <pc:spChg chg="mod">
          <ac:chgData name="Goldin, Michael (LABOR)" userId="S::michael.goldin@labor.ny.gov::ac7d501b-6cd0-4582-a022-fed75d2dc67a" providerId="AD" clId="Web-{7006EFBA-FEFC-3FBA-E08B-7266CD4FE0E0}" dt="2024-07-19T17:21:08.667" v="142" actId="14100"/>
          <ac:spMkLst>
            <pc:docMk/>
            <pc:sldMk cId="0" sldId="258"/>
            <ac:spMk id="413" creationId="{00000000-0000-0000-0000-000000000000}"/>
          </ac:spMkLst>
        </pc:spChg>
        <pc:spChg chg="mod">
          <ac:chgData name="Goldin, Michael (LABOR)" userId="S::michael.goldin@labor.ny.gov::ac7d501b-6cd0-4582-a022-fed75d2dc67a" providerId="AD" clId="Web-{7006EFBA-FEFC-3FBA-E08B-7266CD4FE0E0}" dt="2024-07-19T17:24:19.477" v="203" actId="20577"/>
          <ac:spMkLst>
            <pc:docMk/>
            <pc:sldMk cId="0" sldId="258"/>
            <ac:spMk id="414" creationId="{00000000-0000-0000-0000-000000000000}"/>
          </ac:spMkLst>
        </pc:spChg>
        <pc:spChg chg="del">
          <ac:chgData name="Goldin, Michael (LABOR)" userId="S::michael.goldin@labor.ny.gov::ac7d501b-6cd0-4582-a022-fed75d2dc67a" providerId="AD" clId="Web-{7006EFBA-FEFC-3FBA-E08B-7266CD4FE0E0}" dt="2024-07-19T17:19:31.636" v="125"/>
          <ac:spMkLst>
            <pc:docMk/>
            <pc:sldMk cId="0" sldId="258"/>
            <ac:spMk id="415" creationId="{00000000-0000-0000-0000-000000000000}"/>
          </ac:spMkLst>
        </pc:spChg>
        <pc:spChg chg="del">
          <ac:chgData name="Goldin, Michael (LABOR)" userId="S::michael.goldin@labor.ny.gov::ac7d501b-6cd0-4582-a022-fed75d2dc67a" providerId="AD" clId="Web-{7006EFBA-FEFC-3FBA-E08B-7266CD4FE0E0}" dt="2024-07-19T17:19:25.433" v="123"/>
          <ac:spMkLst>
            <pc:docMk/>
            <pc:sldMk cId="0" sldId="258"/>
            <ac:spMk id="416" creationId="{00000000-0000-0000-0000-000000000000}"/>
          </ac:spMkLst>
        </pc:spChg>
        <pc:spChg chg="del">
          <ac:chgData name="Goldin, Michael (LABOR)" userId="S::michael.goldin@labor.ny.gov::ac7d501b-6cd0-4582-a022-fed75d2dc67a" providerId="AD" clId="Web-{7006EFBA-FEFC-3FBA-E08B-7266CD4FE0E0}" dt="2024-07-19T17:19:46.058" v="130"/>
          <ac:spMkLst>
            <pc:docMk/>
            <pc:sldMk cId="0" sldId="258"/>
            <ac:spMk id="417" creationId="{00000000-0000-0000-0000-000000000000}"/>
          </ac:spMkLst>
        </pc:spChg>
        <pc:spChg chg="del">
          <ac:chgData name="Goldin, Michael (LABOR)" userId="S::michael.goldin@labor.ny.gov::ac7d501b-6cd0-4582-a022-fed75d2dc67a" providerId="AD" clId="Web-{7006EFBA-FEFC-3FBA-E08B-7266CD4FE0E0}" dt="2024-07-19T17:19:45.949" v="129"/>
          <ac:spMkLst>
            <pc:docMk/>
            <pc:sldMk cId="0" sldId="258"/>
            <ac:spMk id="418" creationId="{00000000-0000-0000-0000-000000000000}"/>
          </ac:spMkLst>
        </pc:spChg>
        <pc:spChg chg="del mod">
          <ac:chgData name="Goldin, Michael (LABOR)" userId="S::michael.goldin@labor.ny.gov::ac7d501b-6cd0-4582-a022-fed75d2dc67a" providerId="AD" clId="Web-{7006EFBA-FEFC-3FBA-E08B-7266CD4FE0E0}" dt="2024-07-19T17:19:52.605" v="132"/>
          <ac:spMkLst>
            <pc:docMk/>
            <pc:sldMk cId="0" sldId="258"/>
            <ac:spMk id="419" creationId="{00000000-0000-0000-0000-000000000000}"/>
          </ac:spMkLst>
        </pc:spChg>
        <pc:spChg chg="mod">
          <ac:chgData name="Goldin, Michael (LABOR)" userId="S::michael.goldin@labor.ny.gov::ac7d501b-6cd0-4582-a022-fed75d2dc67a" providerId="AD" clId="Web-{7006EFBA-FEFC-3FBA-E08B-7266CD4FE0E0}" dt="2024-07-19T17:22:51.525" v="182" actId="1076"/>
          <ac:spMkLst>
            <pc:docMk/>
            <pc:sldMk cId="0" sldId="258"/>
            <ac:spMk id="420" creationId="{00000000-0000-0000-0000-000000000000}"/>
          </ac:spMkLst>
        </pc:spChg>
        <pc:spChg chg="mod">
          <ac:chgData name="Goldin, Michael (LABOR)" userId="S::michael.goldin@labor.ny.gov::ac7d501b-6cd0-4582-a022-fed75d2dc67a" providerId="AD" clId="Web-{7006EFBA-FEFC-3FBA-E08B-7266CD4FE0E0}" dt="2024-07-19T17:21:41.604" v="148" actId="20577"/>
          <ac:spMkLst>
            <pc:docMk/>
            <pc:sldMk cId="0" sldId="258"/>
            <ac:spMk id="421" creationId="{00000000-0000-0000-0000-000000000000}"/>
          </ac:spMkLst>
        </pc:spChg>
        <pc:spChg chg="mod">
          <ac:chgData name="Goldin, Michael (LABOR)" userId="S::michael.goldin@labor.ny.gov::ac7d501b-6cd0-4582-a022-fed75d2dc67a" providerId="AD" clId="Web-{7006EFBA-FEFC-3FBA-E08B-7266CD4FE0E0}" dt="2024-07-19T17:24:41.743" v="204" actId="1076"/>
          <ac:spMkLst>
            <pc:docMk/>
            <pc:sldMk cId="0" sldId="258"/>
            <ac:spMk id="422" creationId="{00000000-0000-0000-0000-000000000000}"/>
          </ac:spMkLst>
        </pc:spChg>
        <pc:spChg chg="mod">
          <ac:chgData name="Goldin, Michael (LABOR)" userId="S::michael.goldin@labor.ny.gov::ac7d501b-6cd0-4582-a022-fed75d2dc67a" providerId="AD" clId="Web-{7006EFBA-FEFC-3FBA-E08B-7266CD4FE0E0}" dt="2024-07-19T17:22:37.025" v="179" actId="1076"/>
          <ac:spMkLst>
            <pc:docMk/>
            <pc:sldMk cId="0" sldId="258"/>
            <ac:spMk id="423" creationId="{00000000-0000-0000-0000-000000000000}"/>
          </ac:spMkLst>
        </pc:spChg>
        <pc:spChg chg="mod">
          <ac:chgData name="Goldin, Michael (LABOR)" userId="S::michael.goldin@labor.ny.gov::ac7d501b-6cd0-4582-a022-fed75d2dc67a" providerId="AD" clId="Web-{7006EFBA-FEFC-3FBA-E08B-7266CD4FE0E0}" dt="2024-07-19T17:22:02.760" v="164" actId="20577"/>
          <ac:spMkLst>
            <pc:docMk/>
            <pc:sldMk cId="0" sldId="258"/>
            <ac:spMk id="424" creationId="{00000000-0000-0000-0000-000000000000}"/>
          </ac:spMkLst>
        </pc:spChg>
        <pc:spChg chg="mod">
          <ac:chgData name="Goldin, Michael (LABOR)" userId="S::michael.goldin@labor.ny.gov::ac7d501b-6cd0-4582-a022-fed75d2dc67a" providerId="AD" clId="Web-{7006EFBA-FEFC-3FBA-E08B-7266CD4FE0E0}" dt="2024-07-19T17:27:44.680" v="222" actId="1076"/>
          <ac:spMkLst>
            <pc:docMk/>
            <pc:sldMk cId="0" sldId="258"/>
            <ac:spMk id="425" creationId="{00000000-0000-0000-0000-000000000000}"/>
          </ac:spMkLst>
        </pc:spChg>
        <pc:spChg chg="mod">
          <ac:chgData name="Goldin, Michael (LABOR)" userId="S::michael.goldin@labor.ny.gov::ac7d501b-6cd0-4582-a022-fed75d2dc67a" providerId="AD" clId="Web-{7006EFBA-FEFC-3FBA-E08B-7266CD4FE0E0}" dt="2024-07-19T17:23:21.353" v="194" actId="1076"/>
          <ac:spMkLst>
            <pc:docMk/>
            <pc:sldMk cId="0" sldId="258"/>
            <ac:spMk id="426" creationId="{00000000-0000-0000-0000-000000000000}"/>
          </ac:spMkLst>
        </pc:spChg>
        <pc:spChg chg="mod">
          <ac:chgData name="Goldin, Michael (LABOR)" userId="S::michael.goldin@labor.ny.gov::ac7d501b-6cd0-4582-a022-fed75d2dc67a" providerId="AD" clId="Web-{7006EFBA-FEFC-3FBA-E08B-7266CD4FE0E0}" dt="2024-07-19T17:23:08.134" v="185" actId="20577"/>
          <ac:spMkLst>
            <pc:docMk/>
            <pc:sldMk cId="0" sldId="258"/>
            <ac:spMk id="427" creationId="{00000000-0000-0000-0000-000000000000}"/>
          </ac:spMkLst>
        </pc:spChg>
        <pc:spChg chg="mod">
          <ac:chgData name="Goldin, Michael (LABOR)" userId="S::michael.goldin@labor.ny.gov::ac7d501b-6cd0-4582-a022-fed75d2dc67a" providerId="AD" clId="Web-{7006EFBA-FEFC-3FBA-E08B-7266CD4FE0E0}" dt="2024-07-19T17:23:24.978" v="195" actId="14100"/>
          <ac:spMkLst>
            <pc:docMk/>
            <pc:sldMk cId="0" sldId="258"/>
            <ac:spMk id="428" creationId="{00000000-0000-0000-0000-000000000000}"/>
          </ac:spMkLst>
        </pc:spChg>
        <pc:spChg chg="mod">
          <ac:chgData name="Goldin, Michael (LABOR)" userId="S::michael.goldin@labor.ny.gov::ac7d501b-6cd0-4582-a022-fed75d2dc67a" providerId="AD" clId="Web-{7006EFBA-FEFC-3FBA-E08B-7266CD4FE0E0}" dt="2024-07-19T17:23:52.196" v="199" actId="1076"/>
          <ac:spMkLst>
            <pc:docMk/>
            <pc:sldMk cId="0" sldId="258"/>
            <ac:spMk id="429" creationId="{00000000-0000-0000-0000-000000000000}"/>
          </ac:spMkLst>
        </pc:spChg>
        <pc:spChg chg="mod">
          <ac:chgData name="Goldin, Michael (LABOR)" userId="S::michael.goldin@labor.ny.gov::ac7d501b-6cd0-4582-a022-fed75d2dc67a" providerId="AD" clId="Web-{7006EFBA-FEFC-3FBA-E08B-7266CD4FE0E0}" dt="2024-07-19T17:24:01.024" v="201" actId="20577"/>
          <ac:spMkLst>
            <pc:docMk/>
            <pc:sldMk cId="0" sldId="258"/>
            <ac:spMk id="430" creationId="{00000000-0000-0000-0000-000000000000}"/>
          </ac:spMkLst>
        </pc:spChg>
        <pc:spChg chg="mod">
          <ac:chgData name="Goldin, Michael (LABOR)" userId="S::michael.goldin@labor.ny.gov::ac7d501b-6cd0-4582-a022-fed75d2dc67a" providerId="AD" clId="Web-{7006EFBA-FEFC-3FBA-E08B-7266CD4FE0E0}" dt="2024-07-19T17:23:57.165" v="200" actId="14100"/>
          <ac:spMkLst>
            <pc:docMk/>
            <pc:sldMk cId="0" sldId="258"/>
            <ac:spMk id="431" creationId="{00000000-0000-0000-0000-000000000000}"/>
          </ac:spMkLst>
        </pc:spChg>
        <pc:spChg chg="mod">
          <ac:chgData name="Goldin, Michael (LABOR)" userId="S::michael.goldin@labor.ny.gov::ac7d501b-6cd0-4582-a022-fed75d2dc67a" providerId="AD" clId="Web-{7006EFBA-FEFC-3FBA-E08B-7266CD4FE0E0}" dt="2024-07-19T17:18:46.902" v="120" actId="20577"/>
          <ac:spMkLst>
            <pc:docMk/>
            <pc:sldMk cId="0" sldId="258"/>
            <ac:spMk id="432" creationId="{00000000-0000-0000-0000-000000000000}"/>
          </ac:spMkLst>
        </pc:spChg>
        <pc:spChg chg="mod">
          <ac:chgData name="Goldin, Michael (LABOR)" userId="S::michael.goldin@labor.ny.gov::ac7d501b-6cd0-4582-a022-fed75d2dc67a" providerId="AD" clId="Web-{7006EFBA-FEFC-3FBA-E08B-7266CD4FE0E0}" dt="2024-07-19T17:19:05.621" v="121" actId="1076"/>
          <ac:spMkLst>
            <pc:docMk/>
            <pc:sldMk cId="0" sldId="258"/>
            <ac:spMk id="434" creationId="{00000000-0000-0000-0000-000000000000}"/>
          </ac:spMkLst>
        </pc:spChg>
        <pc:grpChg chg="mod">
          <ac:chgData name="Goldin, Michael (LABOR)" userId="S::michael.goldin@labor.ny.gov::ac7d501b-6cd0-4582-a022-fed75d2dc67a" providerId="AD" clId="Web-{7006EFBA-FEFC-3FBA-E08B-7266CD4FE0E0}" dt="2024-07-19T17:19:05.637" v="122" actId="1076"/>
          <ac:grpSpMkLst>
            <pc:docMk/>
            <pc:sldMk cId="0" sldId="258"/>
            <ac:grpSpMk id="435" creationId="{00000000-0000-0000-0000-000000000000}"/>
          </ac:grpSpMkLst>
        </pc:grpChg>
        <pc:picChg chg="add mod modCrop">
          <ac:chgData name="Goldin, Michael (LABOR)" userId="S::michael.goldin@labor.ny.gov::ac7d501b-6cd0-4582-a022-fed75d2dc67a" providerId="AD" clId="Web-{7006EFBA-FEFC-3FBA-E08B-7266CD4FE0E0}" dt="2024-07-19T17:26:22.132" v="212" actId="1076"/>
          <ac:picMkLst>
            <pc:docMk/>
            <pc:sldMk cId="0" sldId="258"/>
            <ac:picMk id="12" creationId="{D85FCC27-4DBB-0CB9-83E3-77BC413ECAF0}"/>
          </ac:picMkLst>
        </pc:picChg>
        <pc:picChg chg="add mod modCrop">
          <ac:chgData name="Goldin, Michael (LABOR)" userId="S::michael.goldin@labor.ny.gov::ac7d501b-6cd0-4582-a022-fed75d2dc67a" providerId="AD" clId="Web-{7006EFBA-FEFC-3FBA-E08B-7266CD4FE0E0}" dt="2024-07-19T17:27:47.899" v="223" actId="1076"/>
          <ac:picMkLst>
            <pc:docMk/>
            <pc:sldMk cId="0" sldId="258"/>
            <ac:picMk id="13" creationId="{9FD74938-3D28-AB8B-975E-E0FD12B90AA8}"/>
          </ac:picMkLst>
        </pc:picChg>
        <pc:picChg chg="add mod modCrop">
          <ac:chgData name="Goldin, Michael (LABOR)" userId="S::michael.goldin@labor.ny.gov::ac7d501b-6cd0-4582-a022-fed75d2dc67a" providerId="AD" clId="Web-{7006EFBA-FEFC-3FBA-E08B-7266CD4FE0E0}" dt="2024-07-19T17:29:30.804" v="229" actId="1076"/>
          <ac:picMkLst>
            <pc:docMk/>
            <pc:sldMk cId="0" sldId="258"/>
            <ac:picMk id="14" creationId="{2C2751C6-4ACC-4EAC-3235-37EEA5FB626B}"/>
          </ac:picMkLst>
        </pc:picChg>
        <pc:picChg chg="add mod">
          <ac:chgData name="Goldin, Michael (LABOR)" userId="S::michael.goldin@labor.ny.gov::ac7d501b-6cd0-4582-a022-fed75d2dc67a" providerId="AD" clId="Web-{7006EFBA-FEFC-3FBA-E08B-7266CD4FE0E0}" dt="2024-07-19T17:30:17.132" v="232" actId="1076"/>
          <ac:picMkLst>
            <pc:docMk/>
            <pc:sldMk cId="0" sldId="258"/>
            <ac:picMk id="15" creationId="{FF615EBE-DCD0-98E7-D833-5809B191ADC2}"/>
          </ac:picMkLst>
        </pc:picChg>
      </pc:sldChg>
      <pc:sldChg chg="del">
        <pc:chgData name="Goldin, Michael (LABOR)" userId="S::michael.goldin@labor.ny.gov::ac7d501b-6cd0-4582-a022-fed75d2dc67a" providerId="AD" clId="Web-{7006EFBA-FEFC-3FBA-E08B-7266CD4FE0E0}" dt="2024-07-19T17:50:20.900" v="420"/>
        <pc:sldMkLst>
          <pc:docMk/>
          <pc:sldMk cId="0" sldId="259"/>
        </pc:sldMkLst>
      </pc:sldChg>
      <pc:sldChg chg="modSp ord">
        <pc:chgData name="Goldin, Michael (LABOR)" userId="S::michael.goldin@labor.ny.gov::ac7d501b-6cd0-4582-a022-fed75d2dc67a" providerId="AD" clId="Web-{7006EFBA-FEFC-3FBA-E08B-7266CD4FE0E0}" dt="2024-07-19T17:48:50.870" v="357" actId="20577"/>
        <pc:sldMkLst>
          <pc:docMk/>
          <pc:sldMk cId="0" sldId="260"/>
        </pc:sldMkLst>
        <pc:spChg chg="mod">
          <ac:chgData name="Goldin, Michael (LABOR)" userId="S::michael.goldin@labor.ny.gov::ac7d501b-6cd0-4582-a022-fed75d2dc67a" providerId="AD" clId="Web-{7006EFBA-FEFC-3FBA-E08B-7266CD4FE0E0}" dt="2024-07-19T17:48:50.870" v="357" actId="20577"/>
          <ac:spMkLst>
            <pc:docMk/>
            <pc:sldMk cId="0" sldId="260"/>
            <ac:spMk id="459" creationId="{00000000-0000-0000-0000-000000000000}"/>
          </ac:spMkLst>
        </pc:spChg>
      </pc:sldChg>
      <pc:sldChg chg="del">
        <pc:chgData name="Goldin, Michael (LABOR)" userId="S::michael.goldin@labor.ny.gov::ac7d501b-6cd0-4582-a022-fed75d2dc67a" providerId="AD" clId="Web-{7006EFBA-FEFC-3FBA-E08B-7266CD4FE0E0}" dt="2024-07-19T17:50:20.713" v="403"/>
        <pc:sldMkLst>
          <pc:docMk/>
          <pc:sldMk cId="0" sldId="261"/>
        </pc:sldMkLst>
      </pc:sldChg>
      <pc:sldChg chg="del">
        <pc:chgData name="Goldin, Michael (LABOR)" userId="S::michael.goldin@labor.ny.gov::ac7d501b-6cd0-4582-a022-fed75d2dc67a" providerId="AD" clId="Web-{7006EFBA-FEFC-3FBA-E08B-7266CD4FE0E0}" dt="2024-07-19T17:50:20.713" v="402"/>
        <pc:sldMkLst>
          <pc:docMk/>
          <pc:sldMk cId="0" sldId="262"/>
        </pc:sldMkLst>
      </pc:sldChg>
      <pc:sldChg chg="del">
        <pc:chgData name="Goldin, Michael (LABOR)" userId="S::michael.goldin@labor.ny.gov::ac7d501b-6cd0-4582-a022-fed75d2dc67a" providerId="AD" clId="Web-{7006EFBA-FEFC-3FBA-E08B-7266CD4FE0E0}" dt="2024-07-19T17:50:20.916" v="423"/>
        <pc:sldMkLst>
          <pc:docMk/>
          <pc:sldMk cId="0" sldId="263"/>
        </pc:sldMkLst>
      </pc:sldChg>
      <pc:sldChg chg="del">
        <pc:chgData name="Goldin, Michael (LABOR)" userId="S::michael.goldin@labor.ny.gov::ac7d501b-6cd0-4582-a022-fed75d2dc67a" providerId="AD" clId="Web-{7006EFBA-FEFC-3FBA-E08B-7266CD4FE0E0}" dt="2024-07-19T17:50:20.729" v="409"/>
        <pc:sldMkLst>
          <pc:docMk/>
          <pc:sldMk cId="0" sldId="264"/>
        </pc:sldMkLst>
      </pc:sldChg>
      <pc:sldChg chg="del">
        <pc:chgData name="Goldin, Michael (LABOR)" userId="S::michael.goldin@labor.ny.gov::ac7d501b-6cd0-4582-a022-fed75d2dc67a" providerId="AD" clId="Web-{7006EFBA-FEFC-3FBA-E08B-7266CD4FE0E0}" dt="2024-07-19T17:50:20.713" v="401"/>
        <pc:sldMkLst>
          <pc:docMk/>
          <pc:sldMk cId="0" sldId="265"/>
        </pc:sldMkLst>
      </pc:sldChg>
      <pc:sldChg chg="del">
        <pc:chgData name="Goldin, Michael (LABOR)" userId="S::michael.goldin@labor.ny.gov::ac7d501b-6cd0-4582-a022-fed75d2dc67a" providerId="AD" clId="Web-{7006EFBA-FEFC-3FBA-E08B-7266CD4FE0E0}" dt="2024-07-19T17:50:20.729" v="411"/>
        <pc:sldMkLst>
          <pc:docMk/>
          <pc:sldMk cId="0" sldId="266"/>
        </pc:sldMkLst>
      </pc:sldChg>
      <pc:sldChg chg="del">
        <pc:chgData name="Goldin, Michael (LABOR)" userId="S::michael.goldin@labor.ny.gov::ac7d501b-6cd0-4582-a022-fed75d2dc67a" providerId="AD" clId="Web-{7006EFBA-FEFC-3FBA-E08B-7266CD4FE0E0}" dt="2024-07-19T17:50:20.713" v="400"/>
        <pc:sldMkLst>
          <pc:docMk/>
          <pc:sldMk cId="0" sldId="267"/>
        </pc:sldMkLst>
      </pc:sldChg>
      <pc:sldChg chg="del">
        <pc:chgData name="Goldin, Michael (LABOR)" userId="S::michael.goldin@labor.ny.gov::ac7d501b-6cd0-4582-a022-fed75d2dc67a" providerId="AD" clId="Web-{7006EFBA-FEFC-3FBA-E08B-7266CD4FE0E0}" dt="2024-07-19T17:50:20.713" v="399"/>
        <pc:sldMkLst>
          <pc:docMk/>
          <pc:sldMk cId="0" sldId="268"/>
        </pc:sldMkLst>
      </pc:sldChg>
      <pc:sldChg chg="del">
        <pc:chgData name="Goldin, Michael (LABOR)" userId="S::michael.goldin@labor.ny.gov::ac7d501b-6cd0-4582-a022-fed75d2dc67a" providerId="AD" clId="Web-{7006EFBA-FEFC-3FBA-E08B-7266CD4FE0E0}" dt="2024-07-19T17:50:20.697" v="398"/>
        <pc:sldMkLst>
          <pc:docMk/>
          <pc:sldMk cId="0" sldId="269"/>
        </pc:sldMkLst>
      </pc:sldChg>
      <pc:sldChg chg="del">
        <pc:chgData name="Goldin, Michael (LABOR)" userId="S::michael.goldin@labor.ny.gov::ac7d501b-6cd0-4582-a022-fed75d2dc67a" providerId="AD" clId="Web-{7006EFBA-FEFC-3FBA-E08B-7266CD4FE0E0}" dt="2024-07-19T17:50:20.697" v="397"/>
        <pc:sldMkLst>
          <pc:docMk/>
          <pc:sldMk cId="0" sldId="270"/>
        </pc:sldMkLst>
      </pc:sldChg>
      <pc:sldChg chg="del">
        <pc:chgData name="Goldin, Michael (LABOR)" userId="S::michael.goldin@labor.ny.gov::ac7d501b-6cd0-4582-a022-fed75d2dc67a" providerId="AD" clId="Web-{7006EFBA-FEFC-3FBA-E08B-7266CD4FE0E0}" dt="2024-07-19T17:50:20.697" v="396"/>
        <pc:sldMkLst>
          <pc:docMk/>
          <pc:sldMk cId="0" sldId="271"/>
        </pc:sldMkLst>
      </pc:sldChg>
      <pc:sldChg chg="del">
        <pc:chgData name="Goldin, Michael (LABOR)" userId="S::michael.goldin@labor.ny.gov::ac7d501b-6cd0-4582-a022-fed75d2dc67a" providerId="AD" clId="Web-{7006EFBA-FEFC-3FBA-E08B-7266CD4FE0E0}" dt="2024-07-19T17:50:20.697" v="395"/>
        <pc:sldMkLst>
          <pc:docMk/>
          <pc:sldMk cId="0" sldId="272"/>
        </pc:sldMkLst>
      </pc:sldChg>
      <pc:sldChg chg="del">
        <pc:chgData name="Goldin, Michael (LABOR)" userId="S::michael.goldin@labor.ny.gov::ac7d501b-6cd0-4582-a022-fed75d2dc67a" providerId="AD" clId="Web-{7006EFBA-FEFC-3FBA-E08B-7266CD4FE0E0}" dt="2024-07-19T17:50:20.697" v="394"/>
        <pc:sldMkLst>
          <pc:docMk/>
          <pc:sldMk cId="0" sldId="273"/>
        </pc:sldMkLst>
      </pc:sldChg>
      <pc:sldChg chg="del">
        <pc:chgData name="Goldin, Michael (LABOR)" userId="S::michael.goldin@labor.ny.gov::ac7d501b-6cd0-4582-a022-fed75d2dc67a" providerId="AD" clId="Web-{7006EFBA-FEFC-3FBA-E08B-7266CD4FE0E0}" dt="2024-07-19T17:50:20.682" v="393"/>
        <pc:sldMkLst>
          <pc:docMk/>
          <pc:sldMk cId="0" sldId="274"/>
        </pc:sldMkLst>
      </pc:sldChg>
      <pc:sldChg chg="del">
        <pc:chgData name="Goldin, Michael (LABOR)" userId="S::michael.goldin@labor.ny.gov::ac7d501b-6cd0-4582-a022-fed75d2dc67a" providerId="AD" clId="Web-{7006EFBA-FEFC-3FBA-E08B-7266CD4FE0E0}" dt="2024-07-19T17:50:20.682" v="392"/>
        <pc:sldMkLst>
          <pc:docMk/>
          <pc:sldMk cId="0" sldId="275"/>
        </pc:sldMkLst>
      </pc:sldChg>
      <pc:sldChg chg="del">
        <pc:chgData name="Goldin, Michael (LABOR)" userId="S::michael.goldin@labor.ny.gov::ac7d501b-6cd0-4582-a022-fed75d2dc67a" providerId="AD" clId="Web-{7006EFBA-FEFC-3FBA-E08B-7266CD4FE0E0}" dt="2024-07-19T17:50:20.916" v="425"/>
        <pc:sldMkLst>
          <pc:docMk/>
          <pc:sldMk cId="0" sldId="276"/>
        </pc:sldMkLst>
      </pc:sldChg>
      <pc:sldChg chg="del">
        <pc:chgData name="Goldin, Michael (LABOR)" userId="S::michael.goldin@labor.ny.gov::ac7d501b-6cd0-4582-a022-fed75d2dc67a" providerId="AD" clId="Web-{7006EFBA-FEFC-3FBA-E08B-7266CD4FE0E0}" dt="2024-07-19T17:50:20.682" v="390"/>
        <pc:sldMkLst>
          <pc:docMk/>
          <pc:sldMk cId="0" sldId="277"/>
        </pc:sldMkLst>
      </pc:sldChg>
      <pc:sldChg chg="del">
        <pc:chgData name="Goldin, Michael (LABOR)" userId="S::michael.goldin@labor.ny.gov::ac7d501b-6cd0-4582-a022-fed75d2dc67a" providerId="AD" clId="Web-{7006EFBA-FEFC-3FBA-E08B-7266CD4FE0E0}" dt="2024-07-19T17:50:20.666" v="389"/>
        <pc:sldMkLst>
          <pc:docMk/>
          <pc:sldMk cId="0" sldId="278"/>
        </pc:sldMkLst>
      </pc:sldChg>
      <pc:sldChg chg="del">
        <pc:chgData name="Goldin, Michael (LABOR)" userId="S::michael.goldin@labor.ny.gov::ac7d501b-6cd0-4582-a022-fed75d2dc67a" providerId="AD" clId="Web-{7006EFBA-FEFC-3FBA-E08B-7266CD4FE0E0}" dt="2024-07-19T17:50:20.666" v="388"/>
        <pc:sldMkLst>
          <pc:docMk/>
          <pc:sldMk cId="0" sldId="279"/>
        </pc:sldMkLst>
      </pc:sldChg>
      <pc:sldChg chg="del">
        <pc:chgData name="Goldin, Michael (LABOR)" userId="S::michael.goldin@labor.ny.gov::ac7d501b-6cd0-4582-a022-fed75d2dc67a" providerId="AD" clId="Web-{7006EFBA-FEFC-3FBA-E08B-7266CD4FE0E0}" dt="2024-07-19T17:50:20.666" v="387"/>
        <pc:sldMkLst>
          <pc:docMk/>
          <pc:sldMk cId="0" sldId="280"/>
        </pc:sldMkLst>
      </pc:sldChg>
      <pc:sldChg chg="del">
        <pc:chgData name="Goldin, Michael (LABOR)" userId="S::michael.goldin@labor.ny.gov::ac7d501b-6cd0-4582-a022-fed75d2dc67a" providerId="AD" clId="Web-{7006EFBA-FEFC-3FBA-E08B-7266CD4FE0E0}" dt="2024-07-19T17:50:20.666" v="386"/>
        <pc:sldMkLst>
          <pc:docMk/>
          <pc:sldMk cId="0" sldId="281"/>
        </pc:sldMkLst>
      </pc:sldChg>
      <pc:sldChg chg="del">
        <pc:chgData name="Goldin, Michael (LABOR)" userId="S::michael.goldin@labor.ny.gov::ac7d501b-6cd0-4582-a022-fed75d2dc67a" providerId="AD" clId="Web-{7006EFBA-FEFC-3FBA-E08B-7266CD4FE0E0}" dt="2024-07-19T17:50:20.666" v="385"/>
        <pc:sldMkLst>
          <pc:docMk/>
          <pc:sldMk cId="0" sldId="282"/>
        </pc:sldMkLst>
      </pc:sldChg>
      <pc:sldChg chg="del">
        <pc:chgData name="Goldin, Michael (LABOR)" userId="S::michael.goldin@labor.ny.gov::ac7d501b-6cd0-4582-a022-fed75d2dc67a" providerId="AD" clId="Web-{7006EFBA-FEFC-3FBA-E08B-7266CD4FE0E0}" dt="2024-07-19T17:50:20.650" v="384"/>
        <pc:sldMkLst>
          <pc:docMk/>
          <pc:sldMk cId="0" sldId="283"/>
        </pc:sldMkLst>
      </pc:sldChg>
      <pc:sldChg chg="del">
        <pc:chgData name="Goldin, Michael (LABOR)" userId="S::michael.goldin@labor.ny.gov::ac7d501b-6cd0-4582-a022-fed75d2dc67a" providerId="AD" clId="Web-{7006EFBA-FEFC-3FBA-E08B-7266CD4FE0E0}" dt="2024-07-19T17:50:20.650" v="383"/>
        <pc:sldMkLst>
          <pc:docMk/>
          <pc:sldMk cId="0" sldId="284"/>
        </pc:sldMkLst>
      </pc:sldChg>
      <pc:sldChg chg="del">
        <pc:chgData name="Goldin, Michael (LABOR)" userId="S::michael.goldin@labor.ny.gov::ac7d501b-6cd0-4582-a022-fed75d2dc67a" providerId="AD" clId="Web-{7006EFBA-FEFC-3FBA-E08B-7266CD4FE0E0}" dt="2024-07-19T17:50:20.650" v="382"/>
        <pc:sldMkLst>
          <pc:docMk/>
          <pc:sldMk cId="0" sldId="285"/>
        </pc:sldMkLst>
      </pc:sldChg>
      <pc:sldChg chg="del">
        <pc:chgData name="Goldin, Michael (LABOR)" userId="S::michael.goldin@labor.ny.gov::ac7d501b-6cd0-4582-a022-fed75d2dc67a" providerId="AD" clId="Web-{7006EFBA-FEFC-3FBA-E08B-7266CD4FE0E0}" dt="2024-07-19T17:50:20.650" v="381"/>
        <pc:sldMkLst>
          <pc:docMk/>
          <pc:sldMk cId="0" sldId="286"/>
        </pc:sldMkLst>
      </pc:sldChg>
      <pc:sldChg chg="del">
        <pc:chgData name="Goldin, Michael (LABOR)" userId="S::michael.goldin@labor.ny.gov::ac7d501b-6cd0-4582-a022-fed75d2dc67a" providerId="AD" clId="Web-{7006EFBA-FEFC-3FBA-E08B-7266CD4FE0E0}" dt="2024-07-19T17:50:20.650" v="380"/>
        <pc:sldMkLst>
          <pc:docMk/>
          <pc:sldMk cId="0" sldId="287"/>
        </pc:sldMkLst>
      </pc:sldChg>
      <pc:sldChg chg="addSp delSp modSp ord">
        <pc:chgData name="Goldin, Michael (LABOR)" userId="S::michael.goldin@labor.ny.gov::ac7d501b-6cd0-4582-a022-fed75d2dc67a" providerId="AD" clId="Web-{7006EFBA-FEFC-3FBA-E08B-7266CD4FE0E0}" dt="2024-07-19T17:16:14.217" v="112" actId="20577"/>
        <pc:sldMkLst>
          <pc:docMk/>
          <pc:sldMk cId="0" sldId="288"/>
        </pc:sldMkLst>
        <pc:spChg chg="add mod">
          <ac:chgData name="Goldin, Michael (LABOR)" userId="S::michael.goldin@labor.ny.gov::ac7d501b-6cd0-4582-a022-fed75d2dc67a" providerId="AD" clId="Web-{7006EFBA-FEFC-3FBA-E08B-7266CD4FE0E0}" dt="2024-07-19T17:16:14.217" v="112" actId="20577"/>
          <ac:spMkLst>
            <pc:docMk/>
            <pc:sldMk cId="0" sldId="288"/>
            <ac:spMk id="3" creationId="{4109C3CB-8806-A15E-3C05-36DC96B077B0}"/>
          </ac:spMkLst>
        </pc:spChg>
        <pc:picChg chg="add mod">
          <ac:chgData name="Goldin, Michael (LABOR)" userId="S::michael.goldin@labor.ny.gov::ac7d501b-6cd0-4582-a022-fed75d2dc67a" providerId="AD" clId="Web-{7006EFBA-FEFC-3FBA-E08B-7266CD4FE0E0}" dt="2024-07-19T17:00:55.617" v="78" actId="1076"/>
          <ac:picMkLst>
            <pc:docMk/>
            <pc:sldMk cId="0" sldId="288"/>
            <ac:picMk id="2" creationId="{EF64266C-F689-4338-68D5-7D7C7AF1ECCB}"/>
          </ac:picMkLst>
        </pc:picChg>
        <pc:picChg chg="del">
          <ac:chgData name="Goldin, Michael (LABOR)" userId="S::michael.goldin@labor.ny.gov::ac7d501b-6cd0-4582-a022-fed75d2dc67a" providerId="AD" clId="Web-{7006EFBA-FEFC-3FBA-E08B-7266CD4FE0E0}" dt="2024-07-19T16:41:53.253" v="58"/>
          <ac:picMkLst>
            <pc:docMk/>
            <pc:sldMk cId="0" sldId="288"/>
            <ac:picMk id="1479" creationId="{00000000-0000-0000-0000-000000000000}"/>
          </ac:picMkLst>
        </pc:picChg>
      </pc:sldChg>
      <pc:sldChg chg="del">
        <pc:chgData name="Goldin, Michael (LABOR)" userId="S::michael.goldin@labor.ny.gov::ac7d501b-6cd0-4582-a022-fed75d2dc67a" providerId="AD" clId="Web-{7006EFBA-FEFC-3FBA-E08B-7266CD4FE0E0}" dt="2024-07-19T17:50:20.650" v="379"/>
        <pc:sldMkLst>
          <pc:docMk/>
          <pc:sldMk cId="0" sldId="289"/>
        </pc:sldMkLst>
      </pc:sldChg>
      <pc:sldChg chg="del">
        <pc:chgData name="Goldin, Michael (LABOR)" userId="S::michael.goldin@labor.ny.gov::ac7d501b-6cd0-4582-a022-fed75d2dc67a" providerId="AD" clId="Web-{7006EFBA-FEFC-3FBA-E08B-7266CD4FE0E0}" dt="2024-07-19T17:50:20.650" v="378"/>
        <pc:sldMkLst>
          <pc:docMk/>
          <pc:sldMk cId="0" sldId="290"/>
        </pc:sldMkLst>
      </pc:sldChg>
      <pc:sldChg chg="del">
        <pc:chgData name="Goldin, Michael (LABOR)" userId="S::michael.goldin@labor.ny.gov::ac7d501b-6cd0-4582-a022-fed75d2dc67a" providerId="AD" clId="Web-{7006EFBA-FEFC-3FBA-E08B-7266CD4FE0E0}" dt="2024-07-19T17:50:20.650" v="377"/>
        <pc:sldMkLst>
          <pc:docMk/>
          <pc:sldMk cId="0" sldId="291"/>
        </pc:sldMkLst>
      </pc:sldChg>
      <pc:sldChg chg="del">
        <pc:chgData name="Goldin, Michael (LABOR)" userId="S::michael.goldin@labor.ny.gov::ac7d501b-6cd0-4582-a022-fed75d2dc67a" providerId="AD" clId="Web-{7006EFBA-FEFC-3FBA-E08B-7266CD4FE0E0}" dt="2024-07-19T17:50:20.635" v="376"/>
        <pc:sldMkLst>
          <pc:docMk/>
          <pc:sldMk cId="0" sldId="292"/>
        </pc:sldMkLst>
      </pc:sldChg>
      <pc:sldChg chg="del">
        <pc:chgData name="Goldin, Michael (LABOR)" userId="S::michael.goldin@labor.ny.gov::ac7d501b-6cd0-4582-a022-fed75d2dc67a" providerId="AD" clId="Web-{7006EFBA-FEFC-3FBA-E08B-7266CD4FE0E0}" dt="2024-07-19T17:50:20.635" v="375"/>
        <pc:sldMkLst>
          <pc:docMk/>
          <pc:sldMk cId="0" sldId="293"/>
        </pc:sldMkLst>
      </pc:sldChg>
      <pc:sldChg chg="del">
        <pc:chgData name="Goldin, Michael (LABOR)" userId="S::michael.goldin@labor.ny.gov::ac7d501b-6cd0-4582-a022-fed75d2dc67a" providerId="AD" clId="Web-{7006EFBA-FEFC-3FBA-E08B-7266CD4FE0E0}" dt="2024-07-19T17:50:20.619" v="374"/>
        <pc:sldMkLst>
          <pc:docMk/>
          <pc:sldMk cId="0" sldId="294"/>
        </pc:sldMkLst>
      </pc:sldChg>
      <pc:sldChg chg="del">
        <pc:chgData name="Goldin, Michael (LABOR)" userId="S::michael.goldin@labor.ny.gov::ac7d501b-6cd0-4582-a022-fed75d2dc67a" providerId="AD" clId="Web-{7006EFBA-FEFC-3FBA-E08B-7266CD4FE0E0}" dt="2024-07-19T17:50:20.619" v="373"/>
        <pc:sldMkLst>
          <pc:docMk/>
          <pc:sldMk cId="0" sldId="295"/>
        </pc:sldMkLst>
      </pc:sldChg>
      <pc:sldChg chg="del">
        <pc:chgData name="Goldin, Michael (LABOR)" userId="S::michael.goldin@labor.ny.gov::ac7d501b-6cd0-4582-a022-fed75d2dc67a" providerId="AD" clId="Web-{7006EFBA-FEFC-3FBA-E08B-7266CD4FE0E0}" dt="2024-07-19T17:50:20.619" v="372"/>
        <pc:sldMkLst>
          <pc:docMk/>
          <pc:sldMk cId="0" sldId="296"/>
        </pc:sldMkLst>
      </pc:sldChg>
      <pc:sldChg chg="del">
        <pc:chgData name="Goldin, Michael (LABOR)" userId="S::michael.goldin@labor.ny.gov::ac7d501b-6cd0-4582-a022-fed75d2dc67a" providerId="AD" clId="Web-{7006EFBA-FEFC-3FBA-E08B-7266CD4FE0E0}" dt="2024-07-19T17:50:20.619" v="371"/>
        <pc:sldMkLst>
          <pc:docMk/>
          <pc:sldMk cId="0" sldId="297"/>
        </pc:sldMkLst>
      </pc:sldChg>
      <pc:sldChg chg="del">
        <pc:chgData name="Goldin, Michael (LABOR)" userId="S::michael.goldin@labor.ny.gov::ac7d501b-6cd0-4582-a022-fed75d2dc67a" providerId="AD" clId="Web-{7006EFBA-FEFC-3FBA-E08B-7266CD4FE0E0}" dt="2024-07-19T17:50:20.604" v="370"/>
        <pc:sldMkLst>
          <pc:docMk/>
          <pc:sldMk cId="0" sldId="298"/>
        </pc:sldMkLst>
      </pc:sldChg>
      <pc:sldChg chg="del">
        <pc:chgData name="Goldin, Michael (LABOR)" userId="S::michael.goldin@labor.ny.gov::ac7d501b-6cd0-4582-a022-fed75d2dc67a" providerId="AD" clId="Web-{7006EFBA-FEFC-3FBA-E08B-7266CD4FE0E0}" dt="2024-07-19T17:50:20.291" v="369"/>
        <pc:sldMkLst>
          <pc:docMk/>
          <pc:sldMk cId="0" sldId="299"/>
        </pc:sldMkLst>
      </pc:sldChg>
      <pc:sldChg chg="del">
        <pc:chgData name="Goldin, Michael (LABOR)" userId="S::michael.goldin@labor.ny.gov::ac7d501b-6cd0-4582-a022-fed75d2dc67a" providerId="AD" clId="Web-{7006EFBA-FEFC-3FBA-E08B-7266CD4FE0E0}" dt="2024-07-19T17:50:20.275" v="368"/>
        <pc:sldMkLst>
          <pc:docMk/>
          <pc:sldMk cId="0" sldId="300"/>
        </pc:sldMkLst>
      </pc:sldChg>
      <pc:sldChg chg="del">
        <pc:chgData name="Goldin, Michael (LABOR)" userId="S::michael.goldin@labor.ny.gov::ac7d501b-6cd0-4582-a022-fed75d2dc67a" providerId="AD" clId="Web-{7006EFBA-FEFC-3FBA-E08B-7266CD4FE0E0}" dt="2024-07-19T17:50:20.260" v="367"/>
        <pc:sldMkLst>
          <pc:docMk/>
          <pc:sldMk cId="0" sldId="301"/>
        </pc:sldMkLst>
      </pc:sldChg>
      <pc:sldChg chg="del">
        <pc:chgData name="Goldin, Michael (LABOR)" userId="S::michael.goldin@labor.ny.gov::ac7d501b-6cd0-4582-a022-fed75d2dc67a" providerId="AD" clId="Web-{7006EFBA-FEFC-3FBA-E08B-7266CD4FE0E0}" dt="2024-07-19T17:50:20.244" v="366"/>
        <pc:sldMkLst>
          <pc:docMk/>
          <pc:sldMk cId="0" sldId="302"/>
        </pc:sldMkLst>
      </pc:sldChg>
      <pc:sldChg chg="del">
        <pc:chgData name="Goldin, Michael (LABOR)" userId="S::michael.goldin@labor.ny.gov::ac7d501b-6cd0-4582-a022-fed75d2dc67a" providerId="AD" clId="Web-{7006EFBA-FEFC-3FBA-E08B-7266CD4FE0E0}" dt="2024-07-19T17:50:20.244" v="365"/>
        <pc:sldMkLst>
          <pc:docMk/>
          <pc:sldMk cId="0" sldId="303"/>
        </pc:sldMkLst>
      </pc:sldChg>
      <pc:sldChg chg="del">
        <pc:chgData name="Goldin, Michael (LABOR)" userId="S::michael.goldin@labor.ny.gov::ac7d501b-6cd0-4582-a022-fed75d2dc67a" providerId="AD" clId="Web-{7006EFBA-FEFC-3FBA-E08B-7266CD4FE0E0}" dt="2024-07-19T17:50:20.213" v="364"/>
        <pc:sldMkLst>
          <pc:docMk/>
          <pc:sldMk cId="0" sldId="304"/>
        </pc:sldMkLst>
      </pc:sldChg>
      <pc:sldChg chg="del">
        <pc:chgData name="Goldin, Michael (LABOR)" userId="S::michael.goldin@labor.ny.gov::ac7d501b-6cd0-4582-a022-fed75d2dc67a" providerId="AD" clId="Web-{7006EFBA-FEFC-3FBA-E08B-7266CD4FE0E0}" dt="2024-07-19T17:50:20.182" v="363"/>
        <pc:sldMkLst>
          <pc:docMk/>
          <pc:sldMk cId="0" sldId="305"/>
        </pc:sldMkLst>
      </pc:sldChg>
      <pc:sldChg chg="del">
        <pc:chgData name="Goldin, Michael (LABOR)" userId="S::michael.goldin@labor.ny.gov::ac7d501b-6cd0-4582-a022-fed75d2dc67a" providerId="AD" clId="Web-{7006EFBA-FEFC-3FBA-E08B-7266CD4FE0E0}" dt="2024-07-19T17:50:20.166" v="362"/>
        <pc:sldMkLst>
          <pc:docMk/>
          <pc:sldMk cId="0" sldId="306"/>
        </pc:sldMkLst>
      </pc:sldChg>
      <pc:sldChg chg="del">
        <pc:chgData name="Goldin, Michael (LABOR)" userId="S::michael.goldin@labor.ny.gov::ac7d501b-6cd0-4582-a022-fed75d2dc67a" providerId="AD" clId="Web-{7006EFBA-FEFC-3FBA-E08B-7266CD4FE0E0}" dt="2024-07-19T17:50:20.135" v="361"/>
        <pc:sldMkLst>
          <pc:docMk/>
          <pc:sldMk cId="0" sldId="307"/>
        </pc:sldMkLst>
      </pc:sldChg>
      <pc:sldChg chg="del">
        <pc:chgData name="Goldin, Michael (LABOR)" userId="S::michael.goldin@labor.ny.gov::ac7d501b-6cd0-4582-a022-fed75d2dc67a" providerId="AD" clId="Web-{7006EFBA-FEFC-3FBA-E08B-7266CD4FE0E0}" dt="2024-07-19T17:50:20.119" v="360"/>
        <pc:sldMkLst>
          <pc:docMk/>
          <pc:sldMk cId="0" sldId="308"/>
        </pc:sldMkLst>
      </pc:sldChg>
      <pc:sldChg chg="del">
        <pc:chgData name="Goldin, Michael (LABOR)" userId="S::michael.goldin@labor.ny.gov::ac7d501b-6cd0-4582-a022-fed75d2dc67a" providerId="AD" clId="Web-{7006EFBA-FEFC-3FBA-E08B-7266CD4FE0E0}" dt="2024-07-19T17:50:20.104" v="359"/>
        <pc:sldMkLst>
          <pc:docMk/>
          <pc:sldMk cId="0" sldId="309"/>
        </pc:sldMkLst>
      </pc:sldChg>
      <pc:sldChg chg="del">
        <pc:chgData name="Goldin, Michael (LABOR)" userId="S::michael.goldin@labor.ny.gov::ac7d501b-6cd0-4582-a022-fed75d2dc67a" providerId="AD" clId="Web-{7006EFBA-FEFC-3FBA-E08B-7266CD4FE0E0}" dt="2024-07-19T17:50:25.182" v="429"/>
        <pc:sldMkLst>
          <pc:docMk/>
          <pc:sldMk cId="0" sldId="310"/>
        </pc:sldMkLst>
      </pc:sldChg>
      <pc:sldChg chg="del">
        <pc:chgData name="Goldin, Michael (LABOR)" userId="S::michael.goldin@labor.ny.gov::ac7d501b-6cd0-4582-a022-fed75d2dc67a" providerId="AD" clId="Web-{7006EFBA-FEFC-3FBA-E08B-7266CD4FE0E0}" dt="2024-07-19T17:50:20.729" v="405"/>
        <pc:sldMkLst>
          <pc:docMk/>
          <pc:sldMk cId="2423910195" sldId="311"/>
        </pc:sldMkLst>
      </pc:sldChg>
      <pc:sldChg chg="del">
        <pc:chgData name="Goldin, Michael (LABOR)" userId="S::michael.goldin@labor.ny.gov::ac7d501b-6cd0-4582-a022-fed75d2dc67a" providerId="AD" clId="Web-{7006EFBA-FEFC-3FBA-E08B-7266CD4FE0E0}" dt="2024-07-19T17:50:20.729" v="406"/>
        <pc:sldMkLst>
          <pc:docMk/>
          <pc:sldMk cId="4285770896" sldId="312"/>
        </pc:sldMkLst>
      </pc:sldChg>
      <pc:sldChg chg="del">
        <pc:chgData name="Goldin, Michael (LABOR)" userId="S::michael.goldin@labor.ny.gov::ac7d501b-6cd0-4582-a022-fed75d2dc67a" providerId="AD" clId="Web-{7006EFBA-FEFC-3FBA-E08B-7266CD4FE0E0}" dt="2024-07-19T17:50:20.682" v="391"/>
        <pc:sldMkLst>
          <pc:docMk/>
          <pc:sldMk cId="642612356" sldId="313"/>
        </pc:sldMkLst>
      </pc:sldChg>
      <pc:sldChg chg="del">
        <pc:chgData name="Goldin, Michael (LABOR)" userId="S::michael.goldin@labor.ny.gov::ac7d501b-6cd0-4582-a022-fed75d2dc67a" providerId="AD" clId="Web-{7006EFBA-FEFC-3FBA-E08B-7266CD4FE0E0}" dt="2024-07-19T17:50:20.729" v="407"/>
        <pc:sldMkLst>
          <pc:docMk/>
          <pc:sldMk cId="4064810933" sldId="314"/>
        </pc:sldMkLst>
      </pc:sldChg>
      <pc:sldChg chg="del">
        <pc:chgData name="Goldin, Michael (LABOR)" userId="S::michael.goldin@labor.ny.gov::ac7d501b-6cd0-4582-a022-fed75d2dc67a" providerId="AD" clId="Web-{7006EFBA-FEFC-3FBA-E08B-7266CD4FE0E0}" dt="2024-07-19T17:50:20.729" v="408"/>
        <pc:sldMkLst>
          <pc:docMk/>
          <pc:sldMk cId="1651964949" sldId="315"/>
        </pc:sldMkLst>
      </pc:sldChg>
      <pc:sldChg chg="del">
        <pc:chgData name="Goldin, Michael (LABOR)" userId="S::michael.goldin@labor.ny.gov::ac7d501b-6cd0-4582-a022-fed75d2dc67a" providerId="AD" clId="Web-{7006EFBA-FEFC-3FBA-E08B-7266CD4FE0E0}" dt="2024-07-19T17:50:20.916" v="424"/>
        <pc:sldMkLst>
          <pc:docMk/>
          <pc:sldMk cId="3173889437" sldId="316"/>
        </pc:sldMkLst>
      </pc:sldChg>
      <pc:sldChg chg="del">
        <pc:chgData name="Goldin, Michael (LABOR)" userId="S::michael.goldin@labor.ny.gov::ac7d501b-6cd0-4582-a022-fed75d2dc67a" providerId="AD" clId="Web-{7006EFBA-FEFC-3FBA-E08B-7266CD4FE0E0}" dt="2024-07-19T17:50:20.729" v="412"/>
        <pc:sldMkLst>
          <pc:docMk/>
          <pc:sldMk cId="640658618" sldId="317"/>
        </pc:sldMkLst>
      </pc:sldChg>
      <pc:sldChg chg="del">
        <pc:chgData name="Goldin, Michael (LABOR)" userId="S::michael.goldin@labor.ny.gov::ac7d501b-6cd0-4582-a022-fed75d2dc67a" providerId="AD" clId="Web-{7006EFBA-FEFC-3FBA-E08B-7266CD4FE0E0}" dt="2024-07-19T17:50:20.916" v="422"/>
        <pc:sldMkLst>
          <pc:docMk/>
          <pc:sldMk cId="1083389440" sldId="318"/>
        </pc:sldMkLst>
      </pc:sldChg>
      <pc:sldChg chg="del">
        <pc:chgData name="Goldin, Michael (LABOR)" userId="S::michael.goldin@labor.ny.gov::ac7d501b-6cd0-4582-a022-fed75d2dc67a" providerId="AD" clId="Web-{7006EFBA-FEFC-3FBA-E08B-7266CD4FE0E0}" dt="2024-07-19T17:50:20.916" v="421"/>
        <pc:sldMkLst>
          <pc:docMk/>
          <pc:sldMk cId="3666229518" sldId="319"/>
        </pc:sldMkLst>
      </pc:sldChg>
      <pc:sldChg chg="del">
        <pc:chgData name="Goldin, Michael (LABOR)" userId="S::michael.goldin@labor.ny.gov::ac7d501b-6cd0-4582-a022-fed75d2dc67a" providerId="AD" clId="Web-{7006EFBA-FEFC-3FBA-E08B-7266CD4FE0E0}" dt="2024-07-19T17:50:20.729" v="410"/>
        <pc:sldMkLst>
          <pc:docMk/>
          <pc:sldMk cId="3494953663" sldId="320"/>
        </pc:sldMkLst>
      </pc:sldChg>
      <pc:sldChg chg="del">
        <pc:chgData name="Goldin, Michael (LABOR)" userId="S::michael.goldin@labor.ny.gov::ac7d501b-6cd0-4582-a022-fed75d2dc67a" providerId="AD" clId="Web-{7006EFBA-FEFC-3FBA-E08B-7266CD4FE0E0}" dt="2024-07-19T17:50:20.900" v="419"/>
        <pc:sldMkLst>
          <pc:docMk/>
          <pc:sldMk cId="2880723717" sldId="321"/>
        </pc:sldMkLst>
      </pc:sldChg>
      <pc:sldChg chg="del">
        <pc:chgData name="Goldin, Michael (LABOR)" userId="S::michael.goldin@labor.ny.gov::ac7d501b-6cd0-4582-a022-fed75d2dc67a" providerId="AD" clId="Web-{7006EFBA-FEFC-3FBA-E08B-7266CD4FE0E0}" dt="2024-07-19T17:50:20.900" v="418"/>
        <pc:sldMkLst>
          <pc:docMk/>
          <pc:sldMk cId="1488590361" sldId="322"/>
        </pc:sldMkLst>
      </pc:sldChg>
      <pc:sldChg chg="del">
        <pc:chgData name="Goldin, Michael (LABOR)" userId="S::michael.goldin@labor.ny.gov::ac7d501b-6cd0-4582-a022-fed75d2dc67a" providerId="AD" clId="Web-{7006EFBA-FEFC-3FBA-E08B-7266CD4FE0E0}" dt="2024-07-19T17:50:20.760" v="413"/>
        <pc:sldMkLst>
          <pc:docMk/>
          <pc:sldMk cId="3146662907" sldId="323"/>
        </pc:sldMkLst>
      </pc:sldChg>
      <pc:sldChg chg="del">
        <pc:chgData name="Goldin, Michael (LABOR)" userId="S::michael.goldin@labor.ny.gov::ac7d501b-6cd0-4582-a022-fed75d2dc67a" providerId="AD" clId="Web-{7006EFBA-FEFC-3FBA-E08B-7266CD4FE0E0}" dt="2024-07-19T17:50:20.807" v="414"/>
        <pc:sldMkLst>
          <pc:docMk/>
          <pc:sldMk cId="2006477171" sldId="324"/>
        </pc:sldMkLst>
      </pc:sldChg>
      <pc:sldChg chg="del">
        <pc:chgData name="Goldin, Michael (LABOR)" userId="S::michael.goldin@labor.ny.gov::ac7d501b-6cd0-4582-a022-fed75d2dc67a" providerId="AD" clId="Web-{7006EFBA-FEFC-3FBA-E08B-7266CD4FE0E0}" dt="2024-07-19T17:50:20.838" v="415"/>
        <pc:sldMkLst>
          <pc:docMk/>
          <pc:sldMk cId="2679652965" sldId="325"/>
        </pc:sldMkLst>
      </pc:sldChg>
      <pc:sldChg chg="del">
        <pc:chgData name="Goldin, Michael (LABOR)" userId="S::michael.goldin@labor.ny.gov::ac7d501b-6cd0-4582-a022-fed75d2dc67a" providerId="AD" clId="Web-{7006EFBA-FEFC-3FBA-E08B-7266CD4FE0E0}" dt="2024-07-19T17:50:20.869" v="416"/>
        <pc:sldMkLst>
          <pc:docMk/>
          <pc:sldMk cId="4287145748" sldId="326"/>
        </pc:sldMkLst>
      </pc:sldChg>
      <pc:sldChg chg="del">
        <pc:chgData name="Goldin, Michael (LABOR)" userId="S::michael.goldin@labor.ny.gov::ac7d501b-6cd0-4582-a022-fed75d2dc67a" providerId="AD" clId="Web-{7006EFBA-FEFC-3FBA-E08B-7266CD4FE0E0}" dt="2024-07-19T17:50:20.900" v="417"/>
        <pc:sldMkLst>
          <pc:docMk/>
          <pc:sldMk cId="1931055339" sldId="327"/>
        </pc:sldMkLst>
      </pc:sldChg>
      <pc:sldChg chg="add del replId">
        <pc:chgData name="Goldin, Michael (LABOR)" userId="S::michael.goldin@labor.ny.gov::ac7d501b-6cd0-4582-a022-fed75d2dc67a" providerId="AD" clId="Web-{7006EFBA-FEFC-3FBA-E08B-7266CD4FE0E0}" dt="2024-07-19T17:50:20.916" v="426"/>
        <pc:sldMkLst>
          <pc:docMk/>
          <pc:sldMk cId="3119805918" sldId="328"/>
        </pc:sldMkLst>
      </pc:sldChg>
      <pc:sldChg chg="addSp new del">
        <pc:chgData name="Goldin, Michael (LABOR)" userId="S::michael.goldin@labor.ny.gov::ac7d501b-6cd0-4582-a022-fed75d2dc67a" providerId="AD" clId="Web-{7006EFBA-FEFC-3FBA-E08B-7266CD4FE0E0}" dt="2024-07-19T17:50:20.916" v="427"/>
        <pc:sldMkLst>
          <pc:docMk/>
          <pc:sldMk cId="2031144901" sldId="329"/>
        </pc:sldMkLst>
        <pc:spChg chg="add">
          <ac:chgData name="Goldin, Michael (LABOR)" userId="S::michael.goldin@labor.ny.gov::ac7d501b-6cd0-4582-a022-fed75d2dc67a" providerId="AD" clId="Web-{7006EFBA-FEFC-3FBA-E08B-7266CD4FE0E0}" dt="2024-07-19T16:57:50.478" v="61"/>
          <ac:spMkLst>
            <pc:docMk/>
            <pc:sldMk cId="2031144901" sldId="329"/>
            <ac:spMk id="3" creationId="{894317F3-F985-26C8-11DB-B2480A4FF5CE}"/>
          </ac:spMkLst>
        </pc:spChg>
      </pc:sldChg>
      <pc:sldChg chg="addSp delSp modSp add replId modNotes">
        <pc:chgData name="Goldin, Michael (LABOR)" userId="S::michael.goldin@labor.ny.gov::ac7d501b-6cd0-4582-a022-fed75d2dc67a" providerId="AD" clId="Web-{7006EFBA-FEFC-3FBA-E08B-7266CD4FE0E0}" dt="2024-07-19T17:51:14.087" v="432"/>
        <pc:sldMkLst>
          <pc:docMk/>
          <pc:sldMk cId="2712608236" sldId="330"/>
        </pc:sldMkLst>
        <pc:spChg chg="add del mod">
          <ac:chgData name="Goldin, Michael (LABOR)" userId="S::michael.goldin@labor.ny.gov::ac7d501b-6cd0-4582-a022-fed75d2dc67a" providerId="AD" clId="Web-{7006EFBA-FEFC-3FBA-E08B-7266CD4FE0E0}" dt="2024-07-19T17:39:05.298" v="274"/>
          <ac:spMkLst>
            <pc:docMk/>
            <pc:sldMk cId="2712608236" sldId="330"/>
            <ac:spMk id="3" creationId="{5D10B7CF-B689-63E3-CC9C-6D8EA55F3036}"/>
          </ac:spMkLst>
        </pc:spChg>
        <pc:spChg chg="add del mod">
          <ac:chgData name="Goldin, Michael (LABOR)" userId="S::michael.goldin@labor.ny.gov::ac7d501b-6cd0-4582-a022-fed75d2dc67a" providerId="AD" clId="Web-{7006EFBA-FEFC-3FBA-E08B-7266CD4FE0E0}" dt="2024-07-19T17:39:15.626" v="277"/>
          <ac:spMkLst>
            <pc:docMk/>
            <pc:sldMk cId="2712608236" sldId="330"/>
            <ac:spMk id="5" creationId="{73B4C2AD-ABFD-F631-18C4-25A8572430EA}"/>
          </ac:spMkLst>
        </pc:spChg>
        <pc:spChg chg="add del mod">
          <ac:chgData name="Goldin, Michael (LABOR)" userId="S::michael.goldin@labor.ny.gov::ac7d501b-6cd0-4582-a022-fed75d2dc67a" providerId="AD" clId="Web-{7006EFBA-FEFC-3FBA-E08B-7266CD4FE0E0}" dt="2024-07-19T17:39:15.392" v="276"/>
          <ac:spMkLst>
            <pc:docMk/>
            <pc:sldMk cId="2712608236" sldId="330"/>
            <ac:spMk id="7" creationId="{D909883E-EE13-A907-4B8B-6722AB27EB9C}"/>
          </ac:spMkLst>
        </pc:spChg>
        <pc:spChg chg="add mod">
          <ac:chgData name="Goldin, Michael (LABOR)" userId="S::michael.goldin@labor.ny.gov::ac7d501b-6cd0-4582-a022-fed75d2dc67a" providerId="AD" clId="Web-{7006EFBA-FEFC-3FBA-E08B-7266CD4FE0E0}" dt="2024-07-19T17:43:33.155" v="320" actId="14100"/>
          <ac:spMkLst>
            <pc:docMk/>
            <pc:sldMk cId="2712608236" sldId="330"/>
            <ac:spMk id="9" creationId="{F14FE48A-F214-CACC-78EC-CCA904EC1340}"/>
          </ac:spMkLst>
        </pc:spChg>
        <pc:spChg chg="mod">
          <ac:chgData name="Goldin, Michael (LABOR)" userId="S::michael.goldin@labor.ny.gov::ac7d501b-6cd0-4582-a022-fed75d2dc67a" providerId="AD" clId="Web-{7006EFBA-FEFC-3FBA-E08B-7266CD4FE0E0}" dt="2024-07-19T17:39:24.907" v="279" actId="20577"/>
          <ac:spMkLst>
            <pc:docMk/>
            <pc:sldMk cId="2712608236" sldId="330"/>
            <ac:spMk id="411" creationId="{00000000-0000-0000-0000-000000000000}"/>
          </ac:spMkLst>
        </pc:spChg>
        <pc:spChg chg="mod">
          <ac:chgData name="Goldin, Michael (LABOR)" userId="S::michael.goldin@labor.ny.gov::ac7d501b-6cd0-4582-a022-fed75d2dc67a" providerId="AD" clId="Web-{7006EFBA-FEFC-3FBA-E08B-7266CD4FE0E0}" dt="2024-07-19T17:32:39.818" v="255" actId="20577"/>
          <ac:spMkLst>
            <pc:docMk/>
            <pc:sldMk cId="2712608236" sldId="330"/>
            <ac:spMk id="414" creationId="{00000000-0000-0000-0000-000000000000}"/>
          </ac:spMkLst>
        </pc:spChg>
        <pc:spChg chg="mod">
          <ac:chgData name="Goldin, Michael (LABOR)" userId="S::michael.goldin@labor.ny.gov::ac7d501b-6cd0-4582-a022-fed75d2dc67a" providerId="AD" clId="Web-{7006EFBA-FEFC-3FBA-E08B-7266CD4FE0E0}" dt="2024-07-19T17:33:00.208" v="262" actId="1076"/>
          <ac:spMkLst>
            <pc:docMk/>
            <pc:sldMk cId="2712608236" sldId="330"/>
            <ac:spMk id="415" creationId="{00000000-0000-0000-0000-000000000000}"/>
          </ac:spMkLst>
        </pc:spChg>
        <pc:spChg chg="mod">
          <ac:chgData name="Goldin, Michael (LABOR)" userId="S::michael.goldin@labor.ny.gov::ac7d501b-6cd0-4582-a022-fed75d2dc67a" providerId="AD" clId="Web-{7006EFBA-FEFC-3FBA-E08B-7266CD4FE0E0}" dt="2024-07-19T17:32:03.162" v="242" actId="20577"/>
          <ac:spMkLst>
            <pc:docMk/>
            <pc:sldMk cId="2712608236" sldId="330"/>
            <ac:spMk id="416" creationId="{00000000-0000-0000-0000-000000000000}"/>
          </ac:spMkLst>
        </pc:spChg>
        <pc:spChg chg="mod">
          <ac:chgData name="Goldin, Michael (LABOR)" userId="S::michael.goldin@labor.ny.gov::ac7d501b-6cd0-4582-a022-fed75d2dc67a" providerId="AD" clId="Web-{7006EFBA-FEFC-3FBA-E08B-7266CD4FE0E0}" dt="2024-07-19T17:32:58.036" v="261" actId="20577"/>
          <ac:spMkLst>
            <pc:docMk/>
            <pc:sldMk cId="2712608236" sldId="330"/>
            <ac:spMk id="417" creationId="{00000000-0000-0000-0000-000000000000}"/>
          </ac:spMkLst>
        </pc:spChg>
        <pc:spChg chg="mod">
          <ac:chgData name="Goldin, Michael (LABOR)" userId="S::michael.goldin@labor.ny.gov::ac7d501b-6cd0-4582-a022-fed75d2dc67a" providerId="AD" clId="Web-{7006EFBA-FEFC-3FBA-E08B-7266CD4FE0E0}" dt="2024-07-19T17:32:08.099" v="244" actId="20577"/>
          <ac:spMkLst>
            <pc:docMk/>
            <pc:sldMk cId="2712608236" sldId="330"/>
            <ac:spMk id="418" creationId="{00000000-0000-0000-0000-000000000000}"/>
          </ac:spMkLst>
        </pc:spChg>
        <pc:spChg chg="mod">
          <ac:chgData name="Goldin, Michael (LABOR)" userId="S::michael.goldin@labor.ny.gov::ac7d501b-6cd0-4582-a022-fed75d2dc67a" providerId="AD" clId="Web-{7006EFBA-FEFC-3FBA-E08B-7266CD4FE0E0}" dt="2024-07-19T17:37:48.174" v="265" actId="20577"/>
          <ac:spMkLst>
            <pc:docMk/>
            <pc:sldMk cId="2712608236" sldId="330"/>
            <ac:spMk id="419" creationId="{00000000-0000-0000-0000-000000000000}"/>
          </ac:spMkLst>
        </pc:spChg>
        <pc:spChg chg="del">
          <ac:chgData name="Goldin, Michael (LABOR)" userId="S::michael.goldin@labor.ny.gov::ac7d501b-6cd0-4582-a022-fed75d2dc67a" providerId="AD" clId="Web-{7006EFBA-FEFC-3FBA-E08B-7266CD4FE0E0}" dt="2024-07-19T17:38:56.314" v="270"/>
          <ac:spMkLst>
            <pc:docMk/>
            <pc:sldMk cId="2712608236" sldId="330"/>
            <ac:spMk id="420" creationId="{00000000-0000-0000-0000-000000000000}"/>
          </ac:spMkLst>
        </pc:spChg>
        <pc:spChg chg="del mod">
          <ac:chgData name="Goldin, Michael (LABOR)" userId="S::michael.goldin@labor.ny.gov::ac7d501b-6cd0-4582-a022-fed75d2dc67a" providerId="AD" clId="Web-{7006EFBA-FEFC-3FBA-E08B-7266CD4FE0E0}" dt="2024-07-19T17:39:01.236" v="273"/>
          <ac:spMkLst>
            <pc:docMk/>
            <pc:sldMk cId="2712608236" sldId="330"/>
            <ac:spMk id="421" creationId="{00000000-0000-0000-0000-000000000000}"/>
          </ac:spMkLst>
        </pc:spChg>
        <pc:spChg chg="del">
          <ac:chgData name="Goldin, Michael (LABOR)" userId="S::michael.goldin@labor.ny.gov::ac7d501b-6cd0-4582-a022-fed75d2dc67a" providerId="AD" clId="Web-{7006EFBA-FEFC-3FBA-E08B-7266CD4FE0E0}" dt="2024-07-19T17:39:07.486" v="275"/>
          <ac:spMkLst>
            <pc:docMk/>
            <pc:sldMk cId="2712608236" sldId="330"/>
            <ac:spMk id="422" creationId="{00000000-0000-0000-0000-000000000000}"/>
          </ac:spMkLst>
        </pc:spChg>
        <pc:spChg chg="mod">
          <ac:chgData name="Goldin, Michael (LABOR)" userId="S::michael.goldin@labor.ny.gov::ac7d501b-6cd0-4582-a022-fed75d2dc67a" providerId="AD" clId="Web-{7006EFBA-FEFC-3FBA-E08B-7266CD4FE0E0}" dt="2024-07-19T17:40:19.516" v="299" actId="1076"/>
          <ac:spMkLst>
            <pc:docMk/>
            <pc:sldMk cId="2712608236" sldId="330"/>
            <ac:spMk id="423" creationId="{00000000-0000-0000-0000-000000000000}"/>
          </ac:spMkLst>
        </pc:spChg>
        <pc:spChg chg="mod">
          <ac:chgData name="Goldin, Michael (LABOR)" userId="S::michael.goldin@labor.ny.gov::ac7d501b-6cd0-4582-a022-fed75d2dc67a" providerId="AD" clId="Web-{7006EFBA-FEFC-3FBA-E08B-7266CD4FE0E0}" dt="2024-07-19T17:39:57.016" v="290" actId="20577"/>
          <ac:spMkLst>
            <pc:docMk/>
            <pc:sldMk cId="2712608236" sldId="330"/>
            <ac:spMk id="424" creationId="{00000000-0000-0000-0000-000000000000}"/>
          </ac:spMkLst>
        </pc:spChg>
        <pc:spChg chg="mod">
          <ac:chgData name="Goldin, Michael (LABOR)" userId="S::michael.goldin@labor.ny.gov::ac7d501b-6cd0-4582-a022-fed75d2dc67a" providerId="AD" clId="Web-{7006EFBA-FEFC-3FBA-E08B-7266CD4FE0E0}" dt="2024-07-19T17:40:41.266" v="302" actId="20577"/>
          <ac:spMkLst>
            <pc:docMk/>
            <pc:sldMk cId="2712608236" sldId="330"/>
            <ac:spMk id="425" creationId="{00000000-0000-0000-0000-000000000000}"/>
          </ac:spMkLst>
        </pc:spChg>
        <pc:spChg chg="mod">
          <ac:chgData name="Goldin, Michael (LABOR)" userId="S::michael.goldin@labor.ny.gov::ac7d501b-6cd0-4582-a022-fed75d2dc67a" providerId="AD" clId="Web-{7006EFBA-FEFC-3FBA-E08B-7266CD4FE0E0}" dt="2024-07-19T17:40:52.531" v="305" actId="1076"/>
          <ac:spMkLst>
            <pc:docMk/>
            <pc:sldMk cId="2712608236" sldId="330"/>
            <ac:spMk id="426" creationId="{00000000-0000-0000-0000-000000000000}"/>
          </ac:spMkLst>
        </pc:spChg>
        <pc:spChg chg="mod">
          <ac:chgData name="Goldin, Michael (LABOR)" userId="S::michael.goldin@labor.ny.gov::ac7d501b-6cd0-4582-a022-fed75d2dc67a" providerId="AD" clId="Web-{7006EFBA-FEFC-3FBA-E08B-7266CD4FE0E0}" dt="2024-07-19T17:40:09.704" v="292" actId="20577"/>
          <ac:spMkLst>
            <pc:docMk/>
            <pc:sldMk cId="2712608236" sldId="330"/>
            <ac:spMk id="427" creationId="{00000000-0000-0000-0000-000000000000}"/>
          </ac:spMkLst>
        </pc:spChg>
        <pc:spChg chg="mod">
          <ac:chgData name="Goldin, Michael (LABOR)" userId="S::michael.goldin@labor.ny.gov::ac7d501b-6cd0-4582-a022-fed75d2dc67a" providerId="AD" clId="Web-{7006EFBA-FEFC-3FBA-E08B-7266CD4FE0E0}" dt="2024-07-19T17:40:59.328" v="306" actId="14100"/>
          <ac:spMkLst>
            <pc:docMk/>
            <pc:sldMk cId="2712608236" sldId="330"/>
            <ac:spMk id="428" creationId="{00000000-0000-0000-0000-000000000000}"/>
          </ac:spMkLst>
        </pc:spChg>
        <pc:spChg chg="mod">
          <ac:chgData name="Goldin, Michael (LABOR)" userId="S::michael.goldin@labor.ny.gov::ac7d501b-6cd0-4582-a022-fed75d2dc67a" providerId="AD" clId="Web-{7006EFBA-FEFC-3FBA-E08B-7266CD4FE0E0}" dt="2024-07-19T17:31:48.490" v="236" actId="20577"/>
          <ac:spMkLst>
            <pc:docMk/>
            <pc:sldMk cId="2712608236" sldId="330"/>
            <ac:spMk id="432" creationId="{00000000-0000-0000-0000-000000000000}"/>
          </ac:spMkLst>
        </pc:spChg>
        <pc:spChg chg="mod">
          <ac:chgData name="Goldin, Michael (LABOR)" userId="S::michael.goldin@labor.ny.gov::ac7d501b-6cd0-4582-a022-fed75d2dc67a" providerId="AD" clId="Web-{7006EFBA-FEFC-3FBA-E08B-7266CD4FE0E0}" dt="2024-07-19T17:31:59.724" v="239" actId="1076"/>
          <ac:spMkLst>
            <pc:docMk/>
            <pc:sldMk cId="2712608236" sldId="330"/>
            <ac:spMk id="434" creationId="{00000000-0000-0000-0000-000000000000}"/>
          </ac:spMkLst>
        </pc:spChg>
        <pc:grpChg chg="mod">
          <ac:chgData name="Goldin, Michael (LABOR)" userId="S::michael.goldin@labor.ny.gov::ac7d501b-6cd0-4582-a022-fed75d2dc67a" providerId="AD" clId="Web-{7006EFBA-FEFC-3FBA-E08B-7266CD4FE0E0}" dt="2024-07-19T17:31:59.756" v="240" actId="1076"/>
          <ac:grpSpMkLst>
            <pc:docMk/>
            <pc:sldMk cId="2712608236" sldId="330"/>
            <ac:grpSpMk id="435" creationId="{00000000-0000-0000-0000-000000000000}"/>
          </ac:grpSpMkLst>
        </pc:grpChg>
        <pc:picChg chg="add mod modCrop">
          <ac:chgData name="Goldin, Michael (LABOR)" userId="S::michael.goldin@labor.ny.gov::ac7d501b-6cd0-4582-a022-fed75d2dc67a" providerId="AD" clId="Web-{7006EFBA-FEFC-3FBA-E08B-7266CD4FE0E0}" dt="2024-07-19T17:42:18.093" v="311" actId="1076"/>
          <ac:picMkLst>
            <pc:docMk/>
            <pc:sldMk cId="2712608236" sldId="330"/>
            <ac:picMk id="10" creationId="{066EF76E-9094-F99C-9AC0-C6A470235B78}"/>
          </ac:picMkLst>
        </pc:picChg>
        <pc:picChg chg="add mod modCrop">
          <ac:chgData name="Goldin, Michael (LABOR)" userId="S::michael.goldin@labor.ny.gov::ac7d501b-6cd0-4582-a022-fed75d2dc67a" providerId="AD" clId="Web-{7006EFBA-FEFC-3FBA-E08B-7266CD4FE0E0}" dt="2024-07-19T17:43:41.248" v="323" actId="1076"/>
          <ac:picMkLst>
            <pc:docMk/>
            <pc:sldMk cId="2712608236" sldId="330"/>
            <ac:picMk id="11" creationId="{FB116AB8-2237-F80F-4AB3-B51991CD67E6}"/>
          </ac:picMkLst>
        </pc:picChg>
        <pc:picChg chg="add mod modCrop">
          <ac:chgData name="Goldin, Michael (LABOR)" userId="S::michael.goldin@labor.ny.gov::ac7d501b-6cd0-4582-a022-fed75d2dc67a" providerId="AD" clId="Web-{7006EFBA-FEFC-3FBA-E08B-7266CD4FE0E0}" dt="2024-07-19T17:44:41.591" v="331" actId="1076"/>
          <ac:picMkLst>
            <pc:docMk/>
            <pc:sldMk cId="2712608236" sldId="330"/>
            <ac:picMk id="12" creationId="{E1DF7BA1-032E-6303-C275-D23AA69DA2EC}"/>
          </ac:picMkLst>
        </pc:picChg>
        <pc:picChg chg="add mod">
          <ac:chgData name="Goldin, Michael (LABOR)" userId="S::michael.goldin@labor.ny.gov::ac7d501b-6cd0-4582-a022-fed75d2dc67a" providerId="AD" clId="Web-{7006EFBA-FEFC-3FBA-E08B-7266CD4FE0E0}" dt="2024-07-19T17:46:42.950" v="336" actId="1076"/>
          <ac:picMkLst>
            <pc:docMk/>
            <pc:sldMk cId="2712608236" sldId="330"/>
            <ac:picMk id="13" creationId="{44AA36D3-B6A8-F633-B274-0BDD15FB4A10}"/>
          </ac:picMkLst>
        </pc:picChg>
      </pc:sldChg>
      <pc:sldChg chg="new del">
        <pc:chgData name="Goldin, Michael (LABOR)" userId="S::michael.goldin@labor.ny.gov::ac7d501b-6cd0-4582-a022-fed75d2dc67a" providerId="AD" clId="Web-{7006EFBA-FEFC-3FBA-E08B-7266CD4FE0E0}" dt="2024-07-19T17:50:20.916" v="428"/>
        <pc:sldMkLst>
          <pc:docMk/>
          <pc:sldMk cId="289554690" sldId="331"/>
        </pc:sldMkLst>
      </pc:sldChg>
    </pc:docChg>
  </pc:docChgLst>
  <pc:docChgLst>
    <pc:chgData name="Goldin, Michael (LABOR)" userId="S::michael.goldin@labor.ny.gov::ac7d501b-6cd0-4582-a022-fed75d2dc67a" providerId="AD" clId="Web-{73FE4099-FD86-0F3F-1D66-885A42113144}"/>
    <pc:docChg chg="modSld">
      <pc:chgData name="Goldin, Michael (LABOR)" userId="S::michael.goldin@labor.ny.gov::ac7d501b-6cd0-4582-a022-fed75d2dc67a" providerId="AD" clId="Web-{73FE4099-FD86-0F3F-1D66-885A42113144}" dt="2024-07-23T15:39:56.194" v="40" actId="20577"/>
      <pc:docMkLst>
        <pc:docMk/>
      </pc:docMkLst>
      <pc:sldChg chg="modSp">
        <pc:chgData name="Goldin, Michael (LABOR)" userId="S::michael.goldin@labor.ny.gov::ac7d501b-6cd0-4582-a022-fed75d2dc67a" providerId="AD" clId="Web-{73FE4099-FD86-0F3F-1D66-885A42113144}" dt="2024-07-23T15:39:56.194" v="40" actId="20577"/>
        <pc:sldMkLst>
          <pc:docMk/>
          <pc:sldMk cId="0" sldId="256"/>
        </pc:sldMkLst>
        <pc:spChg chg="mod">
          <ac:chgData name="Goldin, Michael (LABOR)" userId="S::michael.goldin@labor.ny.gov::ac7d501b-6cd0-4582-a022-fed75d2dc67a" providerId="AD" clId="Web-{73FE4099-FD86-0F3F-1D66-885A42113144}" dt="2024-07-23T15:19:05.942" v="3" actId="1076"/>
          <ac:spMkLst>
            <pc:docMk/>
            <pc:sldMk cId="0" sldId="256"/>
            <ac:spMk id="300" creationId="{00000000-0000-0000-0000-000000000000}"/>
          </ac:spMkLst>
        </pc:spChg>
        <pc:spChg chg="mod">
          <ac:chgData name="Goldin, Michael (LABOR)" userId="S::michael.goldin@labor.ny.gov::ac7d501b-6cd0-4582-a022-fed75d2dc67a" providerId="AD" clId="Web-{73FE4099-FD86-0F3F-1D66-885A42113144}" dt="2024-07-23T15:39:56.194" v="40" actId="20577"/>
          <ac:spMkLst>
            <pc:docMk/>
            <pc:sldMk cId="0" sldId="256"/>
            <ac:spMk id="301" creationId="{00000000-0000-0000-0000-000000000000}"/>
          </ac:spMkLst>
        </pc:spChg>
      </pc:sldChg>
      <pc:sldChg chg="modSp">
        <pc:chgData name="Goldin, Michael (LABOR)" userId="S::michael.goldin@labor.ny.gov::ac7d501b-6cd0-4582-a022-fed75d2dc67a" providerId="AD" clId="Web-{73FE4099-FD86-0F3F-1D66-885A42113144}" dt="2024-07-23T15:28:31.177" v="7" actId="20577"/>
        <pc:sldMkLst>
          <pc:docMk/>
          <pc:sldMk cId="0" sldId="258"/>
        </pc:sldMkLst>
        <pc:spChg chg="mod">
          <ac:chgData name="Goldin, Michael (LABOR)" userId="S::michael.goldin@labor.ny.gov::ac7d501b-6cd0-4582-a022-fed75d2dc67a" providerId="AD" clId="Web-{73FE4099-FD86-0F3F-1D66-885A42113144}" dt="2024-07-23T15:28:31.177" v="7" actId="20577"/>
          <ac:spMkLst>
            <pc:docMk/>
            <pc:sldMk cId="0" sldId="258"/>
            <ac:spMk id="425" creationId="{00000000-0000-0000-0000-000000000000}"/>
          </ac:spMkLst>
        </pc:spChg>
      </pc:sldChg>
      <pc:sldChg chg="modSp">
        <pc:chgData name="Goldin, Michael (LABOR)" userId="S::michael.goldin@labor.ny.gov::ac7d501b-6cd0-4582-a022-fed75d2dc67a" providerId="AD" clId="Web-{73FE4099-FD86-0F3F-1D66-885A42113144}" dt="2024-07-23T15:39:23.553" v="38" actId="1076"/>
        <pc:sldMkLst>
          <pc:docMk/>
          <pc:sldMk cId="0" sldId="288"/>
        </pc:sldMkLst>
        <pc:spChg chg="mod">
          <ac:chgData name="Goldin, Michael (LABOR)" userId="S::michael.goldin@labor.ny.gov::ac7d501b-6cd0-4582-a022-fed75d2dc67a" providerId="AD" clId="Web-{73FE4099-FD86-0F3F-1D66-885A42113144}" dt="2024-07-23T15:39:23.553" v="38" actId="1076"/>
          <ac:spMkLst>
            <pc:docMk/>
            <pc:sldMk cId="0" sldId="288"/>
            <ac:spMk id="3" creationId="{4109C3CB-8806-A15E-3C05-36DC96B077B0}"/>
          </ac:spMkLst>
        </pc:spChg>
      </pc:sldChg>
      <pc:sldChg chg="addSp delSp modSp">
        <pc:chgData name="Goldin, Michael (LABOR)" userId="S::michael.goldin@labor.ny.gov::ac7d501b-6cd0-4582-a022-fed75d2dc67a" providerId="AD" clId="Web-{73FE4099-FD86-0F3F-1D66-885A42113144}" dt="2024-07-23T15:33:56.084" v="21" actId="14100"/>
        <pc:sldMkLst>
          <pc:docMk/>
          <pc:sldMk cId="2712608236" sldId="330"/>
        </pc:sldMkLst>
        <pc:spChg chg="add del mod">
          <ac:chgData name="Goldin, Michael (LABOR)" userId="S::michael.goldin@labor.ny.gov::ac7d501b-6cd0-4582-a022-fed75d2dc67a" providerId="AD" clId="Web-{73FE4099-FD86-0F3F-1D66-885A42113144}" dt="2024-07-23T15:30:05.786" v="10"/>
          <ac:spMkLst>
            <pc:docMk/>
            <pc:sldMk cId="2712608236" sldId="330"/>
            <ac:spMk id="3" creationId="{1BA24D91-2CAA-FDFD-A994-6EBBC485CBF0}"/>
          </ac:spMkLst>
        </pc:spChg>
        <pc:spChg chg="add del mod">
          <ac:chgData name="Goldin, Michael (LABOR)" userId="S::michael.goldin@labor.ny.gov::ac7d501b-6cd0-4582-a022-fed75d2dc67a" providerId="AD" clId="Web-{73FE4099-FD86-0F3F-1D66-885A42113144}" dt="2024-07-23T15:30:12.521" v="12"/>
          <ac:spMkLst>
            <pc:docMk/>
            <pc:sldMk cId="2712608236" sldId="330"/>
            <ac:spMk id="5" creationId="{C30D7C88-0692-62B4-700D-5345F1A17B50}"/>
          </ac:spMkLst>
        </pc:spChg>
        <pc:spChg chg="add del mod">
          <ac:chgData name="Goldin, Michael (LABOR)" userId="S::michael.goldin@labor.ny.gov::ac7d501b-6cd0-4582-a022-fed75d2dc67a" providerId="AD" clId="Web-{73FE4099-FD86-0F3F-1D66-885A42113144}" dt="2024-07-23T15:30:15.177" v="13"/>
          <ac:spMkLst>
            <pc:docMk/>
            <pc:sldMk cId="2712608236" sldId="330"/>
            <ac:spMk id="7" creationId="{025FAD07-53C9-72FC-626C-8898F057A0B2}"/>
          </ac:spMkLst>
        </pc:spChg>
        <pc:spChg chg="mod">
          <ac:chgData name="Goldin, Michael (LABOR)" userId="S::michael.goldin@labor.ny.gov::ac7d501b-6cd0-4582-a022-fed75d2dc67a" providerId="AD" clId="Web-{73FE4099-FD86-0F3F-1D66-885A42113144}" dt="2024-07-23T15:33:56.084" v="21" actId="14100"/>
          <ac:spMkLst>
            <pc:docMk/>
            <pc:sldMk cId="2712608236" sldId="330"/>
            <ac:spMk id="411" creationId="{00000000-0000-0000-0000-000000000000}"/>
          </ac:spMkLst>
        </pc:spChg>
        <pc:spChg chg="del">
          <ac:chgData name="Goldin, Michael (LABOR)" userId="S::michael.goldin@labor.ny.gov::ac7d501b-6cd0-4582-a022-fed75d2dc67a" providerId="AD" clId="Web-{73FE4099-FD86-0F3F-1D66-885A42113144}" dt="2024-07-23T15:30:02.458" v="8"/>
          <ac:spMkLst>
            <pc:docMk/>
            <pc:sldMk cId="2712608236" sldId="330"/>
            <ac:spMk id="429" creationId="{00000000-0000-0000-0000-000000000000}"/>
          </ac:spMkLst>
        </pc:spChg>
        <pc:spChg chg="del">
          <ac:chgData name="Goldin, Michael (LABOR)" userId="S::michael.goldin@labor.ny.gov::ac7d501b-6cd0-4582-a022-fed75d2dc67a" providerId="AD" clId="Web-{73FE4099-FD86-0F3F-1D66-885A42113144}" dt="2024-07-23T15:30:04.240" v="9"/>
          <ac:spMkLst>
            <pc:docMk/>
            <pc:sldMk cId="2712608236" sldId="330"/>
            <ac:spMk id="430" creationId="{00000000-0000-0000-0000-000000000000}"/>
          </ac:spMkLst>
        </pc:spChg>
        <pc:spChg chg="del">
          <ac:chgData name="Goldin, Michael (LABOR)" userId="S::michael.goldin@labor.ny.gov::ac7d501b-6cd0-4582-a022-fed75d2dc67a" providerId="AD" clId="Web-{73FE4099-FD86-0F3F-1D66-885A42113144}" dt="2024-07-23T15:30:08.365" v="11"/>
          <ac:spMkLst>
            <pc:docMk/>
            <pc:sldMk cId="2712608236" sldId="330"/>
            <ac:spMk id="431" creationId="{00000000-0000-0000-0000-000000000000}"/>
          </ac:spMkLst>
        </pc:spChg>
        <pc:picChg chg="add mod modCrop">
          <ac:chgData name="Goldin, Michael (LABOR)" userId="S::michael.goldin@labor.ny.gov::ac7d501b-6cd0-4582-a022-fed75d2dc67a" providerId="AD" clId="Web-{73FE4099-FD86-0F3F-1D66-885A42113144}" dt="2024-07-23T15:33:31.990" v="20" actId="14100"/>
          <ac:picMkLst>
            <pc:docMk/>
            <pc:sldMk cId="2712608236" sldId="330"/>
            <ac:picMk id="8" creationId="{6572DBE5-32CD-6C8E-57A3-B2CB2A8F318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student.magicschool.ai/s/join?joinCode=fJRwtw"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student.magicschool.ai/s/join?joinCode=fJRwtw"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1"/>
        <p:cNvGrpSpPr/>
        <p:nvPr/>
      </p:nvGrpSpPr>
      <p:grpSpPr>
        <a:xfrm>
          <a:off x="0" y="0"/>
          <a:ext cx="0" cy="0"/>
          <a:chOff x="0" y="0"/>
          <a:chExt cx="0" cy="0"/>
        </a:xfrm>
      </p:grpSpPr>
      <p:sp>
        <p:nvSpPr>
          <p:cNvPr id="1452" name="Google Shape;1452;g10a18aa2564_0_234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3" name="Google Shape;1453;g10a18aa2564_0_234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10a2de12baf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10a2de12baf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buNone/>
            </a:pPr>
            <a:r>
              <a:rPr lang="en-US" dirty="0">
                <a:hlinkClick r:id="rId3"/>
              </a:rPr>
              <a:t>Https://student.magicschool.ai/s/join?joinCode=fJRwtw</a:t>
            </a:r>
            <a:endParaRPr lang="en-US"/>
          </a:p>
          <a:p>
            <a:pPr>
              <a:buNone/>
            </a:pPr>
            <a:br>
              <a:rPr lang="en-US" dirty="0"/>
            </a:br>
            <a:endParaRPr lang="en-US" dirty="0"/>
          </a:p>
          <a:p>
            <a:pPr marL="0" lvl="0" indent="0" algn="l">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10a2de12baf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10a2de12baf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buNone/>
            </a:pPr>
            <a:r>
              <a:rPr lang="en-US" dirty="0">
                <a:hlinkClick r:id="rId3"/>
              </a:rPr>
              <a:t>Https://student.magicschool.ai/s/join?joinCode=fJRwtw</a:t>
            </a:r>
            <a:endParaRPr lang="en-US"/>
          </a:p>
          <a:p>
            <a:pPr>
              <a:buNone/>
            </a:pPr>
            <a:br>
              <a:rPr lang="en-US" dirty="0"/>
            </a:br>
            <a:endParaRPr lang="en-US" dirty="0"/>
          </a:p>
          <a:p>
            <a:pPr marL="0" lvl="0" indent="0" algn="l">
              <a:spcBef>
                <a:spcPts val="0"/>
              </a:spcBef>
              <a:spcAft>
                <a:spcPts val="0"/>
              </a:spcAft>
              <a:buNone/>
            </a:pPr>
            <a:endParaRPr dirty="0"/>
          </a:p>
        </p:txBody>
      </p:sp>
    </p:spTree>
    <p:extLst>
      <p:ext uri="{BB962C8B-B14F-4D97-AF65-F5344CB8AC3E}">
        <p14:creationId xmlns:p14="http://schemas.microsoft.com/office/powerpoint/2010/main" val="830273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10a2de12baf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 name="Google Shape;455;g10a2de12baf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sp>
        <p:nvSpPr>
          <p:cNvPr id="9" name="Google Shape;9;p2"/>
          <p:cNvSpPr txBox="1"/>
          <p:nvPr/>
        </p:nvSpPr>
        <p:spPr>
          <a:xfrm>
            <a:off x="11400" y="0"/>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0" name="Google Shape;10;p2"/>
          <p:cNvSpPr txBox="1"/>
          <p:nvPr/>
        </p:nvSpPr>
        <p:spPr>
          <a:xfrm>
            <a:off x="11400" y="2656728"/>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1" name="Google Shape;11;p2"/>
          <p:cNvSpPr txBox="1"/>
          <p:nvPr/>
        </p:nvSpPr>
        <p:spPr>
          <a:xfrm>
            <a:off x="22675" y="3985092"/>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2" name="Google Shape;12;p2"/>
          <p:cNvSpPr txBox="1"/>
          <p:nvPr/>
        </p:nvSpPr>
        <p:spPr>
          <a:xfrm>
            <a:off x="11400" y="1328364"/>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3" name="Google Shape;13;p2"/>
          <p:cNvSpPr/>
          <p:nvPr/>
        </p:nvSpPr>
        <p:spPr>
          <a:xfrm>
            <a:off x="708150" y="535050"/>
            <a:ext cx="7720800" cy="4073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txBox="1">
            <a:spLocks noGrp="1"/>
          </p:cNvSpPr>
          <p:nvPr>
            <p:ph type="ctrTitle"/>
          </p:nvPr>
        </p:nvSpPr>
        <p:spPr>
          <a:xfrm>
            <a:off x="3356550" y="1165860"/>
            <a:ext cx="4412100" cy="18759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6000">
                <a:solidFill>
                  <a:schemeClr val="accen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5" name="Google Shape;15;p2"/>
          <p:cNvSpPr txBox="1">
            <a:spLocks noGrp="1"/>
          </p:cNvSpPr>
          <p:nvPr>
            <p:ph type="subTitle" idx="1"/>
          </p:nvPr>
        </p:nvSpPr>
        <p:spPr>
          <a:xfrm>
            <a:off x="3356550" y="3041885"/>
            <a:ext cx="4412100" cy="409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3100" b="1">
                <a:solidFill>
                  <a:schemeClr val="accent2"/>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6" name="Google Shape;16;p2"/>
          <p:cNvSpPr txBox="1">
            <a:spLocks noGrp="1"/>
          </p:cNvSpPr>
          <p:nvPr>
            <p:ph type="subTitle" idx="2"/>
          </p:nvPr>
        </p:nvSpPr>
        <p:spPr>
          <a:xfrm>
            <a:off x="3356550" y="3840335"/>
            <a:ext cx="4412100" cy="409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accent2"/>
                </a:solidFill>
                <a:latin typeface="Raleway Medium"/>
                <a:ea typeface="Raleway Medium"/>
                <a:cs typeface="Raleway Medium"/>
                <a:sym typeface="Raleway Medium"/>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5"/>
        <p:cNvGrpSpPr/>
        <p:nvPr/>
      </p:nvGrpSpPr>
      <p:grpSpPr>
        <a:xfrm>
          <a:off x="0" y="0"/>
          <a:ext cx="0" cy="0"/>
          <a:chOff x="0" y="0"/>
          <a:chExt cx="0" cy="0"/>
        </a:xfrm>
      </p:grpSpPr>
      <p:sp>
        <p:nvSpPr>
          <p:cNvPr id="56" name="Google Shape;56;p11"/>
          <p:cNvSpPr txBox="1"/>
          <p:nvPr/>
        </p:nvSpPr>
        <p:spPr>
          <a:xfrm>
            <a:off x="11400" y="2656728"/>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57" name="Google Shape;57;p11"/>
          <p:cNvSpPr txBox="1"/>
          <p:nvPr/>
        </p:nvSpPr>
        <p:spPr>
          <a:xfrm>
            <a:off x="11400" y="1328364"/>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58" name="Google Shape;58;p11"/>
          <p:cNvSpPr/>
          <p:nvPr/>
        </p:nvSpPr>
        <p:spPr>
          <a:xfrm>
            <a:off x="1531800" y="951900"/>
            <a:ext cx="6080400" cy="32397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1"/>
          <p:cNvSpPr txBox="1">
            <a:spLocks noGrp="1"/>
          </p:cNvSpPr>
          <p:nvPr>
            <p:ph type="title" hasCustomPrompt="1"/>
          </p:nvPr>
        </p:nvSpPr>
        <p:spPr>
          <a:xfrm>
            <a:off x="2015650" y="1470933"/>
            <a:ext cx="5115000" cy="15111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1"/>
              </a:buClr>
              <a:buSzPts val="9600"/>
              <a:buNone/>
              <a:defRPr sz="10600">
                <a:solidFill>
                  <a:schemeClr val="accent1"/>
                </a:solidFill>
              </a:defRPr>
            </a:lvl1pPr>
            <a:lvl2pPr lvl="1" algn="ctr">
              <a:spcBef>
                <a:spcPts val="0"/>
              </a:spcBef>
              <a:spcAft>
                <a:spcPts val="0"/>
              </a:spcAft>
              <a:buClr>
                <a:schemeClr val="accent1"/>
              </a:buClr>
              <a:buSzPts val="9600"/>
              <a:buNone/>
              <a:defRPr sz="9600">
                <a:solidFill>
                  <a:schemeClr val="accent1"/>
                </a:solidFill>
              </a:defRPr>
            </a:lvl2pPr>
            <a:lvl3pPr lvl="2" algn="ctr">
              <a:spcBef>
                <a:spcPts val="0"/>
              </a:spcBef>
              <a:spcAft>
                <a:spcPts val="0"/>
              </a:spcAft>
              <a:buClr>
                <a:schemeClr val="accent1"/>
              </a:buClr>
              <a:buSzPts val="9600"/>
              <a:buNone/>
              <a:defRPr sz="9600">
                <a:solidFill>
                  <a:schemeClr val="accent1"/>
                </a:solidFill>
              </a:defRPr>
            </a:lvl3pPr>
            <a:lvl4pPr lvl="3" algn="ctr">
              <a:spcBef>
                <a:spcPts val="0"/>
              </a:spcBef>
              <a:spcAft>
                <a:spcPts val="0"/>
              </a:spcAft>
              <a:buClr>
                <a:schemeClr val="accent1"/>
              </a:buClr>
              <a:buSzPts val="9600"/>
              <a:buNone/>
              <a:defRPr sz="9600">
                <a:solidFill>
                  <a:schemeClr val="accent1"/>
                </a:solidFill>
              </a:defRPr>
            </a:lvl4pPr>
            <a:lvl5pPr lvl="4" algn="ctr">
              <a:spcBef>
                <a:spcPts val="0"/>
              </a:spcBef>
              <a:spcAft>
                <a:spcPts val="0"/>
              </a:spcAft>
              <a:buClr>
                <a:schemeClr val="accent1"/>
              </a:buClr>
              <a:buSzPts val="9600"/>
              <a:buNone/>
              <a:defRPr sz="9600">
                <a:solidFill>
                  <a:schemeClr val="accent1"/>
                </a:solidFill>
              </a:defRPr>
            </a:lvl5pPr>
            <a:lvl6pPr lvl="5" algn="ctr">
              <a:spcBef>
                <a:spcPts val="0"/>
              </a:spcBef>
              <a:spcAft>
                <a:spcPts val="0"/>
              </a:spcAft>
              <a:buClr>
                <a:schemeClr val="accent1"/>
              </a:buClr>
              <a:buSzPts val="9600"/>
              <a:buNone/>
              <a:defRPr sz="9600">
                <a:solidFill>
                  <a:schemeClr val="accent1"/>
                </a:solidFill>
              </a:defRPr>
            </a:lvl6pPr>
            <a:lvl7pPr lvl="6" algn="ctr">
              <a:spcBef>
                <a:spcPts val="0"/>
              </a:spcBef>
              <a:spcAft>
                <a:spcPts val="0"/>
              </a:spcAft>
              <a:buClr>
                <a:schemeClr val="accent1"/>
              </a:buClr>
              <a:buSzPts val="9600"/>
              <a:buNone/>
              <a:defRPr sz="9600">
                <a:solidFill>
                  <a:schemeClr val="accent1"/>
                </a:solidFill>
              </a:defRPr>
            </a:lvl7pPr>
            <a:lvl8pPr lvl="7" algn="ctr">
              <a:spcBef>
                <a:spcPts val="0"/>
              </a:spcBef>
              <a:spcAft>
                <a:spcPts val="0"/>
              </a:spcAft>
              <a:buClr>
                <a:schemeClr val="accent1"/>
              </a:buClr>
              <a:buSzPts val="9600"/>
              <a:buNone/>
              <a:defRPr sz="9600">
                <a:solidFill>
                  <a:schemeClr val="accent1"/>
                </a:solidFill>
              </a:defRPr>
            </a:lvl8pPr>
            <a:lvl9pPr lvl="8" algn="ctr">
              <a:spcBef>
                <a:spcPts val="0"/>
              </a:spcBef>
              <a:spcAft>
                <a:spcPts val="0"/>
              </a:spcAft>
              <a:buClr>
                <a:schemeClr val="accent1"/>
              </a:buClr>
              <a:buSzPts val="9600"/>
              <a:buNone/>
              <a:defRPr sz="9600">
                <a:solidFill>
                  <a:schemeClr val="accent1"/>
                </a:solidFill>
              </a:defRPr>
            </a:lvl9pPr>
          </a:lstStyle>
          <a:p>
            <a:r>
              <a:t>xx%</a:t>
            </a:r>
          </a:p>
        </p:txBody>
      </p:sp>
      <p:sp>
        <p:nvSpPr>
          <p:cNvPr id="60" name="Google Shape;60;p11"/>
          <p:cNvSpPr txBox="1">
            <a:spLocks noGrp="1"/>
          </p:cNvSpPr>
          <p:nvPr>
            <p:ph type="subTitle" idx="1"/>
          </p:nvPr>
        </p:nvSpPr>
        <p:spPr>
          <a:xfrm>
            <a:off x="2015642" y="2982083"/>
            <a:ext cx="5115000" cy="45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2"/>
              </a:buClr>
              <a:buSzPts val="1600"/>
              <a:buNone/>
              <a:defRPr sz="1600">
                <a:solidFill>
                  <a:schemeClr val="accent2"/>
                </a:solidFill>
              </a:defRPr>
            </a:lvl1pPr>
            <a:lvl2pPr lvl="1" algn="ctr" rtl="0">
              <a:lnSpc>
                <a:spcPct val="100000"/>
              </a:lnSpc>
              <a:spcBef>
                <a:spcPts val="0"/>
              </a:spcBef>
              <a:spcAft>
                <a:spcPts val="0"/>
              </a:spcAft>
              <a:buClr>
                <a:schemeClr val="accent2"/>
              </a:buClr>
              <a:buSzPts val="1600"/>
              <a:buNone/>
              <a:defRPr sz="1600">
                <a:solidFill>
                  <a:schemeClr val="accent2"/>
                </a:solidFill>
              </a:defRPr>
            </a:lvl2pPr>
            <a:lvl3pPr lvl="2" algn="ctr" rtl="0">
              <a:lnSpc>
                <a:spcPct val="100000"/>
              </a:lnSpc>
              <a:spcBef>
                <a:spcPts val="0"/>
              </a:spcBef>
              <a:spcAft>
                <a:spcPts val="0"/>
              </a:spcAft>
              <a:buClr>
                <a:schemeClr val="accent2"/>
              </a:buClr>
              <a:buSzPts val="1600"/>
              <a:buNone/>
              <a:defRPr sz="1600">
                <a:solidFill>
                  <a:schemeClr val="accent2"/>
                </a:solidFill>
              </a:defRPr>
            </a:lvl3pPr>
            <a:lvl4pPr lvl="3" algn="ctr" rtl="0">
              <a:lnSpc>
                <a:spcPct val="100000"/>
              </a:lnSpc>
              <a:spcBef>
                <a:spcPts val="0"/>
              </a:spcBef>
              <a:spcAft>
                <a:spcPts val="0"/>
              </a:spcAft>
              <a:buClr>
                <a:schemeClr val="accent2"/>
              </a:buClr>
              <a:buSzPts val="1600"/>
              <a:buNone/>
              <a:defRPr sz="1600">
                <a:solidFill>
                  <a:schemeClr val="accent2"/>
                </a:solidFill>
              </a:defRPr>
            </a:lvl4pPr>
            <a:lvl5pPr lvl="4" algn="ctr" rtl="0">
              <a:lnSpc>
                <a:spcPct val="100000"/>
              </a:lnSpc>
              <a:spcBef>
                <a:spcPts val="0"/>
              </a:spcBef>
              <a:spcAft>
                <a:spcPts val="0"/>
              </a:spcAft>
              <a:buClr>
                <a:schemeClr val="accent2"/>
              </a:buClr>
              <a:buSzPts val="1600"/>
              <a:buNone/>
              <a:defRPr sz="1600">
                <a:solidFill>
                  <a:schemeClr val="accent2"/>
                </a:solidFill>
              </a:defRPr>
            </a:lvl5pPr>
            <a:lvl6pPr lvl="5" algn="ctr" rtl="0">
              <a:lnSpc>
                <a:spcPct val="100000"/>
              </a:lnSpc>
              <a:spcBef>
                <a:spcPts val="0"/>
              </a:spcBef>
              <a:spcAft>
                <a:spcPts val="0"/>
              </a:spcAft>
              <a:buClr>
                <a:schemeClr val="accent2"/>
              </a:buClr>
              <a:buSzPts val="1600"/>
              <a:buNone/>
              <a:defRPr sz="1600">
                <a:solidFill>
                  <a:schemeClr val="accent2"/>
                </a:solidFill>
              </a:defRPr>
            </a:lvl6pPr>
            <a:lvl7pPr lvl="6" algn="ctr" rtl="0">
              <a:lnSpc>
                <a:spcPct val="100000"/>
              </a:lnSpc>
              <a:spcBef>
                <a:spcPts val="0"/>
              </a:spcBef>
              <a:spcAft>
                <a:spcPts val="0"/>
              </a:spcAft>
              <a:buClr>
                <a:schemeClr val="accent2"/>
              </a:buClr>
              <a:buSzPts val="1600"/>
              <a:buNone/>
              <a:defRPr sz="1600">
                <a:solidFill>
                  <a:schemeClr val="accent2"/>
                </a:solidFill>
              </a:defRPr>
            </a:lvl7pPr>
            <a:lvl8pPr lvl="7" algn="ctr" rtl="0">
              <a:lnSpc>
                <a:spcPct val="100000"/>
              </a:lnSpc>
              <a:spcBef>
                <a:spcPts val="0"/>
              </a:spcBef>
              <a:spcAft>
                <a:spcPts val="0"/>
              </a:spcAft>
              <a:buClr>
                <a:schemeClr val="accent2"/>
              </a:buClr>
              <a:buSzPts val="1600"/>
              <a:buNone/>
              <a:defRPr sz="1600">
                <a:solidFill>
                  <a:schemeClr val="accent2"/>
                </a:solidFill>
              </a:defRPr>
            </a:lvl8pPr>
            <a:lvl9pPr lvl="8" algn="ctr" rtl="0">
              <a:lnSpc>
                <a:spcPct val="100000"/>
              </a:lnSpc>
              <a:spcBef>
                <a:spcPts val="0"/>
              </a:spcBef>
              <a:spcAft>
                <a:spcPts val="0"/>
              </a:spcAft>
              <a:buClr>
                <a:schemeClr val="accent2"/>
              </a:buClr>
              <a:buSzPts val="1600"/>
              <a:buNone/>
              <a:defRPr sz="1600">
                <a:solidFill>
                  <a:schemeClr val="accent2"/>
                </a:solidFill>
              </a:defRPr>
            </a:lvl9pPr>
          </a:lstStyle>
          <a:p>
            <a:endParaRPr/>
          </a:p>
        </p:txBody>
      </p:sp>
      <p:grpSp>
        <p:nvGrpSpPr>
          <p:cNvPr id="61" name="Google Shape;61;p11"/>
          <p:cNvGrpSpPr/>
          <p:nvPr/>
        </p:nvGrpSpPr>
        <p:grpSpPr>
          <a:xfrm>
            <a:off x="2878783" y="409142"/>
            <a:ext cx="3397850" cy="187275"/>
            <a:chOff x="-3237675" y="-1132050"/>
            <a:chExt cx="3397850" cy="187275"/>
          </a:xfrm>
        </p:grpSpPr>
        <p:sp>
          <p:nvSpPr>
            <p:cNvPr id="62" name="Google Shape;62;p11"/>
            <p:cNvSpPr/>
            <p:nvPr/>
          </p:nvSpPr>
          <p:spPr>
            <a:xfrm>
              <a:off x="-378750" y="-1132050"/>
              <a:ext cx="130425" cy="187275"/>
            </a:xfrm>
            <a:custGeom>
              <a:avLst/>
              <a:gdLst/>
              <a:ahLst/>
              <a:cxnLst/>
              <a:rect l="l" t="t" r="r" b="b"/>
              <a:pathLst>
                <a:path w="5217" h="7491" extrusionOk="0">
                  <a:moveTo>
                    <a:pt x="4040" y="0"/>
                  </a:moveTo>
                  <a:lnTo>
                    <a:pt x="0" y="6800"/>
                  </a:lnTo>
                  <a:lnTo>
                    <a:pt x="1157"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1"/>
            <p:cNvSpPr/>
            <p:nvPr/>
          </p:nvSpPr>
          <p:spPr>
            <a:xfrm>
              <a:off x="29725"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1"/>
            <p:cNvSpPr/>
            <p:nvPr/>
          </p:nvSpPr>
          <p:spPr>
            <a:xfrm>
              <a:off x="-787250"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1"/>
            <p:cNvSpPr/>
            <p:nvPr/>
          </p:nvSpPr>
          <p:spPr>
            <a:xfrm>
              <a:off x="-1195725" y="-1132050"/>
              <a:ext cx="130425" cy="187275"/>
            </a:xfrm>
            <a:custGeom>
              <a:avLst/>
              <a:gdLst/>
              <a:ahLst/>
              <a:cxnLst/>
              <a:rect l="l" t="t" r="r" b="b"/>
              <a:pathLst>
                <a:path w="5217" h="7491" extrusionOk="0">
                  <a:moveTo>
                    <a:pt x="4060" y="0"/>
                  </a:moveTo>
                  <a:lnTo>
                    <a:pt x="0" y="6800"/>
                  </a:lnTo>
                  <a:lnTo>
                    <a:pt x="1157"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1"/>
            <p:cNvSpPr/>
            <p:nvPr/>
          </p:nvSpPr>
          <p:spPr>
            <a:xfrm>
              <a:off x="-1604225" y="-1132050"/>
              <a:ext cx="130450" cy="187275"/>
            </a:xfrm>
            <a:custGeom>
              <a:avLst/>
              <a:gdLst/>
              <a:ahLst/>
              <a:cxnLst/>
              <a:rect l="l" t="t" r="r" b="b"/>
              <a:pathLst>
                <a:path w="5218" h="7491" extrusionOk="0">
                  <a:moveTo>
                    <a:pt x="4060" y="0"/>
                  </a:moveTo>
                  <a:lnTo>
                    <a:pt x="1" y="6800"/>
                  </a:lnTo>
                  <a:lnTo>
                    <a:pt x="115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1"/>
            <p:cNvSpPr/>
            <p:nvPr/>
          </p:nvSpPr>
          <p:spPr>
            <a:xfrm>
              <a:off x="-2012725" y="-1132050"/>
              <a:ext cx="130450" cy="187275"/>
            </a:xfrm>
            <a:custGeom>
              <a:avLst/>
              <a:gdLst/>
              <a:ahLst/>
              <a:cxnLst/>
              <a:rect l="l" t="t" r="r" b="b"/>
              <a:pathLst>
                <a:path w="5218" h="7491" extrusionOk="0">
                  <a:moveTo>
                    <a:pt x="4060" y="0"/>
                  </a:moveTo>
                  <a:lnTo>
                    <a:pt x="1"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1"/>
            <p:cNvSpPr/>
            <p:nvPr/>
          </p:nvSpPr>
          <p:spPr>
            <a:xfrm>
              <a:off x="-2421200" y="-1132050"/>
              <a:ext cx="130425" cy="187275"/>
            </a:xfrm>
            <a:custGeom>
              <a:avLst/>
              <a:gdLst/>
              <a:ahLst/>
              <a:cxnLst/>
              <a:rect l="l" t="t" r="r" b="b"/>
              <a:pathLst>
                <a:path w="5217" h="7491" extrusionOk="0">
                  <a:moveTo>
                    <a:pt x="4060" y="0"/>
                  </a:moveTo>
                  <a:lnTo>
                    <a:pt x="0"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1"/>
            <p:cNvSpPr/>
            <p:nvPr/>
          </p:nvSpPr>
          <p:spPr>
            <a:xfrm>
              <a:off x="-2829175" y="-1132050"/>
              <a:ext cx="129925" cy="187275"/>
            </a:xfrm>
            <a:custGeom>
              <a:avLst/>
              <a:gdLst/>
              <a:ahLst/>
              <a:cxnLst/>
              <a:rect l="l" t="t" r="r" b="b"/>
              <a:pathLst>
                <a:path w="5197" h="7491" extrusionOk="0">
                  <a:moveTo>
                    <a:pt x="4039" y="0"/>
                  </a:moveTo>
                  <a:lnTo>
                    <a:pt x="0" y="6800"/>
                  </a:lnTo>
                  <a:lnTo>
                    <a:pt x="1157" y="7490"/>
                  </a:lnTo>
                  <a:lnTo>
                    <a:pt x="5196" y="690"/>
                  </a:lnTo>
                  <a:lnTo>
                    <a:pt x="403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1"/>
            <p:cNvSpPr/>
            <p:nvPr/>
          </p:nvSpPr>
          <p:spPr>
            <a:xfrm>
              <a:off x="-3237675" y="-1132050"/>
              <a:ext cx="129925" cy="187275"/>
            </a:xfrm>
            <a:custGeom>
              <a:avLst/>
              <a:gdLst/>
              <a:ahLst/>
              <a:cxnLst/>
              <a:rect l="l" t="t" r="r" b="b"/>
              <a:pathLst>
                <a:path w="5197" h="7491" extrusionOk="0">
                  <a:moveTo>
                    <a:pt x="4040" y="0"/>
                  </a:moveTo>
                  <a:lnTo>
                    <a:pt x="0" y="6800"/>
                  </a:lnTo>
                  <a:lnTo>
                    <a:pt x="1157" y="7490"/>
                  </a:lnTo>
                  <a:lnTo>
                    <a:pt x="519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6"/>
        </a:solidFill>
        <a:effectLst/>
      </p:bgPr>
    </p:bg>
    <p:spTree>
      <p:nvGrpSpPr>
        <p:cNvPr id="1" name="Shape 71"/>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
    <p:bg>
      <p:bgPr>
        <a:solidFill>
          <a:schemeClr val="dk1"/>
        </a:solidFill>
        <a:effectLst/>
      </p:bgPr>
    </p:bg>
    <p:spTree>
      <p:nvGrpSpPr>
        <p:cNvPr id="1" name="Shape 72"/>
        <p:cNvGrpSpPr/>
        <p:nvPr/>
      </p:nvGrpSpPr>
      <p:grpSpPr>
        <a:xfrm>
          <a:off x="0" y="0"/>
          <a:ext cx="0" cy="0"/>
          <a:chOff x="0" y="0"/>
          <a:chExt cx="0" cy="0"/>
        </a:xfrm>
      </p:grpSpPr>
      <p:sp>
        <p:nvSpPr>
          <p:cNvPr id="73" name="Google Shape;73;p13"/>
          <p:cNvSpPr txBox="1"/>
          <p:nvPr/>
        </p:nvSpPr>
        <p:spPr>
          <a:xfrm>
            <a:off x="11400" y="4030092"/>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74" name="Google Shape;74;p13"/>
          <p:cNvSpPr txBox="1">
            <a:spLocks noGrp="1"/>
          </p:cNvSpPr>
          <p:nvPr>
            <p:ph type="title"/>
          </p:nvPr>
        </p:nvSpPr>
        <p:spPr>
          <a:xfrm>
            <a:off x="720000" y="1621208"/>
            <a:ext cx="2336400" cy="722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500">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5" name="Google Shape;75;p13"/>
          <p:cNvSpPr txBox="1">
            <a:spLocks noGrp="1"/>
          </p:cNvSpPr>
          <p:nvPr>
            <p:ph type="title" idx="2" hasCustomPrompt="1"/>
          </p:nvPr>
        </p:nvSpPr>
        <p:spPr>
          <a:xfrm>
            <a:off x="720000" y="1158483"/>
            <a:ext cx="924600" cy="41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4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6" name="Google Shape;76;p13"/>
          <p:cNvSpPr txBox="1">
            <a:spLocks noGrp="1"/>
          </p:cNvSpPr>
          <p:nvPr>
            <p:ph type="subTitle" idx="1"/>
          </p:nvPr>
        </p:nvSpPr>
        <p:spPr>
          <a:xfrm>
            <a:off x="720000" y="2261249"/>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accent2"/>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77" name="Google Shape;77;p13"/>
          <p:cNvSpPr txBox="1">
            <a:spLocks noGrp="1"/>
          </p:cNvSpPr>
          <p:nvPr>
            <p:ph type="title" idx="3"/>
          </p:nvPr>
        </p:nvSpPr>
        <p:spPr>
          <a:xfrm>
            <a:off x="3403800" y="1621216"/>
            <a:ext cx="2336400" cy="7248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500">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8" name="Google Shape;78;p13"/>
          <p:cNvSpPr txBox="1">
            <a:spLocks noGrp="1"/>
          </p:cNvSpPr>
          <p:nvPr>
            <p:ph type="title" idx="4" hasCustomPrompt="1"/>
          </p:nvPr>
        </p:nvSpPr>
        <p:spPr>
          <a:xfrm>
            <a:off x="3403800" y="1158483"/>
            <a:ext cx="923400" cy="41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4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9" name="Google Shape;79;p13"/>
          <p:cNvSpPr txBox="1">
            <a:spLocks noGrp="1"/>
          </p:cNvSpPr>
          <p:nvPr>
            <p:ph type="subTitle" idx="5"/>
          </p:nvPr>
        </p:nvSpPr>
        <p:spPr>
          <a:xfrm>
            <a:off x="3403800" y="2261249"/>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accent2"/>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80" name="Google Shape;80;p13"/>
          <p:cNvSpPr txBox="1">
            <a:spLocks noGrp="1"/>
          </p:cNvSpPr>
          <p:nvPr>
            <p:ph type="title" idx="6"/>
          </p:nvPr>
        </p:nvSpPr>
        <p:spPr>
          <a:xfrm>
            <a:off x="6087600" y="1621208"/>
            <a:ext cx="2336400" cy="722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500">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1" name="Google Shape;81;p13"/>
          <p:cNvSpPr txBox="1">
            <a:spLocks noGrp="1"/>
          </p:cNvSpPr>
          <p:nvPr>
            <p:ph type="title" idx="7" hasCustomPrompt="1"/>
          </p:nvPr>
        </p:nvSpPr>
        <p:spPr>
          <a:xfrm>
            <a:off x="6087600" y="1158483"/>
            <a:ext cx="923400" cy="41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4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2" name="Google Shape;82;p13"/>
          <p:cNvSpPr txBox="1">
            <a:spLocks noGrp="1"/>
          </p:cNvSpPr>
          <p:nvPr>
            <p:ph type="subTitle" idx="8"/>
          </p:nvPr>
        </p:nvSpPr>
        <p:spPr>
          <a:xfrm>
            <a:off x="6087600" y="2261249"/>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accent2"/>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83" name="Google Shape;83;p13"/>
          <p:cNvSpPr txBox="1">
            <a:spLocks noGrp="1"/>
          </p:cNvSpPr>
          <p:nvPr>
            <p:ph type="title" idx="9"/>
          </p:nvPr>
        </p:nvSpPr>
        <p:spPr>
          <a:xfrm>
            <a:off x="720000" y="3475466"/>
            <a:ext cx="2336400" cy="722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5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4" name="Google Shape;84;p13"/>
          <p:cNvSpPr txBox="1">
            <a:spLocks noGrp="1"/>
          </p:cNvSpPr>
          <p:nvPr>
            <p:ph type="title" idx="13" hasCustomPrompt="1"/>
          </p:nvPr>
        </p:nvSpPr>
        <p:spPr>
          <a:xfrm>
            <a:off x="720000" y="3012741"/>
            <a:ext cx="923400" cy="4116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4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5" name="Google Shape;85;p13"/>
          <p:cNvSpPr txBox="1">
            <a:spLocks noGrp="1"/>
          </p:cNvSpPr>
          <p:nvPr>
            <p:ph type="subTitle" idx="14"/>
          </p:nvPr>
        </p:nvSpPr>
        <p:spPr>
          <a:xfrm>
            <a:off x="720000" y="4115508"/>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accent2"/>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86" name="Google Shape;86;p13"/>
          <p:cNvSpPr txBox="1">
            <a:spLocks noGrp="1"/>
          </p:cNvSpPr>
          <p:nvPr>
            <p:ph type="title" idx="15"/>
          </p:nvPr>
        </p:nvSpPr>
        <p:spPr>
          <a:xfrm>
            <a:off x="3403800" y="3475466"/>
            <a:ext cx="2336400" cy="722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5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7" name="Google Shape;87;p13"/>
          <p:cNvSpPr txBox="1">
            <a:spLocks noGrp="1"/>
          </p:cNvSpPr>
          <p:nvPr>
            <p:ph type="title" idx="16" hasCustomPrompt="1"/>
          </p:nvPr>
        </p:nvSpPr>
        <p:spPr>
          <a:xfrm>
            <a:off x="3403800" y="3012741"/>
            <a:ext cx="923400" cy="4116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4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8" name="Google Shape;88;p13"/>
          <p:cNvSpPr txBox="1">
            <a:spLocks noGrp="1"/>
          </p:cNvSpPr>
          <p:nvPr>
            <p:ph type="subTitle" idx="17"/>
          </p:nvPr>
        </p:nvSpPr>
        <p:spPr>
          <a:xfrm>
            <a:off x="3403800" y="4115508"/>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accent2"/>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89" name="Google Shape;89;p13"/>
          <p:cNvSpPr txBox="1">
            <a:spLocks noGrp="1"/>
          </p:cNvSpPr>
          <p:nvPr>
            <p:ph type="title" idx="18"/>
          </p:nvPr>
        </p:nvSpPr>
        <p:spPr>
          <a:xfrm>
            <a:off x="6087600" y="3475466"/>
            <a:ext cx="2336400" cy="722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5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0" name="Google Shape;90;p13"/>
          <p:cNvSpPr txBox="1">
            <a:spLocks noGrp="1"/>
          </p:cNvSpPr>
          <p:nvPr>
            <p:ph type="title" idx="19" hasCustomPrompt="1"/>
          </p:nvPr>
        </p:nvSpPr>
        <p:spPr>
          <a:xfrm>
            <a:off x="6087600" y="3012741"/>
            <a:ext cx="923400" cy="4116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4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1" name="Google Shape;91;p13"/>
          <p:cNvSpPr txBox="1">
            <a:spLocks noGrp="1"/>
          </p:cNvSpPr>
          <p:nvPr>
            <p:ph type="subTitle" idx="20"/>
          </p:nvPr>
        </p:nvSpPr>
        <p:spPr>
          <a:xfrm>
            <a:off x="6087600" y="4115508"/>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accent2"/>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92" name="Google Shape;92;p13"/>
          <p:cNvSpPr txBox="1">
            <a:spLocks noGrp="1"/>
          </p:cNvSpPr>
          <p:nvPr>
            <p:ph type="title" idx="21"/>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9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dk1"/>
        </a:solidFill>
        <a:effectLst/>
      </p:bgPr>
    </p:bg>
    <p:spTree>
      <p:nvGrpSpPr>
        <p:cNvPr id="1" name="Shape 93"/>
        <p:cNvGrpSpPr/>
        <p:nvPr/>
      </p:nvGrpSpPr>
      <p:grpSpPr>
        <a:xfrm>
          <a:off x="0" y="0"/>
          <a:ext cx="0" cy="0"/>
          <a:chOff x="0" y="0"/>
          <a:chExt cx="0" cy="0"/>
        </a:xfrm>
      </p:grpSpPr>
      <p:sp>
        <p:nvSpPr>
          <p:cNvPr id="94" name="Google Shape;94;p14"/>
          <p:cNvSpPr txBox="1"/>
          <p:nvPr/>
        </p:nvSpPr>
        <p:spPr>
          <a:xfrm>
            <a:off x="0" y="1635000"/>
            <a:ext cx="4709100" cy="35085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95" name="Google Shape;95;p14"/>
          <p:cNvSpPr/>
          <p:nvPr/>
        </p:nvSpPr>
        <p:spPr>
          <a:xfrm>
            <a:off x="715100" y="698850"/>
            <a:ext cx="7713900" cy="3745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4"/>
          <p:cNvSpPr txBox="1">
            <a:spLocks noGrp="1"/>
          </p:cNvSpPr>
          <p:nvPr>
            <p:ph type="title"/>
          </p:nvPr>
        </p:nvSpPr>
        <p:spPr>
          <a:xfrm>
            <a:off x="2290025" y="3240300"/>
            <a:ext cx="4563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97" name="Google Shape;97;p14"/>
          <p:cNvSpPr txBox="1">
            <a:spLocks noGrp="1"/>
          </p:cNvSpPr>
          <p:nvPr>
            <p:ph type="subTitle" idx="1"/>
          </p:nvPr>
        </p:nvSpPr>
        <p:spPr>
          <a:xfrm>
            <a:off x="1458125" y="1416700"/>
            <a:ext cx="6227700" cy="1740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sz="2500">
                <a:solidFill>
                  <a:schemeClr val="accent2"/>
                </a:solidFill>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1">
  <p:cSld name="CUSTOM_3">
    <p:bg>
      <p:bgPr>
        <a:solidFill>
          <a:schemeClr val="accent1"/>
        </a:solidFill>
        <a:effectLst/>
      </p:bgPr>
    </p:bg>
    <p:spTree>
      <p:nvGrpSpPr>
        <p:cNvPr id="1" name="Shape 98"/>
        <p:cNvGrpSpPr/>
        <p:nvPr/>
      </p:nvGrpSpPr>
      <p:grpSpPr>
        <a:xfrm>
          <a:off x="0" y="0"/>
          <a:ext cx="0" cy="0"/>
          <a:chOff x="0" y="0"/>
          <a:chExt cx="0" cy="0"/>
        </a:xfrm>
      </p:grpSpPr>
      <p:sp>
        <p:nvSpPr>
          <p:cNvPr id="99" name="Google Shape;99;p15"/>
          <p:cNvSpPr txBox="1">
            <a:spLocks noGrp="1"/>
          </p:cNvSpPr>
          <p:nvPr>
            <p:ph type="title"/>
          </p:nvPr>
        </p:nvSpPr>
        <p:spPr>
          <a:xfrm>
            <a:off x="1039150" y="2190975"/>
            <a:ext cx="5106000" cy="1465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0" name="Google Shape;100;p15"/>
          <p:cNvSpPr txBox="1">
            <a:spLocks noGrp="1"/>
          </p:cNvSpPr>
          <p:nvPr>
            <p:ph type="title" idx="2" hasCustomPrompt="1"/>
          </p:nvPr>
        </p:nvSpPr>
        <p:spPr>
          <a:xfrm>
            <a:off x="1039142" y="1349167"/>
            <a:ext cx="18828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01" name="Google Shape;101;p15"/>
          <p:cNvSpPr txBox="1">
            <a:spLocks noGrp="1"/>
          </p:cNvSpPr>
          <p:nvPr>
            <p:ph type="subTitle" idx="1"/>
          </p:nvPr>
        </p:nvSpPr>
        <p:spPr>
          <a:xfrm>
            <a:off x="1039150" y="3685050"/>
            <a:ext cx="5106000" cy="71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9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2" name="Google Shape;102;p15"/>
          <p:cNvSpPr txBox="1"/>
          <p:nvPr/>
        </p:nvSpPr>
        <p:spPr>
          <a:xfrm rot="5400000">
            <a:off x="7451475" y="309900"/>
            <a:ext cx="17634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lt1"/>
                </a:solidFill>
                <a:latin typeface="Bebas Neue"/>
                <a:ea typeface="Bebas Neue"/>
                <a:cs typeface="Bebas Neue"/>
                <a:sym typeface="Bebas Neue"/>
              </a:rPr>
              <a:t>/(AI)</a:t>
            </a:r>
            <a:endParaRPr>
              <a:solidFill>
                <a:schemeClr val="lt1"/>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2">
  <p:cSld name="CUSTOM_3_1">
    <p:bg>
      <p:bgPr>
        <a:solidFill>
          <a:schemeClr val="accent1"/>
        </a:solidFill>
        <a:effectLst/>
      </p:bgPr>
    </p:bg>
    <p:spTree>
      <p:nvGrpSpPr>
        <p:cNvPr id="1" name="Shape 103"/>
        <p:cNvGrpSpPr/>
        <p:nvPr/>
      </p:nvGrpSpPr>
      <p:grpSpPr>
        <a:xfrm>
          <a:off x="0" y="0"/>
          <a:ext cx="0" cy="0"/>
          <a:chOff x="0" y="0"/>
          <a:chExt cx="0" cy="0"/>
        </a:xfrm>
      </p:grpSpPr>
      <p:sp>
        <p:nvSpPr>
          <p:cNvPr id="104" name="Google Shape;104;p16"/>
          <p:cNvSpPr txBox="1">
            <a:spLocks noGrp="1"/>
          </p:cNvSpPr>
          <p:nvPr>
            <p:ph type="title"/>
          </p:nvPr>
        </p:nvSpPr>
        <p:spPr>
          <a:xfrm>
            <a:off x="2739225" y="2190975"/>
            <a:ext cx="4944900" cy="1465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5" name="Google Shape;105;p16"/>
          <p:cNvSpPr txBox="1">
            <a:spLocks noGrp="1"/>
          </p:cNvSpPr>
          <p:nvPr>
            <p:ph type="title" idx="2" hasCustomPrompt="1"/>
          </p:nvPr>
        </p:nvSpPr>
        <p:spPr>
          <a:xfrm>
            <a:off x="2736775" y="1349167"/>
            <a:ext cx="18828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06" name="Google Shape;106;p16"/>
          <p:cNvSpPr txBox="1">
            <a:spLocks noGrp="1"/>
          </p:cNvSpPr>
          <p:nvPr>
            <p:ph type="subTitle" idx="1"/>
          </p:nvPr>
        </p:nvSpPr>
        <p:spPr>
          <a:xfrm>
            <a:off x="2531017" y="3685058"/>
            <a:ext cx="53508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9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7" name="Google Shape;107;p16"/>
          <p:cNvSpPr txBox="1"/>
          <p:nvPr/>
        </p:nvSpPr>
        <p:spPr>
          <a:xfrm>
            <a:off x="3601658" y="-576585"/>
            <a:ext cx="17634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lt1"/>
                </a:solidFill>
                <a:latin typeface="Bebas Neue"/>
                <a:ea typeface="Bebas Neue"/>
                <a:cs typeface="Bebas Neue"/>
                <a:sym typeface="Bebas Neue"/>
              </a:rPr>
              <a:t>/(AI)</a:t>
            </a:r>
            <a:endParaRPr>
              <a:solidFill>
                <a:schemeClr val="lt1"/>
              </a:solidFill>
            </a:endParaRPr>
          </a:p>
        </p:txBody>
      </p:sp>
      <p:cxnSp>
        <p:nvCxnSpPr>
          <p:cNvPr id="108" name="Google Shape;108;p16"/>
          <p:cNvCxnSpPr/>
          <p:nvPr/>
        </p:nvCxnSpPr>
        <p:spPr>
          <a:xfrm rot="10800000">
            <a:off x="524900" y="-25"/>
            <a:ext cx="0" cy="3633600"/>
          </a:xfrm>
          <a:prstGeom prst="straightConnector1">
            <a:avLst/>
          </a:prstGeom>
          <a:noFill/>
          <a:ln w="19050" cap="flat" cmpd="sng">
            <a:solidFill>
              <a:schemeClr val="lt1"/>
            </a:solidFill>
            <a:prstDash val="solid"/>
            <a:round/>
            <a:headEnd type="none" w="med" len="med"/>
            <a:tailEnd type="none" w="med" len="med"/>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3">
  <p:cSld name="CUSTOM_5">
    <p:bg>
      <p:bgPr>
        <a:solidFill>
          <a:schemeClr val="accent1"/>
        </a:solidFill>
        <a:effectLst/>
      </p:bgPr>
    </p:bg>
    <p:spTree>
      <p:nvGrpSpPr>
        <p:cNvPr id="1" name="Shape 109"/>
        <p:cNvGrpSpPr/>
        <p:nvPr/>
      </p:nvGrpSpPr>
      <p:grpSpPr>
        <a:xfrm>
          <a:off x="0" y="0"/>
          <a:ext cx="0" cy="0"/>
          <a:chOff x="0" y="0"/>
          <a:chExt cx="0" cy="0"/>
        </a:xfrm>
      </p:grpSpPr>
      <p:sp>
        <p:nvSpPr>
          <p:cNvPr id="110" name="Google Shape;110;p17"/>
          <p:cNvSpPr txBox="1">
            <a:spLocks noGrp="1"/>
          </p:cNvSpPr>
          <p:nvPr>
            <p:ph type="title"/>
          </p:nvPr>
        </p:nvSpPr>
        <p:spPr>
          <a:xfrm>
            <a:off x="2303742" y="2190967"/>
            <a:ext cx="49449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11" name="Google Shape;111;p17"/>
          <p:cNvSpPr txBox="1">
            <a:spLocks noGrp="1"/>
          </p:cNvSpPr>
          <p:nvPr>
            <p:ph type="title" idx="2" hasCustomPrompt="1"/>
          </p:nvPr>
        </p:nvSpPr>
        <p:spPr>
          <a:xfrm>
            <a:off x="5365842" y="1349167"/>
            <a:ext cx="18828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2" name="Google Shape;112;p17"/>
          <p:cNvSpPr txBox="1">
            <a:spLocks noGrp="1"/>
          </p:cNvSpPr>
          <p:nvPr>
            <p:ph type="subTitle" idx="1"/>
          </p:nvPr>
        </p:nvSpPr>
        <p:spPr>
          <a:xfrm>
            <a:off x="1897842" y="3055967"/>
            <a:ext cx="53508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9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3" name="Google Shape;113;p17"/>
          <p:cNvSpPr txBox="1"/>
          <p:nvPr/>
        </p:nvSpPr>
        <p:spPr>
          <a:xfrm rot="5400000">
            <a:off x="-433600" y="233700"/>
            <a:ext cx="17634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lt1"/>
                </a:solidFill>
                <a:latin typeface="Bebas Neue"/>
                <a:ea typeface="Bebas Neue"/>
                <a:cs typeface="Bebas Neue"/>
                <a:sym typeface="Bebas Neue"/>
              </a:rPr>
              <a:t>/(AI)</a:t>
            </a:r>
            <a:endParaRPr>
              <a:solidFill>
                <a:schemeClr val="lt1"/>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 4">
  <p:cSld name="CUSTOM_6">
    <p:bg>
      <p:bgPr>
        <a:solidFill>
          <a:schemeClr val="accent1"/>
        </a:solidFill>
        <a:effectLst/>
      </p:bgPr>
    </p:bg>
    <p:spTree>
      <p:nvGrpSpPr>
        <p:cNvPr id="1" name="Shape 114"/>
        <p:cNvGrpSpPr/>
        <p:nvPr/>
      </p:nvGrpSpPr>
      <p:grpSpPr>
        <a:xfrm>
          <a:off x="0" y="0"/>
          <a:ext cx="0" cy="0"/>
          <a:chOff x="0" y="0"/>
          <a:chExt cx="0" cy="0"/>
        </a:xfrm>
      </p:grpSpPr>
      <p:sp>
        <p:nvSpPr>
          <p:cNvPr id="115" name="Google Shape;115;p18"/>
          <p:cNvSpPr txBox="1">
            <a:spLocks noGrp="1"/>
          </p:cNvSpPr>
          <p:nvPr>
            <p:ph type="title"/>
          </p:nvPr>
        </p:nvSpPr>
        <p:spPr>
          <a:xfrm>
            <a:off x="3172850" y="2190967"/>
            <a:ext cx="49449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16" name="Google Shape;116;p18"/>
          <p:cNvSpPr txBox="1">
            <a:spLocks noGrp="1"/>
          </p:cNvSpPr>
          <p:nvPr>
            <p:ph type="title" idx="2" hasCustomPrompt="1"/>
          </p:nvPr>
        </p:nvSpPr>
        <p:spPr>
          <a:xfrm>
            <a:off x="4705742" y="1349167"/>
            <a:ext cx="1882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7" name="Google Shape;117;p18"/>
          <p:cNvSpPr txBox="1">
            <a:spLocks noGrp="1"/>
          </p:cNvSpPr>
          <p:nvPr>
            <p:ph type="subTitle" idx="1"/>
          </p:nvPr>
        </p:nvSpPr>
        <p:spPr>
          <a:xfrm>
            <a:off x="2964642" y="3055967"/>
            <a:ext cx="53508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9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8" name="Google Shape;118;p18"/>
          <p:cNvSpPr txBox="1"/>
          <p:nvPr/>
        </p:nvSpPr>
        <p:spPr>
          <a:xfrm>
            <a:off x="150900" y="4344717"/>
            <a:ext cx="17634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lt1"/>
                </a:solidFill>
                <a:latin typeface="Bebas Neue"/>
                <a:ea typeface="Bebas Neue"/>
                <a:cs typeface="Bebas Neue"/>
                <a:sym typeface="Bebas Neue"/>
              </a:rPr>
              <a:t>/(AI)</a:t>
            </a:r>
            <a:endParaRPr>
              <a:solidFill>
                <a:schemeClr val="lt1"/>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5">
  <p:cSld name="CUSTOM_7">
    <p:bg>
      <p:bgPr>
        <a:solidFill>
          <a:schemeClr val="accent1"/>
        </a:solidFill>
        <a:effectLst/>
      </p:bgPr>
    </p:bg>
    <p:spTree>
      <p:nvGrpSpPr>
        <p:cNvPr id="1" name="Shape 119"/>
        <p:cNvGrpSpPr/>
        <p:nvPr/>
      </p:nvGrpSpPr>
      <p:grpSpPr>
        <a:xfrm>
          <a:off x="0" y="0"/>
          <a:ext cx="0" cy="0"/>
          <a:chOff x="0" y="0"/>
          <a:chExt cx="0" cy="0"/>
        </a:xfrm>
      </p:grpSpPr>
      <p:sp>
        <p:nvSpPr>
          <p:cNvPr id="120" name="Google Shape;120;p19"/>
          <p:cNvSpPr txBox="1">
            <a:spLocks noGrp="1"/>
          </p:cNvSpPr>
          <p:nvPr>
            <p:ph type="title"/>
          </p:nvPr>
        </p:nvSpPr>
        <p:spPr>
          <a:xfrm>
            <a:off x="2106050" y="2190967"/>
            <a:ext cx="49449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1" name="Google Shape;121;p19"/>
          <p:cNvSpPr txBox="1">
            <a:spLocks noGrp="1"/>
          </p:cNvSpPr>
          <p:nvPr>
            <p:ph type="title" idx="2" hasCustomPrompt="1"/>
          </p:nvPr>
        </p:nvSpPr>
        <p:spPr>
          <a:xfrm>
            <a:off x="3638942" y="1349167"/>
            <a:ext cx="1882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22" name="Google Shape;122;p19"/>
          <p:cNvSpPr txBox="1">
            <a:spLocks noGrp="1"/>
          </p:cNvSpPr>
          <p:nvPr>
            <p:ph type="subTitle" idx="1"/>
          </p:nvPr>
        </p:nvSpPr>
        <p:spPr>
          <a:xfrm>
            <a:off x="1897842" y="3055967"/>
            <a:ext cx="53508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9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3" name="Google Shape;123;p19"/>
          <p:cNvSpPr txBox="1"/>
          <p:nvPr/>
        </p:nvSpPr>
        <p:spPr>
          <a:xfrm rot="5400000">
            <a:off x="-433600" y="233700"/>
            <a:ext cx="17634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lt1"/>
                </a:solidFill>
                <a:latin typeface="Bebas Neue"/>
                <a:ea typeface="Bebas Neue"/>
                <a:cs typeface="Bebas Neue"/>
                <a:sym typeface="Bebas Neue"/>
              </a:rPr>
              <a:t>/(AI)</a:t>
            </a:r>
            <a:endParaRPr>
              <a:solidFill>
                <a:schemeClr val="lt1"/>
              </a:solidFill>
            </a:endParaRPr>
          </a:p>
        </p:txBody>
      </p:sp>
      <p:grpSp>
        <p:nvGrpSpPr>
          <p:cNvPr id="124" name="Google Shape;124;p19"/>
          <p:cNvGrpSpPr/>
          <p:nvPr/>
        </p:nvGrpSpPr>
        <p:grpSpPr>
          <a:xfrm>
            <a:off x="4194039" y="4514332"/>
            <a:ext cx="772605" cy="196301"/>
            <a:chOff x="2641350" y="846250"/>
            <a:chExt cx="413600" cy="105075"/>
          </a:xfrm>
        </p:grpSpPr>
        <p:sp>
          <p:nvSpPr>
            <p:cNvPr id="125" name="Google Shape;125;p19"/>
            <p:cNvSpPr/>
            <p:nvPr/>
          </p:nvSpPr>
          <p:spPr>
            <a:xfrm>
              <a:off x="2991475" y="846250"/>
              <a:ext cx="63475" cy="105075"/>
            </a:xfrm>
            <a:custGeom>
              <a:avLst/>
              <a:gdLst/>
              <a:ahLst/>
              <a:cxnLst/>
              <a:rect l="l" t="t" r="r" b="b"/>
              <a:pathLst>
                <a:path w="2539" h="4203" extrusionOk="0">
                  <a:moveTo>
                    <a:pt x="2092" y="1"/>
                  </a:moveTo>
                  <a:lnTo>
                    <a:pt x="1" y="2111"/>
                  </a:lnTo>
                  <a:lnTo>
                    <a:pt x="2092" y="4202"/>
                  </a:lnTo>
                  <a:lnTo>
                    <a:pt x="2538" y="3756"/>
                  </a:lnTo>
                  <a:lnTo>
                    <a:pt x="874" y="2111"/>
                  </a:lnTo>
                  <a:lnTo>
                    <a:pt x="2538" y="447"/>
                  </a:lnTo>
                  <a:lnTo>
                    <a:pt x="20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9"/>
            <p:cNvSpPr/>
            <p:nvPr/>
          </p:nvSpPr>
          <p:spPr>
            <a:xfrm>
              <a:off x="2874775" y="846250"/>
              <a:ext cx="63450" cy="105075"/>
            </a:xfrm>
            <a:custGeom>
              <a:avLst/>
              <a:gdLst/>
              <a:ahLst/>
              <a:cxnLst/>
              <a:rect l="l" t="t" r="r" b="b"/>
              <a:pathLst>
                <a:path w="2538" h="4203" extrusionOk="0">
                  <a:moveTo>
                    <a:pt x="2091" y="1"/>
                  </a:moveTo>
                  <a:lnTo>
                    <a:pt x="0" y="2111"/>
                  </a:lnTo>
                  <a:lnTo>
                    <a:pt x="2091" y="4202"/>
                  </a:lnTo>
                  <a:lnTo>
                    <a:pt x="2538" y="3756"/>
                  </a:lnTo>
                  <a:lnTo>
                    <a:pt x="894" y="2111"/>
                  </a:lnTo>
                  <a:lnTo>
                    <a:pt x="2538" y="447"/>
                  </a:lnTo>
                  <a:lnTo>
                    <a:pt x="20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9"/>
            <p:cNvSpPr/>
            <p:nvPr/>
          </p:nvSpPr>
          <p:spPr>
            <a:xfrm>
              <a:off x="2758075" y="846250"/>
              <a:ext cx="63450" cy="105075"/>
            </a:xfrm>
            <a:custGeom>
              <a:avLst/>
              <a:gdLst/>
              <a:ahLst/>
              <a:cxnLst/>
              <a:rect l="l" t="t" r="r" b="b"/>
              <a:pathLst>
                <a:path w="2538" h="4203" extrusionOk="0">
                  <a:moveTo>
                    <a:pt x="2111" y="1"/>
                  </a:moveTo>
                  <a:lnTo>
                    <a:pt x="0" y="2111"/>
                  </a:lnTo>
                  <a:lnTo>
                    <a:pt x="2111" y="4202"/>
                  </a:lnTo>
                  <a:lnTo>
                    <a:pt x="2537" y="3756"/>
                  </a:lnTo>
                  <a:lnTo>
                    <a:pt x="893" y="2111"/>
                  </a:lnTo>
                  <a:lnTo>
                    <a:pt x="2537" y="447"/>
                  </a:lnTo>
                  <a:lnTo>
                    <a:pt x="211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9"/>
            <p:cNvSpPr/>
            <p:nvPr/>
          </p:nvSpPr>
          <p:spPr>
            <a:xfrm>
              <a:off x="2641350" y="846250"/>
              <a:ext cx="63975" cy="105075"/>
            </a:xfrm>
            <a:custGeom>
              <a:avLst/>
              <a:gdLst/>
              <a:ahLst/>
              <a:cxnLst/>
              <a:rect l="l" t="t" r="r" b="b"/>
              <a:pathLst>
                <a:path w="2559" h="4203" extrusionOk="0">
                  <a:moveTo>
                    <a:pt x="2112" y="1"/>
                  </a:moveTo>
                  <a:lnTo>
                    <a:pt x="1" y="2111"/>
                  </a:lnTo>
                  <a:lnTo>
                    <a:pt x="2112" y="4202"/>
                  </a:lnTo>
                  <a:lnTo>
                    <a:pt x="2558" y="3756"/>
                  </a:lnTo>
                  <a:lnTo>
                    <a:pt x="894" y="2111"/>
                  </a:lnTo>
                  <a:lnTo>
                    <a:pt x="2558" y="447"/>
                  </a:lnTo>
                  <a:lnTo>
                    <a:pt x="21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ly title">
  <p:cSld name="CUSTOM_2">
    <p:bg>
      <p:bgPr>
        <a:solidFill>
          <a:schemeClr val="dk1"/>
        </a:solidFill>
        <a:effectLst/>
      </p:bgPr>
    </p:bg>
    <p:spTree>
      <p:nvGrpSpPr>
        <p:cNvPr id="1" name="Shape 129"/>
        <p:cNvGrpSpPr/>
        <p:nvPr/>
      </p:nvGrpSpPr>
      <p:grpSpPr>
        <a:xfrm>
          <a:off x="0" y="0"/>
          <a:ext cx="0" cy="0"/>
          <a:chOff x="0" y="0"/>
          <a:chExt cx="0" cy="0"/>
        </a:xfrm>
      </p:grpSpPr>
      <p:sp>
        <p:nvSpPr>
          <p:cNvPr id="130" name="Google Shape;130;p20"/>
          <p:cNvSpPr txBox="1"/>
          <p:nvPr/>
        </p:nvSpPr>
        <p:spPr>
          <a:xfrm>
            <a:off x="11400" y="2656728"/>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31" name="Google Shape;131;p20"/>
          <p:cNvSpPr txBox="1"/>
          <p:nvPr/>
        </p:nvSpPr>
        <p:spPr>
          <a:xfrm>
            <a:off x="22675" y="3985092"/>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32" name="Google Shape;132;p20"/>
          <p:cNvSpPr txBox="1"/>
          <p:nvPr/>
        </p:nvSpPr>
        <p:spPr>
          <a:xfrm>
            <a:off x="11400" y="1328364"/>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33" name="Google Shape;133;p2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9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34" name="Google Shape;134;p20"/>
          <p:cNvSpPr/>
          <p:nvPr/>
        </p:nvSpPr>
        <p:spPr>
          <a:xfrm>
            <a:off x="873363" y="1168200"/>
            <a:ext cx="4661700" cy="344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0"/>
          <p:cNvSpPr/>
          <p:nvPr/>
        </p:nvSpPr>
        <p:spPr>
          <a:xfrm>
            <a:off x="5781538" y="1168200"/>
            <a:ext cx="2489100" cy="344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1"/>
        </a:solidFill>
        <a:effectLst/>
      </p:bgPr>
    </p:bg>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2106050" y="2190967"/>
            <a:ext cx="49449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title" idx="2" hasCustomPrompt="1"/>
          </p:nvPr>
        </p:nvSpPr>
        <p:spPr>
          <a:xfrm>
            <a:off x="3638942" y="1349167"/>
            <a:ext cx="1882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0" name="Google Shape;20;p3"/>
          <p:cNvSpPr txBox="1">
            <a:spLocks noGrp="1"/>
          </p:cNvSpPr>
          <p:nvPr>
            <p:ph type="subTitle" idx="1"/>
          </p:nvPr>
        </p:nvSpPr>
        <p:spPr>
          <a:xfrm>
            <a:off x="1897842" y="3055967"/>
            <a:ext cx="53508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9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1" name="Google Shape;21;p3"/>
          <p:cNvSpPr txBox="1"/>
          <p:nvPr/>
        </p:nvSpPr>
        <p:spPr>
          <a:xfrm rot="5400000">
            <a:off x="-577075" y="3689750"/>
            <a:ext cx="17634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lt1"/>
                </a:solidFill>
                <a:latin typeface="Bebas Neue"/>
                <a:ea typeface="Bebas Neue"/>
                <a:cs typeface="Bebas Neue"/>
                <a:sym typeface="Bebas Neue"/>
              </a:rPr>
              <a:t>/(AI)</a:t>
            </a:r>
            <a:endParaRPr>
              <a:solidFill>
                <a:schemeClr val="lt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nly title 2">
  <p:cSld name="CUSTOM_2_1">
    <p:bg>
      <p:bgPr>
        <a:solidFill>
          <a:schemeClr val="dk1"/>
        </a:solidFill>
        <a:effectLst/>
      </p:bgPr>
    </p:bg>
    <p:spTree>
      <p:nvGrpSpPr>
        <p:cNvPr id="1" name="Shape 136"/>
        <p:cNvGrpSpPr/>
        <p:nvPr/>
      </p:nvGrpSpPr>
      <p:grpSpPr>
        <a:xfrm>
          <a:off x="0" y="0"/>
          <a:ext cx="0" cy="0"/>
          <a:chOff x="0" y="0"/>
          <a:chExt cx="0" cy="0"/>
        </a:xfrm>
      </p:grpSpPr>
      <p:sp>
        <p:nvSpPr>
          <p:cNvPr id="137" name="Google Shape;137;p21"/>
          <p:cNvSpPr txBox="1"/>
          <p:nvPr/>
        </p:nvSpPr>
        <p:spPr>
          <a:xfrm>
            <a:off x="11400" y="2656728"/>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38" name="Google Shape;138;p21"/>
          <p:cNvSpPr txBox="1"/>
          <p:nvPr/>
        </p:nvSpPr>
        <p:spPr>
          <a:xfrm>
            <a:off x="22675" y="3985092"/>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39" name="Google Shape;139;p21"/>
          <p:cNvSpPr txBox="1"/>
          <p:nvPr/>
        </p:nvSpPr>
        <p:spPr>
          <a:xfrm>
            <a:off x="11400" y="1328364"/>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40" name="Google Shape;140;p2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9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1" name="Google Shape;141;p21"/>
          <p:cNvSpPr/>
          <p:nvPr/>
        </p:nvSpPr>
        <p:spPr>
          <a:xfrm>
            <a:off x="712400" y="1168200"/>
            <a:ext cx="7716600" cy="344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 name="Google Shape;142;p21"/>
          <p:cNvGrpSpPr/>
          <p:nvPr/>
        </p:nvGrpSpPr>
        <p:grpSpPr>
          <a:xfrm rot="10800000">
            <a:off x="-466752" y="434375"/>
            <a:ext cx="2159530" cy="548628"/>
            <a:chOff x="2641350" y="846250"/>
            <a:chExt cx="413600" cy="105075"/>
          </a:xfrm>
        </p:grpSpPr>
        <p:sp>
          <p:nvSpPr>
            <p:cNvPr id="143" name="Google Shape;143;p21"/>
            <p:cNvSpPr/>
            <p:nvPr/>
          </p:nvSpPr>
          <p:spPr>
            <a:xfrm>
              <a:off x="2991475" y="846250"/>
              <a:ext cx="63475" cy="105075"/>
            </a:xfrm>
            <a:custGeom>
              <a:avLst/>
              <a:gdLst/>
              <a:ahLst/>
              <a:cxnLst/>
              <a:rect l="l" t="t" r="r" b="b"/>
              <a:pathLst>
                <a:path w="2539" h="4203" extrusionOk="0">
                  <a:moveTo>
                    <a:pt x="2092" y="1"/>
                  </a:moveTo>
                  <a:lnTo>
                    <a:pt x="1" y="2111"/>
                  </a:lnTo>
                  <a:lnTo>
                    <a:pt x="2092" y="4202"/>
                  </a:lnTo>
                  <a:lnTo>
                    <a:pt x="2538" y="3756"/>
                  </a:lnTo>
                  <a:lnTo>
                    <a:pt x="874" y="2111"/>
                  </a:lnTo>
                  <a:lnTo>
                    <a:pt x="2538" y="447"/>
                  </a:lnTo>
                  <a:lnTo>
                    <a:pt x="20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1"/>
            <p:cNvSpPr/>
            <p:nvPr/>
          </p:nvSpPr>
          <p:spPr>
            <a:xfrm>
              <a:off x="2874775" y="846250"/>
              <a:ext cx="63450" cy="105075"/>
            </a:xfrm>
            <a:custGeom>
              <a:avLst/>
              <a:gdLst/>
              <a:ahLst/>
              <a:cxnLst/>
              <a:rect l="l" t="t" r="r" b="b"/>
              <a:pathLst>
                <a:path w="2538" h="4203" extrusionOk="0">
                  <a:moveTo>
                    <a:pt x="2091" y="1"/>
                  </a:moveTo>
                  <a:lnTo>
                    <a:pt x="0" y="2111"/>
                  </a:lnTo>
                  <a:lnTo>
                    <a:pt x="2091" y="4202"/>
                  </a:lnTo>
                  <a:lnTo>
                    <a:pt x="2538" y="3756"/>
                  </a:lnTo>
                  <a:lnTo>
                    <a:pt x="894" y="2111"/>
                  </a:lnTo>
                  <a:lnTo>
                    <a:pt x="2538" y="447"/>
                  </a:lnTo>
                  <a:lnTo>
                    <a:pt x="20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1"/>
            <p:cNvSpPr/>
            <p:nvPr/>
          </p:nvSpPr>
          <p:spPr>
            <a:xfrm>
              <a:off x="2758075" y="846250"/>
              <a:ext cx="63450" cy="105075"/>
            </a:xfrm>
            <a:custGeom>
              <a:avLst/>
              <a:gdLst/>
              <a:ahLst/>
              <a:cxnLst/>
              <a:rect l="l" t="t" r="r" b="b"/>
              <a:pathLst>
                <a:path w="2538" h="4203" extrusionOk="0">
                  <a:moveTo>
                    <a:pt x="2111" y="1"/>
                  </a:moveTo>
                  <a:lnTo>
                    <a:pt x="0" y="2111"/>
                  </a:lnTo>
                  <a:lnTo>
                    <a:pt x="2111" y="4202"/>
                  </a:lnTo>
                  <a:lnTo>
                    <a:pt x="2537" y="3756"/>
                  </a:lnTo>
                  <a:lnTo>
                    <a:pt x="893" y="2111"/>
                  </a:lnTo>
                  <a:lnTo>
                    <a:pt x="2537" y="447"/>
                  </a:lnTo>
                  <a:lnTo>
                    <a:pt x="21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1"/>
            <p:cNvSpPr/>
            <p:nvPr/>
          </p:nvSpPr>
          <p:spPr>
            <a:xfrm>
              <a:off x="2641350" y="846250"/>
              <a:ext cx="63975" cy="105075"/>
            </a:xfrm>
            <a:custGeom>
              <a:avLst/>
              <a:gdLst/>
              <a:ahLst/>
              <a:cxnLst/>
              <a:rect l="l" t="t" r="r" b="b"/>
              <a:pathLst>
                <a:path w="2559" h="4203" extrusionOk="0">
                  <a:moveTo>
                    <a:pt x="2112" y="1"/>
                  </a:moveTo>
                  <a:lnTo>
                    <a:pt x="1" y="2111"/>
                  </a:lnTo>
                  <a:lnTo>
                    <a:pt x="2112" y="4202"/>
                  </a:lnTo>
                  <a:lnTo>
                    <a:pt x="2558" y="3756"/>
                  </a:lnTo>
                  <a:lnTo>
                    <a:pt x="894" y="2111"/>
                  </a:lnTo>
                  <a:lnTo>
                    <a:pt x="2558" y="447"/>
                  </a:lnTo>
                  <a:lnTo>
                    <a:pt x="21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nly title 3">
  <p:cSld name="CUSTOM_2_1_1">
    <p:bg>
      <p:bgPr>
        <a:solidFill>
          <a:schemeClr val="dk1"/>
        </a:solidFill>
        <a:effectLst/>
      </p:bgPr>
    </p:bg>
    <p:spTree>
      <p:nvGrpSpPr>
        <p:cNvPr id="1" name="Shape 147"/>
        <p:cNvGrpSpPr/>
        <p:nvPr/>
      </p:nvGrpSpPr>
      <p:grpSpPr>
        <a:xfrm>
          <a:off x="0" y="0"/>
          <a:ext cx="0" cy="0"/>
          <a:chOff x="0" y="0"/>
          <a:chExt cx="0" cy="0"/>
        </a:xfrm>
      </p:grpSpPr>
      <p:sp>
        <p:nvSpPr>
          <p:cNvPr id="148" name="Google Shape;148;p22"/>
          <p:cNvSpPr txBox="1"/>
          <p:nvPr/>
        </p:nvSpPr>
        <p:spPr>
          <a:xfrm rot="5400000">
            <a:off x="-1536625" y="2730450"/>
            <a:ext cx="36825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/(AI)/(AI)/</a:t>
            </a:r>
            <a:endParaRPr>
              <a:solidFill>
                <a:schemeClr val="hlink"/>
              </a:solidFill>
            </a:endParaRPr>
          </a:p>
        </p:txBody>
      </p:sp>
      <p:sp>
        <p:nvSpPr>
          <p:cNvPr id="149" name="Google Shape;149;p22"/>
          <p:cNvSpPr txBox="1"/>
          <p:nvPr/>
        </p:nvSpPr>
        <p:spPr>
          <a:xfrm>
            <a:off x="7751741" y="0"/>
            <a:ext cx="2370600" cy="51435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50" name="Google Shape;150;p2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9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51" name="Google Shape;151;p22"/>
          <p:cNvSpPr/>
          <p:nvPr/>
        </p:nvSpPr>
        <p:spPr>
          <a:xfrm>
            <a:off x="4759000" y="1644550"/>
            <a:ext cx="3669900" cy="2964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2"/>
          <p:cNvSpPr/>
          <p:nvPr/>
        </p:nvSpPr>
        <p:spPr>
          <a:xfrm>
            <a:off x="719492" y="1644550"/>
            <a:ext cx="3669900" cy="2964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ext 1">
  <p:cSld name="CUSTOM_1_1">
    <p:bg>
      <p:bgPr>
        <a:solidFill>
          <a:schemeClr val="dk1"/>
        </a:solidFill>
        <a:effectLst/>
      </p:bgPr>
    </p:bg>
    <p:spTree>
      <p:nvGrpSpPr>
        <p:cNvPr id="1" name="Shape 153"/>
        <p:cNvGrpSpPr/>
        <p:nvPr/>
      </p:nvGrpSpPr>
      <p:grpSpPr>
        <a:xfrm>
          <a:off x="0" y="0"/>
          <a:ext cx="0" cy="0"/>
          <a:chOff x="0" y="0"/>
          <a:chExt cx="0" cy="0"/>
        </a:xfrm>
      </p:grpSpPr>
      <p:sp>
        <p:nvSpPr>
          <p:cNvPr id="154" name="Google Shape;154;p23"/>
          <p:cNvSpPr txBox="1"/>
          <p:nvPr/>
        </p:nvSpPr>
        <p:spPr>
          <a:xfrm>
            <a:off x="11400" y="4030092"/>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55" name="Google Shape;155;p23"/>
          <p:cNvSpPr/>
          <p:nvPr/>
        </p:nvSpPr>
        <p:spPr>
          <a:xfrm>
            <a:off x="601125" y="1017725"/>
            <a:ext cx="7962000" cy="3745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900"/>
              <a:buNone/>
              <a:defRPr sz="3900">
                <a:solidFill>
                  <a:schemeClr val="accent1"/>
                </a:solidFill>
              </a:defRPr>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endParaRPr/>
          </a:p>
        </p:txBody>
      </p:sp>
      <p:sp>
        <p:nvSpPr>
          <p:cNvPr id="157" name="Google Shape;157;p23"/>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2"/>
              </a:buClr>
              <a:buSzPts val="1400"/>
              <a:buChar char="●"/>
              <a:defRPr sz="1400">
                <a:solidFill>
                  <a:schemeClr val="accent2"/>
                </a:solidFill>
              </a:defRPr>
            </a:lvl1pPr>
            <a:lvl2pPr marL="914400" lvl="1" indent="-317500" rtl="0">
              <a:lnSpc>
                <a:spcPct val="100000"/>
              </a:lnSpc>
              <a:spcBef>
                <a:spcPts val="0"/>
              </a:spcBef>
              <a:spcAft>
                <a:spcPts val="0"/>
              </a:spcAft>
              <a:buClr>
                <a:schemeClr val="accent2"/>
              </a:buClr>
              <a:buSzPts val="1400"/>
              <a:buChar char="○"/>
              <a:defRPr>
                <a:solidFill>
                  <a:schemeClr val="accent2"/>
                </a:solidFill>
              </a:defRPr>
            </a:lvl2pPr>
            <a:lvl3pPr marL="1371600" lvl="2" indent="-317500" rtl="0">
              <a:lnSpc>
                <a:spcPct val="100000"/>
              </a:lnSpc>
              <a:spcBef>
                <a:spcPts val="0"/>
              </a:spcBef>
              <a:spcAft>
                <a:spcPts val="0"/>
              </a:spcAft>
              <a:buClr>
                <a:schemeClr val="accent2"/>
              </a:buClr>
              <a:buSzPts val="1400"/>
              <a:buChar char="■"/>
              <a:defRPr>
                <a:solidFill>
                  <a:schemeClr val="accent2"/>
                </a:solidFill>
              </a:defRPr>
            </a:lvl3pPr>
            <a:lvl4pPr marL="1828800" lvl="3" indent="-317500" rtl="0">
              <a:lnSpc>
                <a:spcPct val="100000"/>
              </a:lnSpc>
              <a:spcBef>
                <a:spcPts val="0"/>
              </a:spcBef>
              <a:spcAft>
                <a:spcPts val="0"/>
              </a:spcAft>
              <a:buClr>
                <a:schemeClr val="accent2"/>
              </a:buClr>
              <a:buSzPts val="1400"/>
              <a:buChar char="●"/>
              <a:defRPr>
                <a:solidFill>
                  <a:schemeClr val="accent2"/>
                </a:solidFill>
              </a:defRPr>
            </a:lvl4pPr>
            <a:lvl5pPr marL="2286000" lvl="4" indent="-317500" rtl="0">
              <a:lnSpc>
                <a:spcPct val="100000"/>
              </a:lnSpc>
              <a:spcBef>
                <a:spcPts val="0"/>
              </a:spcBef>
              <a:spcAft>
                <a:spcPts val="0"/>
              </a:spcAft>
              <a:buClr>
                <a:schemeClr val="accent2"/>
              </a:buClr>
              <a:buSzPts val="1400"/>
              <a:buChar char="○"/>
              <a:defRPr>
                <a:solidFill>
                  <a:schemeClr val="accent2"/>
                </a:solidFill>
              </a:defRPr>
            </a:lvl5pPr>
            <a:lvl6pPr marL="2743200" lvl="5" indent="-317500" rtl="0">
              <a:lnSpc>
                <a:spcPct val="100000"/>
              </a:lnSpc>
              <a:spcBef>
                <a:spcPts val="0"/>
              </a:spcBef>
              <a:spcAft>
                <a:spcPts val="0"/>
              </a:spcAft>
              <a:buClr>
                <a:schemeClr val="accent2"/>
              </a:buClr>
              <a:buSzPts val="1400"/>
              <a:buChar char="■"/>
              <a:defRPr>
                <a:solidFill>
                  <a:schemeClr val="accent2"/>
                </a:solidFill>
              </a:defRPr>
            </a:lvl6pPr>
            <a:lvl7pPr marL="3200400" lvl="6" indent="-317500" rtl="0">
              <a:lnSpc>
                <a:spcPct val="100000"/>
              </a:lnSpc>
              <a:spcBef>
                <a:spcPts val="0"/>
              </a:spcBef>
              <a:spcAft>
                <a:spcPts val="0"/>
              </a:spcAft>
              <a:buClr>
                <a:schemeClr val="accent2"/>
              </a:buClr>
              <a:buSzPts val="1400"/>
              <a:buChar char="●"/>
              <a:defRPr>
                <a:solidFill>
                  <a:schemeClr val="accent2"/>
                </a:solidFill>
              </a:defRPr>
            </a:lvl7pPr>
            <a:lvl8pPr marL="3657600" lvl="7" indent="-317500" rtl="0">
              <a:lnSpc>
                <a:spcPct val="100000"/>
              </a:lnSpc>
              <a:spcBef>
                <a:spcPts val="0"/>
              </a:spcBef>
              <a:spcAft>
                <a:spcPts val="0"/>
              </a:spcAft>
              <a:buClr>
                <a:schemeClr val="accent2"/>
              </a:buClr>
              <a:buSzPts val="1400"/>
              <a:buChar char="○"/>
              <a:defRPr>
                <a:solidFill>
                  <a:schemeClr val="accent2"/>
                </a:solidFill>
              </a:defRPr>
            </a:lvl8pPr>
            <a:lvl9pPr marL="4114800" lvl="8" indent="-317500" rtl="0">
              <a:lnSpc>
                <a:spcPct val="100000"/>
              </a:lnSpc>
              <a:spcBef>
                <a:spcPts val="0"/>
              </a:spcBef>
              <a:spcAft>
                <a:spcPts val="0"/>
              </a:spcAft>
              <a:buClr>
                <a:schemeClr val="accent2"/>
              </a:buClr>
              <a:buSzPts val="1400"/>
              <a:buChar char="■"/>
              <a:defRPr>
                <a:solidFill>
                  <a:schemeClr val="accent2"/>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bg>
      <p:bgPr>
        <a:solidFill>
          <a:schemeClr val="dk1"/>
        </a:solidFill>
        <a:effectLst/>
      </p:bgPr>
    </p:bg>
    <p:spTree>
      <p:nvGrpSpPr>
        <p:cNvPr id="1" name="Shape 158"/>
        <p:cNvGrpSpPr/>
        <p:nvPr/>
      </p:nvGrpSpPr>
      <p:grpSpPr>
        <a:xfrm>
          <a:off x="0" y="0"/>
          <a:ext cx="0" cy="0"/>
          <a:chOff x="0" y="0"/>
          <a:chExt cx="0" cy="0"/>
        </a:xfrm>
      </p:grpSpPr>
      <p:sp>
        <p:nvSpPr>
          <p:cNvPr id="159" name="Google Shape;159;p24"/>
          <p:cNvSpPr txBox="1"/>
          <p:nvPr/>
        </p:nvSpPr>
        <p:spPr>
          <a:xfrm rot="5400000">
            <a:off x="-1536625" y="2730450"/>
            <a:ext cx="36825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/(AI)/(AI)/</a:t>
            </a:r>
            <a:endParaRPr>
              <a:solidFill>
                <a:schemeClr val="hlink"/>
              </a:solidFill>
            </a:endParaRPr>
          </a:p>
        </p:txBody>
      </p:sp>
      <p:sp>
        <p:nvSpPr>
          <p:cNvPr id="160" name="Google Shape;160;p24"/>
          <p:cNvSpPr txBox="1"/>
          <p:nvPr/>
        </p:nvSpPr>
        <p:spPr>
          <a:xfrm>
            <a:off x="7751741" y="0"/>
            <a:ext cx="2370600" cy="51435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61" name="Google Shape;161;p24"/>
          <p:cNvSpPr txBox="1">
            <a:spLocks noGrp="1"/>
          </p:cNvSpPr>
          <p:nvPr>
            <p:ph type="subTitle" idx="1"/>
          </p:nvPr>
        </p:nvSpPr>
        <p:spPr>
          <a:xfrm>
            <a:off x="1181425" y="2857791"/>
            <a:ext cx="2752200" cy="53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2500">
                <a:solidFill>
                  <a:schemeClr val="accent2"/>
                </a:solidFill>
                <a:latin typeface="Bebas Neue"/>
                <a:ea typeface="Bebas Neue"/>
                <a:cs typeface="Bebas Neue"/>
                <a:sym typeface="Bebas Neu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162" name="Google Shape;162;p24"/>
          <p:cNvSpPr txBox="1">
            <a:spLocks noGrp="1"/>
          </p:cNvSpPr>
          <p:nvPr>
            <p:ph type="subTitle" idx="2"/>
          </p:nvPr>
        </p:nvSpPr>
        <p:spPr>
          <a:xfrm>
            <a:off x="5220425" y="2857791"/>
            <a:ext cx="2752200" cy="53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2500">
                <a:solidFill>
                  <a:schemeClr val="accent2"/>
                </a:solidFill>
                <a:latin typeface="Bebas Neue"/>
                <a:ea typeface="Bebas Neue"/>
                <a:cs typeface="Bebas Neue"/>
                <a:sym typeface="Bebas Neu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163" name="Google Shape;163;p24"/>
          <p:cNvSpPr txBox="1">
            <a:spLocks noGrp="1"/>
          </p:cNvSpPr>
          <p:nvPr>
            <p:ph type="subTitle" idx="3"/>
          </p:nvPr>
        </p:nvSpPr>
        <p:spPr>
          <a:xfrm>
            <a:off x="1181425" y="3397034"/>
            <a:ext cx="2752200" cy="99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accent2"/>
                </a:solidFill>
                <a:latin typeface="Raleway Medium"/>
                <a:ea typeface="Raleway Medium"/>
                <a:cs typeface="Raleway Medium"/>
                <a:sym typeface="Raleway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4" name="Google Shape;164;p24"/>
          <p:cNvSpPr txBox="1">
            <a:spLocks noGrp="1"/>
          </p:cNvSpPr>
          <p:nvPr>
            <p:ph type="subTitle" idx="4"/>
          </p:nvPr>
        </p:nvSpPr>
        <p:spPr>
          <a:xfrm>
            <a:off x="5220425" y="3397034"/>
            <a:ext cx="2752200" cy="99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accent2"/>
                </a:solidFill>
                <a:latin typeface="Raleway Medium"/>
                <a:ea typeface="Raleway Medium"/>
                <a:cs typeface="Raleway Medium"/>
                <a:sym typeface="Raleway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hree columns">
  <p:cSld name="BLANK_1_1_1_2">
    <p:bg>
      <p:bgPr>
        <a:solidFill>
          <a:schemeClr val="dk1"/>
        </a:solidFill>
        <a:effectLst/>
      </p:bgPr>
    </p:bg>
    <p:spTree>
      <p:nvGrpSpPr>
        <p:cNvPr id="1" name="Shape 165"/>
        <p:cNvGrpSpPr/>
        <p:nvPr/>
      </p:nvGrpSpPr>
      <p:grpSpPr>
        <a:xfrm>
          <a:off x="0" y="0"/>
          <a:ext cx="0" cy="0"/>
          <a:chOff x="0" y="0"/>
          <a:chExt cx="0" cy="0"/>
        </a:xfrm>
      </p:grpSpPr>
      <p:sp>
        <p:nvSpPr>
          <p:cNvPr id="166" name="Google Shape;166;p25"/>
          <p:cNvSpPr txBox="1"/>
          <p:nvPr/>
        </p:nvSpPr>
        <p:spPr>
          <a:xfrm rot="5400000">
            <a:off x="-571525" y="3695550"/>
            <a:ext cx="17523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t>
            </a:r>
            <a:endParaRPr>
              <a:solidFill>
                <a:schemeClr val="hlink"/>
              </a:solidFill>
            </a:endParaRPr>
          </a:p>
        </p:txBody>
      </p:sp>
      <p:sp>
        <p:nvSpPr>
          <p:cNvPr id="167" name="Google Shape;167;p25"/>
          <p:cNvSpPr txBox="1"/>
          <p:nvPr/>
        </p:nvSpPr>
        <p:spPr>
          <a:xfrm>
            <a:off x="7751741" y="0"/>
            <a:ext cx="2370600" cy="51435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68" name="Google Shape;168;p25"/>
          <p:cNvSpPr/>
          <p:nvPr/>
        </p:nvSpPr>
        <p:spPr>
          <a:xfrm>
            <a:off x="719509" y="1393266"/>
            <a:ext cx="7704000" cy="2964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5"/>
          <p:cNvSpPr txBox="1">
            <a:spLocks noGrp="1"/>
          </p:cNvSpPr>
          <p:nvPr>
            <p:ph type="title"/>
          </p:nvPr>
        </p:nvSpPr>
        <p:spPr>
          <a:xfrm>
            <a:off x="872400" y="2645013"/>
            <a:ext cx="2336400" cy="40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70" name="Google Shape;170;p25"/>
          <p:cNvSpPr txBox="1">
            <a:spLocks noGrp="1"/>
          </p:cNvSpPr>
          <p:nvPr>
            <p:ph type="subTitle" idx="1"/>
          </p:nvPr>
        </p:nvSpPr>
        <p:spPr>
          <a:xfrm>
            <a:off x="872400" y="3094224"/>
            <a:ext cx="2336400" cy="90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sz="1400">
                <a:solidFill>
                  <a:schemeClr val="accent2"/>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171" name="Google Shape;171;p25"/>
          <p:cNvSpPr txBox="1">
            <a:spLocks noGrp="1"/>
          </p:cNvSpPr>
          <p:nvPr>
            <p:ph type="title" idx="2"/>
          </p:nvPr>
        </p:nvSpPr>
        <p:spPr>
          <a:xfrm>
            <a:off x="3403800" y="2645013"/>
            <a:ext cx="2336400" cy="40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72" name="Google Shape;172;p25"/>
          <p:cNvSpPr txBox="1">
            <a:spLocks noGrp="1"/>
          </p:cNvSpPr>
          <p:nvPr>
            <p:ph type="subTitle" idx="3"/>
          </p:nvPr>
        </p:nvSpPr>
        <p:spPr>
          <a:xfrm>
            <a:off x="3403800" y="3094224"/>
            <a:ext cx="2336400" cy="90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sz="1400">
                <a:solidFill>
                  <a:schemeClr val="accent2"/>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173" name="Google Shape;173;p25"/>
          <p:cNvSpPr txBox="1">
            <a:spLocks noGrp="1"/>
          </p:cNvSpPr>
          <p:nvPr>
            <p:ph type="title" idx="4"/>
          </p:nvPr>
        </p:nvSpPr>
        <p:spPr>
          <a:xfrm>
            <a:off x="5935200" y="2645013"/>
            <a:ext cx="2336400" cy="40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74" name="Google Shape;174;p25"/>
          <p:cNvSpPr txBox="1">
            <a:spLocks noGrp="1"/>
          </p:cNvSpPr>
          <p:nvPr>
            <p:ph type="subTitle" idx="5"/>
          </p:nvPr>
        </p:nvSpPr>
        <p:spPr>
          <a:xfrm>
            <a:off x="5935200" y="3094224"/>
            <a:ext cx="2336400" cy="90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sz="1400">
                <a:solidFill>
                  <a:schemeClr val="accent2"/>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175" name="Google Shape;175;p25"/>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3500"/>
              <a:buNone/>
              <a:defRPr>
                <a:solidFill>
                  <a:schemeClr val="accent1"/>
                </a:solidFill>
              </a:defRPr>
            </a:lvl1pPr>
            <a:lvl2pPr lvl="1" rtl="0">
              <a:spcBef>
                <a:spcPts val="0"/>
              </a:spcBef>
              <a:spcAft>
                <a:spcPts val="0"/>
              </a:spcAft>
              <a:buClr>
                <a:schemeClr val="accent1"/>
              </a:buClr>
              <a:buSzPts val="3500"/>
              <a:buNone/>
              <a:defRPr>
                <a:solidFill>
                  <a:schemeClr val="accent1"/>
                </a:solidFill>
              </a:defRPr>
            </a:lvl2pPr>
            <a:lvl3pPr lvl="2" rtl="0">
              <a:spcBef>
                <a:spcPts val="0"/>
              </a:spcBef>
              <a:spcAft>
                <a:spcPts val="0"/>
              </a:spcAft>
              <a:buClr>
                <a:schemeClr val="accent1"/>
              </a:buClr>
              <a:buSzPts val="3500"/>
              <a:buNone/>
              <a:defRPr>
                <a:solidFill>
                  <a:schemeClr val="accent1"/>
                </a:solidFill>
              </a:defRPr>
            </a:lvl3pPr>
            <a:lvl4pPr lvl="3" rtl="0">
              <a:spcBef>
                <a:spcPts val="0"/>
              </a:spcBef>
              <a:spcAft>
                <a:spcPts val="0"/>
              </a:spcAft>
              <a:buClr>
                <a:schemeClr val="accent1"/>
              </a:buClr>
              <a:buSzPts val="3500"/>
              <a:buNone/>
              <a:defRPr>
                <a:solidFill>
                  <a:schemeClr val="accent1"/>
                </a:solidFill>
              </a:defRPr>
            </a:lvl4pPr>
            <a:lvl5pPr lvl="4" rtl="0">
              <a:spcBef>
                <a:spcPts val="0"/>
              </a:spcBef>
              <a:spcAft>
                <a:spcPts val="0"/>
              </a:spcAft>
              <a:buClr>
                <a:schemeClr val="accent1"/>
              </a:buClr>
              <a:buSzPts val="3500"/>
              <a:buNone/>
              <a:defRPr>
                <a:solidFill>
                  <a:schemeClr val="accent1"/>
                </a:solidFill>
              </a:defRPr>
            </a:lvl5pPr>
            <a:lvl6pPr lvl="5" rtl="0">
              <a:spcBef>
                <a:spcPts val="0"/>
              </a:spcBef>
              <a:spcAft>
                <a:spcPts val="0"/>
              </a:spcAft>
              <a:buClr>
                <a:schemeClr val="accent1"/>
              </a:buClr>
              <a:buSzPts val="3500"/>
              <a:buNone/>
              <a:defRPr>
                <a:solidFill>
                  <a:schemeClr val="accent1"/>
                </a:solidFill>
              </a:defRPr>
            </a:lvl6pPr>
            <a:lvl7pPr lvl="6" rtl="0">
              <a:spcBef>
                <a:spcPts val="0"/>
              </a:spcBef>
              <a:spcAft>
                <a:spcPts val="0"/>
              </a:spcAft>
              <a:buClr>
                <a:schemeClr val="accent1"/>
              </a:buClr>
              <a:buSzPts val="3500"/>
              <a:buNone/>
              <a:defRPr>
                <a:solidFill>
                  <a:schemeClr val="accent1"/>
                </a:solidFill>
              </a:defRPr>
            </a:lvl7pPr>
            <a:lvl8pPr lvl="7" rtl="0">
              <a:spcBef>
                <a:spcPts val="0"/>
              </a:spcBef>
              <a:spcAft>
                <a:spcPts val="0"/>
              </a:spcAft>
              <a:buClr>
                <a:schemeClr val="accent1"/>
              </a:buClr>
              <a:buSzPts val="3500"/>
              <a:buNone/>
              <a:defRPr>
                <a:solidFill>
                  <a:schemeClr val="accent1"/>
                </a:solidFill>
              </a:defRPr>
            </a:lvl8pPr>
            <a:lvl9pPr lvl="8" rtl="0">
              <a:spcBef>
                <a:spcPts val="0"/>
              </a:spcBef>
              <a:spcAft>
                <a:spcPts val="0"/>
              </a:spcAft>
              <a:buClr>
                <a:schemeClr val="accent1"/>
              </a:buClr>
              <a:buSzPts val="3500"/>
              <a:buNone/>
              <a:defRPr>
                <a:solidFill>
                  <a:schemeClr val="accen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hree columns 1">
  <p:cSld name="BLANK_1_1_1_2_1">
    <p:bg>
      <p:bgPr>
        <a:solidFill>
          <a:schemeClr val="dk1"/>
        </a:solidFill>
        <a:effectLst/>
      </p:bgPr>
    </p:bg>
    <p:spTree>
      <p:nvGrpSpPr>
        <p:cNvPr id="1" name="Shape 176"/>
        <p:cNvGrpSpPr/>
        <p:nvPr/>
      </p:nvGrpSpPr>
      <p:grpSpPr>
        <a:xfrm>
          <a:off x="0" y="0"/>
          <a:ext cx="0" cy="0"/>
          <a:chOff x="0" y="0"/>
          <a:chExt cx="0" cy="0"/>
        </a:xfrm>
      </p:grpSpPr>
      <p:sp>
        <p:nvSpPr>
          <p:cNvPr id="177" name="Google Shape;177;p26"/>
          <p:cNvSpPr txBox="1"/>
          <p:nvPr/>
        </p:nvSpPr>
        <p:spPr>
          <a:xfrm>
            <a:off x="11400" y="4104528"/>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78" name="Google Shape;178;p26"/>
          <p:cNvSpPr txBox="1"/>
          <p:nvPr/>
        </p:nvSpPr>
        <p:spPr>
          <a:xfrm>
            <a:off x="11400" y="2776164"/>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79" name="Google Shape;179;p26"/>
          <p:cNvSpPr txBox="1">
            <a:spLocks noGrp="1"/>
          </p:cNvSpPr>
          <p:nvPr>
            <p:ph type="title"/>
          </p:nvPr>
        </p:nvSpPr>
        <p:spPr>
          <a:xfrm>
            <a:off x="722675" y="2160687"/>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500"/>
              <a:buNone/>
              <a:defRPr sz="2500">
                <a:solidFill>
                  <a:schemeClr val="accent2"/>
                </a:solidFill>
              </a:defRPr>
            </a:lvl1pPr>
            <a:lvl2pPr lvl="1" algn="ctr" rtl="0">
              <a:spcBef>
                <a:spcPts val="0"/>
              </a:spcBef>
              <a:spcAft>
                <a:spcPts val="0"/>
              </a:spcAft>
              <a:buClr>
                <a:schemeClr val="accent2"/>
              </a:buClr>
              <a:buSzPts val="2500"/>
              <a:buNone/>
              <a:defRPr sz="2500">
                <a:solidFill>
                  <a:schemeClr val="accent2"/>
                </a:solidFill>
              </a:defRPr>
            </a:lvl2pPr>
            <a:lvl3pPr lvl="2" algn="ctr" rtl="0">
              <a:spcBef>
                <a:spcPts val="0"/>
              </a:spcBef>
              <a:spcAft>
                <a:spcPts val="0"/>
              </a:spcAft>
              <a:buClr>
                <a:schemeClr val="accent2"/>
              </a:buClr>
              <a:buSzPts val="2500"/>
              <a:buNone/>
              <a:defRPr sz="2500">
                <a:solidFill>
                  <a:schemeClr val="accent2"/>
                </a:solidFill>
              </a:defRPr>
            </a:lvl3pPr>
            <a:lvl4pPr lvl="3" algn="ctr" rtl="0">
              <a:spcBef>
                <a:spcPts val="0"/>
              </a:spcBef>
              <a:spcAft>
                <a:spcPts val="0"/>
              </a:spcAft>
              <a:buClr>
                <a:schemeClr val="accent2"/>
              </a:buClr>
              <a:buSzPts val="2500"/>
              <a:buNone/>
              <a:defRPr sz="2500">
                <a:solidFill>
                  <a:schemeClr val="accent2"/>
                </a:solidFill>
              </a:defRPr>
            </a:lvl4pPr>
            <a:lvl5pPr lvl="4" algn="ctr" rtl="0">
              <a:spcBef>
                <a:spcPts val="0"/>
              </a:spcBef>
              <a:spcAft>
                <a:spcPts val="0"/>
              </a:spcAft>
              <a:buClr>
                <a:schemeClr val="accent2"/>
              </a:buClr>
              <a:buSzPts val="2500"/>
              <a:buNone/>
              <a:defRPr sz="2500">
                <a:solidFill>
                  <a:schemeClr val="accent2"/>
                </a:solidFill>
              </a:defRPr>
            </a:lvl5pPr>
            <a:lvl6pPr lvl="5" algn="ctr" rtl="0">
              <a:spcBef>
                <a:spcPts val="0"/>
              </a:spcBef>
              <a:spcAft>
                <a:spcPts val="0"/>
              </a:spcAft>
              <a:buClr>
                <a:schemeClr val="accent2"/>
              </a:buClr>
              <a:buSzPts val="2500"/>
              <a:buNone/>
              <a:defRPr sz="2500">
                <a:solidFill>
                  <a:schemeClr val="accent2"/>
                </a:solidFill>
              </a:defRPr>
            </a:lvl6pPr>
            <a:lvl7pPr lvl="6" algn="ctr" rtl="0">
              <a:spcBef>
                <a:spcPts val="0"/>
              </a:spcBef>
              <a:spcAft>
                <a:spcPts val="0"/>
              </a:spcAft>
              <a:buClr>
                <a:schemeClr val="accent2"/>
              </a:buClr>
              <a:buSzPts val="2500"/>
              <a:buNone/>
              <a:defRPr sz="2500">
                <a:solidFill>
                  <a:schemeClr val="accent2"/>
                </a:solidFill>
              </a:defRPr>
            </a:lvl7pPr>
            <a:lvl8pPr lvl="7" algn="ctr" rtl="0">
              <a:spcBef>
                <a:spcPts val="0"/>
              </a:spcBef>
              <a:spcAft>
                <a:spcPts val="0"/>
              </a:spcAft>
              <a:buClr>
                <a:schemeClr val="accent2"/>
              </a:buClr>
              <a:buSzPts val="2500"/>
              <a:buNone/>
              <a:defRPr sz="2500">
                <a:solidFill>
                  <a:schemeClr val="accent2"/>
                </a:solidFill>
              </a:defRPr>
            </a:lvl8pPr>
            <a:lvl9pPr lvl="8" algn="ctr" rtl="0">
              <a:spcBef>
                <a:spcPts val="0"/>
              </a:spcBef>
              <a:spcAft>
                <a:spcPts val="0"/>
              </a:spcAft>
              <a:buClr>
                <a:schemeClr val="accent2"/>
              </a:buClr>
              <a:buSzPts val="2500"/>
              <a:buNone/>
              <a:defRPr sz="2500">
                <a:solidFill>
                  <a:schemeClr val="accent2"/>
                </a:solidFill>
              </a:defRPr>
            </a:lvl9pPr>
          </a:lstStyle>
          <a:p>
            <a:endParaRPr/>
          </a:p>
        </p:txBody>
      </p:sp>
      <p:sp>
        <p:nvSpPr>
          <p:cNvPr id="180" name="Google Shape;180;p26"/>
          <p:cNvSpPr txBox="1">
            <a:spLocks noGrp="1"/>
          </p:cNvSpPr>
          <p:nvPr>
            <p:ph type="subTitle" idx="1"/>
          </p:nvPr>
        </p:nvSpPr>
        <p:spPr>
          <a:xfrm>
            <a:off x="722675" y="2781254"/>
            <a:ext cx="2336400" cy="630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1400"/>
              <a:buNone/>
              <a:defRPr>
                <a:solidFill>
                  <a:schemeClr val="accent2"/>
                </a:solidFill>
              </a:defRPr>
            </a:lvl2pPr>
            <a:lvl3pPr lvl="2" algn="ctr" rtl="0">
              <a:lnSpc>
                <a:spcPct val="100000"/>
              </a:lnSpc>
              <a:spcBef>
                <a:spcPts val="0"/>
              </a:spcBef>
              <a:spcAft>
                <a:spcPts val="0"/>
              </a:spcAft>
              <a:buClr>
                <a:schemeClr val="accent2"/>
              </a:buClr>
              <a:buSzPts val="1400"/>
              <a:buNone/>
              <a:defRPr>
                <a:solidFill>
                  <a:schemeClr val="accent2"/>
                </a:solidFill>
              </a:defRPr>
            </a:lvl3pPr>
            <a:lvl4pPr lvl="3" algn="ctr" rtl="0">
              <a:lnSpc>
                <a:spcPct val="100000"/>
              </a:lnSpc>
              <a:spcBef>
                <a:spcPts val="0"/>
              </a:spcBef>
              <a:spcAft>
                <a:spcPts val="0"/>
              </a:spcAft>
              <a:buClr>
                <a:schemeClr val="accent2"/>
              </a:buClr>
              <a:buSzPts val="1400"/>
              <a:buNone/>
              <a:defRPr>
                <a:solidFill>
                  <a:schemeClr val="accent2"/>
                </a:solidFill>
              </a:defRPr>
            </a:lvl4pPr>
            <a:lvl5pPr lvl="4" algn="ctr" rtl="0">
              <a:lnSpc>
                <a:spcPct val="100000"/>
              </a:lnSpc>
              <a:spcBef>
                <a:spcPts val="0"/>
              </a:spcBef>
              <a:spcAft>
                <a:spcPts val="0"/>
              </a:spcAft>
              <a:buClr>
                <a:schemeClr val="accent2"/>
              </a:buClr>
              <a:buSzPts val="1400"/>
              <a:buNone/>
              <a:defRPr>
                <a:solidFill>
                  <a:schemeClr val="accent2"/>
                </a:solidFill>
              </a:defRPr>
            </a:lvl5pPr>
            <a:lvl6pPr lvl="5" algn="ctr" rtl="0">
              <a:lnSpc>
                <a:spcPct val="100000"/>
              </a:lnSpc>
              <a:spcBef>
                <a:spcPts val="0"/>
              </a:spcBef>
              <a:spcAft>
                <a:spcPts val="0"/>
              </a:spcAft>
              <a:buClr>
                <a:schemeClr val="accent2"/>
              </a:buClr>
              <a:buSzPts val="1400"/>
              <a:buNone/>
              <a:defRPr>
                <a:solidFill>
                  <a:schemeClr val="accent2"/>
                </a:solidFill>
              </a:defRPr>
            </a:lvl6pPr>
            <a:lvl7pPr lvl="6" algn="ctr" rtl="0">
              <a:lnSpc>
                <a:spcPct val="100000"/>
              </a:lnSpc>
              <a:spcBef>
                <a:spcPts val="0"/>
              </a:spcBef>
              <a:spcAft>
                <a:spcPts val="0"/>
              </a:spcAft>
              <a:buClr>
                <a:schemeClr val="accent2"/>
              </a:buClr>
              <a:buSzPts val="1400"/>
              <a:buNone/>
              <a:defRPr>
                <a:solidFill>
                  <a:schemeClr val="accent2"/>
                </a:solidFill>
              </a:defRPr>
            </a:lvl7pPr>
            <a:lvl8pPr lvl="7" algn="ctr" rtl="0">
              <a:lnSpc>
                <a:spcPct val="100000"/>
              </a:lnSpc>
              <a:spcBef>
                <a:spcPts val="0"/>
              </a:spcBef>
              <a:spcAft>
                <a:spcPts val="0"/>
              </a:spcAft>
              <a:buClr>
                <a:schemeClr val="accent2"/>
              </a:buClr>
              <a:buSzPts val="1400"/>
              <a:buNone/>
              <a:defRPr>
                <a:solidFill>
                  <a:schemeClr val="accent2"/>
                </a:solidFill>
              </a:defRPr>
            </a:lvl8pPr>
            <a:lvl9pPr lvl="8" algn="ctr" rtl="0">
              <a:lnSpc>
                <a:spcPct val="100000"/>
              </a:lnSpc>
              <a:spcBef>
                <a:spcPts val="0"/>
              </a:spcBef>
              <a:spcAft>
                <a:spcPts val="0"/>
              </a:spcAft>
              <a:buClr>
                <a:schemeClr val="accent2"/>
              </a:buClr>
              <a:buSzPts val="1400"/>
              <a:buNone/>
              <a:defRPr>
                <a:solidFill>
                  <a:schemeClr val="accent2"/>
                </a:solidFill>
              </a:defRPr>
            </a:lvl9pPr>
          </a:lstStyle>
          <a:p>
            <a:endParaRPr/>
          </a:p>
        </p:txBody>
      </p:sp>
      <p:sp>
        <p:nvSpPr>
          <p:cNvPr id="181" name="Google Shape;181;p26"/>
          <p:cNvSpPr txBox="1">
            <a:spLocks noGrp="1"/>
          </p:cNvSpPr>
          <p:nvPr>
            <p:ph type="title" idx="2"/>
          </p:nvPr>
        </p:nvSpPr>
        <p:spPr>
          <a:xfrm>
            <a:off x="3406475" y="2160687"/>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500"/>
              <a:buNone/>
              <a:defRPr sz="2500">
                <a:solidFill>
                  <a:schemeClr val="accent2"/>
                </a:solidFill>
              </a:defRPr>
            </a:lvl1pPr>
            <a:lvl2pPr lvl="1" algn="ctr" rtl="0">
              <a:spcBef>
                <a:spcPts val="0"/>
              </a:spcBef>
              <a:spcAft>
                <a:spcPts val="0"/>
              </a:spcAft>
              <a:buClr>
                <a:schemeClr val="accent2"/>
              </a:buClr>
              <a:buSzPts val="2500"/>
              <a:buNone/>
              <a:defRPr sz="2500">
                <a:solidFill>
                  <a:schemeClr val="accent2"/>
                </a:solidFill>
              </a:defRPr>
            </a:lvl2pPr>
            <a:lvl3pPr lvl="2" algn="ctr" rtl="0">
              <a:spcBef>
                <a:spcPts val="0"/>
              </a:spcBef>
              <a:spcAft>
                <a:spcPts val="0"/>
              </a:spcAft>
              <a:buClr>
                <a:schemeClr val="accent2"/>
              </a:buClr>
              <a:buSzPts val="2500"/>
              <a:buNone/>
              <a:defRPr sz="2500">
                <a:solidFill>
                  <a:schemeClr val="accent2"/>
                </a:solidFill>
              </a:defRPr>
            </a:lvl3pPr>
            <a:lvl4pPr lvl="3" algn="ctr" rtl="0">
              <a:spcBef>
                <a:spcPts val="0"/>
              </a:spcBef>
              <a:spcAft>
                <a:spcPts val="0"/>
              </a:spcAft>
              <a:buClr>
                <a:schemeClr val="accent2"/>
              </a:buClr>
              <a:buSzPts val="2500"/>
              <a:buNone/>
              <a:defRPr sz="2500">
                <a:solidFill>
                  <a:schemeClr val="accent2"/>
                </a:solidFill>
              </a:defRPr>
            </a:lvl4pPr>
            <a:lvl5pPr lvl="4" algn="ctr" rtl="0">
              <a:spcBef>
                <a:spcPts val="0"/>
              </a:spcBef>
              <a:spcAft>
                <a:spcPts val="0"/>
              </a:spcAft>
              <a:buClr>
                <a:schemeClr val="accent2"/>
              </a:buClr>
              <a:buSzPts val="2500"/>
              <a:buNone/>
              <a:defRPr sz="2500">
                <a:solidFill>
                  <a:schemeClr val="accent2"/>
                </a:solidFill>
              </a:defRPr>
            </a:lvl5pPr>
            <a:lvl6pPr lvl="5" algn="ctr" rtl="0">
              <a:spcBef>
                <a:spcPts val="0"/>
              </a:spcBef>
              <a:spcAft>
                <a:spcPts val="0"/>
              </a:spcAft>
              <a:buClr>
                <a:schemeClr val="accent2"/>
              </a:buClr>
              <a:buSzPts val="2500"/>
              <a:buNone/>
              <a:defRPr sz="2500">
                <a:solidFill>
                  <a:schemeClr val="accent2"/>
                </a:solidFill>
              </a:defRPr>
            </a:lvl6pPr>
            <a:lvl7pPr lvl="6" algn="ctr" rtl="0">
              <a:spcBef>
                <a:spcPts val="0"/>
              </a:spcBef>
              <a:spcAft>
                <a:spcPts val="0"/>
              </a:spcAft>
              <a:buClr>
                <a:schemeClr val="accent2"/>
              </a:buClr>
              <a:buSzPts val="2500"/>
              <a:buNone/>
              <a:defRPr sz="2500">
                <a:solidFill>
                  <a:schemeClr val="accent2"/>
                </a:solidFill>
              </a:defRPr>
            </a:lvl7pPr>
            <a:lvl8pPr lvl="7" algn="ctr" rtl="0">
              <a:spcBef>
                <a:spcPts val="0"/>
              </a:spcBef>
              <a:spcAft>
                <a:spcPts val="0"/>
              </a:spcAft>
              <a:buClr>
                <a:schemeClr val="accent2"/>
              </a:buClr>
              <a:buSzPts val="2500"/>
              <a:buNone/>
              <a:defRPr sz="2500">
                <a:solidFill>
                  <a:schemeClr val="accent2"/>
                </a:solidFill>
              </a:defRPr>
            </a:lvl8pPr>
            <a:lvl9pPr lvl="8" algn="ctr" rtl="0">
              <a:spcBef>
                <a:spcPts val="0"/>
              </a:spcBef>
              <a:spcAft>
                <a:spcPts val="0"/>
              </a:spcAft>
              <a:buClr>
                <a:schemeClr val="accent2"/>
              </a:buClr>
              <a:buSzPts val="2500"/>
              <a:buNone/>
              <a:defRPr sz="2500">
                <a:solidFill>
                  <a:schemeClr val="accent2"/>
                </a:solidFill>
              </a:defRPr>
            </a:lvl9pPr>
          </a:lstStyle>
          <a:p>
            <a:endParaRPr/>
          </a:p>
        </p:txBody>
      </p:sp>
      <p:sp>
        <p:nvSpPr>
          <p:cNvPr id="182" name="Google Shape;182;p26"/>
          <p:cNvSpPr txBox="1">
            <a:spLocks noGrp="1"/>
          </p:cNvSpPr>
          <p:nvPr>
            <p:ph type="subTitle" idx="3"/>
          </p:nvPr>
        </p:nvSpPr>
        <p:spPr>
          <a:xfrm>
            <a:off x="3406475" y="2781254"/>
            <a:ext cx="2336400" cy="630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1400"/>
              <a:buNone/>
              <a:defRPr>
                <a:solidFill>
                  <a:schemeClr val="accent2"/>
                </a:solidFill>
              </a:defRPr>
            </a:lvl2pPr>
            <a:lvl3pPr lvl="2" algn="ctr" rtl="0">
              <a:lnSpc>
                <a:spcPct val="100000"/>
              </a:lnSpc>
              <a:spcBef>
                <a:spcPts val="0"/>
              </a:spcBef>
              <a:spcAft>
                <a:spcPts val="0"/>
              </a:spcAft>
              <a:buClr>
                <a:schemeClr val="accent2"/>
              </a:buClr>
              <a:buSzPts val="1400"/>
              <a:buNone/>
              <a:defRPr>
                <a:solidFill>
                  <a:schemeClr val="accent2"/>
                </a:solidFill>
              </a:defRPr>
            </a:lvl3pPr>
            <a:lvl4pPr lvl="3" algn="ctr" rtl="0">
              <a:lnSpc>
                <a:spcPct val="100000"/>
              </a:lnSpc>
              <a:spcBef>
                <a:spcPts val="0"/>
              </a:spcBef>
              <a:spcAft>
                <a:spcPts val="0"/>
              </a:spcAft>
              <a:buClr>
                <a:schemeClr val="accent2"/>
              </a:buClr>
              <a:buSzPts val="1400"/>
              <a:buNone/>
              <a:defRPr>
                <a:solidFill>
                  <a:schemeClr val="accent2"/>
                </a:solidFill>
              </a:defRPr>
            </a:lvl4pPr>
            <a:lvl5pPr lvl="4" algn="ctr" rtl="0">
              <a:lnSpc>
                <a:spcPct val="100000"/>
              </a:lnSpc>
              <a:spcBef>
                <a:spcPts val="0"/>
              </a:spcBef>
              <a:spcAft>
                <a:spcPts val="0"/>
              </a:spcAft>
              <a:buClr>
                <a:schemeClr val="accent2"/>
              </a:buClr>
              <a:buSzPts val="1400"/>
              <a:buNone/>
              <a:defRPr>
                <a:solidFill>
                  <a:schemeClr val="accent2"/>
                </a:solidFill>
              </a:defRPr>
            </a:lvl5pPr>
            <a:lvl6pPr lvl="5" algn="ctr" rtl="0">
              <a:lnSpc>
                <a:spcPct val="100000"/>
              </a:lnSpc>
              <a:spcBef>
                <a:spcPts val="0"/>
              </a:spcBef>
              <a:spcAft>
                <a:spcPts val="0"/>
              </a:spcAft>
              <a:buClr>
                <a:schemeClr val="accent2"/>
              </a:buClr>
              <a:buSzPts val="1400"/>
              <a:buNone/>
              <a:defRPr>
                <a:solidFill>
                  <a:schemeClr val="accent2"/>
                </a:solidFill>
              </a:defRPr>
            </a:lvl6pPr>
            <a:lvl7pPr lvl="6" algn="ctr" rtl="0">
              <a:lnSpc>
                <a:spcPct val="100000"/>
              </a:lnSpc>
              <a:spcBef>
                <a:spcPts val="0"/>
              </a:spcBef>
              <a:spcAft>
                <a:spcPts val="0"/>
              </a:spcAft>
              <a:buClr>
                <a:schemeClr val="accent2"/>
              </a:buClr>
              <a:buSzPts val="1400"/>
              <a:buNone/>
              <a:defRPr>
                <a:solidFill>
                  <a:schemeClr val="accent2"/>
                </a:solidFill>
              </a:defRPr>
            </a:lvl7pPr>
            <a:lvl8pPr lvl="7" algn="ctr" rtl="0">
              <a:lnSpc>
                <a:spcPct val="100000"/>
              </a:lnSpc>
              <a:spcBef>
                <a:spcPts val="0"/>
              </a:spcBef>
              <a:spcAft>
                <a:spcPts val="0"/>
              </a:spcAft>
              <a:buClr>
                <a:schemeClr val="accent2"/>
              </a:buClr>
              <a:buSzPts val="1400"/>
              <a:buNone/>
              <a:defRPr>
                <a:solidFill>
                  <a:schemeClr val="accent2"/>
                </a:solidFill>
              </a:defRPr>
            </a:lvl8pPr>
            <a:lvl9pPr lvl="8" algn="ctr" rtl="0">
              <a:lnSpc>
                <a:spcPct val="100000"/>
              </a:lnSpc>
              <a:spcBef>
                <a:spcPts val="0"/>
              </a:spcBef>
              <a:spcAft>
                <a:spcPts val="0"/>
              </a:spcAft>
              <a:buClr>
                <a:schemeClr val="accent2"/>
              </a:buClr>
              <a:buSzPts val="1400"/>
              <a:buNone/>
              <a:defRPr>
                <a:solidFill>
                  <a:schemeClr val="accent2"/>
                </a:solidFill>
              </a:defRPr>
            </a:lvl9pPr>
          </a:lstStyle>
          <a:p>
            <a:endParaRPr/>
          </a:p>
        </p:txBody>
      </p:sp>
      <p:sp>
        <p:nvSpPr>
          <p:cNvPr id="183" name="Google Shape;183;p26"/>
          <p:cNvSpPr txBox="1">
            <a:spLocks noGrp="1"/>
          </p:cNvSpPr>
          <p:nvPr>
            <p:ph type="title" idx="4"/>
          </p:nvPr>
        </p:nvSpPr>
        <p:spPr>
          <a:xfrm>
            <a:off x="6090275" y="2160687"/>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500"/>
              <a:buNone/>
              <a:defRPr sz="2500">
                <a:solidFill>
                  <a:schemeClr val="accent2"/>
                </a:solidFill>
              </a:defRPr>
            </a:lvl1pPr>
            <a:lvl2pPr lvl="1" algn="ctr" rtl="0">
              <a:spcBef>
                <a:spcPts val="0"/>
              </a:spcBef>
              <a:spcAft>
                <a:spcPts val="0"/>
              </a:spcAft>
              <a:buClr>
                <a:schemeClr val="accent2"/>
              </a:buClr>
              <a:buSzPts val="2500"/>
              <a:buNone/>
              <a:defRPr sz="2500">
                <a:solidFill>
                  <a:schemeClr val="accent2"/>
                </a:solidFill>
              </a:defRPr>
            </a:lvl2pPr>
            <a:lvl3pPr lvl="2" algn="ctr" rtl="0">
              <a:spcBef>
                <a:spcPts val="0"/>
              </a:spcBef>
              <a:spcAft>
                <a:spcPts val="0"/>
              </a:spcAft>
              <a:buClr>
                <a:schemeClr val="accent2"/>
              </a:buClr>
              <a:buSzPts val="2500"/>
              <a:buNone/>
              <a:defRPr sz="2500">
                <a:solidFill>
                  <a:schemeClr val="accent2"/>
                </a:solidFill>
              </a:defRPr>
            </a:lvl3pPr>
            <a:lvl4pPr lvl="3" algn="ctr" rtl="0">
              <a:spcBef>
                <a:spcPts val="0"/>
              </a:spcBef>
              <a:spcAft>
                <a:spcPts val="0"/>
              </a:spcAft>
              <a:buClr>
                <a:schemeClr val="accent2"/>
              </a:buClr>
              <a:buSzPts val="2500"/>
              <a:buNone/>
              <a:defRPr sz="2500">
                <a:solidFill>
                  <a:schemeClr val="accent2"/>
                </a:solidFill>
              </a:defRPr>
            </a:lvl4pPr>
            <a:lvl5pPr lvl="4" algn="ctr" rtl="0">
              <a:spcBef>
                <a:spcPts val="0"/>
              </a:spcBef>
              <a:spcAft>
                <a:spcPts val="0"/>
              </a:spcAft>
              <a:buClr>
                <a:schemeClr val="accent2"/>
              </a:buClr>
              <a:buSzPts val="2500"/>
              <a:buNone/>
              <a:defRPr sz="2500">
                <a:solidFill>
                  <a:schemeClr val="accent2"/>
                </a:solidFill>
              </a:defRPr>
            </a:lvl5pPr>
            <a:lvl6pPr lvl="5" algn="ctr" rtl="0">
              <a:spcBef>
                <a:spcPts val="0"/>
              </a:spcBef>
              <a:spcAft>
                <a:spcPts val="0"/>
              </a:spcAft>
              <a:buClr>
                <a:schemeClr val="accent2"/>
              </a:buClr>
              <a:buSzPts val="2500"/>
              <a:buNone/>
              <a:defRPr sz="2500">
                <a:solidFill>
                  <a:schemeClr val="accent2"/>
                </a:solidFill>
              </a:defRPr>
            </a:lvl6pPr>
            <a:lvl7pPr lvl="6" algn="ctr" rtl="0">
              <a:spcBef>
                <a:spcPts val="0"/>
              </a:spcBef>
              <a:spcAft>
                <a:spcPts val="0"/>
              </a:spcAft>
              <a:buClr>
                <a:schemeClr val="accent2"/>
              </a:buClr>
              <a:buSzPts val="2500"/>
              <a:buNone/>
              <a:defRPr sz="2500">
                <a:solidFill>
                  <a:schemeClr val="accent2"/>
                </a:solidFill>
              </a:defRPr>
            </a:lvl7pPr>
            <a:lvl8pPr lvl="7" algn="ctr" rtl="0">
              <a:spcBef>
                <a:spcPts val="0"/>
              </a:spcBef>
              <a:spcAft>
                <a:spcPts val="0"/>
              </a:spcAft>
              <a:buClr>
                <a:schemeClr val="accent2"/>
              </a:buClr>
              <a:buSzPts val="2500"/>
              <a:buNone/>
              <a:defRPr sz="2500">
                <a:solidFill>
                  <a:schemeClr val="accent2"/>
                </a:solidFill>
              </a:defRPr>
            </a:lvl8pPr>
            <a:lvl9pPr lvl="8" algn="ctr" rtl="0">
              <a:spcBef>
                <a:spcPts val="0"/>
              </a:spcBef>
              <a:spcAft>
                <a:spcPts val="0"/>
              </a:spcAft>
              <a:buClr>
                <a:schemeClr val="accent2"/>
              </a:buClr>
              <a:buSzPts val="2500"/>
              <a:buNone/>
              <a:defRPr sz="2500">
                <a:solidFill>
                  <a:schemeClr val="accent2"/>
                </a:solidFill>
              </a:defRPr>
            </a:lvl9pPr>
          </a:lstStyle>
          <a:p>
            <a:endParaRPr/>
          </a:p>
        </p:txBody>
      </p:sp>
      <p:sp>
        <p:nvSpPr>
          <p:cNvPr id="184" name="Google Shape;184;p26"/>
          <p:cNvSpPr txBox="1">
            <a:spLocks noGrp="1"/>
          </p:cNvSpPr>
          <p:nvPr>
            <p:ph type="subTitle" idx="5"/>
          </p:nvPr>
        </p:nvSpPr>
        <p:spPr>
          <a:xfrm>
            <a:off x="6090275" y="2781254"/>
            <a:ext cx="2336400" cy="630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2"/>
              </a:buClr>
              <a:buSzPts val="1400"/>
              <a:buNone/>
              <a:defRPr sz="1400">
                <a:solidFill>
                  <a:schemeClr val="accent2"/>
                </a:solidFill>
              </a:defRPr>
            </a:lvl1pPr>
            <a:lvl2pPr lvl="1" algn="ctr" rtl="0">
              <a:lnSpc>
                <a:spcPct val="100000"/>
              </a:lnSpc>
              <a:spcBef>
                <a:spcPts val="0"/>
              </a:spcBef>
              <a:spcAft>
                <a:spcPts val="0"/>
              </a:spcAft>
              <a:buClr>
                <a:schemeClr val="accent2"/>
              </a:buClr>
              <a:buSzPts val="1400"/>
              <a:buNone/>
              <a:defRPr>
                <a:solidFill>
                  <a:schemeClr val="accent2"/>
                </a:solidFill>
              </a:defRPr>
            </a:lvl2pPr>
            <a:lvl3pPr lvl="2" algn="ctr" rtl="0">
              <a:lnSpc>
                <a:spcPct val="100000"/>
              </a:lnSpc>
              <a:spcBef>
                <a:spcPts val="0"/>
              </a:spcBef>
              <a:spcAft>
                <a:spcPts val="0"/>
              </a:spcAft>
              <a:buClr>
                <a:schemeClr val="accent2"/>
              </a:buClr>
              <a:buSzPts val="1400"/>
              <a:buNone/>
              <a:defRPr>
                <a:solidFill>
                  <a:schemeClr val="accent2"/>
                </a:solidFill>
              </a:defRPr>
            </a:lvl3pPr>
            <a:lvl4pPr lvl="3" algn="ctr" rtl="0">
              <a:lnSpc>
                <a:spcPct val="100000"/>
              </a:lnSpc>
              <a:spcBef>
                <a:spcPts val="0"/>
              </a:spcBef>
              <a:spcAft>
                <a:spcPts val="0"/>
              </a:spcAft>
              <a:buClr>
                <a:schemeClr val="accent2"/>
              </a:buClr>
              <a:buSzPts val="1400"/>
              <a:buNone/>
              <a:defRPr>
                <a:solidFill>
                  <a:schemeClr val="accent2"/>
                </a:solidFill>
              </a:defRPr>
            </a:lvl4pPr>
            <a:lvl5pPr lvl="4" algn="ctr" rtl="0">
              <a:lnSpc>
                <a:spcPct val="100000"/>
              </a:lnSpc>
              <a:spcBef>
                <a:spcPts val="0"/>
              </a:spcBef>
              <a:spcAft>
                <a:spcPts val="0"/>
              </a:spcAft>
              <a:buClr>
                <a:schemeClr val="accent2"/>
              </a:buClr>
              <a:buSzPts val="1400"/>
              <a:buNone/>
              <a:defRPr>
                <a:solidFill>
                  <a:schemeClr val="accent2"/>
                </a:solidFill>
              </a:defRPr>
            </a:lvl5pPr>
            <a:lvl6pPr lvl="5" algn="ctr" rtl="0">
              <a:lnSpc>
                <a:spcPct val="100000"/>
              </a:lnSpc>
              <a:spcBef>
                <a:spcPts val="0"/>
              </a:spcBef>
              <a:spcAft>
                <a:spcPts val="0"/>
              </a:spcAft>
              <a:buClr>
                <a:schemeClr val="accent2"/>
              </a:buClr>
              <a:buSzPts val="1400"/>
              <a:buNone/>
              <a:defRPr>
                <a:solidFill>
                  <a:schemeClr val="accent2"/>
                </a:solidFill>
              </a:defRPr>
            </a:lvl6pPr>
            <a:lvl7pPr lvl="6" algn="ctr" rtl="0">
              <a:lnSpc>
                <a:spcPct val="100000"/>
              </a:lnSpc>
              <a:spcBef>
                <a:spcPts val="0"/>
              </a:spcBef>
              <a:spcAft>
                <a:spcPts val="0"/>
              </a:spcAft>
              <a:buClr>
                <a:schemeClr val="accent2"/>
              </a:buClr>
              <a:buSzPts val="1400"/>
              <a:buNone/>
              <a:defRPr>
                <a:solidFill>
                  <a:schemeClr val="accent2"/>
                </a:solidFill>
              </a:defRPr>
            </a:lvl7pPr>
            <a:lvl8pPr lvl="7" algn="ctr" rtl="0">
              <a:lnSpc>
                <a:spcPct val="100000"/>
              </a:lnSpc>
              <a:spcBef>
                <a:spcPts val="0"/>
              </a:spcBef>
              <a:spcAft>
                <a:spcPts val="0"/>
              </a:spcAft>
              <a:buClr>
                <a:schemeClr val="accent2"/>
              </a:buClr>
              <a:buSzPts val="1400"/>
              <a:buNone/>
              <a:defRPr>
                <a:solidFill>
                  <a:schemeClr val="accent2"/>
                </a:solidFill>
              </a:defRPr>
            </a:lvl8pPr>
            <a:lvl9pPr lvl="8" algn="ctr" rtl="0">
              <a:lnSpc>
                <a:spcPct val="100000"/>
              </a:lnSpc>
              <a:spcBef>
                <a:spcPts val="0"/>
              </a:spcBef>
              <a:spcAft>
                <a:spcPts val="0"/>
              </a:spcAft>
              <a:buClr>
                <a:schemeClr val="accent2"/>
              </a:buClr>
              <a:buSzPts val="1400"/>
              <a:buNone/>
              <a:defRPr>
                <a:solidFill>
                  <a:schemeClr val="accent2"/>
                </a:solidFill>
              </a:defRPr>
            </a:lvl9pPr>
          </a:lstStyle>
          <a:p>
            <a:endParaRPr/>
          </a:p>
        </p:txBody>
      </p:sp>
      <p:sp>
        <p:nvSpPr>
          <p:cNvPr id="185" name="Google Shape;185;p26"/>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86" name="Google Shape;186;p26"/>
          <p:cNvSpPr txBox="1">
            <a:spLocks noGrp="1"/>
          </p:cNvSpPr>
          <p:nvPr>
            <p:ph type="title" idx="7"/>
          </p:nvPr>
        </p:nvSpPr>
        <p:spPr>
          <a:xfrm>
            <a:off x="722675" y="3508938"/>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500"/>
              <a:buNone/>
              <a:defRPr sz="2500">
                <a:solidFill>
                  <a:schemeClr val="accent1"/>
                </a:solidFill>
              </a:defRPr>
            </a:lvl1pPr>
            <a:lvl2pPr lvl="1" algn="ctr" rtl="0">
              <a:spcBef>
                <a:spcPts val="0"/>
              </a:spcBef>
              <a:spcAft>
                <a:spcPts val="0"/>
              </a:spcAft>
              <a:buClr>
                <a:schemeClr val="accent1"/>
              </a:buClr>
              <a:buSzPts val="2500"/>
              <a:buNone/>
              <a:defRPr sz="2500">
                <a:solidFill>
                  <a:schemeClr val="accent1"/>
                </a:solidFill>
              </a:defRPr>
            </a:lvl2pPr>
            <a:lvl3pPr lvl="2" algn="ctr" rtl="0">
              <a:spcBef>
                <a:spcPts val="0"/>
              </a:spcBef>
              <a:spcAft>
                <a:spcPts val="0"/>
              </a:spcAft>
              <a:buClr>
                <a:schemeClr val="accent1"/>
              </a:buClr>
              <a:buSzPts val="2500"/>
              <a:buNone/>
              <a:defRPr sz="2500">
                <a:solidFill>
                  <a:schemeClr val="accent1"/>
                </a:solidFill>
              </a:defRPr>
            </a:lvl3pPr>
            <a:lvl4pPr lvl="3" algn="ctr" rtl="0">
              <a:spcBef>
                <a:spcPts val="0"/>
              </a:spcBef>
              <a:spcAft>
                <a:spcPts val="0"/>
              </a:spcAft>
              <a:buClr>
                <a:schemeClr val="accent1"/>
              </a:buClr>
              <a:buSzPts val="2500"/>
              <a:buNone/>
              <a:defRPr sz="2500">
                <a:solidFill>
                  <a:schemeClr val="accent1"/>
                </a:solidFill>
              </a:defRPr>
            </a:lvl4pPr>
            <a:lvl5pPr lvl="4" algn="ctr" rtl="0">
              <a:spcBef>
                <a:spcPts val="0"/>
              </a:spcBef>
              <a:spcAft>
                <a:spcPts val="0"/>
              </a:spcAft>
              <a:buClr>
                <a:schemeClr val="accent1"/>
              </a:buClr>
              <a:buSzPts val="2500"/>
              <a:buNone/>
              <a:defRPr sz="2500">
                <a:solidFill>
                  <a:schemeClr val="accent1"/>
                </a:solidFill>
              </a:defRPr>
            </a:lvl5pPr>
            <a:lvl6pPr lvl="5" algn="ctr" rtl="0">
              <a:spcBef>
                <a:spcPts val="0"/>
              </a:spcBef>
              <a:spcAft>
                <a:spcPts val="0"/>
              </a:spcAft>
              <a:buClr>
                <a:schemeClr val="accent1"/>
              </a:buClr>
              <a:buSzPts val="2500"/>
              <a:buNone/>
              <a:defRPr sz="2500">
                <a:solidFill>
                  <a:schemeClr val="accent1"/>
                </a:solidFill>
              </a:defRPr>
            </a:lvl6pPr>
            <a:lvl7pPr lvl="6" algn="ctr" rtl="0">
              <a:spcBef>
                <a:spcPts val="0"/>
              </a:spcBef>
              <a:spcAft>
                <a:spcPts val="0"/>
              </a:spcAft>
              <a:buClr>
                <a:schemeClr val="accent1"/>
              </a:buClr>
              <a:buSzPts val="2500"/>
              <a:buNone/>
              <a:defRPr sz="2500">
                <a:solidFill>
                  <a:schemeClr val="accent1"/>
                </a:solidFill>
              </a:defRPr>
            </a:lvl7pPr>
            <a:lvl8pPr lvl="7" algn="ctr" rtl="0">
              <a:spcBef>
                <a:spcPts val="0"/>
              </a:spcBef>
              <a:spcAft>
                <a:spcPts val="0"/>
              </a:spcAft>
              <a:buClr>
                <a:schemeClr val="accent1"/>
              </a:buClr>
              <a:buSzPts val="2500"/>
              <a:buNone/>
              <a:defRPr sz="2500">
                <a:solidFill>
                  <a:schemeClr val="accent1"/>
                </a:solidFill>
              </a:defRPr>
            </a:lvl8pPr>
            <a:lvl9pPr lvl="8" algn="ctr" rtl="0">
              <a:spcBef>
                <a:spcPts val="0"/>
              </a:spcBef>
              <a:spcAft>
                <a:spcPts val="0"/>
              </a:spcAft>
              <a:buClr>
                <a:schemeClr val="accent1"/>
              </a:buClr>
              <a:buSzPts val="2500"/>
              <a:buNone/>
              <a:defRPr sz="2500">
                <a:solidFill>
                  <a:schemeClr val="accent1"/>
                </a:solidFill>
              </a:defRPr>
            </a:lvl9pPr>
          </a:lstStyle>
          <a:p>
            <a:endParaRPr/>
          </a:p>
        </p:txBody>
      </p:sp>
      <p:sp>
        <p:nvSpPr>
          <p:cNvPr id="187" name="Google Shape;187;p26"/>
          <p:cNvSpPr txBox="1">
            <a:spLocks noGrp="1"/>
          </p:cNvSpPr>
          <p:nvPr>
            <p:ph type="title" idx="8"/>
          </p:nvPr>
        </p:nvSpPr>
        <p:spPr>
          <a:xfrm>
            <a:off x="3406475" y="3508938"/>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500"/>
              <a:buNone/>
              <a:defRPr sz="2500">
                <a:solidFill>
                  <a:schemeClr val="accent1"/>
                </a:solidFill>
              </a:defRPr>
            </a:lvl1pPr>
            <a:lvl2pPr lvl="1" algn="ctr" rtl="0">
              <a:spcBef>
                <a:spcPts val="0"/>
              </a:spcBef>
              <a:spcAft>
                <a:spcPts val="0"/>
              </a:spcAft>
              <a:buClr>
                <a:schemeClr val="accent1"/>
              </a:buClr>
              <a:buSzPts val="2500"/>
              <a:buNone/>
              <a:defRPr sz="2500">
                <a:solidFill>
                  <a:schemeClr val="accent1"/>
                </a:solidFill>
              </a:defRPr>
            </a:lvl2pPr>
            <a:lvl3pPr lvl="2" algn="ctr" rtl="0">
              <a:spcBef>
                <a:spcPts val="0"/>
              </a:spcBef>
              <a:spcAft>
                <a:spcPts val="0"/>
              </a:spcAft>
              <a:buClr>
                <a:schemeClr val="accent1"/>
              </a:buClr>
              <a:buSzPts val="2500"/>
              <a:buNone/>
              <a:defRPr sz="2500">
                <a:solidFill>
                  <a:schemeClr val="accent1"/>
                </a:solidFill>
              </a:defRPr>
            </a:lvl3pPr>
            <a:lvl4pPr lvl="3" algn="ctr" rtl="0">
              <a:spcBef>
                <a:spcPts val="0"/>
              </a:spcBef>
              <a:spcAft>
                <a:spcPts val="0"/>
              </a:spcAft>
              <a:buClr>
                <a:schemeClr val="accent1"/>
              </a:buClr>
              <a:buSzPts val="2500"/>
              <a:buNone/>
              <a:defRPr sz="2500">
                <a:solidFill>
                  <a:schemeClr val="accent1"/>
                </a:solidFill>
              </a:defRPr>
            </a:lvl4pPr>
            <a:lvl5pPr lvl="4" algn="ctr" rtl="0">
              <a:spcBef>
                <a:spcPts val="0"/>
              </a:spcBef>
              <a:spcAft>
                <a:spcPts val="0"/>
              </a:spcAft>
              <a:buClr>
                <a:schemeClr val="accent1"/>
              </a:buClr>
              <a:buSzPts val="2500"/>
              <a:buNone/>
              <a:defRPr sz="2500">
                <a:solidFill>
                  <a:schemeClr val="accent1"/>
                </a:solidFill>
              </a:defRPr>
            </a:lvl5pPr>
            <a:lvl6pPr lvl="5" algn="ctr" rtl="0">
              <a:spcBef>
                <a:spcPts val="0"/>
              </a:spcBef>
              <a:spcAft>
                <a:spcPts val="0"/>
              </a:spcAft>
              <a:buClr>
                <a:schemeClr val="accent1"/>
              </a:buClr>
              <a:buSzPts val="2500"/>
              <a:buNone/>
              <a:defRPr sz="2500">
                <a:solidFill>
                  <a:schemeClr val="accent1"/>
                </a:solidFill>
              </a:defRPr>
            </a:lvl6pPr>
            <a:lvl7pPr lvl="6" algn="ctr" rtl="0">
              <a:spcBef>
                <a:spcPts val="0"/>
              </a:spcBef>
              <a:spcAft>
                <a:spcPts val="0"/>
              </a:spcAft>
              <a:buClr>
                <a:schemeClr val="accent1"/>
              </a:buClr>
              <a:buSzPts val="2500"/>
              <a:buNone/>
              <a:defRPr sz="2500">
                <a:solidFill>
                  <a:schemeClr val="accent1"/>
                </a:solidFill>
              </a:defRPr>
            </a:lvl7pPr>
            <a:lvl8pPr lvl="7" algn="ctr" rtl="0">
              <a:spcBef>
                <a:spcPts val="0"/>
              </a:spcBef>
              <a:spcAft>
                <a:spcPts val="0"/>
              </a:spcAft>
              <a:buClr>
                <a:schemeClr val="accent1"/>
              </a:buClr>
              <a:buSzPts val="2500"/>
              <a:buNone/>
              <a:defRPr sz="2500">
                <a:solidFill>
                  <a:schemeClr val="accent1"/>
                </a:solidFill>
              </a:defRPr>
            </a:lvl8pPr>
            <a:lvl9pPr lvl="8" algn="ctr" rtl="0">
              <a:spcBef>
                <a:spcPts val="0"/>
              </a:spcBef>
              <a:spcAft>
                <a:spcPts val="0"/>
              </a:spcAft>
              <a:buClr>
                <a:schemeClr val="accent1"/>
              </a:buClr>
              <a:buSzPts val="2500"/>
              <a:buNone/>
              <a:defRPr sz="2500">
                <a:solidFill>
                  <a:schemeClr val="accent1"/>
                </a:solidFill>
              </a:defRPr>
            </a:lvl9pPr>
          </a:lstStyle>
          <a:p>
            <a:endParaRPr/>
          </a:p>
        </p:txBody>
      </p:sp>
      <p:sp>
        <p:nvSpPr>
          <p:cNvPr id="188" name="Google Shape;188;p26"/>
          <p:cNvSpPr txBox="1">
            <a:spLocks noGrp="1"/>
          </p:cNvSpPr>
          <p:nvPr>
            <p:ph type="title" idx="9"/>
          </p:nvPr>
        </p:nvSpPr>
        <p:spPr>
          <a:xfrm>
            <a:off x="6090275" y="3508938"/>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500"/>
              <a:buNone/>
              <a:defRPr sz="2500">
                <a:solidFill>
                  <a:schemeClr val="accent1"/>
                </a:solidFill>
              </a:defRPr>
            </a:lvl1pPr>
            <a:lvl2pPr lvl="1" algn="ctr" rtl="0">
              <a:spcBef>
                <a:spcPts val="0"/>
              </a:spcBef>
              <a:spcAft>
                <a:spcPts val="0"/>
              </a:spcAft>
              <a:buClr>
                <a:schemeClr val="accent1"/>
              </a:buClr>
              <a:buSzPts val="2500"/>
              <a:buNone/>
              <a:defRPr sz="2500">
                <a:solidFill>
                  <a:schemeClr val="accent1"/>
                </a:solidFill>
              </a:defRPr>
            </a:lvl2pPr>
            <a:lvl3pPr lvl="2" algn="ctr" rtl="0">
              <a:spcBef>
                <a:spcPts val="0"/>
              </a:spcBef>
              <a:spcAft>
                <a:spcPts val="0"/>
              </a:spcAft>
              <a:buClr>
                <a:schemeClr val="accent1"/>
              </a:buClr>
              <a:buSzPts val="2500"/>
              <a:buNone/>
              <a:defRPr sz="2500">
                <a:solidFill>
                  <a:schemeClr val="accent1"/>
                </a:solidFill>
              </a:defRPr>
            </a:lvl3pPr>
            <a:lvl4pPr lvl="3" algn="ctr" rtl="0">
              <a:spcBef>
                <a:spcPts val="0"/>
              </a:spcBef>
              <a:spcAft>
                <a:spcPts val="0"/>
              </a:spcAft>
              <a:buClr>
                <a:schemeClr val="accent1"/>
              </a:buClr>
              <a:buSzPts val="2500"/>
              <a:buNone/>
              <a:defRPr sz="2500">
                <a:solidFill>
                  <a:schemeClr val="accent1"/>
                </a:solidFill>
              </a:defRPr>
            </a:lvl4pPr>
            <a:lvl5pPr lvl="4" algn="ctr" rtl="0">
              <a:spcBef>
                <a:spcPts val="0"/>
              </a:spcBef>
              <a:spcAft>
                <a:spcPts val="0"/>
              </a:spcAft>
              <a:buClr>
                <a:schemeClr val="accent1"/>
              </a:buClr>
              <a:buSzPts val="2500"/>
              <a:buNone/>
              <a:defRPr sz="2500">
                <a:solidFill>
                  <a:schemeClr val="accent1"/>
                </a:solidFill>
              </a:defRPr>
            </a:lvl5pPr>
            <a:lvl6pPr lvl="5" algn="ctr" rtl="0">
              <a:spcBef>
                <a:spcPts val="0"/>
              </a:spcBef>
              <a:spcAft>
                <a:spcPts val="0"/>
              </a:spcAft>
              <a:buClr>
                <a:schemeClr val="accent1"/>
              </a:buClr>
              <a:buSzPts val="2500"/>
              <a:buNone/>
              <a:defRPr sz="2500">
                <a:solidFill>
                  <a:schemeClr val="accent1"/>
                </a:solidFill>
              </a:defRPr>
            </a:lvl6pPr>
            <a:lvl7pPr lvl="6" algn="ctr" rtl="0">
              <a:spcBef>
                <a:spcPts val="0"/>
              </a:spcBef>
              <a:spcAft>
                <a:spcPts val="0"/>
              </a:spcAft>
              <a:buClr>
                <a:schemeClr val="accent1"/>
              </a:buClr>
              <a:buSzPts val="2500"/>
              <a:buNone/>
              <a:defRPr sz="2500">
                <a:solidFill>
                  <a:schemeClr val="accent1"/>
                </a:solidFill>
              </a:defRPr>
            </a:lvl7pPr>
            <a:lvl8pPr lvl="7" algn="ctr" rtl="0">
              <a:spcBef>
                <a:spcPts val="0"/>
              </a:spcBef>
              <a:spcAft>
                <a:spcPts val="0"/>
              </a:spcAft>
              <a:buClr>
                <a:schemeClr val="accent1"/>
              </a:buClr>
              <a:buSzPts val="2500"/>
              <a:buNone/>
              <a:defRPr sz="2500">
                <a:solidFill>
                  <a:schemeClr val="accent1"/>
                </a:solidFill>
              </a:defRPr>
            </a:lvl8pPr>
            <a:lvl9pPr lvl="8" algn="ctr" rtl="0">
              <a:spcBef>
                <a:spcPts val="0"/>
              </a:spcBef>
              <a:spcAft>
                <a:spcPts val="0"/>
              </a:spcAft>
              <a:buClr>
                <a:schemeClr val="accent1"/>
              </a:buClr>
              <a:buSzPts val="2500"/>
              <a:buNone/>
              <a:defRPr sz="2500">
                <a:solidFill>
                  <a:schemeClr val="accen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hree columns 2">
  <p:cSld name="CUSTOM_4">
    <p:bg>
      <p:bgPr>
        <a:solidFill>
          <a:schemeClr val="dk1"/>
        </a:solidFill>
        <a:effectLst/>
      </p:bgPr>
    </p:bg>
    <p:spTree>
      <p:nvGrpSpPr>
        <p:cNvPr id="1" name="Shape 189"/>
        <p:cNvGrpSpPr/>
        <p:nvPr/>
      </p:nvGrpSpPr>
      <p:grpSpPr>
        <a:xfrm>
          <a:off x="0" y="0"/>
          <a:ext cx="0" cy="0"/>
          <a:chOff x="0" y="0"/>
          <a:chExt cx="0" cy="0"/>
        </a:xfrm>
      </p:grpSpPr>
      <p:sp>
        <p:nvSpPr>
          <p:cNvPr id="190" name="Google Shape;190;p27"/>
          <p:cNvSpPr txBox="1"/>
          <p:nvPr/>
        </p:nvSpPr>
        <p:spPr>
          <a:xfrm>
            <a:off x="4434900" y="1574750"/>
            <a:ext cx="4709100" cy="3508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191" name="Google Shape;191;p2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3500"/>
              <a:buNone/>
              <a:defRPr>
                <a:solidFill>
                  <a:schemeClr val="accent1"/>
                </a:solidFill>
              </a:defRPr>
            </a:lvl1pPr>
            <a:lvl2pPr lvl="1" rtl="0">
              <a:spcBef>
                <a:spcPts val="0"/>
              </a:spcBef>
              <a:spcAft>
                <a:spcPts val="0"/>
              </a:spcAft>
              <a:buClr>
                <a:schemeClr val="accent1"/>
              </a:buClr>
              <a:buSzPts val="3500"/>
              <a:buNone/>
              <a:defRPr>
                <a:solidFill>
                  <a:schemeClr val="accent1"/>
                </a:solidFill>
              </a:defRPr>
            </a:lvl2pPr>
            <a:lvl3pPr lvl="2" rtl="0">
              <a:spcBef>
                <a:spcPts val="0"/>
              </a:spcBef>
              <a:spcAft>
                <a:spcPts val="0"/>
              </a:spcAft>
              <a:buClr>
                <a:schemeClr val="accent1"/>
              </a:buClr>
              <a:buSzPts val="3500"/>
              <a:buNone/>
              <a:defRPr>
                <a:solidFill>
                  <a:schemeClr val="accent1"/>
                </a:solidFill>
              </a:defRPr>
            </a:lvl3pPr>
            <a:lvl4pPr lvl="3" rtl="0">
              <a:spcBef>
                <a:spcPts val="0"/>
              </a:spcBef>
              <a:spcAft>
                <a:spcPts val="0"/>
              </a:spcAft>
              <a:buClr>
                <a:schemeClr val="accent1"/>
              </a:buClr>
              <a:buSzPts val="3500"/>
              <a:buNone/>
              <a:defRPr>
                <a:solidFill>
                  <a:schemeClr val="accent1"/>
                </a:solidFill>
              </a:defRPr>
            </a:lvl4pPr>
            <a:lvl5pPr lvl="4" rtl="0">
              <a:spcBef>
                <a:spcPts val="0"/>
              </a:spcBef>
              <a:spcAft>
                <a:spcPts val="0"/>
              </a:spcAft>
              <a:buClr>
                <a:schemeClr val="accent1"/>
              </a:buClr>
              <a:buSzPts val="3500"/>
              <a:buNone/>
              <a:defRPr>
                <a:solidFill>
                  <a:schemeClr val="accent1"/>
                </a:solidFill>
              </a:defRPr>
            </a:lvl5pPr>
            <a:lvl6pPr lvl="5" rtl="0">
              <a:spcBef>
                <a:spcPts val="0"/>
              </a:spcBef>
              <a:spcAft>
                <a:spcPts val="0"/>
              </a:spcAft>
              <a:buClr>
                <a:schemeClr val="accent1"/>
              </a:buClr>
              <a:buSzPts val="3500"/>
              <a:buNone/>
              <a:defRPr>
                <a:solidFill>
                  <a:schemeClr val="accent1"/>
                </a:solidFill>
              </a:defRPr>
            </a:lvl6pPr>
            <a:lvl7pPr lvl="6" rtl="0">
              <a:spcBef>
                <a:spcPts val="0"/>
              </a:spcBef>
              <a:spcAft>
                <a:spcPts val="0"/>
              </a:spcAft>
              <a:buClr>
                <a:schemeClr val="accent1"/>
              </a:buClr>
              <a:buSzPts val="3500"/>
              <a:buNone/>
              <a:defRPr>
                <a:solidFill>
                  <a:schemeClr val="accent1"/>
                </a:solidFill>
              </a:defRPr>
            </a:lvl7pPr>
            <a:lvl8pPr lvl="7" rtl="0">
              <a:spcBef>
                <a:spcPts val="0"/>
              </a:spcBef>
              <a:spcAft>
                <a:spcPts val="0"/>
              </a:spcAft>
              <a:buClr>
                <a:schemeClr val="accent1"/>
              </a:buClr>
              <a:buSzPts val="3500"/>
              <a:buNone/>
              <a:defRPr>
                <a:solidFill>
                  <a:schemeClr val="accent1"/>
                </a:solidFill>
              </a:defRPr>
            </a:lvl8pPr>
            <a:lvl9pPr lvl="8" rtl="0">
              <a:spcBef>
                <a:spcPts val="0"/>
              </a:spcBef>
              <a:spcAft>
                <a:spcPts val="0"/>
              </a:spcAft>
              <a:buClr>
                <a:schemeClr val="accent1"/>
              </a:buClr>
              <a:buSzPts val="3500"/>
              <a:buNone/>
              <a:defRPr>
                <a:solidFill>
                  <a:schemeClr val="accent1"/>
                </a:solidFill>
              </a:defRPr>
            </a:lvl9pPr>
          </a:lstStyle>
          <a:p>
            <a:endParaRPr/>
          </a:p>
        </p:txBody>
      </p:sp>
      <p:sp>
        <p:nvSpPr>
          <p:cNvPr id="192" name="Google Shape;192;p27"/>
          <p:cNvSpPr txBox="1">
            <a:spLocks noGrp="1"/>
          </p:cNvSpPr>
          <p:nvPr>
            <p:ph type="title" idx="2"/>
          </p:nvPr>
        </p:nvSpPr>
        <p:spPr>
          <a:xfrm>
            <a:off x="731342" y="2905242"/>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3" name="Google Shape;193;p27"/>
          <p:cNvSpPr txBox="1">
            <a:spLocks noGrp="1"/>
          </p:cNvSpPr>
          <p:nvPr>
            <p:ph type="subTitle" idx="1"/>
          </p:nvPr>
        </p:nvSpPr>
        <p:spPr>
          <a:xfrm>
            <a:off x="731342" y="3415567"/>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94" name="Google Shape;194;p27"/>
          <p:cNvSpPr txBox="1">
            <a:spLocks noGrp="1"/>
          </p:cNvSpPr>
          <p:nvPr>
            <p:ph type="title" idx="3"/>
          </p:nvPr>
        </p:nvSpPr>
        <p:spPr>
          <a:xfrm>
            <a:off x="3430611" y="2905242"/>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5" name="Google Shape;195;p27"/>
          <p:cNvSpPr txBox="1">
            <a:spLocks noGrp="1"/>
          </p:cNvSpPr>
          <p:nvPr>
            <p:ph type="subTitle" idx="4"/>
          </p:nvPr>
        </p:nvSpPr>
        <p:spPr>
          <a:xfrm>
            <a:off x="3430611" y="3415567"/>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96" name="Google Shape;196;p27"/>
          <p:cNvSpPr txBox="1">
            <a:spLocks noGrp="1"/>
          </p:cNvSpPr>
          <p:nvPr>
            <p:ph type="title" idx="5"/>
          </p:nvPr>
        </p:nvSpPr>
        <p:spPr>
          <a:xfrm>
            <a:off x="6129887" y="2905242"/>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7" name="Google Shape;197;p27"/>
          <p:cNvSpPr txBox="1">
            <a:spLocks noGrp="1"/>
          </p:cNvSpPr>
          <p:nvPr>
            <p:ph type="subTitle" idx="6"/>
          </p:nvPr>
        </p:nvSpPr>
        <p:spPr>
          <a:xfrm>
            <a:off x="6129887" y="3415567"/>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hree columns 3">
  <p:cSld name="CUSTOM_4_1">
    <p:bg>
      <p:bgPr>
        <a:solidFill>
          <a:schemeClr val="dk1"/>
        </a:solidFill>
        <a:effectLst/>
      </p:bgPr>
    </p:bg>
    <p:spTree>
      <p:nvGrpSpPr>
        <p:cNvPr id="1" name="Shape 198"/>
        <p:cNvGrpSpPr/>
        <p:nvPr/>
      </p:nvGrpSpPr>
      <p:grpSpPr>
        <a:xfrm>
          <a:off x="0" y="0"/>
          <a:ext cx="0" cy="0"/>
          <a:chOff x="0" y="0"/>
          <a:chExt cx="0" cy="0"/>
        </a:xfrm>
      </p:grpSpPr>
      <p:sp>
        <p:nvSpPr>
          <p:cNvPr id="199" name="Google Shape;199;p28"/>
          <p:cNvSpPr txBox="1"/>
          <p:nvPr/>
        </p:nvSpPr>
        <p:spPr>
          <a:xfrm rot="5400000">
            <a:off x="-1536625" y="2730450"/>
            <a:ext cx="36825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/(AI)/(AI)/</a:t>
            </a:r>
            <a:endParaRPr>
              <a:solidFill>
                <a:schemeClr val="hlink"/>
              </a:solidFill>
            </a:endParaRPr>
          </a:p>
        </p:txBody>
      </p:sp>
      <p:sp>
        <p:nvSpPr>
          <p:cNvPr id="200" name="Google Shape;200;p28"/>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3500"/>
              <a:buNone/>
              <a:defRPr>
                <a:solidFill>
                  <a:schemeClr val="accent1"/>
                </a:solidFill>
              </a:defRPr>
            </a:lvl1pPr>
            <a:lvl2pPr lvl="1" rtl="0">
              <a:spcBef>
                <a:spcPts val="0"/>
              </a:spcBef>
              <a:spcAft>
                <a:spcPts val="0"/>
              </a:spcAft>
              <a:buClr>
                <a:schemeClr val="accent1"/>
              </a:buClr>
              <a:buSzPts val="3500"/>
              <a:buNone/>
              <a:defRPr>
                <a:solidFill>
                  <a:schemeClr val="accent1"/>
                </a:solidFill>
              </a:defRPr>
            </a:lvl2pPr>
            <a:lvl3pPr lvl="2" rtl="0">
              <a:spcBef>
                <a:spcPts val="0"/>
              </a:spcBef>
              <a:spcAft>
                <a:spcPts val="0"/>
              </a:spcAft>
              <a:buClr>
                <a:schemeClr val="accent1"/>
              </a:buClr>
              <a:buSzPts val="3500"/>
              <a:buNone/>
              <a:defRPr>
                <a:solidFill>
                  <a:schemeClr val="accent1"/>
                </a:solidFill>
              </a:defRPr>
            </a:lvl3pPr>
            <a:lvl4pPr lvl="3" rtl="0">
              <a:spcBef>
                <a:spcPts val="0"/>
              </a:spcBef>
              <a:spcAft>
                <a:spcPts val="0"/>
              </a:spcAft>
              <a:buClr>
                <a:schemeClr val="accent1"/>
              </a:buClr>
              <a:buSzPts val="3500"/>
              <a:buNone/>
              <a:defRPr>
                <a:solidFill>
                  <a:schemeClr val="accent1"/>
                </a:solidFill>
              </a:defRPr>
            </a:lvl4pPr>
            <a:lvl5pPr lvl="4" rtl="0">
              <a:spcBef>
                <a:spcPts val="0"/>
              </a:spcBef>
              <a:spcAft>
                <a:spcPts val="0"/>
              </a:spcAft>
              <a:buClr>
                <a:schemeClr val="accent1"/>
              </a:buClr>
              <a:buSzPts val="3500"/>
              <a:buNone/>
              <a:defRPr>
                <a:solidFill>
                  <a:schemeClr val="accent1"/>
                </a:solidFill>
              </a:defRPr>
            </a:lvl5pPr>
            <a:lvl6pPr lvl="5" rtl="0">
              <a:spcBef>
                <a:spcPts val="0"/>
              </a:spcBef>
              <a:spcAft>
                <a:spcPts val="0"/>
              </a:spcAft>
              <a:buClr>
                <a:schemeClr val="accent1"/>
              </a:buClr>
              <a:buSzPts val="3500"/>
              <a:buNone/>
              <a:defRPr>
                <a:solidFill>
                  <a:schemeClr val="accent1"/>
                </a:solidFill>
              </a:defRPr>
            </a:lvl6pPr>
            <a:lvl7pPr lvl="6" rtl="0">
              <a:spcBef>
                <a:spcPts val="0"/>
              </a:spcBef>
              <a:spcAft>
                <a:spcPts val="0"/>
              </a:spcAft>
              <a:buClr>
                <a:schemeClr val="accent1"/>
              </a:buClr>
              <a:buSzPts val="3500"/>
              <a:buNone/>
              <a:defRPr>
                <a:solidFill>
                  <a:schemeClr val="accent1"/>
                </a:solidFill>
              </a:defRPr>
            </a:lvl7pPr>
            <a:lvl8pPr lvl="7" rtl="0">
              <a:spcBef>
                <a:spcPts val="0"/>
              </a:spcBef>
              <a:spcAft>
                <a:spcPts val="0"/>
              </a:spcAft>
              <a:buClr>
                <a:schemeClr val="accent1"/>
              </a:buClr>
              <a:buSzPts val="3500"/>
              <a:buNone/>
              <a:defRPr>
                <a:solidFill>
                  <a:schemeClr val="accent1"/>
                </a:solidFill>
              </a:defRPr>
            </a:lvl8pPr>
            <a:lvl9pPr lvl="8" rtl="0">
              <a:spcBef>
                <a:spcPts val="0"/>
              </a:spcBef>
              <a:spcAft>
                <a:spcPts val="0"/>
              </a:spcAft>
              <a:buClr>
                <a:schemeClr val="accent1"/>
              </a:buClr>
              <a:buSzPts val="3500"/>
              <a:buNone/>
              <a:defRPr>
                <a:solidFill>
                  <a:schemeClr val="accent1"/>
                </a:solidFill>
              </a:defRPr>
            </a:lvl9pPr>
          </a:lstStyle>
          <a:p>
            <a:endParaRPr/>
          </a:p>
        </p:txBody>
      </p:sp>
      <p:sp>
        <p:nvSpPr>
          <p:cNvPr id="201" name="Google Shape;201;p28"/>
          <p:cNvSpPr txBox="1">
            <a:spLocks noGrp="1"/>
          </p:cNvSpPr>
          <p:nvPr>
            <p:ph type="title" idx="2"/>
          </p:nvPr>
        </p:nvSpPr>
        <p:spPr>
          <a:xfrm>
            <a:off x="731342" y="3034959"/>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2" name="Google Shape;202;p28"/>
          <p:cNvSpPr txBox="1">
            <a:spLocks noGrp="1"/>
          </p:cNvSpPr>
          <p:nvPr>
            <p:ph type="subTitle" idx="1"/>
          </p:nvPr>
        </p:nvSpPr>
        <p:spPr>
          <a:xfrm>
            <a:off x="731342" y="3545284"/>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3" name="Google Shape;203;p28"/>
          <p:cNvSpPr txBox="1">
            <a:spLocks noGrp="1"/>
          </p:cNvSpPr>
          <p:nvPr>
            <p:ph type="title" idx="3"/>
          </p:nvPr>
        </p:nvSpPr>
        <p:spPr>
          <a:xfrm>
            <a:off x="3430611" y="3034959"/>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4" name="Google Shape;204;p28"/>
          <p:cNvSpPr txBox="1">
            <a:spLocks noGrp="1"/>
          </p:cNvSpPr>
          <p:nvPr>
            <p:ph type="subTitle" idx="4"/>
          </p:nvPr>
        </p:nvSpPr>
        <p:spPr>
          <a:xfrm>
            <a:off x="3430611" y="3545284"/>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5" name="Google Shape;205;p28"/>
          <p:cNvSpPr txBox="1">
            <a:spLocks noGrp="1"/>
          </p:cNvSpPr>
          <p:nvPr>
            <p:ph type="title" idx="5"/>
          </p:nvPr>
        </p:nvSpPr>
        <p:spPr>
          <a:xfrm>
            <a:off x="6129887" y="3034959"/>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6" name="Google Shape;206;p28"/>
          <p:cNvSpPr txBox="1">
            <a:spLocks noGrp="1"/>
          </p:cNvSpPr>
          <p:nvPr>
            <p:ph type="subTitle" idx="6"/>
          </p:nvPr>
        </p:nvSpPr>
        <p:spPr>
          <a:xfrm>
            <a:off x="6129887" y="3545284"/>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four columns">
  <p:cSld name="BLANK_1_1_1_1">
    <p:bg>
      <p:bgPr>
        <a:solidFill>
          <a:schemeClr val="dk1"/>
        </a:solidFill>
        <a:effectLst/>
      </p:bgPr>
    </p:bg>
    <p:spTree>
      <p:nvGrpSpPr>
        <p:cNvPr id="1" name="Shape 207"/>
        <p:cNvGrpSpPr/>
        <p:nvPr/>
      </p:nvGrpSpPr>
      <p:grpSpPr>
        <a:xfrm>
          <a:off x="0" y="0"/>
          <a:ext cx="0" cy="0"/>
          <a:chOff x="0" y="0"/>
          <a:chExt cx="0" cy="0"/>
        </a:xfrm>
      </p:grpSpPr>
      <p:sp>
        <p:nvSpPr>
          <p:cNvPr id="208" name="Google Shape;208;p29"/>
          <p:cNvSpPr txBox="1"/>
          <p:nvPr/>
        </p:nvSpPr>
        <p:spPr>
          <a:xfrm>
            <a:off x="11400" y="2656728"/>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209" name="Google Shape;209;p29"/>
          <p:cNvSpPr txBox="1"/>
          <p:nvPr/>
        </p:nvSpPr>
        <p:spPr>
          <a:xfrm>
            <a:off x="22675" y="3985092"/>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210" name="Google Shape;210;p29"/>
          <p:cNvSpPr txBox="1"/>
          <p:nvPr/>
        </p:nvSpPr>
        <p:spPr>
          <a:xfrm>
            <a:off x="11400" y="1328364"/>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211" name="Google Shape;211;p29"/>
          <p:cNvSpPr/>
          <p:nvPr/>
        </p:nvSpPr>
        <p:spPr>
          <a:xfrm>
            <a:off x="712400" y="1168200"/>
            <a:ext cx="7716600" cy="344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9"/>
          <p:cNvSpPr txBox="1">
            <a:spLocks noGrp="1"/>
          </p:cNvSpPr>
          <p:nvPr>
            <p:ph type="title"/>
          </p:nvPr>
        </p:nvSpPr>
        <p:spPr>
          <a:xfrm>
            <a:off x="1195863" y="1454250"/>
            <a:ext cx="2867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13" name="Google Shape;213;p29"/>
          <p:cNvSpPr txBox="1">
            <a:spLocks noGrp="1"/>
          </p:cNvSpPr>
          <p:nvPr>
            <p:ph type="subTitle" idx="1"/>
          </p:nvPr>
        </p:nvSpPr>
        <p:spPr>
          <a:xfrm>
            <a:off x="1195863" y="2040775"/>
            <a:ext cx="2867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14" name="Google Shape;214;p29"/>
          <p:cNvSpPr txBox="1">
            <a:spLocks noGrp="1"/>
          </p:cNvSpPr>
          <p:nvPr>
            <p:ph type="title" idx="2"/>
          </p:nvPr>
        </p:nvSpPr>
        <p:spPr>
          <a:xfrm>
            <a:off x="5081043" y="1454250"/>
            <a:ext cx="2867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15" name="Google Shape;215;p29"/>
          <p:cNvSpPr txBox="1">
            <a:spLocks noGrp="1"/>
          </p:cNvSpPr>
          <p:nvPr>
            <p:ph type="subTitle" idx="3"/>
          </p:nvPr>
        </p:nvSpPr>
        <p:spPr>
          <a:xfrm>
            <a:off x="5081043" y="2040775"/>
            <a:ext cx="2867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16" name="Google Shape;216;p29"/>
          <p:cNvSpPr txBox="1">
            <a:spLocks noGrp="1"/>
          </p:cNvSpPr>
          <p:nvPr>
            <p:ph type="title" idx="4"/>
          </p:nvPr>
        </p:nvSpPr>
        <p:spPr>
          <a:xfrm>
            <a:off x="1195863" y="3268650"/>
            <a:ext cx="2867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17" name="Google Shape;217;p29"/>
          <p:cNvSpPr txBox="1">
            <a:spLocks noGrp="1"/>
          </p:cNvSpPr>
          <p:nvPr>
            <p:ph type="subTitle" idx="5"/>
          </p:nvPr>
        </p:nvSpPr>
        <p:spPr>
          <a:xfrm>
            <a:off x="1195863" y="3855175"/>
            <a:ext cx="2867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18" name="Google Shape;218;p29"/>
          <p:cNvSpPr txBox="1">
            <a:spLocks noGrp="1"/>
          </p:cNvSpPr>
          <p:nvPr>
            <p:ph type="title" idx="6"/>
          </p:nvPr>
        </p:nvSpPr>
        <p:spPr>
          <a:xfrm>
            <a:off x="5081043" y="3268650"/>
            <a:ext cx="2867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19" name="Google Shape;219;p29"/>
          <p:cNvSpPr txBox="1">
            <a:spLocks noGrp="1"/>
          </p:cNvSpPr>
          <p:nvPr>
            <p:ph type="subTitle" idx="7"/>
          </p:nvPr>
        </p:nvSpPr>
        <p:spPr>
          <a:xfrm>
            <a:off x="5081043" y="3855175"/>
            <a:ext cx="2867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0" name="Google Shape;220;p29"/>
          <p:cNvSpPr txBox="1">
            <a:spLocks noGrp="1"/>
          </p:cNvSpPr>
          <p:nvPr>
            <p:ph type="title" idx="8"/>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six columns">
  <p:cSld name="BLANK_1_1_1_1_1">
    <p:bg>
      <p:bgPr>
        <a:solidFill>
          <a:schemeClr val="dk1"/>
        </a:solidFill>
        <a:effectLst/>
      </p:bgPr>
    </p:bg>
    <p:spTree>
      <p:nvGrpSpPr>
        <p:cNvPr id="1" name="Shape 221"/>
        <p:cNvGrpSpPr/>
        <p:nvPr/>
      </p:nvGrpSpPr>
      <p:grpSpPr>
        <a:xfrm>
          <a:off x="0" y="0"/>
          <a:ext cx="0" cy="0"/>
          <a:chOff x="0" y="0"/>
          <a:chExt cx="0" cy="0"/>
        </a:xfrm>
      </p:grpSpPr>
      <p:sp>
        <p:nvSpPr>
          <p:cNvPr id="222" name="Google Shape;222;p30"/>
          <p:cNvSpPr txBox="1"/>
          <p:nvPr/>
        </p:nvSpPr>
        <p:spPr>
          <a:xfrm rot="5400000">
            <a:off x="-1274000" y="2227883"/>
            <a:ext cx="36825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/(AI)/(AI)/</a:t>
            </a:r>
            <a:endParaRPr>
              <a:solidFill>
                <a:schemeClr val="hlink"/>
              </a:solidFill>
            </a:endParaRPr>
          </a:p>
        </p:txBody>
      </p:sp>
      <p:sp>
        <p:nvSpPr>
          <p:cNvPr id="223" name="Google Shape;223;p30"/>
          <p:cNvSpPr txBox="1"/>
          <p:nvPr/>
        </p:nvSpPr>
        <p:spPr>
          <a:xfrm rot="5400000">
            <a:off x="6769175" y="2380283"/>
            <a:ext cx="36825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/(AI)/(AI)/</a:t>
            </a:r>
            <a:endParaRPr>
              <a:solidFill>
                <a:schemeClr val="hlink"/>
              </a:solidFill>
            </a:endParaRPr>
          </a:p>
        </p:txBody>
      </p:sp>
      <p:sp>
        <p:nvSpPr>
          <p:cNvPr id="224" name="Google Shape;224;p30"/>
          <p:cNvSpPr txBox="1">
            <a:spLocks noGrp="1"/>
          </p:cNvSpPr>
          <p:nvPr>
            <p:ph type="title"/>
          </p:nvPr>
        </p:nvSpPr>
        <p:spPr>
          <a:xfrm>
            <a:off x="720000" y="18352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5" name="Google Shape;225;p30"/>
          <p:cNvSpPr txBox="1">
            <a:spLocks noGrp="1"/>
          </p:cNvSpPr>
          <p:nvPr>
            <p:ph type="subTitle" idx="1"/>
          </p:nvPr>
        </p:nvSpPr>
        <p:spPr>
          <a:xfrm>
            <a:off x="720000" y="23455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6" name="Google Shape;226;p30"/>
          <p:cNvSpPr txBox="1">
            <a:spLocks noGrp="1"/>
          </p:cNvSpPr>
          <p:nvPr>
            <p:ph type="title" idx="2"/>
          </p:nvPr>
        </p:nvSpPr>
        <p:spPr>
          <a:xfrm>
            <a:off x="3419269" y="18352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7" name="Google Shape;227;p30"/>
          <p:cNvSpPr txBox="1">
            <a:spLocks noGrp="1"/>
          </p:cNvSpPr>
          <p:nvPr>
            <p:ph type="subTitle" idx="3"/>
          </p:nvPr>
        </p:nvSpPr>
        <p:spPr>
          <a:xfrm>
            <a:off x="3419269" y="23455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8" name="Google Shape;228;p30"/>
          <p:cNvSpPr txBox="1">
            <a:spLocks noGrp="1"/>
          </p:cNvSpPr>
          <p:nvPr>
            <p:ph type="title" idx="4"/>
          </p:nvPr>
        </p:nvSpPr>
        <p:spPr>
          <a:xfrm>
            <a:off x="720000" y="3618817"/>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9" name="Google Shape;229;p30"/>
          <p:cNvSpPr txBox="1">
            <a:spLocks noGrp="1"/>
          </p:cNvSpPr>
          <p:nvPr>
            <p:ph type="subTitle" idx="5"/>
          </p:nvPr>
        </p:nvSpPr>
        <p:spPr>
          <a:xfrm>
            <a:off x="720000" y="4129142"/>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0" name="Google Shape;230;p30"/>
          <p:cNvSpPr txBox="1">
            <a:spLocks noGrp="1"/>
          </p:cNvSpPr>
          <p:nvPr>
            <p:ph type="title" idx="6"/>
          </p:nvPr>
        </p:nvSpPr>
        <p:spPr>
          <a:xfrm>
            <a:off x="3419269" y="3618817"/>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1" name="Google Shape;231;p30"/>
          <p:cNvSpPr txBox="1">
            <a:spLocks noGrp="1"/>
          </p:cNvSpPr>
          <p:nvPr>
            <p:ph type="subTitle" idx="7"/>
          </p:nvPr>
        </p:nvSpPr>
        <p:spPr>
          <a:xfrm>
            <a:off x="3419269" y="4129142"/>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2" name="Google Shape;232;p30"/>
          <p:cNvSpPr txBox="1">
            <a:spLocks noGrp="1"/>
          </p:cNvSpPr>
          <p:nvPr>
            <p:ph type="title" idx="8"/>
          </p:nvPr>
        </p:nvSpPr>
        <p:spPr>
          <a:xfrm>
            <a:off x="6118545" y="18352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3" name="Google Shape;233;p30"/>
          <p:cNvSpPr txBox="1">
            <a:spLocks noGrp="1"/>
          </p:cNvSpPr>
          <p:nvPr>
            <p:ph type="subTitle" idx="9"/>
          </p:nvPr>
        </p:nvSpPr>
        <p:spPr>
          <a:xfrm>
            <a:off x="6118545" y="23455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4" name="Google Shape;234;p30"/>
          <p:cNvSpPr txBox="1">
            <a:spLocks noGrp="1"/>
          </p:cNvSpPr>
          <p:nvPr>
            <p:ph type="title" idx="13"/>
          </p:nvPr>
        </p:nvSpPr>
        <p:spPr>
          <a:xfrm>
            <a:off x="6118545" y="3618817"/>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5" name="Google Shape;235;p30"/>
          <p:cNvSpPr txBox="1">
            <a:spLocks noGrp="1"/>
          </p:cNvSpPr>
          <p:nvPr>
            <p:ph type="subTitle" idx="14"/>
          </p:nvPr>
        </p:nvSpPr>
        <p:spPr>
          <a:xfrm>
            <a:off x="6118545" y="4129142"/>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6" name="Google Shape;236;p30"/>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dk1"/>
        </a:solidFill>
        <a:effectLst/>
      </p:bgPr>
    </p:bg>
    <p:spTree>
      <p:nvGrpSpPr>
        <p:cNvPr id="1" name="Shape 22"/>
        <p:cNvGrpSpPr/>
        <p:nvPr/>
      </p:nvGrpSpPr>
      <p:grpSpPr>
        <a:xfrm>
          <a:off x="0" y="0"/>
          <a:ext cx="0" cy="0"/>
          <a:chOff x="0" y="0"/>
          <a:chExt cx="0" cy="0"/>
        </a:xfrm>
      </p:grpSpPr>
      <p:sp>
        <p:nvSpPr>
          <p:cNvPr id="23" name="Google Shape;23;p4"/>
          <p:cNvSpPr txBox="1"/>
          <p:nvPr/>
        </p:nvSpPr>
        <p:spPr>
          <a:xfrm rot="5400000">
            <a:off x="-1536625" y="2730450"/>
            <a:ext cx="36825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/(AI)/(AI)/</a:t>
            </a:r>
            <a:endParaRPr>
              <a:solidFill>
                <a:schemeClr val="hlink"/>
              </a:solidFill>
            </a:endParaRPr>
          </a:p>
        </p:txBody>
      </p:sp>
      <p:sp>
        <p:nvSpPr>
          <p:cNvPr id="24" name="Google Shape;24;p4"/>
          <p:cNvSpPr/>
          <p:nvPr/>
        </p:nvSpPr>
        <p:spPr>
          <a:xfrm>
            <a:off x="712400" y="1091150"/>
            <a:ext cx="7716600" cy="4052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4"/>
          <p:cNvSpPr txBox="1">
            <a:spLocks noGrp="1"/>
          </p:cNvSpPr>
          <p:nvPr>
            <p:ph type="subTitle" idx="1"/>
          </p:nvPr>
        </p:nvSpPr>
        <p:spPr>
          <a:xfrm>
            <a:off x="918600" y="1071750"/>
            <a:ext cx="7306800" cy="3595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400"/>
              <a:buFont typeface="Raleway"/>
              <a:buAutoNum type="arabicPeriod"/>
              <a:defRPr sz="1200">
                <a:solidFill>
                  <a:schemeClr val="accent2"/>
                </a:solidFill>
              </a:defRPr>
            </a:lvl1pPr>
            <a:lvl2pPr lvl="1" rtl="0">
              <a:spcBef>
                <a:spcPts val="0"/>
              </a:spcBef>
              <a:spcAft>
                <a:spcPts val="0"/>
              </a:spcAft>
              <a:buClr>
                <a:schemeClr val="accent2"/>
              </a:buClr>
              <a:buSzPts val="1400"/>
              <a:buChar char="●"/>
              <a:defRPr sz="1200">
                <a:solidFill>
                  <a:schemeClr val="accent2"/>
                </a:solidFill>
              </a:defRPr>
            </a:lvl2pPr>
            <a:lvl3pPr lvl="2" algn="ctr" rtl="0">
              <a:lnSpc>
                <a:spcPct val="100000"/>
              </a:lnSpc>
              <a:spcBef>
                <a:spcPts val="0"/>
              </a:spcBef>
              <a:spcAft>
                <a:spcPts val="0"/>
              </a:spcAft>
              <a:buClr>
                <a:schemeClr val="accent2"/>
              </a:buClr>
              <a:buSzPts val="1400"/>
              <a:buAutoNum type="romanLcPeriod"/>
              <a:defRPr>
                <a:solidFill>
                  <a:schemeClr val="accent2"/>
                </a:solidFill>
              </a:defRPr>
            </a:lvl3pPr>
            <a:lvl4pPr lvl="3" algn="ctr" rtl="0">
              <a:lnSpc>
                <a:spcPct val="100000"/>
              </a:lnSpc>
              <a:spcBef>
                <a:spcPts val="0"/>
              </a:spcBef>
              <a:spcAft>
                <a:spcPts val="0"/>
              </a:spcAft>
              <a:buClr>
                <a:schemeClr val="accent2"/>
              </a:buClr>
              <a:buSzPts val="1400"/>
              <a:buAutoNum type="arabicPeriod"/>
              <a:defRPr>
                <a:solidFill>
                  <a:schemeClr val="accent2"/>
                </a:solidFill>
              </a:defRPr>
            </a:lvl4pPr>
            <a:lvl5pPr lvl="4" algn="ctr" rtl="0">
              <a:lnSpc>
                <a:spcPct val="100000"/>
              </a:lnSpc>
              <a:spcBef>
                <a:spcPts val="0"/>
              </a:spcBef>
              <a:spcAft>
                <a:spcPts val="0"/>
              </a:spcAft>
              <a:buClr>
                <a:schemeClr val="accent2"/>
              </a:buClr>
              <a:buSzPts val="1400"/>
              <a:buAutoNum type="alphaLcPeriod"/>
              <a:defRPr>
                <a:solidFill>
                  <a:schemeClr val="accent2"/>
                </a:solidFill>
              </a:defRPr>
            </a:lvl5pPr>
            <a:lvl6pPr lvl="5" algn="ctr" rtl="0">
              <a:lnSpc>
                <a:spcPct val="100000"/>
              </a:lnSpc>
              <a:spcBef>
                <a:spcPts val="0"/>
              </a:spcBef>
              <a:spcAft>
                <a:spcPts val="0"/>
              </a:spcAft>
              <a:buClr>
                <a:schemeClr val="accent2"/>
              </a:buClr>
              <a:buSzPts val="1400"/>
              <a:buAutoNum type="romanLcPeriod"/>
              <a:defRPr>
                <a:solidFill>
                  <a:schemeClr val="accent2"/>
                </a:solidFill>
              </a:defRPr>
            </a:lvl6pPr>
            <a:lvl7pPr lvl="6" algn="ctr" rtl="0">
              <a:lnSpc>
                <a:spcPct val="100000"/>
              </a:lnSpc>
              <a:spcBef>
                <a:spcPts val="0"/>
              </a:spcBef>
              <a:spcAft>
                <a:spcPts val="0"/>
              </a:spcAft>
              <a:buClr>
                <a:schemeClr val="accent2"/>
              </a:buClr>
              <a:buSzPts val="1400"/>
              <a:buAutoNum type="arabicPeriod"/>
              <a:defRPr>
                <a:solidFill>
                  <a:schemeClr val="accent2"/>
                </a:solidFill>
              </a:defRPr>
            </a:lvl7pPr>
            <a:lvl8pPr lvl="7" algn="ctr" rtl="0">
              <a:lnSpc>
                <a:spcPct val="100000"/>
              </a:lnSpc>
              <a:spcBef>
                <a:spcPts val="0"/>
              </a:spcBef>
              <a:spcAft>
                <a:spcPts val="0"/>
              </a:spcAft>
              <a:buClr>
                <a:schemeClr val="accent2"/>
              </a:buClr>
              <a:buSzPts val="1400"/>
              <a:buAutoNum type="alphaLcPeriod"/>
              <a:defRPr>
                <a:solidFill>
                  <a:schemeClr val="accent2"/>
                </a:solidFill>
              </a:defRPr>
            </a:lvl8pPr>
            <a:lvl9pPr lvl="8" algn="ctr" rtl="0">
              <a:lnSpc>
                <a:spcPct val="100000"/>
              </a:lnSpc>
              <a:spcBef>
                <a:spcPts val="0"/>
              </a:spcBef>
              <a:spcAft>
                <a:spcPts val="0"/>
              </a:spcAft>
              <a:buClr>
                <a:schemeClr val="accent2"/>
              </a:buClr>
              <a:buSzPts val="1400"/>
              <a:buAutoNum type="romanLcPeriod"/>
              <a:defRPr>
                <a:solidFill>
                  <a:schemeClr val="accent2"/>
                </a:solidFill>
              </a:defRPr>
            </a:lvl9pPr>
          </a:lstStyle>
          <a:p>
            <a:endParaRPr/>
          </a:p>
        </p:txBody>
      </p:sp>
      <p:sp>
        <p:nvSpPr>
          <p:cNvPr id="26" name="Google Shape;26;p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9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Numbers and text">
  <p:cSld name="BLANK_1_1_1_1_1_1">
    <p:bg>
      <p:bgPr>
        <a:solidFill>
          <a:schemeClr val="dk1"/>
        </a:solidFill>
        <a:effectLst/>
      </p:bgPr>
    </p:bg>
    <p:spTree>
      <p:nvGrpSpPr>
        <p:cNvPr id="1" name="Shape 237"/>
        <p:cNvGrpSpPr/>
        <p:nvPr/>
      </p:nvGrpSpPr>
      <p:grpSpPr>
        <a:xfrm>
          <a:off x="0" y="0"/>
          <a:ext cx="0" cy="0"/>
          <a:chOff x="0" y="0"/>
          <a:chExt cx="0" cy="0"/>
        </a:xfrm>
      </p:grpSpPr>
      <p:sp>
        <p:nvSpPr>
          <p:cNvPr id="238" name="Google Shape;238;p31"/>
          <p:cNvSpPr txBox="1"/>
          <p:nvPr/>
        </p:nvSpPr>
        <p:spPr>
          <a:xfrm rot="5400000">
            <a:off x="-571525" y="3695550"/>
            <a:ext cx="17523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t>
            </a:r>
            <a:endParaRPr>
              <a:solidFill>
                <a:schemeClr val="hlink"/>
              </a:solidFill>
            </a:endParaRPr>
          </a:p>
        </p:txBody>
      </p:sp>
      <p:sp>
        <p:nvSpPr>
          <p:cNvPr id="239" name="Google Shape;239;p31"/>
          <p:cNvSpPr txBox="1"/>
          <p:nvPr/>
        </p:nvSpPr>
        <p:spPr>
          <a:xfrm>
            <a:off x="7751741" y="0"/>
            <a:ext cx="2370600" cy="51435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240" name="Google Shape;240;p31"/>
          <p:cNvSpPr/>
          <p:nvPr/>
        </p:nvSpPr>
        <p:spPr>
          <a:xfrm>
            <a:off x="719509" y="1393266"/>
            <a:ext cx="7704000" cy="2964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1"/>
          <p:cNvSpPr txBox="1">
            <a:spLocks noGrp="1"/>
          </p:cNvSpPr>
          <p:nvPr>
            <p:ph type="title" hasCustomPrompt="1"/>
          </p:nvPr>
        </p:nvSpPr>
        <p:spPr>
          <a:xfrm>
            <a:off x="1205424" y="3396700"/>
            <a:ext cx="1813200" cy="658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4500">
                <a:solidFill>
                  <a:schemeClr val="accent1"/>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242" name="Google Shape;242;p31"/>
          <p:cNvSpPr txBox="1">
            <a:spLocks noGrp="1"/>
          </p:cNvSpPr>
          <p:nvPr>
            <p:ph type="title" idx="2" hasCustomPrompt="1"/>
          </p:nvPr>
        </p:nvSpPr>
        <p:spPr>
          <a:xfrm>
            <a:off x="3658409" y="3396700"/>
            <a:ext cx="1815900" cy="658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4500">
                <a:solidFill>
                  <a:schemeClr val="accent1"/>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243" name="Google Shape;243;p31"/>
          <p:cNvSpPr txBox="1">
            <a:spLocks noGrp="1"/>
          </p:cNvSpPr>
          <p:nvPr>
            <p:ph type="title" idx="3" hasCustomPrompt="1"/>
          </p:nvPr>
        </p:nvSpPr>
        <p:spPr>
          <a:xfrm>
            <a:off x="6120687" y="3396704"/>
            <a:ext cx="1828800" cy="658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4500">
                <a:solidFill>
                  <a:schemeClr val="accent1"/>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244" name="Google Shape;244;p31"/>
          <p:cNvSpPr txBox="1">
            <a:spLocks noGrp="1"/>
          </p:cNvSpPr>
          <p:nvPr>
            <p:ph type="title" idx="4"/>
          </p:nvPr>
        </p:nvSpPr>
        <p:spPr>
          <a:xfrm>
            <a:off x="1204084" y="2368650"/>
            <a:ext cx="18159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5" name="Google Shape;245;p31"/>
          <p:cNvSpPr txBox="1">
            <a:spLocks noGrp="1"/>
          </p:cNvSpPr>
          <p:nvPr>
            <p:ph type="subTitle" idx="1"/>
          </p:nvPr>
        </p:nvSpPr>
        <p:spPr>
          <a:xfrm>
            <a:off x="1204084" y="2878975"/>
            <a:ext cx="18159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6" name="Google Shape;246;p31"/>
          <p:cNvSpPr txBox="1">
            <a:spLocks noGrp="1"/>
          </p:cNvSpPr>
          <p:nvPr>
            <p:ph type="title" idx="5"/>
          </p:nvPr>
        </p:nvSpPr>
        <p:spPr>
          <a:xfrm>
            <a:off x="3658409" y="2368650"/>
            <a:ext cx="1815900" cy="52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7" name="Google Shape;247;p31"/>
          <p:cNvSpPr txBox="1">
            <a:spLocks noGrp="1"/>
          </p:cNvSpPr>
          <p:nvPr>
            <p:ph type="subTitle" idx="6"/>
          </p:nvPr>
        </p:nvSpPr>
        <p:spPr>
          <a:xfrm>
            <a:off x="3658409" y="2875724"/>
            <a:ext cx="1815900" cy="481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8" name="Google Shape;248;p31"/>
          <p:cNvSpPr txBox="1">
            <a:spLocks noGrp="1"/>
          </p:cNvSpPr>
          <p:nvPr>
            <p:ph type="title" idx="7"/>
          </p:nvPr>
        </p:nvSpPr>
        <p:spPr>
          <a:xfrm>
            <a:off x="6120687" y="2368650"/>
            <a:ext cx="18288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accen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9" name="Google Shape;249;p31"/>
          <p:cNvSpPr txBox="1">
            <a:spLocks noGrp="1"/>
          </p:cNvSpPr>
          <p:nvPr>
            <p:ph type="subTitle" idx="8"/>
          </p:nvPr>
        </p:nvSpPr>
        <p:spPr>
          <a:xfrm>
            <a:off x="6120687" y="2878975"/>
            <a:ext cx="18288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0" name="Google Shape;250;p31"/>
          <p:cNvSpPr txBox="1">
            <a:spLocks noGrp="1"/>
          </p:cNvSpPr>
          <p:nvPr>
            <p:ph type="title" idx="9"/>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anks">
  <p:cSld name="BLANK_1_1_1_1_1_1_2">
    <p:bg>
      <p:bgPr>
        <a:solidFill>
          <a:schemeClr val="dk1"/>
        </a:solidFill>
        <a:effectLst/>
      </p:bgPr>
    </p:bg>
    <p:spTree>
      <p:nvGrpSpPr>
        <p:cNvPr id="1" name="Shape 251"/>
        <p:cNvGrpSpPr/>
        <p:nvPr/>
      </p:nvGrpSpPr>
      <p:grpSpPr>
        <a:xfrm>
          <a:off x="0" y="0"/>
          <a:ext cx="0" cy="0"/>
          <a:chOff x="0" y="0"/>
          <a:chExt cx="0" cy="0"/>
        </a:xfrm>
      </p:grpSpPr>
      <p:sp>
        <p:nvSpPr>
          <p:cNvPr id="252" name="Google Shape;252;p32"/>
          <p:cNvSpPr txBox="1"/>
          <p:nvPr/>
        </p:nvSpPr>
        <p:spPr>
          <a:xfrm rot="5400000">
            <a:off x="-1536625" y="2730450"/>
            <a:ext cx="3682500" cy="1143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/(AI)/(AI)/</a:t>
            </a:r>
            <a:endParaRPr>
              <a:solidFill>
                <a:schemeClr val="hlink"/>
              </a:solidFill>
            </a:endParaRPr>
          </a:p>
        </p:txBody>
      </p:sp>
      <p:sp>
        <p:nvSpPr>
          <p:cNvPr id="253" name="Google Shape;253;p32"/>
          <p:cNvSpPr txBox="1"/>
          <p:nvPr/>
        </p:nvSpPr>
        <p:spPr>
          <a:xfrm>
            <a:off x="7751741" y="0"/>
            <a:ext cx="2370600" cy="51435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254" name="Google Shape;254;p32"/>
          <p:cNvSpPr/>
          <p:nvPr/>
        </p:nvSpPr>
        <p:spPr>
          <a:xfrm>
            <a:off x="1958925" y="535000"/>
            <a:ext cx="5239800" cy="40737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2"/>
          <p:cNvSpPr txBox="1">
            <a:spLocks noGrp="1"/>
          </p:cNvSpPr>
          <p:nvPr>
            <p:ph type="ctrTitle"/>
          </p:nvPr>
        </p:nvSpPr>
        <p:spPr>
          <a:xfrm>
            <a:off x="2429950" y="723341"/>
            <a:ext cx="4284000" cy="99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9100">
                <a:solidFill>
                  <a:schemeClr val="accent1"/>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56" name="Google Shape;256;p32"/>
          <p:cNvSpPr txBox="1">
            <a:spLocks noGrp="1"/>
          </p:cNvSpPr>
          <p:nvPr>
            <p:ph type="subTitle" idx="1"/>
          </p:nvPr>
        </p:nvSpPr>
        <p:spPr>
          <a:xfrm>
            <a:off x="2687700" y="2227616"/>
            <a:ext cx="3778800" cy="1279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57" name="Google Shape;257;p32"/>
          <p:cNvSpPr txBox="1"/>
          <p:nvPr/>
        </p:nvSpPr>
        <p:spPr>
          <a:xfrm>
            <a:off x="2359091" y="3530100"/>
            <a:ext cx="4434600" cy="660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solidFill>
                  <a:schemeClr val="dk1"/>
                </a:solidFill>
                <a:latin typeface="Raleway"/>
                <a:ea typeface="Raleway"/>
                <a:cs typeface="Raleway"/>
                <a:sym typeface="Raleway"/>
              </a:rPr>
              <a:t>CREDITS: This presentation template was created by </a:t>
            </a:r>
            <a:r>
              <a:rPr lang="en" sz="1200" b="1">
                <a:solidFill>
                  <a:schemeClr val="dk1"/>
                </a:solidFill>
                <a:uFill>
                  <a:noFill/>
                </a:uFill>
                <a:latin typeface="Raleway"/>
                <a:ea typeface="Raleway"/>
                <a:cs typeface="Raleway"/>
                <a:sym typeface="Raleway"/>
                <a:hlinkClick r:id="rId2">
                  <a:extLst>
                    <a:ext uri="{A12FA001-AC4F-418D-AE19-62706E023703}">
                      <ahyp:hlinkClr xmlns:ahyp="http://schemas.microsoft.com/office/drawing/2018/hyperlinkcolor" val="tx"/>
                    </a:ext>
                  </a:extLst>
                </a:hlinkClick>
              </a:rPr>
              <a:t>Slidesgo</a:t>
            </a:r>
            <a:r>
              <a:rPr lang="en" sz="1200">
                <a:solidFill>
                  <a:schemeClr val="dk1"/>
                </a:solidFill>
                <a:latin typeface="Raleway"/>
                <a:ea typeface="Raleway"/>
                <a:cs typeface="Raleway"/>
                <a:sym typeface="Raleway"/>
              </a:rPr>
              <a:t>, including icons by </a:t>
            </a:r>
            <a:r>
              <a:rPr lang="en" sz="1200" b="1">
                <a:solidFill>
                  <a:schemeClr val="dk1"/>
                </a:solidFill>
                <a:uFill>
                  <a:noFill/>
                </a:uFill>
                <a:latin typeface="Raleway"/>
                <a:ea typeface="Raleway"/>
                <a:cs typeface="Raleway"/>
                <a:sym typeface="Raleway"/>
                <a:hlinkClick r:id="rId3">
                  <a:extLst>
                    <a:ext uri="{A12FA001-AC4F-418D-AE19-62706E023703}">
                      <ahyp:hlinkClr xmlns:ahyp="http://schemas.microsoft.com/office/drawing/2018/hyperlinkcolor" val="tx"/>
                    </a:ext>
                  </a:extLst>
                </a:hlinkClick>
              </a:rPr>
              <a:t>Flaticon</a:t>
            </a:r>
            <a:r>
              <a:rPr lang="en" sz="1200">
                <a:solidFill>
                  <a:schemeClr val="dk1"/>
                </a:solidFill>
                <a:latin typeface="Raleway"/>
                <a:ea typeface="Raleway"/>
                <a:cs typeface="Raleway"/>
                <a:sym typeface="Raleway"/>
              </a:rPr>
              <a:t> and infographics &amp; images by </a:t>
            </a:r>
            <a:r>
              <a:rPr lang="en" sz="1200" b="1">
                <a:solidFill>
                  <a:schemeClr val="dk1"/>
                </a:solidFill>
                <a:uFill>
                  <a:noFill/>
                </a:uFill>
                <a:latin typeface="Raleway"/>
                <a:ea typeface="Raleway"/>
                <a:cs typeface="Raleway"/>
                <a:sym typeface="Raleway"/>
                <a:hlinkClick r:id="rId4">
                  <a:extLst>
                    <a:ext uri="{A12FA001-AC4F-418D-AE19-62706E023703}">
                      <ahyp:hlinkClr xmlns:ahyp="http://schemas.microsoft.com/office/drawing/2018/hyperlinkcolor" val="tx"/>
                    </a:ext>
                  </a:extLst>
                </a:hlinkClick>
              </a:rPr>
              <a:t>Freepik</a:t>
            </a:r>
            <a:endParaRPr sz="1200" b="1">
              <a:solidFill>
                <a:schemeClr val="dk1"/>
              </a:solidFill>
              <a:latin typeface="Raleway"/>
              <a:ea typeface="Raleway"/>
              <a:cs typeface="Raleway"/>
              <a:sym typeface="Raleway"/>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solidFill>
          <a:schemeClr val="dk1"/>
        </a:solidFill>
        <a:effectLst/>
      </p:bgPr>
    </p:bg>
    <p:spTree>
      <p:nvGrpSpPr>
        <p:cNvPr id="1" name="Shape 258"/>
        <p:cNvGrpSpPr/>
        <p:nvPr/>
      </p:nvGrpSpPr>
      <p:grpSpPr>
        <a:xfrm>
          <a:off x="0" y="0"/>
          <a:ext cx="0" cy="0"/>
          <a:chOff x="0" y="0"/>
          <a:chExt cx="0" cy="0"/>
        </a:xfrm>
      </p:grpSpPr>
      <p:grpSp>
        <p:nvGrpSpPr>
          <p:cNvPr id="259" name="Google Shape;259;p33"/>
          <p:cNvGrpSpPr/>
          <p:nvPr/>
        </p:nvGrpSpPr>
        <p:grpSpPr>
          <a:xfrm>
            <a:off x="-457433" y="534990"/>
            <a:ext cx="2192659" cy="557097"/>
            <a:chOff x="2641350" y="846250"/>
            <a:chExt cx="413600" cy="105075"/>
          </a:xfrm>
        </p:grpSpPr>
        <p:sp>
          <p:nvSpPr>
            <p:cNvPr id="260" name="Google Shape;260;p33"/>
            <p:cNvSpPr/>
            <p:nvPr/>
          </p:nvSpPr>
          <p:spPr>
            <a:xfrm>
              <a:off x="2991475" y="846250"/>
              <a:ext cx="63475" cy="105075"/>
            </a:xfrm>
            <a:custGeom>
              <a:avLst/>
              <a:gdLst/>
              <a:ahLst/>
              <a:cxnLst/>
              <a:rect l="l" t="t" r="r" b="b"/>
              <a:pathLst>
                <a:path w="2539" h="4203" extrusionOk="0">
                  <a:moveTo>
                    <a:pt x="2092" y="1"/>
                  </a:moveTo>
                  <a:lnTo>
                    <a:pt x="1" y="2111"/>
                  </a:lnTo>
                  <a:lnTo>
                    <a:pt x="2092" y="4202"/>
                  </a:lnTo>
                  <a:lnTo>
                    <a:pt x="2538" y="3756"/>
                  </a:lnTo>
                  <a:lnTo>
                    <a:pt x="874" y="2111"/>
                  </a:lnTo>
                  <a:lnTo>
                    <a:pt x="2538" y="447"/>
                  </a:lnTo>
                  <a:lnTo>
                    <a:pt x="20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3"/>
            <p:cNvSpPr/>
            <p:nvPr/>
          </p:nvSpPr>
          <p:spPr>
            <a:xfrm>
              <a:off x="2874775" y="846250"/>
              <a:ext cx="63450" cy="105075"/>
            </a:xfrm>
            <a:custGeom>
              <a:avLst/>
              <a:gdLst/>
              <a:ahLst/>
              <a:cxnLst/>
              <a:rect l="l" t="t" r="r" b="b"/>
              <a:pathLst>
                <a:path w="2538" h="4203" extrusionOk="0">
                  <a:moveTo>
                    <a:pt x="2091" y="1"/>
                  </a:moveTo>
                  <a:lnTo>
                    <a:pt x="0" y="2111"/>
                  </a:lnTo>
                  <a:lnTo>
                    <a:pt x="2091" y="4202"/>
                  </a:lnTo>
                  <a:lnTo>
                    <a:pt x="2538" y="3756"/>
                  </a:lnTo>
                  <a:lnTo>
                    <a:pt x="894" y="2111"/>
                  </a:lnTo>
                  <a:lnTo>
                    <a:pt x="2538" y="447"/>
                  </a:lnTo>
                  <a:lnTo>
                    <a:pt x="20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3"/>
            <p:cNvSpPr/>
            <p:nvPr/>
          </p:nvSpPr>
          <p:spPr>
            <a:xfrm>
              <a:off x="2758075" y="846250"/>
              <a:ext cx="63450" cy="105075"/>
            </a:xfrm>
            <a:custGeom>
              <a:avLst/>
              <a:gdLst/>
              <a:ahLst/>
              <a:cxnLst/>
              <a:rect l="l" t="t" r="r" b="b"/>
              <a:pathLst>
                <a:path w="2538" h="4203" extrusionOk="0">
                  <a:moveTo>
                    <a:pt x="2111" y="1"/>
                  </a:moveTo>
                  <a:lnTo>
                    <a:pt x="0" y="2111"/>
                  </a:lnTo>
                  <a:lnTo>
                    <a:pt x="2111" y="4202"/>
                  </a:lnTo>
                  <a:lnTo>
                    <a:pt x="2537" y="3756"/>
                  </a:lnTo>
                  <a:lnTo>
                    <a:pt x="893" y="2111"/>
                  </a:lnTo>
                  <a:lnTo>
                    <a:pt x="2537" y="447"/>
                  </a:lnTo>
                  <a:lnTo>
                    <a:pt x="21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3"/>
            <p:cNvSpPr/>
            <p:nvPr/>
          </p:nvSpPr>
          <p:spPr>
            <a:xfrm>
              <a:off x="2641350" y="846250"/>
              <a:ext cx="63975" cy="105075"/>
            </a:xfrm>
            <a:custGeom>
              <a:avLst/>
              <a:gdLst/>
              <a:ahLst/>
              <a:cxnLst/>
              <a:rect l="l" t="t" r="r" b="b"/>
              <a:pathLst>
                <a:path w="2559" h="4203" extrusionOk="0">
                  <a:moveTo>
                    <a:pt x="2112" y="1"/>
                  </a:moveTo>
                  <a:lnTo>
                    <a:pt x="1" y="2111"/>
                  </a:lnTo>
                  <a:lnTo>
                    <a:pt x="2112" y="4202"/>
                  </a:lnTo>
                  <a:lnTo>
                    <a:pt x="2558" y="3756"/>
                  </a:lnTo>
                  <a:lnTo>
                    <a:pt x="894" y="2111"/>
                  </a:lnTo>
                  <a:lnTo>
                    <a:pt x="2558" y="447"/>
                  </a:lnTo>
                  <a:lnTo>
                    <a:pt x="21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 name="Google Shape;264;p33"/>
          <p:cNvGrpSpPr/>
          <p:nvPr/>
        </p:nvGrpSpPr>
        <p:grpSpPr>
          <a:xfrm>
            <a:off x="2881200" y="4514854"/>
            <a:ext cx="3397850" cy="187275"/>
            <a:chOff x="-3237675" y="-1132050"/>
            <a:chExt cx="3397850" cy="187275"/>
          </a:xfrm>
        </p:grpSpPr>
        <p:sp>
          <p:nvSpPr>
            <p:cNvPr id="265" name="Google Shape;265;p33"/>
            <p:cNvSpPr/>
            <p:nvPr/>
          </p:nvSpPr>
          <p:spPr>
            <a:xfrm>
              <a:off x="-378750" y="-1132050"/>
              <a:ext cx="130425" cy="187275"/>
            </a:xfrm>
            <a:custGeom>
              <a:avLst/>
              <a:gdLst/>
              <a:ahLst/>
              <a:cxnLst/>
              <a:rect l="l" t="t" r="r" b="b"/>
              <a:pathLst>
                <a:path w="5217" h="7491" extrusionOk="0">
                  <a:moveTo>
                    <a:pt x="4040" y="0"/>
                  </a:moveTo>
                  <a:lnTo>
                    <a:pt x="0" y="6800"/>
                  </a:lnTo>
                  <a:lnTo>
                    <a:pt x="1157"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3"/>
            <p:cNvSpPr/>
            <p:nvPr/>
          </p:nvSpPr>
          <p:spPr>
            <a:xfrm>
              <a:off x="29725"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3"/>
            <p:cNvSpPr/>
            <p:nvPr/>
          </p:nvSpPr>
          <p:spPr>
            <a:xfrm>
              <a:off x="-787250"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3"/>
            <p:cNvSpPr/>
            <p:nvPr/>
          </p:nvSpPr>
          <p:spPr>
            <a:xfrm>
              <a:off x="-1195725" y="-1132050"/>
              <a:ext cx="130425" cy="187275"/>
            </a:xfrm>
            <a:custGeom>
              <a:avLst/>
              <a:gdLst/>
              <a:ahLst/>
              <a:cxnLst/>
              <a:rect l="l" t="t" r="r" b="b"/>
              <a:pathLst>
                <a:path w="5217" h="7491" extrusionOk="0">
                  <a:moveTo>
                    <a:pt x="4060" y="0"/>
                  </a:moveTo>
                  <a:lnTo>
                    <a:pt x="0" y="6800"/>
                  </a:lnTo>
                  <a:lnTo>
                    <a:pt x="1157"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3"/>
            <p:cNvSpPr/>
            <p:nvPr/>
          </p:nvSpPr>
          <p:spPr>
            <a:xfrm>
              <a:off x="-1604225" y="-1132050"/>
              <a:ext cx="130450" cy="187275"/>
            </a:xfrm>
            <a:custGeom>
              <a:avLst/>
              <a:gdLst/>
              <a:ahLst/>
              <a:cxnLst/>
              <a:rect l="l" t="t" r="r" b="b"/>
              <a:pathLst>
                <a:path w="5218" h="7491" extrusionOk="0">
                  <a:moveTo>
                    <a:pt x="4060" y="0"/>
                  </a:moveTo>
                  <a:lnTo>
                    <a:pt x="1" y="6800"/>
                  </a:lnTo>
                  <a:lnTo>
                    <a:pt x="115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3"/>
            <p:cNvSpPr/>
            <p:nvPr/>
          </p:nvSpPr>
          <p:spPr>
            <a:xfrm>
              <a:off x="-2012725" y="-1132050"/>
              <a:ext cx="130450" cy="187275"/>
            </a:xfrm>
            <a:custGeom>
              <a:avLst/>
              <a:gdLst/>
              <a:ahLst/>
              <a:cxnLst/>
              <a:rect l="l" t="t" r="r" b="b"/>
              <a:pathLst>
                <a:path w="5218" h="7491" extrusionOk="0">
                  <a:moveTo>
                    <a:pt x="4060" y="0"/>
                  </a:moveTo>
                  <a:lnTo>
                    <a:pt x="1"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3"/>
            <p:cNvSpPr/>
            <p:nvPr/>
          </p:nvSpPr>
          <p:spPr>
            <a:xfrm>
              <a:off x="-2421200" y="-1132050"/>
              <a:ext cx="130425" cy="187275"/>
            </a:xfrm>
            <a:custGeom>
              <a:avLst/>
              <a:gdLst/>
              <a:ahLst/>
              <a:cxnLst/>
              <a:rect l="l" t="t" r="r" b="b"/>
              <a:pathLst>
                <a:path w="5217" h="7491" extrusionOk="0">
                  <a:moveTo>
                    <a:pt x="4060" y="0"/>
                  </a:moveTo>
                  <a:lnTo>
                    <a:pt x="0"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3"/>
            <p:cNvSpPr/>
            <p:nvPr/>
          </p:nvSpPr>
          <p:spPr>
            <a:xfrm>
              <a:off x="-2829175" y="-1132050"/>
              <a:ext cx="129925" cy="187275"/>
            </a:xfrm>
            <a:custGeom>
              <a:avLst/>
              <a:gdLst/>
              <a:ahLst/>
              <a:cxnLst/>
              <a:rect l="l" t="t" r="r" b="b"/>
              <a:pathLst>
                <a:path w="5197" h="7491" extrusionOk="0">
                  <a:moveTo>
                    <a:pt x="4039" y="0"/>
                  </a:moveTo>
                  <a:lnTo>
                    <a:pt x="0" y="6800"/>
                  </a:lnTo>
                  <a:lnTo>
                    <a:pt x="1157" y="7490"/>
                  </a:lnTo>
                  <a:lnTo>
                    <a:pt x="5196" y="690"/>
                  </a:lnTo>
                  <a:lnTo>
                    <a:pt x="403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3"/>
            <p:cNvSpPr/>
            <p:nvPr/>
          </p:nvSpPr>
          <p:spPr>
            <a:xfrm>
              <a:off x="-3237675" y="-1132050"/>
              <a:ext cx="129925" cy="187275"/>
            </a:xfrm>
            <a:custGeom>
              <a:avLst/>
              <a:gdLst/>
              <a:ahLst/>
              <a:cxnLst/>
              <a:rect l="l" t="t" r="r" b="b"/>
              <a:pathLst>
                <a:path w="5197" h="7491" extrusionOk="0">
                  <a:moveTo>
                    <a:pt x="4040" y="0"/>
                  </a:moveTo>
                  <a:lnTo>
                    <a:pt x="0" y="6800"/>
                  </a:lnTo>
                  <a:lnTo>
                    <a:pt x="1157" y="7490"/>
                  </a:lnTo>
                  <a:lnTo>
                    <a:pt x="519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4" name="Google Shape;274;p33"/>
          <p:cNvSpPr txBox="1"/>
          <p:nvPr/>
        </p:nvSpPr>
        <p:spPr>
          <a:xfrm>
            <a:off x="7751741" y="0"/>
            <a:ext cx="2370600" cy="51435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solidFill>
          <a:schemeClr val="accent1"/>
        </a:solidFill>
        <a:effectLst/>
      </p:bgPr>
    </p:bg>
    <p:spTree>
      <p:nvGrpSpPr>
        <p:cNvPr id="1" name="Shape 275"/>
        <p:cNvGrpSpPr/>
        <p:nvPr/>
      </p:nvGrpSpPr>
      <p:grpSpPr>
        <a:xfrm>
          <a:off x="0" y="0"/>
          <a:ext cx="0" cy="0"/>
          <a:chOff x="0" y="0"/>
          <a:chExt cx="0" cy="0"/>
        </a:xfrm>
      </p:grpSpPr>
      <p:sp>
        <p:nvSpPr>
          <p:cNvPr id="276" name="Google Shape;276;p34"/>
          <p:cNvSpPr txBox="1"/>
          <p:nvPr/>
        </p:nvSpPr>
        <p:spPr>
          <a:xfrm>
            <a:off x="11400" y="2656728"/>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dk1"/>
                </a:solidFill>
                <a:latin typeface="Bebas Neue"/>
                <a:ea typeface="Bebas Neue"/>
                <a:cs typeface="Bebas Neue"/>
                <a:sym typeface="Bebas Neue"/>
              </a:rPr>
              <a:t>ARTIFICIAL INTELLIGENCE (AI)</a:t>
            </a:r>
            <a:endParaRPr>
              <a:solidFill>
                <a:schemeClr val="dk1"/>
              </a:solidFill>
              <a:latin typeface="Nunito"/>
              <a:ea typeface="Nunito"/>
              <a:cs typeface="Nunito"/>
              <a:sym typeface="Nunito"/>
            </a:endParaRPr>
          </a:p>
        </p:txBody>
      </p:sp>
      <p:sp>
        <p:nvSpPr>
          <p:cNvPr id="277" name="Google Shape;277;p34"/>
          <p:cNvSpPr txBox="1"/>
          <p:nvPr/>
        </p:nvSpPr>
        <p:spPr>
          <a:xfrm>
            <a:off x="22675" y="3985092"/>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dk1"/>
                </a:solidFill>
                <a:latin typeface="Bebas Neue"/>
                <a:ea typeface="Bebas Neue"/>
                <a:cs typeface="Bebas Neue"/>
                <a:sym typeface="Bebas Neue"/>
              </a:rPr>
              <a:t>ARTIFICIAL INTELLIGENCE (AI)</a:t>
            </a:r>
            <a:endParaRPr>
              <a:solidFill>
                <a:schemeClr val="dk1"/>
              </a:solidFill>
              <a:latin typeface="Nunito"/>
              <a:ea typeface="Nunito"/>
              <a:cs typeface="Nunito"/>
              <a:sym typeface="Nunito"/>
            </a:endParaRPr>
          </a:p>
        </p:txBody>
      </p:sp>
      <p:sp>
        <p:nvSpPr>
          <p:cNvPr id="278" name="Google Shape;278;p34"/>
          <p:cNvSpPr txBox="1"/>
          <p:nvPr/>
        </p:nvSpPr>
        <p:spPr>
          <a:xfrm>
            <a:off x="11400" y="1328364"/>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dk1"/>
                </a:solidFill>
                <a:latin typeface="Bebas Neue"/>
                <a:ea typeface="Bebas Neue"/>
                <a:cs typeface="Bebas Neue"/>
                <a:sym typeface="Bebas Neue"/>
              </a:rPr>
              <a:t>ARTIFICIAL INTELLIGENCE (AI)</a:t>
            </a:r>
            <a:endParaRPr>
              <a:solidFill>
                <a:schemeClr val="dk1"/>
              </a:solidFill>
              <a:latin typeface="Nunito"/>
              <a:ea typeface="Nunito"/>
              <a:cs typeface="Nunito"/>
              <a:sym typeface="Nunito"/>
            </a:endParaRPr>
          </a:p>
        </p:txBody>
      </p:sp>
      <p:sp>
        <p:nvSpPr>
          <p:cNvPr id="279" name="Google Shape;279;p34"/>
          <p:cNvSpPr/>
          <p:nvPr/>
        </p:nvSpPr>
        <p:spPr>
          <a:xfrm>
            <a:off x="708150" y="535050"/>
            <a:ext cx="7720800" cy="4073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0" name="Google Shape;280;p34"/>
          <p:cNvGrpSpPr/>
          <p:nvPr/>
        </p:nvGrpSpPr>
        <p:grpSpPr>
          <a:xfrm>
            <a:off x="419564" y="436857"/>
            <a:ext cx="772605" cy="196301"/>
            <a:chOff x="2641350" y="846250"/>
            <a:chExt cx="413600" cy="105075"/>
          </a:xfrm>
        </p:grpSpPr>
        <p:sp>
          <p:nvSpPr>
            <p:cNvPr id="281" name="Google Shape;281;p34"/>
            <p:cNvSpPr/>
            <p:nvPr/>
          </p:nvSpPr>
          <p:spPr>
            <a:xfrm>
              <a:off x="2991475" y="846250"/>
              <a:ext cx="63475" cy="105075"/>
            </a:xfrm>
            <a:custGeom>
              <a:avLst/>
              <a:gdLst/>
              <a:ahLst/>
              <a:cxnLst/>
              <a:rect l="l" t="t" r="r" b="b"/>
              <a:pathLst>
                <a:path w="2539" h="4203" extrusionOk="0">
                  <a:moveTo>
                    <a:pt x="2092" y="1"/>
                  </a:moveTo>
                  <a:lnTo>
                    <a:pt x="1" y="2111"/>
                  </a:lnTo>
                  <a:lnTo>
                    <a:pt x="2092" y="4202"/>
                  </a:lnTo>
                  <a:lnTo>
                    <a:pt x="2538" y="3756"/>
                  </a:lnTo>
                  <a:lnTo>
                    <a:pt x="874" y="2111"/>
                  </a:lnTo>
                  <a:lnTo>
                    <a:pt x="2538" y="447"/>
                  </a:lnTo>
                  <a:lnTo>
                    <a:pt x="20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4"/>
            <p:cNvSpPr/>
            <p:nvPr/>
          </p:nvSpPr>
          <p:spPr>
            <a:xfrm>
              <a:off x="2874775" y="846250"/>
              <a:ext cx="63450" cy="105075"/>
            </a:xfrm>
            <a:custGeom>
              <a:avLst/>
              <a:gdLst/>
              <a:ahLst/>
              <a:cxnLst/>
              <a:rect l="l" t="t" r="r" b="b"/>
              <a:pathLst>
                <a:path w="2538" h="4203" extrusionOk="0">
                  <a:moveTo>
                    <a:pt x="2091" y="1"/>
                  </a:moveTo>
                  <a:lnTo>
                    <a:pt x="0" y="2111"/>
                  </a:lnTo>
                  <a:lnTo>
                    <a:pt x="2091" y="4202"/>
                  </a:lnTo>
                  <a:lnTo>
                    <a:pt x="2538" y="3756"/>
                  </a:lnTo>
                  <a:lnTo>
                    <a:pt x="894" y="2111"/>
                  </a:lnTo>
                  <a:lnTo>
                    <a:pt x="2538" y="447"/>
                  </a:lnTo>
                  <a:lnTo>
                    <a:pt x="20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4"/>
            <p:cNvSpPr/>
            <p:nvPr/>
          </p:nvSpPr>
          <p:spPr>
            <a:xfrm>
              <a:off x="2758075" y="846250"/>
              <a:ext cx="63450" cy="105075"/>
            </a:xfrm>
            <a:custGeom>
              <a:avLst/>
              <a:gdLst/>
              <a:ahLst/>
              <a:cxnLst/>
              <a:rect l="l" t="t" r="r" b="b"/>
              <a:pathLst>
                <a:path w="2538" h="4203" extrusionOk="0">
                  <a:moveTo>
                    <a:pt x="2111" y="1"/>
                  </a:moveTo>
                  <a:lnTo>
                    <a:pt x="0" y="2111"/>
                  </a:lnTo>
                  <a:lnTo>
                    <a:pt x="2111" y="4202"/>
                  </a:lnTo>
                  <a:lnTo>
                    <a:pt x="2537" y="3756"/>
                  </a:lnTo>
                  <a:lnTo>
                    <a:pt x="893" y="2111"/>
                  </a:lnTo>
                  <a:lnTo>
                    <a:pt x="2537" y="447"/>
                  </a:lnTo>
                  <a:lnTo>
                    <a:pt x="21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4"/>
            <p:cNvSpPr/>
            <p:nvPr/>
          </p:nvSpPr>
          <p:spPr>
            <a:xfrm>
              <a:off x="2641350" y="846250"/>
              <a:ext cx="63975" cy="105075"/>
            </a:xfrm>
            <a:custGeom>
              <a:avLst/>
              <a:gdLst/>
              <a:ahLst/>
              <a:cxnLst/>
              <a:rect l="l" t="t" r="r" b="b"/>
              <a:pathLst>
                <a:path w="2559" h="4203" extrusionOk="0">
                  <a:moveTo>
                    <a:pt x="2112" y="1"/>
                  </a:moveTo>
                  <a:lnTo>
                    <a:pt x="1" y="2111"/>
                  </a:lnTo>
                  <a:lnTo>
                    <a:pt x="2112" y="4202"/>
                  </a:lnTo>
                  <a:lnTo>
                    <a:pt x="2558" y="3756"/>
                  </a:lnTo>
                  <a:lnTo>
                    <a:pt x="894" y="2111"/>
                  </a:lnTo>
                  <a:lnTo>
                    <a:pt x="2558" y="447"/>
                  </a:lnTo>
                  <a:lnTo>
                    <a:pt x="21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5" name="Google Shape;285;p34"/>
          <p:cNvGrpSpPr/>
          <p:nvPr/>
        </p:nvGrpSpPr>
        <p:grpSpPr>
          <a:xfrm>
            <a:off x="7959731" y="436857"/>
            <a:ext cx="772605" cy="196301"/>
            <a:chOff x="2641350" y="846250"/>
            <a:chExt cx="413600" cy="105075"/>
          </a:xfrm>
        </p:grpSpPr>
        <p:sp>
          <p:nvSpPr>
            <p:cNvPr id="286" name="Google Shape;286;p34"/>
            <p:cNvSpPr/>
            <p:nvPr/>
          </p:nvSpPr>
          <p:spPr>
            <a:xfrm>
              <a:off x="2991475" y="846250"/>
              <a:ext cx="63475" cy="105075"/>
            </a:xfrm>
            <a:custGeom>
              <a:avLst/>
              <a:gdLst/>
              <a:ahLst/>
              <a:cxnLst/>
              <a:rect l="l" t="t" r="r" b="b"/>
              <a:pathLst>
                <a:path w="2539" h="4203" extrusionOk="0">
                  <a:moveTo>
                    <a:pt x="2092" y="1"/>
                  </a:moveTo>
                  <a:lnTo>
                    <a:pt x="1" y="2111"/>
                  </a:lnTo>
                  <a:lnTo>
                    <a:pt x="2092" y="4202"/>
                  </a:lnTo>
                  <a:lnTo>
                    <a:pt x="2538" y="3756"/>
                  </a:lnTo>
                  <a:lnTo>
                    <a:pt x="874" y="2111"/>
                  </a:lnTo>
                  <a:lnTo>
                    <a:pt x="2538" y="447"/>
                  </a:lnTo>
                  <a:lnTo>
                    <a:pt x="20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4"/>
            <p:cNvSpPr/>
            <p:nvPr/>
          </p:nvSpPr>
          <p:spPr>
            <a:xfrm>
              <a:off x="2874775" y="846250"/>
              <a:ext cx="63450" cy="105075"/>
            </a:xfrm>
            <a:custGeom>
              <a:avLst/>
              <a:gdLst/>
              <a:ahLst/>
              <a:cxnLst/>
              <a:rect l="l" t="t" r="r" b="b"/>
              <a:pathLst>
                <a:path w="2538" h="4203" extrusionOk="0">
                  <a:moveTo>
                    <a:pt x="2091" y="1"/>
                  </a:moveTo>
                  <a:lnTo>
                    <a:pt x="0" y="2111"/>
                  </a:lnTo>
                  <a:lnTo>
                    <a:pt x="2091" y="4202"/>
                  </a:lnTo>
                  <a:lnTo>
                    <a:pt x="2538" y="3756"/>
                  </a:lnTo>
                  <a:lnTo>
                    <a:pt x="894" y="2111"/>
                  </a:lnTo>
                  <a:lnTo>
                    <a:pt x="2538" y="447"/>
                  </a:lnTo>
                  <a:lnTo>
                    <a:pt x="20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4"/>
            <p:cNvSpPr/>
            <p:nvPr/>
          </p:nvSpPr>
          <p:spPr>
            <a:xfrm>
              <a:off x="2758075" y="846250"/>
              <a:ext cx="63450" cy="105075"/>
            </a:xfrm>
            <a:custGeom>
              <a:avLst/>
              <a:gdLst/>
              <a:ahLst/>
              <a:cxnLst/>
              <a:rect l="l" t="t" r="r" b="b"/>
              <a:pathLst>
                <a:path w="2538" h="4203" extrusionOk="0">
                  <a:moveTo>
                    <a:pt x="2111" y="1"/>
                  </a:moveTo>
                  <a:lnTo>
                    <a:pt x="0" y="2111"/>
                  </a:lnTo>
                  <a:lnTo>
                    <a:pt x="2111" y="4202"/>
                  </a:lnTo>
                  <a:lnTo>
                    <a:pt x="2537" y="3756"/>
                  </a:lnTo>
                  <a:lnTo>
                    <a:pt x="893" y="2111"/>
                  </a:lnTo>
                  <a:lnTo>
                    <a:pt x="2537" y="447"/>
                  </a:lnTo>
                  <a:lnTo>
                    <a:pt x="21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4"/>
            <p:cNvSpPr/>
            <p:nvPr/>
          </p:nvSpPr>
          <p:spPr>
            <a:xfrm>
              <a:off x="2641350" y="846250"/>
              <a:ext cx="63975" cy="105075"/>
            </a:xfrm>
            <a:custGeom>
              <a:avLst/>
              <a:gdLst/>
              <a:ahLst/>
              <a:cxnLst/>
              <a:rect l="l" t="t" r="r" b="b"/>
              <a:pathLst>
                <a:path w="2559" h="4203" extrusionOk="0">
                  <a:moveTo>
                    <a:pt x="2112" y="1"/>
                  </a:moveTo>
                  <a:lnTo>
                    <a:pt x="1" y="2111"/>
                  </a:lnTo>
                  <a:lnTo>
                    <a:pt x="2112" y="4202"/>
                  </a:lnTo>
                  <a:lnTo>
                    <a:pt x="2558" y="3756"/>
                  </a:lnTo>
                  <a:lnTo>
                    <a:pt x="894" y="2111"/>
                  </a:lnTo>
                  <a:lnTo>
                    <a:pt x="2558" y="447"/>
                  </a:lnTo>
                  <a:lnTo>
                    <a:pt x="21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293"/>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only">
  <p:cSld name="CUSTOM">
    <p:spTree>
      <p:nvGrpSpPr>
        <p:cNvPr id="1" name="Shape 294"/>
        <p:cNvGrpSpPr/>
        <p:nvPr/>
      </p:nvGrpSpPr>
      <p:grpSpPr>
        <a:xfrm>
          <a:off x="0" y="0"/>
          <a:ext cx="0" cy="0"/>
          <a:chOff x="0" y="0"/>
          <a:chExt cx="0" cy="0"/>
        </a:xfrm>
      </p:grpSpPr>
      <p:sp>
        <p:nvSpPr>
          <p:cNvPr id="295" name="Google Shape;295;p37"/>
          <p:cNvSpPr txBox="1">
            <a:spLocks noGrp="1"/>
          </p:cNvSpPr>
          <p:nvPr>
            <p:ph type="title"/>
          </p:nvPr>
        </p:nvSpPr>
        <p:spPr>
          <a:xfrm>
            <a:off x="1048350" y="323850"/>
            <a:ext cx="7047300" cy="4824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1"/>
        </a:solidFill>
        <a:effectLst/>
      </p:bgPr>
    </p:bg>
    <p:spTree>
      <p:nvGrpSpPr>
        <p:cNvPr id="1" name="Shape 27"/>
        <p:cNvGrpSpPr/>
        <p:nvPr/>
      </p:nvGrpSpPr>
      <p:grpSpPr>
        <a:xfrm>
          <a:off x="0" y="0"/>
          <a:ext cx="0" cy="0"/>
          <a:chOff x="0" y="0"/>
          <a:chExt cx="0" cy="0"/>
        </a:xfrm>
      </p:grpSpPr>
      <p:sp>
        <p:nvSpPr>
          <p:cNvPr id="28" name="Google Shape;28;p5"/>
          <p:cNvSpPr txBox="1"/>
          <p:nvPr/>
        </p:nvSpPr>
        <p:spPr>
          <a:xfrm>
            <a:off x="11400" y="4030092"/>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29" name="Google Shape;29;p5"/>
          <p:cNvSpPr txBox="1">
            <a:spLocks noGrp="1"/>
          </p:cNvSpPr>
          <p:nvPr>
            <p:ph type="subTitle" idx="1"/>
          </p:nvPr>
        </p:nvSpPr>
        <p:spPr>
          <a:xfrm>
            <a:off x="1834113" y="1773447"/>
            <a:ext cx="2752200" cy="5394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500"/>
              <a:buFont typeface="Bebas Neue"/>
              <a:buNone/>
              <a:defRPr sz="2500">
                <a:solidFill>
                  <a:schemeClr val="accent2"/>
                </a:solidFill>
                <a:latin typeface="Bebas Neue"/>
                <a:ea typeface="Bebas Neue"/>
                <a:cs typeface="Bebas Neue"/>
                <a:sym typeface="Bebas Neu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0" name="Google Shape;30;p5"/>
          <p:cNvSpPr txBox="1">
            <a:spLocks noGrp="1"/>
          </p:cNvSpPr>
          <p:nvPr>
            <p:ph type="subTitle" idx="2"/>
          </p:nvPr>
        </p:nvSpPr>
        <p:spPr>
          <a:xfrm>
            <a:off x="4572050" y="3532125"/>
            <a:ext cx="2752200" cy="53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2500">
                <a:solidFill>
                  <a:schemeClr val="accent2"/>
                </a:solidFill>
                <a:latin typeface="Bebas Neue"/>
                <a:ea typeface="Bebas Neue"/>
                <a:cs typeface="Bebas Neue"/>
                <a:sym typeface="Bebas Neu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1" name="Google Shape;31;p5"/>
          <p:cNvSpPr txBox="1">
            <a:spLocks noGrp="1"/>
          </p:cNvSpPr>
          <p:nvPr>
            <p:ph type="subTitle" idx="3"/>
          </p:nvPr>
        </p:nvSpPr>
        <p:spPr>
          <a:xfrm>
            <a:off x="5103350" y="1545297"/>
            <a:ext cx="2752200" cy="99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accent2"/>
                </a:solidFill>
                <a:latin typeface="Raleway Medium"/>
                <a:ea typeface="Raleway Medium"/>
                <a:cs typeface="Raleway Medium"/>
                <a:sym typeface="Raleway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2" name="Google Shape;32;p5"/>
          <p:cNvSpPr txBox="1">
            <a:spLocks noGrp="1"/>
          </p:cNvSpPr>
          <p:nvPr>
            <p:ph type="subTitle" idx="4"/>
          </p:nvPr>
        </p:nvSpPr>
        <p:spPr>
          <a:xfrm>
            <a:off x="1236966" y="3303975"/>
            <a:ext cx="2752200" cy="99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accent2"/>
                </a:solidFill>
                <a:latin typeface="Raleway Medium"/>
                <a:ea typeface="Raleway Medium"/>
                <a:cs typeface="Raleway Medium"/>
                <a:sym typeface="Raleway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3" name="Google Shape;33;p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900"/>
              <a:buNone/>
              <a:defRPr sz="3900">
                <a:solidFill>
                  <a:schemeClr val="accent1"/>
                </a:solidFill>
              </a:defRPr>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1"/>
        </a:solidFill>
        <a:effectLst/>
      </p:bgPr>
    </p:bg>
    <p:spTree>
      <p:nvGrpSpPr>
        <p:cNvPr id="1" name="Shape 34"/>
        <p:cNvGrpSpPr/>
        <p:nvPr/>
      </p:nvGrpSpPr>
      <p:grpSpPr>
        <a:xfrm>
          <a:off x="0" y="0"/>
          <a:ext cx="0" cy="0"/>
          <a:chOff x="0" y="0"/>
          <a:chExt cx="0" cy="0"/>
        </a:xfrm>
      </p:grpSpPr>
      <p:sp>
        <p:nvSpPr>
          <p:cNvPr id="35" name="Google Shape;35;p6"/>
          <p:cNvSpPr txBox="1"/>
          <p:nvPr/>
        </p:nvSpPr>
        <p:spPr>
          <a:xfrm>
            <a:off x="5382500" y="1655900"/>
            <a:ext cx="3754200" cy="3508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36" name="Google Shape;36;p6"/>
          <p:cNvSpPr/>
          <p:nvPr/>
        </p:nvSpPr>
        <p:spPr>
          <a:xfrm>
            <a:off x="712400" y="1168200"/>
            <a:ext cx="7716600" cy="3975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900"/>
              <a:buNone/>
              <a:defRPr sz="3900">
                <a:solidFill>
                  <a:schemeClr val="accent1"/>
                </a:solidFill>
              </a:defRPr>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dk1"/>
        </a:solidFill>
        <a:effectLst/>
      </p:bgPr>
    </p:bg>
    <p:spTree>
      <p:nvGrpSpPr>
        <p:cNvPr id="1" name="Shape 38"/>
        <p:cNvGrpSpPr/>
        <p:nvPr/>
      </p:nvGrpSpPr>
      <p:grpSpPr>
        <a:xfrm>
          <a:off x="0" y="0"/>
          <a:ext cx="0" cy="0"/>
          <a:chOff x="0" y="0"/>
          <a:chExt cx="0" cy="0"/>
        </a:xfrm>
      </p:grpSpPr>
      <p:sp>
        <p:nvSpPr>
          <p:cNvPr id="39" name="Google Shape;39;p7"/>
          <p:cNvSpPr txBox="1"/>
          <p:nvPr/>
        </p:nvSpPr>
        <p:spPr>
          <a:xfrm>
            <a:off x="0" y="1635000"/>
            <a:ext cx="4709100" cy="35085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40" name="Google Shape;40;p7"/>
          <p:cNvSpPr txBox="1">
            <a:spLocks noGrp="1"/>
          </p:cNvSpPr>
          <p:nvPr>
            <p:ph type="subTitle" idx="1"/>
          </p:nvPr>
        </p:nvSpPr>
        <p:spPr>
          <a:xfrm>
            <a:off x="2259450" y="1849425"/>
            <a:ext cx="4625100" cy="1768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400"/>
              <a:buChar char="●"/>
              <a:defRPr>
                <a:solidFill>
                  <a:schemeClr val="accent2"/>
                </a:solidFill>
              </a:defRPr>
            </a:lvl1pPr>
            <a:lvl2pPr lvl="1" algn="ctr" rtl="0">
              <a:lnSpc>
                <a:spcPct val="100000"/>
              </a:lnSpc>
              <a:spcBef>
                <a:spcPts val="0"/>
              </a:spcBef>
              <a:spcAft>
                <a:spcPts val="0"/>
              </a:spcAft>
              <a:buClr>
                <a:schemeClr val="accent2"/>
              </a:buClr>
              <a:buSzPts val="1400"/>
              <a:buChar char="○"/>
              <a:defRPr>
                <a:solidFill>
                  <a:schemeClr val="accent2"/>
                </a:solidFill>
              </a:defRPr>
            </a:lvl2pPr>
            <a:lvl3pPr lvl="2" algn="ctr" rtl="0">
              <a:lnSpc>
                <a:spcPct val="100000"/>
              </a:lnSpc>
              <a:spcBef>
                <a:spcPts val="0"/>
              </a:spcBef>
              <a:spcAft>
                <a:spcPts val="0"/>
              </a:spcAft>
              <a:buClr>
                <a:schemeClr val="accent2"/>
              </a:buClr>
              <a:buSzPts val="1400"/>
              <a:buChar char="■"/>
              <a:defRPr>
                <a:solidFill>
                  <a:schemeClr val="accent2"/>
                </a:solidFill>
              </a:defRPr>
            </a:lvl3pPr>
            <a:lvl4pPr lvl="3" algn="ctr" rtl="0">
              <a:lnSpc>
                <a:spcPct val="100000"/>
              </a:lnSpc>
              <a:spcBef>
                <a:spcPts val="0"/>
              </a:spcBef>
              <a:spcAft>
                <a:spcPts val="0"/>
              </a:spcAft>
              <a:buClr>
                <a:schemeClr val="accent2"/>
              </a:buClr>
              <a:buSzPts val="1400"/>
              <a:buChar char="●"/>
              <a:defRPr>
                <a:solidFill>
                  <a:schemeClr val="accent2"/>
                </a:solidFill>
              </a:defRPr>
            </a:lvl4pPr>
            <a:lvl5pPr lvl="4" algn="ctr" rtl="0">
              <a:lnSpc>
                <a:spcPct val="100000"/>
              </a:lnSpc>
              <a:spcBef>
                <a:spcPts val="0"/>
              </a:spcBef>
              <a:spcAft>
                <a:spcPts val="0"/>
              </a:spcAft>
              <a:buClr>
                <a:schemeClr val="accent2"/>
              </a:buClr>
              <a:buSzPts val="1400"/>
              <a:buChar char="○"/>
              <a:defRPr>
                <a:solidFill>
                  <a:schemeClr val="accent2"/>
                </a:solidFill>
              </a:defRPr>
            </a:lvl5pPr>
            <a:lvl6pPr lvl="5" algn="ctr" rtl="0">
              <a:lnSpc>
                <a:spcPct val="100000"/>
              </a:lnSpc>
              <a:spcBef>
                <a:spcPts val="0"/>
              </a:spcBef>
              <a:spcAft>
                <a:spcPts val="0"/>
              </a:spcAft>
              <a:buClr>
                <a:schemeClr val="accent2"/>
              </a:buClr>
              <a:buSzPts val="1400"/>
              <a:buChar char="■"/>
              <a:defRPr>
                <a:solidFill>
                  <a:schemeClr val="accent2"/>
                </a:solidFill>
              </a:defRPr>
            </a:lvl6pPr>
            <a:lvl7pPr lvl="6" algn="ctr" rtl="0">
              <a:lnSpc>
                <a:spcPct val="100000"/>
              </a:lnSpc>
              <a:spcBef>
                <a:spcPts val="0"/>
              </a:spcBef>
              <a:spcAft>
                <a:spcPts val="0"/>
              </a:spcAft>
              <a:buClr>
                <a:schemeClr val="accent2"/>
              </a:buClr>
              <a:buSzPts val="1400"/>
              <a:buChar char="●"/>
              <a:defRPr>
                <a:solidFill>
                  <a:schemeClr val="accent2"/>
                </a:solidFill>
              </a:defRPr>
            </a:lvl7pPr>
            <a:lvl8pPr lvl="7" algn="ctr" rtl="0">
              <a:lnSpc>
                <a:spcPct val="100000"/>
              </a:lnSpc>
              <a:spcBef>
                <a:spcPts val="0"/>
              </a:spcBef>
              <a:spcAft>
                <a:spcPts val="0"/>
              </a:spcAft>
              <a:buClr>
                <a:schemeClr val="accent2"/>
              </a:buClr>
              <a:buSzPts val="1400"/>
              <a:buChar char="○"/>
              <a:defRPr>
                <a:solidFill>
                  <a:schemeClr val="accent2"/>
                </a:solidFill>
              </a:defRPr>
            </a:lvl8pPr>
            <a:lvl9pPr lvl="8" algn="ctr" rtl="0">
              <a:lnSpc>
                <a:spcPct val="100000"/>
              </a:lnSpc>
              <a:spcBef>
                <a:spcPts val="0"/>
              </a:spcBef>
              <a:spcAft>
                <a:spcPts val="0"/>
              </a:spcAft>
              <a:buClr>
                <a:schemeClr val="accent2"/>
              </a:buClr>
              <a:buSzPts val="1400"/>
              <a:buChar char="■"/>
              <a:defRPr>
                <a:solidFill>
                  <a:schemeClr val="accent2"/>
                </a:solidFill>
              </a:defRPr>
            </a:lvl9pPr>
          </a:lstStyle>
          <a:p>
            <a:endParaRPr/>
          </a:p>
        </p:txBody>
      </p:sp>
      <p:sp>
        <p:nvSpPr>
          <p:cNvPr id="41" name="Google Shape;41;p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9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42"/>
        <p:cNvGrpSpPr/>
        <p:nvPr/>
      </p:nvGrpSpPr>
      <p:grpSpPr>
        <a:xfrm>
          <a:off x="0" y="0"/>
          <a:ext cx="0" cy="0"/>
          <a:chOff x="0" y="0"/>
          <a:chExt cx="0" cy="0"/>
        </a:xfrm>
      </p:grpSpPr>
      <p:sp>
        <p:nvSpPr>
          <p:cNvPr id="43" name="Google Shape;43;p8"/>
          <p:cNvSpPr txBox="1"/>
          <p:nvPr/>
        </p:nvSpPr>
        <p:spPr>
          <a:xfrm>
            <a:off x="0" y="0"/>
            <a:ext cx="4425900" cy="3765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44" name="Google Shape;44;p8"/>
          <p:cNvSpPr/>
          <p:nvPr/>
        </p:nvSpPr>
        <p:spPr>
          <a:xfrm>
            <a:off x="1531800" y="951900"/>
            <a:ext cx="6080400" cy="32397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8"/>
          <p:cNvSpPr txBox="1">
            <a:spLocks noGrp="1"/>
          </p:cNvSpPr>
          <p:nvPr>
            <p:ph type="title"/>
          </p:nvPr>
        </p:nvSpPr>
        <p:spPr>
          <a:xfrm>
            <a:off x="1792008" y="1566450"/>
            <a:ext cx="5565300" cy="20106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1"/>
              </a:buClr>
              <a:buSzPts val="6000"/>
              <a:buNone/>
              <a:defRPr sz="7600">
                <a:solidFill>
                  <a:schemeClr val="accent1"/>
                </a:solidFill>
              </a:defRPr>
            </a:lvl1pPr>
            <a:lvl2pPr lvl="1" algn="ctr">
              <a:spcBef>
                <a:spcPts val="0"/>
              </a:spcBef>
              <a:spcAft>
                <a:spcPts val="0"/>
              </a:spcAft>
              <a:buClr>
                <a:schemeClr val="accent1"/>
              </a:buClr>
              <a:buSzPts val="6000"/>
              <a:buNone/>
              <a:defRPr sz="6000">
                <a:solidFill>
                  <a:schemeClr val="accent1"/>
                </a:solidFill>
              </a:defRPr>
            </a:lvl2pPr>
            <a:lvl3pPr lvl="2" algn="ctr">
              <a:spcBef>
                <a:spcPts val="0"/>
              </a:spcBef>
              <a:spcAft>
                <a:spcPts val="0"/>
              </a:spcAft>
              <a:buClr>
                <a:schemeClr val="accent1"/>
              </a:buClr>
              <a:buSzPts val="6000"/>
              <a:buNone/>
              <a:defRPr sz="6000">
                <a:solidFill>
                  <a:schemeClr val="accent1"/>
                </a:solidFill>
              </a:defRPr>
            </a:lvl3pPr>
            <a:lvl4pPr lvl="3" algn="ctr">
              <a:spcBef>
                <a:spcPts val="0"/>
              </a:spcBef>
              <a:spcAft>
                <a:spcPts val="0"/>
              </a:spcAft>
              <a:buClr>
                <a:schemeClr val="accent1"/>
              </a:buClr>
              <a:buSzPts val="6000"/>
              <a:buNone/>
              <a:defRPr sz="6000">
                <a:solidFill>
                  <a:schemeClr val="accent1"/>
                </a:solidFill>
              </a:defRPr>
            </a:lvl4pPr>
            <a:lvl5pPr lvl="4" algn="ctr">
              <a:spcBef>
                <a:spcPts val="0"/>
              </a:spcBef>
              <a:spcAft>
                <a:spcPts val="0"/>
              </a:spcAft>
              <a:buClr>
                <a:schemeClr val="accent1"/>
              </a:buClr>
              <a:buSzPts val="6000"/>
              <a:buNone/>
              <a:defRPr sz="6000">
                <a:solidFill>
                  <a:schemeClr val="accent1"/>
                </a:solidFill>
              </a:defRPr>
            </a:lvl5pPr>
            <a:lvl6pPr lvl="5" algn="ctr">
              <a:spcBef>
                <a:spcPts val="0"/>
              </a:spcBef>
              <a:spcAft>
                <a:spcPts val="0"/>
              </a:spcAft>
              <a:buClr>
                <a:schemeClr val="accent1"/>
              </a:buClr>
              <a:buSzPts val="6000"/>
              <a:buNone/>
              <a:defRPr sz="6000">
                <a:solidFill>
                  <a:schemeClr val="accent1"/>
                </a:solidFill>
              </a:defRPr>
            </a:lvl6pPr>
            <a:lvl7pPr lvl="6" algn="ctr">
              <a:spcBef>
                <a:spcPts val="0"/>
              </a:spcBef>
              <a:spcAft>
                <a:spcPts val="0"/>
              </a:spcAft>
              <a:buClr>
                <a:schemeClr val="accent1"/>
              </a:buClr>
              <a:buSzPts val="6000"/>
              <a:buNone/>
              <a:defRPr sz="6000">
                <a:solidFill>
                  <a:schemeClr val="accent1"/>
                </a:solidFill>
              </a:defRPr>
            </a:lvl7pPr>
            <a:lvl8pPr lvl="7" algn="ctr">
              <a:spcBef>
                <a:spcPts val="0"/>
              </a:spcBef>
              <a:spcAft>
                <a:spcPts val="0"/>
              </a:spcAft>
              <a:buClr>
                <a:schemeClr val="accent1"/>
              </a:buClr>
              <a:buSzPts val="6000"/>
              <a:buNone/>
              <a:defRPr sz="6000">
                <a:solidFill>
                  <a:schemeClr val="accent1"/>
                </a:solidFill>
              </a:defRPr>
            </a:lvl8pPr>
            <a:lvl9pPr lvl="8" algn="ctr">
              <a:spcBef>
                <a:spcPts val="0"/>
              </a:spcBef>
              <a:spcAft>
                <a:spcPts val="0"/>
              </a:spcAft>
              <a:buClr>
                <a:schemeClr val="accent1"/>
              </a:buClr>
              <a:buSzPts val="6000"/>
              <a:buNone/>
              <a:defRPr sz="6000">
                <a:solidFill>
                  <a:schemeClr val="accent1"/>
                </a:solidFill>
              </a:defRPr>
            </a:lvl9pPr>
          </a:lstStyle>
          <a:p>
            <a:endParaRPr/>
          </a:p>
        </p:txBody>
      </p:sp>
      <p:sp>
        <p:nvSpPr>
          <p:cNvPr id="46" name="Google Shape;46;p8"/>
          <p:cNvSpPr txBox="1"/>
          <p:nvPr/>
        </p:nvSpPr>
        <p:spPr>
          <a:xfrm rot="-5400000">
            <a:off x="8060700" y="3912600"/>
            <a:ext cx="1388100" cy="1307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7900">
                <a:solidFill>
                  <a:schemeClr val="accent3"/>
                </a:solidFill>
                <a:latin typeface="Bebas Neue"/>
                <a:ea typeface="Bebas Neue"/>
                <a:cs typeface="Bebas Neue"/>
                <a:sym typeface="Bebas Neue"/>
              </a:rPr>
              <a:t>(AI)</a:t>
            </a:r>
            <a:endParaRPr>
              <a:solidFill>
                <a:schemeClr val="hlin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7"/>
        <p:cNvGrpSpPr/>
        <p:nvPr/>
      </p:nvGrpSpPr>
      <p:grpSpPr>
        <a:xfrm>
          <a:off x="0" y="0"/>
          <a:ext cx="0" cy="0"/>
          <a:chOff x="0" y="0"/>
          <a:chExt cx="0" cy="0"/>
        </a:xfrm>
      </p:grpSpPr>
      <p:sp>
        <p:nvSpPr>
          <p:cNvPr id="48" name="Google Shape;48;p9"/>
          <p:cNvSpPr txBox="1"/>
          <p:nvPr/>
        </p:nvSpPr>
        <p:spPr>
          <a:xfrm>
            <a:off x="11400" y="2656728"/>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49" name="Google Shape;49;p9"/>
          <p:cNvSpPr txBox="1"/>
          <p:nvPr/>
        </p:nvSpPr>
        <p:spPr>
          <a:xfrm>
            <a:off x="11400" y="1328364"/>
            <a:ext cx="9121200" cy="11343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7900">
                <a:solidFill>
                  <a:schemeClr val="accent3"/>
                </a:solidFill>
                <a:latin typeface="Bebas Neue"/>
                <a:ea typeface="Bebas Neue"/>
                <a:cs typeface="Bebas Neue"/>
                <a:sym typeface="Bebas Neue"/>
              </a:rPr>
              <a:t>ARTIFICIAL INTELLIGENCE (AI)</a:t>
            </a:r>
            <a:endParaRPr>
              <a:solidFill>
                <a:schemeClr val="accent3"/>
              </a:solidFill>
              <a:latin typeface="Nunito"/>
              <a:ea typeface="Nunito"/>
              <a:cs typeface="Nunito"/>
              <a:sym typeface="Nunito"/>
            </a:endParaRPr>
          </a:p>
        </p:txBody>
      </p:sp>
      <p:sp>
        <p:nvSpPr>
          <p:cNvPr id="50" name="Google Shape;50;p9"/>
          <p:cNvSpPr txBox="1">
            <a:spLocks noGrp="1"/>
          </p:cNvSpPr>
          <p:nvPr>
            <p:ph type="title"/>
          </p:nvPr>
        </p:nvSpPr>
        <p:spPr>
          <a:xfrm>
            <a:off x="896000" y="1424283"/>
            <a:ext cx="3675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9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1" name="Google Shape;51;p9"/>
          <p:cNvSpPr txBox="1">
            <a:spLocks noGrp="1"/>
          </p:cNvSpPr>
          <p:nvPr>
            <p:ph type="body" idx="1"/>
          </p:nvPr>
        </p:nvSpPr>
        <p:spPr>
          <a:xfrm>
            <a:off x="896000" y="2179726"/>
            <a:ext cx="3675900" cy="13143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Clr>
                <a:srgbClr val="434343"/>
              </a:buClr>
              <a:buSzPts val="1400"/>
              <a:buChar char="●"/>
              <a:defRPr sz="1400">
                <a:solidFill>
                  <a:srgbClr val="434343"/>
                </a:solidFill>
              </a:defRPr>
            </a:lvl1pPr>
            <a:lvl2pPr marL="914400" lvl="1" indent="-317500" rtl="0">
              <a:lnSpc>
                <a:spcPct val="100000"/>
              </a:lnSpc>
              <a:spcBef>
                <a:spcPts val="0"/>
              </a:spcBef>
              <a:spcAft>
                <a:spcPts val="0"/>
              </a:spcAft>
              <a:buClr>
                <a:srgbClr val="434343"/>
              </a:buClr>
              <a:buSzPts val="1400"/>
              <a:buChar char="○"/>
              <a:defRPr>
                <a:solidFill>
                  <a:srgbClr val="434343"/>
                </a:solidFill>
              </a:defRPr>
            </a:lvl2pPr>
            <a:lvl3pPr marL="1371600" lvl="2" indent="-317500" rtl="0">
              <a:lnSpc>
                <a:spcPct val="100000"/>
              </a:lnSpc>
              <a:spcBef>
                <a:spcPts val="0"/>
              </a:spcBef>
              <a:spcAft>
                <a:spcPts val="0"/>
              </a:spcAft>
              <a:buClr>
                <a:srgbClr val="434343"/>
              </a:buClr>
              <a:buSzPts val="1400"/>
              <a:buChar char="■"/>
              <a:defRPr>
                <a:solidFill>
                  <a:srgbClr val="434343"/>
                </a:solidFill>
              </a:defRPr>
            </a:lvl3pPr>
            <a:lvl4pPr marL="1828800" lvl="3" indent="-317500" rtl="0">
              <a:lnSpc>
                <a:spcPct val="100000"/>
              </a:lnSpc>
              <a:spcBef>
                <a:spcPts val="0"/>
              </a:spcBef>
              <a:spcAft>
                <a:spcPts val="0"/>
              </a:spcAft>
              <a:buClr>
                <a:srgbClr val="434343"/>
              </a:buClr>
              <a:buSzPts val="1400"/>
              <a:buChar char="●"/>
              <a:defRPr>
                <a:solidFill>
                  <a:srgbClr val="434343"/>
                </a:solidFill>
              </a:defRPr>
            </a:lvl4pPr>
            <a:lvl5pPr marL="2286000" lvl="4" indent="-317500" rtl="0">
              <a:lnSpc>
                <a:spcPct val="100000"/>
              </a:lnSpc>
              <a:spcBef>
                <a:spcPts val="0"/>
              </a:spcBef>
              <a:spcAft>
                <a:spcPts val="0"/>
              </a:spcAft>
              <a:buClr>
                <a:srgbClr val="434343"/>
              </a:buClr>
              <a:buSzPts val="1400"/>
              <a:buChar char="○"/>
              <a:defRPr>
                <a:solidFill>
                  <a:srgbClr val="434343"/>
                </a:solidFill>
              </a:defRPr>
            </a:lvl5pPr>
            <a:lvl6pPr marL="2743200" lvl="5" indent="-317500" rtl="0">
              <a:lnSpc>
                <a:spcPct val="100000"/>
              </a:lnSpc>
              <a:spcBef>
                <a:spcPts val="0"/>
              </a:spcBef>
              <a:spcAft>
                <a:spcPts val="0"/>
              </a:spcAft>
              <a:buClr>
                <a:srgbClr val="434343"/>
              </a:buClr>
              <a:buSzPts val="1400"/>
              <a:buChar char="■"/>
              <a:defRPr>
                <a:solidFill>
                  <a:srgbClr val="434343"/>
                </a:solidFill>
              </a:defRPr>
            </a:lvl6pPr>
            <a:lvl7pPr marL="3200400" lvl="6" indent="-317500" rtl="0">
              <a:lnSpc>
                <a:spcPct val="100000"/>
              </a:lnSpc>
              <a:spcBef>
                <a:spcPts val="0"/>
              </a:spcBef>
              <a:spcAft>
                <a:spcPts val="0"/>
              </a:spcAft>
              <a:buClr>
                <a:srgbClr val="434343"/>
              </a:buClr>
              <a:buSzPts val="1400"/>
              <a:buChar char="●"/>
              <a:defRPr>
                <a:solidFill>
                  <a:srgbClr val="434343"/>
                </a:solidFill>
              </a:defRPr>
            </a:lvl7pPr>
            <a:lvl8pPr marL="3657600" lvl="7" indent="-317500" rtl="0">
              <a:lnSpc>
                <a:spcPct val="100000"/>
              </a:lnSpc>
              <a:spcBef>
                <a:spcPts val="0"/>
              </a:spcBef>
              <a:spcAft>
                <a:spcPts val="0"/>
              </a:spcAft>
              <a:buClr>
                <a:srgbClr val="434343"/>
              </a:buClr>
              <a:buSzPts val="1400"/>
              <a:buChar char="○"/>
              <a:defRPr>
                <a:solidFill>
                  <a:srgbClr val="434343"/>
                </a:solidFill>
              </a:defRPr>
            </a:lvl8pPr>
            <a:lvl9pPr marL="4114800" lvl="8" indent="-317500" rtl="0">
              <a:lnSpc>
                <a:spcPct val="100000"/>
              </a:lnSpc>
              <a:spcBef>
                <a:spcPts val="0"/>
              </a:spcBef>
              <a:spcAft>
                <a:spcPts val="0"/>
              </a:spcAft>
              <a:buClr>
                <a:srgbClr val="434343"/>
              </a:buClr>
              <a:buSzPts val="1400"/>
              <a:buChar char="■"/>
              <a:defRPr>
                <a:solidFill>
                  <a:srgbClr val="434343"/>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1"/>
        </a:solidFill>
        <a:effectLst/>
      </p:bgPr>
    </p:bg>
    <p:spTree>
      <p:nvGrpSpPr>
        <p:cNvPr id="1" name="Shape 52"/>
        <p:cNvGrpSpPr/>
        <p:nvPr/>
      </p:nvGrpSpPr>
      <p:grpSpPr>
        <a:xfrm>
          <a:off x="0" y="0"/>
          <a:ext cx="0" cy="0"/>
          <a:chOff x="0" y="0"/>
          <a:chExt cx="0" cy="0"/>
        </a:xfrm>
      </p:grpSpPr>
      <p:sp>
        <p:nvSpPr>
          <p:cNvPr id="53" name="Google Shape;53;p10"/>
          <p:cNvSpPr>
            <a:spLocks noGrp="1"/>
          </p:cNvSpPr>
          <p:nvPr>
            <p:ph type="pic" idx="2"/>
          </p:nvPr>
        </p:nvSpPr>
        <p:spPr>
          <a:xfrm>
            <a:off x="0" y="0"/>
            <a:ext cx="9144000" cy="5143500"/>
          </a:xfrm>
          <a:prstGeom prst="rect">
            <a:avLst/>
          </a:prstGeom>
          <a:noFill/>
          <a:ln>
            <a:noFill/>
          </a:ln>
        </p:spPr>
      </p:sp>
      <p:sp>
        <p:nvSpPr>
          <p:cNvPr id="54" name="Google Shape;54;p10"/>
          <p:cNvSpPr txBox="1">
            <a:spLocks noGrp="1"/>
          </p:cNvSpPr>
          <p:nvPr>
            <p:ph type="title"/>
          </p:nvPr>
        </p:nvSpPr>
        <p:spPr>
          <a:xfrm>
            <a:off x="720000" y="4038000"/>
            <a:ext cx="7704000" cy="5727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SzPts val="3500"/>
              <a:buNone/>
              <a:defRPr>
                <a:solidFill>
                  <a:schemeClr val="accent1"/>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5.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445025"/>
            <a:ext cx="7713900" cy="5727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Clr>
                <a:schemeClr val="accent1"/>
              </a:buClr>
              <a:buSzPts val="3500"/>
              <a:buFont typeface="Bebas Neue"/>
              <a:buNone/>
              <a:defRPr sz="3500">
                <a:solidFill>
                  <a:schemeClr val="accent1"/>
                </a:solidFill>
                <a:latin typeface="Bebas Neue"/>
                <a:ea typeface="Bebas Neue"/>
                <a:cs typeface="Bebas Neue"/>
                <a:sym typeface="Bebas Neue"/>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715100" y="1152475"/>
            <a:ext cx="7713900" cy="34560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Raleway Medium"/>
              <a:buChar char="●"/>
              <a:defRPr>
                <a:solidFill>
                  <a:schemeClr val="dk2"/>
                </a:solidFill>
                <a:latin typeface="Raleway Medium"/>
                <a:ea typeface="Raleway Medium"/>
                <a:cs typeface="Raleway Medium"/>
                <a:sym typeface="Raleway Medium"/>
              </a:defRPr>
            </a:lvl1pPr>
            <a:lvl2pPr marL="914400" lvl="1" indent="-317500">
              <a:lnSpc>
                <a:spcPct val="100000"/>
              </a:lnSpc>
              <a:spcBef>
                <a:spcPts val="0"/>
              </a:spcBef>
              <a:spcAft>
                <a:spcPts val="0"/>
              </a:spcAft>
              <a:buClr>
                <a:schemeClr val="dk2"/>
              </a:buClr>
              <a:buSzPts val="1400"/>
              <a:buFont typeface="Raleway Medium"/>
              <a:buChar char="○"/>
              <a:defRPr>
                <a:solidFill>
                  <a:schemeClr val="dk2"/>
                </a:solidFill>
                <a:latin typeface="Raleway Medium"/>
                <a:ea typeface="Raleway Medium"/>
                <a:cs typeface="Raleway Medium"/>
                <a:sym typeface="Raleway Medium"/>
              </a:defRPr>
            </a:lvl2pPr>
            <a:lvl3pPr marL="1371600" lvl="2" indent="-317500">
              <a:lnSpc>
                <a:spcPct val="100000"/>
              </a:lnSpc>
              <a:spcBef>
                <a:spcPts val="0"/>
              </a:spcBef>
              <a:spcAft>
                <a:spcPts val="0"/>
              </a:spcAft>
              <a:buClr>
                <a:schemeClr val="dk2"/>
              </a:buClr>
              <a:buSzPts val="1400"/>
              <a:buFont typeface="Raleway Medium"/>
              <a:buChar char="■"/>
              <a:defRPr>
                <a:solidFill>
                  <a:schemeClr val="dk2"/>
                </a:solidFill>
                <a:latin typeface="Raleway Medium"/>
                <a:ea typeface="Raleway Medium"/>
                <a:cs typeface="Raleway Medium"/>
                <a:sym typeface="Raleway Medium"/>
              </a:defRPr>
            </a:lvl3pPr>
            <a:lvl4pPr marL="1828800" lvl="3" indent="-317500">
              <a:lnSpc>
                <a:spcPct val="100000"/>
              </a:lnSpc>
              <a:spcBef>
                <a:spcPts val="0"/>
              </a:spcBef>
              <a:spcAft>
                <a:spcPts val="0"/>
              </a:spcAft>
              <a:buClr>
                <a:schemeClr val="dk2"/>
              </a:buClr>
              <a:buSzPts val="1400"/>
              <a:buFont typeface="Raleway Medium"/>
              <a:buChar char="●"/>
              <a:defRPr>
                <a:solidFill>
                  <a:schemeClr val="dk2"/>
                </a:solidFill>
                <a:latin typeface="Raleway Medium"/>
                <a:ea typeface="Raleway Medium"/>
                <a:cs typeface="Raleway Medium"/>
                <a:sym typeface="Raleway Medium"/>
              </a:defRPr>
            </a:lvl4pPr>
            <a:lvl5pPr marL="2286000" lvl="4" indent="-317500">
              <a:lnSpc>
                <a:spcPct val="100000"/>
              </a:lnSpc>
              <a:spcBef>
                <a:spcPts val="0"/>
              </a:spcBef>
              <a:spcAft>
                <a:spcPts val="0"/>
              </a:spcAft>
              <a:buClr>
                <a:schemeClr val="dk2"/>
              </a:buClr>
              <a:buSzPts val="1400"/>
              <a:buFont typeface="Raleway Medium"/>
              <a:buChar char="○"/>
              <a:defRPr>
                <a:solidFill>
                  <a:schemeClr val="dk2"/>
                </a:solidFill>
                <a:latin typeface="Raleway Medium"/>
                <a:ea typeface="Raleway Medium"/>
                <a:cs typeface="Raleway Medium"/>
                <a:sym typeface="Raleway Medium"/>
              </a:defRPr>
            </a:lvl5pPr>
            <a:lvl6pPr marL="2743200" lvl="5" indent="-317500">
              <a:lnSpc>
                <a:spcPct val="100000"/>
              </a:lnSpc>
              <a:spcBef>
                <a:spcPts val="0"/>
              </a:spcBef>
              <a:spcAft>
                <a:spcPts val="0"/>
              </a:spcAft>
              <a:buClr>
                <a:schemeClr val="dk2"/>
              </a:buClr>
              <a:buSzPts val="1400"/>
              <a:buFont typeface="Raleway Medium"/>
              <a:buChar char="■"/>
              <a:defRPr>
                <a:solidFill>
                  <a:schemeClr val="dk2"/>
                </a:solidFill>
                <a:latin typeface="Raleway Medium"/>
                <a:ea typeface="Raleway Medium"/>
                <a:cs typeface="Raleway Medium"/>
                <a:sym typeface="Raleway Medium"/>
              </a:defRPr>
            </a:lvl6pPr>
            <a:lvl7pPr marL="3200400" lvl="6" indent="-317500">
              <a:lnSpc>
                <a:spcPct val="100000"/>
              </a:lnSpc>
              <a:spcBef>
                <a:spcPts val="0"/>
              </a:spcBef>
              <a:spcAft>
                <a:spcPts val="0"/>
              </a:spcAft>
              <a:buClr>
                <a:schemeClr val="dk2"/>
              </a:buClr>
              <a:buSzPts val="1400"/>
              <a:buFont typeface="Raleway Medium"/>
              <a:buChar char="●"/>
              <a:defRPr>
                <a:solidFill>
                  <a:schemeClr val="dk2"/>
                </a:solidFill>
                <a:latin typeface="Raleway Medium"/>
                <a:ea typeface="Raleway Medium"/>
                <a:cs typeface="Raleway Medium"/>
                <a:sym typeface="Raleway Medium"/>
              </a:defRPr>
            </a:lvl7pPr>
            <a:lvl8pPr marL="3657600" lvl="7" indent="-317500">
              <a:lnSpc>
                <a:spcPct val="100000"/>
              </a:lnSpc>
              <a:spcBef>
                <a:spcPts val="0"/>
              </a:spcBef>
              <a:spcAft>
                <a:spcPts val="0"/>
              </a:spcAft>
              <a:buClr>
                <a:schemeClr val="dk2"/>
              </a:buClr>
              <a:buSzPts val="1400"/>
              <a:buFont typeface="Raleway Medium"/>
              <a:buChar char="○"/>
              <a:defRPr>
                <a:solidFill>
                  <a:schemeClr val="dk2"/>
                </a:solidFill>
                <a:latin typeface="Raleway Medium"/>
                <a:ea typeface="Raleway Medium"/>
                <a:cs typeface="Raleway Medium"/>
                <a:sym typeface="Raleway Medium"/>
              </a:defRPr>
            </a:lvl8pPr>
            <a:lvl9pPr marL="4114800" lvl="8" indent="-317500">
              <a:lnSpc>
                <a:spcPct val="100000"/>
              </a:lnSpc>
              <a:spcBef>
                <a:spcPts val="0"/>
              </a:spcBef>
              <a:spcAft>
                <a:spcPts val="0"/>
              </a:spcAft>
              <a:buClr>
                <a:schemeClr val="dk2"/>
              </a:buClr>
              <a:buSzPts val="1400"/>
              <a:buFont typeface="Raleway Medium"/>
              <a:buChar char="■"/>
              <a:defRPr>
                <a:solidFill>
                  <a:schemeClr val="dk2"/>
                </a:solidFill>
                <a:latin typeface="Raleway Medium"/>
                <a:ea typeface="Raleway Medium"/>
                <a:cs typeface="Raleway Medium"/>
                <a:sym typeface="Raleway Mediu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290"/>
        <p:cNvGrpSpPr/>
        <p:nvPr/>
      </p:nvGrpSpPr>
      <p:grpSpPr>
        <a:xfrm>
          <a:off x="0" y="0"/>
          <a:ext cx="0" cy="0"/>
          <a:chOff x="0" y="0"/>
          <a:chExt cx="0" cy="0"/>
        </a:xfrm>
      </p:grpSpPr>
      <p:sp>
        <p:nvSpPr>
          <p:cNvPr id="291" name="Google Shape;291;p35"/>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None/>
              <a:defRPr sz="2400">
                <a:solidFill>
                  <a:srgbClr val="FFFFFF"/>
                </a:solidFill>
              </a:defRPr>
            </a:lvl1pPr>
            <a:lvl2pPr lvl="1" algn="ctr" rtl="0">
              <a:spcBef>
                <a:spcPts val="0"/>
              </a:spcBef>
              <a:spcAft>
                <a:spcPts val="0"/>
              </a:spcAft>
              <a:buClr>
                <a:srgbClr val="FFFFFF"/>
              </a:buClr>
              <a:buSzPts val="2400"/>
              <a:buNone/>
              <a:defRPr sz="2400">
                <a:solidFill>
                  <a:srgbClr val="FFFFFF"/>
                </a:solidFill>
              </a:defRPr>
            </a:lvl2pPr>
            <a:lvl3pPr lvl="2" algn="ctr" rtl="0">
              <a:spcBef>
                <a:spcPts val="0"/>
              </a:spcBef>
              <a:spcAft>
                <a:spcPts val="0"/>
              </a:spcAft>
              <a:buClr>
                <a:srgbClr val="FFFFFF"/>
              </a:buClr>
              <a:buSzPts val="2400"/>
              <a:buNone/>
              <a:defRPr sz="2400">
                <a:solidFill>
                  <a:srgbClr val="FFFFFF"/>
                </a:solidFill>
              </a:defRPr>
            </a:lvl3pPr>
            <a:lvl4pPr lvl="3" algn="ctr" rtl="0">
              <a:spcBef>
                <a:spcPts val="0"/>
              </a:spcBef>
              <a:spcAft>
                <a:spcPts val="0"/>
              </a:spcAft>
              <a:buClr>
                <a:srgbClr val="FFFFFF"/>
              </a:buClr>
              <a:buSzPts val="2400"/>
              <a:buNone/>
              <a:defRPr sz="2400">
                <a:solidFill>
                  <a:srgbClr val="FFFFFF"/>
                </a:solidFill>
              </a:defRPr>
            </a:lvl4pPr>
            <a:lvl5pPr lvl="4" algn="ctr" rtl="0">
              <a:spcBef>
                <a:spcPts val="0"/>
              </a:spcBef>
              <a:spcAft>
                <a:spcPts val="0"/>
              </a:spcAft>
              <a:buClr>
                <a:srgbClr val="FFFFFF"/>
              </a:buClr>
              <a:buSzPts val="2400"/>
              <a:buNone/>
              <a:defRPr sz="2400">
                <a:solidFill>
                  <a:srgbClr val="FFFFFF"/>
                </a:solidFill>
              </a:defRPr>
            </a:lvl5pPr>
            <a:lvl6pPr lvl="5" algn="ctr" rtl="0">
              <a:spcBef>
                <a:spcPts val="0"/>
              </a:spcBef>
              <a:spcAft>
                <a:spcPts val="0"/>
              </a:spcAft>
              <a:buClr>
                <a:srgbClr val="FFFFFF"/>
              </a:buClr>
              <a:buSzPts val="2400"/>
              <a:buNone/>
              <a:defRPr sz="2400">
                <a:solidFill>
                  <a:srgbClr val="FFFFFF"/>
                </a:solidFill>
              </a:defRPr>
            </a:lvl6pPr>
            <a:lvl7pPr lvl="6" algn="ctr" rtl="0">
              <a:spcBef>
                <a:spcPts val="0"/>
              </a:spcBef>
              <a:spcAft>
                <a:spcPts val="0"/>
              </a:spcAft>
              <a:buClr>
                <a:srgbClr val="FFFFFF"/>
              </a:buClr>
              <a:buSzPts val="2400"/>
              <a:buNone/>
              <a:defRPr sz="2400">
                <a:solidFill>
                  <a:srgbClr val="FFFFFF"/>
                </a:solidFill>
              </a:defRPr>
            </a:lvl7pPr>
            <a:lvl8pPr lvl="7" algn="ctr" rtl="0">
              <a:spcBef>
                <a:spcPts val="0"/>
              </a:spcBef>
              <a:spcAft>
                <a:spcPts val="0"/>
              </a:spcAft>
              <a:buClr>
                <a:srgbClr val="FFFFFF"/>
              </a:buClr>
              <a:buSzPts val="2400"/>
              <a:buNone/>
              <a:defRPr sz="2400">
                <a:solidFill>
                  <a:srgbClr val="FFFFFF"/>
                </a:solidFill>
              </a:defRPr>
            </a:lvl8pPr>
            <a:lvl9pPr lvl="8" algn="ctr" rtl="0">
              <a:spcBef>
                <a:spcPts val="0"/>
              </a:spcBef>
              <a:spcAft>
                <a:spcPts val="0"/>
              </a:spcAft>
              <a:buClr>
                <a:srgbClr val="FFFFFF"/>
              </a:buClr>
              <a:buSzPts val="2400"/>
              <a:buNone/>
              <a:defRPr sz="2400">
                <a:solidFill>
                  <a:srgbClr val="FFFFFF"/>
                </a:solidFill>
              </a:defRPr>
            </a:lvl9pPr>
          </a:lstStyle>
          <a:p>
            <a:endParaRPr/>
          </a:p>
        </p:txBody>
      </p:sp>
      <p:sp>
        <p:nvSpPr>
          <p:cNvPr id="292" name="Google Shape;292;p35"/>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1" r:id="rId1"/>
    <p:sldLayoutId id="2147483682"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s://slidesgo.com/slidesgo-school/presentation-tips/how-to-modify-a-graph-in-our-templates?utm_source=slidesgo_template&amp;utm_medium=referral-link&amp;utm_campaign=how-to-modify-a-graph-in-our-templates&amp;utm_term=slidesgo-school&amp;utm_content=how-to-modify-a-graph-in-our-templates"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99"/>
        <p:cNvGrpSpPr/>
        <p:nvPr/>
      </p:nvGrpSpPr>
      <p:grpSpPr>
        <a:xfrm>
          <a:off x="0" y="0"/>
          <a:ext cx="0" cy="0"/>
          <a:chOff x="0" y="0"/>
          <a:chExt cx="0" cy="0"/>
        </a:xfrm>
      </p:grpSpPr>
      <p:sp>
        <p:nvSpPr>
          <p:cNvPr id="300" name="Google Shape;300;p38"/>
          <p:cNvSpPr txBox="1">
            <a:spLocks noGrp="1"/>
          </p:cNvSpPr>
          <p:nvPr>
            <p:ph type="ctrTitle"/>
          </p:nvPr>
        </p:nvSpPr>
        <p:spPr>
          <a:xfrm>
            <a:off x="960214" y="791104"/>
            <a:ext cx="7225937" cy="888461"/>
          </a:xfrm>
          <a:prstGeom prst="rect">
            <a:avLst/>
          </a:prstGeom>
        </p:spPr>
        <p:txBody>
          <a:bodyPr spcFirstLastPara="1" wrap="square" lIns="91425" tIns="91425" rIns="91425" bIns="91425" anchor="ctr" anchorCtr="0">
            <a:noAutofit/>
          </a:bodyPr>
          <a:lstStyle/>
          <a:p>
            <a:r>
              <a:rPr lang="en" sz="2400" dirty="0"/>
              <a:t>AIM: How can you ethically navigate AI in your professional career? </a:t>
            </a:r>
            <a:endParaRPr lang="en-US" sz="5400" dirty="0"/>
          </a:p>
        </p:txBody>
      </p:sp>
      <p:sp>
        <p:nvSpPr>
          <p:cNvPr id="301" name="Google Shape;301;p38"/>
          <p:cNvSpPr txBox="1">
            <a:spLocks noGrp="1"/>
          </p:cNvSpPr>
          <p:nvPr>
            <p:ph type="subTitle" idx="1"/>
          </p:nvPr>
        </p:nvSpPr>
        <p:spPr>
          <a:xfrm>
            <a:off x="1275326" y="1421910"/>
            <a:ext cx="6408839" cy="1999191"/>
          </a:xfrm>
          <a:prstGeom prst="rect">
            <a:avLst/>
          </a:prstGeom>
        </p:spPr>
        <p:txBody>
          <a:bodyPr spcFirstLastPara="1" wrap="square" lIns="91425" tIns="91425" rIns="91425" bIns="91425" anchor="ctr" anchorCtr="0">
            <a:noAutofit/>
          </a:bodyPr>
          <a:lstStyle/>
          <a:p>
            <a:pPr marL="0" indent="0"/>
            <a:r>
              <a:rPr lang="en" sz="1800" dirty="0">
                <a:solidFill>
                  <a:schemeClr val="tx1"/>
                </a:solidFill>
              </a:rPr>
              <a:t>DO NOW</a:t>
            </a:r>
            <a:r>
              <a:rPr lang="en" sz="1800" b="0" dirty="0">
                <a:solidFill>
                  <a:schemeClr val="tx1"/>
                </a:solidFill>
              </a:rPr>
              <a:t>: AI Best Practices Gallery Walk </a:t>
            </a:r>
            <a:endParaRPr lang="en-US" sz="1800">
              <a:solidFill>
                <a:schemeClr val="tx1"/>
              </a:solidFill>
            </a:endParaRPr>
          </a:p>
          <a:p>
            <a:pPr>
              <a:buFont typeface="Arial"/>
              <a:buChar char="•"/>
            </a:pPr>
            <a:r>
              <a:rPr lang="en" sz="1800" b="0" dirty="0">
                <a:solidFill>
                  <a:schemeClr val="tx1"/>
                </a:solidFill>
              </a:rPr>
              <a:t>Review the hanging posters your classmates created yesterday of best practices related to using AI </a:t>
            </a:r>
            <a:endParaRPr lang="en">
              <a:solidFill>
                <a:schemeClr val="tx1"/>
              </a:solidFill>
            </a:endParaRPr>
          </a:p>
          <a:p>
            <a:pPr>
              <a:buFont typeface="Arial"/>
              <a:buChar char="•"/>
            </a:pPr>
            <a:r>
              <a:rPr lang="en" sz="1800" b="0" dirty="0">
                <a:solidFill>
                  <a:schemeClr val="tx1"/>
                </a:solidFill>
              </a:rPr>
              <a:t>Place a star next to the practices that you feel are the most effective </a:t>
            </a:r>
            <a:endParaRPr lang="en-US">
              <a:solidFill>
                <a:schemeClr val="tx1"/>
              </a:solidFill>
            </a:endParaRPr>
          </a:p>
          <a:p>
            <a:pPr>
              <a:buFont typeface="Arial"/>
              <a:buChar char="•"/>
            </a:pPr>
            <a:r>
              <a:rPr lang="en" sz="1800" b="0" dirty="0">
                <a:solidFill>
                  <a:schemeClr val="tx1"/>
                </a:solidFill>
              </a:rPr>
              <a:t>Answer the following in Pear deck </a:t>
            </a:r>
            <a:endParaRPr lang="en-US">
              <a:solidFill>
                <a:schemeClr val="tx1"/>
              </a:solidFill>
            </a:endParaRPr>
          </a:p>
        </p:txBody>
      </p:sp>
      <p:grpSp>
        <p:nvGrpSpPr>
          <p:cNvPr id="382" name="Google Shape;382;p38"/>
          <p:cNvGrpSpPr/>
          <p:nvPr/>
        </p:nvGrpSpPr>
        <p:grpSpPr>
          <a:xfrm>
            <a:off x="6779025" y="349504"/>
            <a:ext cx="913425" cy="370975"/>
            <a:chOff x="6514150" y="4420266"/>
            <a:chExt cx="913425" cy="370975"/>
          </a:xfrm>
        </p:grpSpPr>
        <p:sp>
          <p:nvSpPr>
            <p:cNvPr id="383" name="Google Shape;383;p38"/>
            <p:cNvSpPr/>
            <p:nvPr/>
          </p:nvSpPr>
          <p:spPr>
            <a:xfrm>
              <a:off x="6938875" y="4420266"/>
              <a:ext cx="488700" cy="370975"/>
            </a:xfrm>
            <a:custGeom>
              <a:avLst/>
              <a:gdLst/>
              <a:ahLst/>
              <a:cxnLst/>
              <a:rect l="l" t="t" r="r" b="b"/>
              <a:pathLst>
                <a:path w="19548" h="14839" extrusionOk="0">
                  <a:moveTo>
                    <a:pt x="8160" y="1"/>
                  </a:moveTo>
                  <a:lnTo>
                    <a:pt x="1" y="14838"/>
                  </a:lnTo>
                  <a:lnTo>
                    <a:pt x="11388" y="14838"/>
                  </a:lnTo>
                  <a:lnTo>
                    <a:pt x="195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8"/>
            <p:cNvSpPr/>
            <p:nvPr/>
          </p:nvSpPr>
          <p:spPr>
            <a:xfrm>
              <a:off x="6514150" y="4420266"/>
              <a:ext cx="488700" cy="370975"/>
            </a:xfrm>
            <a:custGeom>
              <a:avLst/>
              <a:gdLst/>
              <a:ahLst/>
              <a:cxnLst/>
              <a:rect l="l" t="t" r="r" b="b"/>
              <a:pathLst>
                <a:path w="19548" h="14839" extrusionOk="0">
                  <a:moveTo>
                    <a:pt x="8160" y="1"/>
                  </a:moveTo>
                  <a:lnTo>
                    <a:pt x="1" y="14838"/>
                  </a:lnTo>
                  <a:lnTo>
                    <a:pt x="11388" y="14838"/>
                  </a:lnTo>
                  <a:lnTo>
                    <a:pt x="195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6" name="Google Shape;386;p38"/>
          <p:cNvGrpSpPr/>
          <p:nvPr/>
        </p:nvGrpSpPr>
        <p:grpSpPr>
          <a:xfrm>
            <a:off x="1002608" y="789684"/>
            <a:ext cx="537556" cy="136576"/>
            <a:chOff x="2641350" y="846250"/>
            <a:chExt cx="413600" cy="105075"/>
          </a:xfrm>
        </p:grpSpPr>
        <p:sp>
          <p:nvSpPr>
            <p:cNvPr id="387" name="Google Shape;387;p38"/>
            <p:cNvSpPr/>
            <p:nvPr/>
          </p:nvSpPr>
          <p:spPr>
            <a:xfrm>
              <a:off x="2991475" y="846250"/>
              <a:ext cx="63475" cy="105075"/>
            </a:xfrm>
            <a:custGeom>
              <a:avLst/>
              <a:gdLst/>
              <a:ahLst/>
              <a:cxnLst/>
              <a:rect l="l" t="t" r="r" b="b"/>
              <a:pathLst>
                <a:path w="2539" h="4203" extrusionOk="0">
                  <a:moveTo>
                    <a:pt x="2092" y="1"/>
                  </a:moveTo>
                  <a:lnTo>
                    <a:pt x="1" y="2111"/>
                  </a:lnTo>
                  <a:lnTo>
                    <a:pt x="2092" y="4202"/>
                  </a:lnTo>
                  <a:lnTo>
                    <a:pt x="2538" y="3756"/>
                  </a:lnTo>
                  <a:lnTo>
                    <a:pt x="874" y="2111"/>
                  </a:lnTo>
                  <a:lnTo>
                    <a:pt x="2538" y="447"/>
                  </a:lnTo>
                  <a:lnTo>
                    <a:pt x="20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8"/>
            <p:cNvSpPr/>
            <p:nvPr/>
          </p:nvSpPr>
          <p:spPr>
            <a:xfrm>
              <a:off x="2874775" y="846250"/>
              <a:ext cx="63450" cy="105075"/>
            </a:xfrm>
            <a:custGeom>
              <a:avLst/>
              <a:gdLst/>
              <a:ahLst/>
              <a:cxnLst/>
              <a:rect l="l" t="t" r="r" b="b"/>
              <a:pathLst>
                <a:path w="2538" h="4203" extrusionOk="0">
                  <a:moveTo>
                    <a:pt x="2091" y="1"/>
                  </a:moveTo>
                  <a:lnTo>
                    <a:pt x="0" y="2111"/>
                  </a:lnTo>
                  <a:lnTo>
                    <a:pt x="2091" y="4202"/>
                  </a:lnTo>
                  <a:lnTo>
                    <a:pt x="2538" y="3756"/>
                  </a:lnTo>
                  <a:lnTo>
                    <a:pt x="894" y="2111"/>
                  </a:lnTo>
                  <a:lnTo>
                    <a:pt x="2538" y="447"/>
                  </a:lnTo>
                  <a:lnTo>
                    <a:pt x="20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8"/>
            <p:cNvSpPr/>
            <p:nvPr/>
          </p:nvSpPr>
          <p:spPr>
            <a:xfrm>
              <a:off x="2758075" y="846250"/>
              <a:ext cx="63450" cy="105075"/>
            </a:xfrm>
            <a:custGeom>
              <a:avLst/>
              <a:gdLst/>
              <a:ahLst/>
              <a:cxnLst/>
              <a:rect l="l" t="t" r="r" b="b"/>
              <a:pathLst>
                <a:path w="2538" h="4203" extrusionOk="0">
                  <a:moveTo>
                    <a:pt x="2111" y="1"/>
                  </a:moveTo>
                  <a:lnTo>
                    <a:pt x="0" y="2111"/>
                  </a:lnTo>
                  <a:lnTo>
                    <a:pt x="2111" y="4202"/>
                  </a:lnTo>
                  <a:lnTo>
                    <a:pt x="2537" y="3756"/>
                  </a:lnTo>
                  <a:lnTo>
                    <a:pt x="893" y="2111"/>
                  </a:lnTo>
                  <a:lnTo>
                    <a:pt x="2537" y="447"/>
                  </a:lnTo>
                  <a:lnTo>
                    <a:pt x="211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8"/>
            <p:cNvSpPr/>
            <p:nvPr/>
          </p:nvSpPr>
          <p:spPr>
            <a:xfrm>
              <a:off x="2641350" y="846250"/>
              <a:ext cx="63975" cy="105075"/>
            </a:xfrm>
            <a:custGeom>
              <a:avLst/>
              <a:gdLst/>
              <a:ahLst/>
              <a:cxnLst/>
              <a:rect l="l" t="t" r="r" b="b"/>
              <a:pathLst>
                <a:path w="2559" h="4203" extrusionOk="0">
                  <a:moveTo>
                    <a:pt x="2112" y="1"/>
                  </a:moveTo>
                  <a:lnTo>
                    <a:pt x="1" y="2111"/>
                  </a:lnTo>
                  <a:lnTo>
                    <a:pt x="2112" y="4202"/>
                  </a:lnTo>
                  <a:lnTo>
                    <a:pt x="2558" y="3756"/>
                  </a:lnTo>
                  <a:lnTo>
                    <a:pt x="894" y="2111"/>
                  </a:lnTo>
                  <a:lnTo>
                    <a:pt x="2558" y="447"/>
                  </a:lnTo>
                  <a:lnTo>
                    <a:pt x="21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2" name="Google Shape;392;p38"/>
          <p:cNvSpPr txBox="1">
            <a:spLocks noGrp="1"/>
          </p:cNvSpPr>
          <p:nvPr>
            <p:ph type="subTitle" idx="2"/>
          </p:nvPr>
        </p:nvSpPr>
        <p:spPr>
          <a:xfrm>
            <a:off x="5339568" y="2847570"/>
            <a:ext cx="3103977" cy="1784212"/>
          </a:xfrm>
          <a:prstGeom prst="rect">
            <a:avLst/>
          </a:prstGeom>
        </p:spPr>
        <p:txBody>
          <a:bodyPr spcFirstLastPara="1" wrap="square" lIns="91425" tIns="91425" rIns="91425" bIns="91425" anchor="ctr" anchorCtr="0">
            <a:noAutofit/>
          </a:bodyPr>
          <a:lstStyle/>
          <a:p>
            <a:pPr marL="0" indent="0" algn="ctr"/>
            <a:r>
              <a:rPr lang="en" sz="1800" dirty="0">
                <a:solidFill>
                  <a:schemeClr val="accent3"/>
                </a:solidFill>
              </a:rPr>
              <a:t>How do you think these practices may relate to your future careers? Can any of these be carried into your future careers? </a:t>
            </a:r>
            <a:endParaRPr lang="en-US" sz="1200"/>
          </a:p>
        </p:txBody>
      </p:sp>
      <p:pic>
        <p:nvPicPr>
          <p:cNvPr id="2" name="Picture 1">
            <a:extLst>
              <a:ext uri="{FF2B5EF4-FFF2-40B4-BE49-F238E27FC236}">
                <a16:creationId xmlns:a16="http://schemas.microsoft.com/office/drawing/2014/main" id="{E308A8AB-C54D-B136-1CE3-C0221F1A9CB8}"/>
              </a:ext>
            </a:extLst>
          </p:cNvPr>
          <p:cNvPicPr>
            <a:picLocks noChangeAspect="1"/>
          </p:cNvPicPr>
          <p:nvPr/>
        </p:nvPicPr>
        <p:blipFill rotWithShape="1">
          <a:blip r:embed="rId3"/>
          <a:srcRect r="-1225" b="15412"/>
          <a:stretch/>
        </p:blipFill>
        <p:spPr>
          <a:xfrm>
            <a:off x="3500437" y="3377973"/>
            <a:ext cx="1287656" cy="1074840"/>
          </a:xfrm>
          <a:prstGeom prst="rect">
            <a:avLst/>
          </a:prstGeom>
        </p:spPr>
      </p:pic>
      <p:pic>
        <p:nvPicPr>
          <p:cNvPr id="3" name="Picture 2">
            <a:extLst>
              <a:ext uri="{FF2B5EF4-FFF2-40B4-BE49-F238E27FC236}">
                <a16:creationId xmlns:a16="http://schemas.microsoft.com/office/drawing/2014/main" id="{E83C85E5-1D0A-95EE-73BE-D636271F295E}"/>
              </a:ext>
            </a:extLst>
          </p:cNvPr>
          <p:cNvPicPr>
            <a:picLocks noChangeAspect="1"/>
          </p:cNvPicPr>
          <p:nvPr/>
        </p:nvPicPr>
        <p:blipFill rotWithShape="1">
          <a:blip r:embed="rId4"/>
          <a:srcRect r="-1225" b="15479"/>
          <a:stretch/>
        </p:blipFill>
        <p:spPr>
          <a:xfrm>
            <a:off x="2214563" y="3377973"/>
            <a:ext cx="1287656" cy="107143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4"/>
        <p:cNvGrpSpPr/>
        <p:nvPr/>
      </p:nvGrpSpPr>
      <p:grpSpPr>
        <a:xfrm>
          <a:off x="0" y="0"/>
          <a:ext cx="0" cy="0"/>
          <a:chOff x="0" y="0"/>
          <a:chExt cx="0" cy="0"/>
        </a:xfrm>
      </p:grpSpPr>
      <p:sp>
        <p:nvSpPr>
          <p:cNvPr id="1455" name="Google Shape;1455;p7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PREDICTED GROWTH</a:t>
            </a:r>
            <a:endParaRPr/>
          </a:p>
        </p:txBody>
      </p:sp>
      <p:sp>
        <p:nvSpPr>
          <p:cNvPr id="1456" name="Google Shape;1456;p70"/>
          <p:cNvSpPr txBox="1"/>
          <p:nvPr/>
        </p:nvSpPr>
        <p:spPr>
          <a:xfrm>
            <a:off x="991628" y="4100675"/>
            <a:ext cx="4415400" cy="422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1"/>
                </a:solidFill>
                <a:latin typeface="Raleway Medium"/>
                <a:ea typeface="Raleway Medium"/>
                <a:cs typeface="Raleway Medium"/>
                <a:sym typeface="Raleway Medium"/>
              </a:rPr>
              <a:t>Follow the link in the graph to modify its data and then paste the new one here. </a:t>
            </a:r>
            <a:r>
              <a:rPr lang="en" sz="1100">
                <a:solidFill>
                  <a:schemeClr val="dk1"/>
                </a:solidFill>
                <a:uFill>
                  <a:noFill/>
                </a:uFill>
                <a:latin typeface="Raleway Medium"/>
                <a:ea typeface="Raleway Medium"/>
                <a:cs typeface="Raleway Medium"/>
                <a:sym typeface="Raleway Medium"/>
                <a:hlinkClick r:id="rId3">
                  <a:extLst>
                    <a:ext uri="{A12FA001-AC4F-418D-AE19-62706E023703}">
                      <ahyp:hlinkClr xmlns:ahyp="http://schemas.microsoft.com/office/drawing/2018/hyperlinkcolor" val="tx"/>
                    </a:ext>
                  </a:extLst>
                </a:hlinkClick>
              </a:rPr>
              <a:t>For more info,</a:t>
            </a:r>
            <a:r>
              <a:rPr lang="en" sz="1100">
                <a:solidFill>
                  <a:schemeClr val="dk1"/>
                </a:solidFill>
                <a:uFill>
                  <a:noFill/>
                </a:uFill>
                <a:latin typeface="Raleway"/>
                <a:ea typeface="Raleway"/>
                <a:cs typeface="Raleway"/>
                <a:sym typeface="Raleway"/>
                <a:hlinkClick r:id="rId3">
                  <a:extLst>
                    <a:ext uri="{A12FA001-AC4F-418D-AE19-62706E023703}">
                      <ahyp:hlinkClr xmlns:ahyp="http://schemas.microsoft.com/office/drawing/2018/hyperlinkcolor" val="tx"/>
                    </a:ext>
                  </a:extLst>
                </a:hlinkClick>
              </a:rPr>
              <a:t> </a:t>
            </a:r>
            <a:r>
              <a:rPr lang="en" sz="1100" b="1">
                <a:solidFill>
                  <a:schemeClr val="dk1"/>
                </a:solidFill>
                <a:uFill>
                  <a:noFill/>
                </a:uFill>
                <a:latin typeface="Raleway"/>
                <a:ea typeface="Raleway"/>
                <a:cs typeface="Raleway"/>
                <a:sym typeface="Raleway"/>
                <a:hlinkClick r:id="rId3">
                  <a:extLst>
                    <a:ext uri="{A12FA001-AC4F-418D-AE19-62706E023703}">
                      <ahyp:hlinkClr xmlns:ahyp="http://schemas.microsoft.com/office/drawing/2018/hyperlinkcolor" val="tx"/>
                    </a:ext>
                  </a:extLst>
                </a:hlinkClick>
              </a:rPr>
              <a:t>click here</a:t>
            </a:r>
            <a:endParaRPr sz="1100">
              <a:solidFill>
                <a:schemeClr val="dk1"/>
              </a:solidFill>
              <a:latin typeface="Raleway"/>
              <a:ea typeface="Raleway"/>
              <a:cs typeface="Raleway"/>
              <a:sym typeface="Raleway"/>
            </a:endParaRPr>
          </a:p>
        </p:txBody>
      </p:sp>
      <p:grpSp>
        <p:nvGrpSpPr>
          <p:cNvPr id="1457" name="Google Shape;1457;p70"/>
          <p:cNvGrpSpPr/>
          <p:nvPr/>
        </p:nvGrpSpPr>
        <p:grpSpPr>
          <a:xfrm>
            <a:off x="-667358" y="637729"/>
            <a:ext cx="3397850" cy="187275"/>
            <a:chOff x="-3237675" y="-1132050"/>
            <a:chExt cx="3397850" cy="187275"/>
          </a:xfrm>
        </p:grpSpPr>
        <p:sp>
          <p:nvSpPr>
            <p:cNvPr id="1458" name="Google Shape;1458;p70"/>
            <p:cNvSpPr/>
            <p:nvPr/>
          </p:nvSpPr>
          <p:spPr>
            <a:xfrm>
              <a:off x="-378750" y="-1132050"/>
              <a:ext cx="130425" cy="187275"/>
            </a:xfrm>
            <a:custGeom>
              <a:avLst/>
              <a:gdLst/>
              <a:ahLst/>
              <a:cxnLst/>
              <a:rect l="l" t="t" r="r" b="b"/>
              <a:pathLst>
                <a:path w="5217" h="7491" extrusionOk="0">
                  <a:moveTo>
                    <a:pt x="4040" y="0"/>
                  </a:moveTo>
                  <a:lnTo>
                    <a:pt x="0" y="6800"/>
                  </a:lnTo>
                  <a:lnTo>
                    <a:pt x="1157"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70"/>
            <p:cNvSpPr/>
            <p:nvPr/>
          </p:nvSpPr>
          <p:spPr>
            <a:xfrm>
              <a:off x="29725"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70"/>
            <p:cNvSpPr/>
            <p:nvPr/>
          </p:nvSpPr>
          <p:spPr>
            <a:xfrm>
              <a:off x="-787250"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70"/>
            <p:cNvSpPr/>
            <p:nvPr/>
          </p:nvSpPr>
          <p:spPr>
            <a:xfrm>
              <a:off x="-1195725" y="-1132050"/>
              <a:ext cx="130425" cy="187275"/>
            </a:xfrm>
            <a:custGeom>
              <a:avLst/>
              <a:gdLst/>
              <a:ahLst/>
              <a:cxnLst/>
              <a:rect l="l" t="t" r="r" b="b"/>
              <a:pathLst>
                <a:path w="5217" h="7491" extrusionOk="0">
                  <a:moveTo>
                    <a:pt x="4060" y="0"/>
                  </a:moveTo>
                  <a:lnTo>
                    <a:pt x="0" y="6800"/>
                  </a:lnTo>
                  <a:lnTo>
                    <a:pt x="1157"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70"/>
            <p:cNvSpPr/>
            <p:nvPr/>
          </p:nvSpPr>
          <p:spPr>
            <a:xfrm>
              <a:off x="-1604225" y="-1132050"/>
              <a:ext cx="130450" cy="187275"/>
            </a:xfrm>
            <a:custGeom>
              <a:avLst/>
              <a:gdLst/>
              <a:ahLst/>
              <a:cxnLst/>
              <a:rect l="l" t="t" r="r" b="b"/>
              <a:pathLst>
                <a:path w="5218" h="7491" extrusionOk="0">
                  <a:moveTo>
                    <a:pt x="4060" y="0"/>
                  </a:moveTo>
                  <a:lnTo>
                    <a:pt x="1" y="6800"/>
                  </a:lnTo>
                  <a:lnTo>
                    <a:pt x="115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70"/>
            <p:cNvSpPr/>
            <p:nvPr/>
          </p:nvSpPr>
          <p:spPr>
            <a:xfrm>
              <a:off x="-2012725" y="-1132050"/>
              <a:ext cx="130450" cy="187275"/>
            </a:xfrm>
            <a:custGeom>
              <a:avLst/>
              <a:gdLst/>
              <a:ahLst/>
              <a:cxnLst/>
              <a:rect l="l" t="t" r="r" b="b"/>
              <a:pathLst>
                <a:path w="5218" h="7491" extrusionOk="0">
                  <a:moveTo>
                    <a:pt x="4060" y="0"/>
                  </a:moveTo>
                  <a:lnTo>
                    <a:pt x="1"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70"/>
            <p:cNvSpPr/>
            <p:nvPr/>
          </p:nvSpPr>
          <p:spPr>
            <a:xfrm>
              <a:off x="-2421200" y="-1132050"/>
              <a:ext cx="130425" cy="187275"/>
            </a:xfrm>
            <a:custGeom>
              <a:avLst/>
              <a:gdLst/>
              <a:ahLst/>
              <a:cxnLst/>
              <a:rect l="l" t="t" r="r" b="b"/>
              <a:pathLst>
                <a:path w="5217" h="7491" extrusionOk="0">
                  <a:moveTo>
                    <a:pt x="4060" y="0"/>
                  </a:moveTo>
                  <a:lnTo>
                    <a:pt x="0"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70"/>
            <p:cNvSpPr/>
            <p:nvPr/>
          </p:nvSpPr>
          <p:spPr>
            <a:xfrm>
              <a:off x="-2829175" y="-1132050"/>
              <a:ext cx="129925" cy="187275"/>
            </a:xfrm>
            <a:custGeom>
              <a:avLst/>
              <a:gdLst/>
              <a:ahLst/>
              <a:cxnLst/>
              <a:rect l="l" t="t" r="r" b="b"/>
              <a:pathLst>
                <a:path w="5197" h="7491" extrusionOk="0">
                  <a:moveTo>
                    <a:pt x="4039" y="0"/>
                  </a:moveTo>
                  <a:lnTo>
                    <a:pt x="0" y="6800"/>
                  </a:lnTo>
                  <a:lnTo>
                    <a:pt x="1157" y="7490"/>
                  </a:lnTo>
                  <a:lnTo>
                    <a:pt x="5196" y="690"/>
                  </a:lnTo>
                  <a:lnTo>
                    <a:pt x="403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70"/>
            <p:cNvSpPr/>
            <p:nvPr/>
          </p:nvSpPr>
          <p:spPr>
            <a:xfrm>
              <a:off x="-3237675" y="-1132050"/>
              <a:ext cx="129925" cy="187275"/>
            </a:xfrm>
            <a:custGeom>
              <a:avLst/>
              <a:gdLst/>
              <a:ahLst/>
              <a:cxnLst/>
              <a:rect l="l" t="t" r="r" b="b"/>
              <a:pathLst>
                <a:path w="5197" h="7491" extrusionOk="0">
                  <a:moveTo>
                    <a:pt x="4040" y="0"/>
                  </a:moveTo>
                  <a:lnTo>
                    <a:pt x="0" y="6800"/>
                  </a:lnTo>
                  <a:lnTo>
                    <a:pt x="1157" y="7490"/>
                  </a:lnTo>
                  <a:lnTo>
                    <a:pt x="519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7" name="Google Shape;1467;p70"/>
          <p:cNvGrpSpPr/>
          <p:nvPr/>
        </p:nvGrpSpPr>
        <p:grpSpPr>
          <a:xfrm>
            <a:off x="6419242" y="637729"/>
            <a:ext cx="3397850" cy="187275"/>
            <a:chOff x="-3237675" y="-1132050"/>
            <a:chExt cx="3397850" cy="187275"/>
          </a:xfrm>
        </p:grpSpPr>
        <p:sp>
          <p:nvSpPr>
            <p:cNvPr id="1468" name="Google Shape;1468;p70"/>
            <p:cNvSpPr/>
            <p:nvPr/>
          </p:nvSpPr>
          <p:spPr>
            <a:xfrm>
              <a:off x="-378750" y="-1132050"/>
              <a:ext cx="130425" cy="187275"/>
            </a:xfrm>
            <a:custGeom>
              <a:avLst/>
              <a:gdLst/>
              <a:ahLst/>
              <a:cxnLst/>
              <a:rect l="l" t="t" r="r" b="b"/>
              <a:pathLst>
                <a:path w="5217" h="7491" extrusionOk="0">
                  <a:moveTo>
                    <a:pt x="4040" y="0"/>
                  </a:moveTo>
                  <a:lnTo>
                    <a:pt x="0" y="6800"/>
                  </a:lnTo>
                  <a:lnTo>
                    <a:pt x="1157"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70"/>
            <p:cNvSpPr/>
            <p:nvPr/>
          </p:nvSpPr>
          <p:spPr>
            <a:xfrm>
              <a:off x="29725"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70"/>
            <p:cNvSpPr/>
            <p:nvPr/>
          </p:nvSpPr>
          <p:spPr>
            <a:xfrm>
              <a:off x="-787250"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70"/>
            <p:cNvSpPr/>
            <p:nvPr/>
          </p:nvSpPr>
          <p:spPr>
            <a:xfrm>
              <a:off x="-1195725" y="-1132050"/>
              <a:ext cx="130425" cy="187275"/>
            </a:xfrm>
            <a:custGeom>
              <a:avLst/>
              <a:gdLst/>
              <a:ahLst/>
              <a:cxnLst/>
              <a:rect l="l" t="t" r="r" b="b"/>
              <a:pathLst>
                <a:path w="5217" h="7491" extrusionOk="0">
                  <a:moveTo>
                    <a:pt x="4060" y="0"/>
                  </a:moveTo>
                  <a:lnTo>
                    <a:pt x="0" y="6800"/>
                  </a:lnTo>
                  <a:lnTo>
                    <a:pt x="1157"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70"/>
            <p:cNvSpPr/>
            <p:nvPr/>
          </p:nvSpPr>
          <p:spPr>
            <a:xfrm>
              <a:off x="-1604225" y="-1132050"/>
              <a:ext cx="130450" cy="187275"/>
            </a:xfrm>
            <a:custGeom>
              <a:avLst/>
              <a:gdLst/>
              <a:ahLst/>
              <a:cxnLst/>
              <a:rect l="l" t="t" r="r" b="b"/>
              <a:pathLst>
                <a:path w="5218" h="7491" extrusionOk="0">
                  <a:moveTo>
                    <a:pt x="4060" y="0"/>
                  </a:moveTo>
                  <a:lnTo>
                    <a:pt x="1" y="6800"/>
                  </a:lnTo>
                  <a:lnTo>
                    <a:pt x="115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70"/>
            <p:cNvSpPr/>
            <p:nvPr/>
          </p:nvSpPr>
          <p:spPr>
            <a:xfrm>
              <a:off x="-2012725" y="-1132050"/>
              <a:ext cx="130450" cy="187275"/>
            </a:xfrm>
            <a:custGeom>
              <a:avLst/>
              <a:gdLst/>
              <a:ahLst/>
              <a:cxnLst/>
              <a:rect l="l" t="t" r="r" b="b"/>
              <a:pathLst>
                <a:path w="5218" h="7491" extrusionOk="0">
                  <a:moveTo>
                    <a:pt x="4060" y="0"/>
                  </a:moveTo>
                  <a:lnTo>
                    <a:pt x="1"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70"/>
            <p:cNvSpPr/>
            <p:nvPr/>
          </p:nvSpPr>
          <p:spPr>
            <a:xfrm>
              <a:off x="-2421200" y="-1132050"/>
              <a:ext cx="130425" cy="187275"/>
            </a:xfrm>
            <a:custGeom>
              <a:avLst/>
              <a:gdLst/>
              <a:ahLst/>
              <a:cxnLst/>
              <a:rect l="l" t="t" r="r" b="b"/>
              <a:pathLst>
                <a:path w="5217" h="7491" extrusionOk="0">
                  <a:moveTo>
                    <a:pt x="4060" y="0"/>
                  </a:moveTo>
                  <a:lnTo>
                    <a:pt x="0"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70"/>
            <p:cNvSpPr/>
            <p:nvPr/>
          </p:nvSpPr>
          <p:spPr>
            <a:xfrm>
              <a:off x="-2829175" y="-1132050"/>
              <a:ext cx="129925" cy="187275"/>
            </a:xfrm>
            <a:custGeom>
              <a:avLst/>
              <a:gdLst/>
              <a:ahLst/>
              <a:cxnLst/>
              <a:rect l="l" t="t" r="r" b="b"/>
              <a:pathLst>
                <a:path w="5197" h="7491" extrusionOk="0">
                  <a:moveTo>
                    <a:pt x="4039" y="0"/>
                  </a:moveTo>
                  <a:lnTo>
                    <a:pt x="0" y="6800"/>
                  </a:lnTo>
                  <a:lnTo>
                    <a:pt x="1157" y="7490"/>
                  </a:lnTo>
                  <a:lnTo>
                    <a:pt x="5196" y="690"/>
                  </a:lnTo>
                  <a:lnTo>
                    <a:pt x="403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70"/>
            <p:cNvSpPr/>
            <p:nvPr/>
          </p:nvSpPr>
          <p:spPr>
            <a:xfrm>
              <a:off x="-3237675" y="-1132050"/>
              <a:ext cx="129925" cy="187275"/>
            </a:xfrm>
            <a:custGeom>
              <a:avLst/>
              <a:gdLst/>
              <a:ahLst/>
              <a:cxnLst/>
              <a:rect l="l" t="t" r="r" b="b"/>
              <a:pathLst>
                <a:path w="5197" h="7491" extrusionOk="0">
                  <a:moveTo>
                    <a:pt x="4040" y="0"/>
                  </a:moveTo>
                  <a:lnTo>
                    <a:pt x="0" y="6800"/>
                  </a:lnTo>
                  <a:lnTo>
                    <a:pt x="1157" y="7490"/>
                  </a:lnTo>
                  <a:lnTo>
                    <a:pt x="519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7" name="Google Shape;1477;p70"/>
          <p:cNvSpPr txBox="1"/>
          <p:nvPr/>
        </p:nvSpPr>
        <p:spPr>
          <a:xfrm>
            <a:off x="6006894" y="1543830"/>
            <a:ext cx="2016900" cy="328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a:solidFill>
                  <a:schemeClr val="accent2"/>
                </a:solidFill>
                <a:latin typeface="Bebas Neue"/>
                <a:ea typeface="Bebas Neue"/>
                <a:cs typeface="Bebas Neue"/>
                <a:sym typeface="Bebas Neue"/>
              </a:rPr>
              <a:t>MERCURY</a:t>
            </a:r>
            <a:endParaRPr sz="2500">
              <a:solidFill>
                <a:schemeClr val="accent2"/>
              </a:solidFill>
              <a:latin typeface="Bebas Neue"/>
              <a:ea typeface="Bebas Neue"/>
              <a:cs typeface="Bebas Neue"/>
              <a:sym typeface="Bebas Neue"/>
            </a:endParaRPr>
          </a:p>
        </p:txBody>
      </p:sp>
      <p:sp>
        <p:nvSpPr>
          <p:cNvPr id="1478" name="Google Shape;1478;p70"/>
          <p:cNvSpPr txBox="1"/>
          <p:nvPr/>
        </p:nvSpPr>
        <p:spPr>
          <a:xfrm>
            <a:off x="6006900" y="1859204"/>
            <a:ext cx="2016900" cy="2457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2"/>
                </a:solidFill>
                <a:latin typeface="Raleway Medium"/>
                <a:ea typeface="Raleway Medium"/>
                <a:cs typeface="Raleway Medium"/>
                <a:sym typeface="Raleway Medium"/>
              </a:rPr>
              <a:t>It’s the closest planet to the Sun and the smallest one in the Solar System. This planet's name has nothing to do with the liquid metal, since Mercury was named after the Roman messenger god</a:t>
            </a:r>
            <a:endParaRPr>
              <a:solidFill>
                <a:schemeClr val="accent2"/>
              </a:solidFill>
              <a:latin typeface="Raleway Medium"/>
              <a:ea typeface="Raleway Medium"/>
              <a:cs typeface="Raleway Medium"/>
              <a:sym typeface="Raleway Medium"/>
            </a:endParaRPr>
          </a:p>
        </p:txBody>
      </p:sp>
      <p:pic>
        <p:nvPicPr>
          <p:cNvPr id="2" name="Picture 1">
            <a:extLst>
              <a:ext uri="{FF2B5EF4-FFF2-40B4-BE49-F238E27FC236}">
                <a16:creationId xmlns:a16="http://schemas.microsoft.com/office/drawing/2014/main" id="{EF64266C-F689-4338-68D5-7D7C7AF1ECCB}"/>
              </a:ext>
            </a:extLst>
          </p:cNvPr>
          <p:cNvPicPr>
            <a:picLocks noChangeAspect="1"/>
          </p:cNvPicPr>
          <p:nvPr/>
        </p:nvPicPr>
        <p:blipFill>
          <a:blip r:embed="rId4"/>
          <a:stretch>
            <a:fillRect/>
          </a:stretch>
        </p:blipFill>
        <p:spPr>
          <a:xfrm>
            <a:off x="1" y="10783"/>
            <a:ext cx="9230264" cy="5132716"/>
          </a:xfrm>
          <a:prstGeom prst="rect">
            <a:avLst/>
          </a:prstGeom>
        </p:spPr>
      </p:pic>
      <p:sp>
        <p:nvSpPr>
          <p:cNvPr id="3" name="TextBox 2">
            <a:extLst>
              <a:ext uri="{FF2B5EF4-FFF2-40B4-BE49-F238E27FC236}">
                <a16:creationId xmlns:a16="http://schemas.microsoft.com/office/drawing/2014/main" id="{4109C3CB-8806-A15E-3C05-36DC96B077B0}"/>
              </a:ext>
            </a:extLst>
          </p:cNvPr>
          <p:cNvSpPr txBox="1"/>
          <p:nvPr/>
        </p:nvSpPr>
        <p:spPr>
          <a:xfrm>
            <a:off x="12643" y="1396695"/>
            <a:ext cx="3107658" cy="3108543"/>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highlight>
                  <a:srgbClr val="FFFF00"/>
                </a:highlight>
                <a:latin typeface="Raleway Medium"/>
                <a:cs typeface="Times New Roman"/>
              </a:rPr>
              <a:t>What is the appropriate amount of AI use?</a:t>
            </a:r>
            <a:endParaRPr lang="en-US" sz="1600"/>
          </a:p>
          <a:p>
            <a:pPr marL="342900" indent="-342900">
              <a:buAutoNum type="arabicPeriod"/>
            </a:pPr>
            <a:r>
              <a:rPr lang="en-US" dirty="0">
                <a:highlight>
                  <a:srgbClr val="FFFF00"/>
                </a:highlight>
                <a:latin typeface="Raleway Medium"/>
                <a:cs typeface="Times New Roman"/>
              </a:rPr>
              <a:t>Read the following infographic.</a:t>
            </a:r>
          </a:p>
          <a:p>
            <a:pPr marL="342900" indent="-342900">
              <a:buAutoNum type="arabicPeriod"/>
            </a:pPr>
            <a:r>
              <a:rPr lang="en-US" dirty="0">
                <a:highlight>
                  <a:srgbClr val="FFFF00"/>
                </a:highlight>
                <a:latin typeface="Raleway Medium"/>
                <a:cs typeface="Times New Roman"/>
              </a:rPr>
              <a:t>When you are done reading, move your cursor to the level at which you think is appropriate in an academic/professional setting.  </a:t>
            </a:r>
          </a:p>
          <a:p>
            <a:pPr marL="342900" indent="-342900">
              <a:buAutoNum type="arabicPeriod"/>
            </a:pPr>
            <a:r>
              <a:rPr lang="en-US" dirty="0">
                <a:highlight>
                  <a:srgbClr val="FFFF00"/>
                </a:highlight>
                <a:latin typeface="Raleway Medium"/>
                <a:cs typeface="Times New Roman"/>
              </a:rPr>
              <a:t>Once you have made your choice, turn to a neighbor and compare choices and discuss your thought process.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40"/>
          <p:cNvSpPr/>
          <p:nvPr/>
        </p:nvSpPr>
        <p:spPr>
          <a:xfrm>
            <a:off x="6037030" y="2922741"/>
            <a:ext cx="2495100" cy="179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40"/>
          <p:cNvSpPr/>
          <p:nvPr/>
        </p:nvSpPr>
        <p:spPr>
          <a:xfrm>
            <a:off x="6037192" y="1059641"/>
            <a:ext cx="2495100" cy="179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40"/>
          <p:cNvSpPr/>
          <p:nvPr/>
        </p:nvSpPr>
        <p:spPr>
          <a:xfrm>
            <a:off x="3336004" y="2922741"/>
            <a:ext cx="2495100" cy="179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40"/>
          <p:cNvSpPr/>
          <p:nvPr/>
        </p:nvSpPr>
        <p:spPr>
          <a:xfrm>
            <a:off x="623637" y="2922741"/>
            <a:ext cx="2495100" cy="179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40"/>
          <p:cNvSpPr/>
          <p:nvPr/>
        </p:nvSpPr>
        <p:spPr>
          <a:xfrm>
            <a:off x="619978" y="1044361"/>
            <a:ext cx="5213069" cy="180168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40"/>
          <p:cNvSpPr txBox="1">
            <a:spLocks noGrp="1"/>
          </p:cNvSpPr>
          <p:nvPr>
            <p:ph type="subTitle" idx="1"/>
          </p:nvPr>
        </p:nvSpPr>
        <p:spPr>
          <a:xfrm>
            <a:off x="691894" y="1214615"/>
            <a:ext cx="5072104" cy="1449791"/>
          </a:xfrm>
          <a:prstGeom prst="rect">
            <a:avLst/>
          </a:prstGeom>
        </p:spPr>
        <p:txBody>
          <a:bodyPr spcFirstLastPara="1" wrap="square" lIns="91425" tIns="91425" rIns="91425" bIns="91425" anchor="t" anchorCtr="0">
            <a:noAutofit/>
          </a:bodyPr>
          <a:lstStyle/>
          <a:p>
            <a:pPr marL="0" indent="0"/>
            <a:r>
              <a:rPr lang="en" sz="1800" i="1" dirty="0"/>
              <a:t>Amidst the explosion of AI, you have been asked by the head of the school newspaper to write a brief piece about the use of AI in professional careers. Use </a:t>
            </a:r>
            <a:r>
              <a:rPr lang="en" sz="1800" i="1" err="1"/>
              <a:t>MagicStudent</a:t>
            </a:r>
            <a:r>
              <a:rPr lang="en" sz="1800" i="1" dirty="0"/>
              <a:t> to interview a professional and edit your piece. </a:t>
            </a:r>
            <a:endParaRPr lang="en-US" sz="1800" i="1" dirty="0"/>
          </a:p>
        </p:txBody>
      </p:sp>
      <p:sp>
        <p:nvSpPr>
          <p:cNvPr id="420" name="Google Shape;420;p40"/>
          <p:cNvSpPr txBox="1">
            <a:spLocks noGrp="1"/>
          </p:cNvSpPr>
          <p:nvPr>
            <p:ph type="title" idx="6"/>
          </p:nvPr>
        </p:nvSpPr>
        <p:spPr>
          <a:xfrm>
            <a:off x="6667264" y="1000722"/>
            <a:ext cx="2336400" cy="722400"/>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dirty="0" err="1"/>
              <a:t>Magicschool</a:t>
            </a:r>
            <a:endParaRPr lang="en-US" dirty="0" err="1"/>
          </a:p>
        </p:txBody>
      </p:sp>
      <p:sp>
        <p:nvSpPr>
          <p:cNvPr id="421" name="Google Shape;421;p40"/>
          <p:cNvSpPr txBox="1">
            <a:spLocks noGrp="1"/>
          </p:cNvSpPr>
          <p:nvPr>
            <p:ph type="title" idx="7"/>
          </p:nvPr>
        </p:nvSpPr>
        <p:spPr>
          <a:xfrm>
            <a:off x="6087600" y="1158483"/>
            <a:ext cx="923400" cy="412200"/>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dirty="0"/>
              <a:t>01.</a:t>
            </a:r>
            <a:endParaRPr lang="en-US" dirty="0"/>
          </a:p>
        </p:txBody>
      </p:sp>
      <p:sp>
        <p:nvSpPr>
          <p:cNvPr id="422" name="Google Shape;422;p40"/>
          <p:cNvSpPr txBox="1">
            <a:spLocks noGrp="1"/>
          </p:cNvSpPr>
          <p:nvPr>
            <p:ph type="subTitle" idx="8"/>
          </p:nvPr>
        </p:nvSpPr>
        <p:spPr>
          <a:xfrm>
            <a:off x="6054943" y="1608106"/>
            <a:ext cx="2369057" cy="1031807"/>
          </a:xfrm>
          <a:prstGeom prst="rect">
            <a:avLst/>
          </a:prstGeom>
        </p:spPr>
        <p:txBody>
          <a:bodyPr spcFirstLastPara="1" wrap="square" lIns="91425" tIns="91425" rIns="91425" bIns="91425" anchor="t" anchorCtr="0">
            <a:noAutofit/>
          </a:bodyPr>
          <a:lstStyle/>
          <a:p>
            <a:pPr marL="0" indent="0"/>
            <a:r>
              <a:rPr lang="en" dirty="0"/>
              <a:t>Open the </a:t>
            </a:r>
            <a:r>
              <a:rPr lang="en" dirty="0" err="1"/>
              <a:t>MagicStudent</a:t>
            </a:r>
            <a:r>
              <a:rPr lang="en" dirty="0"/>
              <a:t> using the link provided</a:t>
            </a:r>
            <a:endParaRPr lang="en-US" dirty="0"/>
          </a:p>
        </p:txBody>
      </p:sp>
      <p:sp>
        <p:nvSpPr>
          <p:cNvPr id="423" name="Google Shape;423;p40"/>
          <p:cNvSpPr txBox="1">
            <a:spLocks noGrp="1"/>
          </p:cNvSpPr>
          <p:nvPr>
            <p:ph type="title" idx="9"/>
          </p:nvPr>
        </p:nvSpPr>
        <p:spPr>
          <a:xfrm>
            <a:off x="1332322" y="3010102"/>
            <a:ext cx="2393549" cy="412157"/>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dirty="0">
                <a:solidFill>
                  <a:schemeClr val="accent2"/>
                </a:solidFill>
              </a:rPr>
              <a:t>Chatbot</a:t>
            </a:r>
            <a:endParaRPr lang="en-US" dirty="0">
              <a:solidFill>
                <a:schemeClr val="accent2"/>
              </a:solidFill>
            </a:endParaRPr>
          </a:p>
        </p:txBody>
      </p:sp>
      <p:sp>
        <p:nvSpPr>
          <p:cNvPr id="424" name="Google Shape;424;p40"/>
          <p:cNvSpPr txBox="1">
            <a:spLocks noGrp="1"/>
          </p:cNvSpPr>
          <p:nvPr>
            <p:ph type="title" idx="13"/>
          </p:nvPr>
        </p:nvSpPr>
        <p:spPr>
          <a:xfrm>
            <a:off x="720000" y="3012741"/>
            <a:ext cx="923400" cy="411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02.</a:t>
            </a:r>
            <a:endParaRPr dirty="0"/>
          </a:p>
        </p:txBody>
      </p:sp>
      <p:sp>
        <p:nvSpPr>
          <p:cNvPr id="425" name="Google Shape;425;p40"/>
          <p:cNvSpPr txBox="1">
            <a:spLocks noGrp="1"/>
          </p:cNvSpPr>
          <p:nvPr>
            <p:ph type="subTitle" idx="14"/>
          </p:nvPr>
        </p:nvSpPr>
        <p:spPr>
          <a:xfrm>
            <a:off x="695508" y="3633817"/>
            <a:ext cx="2426204" cy="1276734"/>
          </a:xfrm>
          <a:prstGeom prst="rect">
            <a:avLst/>
          </a:prstGeom>
        </p:spPr>
        <p:txBody>
          <a:bodyPr spcFirstLastPara="1" wrap="square" lIns="91425" tIns="91425" rIns="91425" bIns="91425" anchor="t" anchorCtr="0">
            <a:noAutofit/>
          </a:bodyPr>
          <a:lstStyle/>
          <a:p>
            <a:pPr marL="0" indent="0"/>
            <a:r>
              <a:rPr lang="en" dirty="0"/>
              <a:t>Use the Custom Chatbot to interview a career professional that you are interested in </a:t>
            </a:r>
            <a:endParaRPr lang="en-US" dirty="0"/>
          </a:p>
        </p:txBody>
      </p:sp>
      <p:sp>
        <p:nvSpPr>
          <p:cNvPr id="426" name="Google Shape;426;p40"/>
          <p:cNvSpPr txBox="1">
            <a:spLocks noGrp="1"/>
          </p:cNvSpPr>
          <p:nvPr>
            <p:ph type="title" idx="15"/>
          </p:nvPr>
        </p:nvSpPr>
        <p:spPr>
          <a:xfrm>
            <a:off x="3958971" y="2846816"/>
            <a:ext cx="2336400" cy="722400"/>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dirty="0">
                <a:solidFill>
                  <a:schemeClr val="accent2"/>
                </a:solidFill>
              </a:rPr>
              <a:t>Interview</a:t>
            </a:r>
            <a:endParaRPr lang="en-US" dirty="0">
              <a:solidFill>
                <a:schemeClr val="accent2"/>
              </a:solidFill>
            </a:endParaRPr>
          </a:p>
        </p:txBody>
      </p:sp>
      <p:sp>
        <p:nvSpPr>
          <p:cNvPr id="427" name="Google Shape;427;p40"/>
          <p:cNvSpPr txBox="1">
            <a:spLocks noGrp="1"/>
          </p:cNvSpPr>
          <p:nvPr>
            <p:ph type="title" idx="16"/>
          </p:nvPr>
        </p:nvSpPr>
        <p:spPr>
          <a:xfrm>
            <a:off x="3403800" y="3012741"/>
            <a:ext cx="923400" cy="411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a:t>
            </a:r>
            <a:endParaRPr dirty="0"/>
          </a:p>
        </p:txBody>
      </p:sp>
      <p:sp>
        <p:nvSpPr>
          <p:cNvPr id="428" name="Google Shape;428;p40"/>
          <p:cNvSpPr txBox="1">
            <a:spLocks noGrp="1"/>
          </p:cNvSpPr>
          <p:nvPr>
            <p:ph type="subTitle" idx="17"/>
          </p:nvPr>
        </p:nvSpPr>
        <p:spPr>
          <a:xfrm>
            <a:off x="3354815" y="3470530"/>
            <a:ext cx="2401713" cy="1129778"/>
          </a:xfrm>
          <a:prstGeom prst="rect">
            <a:avLst/>
          </a:prstGeom>
        </p:spPr>
        <p:txBody>
          <a:bodyPr spcFirstLastPara="1" wrap="square" lIns="91425" tIns="91425" rIns="91425" bIns="91425" anchor="t" anchorCtr="0">
            <a:noAutofit/>
          </a:bodyPr>
          <a:lstStyle/>
          <a:p>
            <a:pPr marL="0" indent="0"/>
            <a:r>
              <a:rPr lang="en" dirty="0"/>
              <a:t>Interview the bot about their career </a:t>
            </a:r>
            <a:endParaRPr lang="en-US" dirty="0"/>
          </a:p>
        </p:txBody>
      </p:sp>
      <p:sp>
        <p:nvSpPr>
          <p:cNvPr id="429" name="Google Shape;429;p40"/>
          <p:cNvSpPr txBox="1">
            <a:spLocks noGrp="1"/>
          </p:cNvSpPr>
          <p:nvPr>
            <p:ph type="title" idx="18"/>
          </p:nvPr>
        </p:nvSpPr>
        <p:spPr>
          <a:xfrm>
            <a:off x="6667264" y="2854980"/>
            <a:ext cx="2336400" cy="722400"/>
          </a:xfrm>
          <a:prstGeom prst="rect">
            <a:avLst/>
          </a:prstGeom>
        </p:spPr>
        <p:txBody>
          <a:bodyPr spcFirstLastPara="1" wrap="square" lIns="91425" tIns="91425" rIns="91425" bIns="91425" anchor="ctr" anchorCtr="0">
            <a:noAutofit/>
          </a:bodyPr>
          <a:lstStyle/>
          <a:p>
            <a:r>
              <a:rPr lang="en" dirty="0">
                <a:solidFill>
                  <a:schemeClr val="accent2"/>
                </a:solidFill>
              </a:rPr>
              <a:t>AI Impact</a:t>
            </a:r>
            <a:endParaRPr lang="en-US" dirty="0"/>
          </a:p>
        </p:txBody>
      </p:sp>
      <p:sp>
        <p:nvSpPr>
          <p:cNvPr id="430" name="Google Shape;430;p40"/>
          <p:cNvSpPr txBox="1">
            <a:spLocks noGrp="1"/>
          </p:cNvSpPr>
          <p:nvPr>
            <p:ph type="title" idx="19"/>
          </p:nvPr>
        </p:nvSpPr>
        <p:spPr>
          <a:xfrm>
            <a:off x="6087600" y="3012741"/>
            <a:ext cx="923400" cy="411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04.</a:t>
            </a:r>
            <a:endParaRPr dirty="0"/>
          </a:p>
        </p:txBody>
      </p:sp>
      <p:sp>
        <p:nvSpPr>
          <p:cNvPr id="431" name="Google Shape;431;p40"/>
          <p:cNvSpPr txBox="1">
            <a:spLocks noGrp="1"/>
          </p:cNvSpPr>
          <p:nvPr>
            <p:ph type="subTitle" idx="20"/>
          </p:nvPr>
        </p:nvSpPr>
        <p:spPr>
          <a:xfrm>
            <a:off x="6063108" y="3421544"/>
            <a:ext cx="2360892" cy="1178764"/>
          </a:xfrm>
          <a:prstGeom prst="rect">
            <a:avLst/>
          </a:prstGeom>
        </p:spPr>
        <p:txBody>
          <a:bodyPr spcFirstLastPara="1" wrap="square" lIns="91425" tIns="91425" rIns="91425" bIns="91425" anchor="t" anchorCtr="0">
            <a:noAutofit/>
          </a:bodyPr>
          <a:lstStyle/>
          <a:p>
            <a:pPr marL="0" indent="0"/>
            <a:r>
              <a:rPr lang="en" dirty="0"/>
              <a:t>Be sure to discuss how AI has impacted their daily work life </a:t>
            </a:r>
            <a:endParaRPr lang="en-US" dirty="0"/>
          </a:p>
        </p:txBody>
      </p:sp>
      <p:sp>
        <p:nvSpPr>
          <p:cNvPr id="432" name="Google Shape;432;p40"/>
          <p:cNvSpPr txBox="1">
            <a:spLocks noGrp="1"/>
          </p:cNvSpPr>
          <p:nvPr>
            <p:ph type="title" idx="21"/>
          </p:nvPr>
        </p:nvSpPr>
        <p:spPr>
          <a:xfrm>
            <a:off x="720000" y="445025"/>
            <a:ext cx="7704000" cy="572700"/>
          </a:xfrm>
          <a:prstGeom prst="rect">
            <a:avLst/>
          </a:prstGeom>
        </p:spPr>
        <p:txBody>
          <a:bodyPr spcFirstLastPara="1" wrap="square" lIns="91425" tIns="91425" rIns="91425" bIns="91425" anchor="ctr" anchorCtr="0">
            <a:noAutofit/>
          </a:bodyPr>
          <a:lstStyle/>
          <a:p>
            <a:r>
              <a:rPr lang="en" sz="2800" dirty="0"/>
              <a:t>ACTIVITY: Writing for the school paper- AI in the Workplace</a:t>
            </a:r>
            <a:endParaRPr lang="en-US" sz="2800"/>
          </a:p>
        </p:txBody>
      </p:sp>
      <p:sp>
        <p:nvSpPr>
          <p:cNvPr id="433" name="Google Shape;433;p40"/>
          <p:cNvSpPr/>
          <p:nvPr/>
        </p:nvSpPr>
        <p:spPr>
          <a:xfrm>
            <a:off x="8262473" y="1570679"/>
            <a:ext cx="549900" cy="549900"/>
          </a:xfrm>
          <a:prstGeom prst="ellipse">
            <a:avLst/>
          </a:prstGeom>
          <a:solidFill>
            <a:schemeClr val="accent1">
              <a:alpha val="359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40"/>
          <p:cNvSpPr/>
          <p:nvPr/>
        </p:nvSpPr>
        <p:spPr>
          <a:xfrm>
            <a:off x="362117" y="88747"/>
            <a:ext cx="796500" cy="796500"/>
          </a:xfrm>
          <a:prstGeom prst="ellipse">
            <a:avLst/>
          </a:prstGeom>
          <a:solidFill>
            <a:schemeClr val="accent1">
              <a:alpha val="359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5" name="Google Shape;435;p40"/>
          <p:cNvGrpSpPr/>
          <p:nvPr/>
        </p:nvGrpSpPr>
        <p:grpSpPr>
          <a:xfrm rot="10800000">
            <a:off x="146920" y="392445"/>
            <a:ext cx="537556" cy="136576"/>
            <a:chOff x="2641350" y="846250"/>
            <a:chExt cx="413600" cy="105075"/>
          </a:xfrm>
        </p:grpSpPr>
        <p:sp>
          <p:nvSpPr>
            <p:cNvPr id="436" name="Google Shape;436;p40"/>
            <p:cNvSpPr/>
            <p:nvPr/>
          </p:nvSpPr>
          <p:spPr>
            <a:xfrm>
              <a:off x="2991475" y="846250"/>
              <a:ext cx="63475" cy="105075"/>
            </a:xfrm>
            <a:custGeom>
              <a:avLst/>
              <a:gdLst/>
              <a:ahLst/>
              <a:cxnLst/>
              <a:rect l="l" t="t" r="r" b="b"/>
              <a:pathLst>
                <a:path w="2539" h="4203" extrusionOk="0">
                  <a:moveTo>
                    <a:pt x="2092" y="1"/>
                  </a:moveTo>
                  <a:lnTo>
                    <a:pt x="1" y="2111"/>
                  </a:lnTo>
                  <a:lnTo>
                    <a:pt x="2092" y="4202"/>
                  </a:lnTo>
                  <a:lnTo>
                    <a:pt x="2538" y="3756"/>
                  </a:lnTo>
                  <a:lnTo>
                    <a:pt x="874" y="2111"/>
                  </a:lnTo>
                  <a:lnTo>
                    <a:pt x="2538" y="447"/>
                  </a:lnTo>
                  <a:lnTo>
                    <a:pt x="20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40"/>
            <p:cNvSpPr/>
            <p:nvPr/>
          </p:nvSpPr>
          <p:spPr>
            <a:xfrm>
              <a:off x="2874775" y="846250"/>
              <a:ext cx="63450" cy="105075"/>
            </a:xfrm>
            <a:custGeom>
              <a:avLst/>
              <a:gdLst/>
              <a:ahLst/>
              <a:cxnLst/>
              <a:rect l="l" t="t" r="r" b="b"/>
              <a:pathLst>
                <a:path w="2538" h="4203" extrusionOk="0">
                  <a:moveTo>
                    <a:pt x="2091" y="1"/>
                  </a:moveTo>
                  <a:lnTo>
                    <a:pt x="0" y="2111"/>
                  </a:lnTo>
                  <a:lnTo>
                    <a:pt x="2091" y="4202"/>
                  </a:lnTo>
                  <a:lnTo>
                    <a:pt x="2538" y="3756"/>
                  </a:lnTo>
                  <a:lnTo>
                    <a:pt x="894" y="2111"/>
                  </a:lnTo>
                  <a:lnTo>
                    <a:pt x="2538" y="447"/>
                  </a:lnTo>
                  <a:lnTo>
                    <a:pt x="20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40"/>
            <p:cNvSpPr/>
            <p:nvPr/>
          </p:nvSpPr>
          <p:spPr>
            <a:xfrm>
              <a:off x="2758075" y="846250"/>
              <a:ext cx="63450" cy="105075"/>
            </a:xfrm>
            <a:custGeom>
              <a:avLst/>
              <a:gdLst/>
              <a:ahLst/>
              <a:cxnLst/>
              <a:rect l="l" t="t" r="r" b="b"/>
              <a:pathLst>
                <a:path w="2538" h="4203" extrusionOk="0">
                  <a:moveTo>
                    <a:pt x="2111" y="1"/>
                  </a:moveTo>
                  <a:lnTo>
                    <a:pt x="0" y="2111"/>
                  </a:lnTo>
                  <a:lnTo>
                    <a:pt x="2111" y="4202"/>
                  </a:lnTo>
                  <a:lnTo>
                    <a:pt x="2537" y="3756"/>
                  </a:lnTo>
                  <a:lnTo>
                    <a:pt x="893" y="2111"/>
                  </a:lnTo>
                  <a:lnTo>
                    <a:pt x="2537" y="447"/>
                  </a:lnTo>
                  <a:lnTo>
                    <a:pt x="21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40"/>
            <p:cNvSpPr/>
            <p:nvPr/>
          </p:nvSpPr>
          <p:spPr>
            <a:xfrm>
              <a:off x="2641350" y="846250"/>
              <a:ext cx="63975" cy="105075"/>
            </a:xfrm>
            <a:custGeom>
              <a:avLst/>
              <a:gdLst/>
              <a:ahLst/>
              <a:cxnLst/>
              <a:rect l="l" t="t" r="r" b="b"/>
              <a:pathLst>
                <a:path w="2559" h="4203" extrusionOk="0">
                  <a:moveTo>
                    <a:pt x="2112" y="1"/>
                  </a:moveTo>
                  <a:lnTo>
                    <a:pt x="1" y="2111"/>
                  </a:lnTo>
                  <a:lnTo>
                    <a:pt x="2112" y="4202"/>
                  </a:lnTo>
                  <a:lnTo>
                    <a:pt x="2558" y="3756"/>
                  </a:lnTo>
                  <a:lnTo>
                    <a:pt x="894" y="2111"/>
                  </a:lnTo>
                  <a:lnTo>
                    <a:pt x="2558" y="447"/>
                  </a:lnTo>
                  <a:lnTo>
                    <a:pt x="21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 name="Picture 11">
            <a:extLst>
              <a:ext uri="{FF2B5EF4-FFF2-40B4-BE49-F238E27FC236}">
                <a16:creationId xmlns:a16="http://schemas.microsoft.com/office/drawing/2014/main" id="{D85FCC27-4DBB-0CB9-83E3-77BC413ECAF0}"/>
              </a:ext>
            </a:extLst>
          </p:cNvPr>
          <p:cNvPicPr>
            <a:picLocks noChangeAspect="1"/>
          </p:cNvPicPr>
          <p:nvPr/>
        </p:nvPicPr>
        <p:blipFill rotWithShape="1">
          <a:blip r:embed="rId3"/>
          <a:srcRect l="-952" t="1905" r="952" b="15238"/>
          <a:stretch/>
        </p:blipFill>
        <p:spPr>
          <a:xfrm>
            <a:off x="4686300" y="3820884"/>
            <a:ext cx="881749" cy="783782"/>
          </a:xfrm>
          <a:prstGeom prst="rect">
            <a:avLst/>
          </a:prstGeom>
        </p:spPr>
      </p:pic>
      <p:pic>
        <p:nvPicPr>
          <p:cNvPr id="13" name="Picture 12">
            <a:extLst>
              <a:ext uri="{FF2B5EF4-FFF2-40B4-BE49-F238E27FC236}">
                <a16:creationId xmlns:a16="http://schemas.microsoft.com/office/drawing/2014/main" id="{9FD74938-3D28-AB8B-975E-E0FD12B90AA8}"/>
              </a:ext>
            </a:extLst>
          </p:cNvPr>
          <p:cNvPicPr>
            <a:picLocks noChangeAspect="1"/>
          </p:cNvPicPr>
          <p:nvPr/>
        </p:nvPicPr>
        <p:blipFill rotWithShape="1">
          <a:blip r:embed="rId4"/>
          <a:srcRect b="19002"/>
          <a:stretch/>
        </p:blipFill>
        <p:spPr>
          <a:xfrm>
            <a:off x="2285999" y="2988128"/>
            <a:ext cx="865415" cy="728948"/>
          </a:xfrm>
          <a:prstGeom prst="rect">
            <a:avLst/>
          </a:prstGeom>
        </p:spPr>
      </p:pic>
      <p:pic>
        <p:nvPicPr>
          <p:cNvPr id="14" name="Picture 13">
            <a:extLst>
              <a:ext uri="{FF2B5EF4-FFF2-40B4-BE49-F238E27FC236}">
                <a16:creationId xmlns:a16="http://schemas.microsoft.com/office/drawing/2014/main" id="{2C2751C6-4ACC-4EAC-3235-37EEA5FB626B}"/>
              </a:ext>
            </a:extLst>
          </p:cNvPr>
          <p:cNvPicPr>
            <a:picLocks noChangeAspect="1"/>
          </p:cNvPicPr>
          <p:nvPr/>
        </p:nvPicPr>
        <p:blipFill rotWithShape="1">
          <a:blip r:embed="rId5"/>
          <a:srcRect b="17081"/>
          <a:stretch/>
        </p:blipFill>
        <p:spPr>
          <a:xfrm>
            <a:off x="7413171" y="3918857"/>
            <a:ext cx="849086" cy="713490"/>
          </a:xfrm>
          <a:prstGeom prst="rect">
            <a:avLst/>
          </a:prstGeom>
        </p:spPr>
      </p:pic>
      <p:pic>
        <p:nvPicPr>
          <p:cNvPr id="15" name="Picture 14" descr="First in Kansas: Leavenworth Joins Magic School's AI Innovators Program |  Post Details">
            <a:extLst>
              <a:ext uri="{FF2B5EF4-FFF2-40B4-BE49-F238E27FC236}">
                <a16:creationId xmlns:a16="http://schemas.microsoft.com/office/drawing/2014/main" id="{FF615EBE-DCD0-98E7-D833-5809B191ADC2}"/>
              </a:ext>
            </a:extLst>
          </p:cNvPr>
          <p:cNvPicPr>
            <a:picLocks noChangeAspect="1"/>
          </p:cNvPicPr>
          <p:nvPr/>
        </p:nvPicPr>
        <p:blipFill>
          <a:blip r:embed="rId6"/>
          <a:stretch>
            <a:fillRect/>
          </a:stretch>
        </p:blipFill>
        <p:spPr>
          <a:xfrm>
            <a:off x="7633607" y="2122714"/>
            <a:ext cx="791936" cy="71845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40"/>
          <p:cNvSpPr/>
          <p:nvPr/>
        </p:nvSpPr>
        <p:spPr>
          <a:xfrm>
            <a:off x="6037030" y="2922741"/>
            <a:ext cx="2495100" cy="179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40"/>
          <p:cNvSpPr/>
          <p:nvPr/>
        </p:nvSpPr>
        <p:spPr>
          <a:xfrm>
            <a:off x="6037192" y="1059641"/>
            <a:ext cx="2495100" cy="179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40"/>
          <p:cNvSpPr/>
          <p:nvPr/>
        </p:nvSpPr>
        <p:spPr>
          <a:xfrm>
            <a:off x="3336004" y="2922741"/>
            <a:ext cx="2495100" cy="179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40"/>
          <p:cNvSpPr/>
          <p:nvPr/>
        </p:nvSpPr>
        <p:spPr>
          <a:xfrm>
            <a:off x="3331938" y="1034972"/>
            <a:ext cx="5197939" cy="1821912"/>
          </a:xfrm>
          <a:prstGeom prst="rect">
            <a:avLst/>
          </a:prstGeom>
          <a:solidFill>
            <a:schemeClr val="lt2"/>
          </a:solidFill>
          <a:ln>
            <a:noFill/>
          </a:ln>
        </p:spPr>
        <p:txBody>
          <a:bodyPr spcFirstLastPara="1" wrap="square" lIns="91425" tIns="91425" rIns="91425" bIns="91425" anchor="ctr" anchorCtr="0">
            <a:noAutofit/>
          </a:bodyPr>
          <a:lstStyle/>
          <a:p>
            <a:endParaRPr lang="en-US" dirty="0"/>
          </a:p>
        </p:txBody>
      </p:sp>
      <p:sp>
        <p:nvSpPr>
          <p:cNvPr id="412" name="Google Shape;412;p40"/>
          <p:cNvSpPr/>
          <p:nvPr/>
        </p:nvSpPr>
        <p:spPr>
          <a:xfrm>
            <a:off x="623637" y="2922741"/>
            <a:ext cx="2495100" cy="179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40"/>
          <p:cNvSpPr/>
          <p:nvPr/>
        </p:nvSpPr>
        <p:spPr>
          <a:xfrm>
            <a:off x="623800" y="1059641"/>
            <a:ext cx="2495100" cy="179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40"/>
          <p:cNvSpPr txBox="1">
            <a:spLocks noGrp="1"/>
          </p:cNvSpPr>
          <p:nvPr>
            <p:ph type="subTitle" idx="1"/>
          </p:nvPr>
        </p:nvSpPr>
        <p:spPr>
          <a:xfrm>
            <a:off x="687343" y="1575449"/>
            <a:ext cx="2409878" cy="1170600"/>
          </a:xfrm>
          <a:prstGeom prst="rect">
            <a:avLst/>
          </a:prstGeom>
        </p:spPr>
        <p:txBody>
          <a:bodyPr spcFirstLastPara="1" wrap="square" lIns="91425" tIns="91425" rIns="91425" bIns="91425" anchor="t" anchorCtr="0">
            <a:noAutofit/>
          </a:bodyPr>
          <a:lstStyle/>
          <a:p>
            <a:pPr marL="0" indent="0"/>
            <a:r>
              <a:rPr lang="en" dirty="0"/>
              <a:t>Write a brief 5-10 sentence news story for the school paper about your discussion </a:t>
            </a:r>
            <a:endParaRPr lang="en-US"/>
          </a:p>
        </p:txBody>
      </p:sp>
      <p:sp>
        <p:nvSpPr>
          <p:cNvPr id="415" name="Google Shape;415;p40"/>
          <p:cNvSpPr txBox="1">
            <a:spLocks noGrp="1"/>
          </p:cNvSpPr>
          <p:nvPr>
            <p:ph type="title"/>
          </p:nvPr>
        </p:nvSpPr>
        <p:spPr>
          <a:xfrm>
            <a:off x="1177200" y="1000722"/>
            <a:ext cx="2336400" cy="722400"/>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dirty="0"/>
              <a:t>Write</a:t>
            </a:r>
            <a:endParaRPr lang="en-US" dirty="0"/>
          </a:p>
        </p:txBody>
      </p:sp>
      <p:sp>
        <p:nvSpPr>
          <p:cNvPr id="416" name="Google Shape;416;p40"/>
          <p:cNvSpPr txBox="1">
            <a:spLocks noGrp="1"/>
          </p:cNvSpPr>
          <p:nvPr>
            <p:ph type="title" idx="2"/>
          </p:nvPr>
        </p:nvSpPr>
        <p:spPr>
          <a:xfrm>
            <a:off x="720000" y="1158483"/>
            <a:ext cx="924600" cy="41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05.</a:t>
            </a:r>
            <a:endParaRPr dirty="0"/>
          </a:p>
        </p:txBody>
      </p:sp>
      <p:sp>
        <p:nvSpPr>
          <p:cNvPr id="417" name="Google Shape;417;p40"/>
          <p:cNvSpPr txBox="1">
            <a:spLocks noGrp="1"/>
          </p:cNvSpPr>
          <p:nvPr>
            <p:ph type="title" idx="3"/>
          </p:nvPr>
        </p:nvSpPr>
        <p:spPr>
          <a:xfrm>
            <a:off x="3861000" y="1000730"/>
            <a:ext cx="2336400" cy="724800"/>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dirty="0"/>
              <a:t>Research</a:t>
            </a:r>
            <a:endParaRPr lang="en-US" dirty="0" err="1"/>
          </a:p>
        </p:txBody>
      </p:sp>
      <p:sp>
        <p:nvSpPr>
          <p:cNvPr id="418" name="Google Shape;418;p40"/>
          <p:cNvSpPr txBox="1">
            <a:spLocks noGrp="1"/>
          </p:cNvSpPr>
          <p:nvPr>
            <p:ph type="title" idx="4"/>
          </p:nvPr>
        </p:nvSpPr>
        <p:spPr>
          <a:xfrm>
            <a:off x="3403800" y="1158483"/>
            <a:ext cx="923400" cy="41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06.</a:t>
            </a:r>
            <a:endParaRPr dirty="0"/>
          </a:p>
        </p:txBody>
      </p:sp>
      <p:sp>
        <p:nvSpPr>
          <p:cNvPr id="419" name="Google Shape;419;p40"/>
          <p:cNvSpPr txBox="1">
            <a:spLocks noGrp="1"/>
          </p:cNvSpPr>
          <p:nvPr>
            <p:ph type="subTitle" idx="5"/>
          </p:nvPr>
        </p:nvSpPr>
        <p:spPr>
          <a:xfrm>
            <a:off x="3354815" y="1583614"/>
            <a:ext cx="2385385" cy="1162435"/>
          </a:xfrm>
          <a:prstGeom prst="rect">
            <a:avLst/>
          </a:prstGeom>
        </p:spPr>
        <p:txBody>
          <a:bodyPr spcFirstLastPara="1" wrap="square" lIns="91425" tIns="91425" rIns="91425" bIns="91425" anchor="t" anchorCtr="0">
            <a:noAutofit/>
          </a:bodyPr>
          <a:lstStyle/>
          <a:p>
            <a:pPr marL="0" indent="0"/>
            <a:r>
              <a:rPr lang="en" dirty="0"/>
              <a:t>Research online to see if you can find an article or report supporting the claims the bot made </a:t>
            </a:r>
            <a:endParaRPr lang="en-US"/>
          </a:p>
        </p:txBody>
      </p:sp>
      <p:sp>
        <p:nvSpPr>
          <p:cNvPr id="423" name="Google Shape;423;p40"/>
          <p:cNvSpPr txBox="1">
            <a:spLocks noGrp="1"/>
          </p:cNvSpPr>
          <p:nvPr>
            <p:ph type="title" idx="9"/>
          </p:nvPr>
        </p:nvSpPr>
        <p:spPr>
          <a:xfrm>
            <a:off x="1185667" y="2854577"/>
            <a:ext cx="2336400" cy="722400"/>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dirty="0">
                <a:solidFill>
                  <a:schemeClr val="accent2"/>
                </a:solidFill>
              </a:rPr>
              <a:t>Feedback</a:t>
            </a:r>
            <a:endParaRPr lang="en-US" dirty="0"/>
          </a:p>
        </p:txBody>
      </p:sp>
      <p:sp>
        <p:nvSpPr>
          <p:cNvPr id="424" name="Google Shape;424;p40"/>
          <p:cNvSpPr txBox="1">
            <a:spLocks noGrp="1"/>
          </p:cNvSpPr>
          <p:nvPr>
            <p:ph type="title" idx="13"/>
          </p:nvPr>
        </p:nvSpPr>
        <p:spPr>
          <a:xfrm>
            <a:off x="720000" y="3012741"/>
            <a:ext cx="923400" cy="411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07.</a:t>
            </a:r>
            <a:endParaRPr lang="en-US" dirty="0"/>
          </a:p>
        </p:txBody>
      </p:sp>
      <p:sp>
        <p:nvSpPr>
          <p:cNvPr id="425" name="Google Shape;425;p40"/>
          <p:cNvSpPr txBox="1">
            <a:spLocks noGrp="1"/>
          </p:cNvSpPr>
          <p:nvPr>
            <p:ph type="subTitle" idx="14"/>
          </p:nvPr>
        </p:nvSpPr>
        <p:spPr>
          <a:xfrm>
            <a:off x="698834" y="3480508"/>
            <a:ext cx="2385788" cy="1119800"/>
          </a:xfrm>
          <a:prstGeom prst="rect">
            <a:avLst/>
          </a:prstGeom>
        </p:spPr>
        <p:txBody>
          <a:bodyPr spcFirstLastPara="1" wrap="square" lIns="91425" tIns="91425" rIns="91425" bIns="91425" anchor="t" anchorCtr="0">
            <a:noAutofit/>
          </a:bodyPr>
          <a:lstStyle/>
          <a:p>
            <a:pPr marL="0" indent="0"/>
            <a:r>
              <a:rPr lang="en" dirty="0"/>
              <a:t>Upload your article to the Writing Feedback tool to enhance your writing </a:t>
            </a:r>
            <a:endParaRPr lang="en-US"/>
          </a:p>
        </p:txBody>
      </p:sp>
      <p:sp>
        <p:nvSpPr>
          <p:cNvPr id="426" name="Google Shape;426;p40"/>
          <p:cNvSpPr txBox="1">
            <a:spLocks noGrp="1"/>
          </p:cNvSpPr>
          <p:nvPr>
            <p:ph type="title" idx="15"/>
          </p:nvPr>
        </p:nvSpPr>
        <p:spPr>
          <a:xfrm>
            <a:off x="3862411" y="2861633"/>
            <a:ext cx="2336400" cy="722400"/>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dirty="0">
                <a:solidFill>
                  <a:schemeClr val="accent2"/>
                </a:solidFill>
              </a:rPr>
              <a:t>Submit</a:t>
            </a:r>
            <a:endParaRPr lang="en-US" dirty="0"/>
          </a:p>
        </p:txBody>
      </p:sp>
      <p:sp>
        <p:nvSpPr>
          <p:cNvPr id="427" name="Google Shape;427;p40"/>
          <p:cNvSpPr txBox="1">
            <a:spLocks noGrp="1"/>
          </p:cNvSpPr>
          <p:nvPr>
            <p:ph type="title" idx="16"/>
          </p:nvPr>
        </p:nvSpPr>
        <p:spPr>
          <a:xfrm>
            <a:off x="3403800" y="3012741"/>
            <a:ext cx="923400" cy="411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08.</a:t>
            </a:r>
            <a:endParaRPr dirty="0"/>
          </a:p>
        </p:txBody>
      </p:sp>
      <p:sp>
        <p:nvSpPr>
          <p:cNvPr id="428" name="Google Shape;428;p40"/>
          <p:cNvSpPr txBox="1">
            <a:spLocks noGrp="1"/>
          </p:cNvSpPr>
          <p:nvPr>
            <p:ph type="subTitle" idx="17"/>
          </p:nvPr>
        </p:nvSpPr>
        <p:spPr>
          <a:xfrm>
            <a:off x="3368523" y="3480508"/>
            <a:ext cx="2371677" cy="1119800"/>
          </a:xfrm>
          <a:prstGeom prst="rect">
            <a:avLst/>
          </a:prstGeom>
        </p:spPr>
        <p:txBody>
          <a:bodyPr spcFirstLastPara="1" wrap="square" lIns="91425" tIns="91425" rIns="91425" bIns="91425" anchor="t" anchorCtr="0">
            <a:noAutofit/>
          </a:bodyPr>
          <a:lstStyle/>
          <a:p>
            <a:pPr marL="0" indent="0"/>
            <a:r>
              <a:rPr lang="en" dirty="0"/>
              <a:t>Submit your article on Canvas once you are finished </a:t>
            </a:r>
            <a:endParaRPr lang="en-US" dirty="0"/>
          </a:p>
        </p:txBody>
      </p:sp>
      <p:sp>
        <p:nvSpPr>
          <p:cNvPr id="432" name="Google Shape;432;p40"/>
          <p:cNvSpPr txBox="1">
            <a:spLocks noGrp="1"/>
          </p:cNvSpPr>
          <p:nvPr>
            <p:ph type="title" idx="21"/>
          </p:nvPr>
        </p:nvSpPr>
        <p:spPr>
          <a:xfrm>
            <a:off x="720000" y="445025"/>
            <a:ext cx="7704000" cy="572700"/>
          </a:xfrm>
          <a:prstGeom prst="rect">
            <a:avLst/>
          </a:prstGeom>
        </p:spPr>
        <p:txBody>
          <a:bodyPr spcFirstLastPara="1" wrap="square" lIns="91425" tIns="91425" rIns="91425" bIns="91425" anchor="ctr" anchorCtr="0">
            <a:noAutofit/>
          </a:bodyPr>
          <a:lstStyle/>
          <a:p>
            <a:r>
              <a:rPr lang="en" sz="2800" dirty="0"/>
              <a:t>ACTIVITY: Writing for the school paper- AI in the Workplace </a:t>
            </a:r>
            <a:endParaRPr lang="en-US" sz="2800"/>
          </a:p>
        </p:txBody>
      </p:sp>
      <p:sp>
        <p:nvSpPr>
          <p:cNvPr id="433" name="Google Shape;433;p40"/>
          <p:cNvSpPr/>
          <p:nvPr/>
        </p:nvSpPr>
        <p:spPr>
          <a:xfrm>
            <a:off x="8262473" y="1570679"/>
            <a:ext cx="549900" cy="549900"/>
          </a:xfrm>
          <a:prstGeom prst="ellipse">
            <a:avLst/>
          </a:prstGeom>
          <a:solidFill>
            <a:schemeClr val="accent1">
              <a:alpha val="359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40"/>
          <p:cNvSpPr/>
          <p:nvPr/>
        </p:nvSpPr>
        <p:spPr>
          <a:xfrm>
            <a:off x="275389" y="35613"/>
            <a:ext cx="796500" cy="796500"/>
          </a:xfrm>
          <a:prstGeom prst="ellipse">
            <a:avLst/>
          </a:prstGeom>
          <a:solidFill>
            <a:schemeClr val="accent1">
              <a:alpha val="359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5" name="Google Shape;435;p40"/>
          <p:cNvGrpSpPr/>
          <p:nvPr/>
        </p:nvGrpSpPr>
        <p:grpSpPr>
          <a:xfrm rot="10800000">
            <a:off x="60192" y="349883"/>
            <a:ext cx="537556" cy="136576"/>
            <a:chOff x="2641350" y="846250"/>
            <a:chExt cx="413600" cy="105075"/>
          </a:xfrm>
        </p:grpSpPr>
        <p:sp>
          <p:nvSpPr>
            <p:cNvPr id="436" name="Google Shape;436;p40"/>
            <p:cNvSpPr/>
            <p:nvPr/>
          </p:nvSpPr>
          <p:spPr>
            <a:xfrm>
              <a:off x="2991475" y="846250"/>
              <a:ext cx="63475" cy="105075"/>
            </a:xfrm>
            <a:custGeom>
              <a:avLst/>
              <a:gdLst/>
              <a:ahLst/>
              <a:cxnLst/>
              <a:rect l="l" t="t" r="r" b="b"/>
              <a:pathLst>
                <a:path w="2539" h="4203" extrusionOk="0">
                  <a:moveTo>
                    <a:pt x="2092" y="1"/>
                  </a:moveTo>
                  <a:lnTo>
                    <a:pt x="1" y="2111"/>
                  </a:lnTo>
                  <a:lnTo>
                    <a:pt x="2092" y="4202"/>
                  </a:lnTo>
                  <a:lnTo>
                    <a:pt x="2538" y="3756"/>
                  </a:lnTo>
                  <a:lnTo>
                    <a:pt x="874" y="2111"/>
                  </a:lnTo>
                  <a:lnTo>
                    <a:pt x="2538" y="447"/>
                  </a:lnTo>
                  <a:lnTo>
                    <a:pt x="20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40"/>
            <p:cNvSpPr/>
            <p:nvPr/>
          </p:nvSpPr>
          <p:spPr>
            <a:xfrm>
              <a:off x="2874775" y="846250"/>
              <a:ext cx="63450" cy="105075"/>
            </a:xfrm>
            <a:custGeom>
              <a:avLst/>
              <a:gdLst/>
              <a:ahLst/>
              <a:cxnLst/>
              <a:rect l="l" t="t" r="r" b="b"/>
              <a:pathLst>
                <a:path w="2538" h="4203" extrusionOk="0">
                  <a:moveTo>
                    <a:pt x="2091" y="1"/>
                  </a:moveTo>
                  <a:lnTo>
                    <a:pt x="0" y="2111"/>
                  </a:lnTo>
                  <a:lnTo>
                    <a:pt x="2091" y="4202"/>
                  </a:lnTo>
                  <a:lnTo>
                    <a:pt x="2538" y="3756"/>
                  </a:lnTo>
                  <a:lnTo>
                    <a:pt x="894" y="2111"/>
                  </a:lnTo>
                  <a:lnTo>
                    <a:pt x="2538" y="447"/>
                  </a:lnTo>
                  <a:lnTo>
                    <a:pt x="20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40"/>
            <p:cNvSpPr/>
            <p:nvPr/>
          </p:nvSpPr>
          <p:spPr>
            <a:xfrm>
              <a:off x="2758075" y="846250"/>
              <a:ext cx="63450" cy="105075"/>
            </a:xfrm>
            <a:custGeom>
              <a:avLst/>
              <a:gdLst/>
              <a:ahLst/>
              <a:cxnLst/>
              <a:rect l="l" t="t" r="r" b="b"/>
              <a:pathLst>
                <a:path w="2538" h="4203" extrusionOk="0">
                  <a:moveTo>
                    <a:pt x="2111" y="1"/>
                  </a:moveTo>
                  <a:lnTo>
                    <a:pt x="0" y="2111"/>
                  </a:lnTo>
                  <a:lnTo>
                    <a:pt x="2111" y="4202"/>
                  </a:lnTo>
                  <a:lnTo>
                    <a:pt x="2537" y="3756"/>
                  </a:lnTo>
                  <a:lnTo>
                    <a:pt x="893" y="2111"/>
                  </a:lnTo>
                  <a:lnTo>
                    <a:pt x="2537" y="447"/>
                  </a:lnTo>
                  <a:lnTo>
                    <a:pt x="21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40"/>
            <p:cNvSpPr/>
            <p:nvPr/>
          </p:nvSpPr>
          <p:spPr>
            <a:xfrm>
              <a:off x="2641350" y="846250"/>
              <a:ext cx="63975" cy="105075"/>
            </a:xfrm>
            <a:custGeom>
              <a:avLst/>
              <a:gdLst/>
              <a:ahLst/>
              <a:cxnLst/>
              <a:rect l="l" t="t" r="r" b="b"/>
              <a:pathLst>
                <a:path w="2559" h="4203" extrusionOk="0">
                  <a:moveTo>
                    <a:pt x="2112" y="1"/>
                  </a:moveTo>
                  <a:lnTo>
                    <a:pt x="1" y="2111"/>
                  </a:lnTo>
                  <a:lnTo>
                    <a:pt x="2112" y="4202"/>
                  </a:lnTo>
                  <a:lnTo>
                    <a:pt x="2558" y="3756"/>
                  </a:lnTo>
                  <a:lnTo>
                    <a:pt x="894" y="2111"/>
                  </a:lnTo>
                  <a:lnTo>
                    <a:pt x="2558" y="447"/>
                  </a:lnTo>
                  <a:lnTo>
                    <a:pt x="21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 name="Google Shape;419;p40">
            <a:extLst>
              <a:ext uri="{FF2B5EF4-FFF2-40B4-BE49-F238E27FC236}">
                <a16:creationId xmlns:a16="http://schemas.microsoft.com/office/drawing/2014/main" id="{F14FE48A-F214-CACC-78EC-CCA904EC1340}"/>
              </a:ext>
            </a:extLst>
          </p:cNvPr>
          <p:cNvSpPr txBox="1">
            <a:spLocks/>
          </p:cNvSpPr>
          <p:nvPr/>
        </p:nvSpPr>
        <p:spPr>
          <a:xfrm>
            <a:off x="6625770" y="1157459"/>
            <a:ext cx="1799774" cy="158576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Raleway Medium"/>
              <a:buNone/>
              <a:defRPr sz="1400" b="0" i="0" u="none" strike="noStrike" cap="none">
                <a:solidFill>
                  <a:schemeClr val="accent2"/>
                </a:solidFill>
                <a:latin typeface="Raleway Medium"/>
                <a:ea typeface="Raleway Medium"/>
                <a:cs typeface="Raleway Medium"/>
                <a:sym typeface="Raleway Medium"/>
              </a:defRPr>
            </a:lvl1pPr>
            <a:lvl2pPr marL="914400" marR="0" lvl="1" indent="-317500" algn="l" rtl="0">
              <a:lnSpc>
                <a:spcPct val="100000"/>
              </a:lnSpc>
              <a:spcBef>
                <a:spcPts val="0"/>
              </a:spcBef>
              <a:spcAft>
                <a:spcPts val="0"/>
              </a:spcAft>
              <a:buClr>
                <a:schemeClr val="dk1"/>
              </a:buClr>
              <a:buSzPts val="1400"/>
              <a:buFont typeface="Raleway Medium"/>
              <a:buNone/>
              <a:defRPr sz="1400" b="0" i="0" u="none" strike="noStrike" cap="none">
                <a:solidFill>
                  <a:schemeClr val="dk1"/>
                </a:solidFill>
                <a:latin typeface="Raleway Medium"/>
                <a:ea typeface="Raleway Medium"/>
                <a:cs typeface="Raleway Medium"/>
                <a:sym typeface="Raleway Medium"/>
              </a:defRPr>
            </a:lvl2pPr>
            <a:lvl3pPr marL="1371600" marR="0" lvl="2" indent="-317500" algn="l" rtl="0">
              <a:lnSpc>
                <a:spcPct val="100000"/>
              </a:lnSpc>
              <a:spcBef>
                <a:spcPts val="0"/>
              </a:spcBef>
              <a:spcAft>
                <a:spcPts val="0"/>
              </a:spcAft>
              <a:buClr>
                <a:schemeClr val="dk1"/>
              </a:buClr>
              <a:buSzPts val="1400"/>
              <a:buFont typeface="Raleway Medium"/>
              <a:buNone/>
              <a:defRPr sz="1400" b="0" i="0" u="none" strike="noStrike" cap="none">
                <a:solidFill>
                  <a:schemeClr val="dk1"/>
                </a:solidFill>
                <a:latin typeface="Raleway Medium"/>
                <a:ea typeface="Raleway Medium"/>
                <a:cs typeface="Raleway Medium"/>
                <a:sym typeface="Raleway Medium"/>
              </a:defRPr>
            </a:lvl3pPr>
            <a:lvl4pPr marL="1828800" marR="0" lvl="3" indent="-317500" algn="l" rtl="0">
              <a:lnSpc>
                <a:spcPct val="100000"/>
              </a:lnSpc>
              <a:spcBef>
                <a:spcPts val="0"/>
              </a:spcBef>
              <a:spcAft>
                <a:spcPts val="0"/>
              </a:spcAft>
              <a:buClr>
                <a:schemeClr val="dk1"/>
              </a:buClr>
              <a:buSzPts val="1400"/>
              <a:buFont typeface="Raleway Medium"/>
              <a:buNone/>
              <a:defRPr sz="1400" b="0" i="0" u="none" strike="noStrike" cap="none">
                <a:solidFill>
                  <a:schemeClr val="dk1"/>
                </a:solidFill>
                <a:latin typeface="Raleway Medium"/>
                <a:ea typeface="Raleway Medium"/>
                <a:cs typeface="Raleway Medium"/>
                <a:sym typeface="Raleway Medium"/>
              </a:defRPr>
            </a:lvl4pPr>
            <a:lvl5pPr marL="2286000" marR="0" lvl="4" indent="-317500" algn="l" rtl="0">
              <a:lnSpc>
                <a:spcPct val="100000"/>
              </a:lnSpc>
              <a:spcBef>
                <a:spcPts val="0"/>
              </a:spcBef>
              <a:spcAft>
                <a:spcPts val="0"/>
              </a:spcAft>
              <a:buClr>
                <a:schemeClr val="dk1"/>
              </a:buClr>
              <a:buSzPts val="1400"/>
              <a:buFont typeface="Raleway Medium"/>
              <a:buNone/>
              <a:defRPr sz="1400" b="0" i="0" u="none" strike="noStrike" cap="none">
                <a:solidFill>
                  <a:schemeClr val="dk1"/>
                </a:solidFill>
                <a:latin typeface="Raleway Medium"/>
                <a:ea typeface="Raleway Medium"/>
                <a:cs typeface="Raleway Medium"/>
                <a:sym typeface="Raleway Medium"/>
              </a:defRPr>
            </a:lvl5pPr>
            <a:lvl6pPr marL="2743200" marR="0" lvl="5" indent="-317500" algn="l" rtl="0">
              <a:lnSpc>
                <a:spcPct val="100000"/>
              </a:lnSpc>
              <a:spcBef>
                <a:spcPts val="0"/>
              </a:spcBef>
              <a:spcAft>
                <a:spcPts val="0"/>
              </a:spcAft>
              <a:buClr>
                <a:schemeClr val="dk1"/>
              </a:buClr>
              <a:buSzPts val="1400"/>
              <a:buFont typeface="Raleway Medium"/>
              <a:buNone/>
              <a:defRPr sz="1400" b="0" i="0" u="none" strike="noStrike" cap="none">
                <a:solidFill>
                  <a:schemeClr val="dk1"/>
                </a:solidFill>
                <a:latin typeface="Raleway Medium"/>
                <a:ea typeface="Raleway Medium"/>
                <a:cs typeface="Raleway Medium"/>
                <a:sym typeface="Raleway Medium"/>
              </a:defRPr>
            </a:lvl6pPr>
            <a:lvl7pPr marL="3200400" marR="0" lvl="6" indent="-317500" algn="l" rtl="0">
              <a:lnSpc>
                <a:spcPct val="100000"/>
              </a:lnSpc>
              <a:spcBef>
                <a:spcPts val="0"/>
              </a:spcBef>
              <a:spcAft>
                <a:spcPts val="0"/>
              </a:spcAft>
              <a:buClr>
                <a:schemeClr val="dk1"/>
              </a:buClr>
              <a:buSzPts val="1400"/>
              <a:buFont typeface="Raleway Medium"/>
              <a:buNone/>
              <a:defRPr sz="1400" b="0" i="0" u="none" strike="noStrike" cap="none">
                <a:solidFill>
                  <a:schemeClr val="dk1"/>
                </a:solidFill>
                <a:latin typeface="Raleway Medium"/>
                <a:ea typeface="Raleway Medium"/>
                <a:cs typeface="Raleway Medium"/>
                <a:sym typeface="Raleway Medium"/>
              </a:defRPr>
            </a:lvl7pPr>
            <a:lvl8pPr marL="3657600" marR="0" lvl="7" indent="-317500" algn="l" rtl="0">
              <a:lnSpc>
                <a:spcPct val="100000"/>
              </a:lnSpc>
              <a:spcBef>
                <a:spcPts val="0"/>
              </a:spcBef>
              <a:spcAft>
                <a:spcPts val="0"/>
              </a:spcAft>
              <a:buClr>
                <a:schemeClr val="dk1"/>
              </a:buClr>
              <a:buSzPts val="1400"/>
              <a:buFont typeface="Raleway Medium"/>
              <a:buNone/>
              <a:defRPr sz="1400" b="0" i="0" u="none" strike="noStrike" cap="none">
                <a:solidFill>
                  <a:schemeClr val="dk1"/>
                </a:solidFill>
                <a:latin typeface="Raleway Medium"/>
                <a:ea typeface="Raleway Medium"/>
                <a:cs typeface="Raleway Medium"/>
                <a:sym typeface="Raleway Medium"/>
              </a:defRPr>
            </a:lvl8pPr>
            <a:lvl9pPr marL="4114800" marR="0" lvl="8" indent="-317500" algn="l" rtl="0">
              <a:lnSpc>
                <a:spcPct val="100000"/>
              </a:lnSpc>
              <a:spcBef>
                <a:spcPts val="0"/>
              </a:spcBef>
              <a:spcAft>
                <a:spcPts val="0"/>
              </a:spcAft>
              <a:buClr>
                <a:schemeClr val="dk1"/>
              </a:buClr>
              <a:buSzPts val="1400"/>
              <a:buFont typeface="Raleway Medium"/>
              <a:buNone/>
              <a:defRPr sz="1400" b="0" i="0" u="none" strike="noStrike" cap="none">
                <a:solidFill>
                  <a:schemeClr val="dk1"/>
                </a:solidFill>
                <a:latin typeface="Raleway Medium"/>
                <a:ea typeface="Raleway Medium"/>
                <a:cs typeface="Raleway Medium"/>
                <a:sym typeface="Raleway Medium"/>
              </a:defRPr>
            </a:lvl9pPr>
          </a:lstStyle>
          <a:p>
            <a:pPr marL="0" indent="0"/>
            <a:r>
              <a:rPr lang="en" dirty="0"/>
              <a:t>**Include in your report whether or not what the bot said is corroborated by a reliable source** </a:t>
            </a:r>
            <a:endParaRPr lang="en-US" dirty="0"/>
          </a:p>
        </p:txBody>
      </p:sp>
      <p:pic>
        <p:nvPicPr>
          <p:cNvPr id="10" name="Picture 9">
            <a:extLst>
              <a:ext uri="{FF2B5EF4-FFF2-40B4-BE49-F238E27FC236}">
                <a16:creationId xmlns:a16="http://schemas.microsoft.com/office/drawing/2014/main" id="{066EF76E-9094-F99C-9AC0-C6A470235B78}"/>
              </a:ext>
            </a:extLst>
          </p:cNvPr>
          <p:cNvPicPr>
            <a:picLocks noChangeAspect="1"/>
          </p:cNvPicPr>
          <p:nvPr/>
        </p:nvPicPr>
        <p:blipFill rotWithShape="1">
          <a:blip r:embed="rId3"/>
          <a:srcRect t="462" b="16872"/>
          <a:stretch/>
        </p:blipFill>
        <p:spPr>
          <a:xfrm>
            <a:off x="2268361" y="1152630"/>
            <a:ext cx="818445" cy="688877"/>
          </a:xfrm>
          <a:prstGeom prst="rect">
            <a:avLst/>
          </a:prstGeom>
        </p:spPr>
      </p:pic>
      <p:pic>
        <p:nvPicPr>
          <p:cNvPr id="11" name="Picture 10">
            <a:extLst>
              <a:ext uri="{FF2B5EF4-FFF2-40B4-BE49-F238E27FC236}">
                <a16:creationId xmlns:a16="http://schemas.microsoft.com/office/drawing/2014/main" id="{FB116AB8-2237-F80F-4AB3-B51991CD67E6}"/>
              </a:ext>
            </a:extLst>
          </p:cNvPr>
          <p:cNvPicPr>
            <a:picLocks noChangeAspect="1"/>
          </p:cNvPicPr>
          <p:nvPr/>
        </p:nvPicPr>
        <p:blipFill rotWithShape="1">
          <a:blip r:embed="rId4"/>
          <a:srcRect t="462" b="14833"/>
          <a:stretch/>
        </p:blipFill>
        <p:spPr>
          <a:xfrm>
            <a:off x="5746751" y="1583019"/>
            <a:ext cx="684388" cy="652661"/>
          </a:xfrm>
          <a:prstGeom prst="rect">
            <a:avLst/>
          </a:prstGeom>
        </p:spPr>
      </p:pic>
      <p:pic>
        <p:nvPicPr>
          <p:cNvPr id="12" name="Picture 11">
            <a:extLst>
              <a:ext uri="{FF2B5EF4-FFF2-40B4-BE49-F238E27FC236}">
                <a16:creationId xmlns:a16="http://schemas.microsoft.com/office/drawing/2014/main" id="{E1DF7BA1-032E-6303-C275-D23AA69DA2EC}"/>
              </a:ext>
            </a:extLst>
          </p:cNvPr>
          <p:cNvPicPr>
            <a:picLocks noChangeAspect="1"/>
          </p:cNvPicPr>
          <p:nvPr/>
        </p:nvPicPr>
        <p:blipFill rotWithShape="1">
          <a:blip r:embed="rId5"/>
          <a:srcRect t="462" b="15016"/>
          <a:stretch/>
        </p:blipFill>
        <p:spPr>
          <a:xfrm>
            <a:off x="2381249" y="3015296"/>
            <a:ext cx="599724" cy="495089"/>
          </a:xfrm>
          <a:prstGeom prst="rect">
            <a:avLst/>
          </a:prstGeom>
        </p:spPr>
      </p:pic>
      <p:pic>
        <p:nvPicPr>
          <p:cNvPr id="13" name="Picture 12" descr="Download Logos">
            <a:extLst>
              <a:ext uri="{FF2B5EF4-FFF2-40B4-BE49-F238E27FC236}">
                <a16:creationId xmlns:a16="http://schemas.microsoft.com/office/drawing/2014/main" id="{44AA36D3-B6A8-F633-B274-0BDD15FB4A10}"/>
              </a:ext>
            </a:extLst>
          </p:cNvPr>
          <p:cNvPicPr>
            <a:picLocks noChangeAspect="1"/>
          </p:cNvPicPr>
          <p:nvPr/>
        </p:nvPicPr>
        <p:blipFill>
          <a:blip r:embed="rId6"/>
          <a:stretch>
            <a:fillRect/>
          </a:stretch>
        </p:blipFill>
        <p:spPr>
          <a:xfrm>
            <a:off x="5034845" y="3010585"/>
            <a:ext cx="555979" cy="540495"/>
          </a:xfrm>
          <a:prstGeom prst="rect">
            <a:avLst/>
          </a:prstGeom>
        </p:spPr>
      </p:pic>
      <p:pic>
        <p:nvPicPr>
          <p:cNvPr id="8" name="Picture 7">
            <a:extLst>
              <a:ext uri="{FF2B5EF4-FFF2-40B4-BE49-F238E27FC236}">
                <a16:creationId xmlns:a16="http://schemas.microsoft.com/office/drawing/2014/main" id="{6572DBE5-32CD-6C8E-57A3-B2CB2A8F3187}"/>
              </a:ext>
            </a:extLst>
          </p:cNvPr>
          <p:cNvPicPr>
            <a:picLocks noChangeAspect="1"/>
          </p:cNvPicPr>
          <p:nvPr/>
        </p:nvPicPr>
        <p:blipFill rotWithShape="1">
          <a:blip r:embed="rId7"/>
          <a:srcRect t="462" r="595" b="19386"/>
          <a:stretch/>
        </p:blipFill>
        <p:spPr>
          <a:xfrm>
            <a:off x="6092598" y="2850625"/>
            <a:ext cx="2326824" cy="1836645"/>
          </a:xfrm>
          <a:prstGeom prst="rect">
            <a:avLst/>
          </a:prstGeom>
        </p:spPr>
      </p:pic>
    </p:spTree>
    <p:extLst>
      <p:ext uri="{BB962C8B-B14F-4D97-AF65-F5344CB8AC3E}">
        <p14:creationId xmlns:p14="http://schemas.microsoft.com/office/powerpoint/2010/main" val="2712608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42"/>
          <p:cNvSpPr/>
          <p:nvPr/>
        </p:nvSpPr>
        <p:spPr>
          <a:xfrm>
            <a:off x="1441200" y="519600"/>
            <a:ext cx="6261600" cy="410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2"/>
          <p:cNvSpPr/>
          <p:nvPr/>
        </p:nvSpPr>
        <p:spPr>
          <a:xfrm>
            <a:off x="1791350" y="851550"/>
            <a:ext cx="5580000" cy="344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2"/>
          <p:cNvSpPr txBox="1">
            <a:spLocks noGrp="1"/>
          </p:cNvSpPr>
          <p:nvPr>
            <p:ph type="title"/>
          </p:nvPr>
        </p:nvSpPr>
        <p:spPr>
          <a:xfrm>
            <a:off x="2162263" y="1694419"/>
            <a:ext cx="4888687" cy="1694364"/>
          </a:xfrm>
          <a:prstGeom prst="rect">
            <a:avLst/>
          </a:prstGeom>
        </p:spPr>
        <p:txBody>
          <a:bodyPr spcFirstLastPara="1" wrap="square" lIns="91425" tIns="91425" rIns="91425" bIns="91425" anchor="ctr" anchorCtr="0">
            <a:noAutofit/>
          </a:bodyPr>
          <a:lstStyle/>
          <a:p>
            <a:r>
              <a:rPr lang="en" sz="2400" i="1" dirty="0"/>
              <a:t>Let me know before you go</a:t>
            </a:r>
            <a:br>
              <a:rPr lang="en" sz="2400" i="1" dirty="0"/>
            </a:br>
            <a:r>
              <a:rPr lang="en" sz="2400" dirty="0">
                <a:solidFill>
                  <a:schemeClr val="tx1"/>
                </a:solidFill>
              </a:rPr>
              <a:t>How has your experience with </a:t>
            </a:r>
            <a:r>
              <a:rPr lang="en" sz="2400">
                <a:solidFill>
                  <a:schemeClr val="tx1"/>
                </a:solidFill>
              </a:rPr>
              <a:t>Magic school</a:t>
            </a:r>
            <a:r>
              <a:rPr lang="en" sz="2400" dirty="0">
                <a:solidFill>
                  <a:schemeClr val="tx1"/>
                </a:solidFill>
              </a:rPr>
              <a:t> impacted your view on the use of AI?</a:t>
            </a:r>
            <a:r>
              <a:rPr lang="en" sz="2400" dirty="0"/>
              <a:t> </a:t>
            </a:r>
            <a:endParaRPr lang="en-US" sz="4800" i="1" dirty="0"/>
          </a:p>
        </p:txBody>
      </p:sp>
      <p:sp>
        <p:nvSpPr>
          <p:cNvPr id="462" name="Google Shape;462;p42"/>
          <p:cNvSpPr/>
          <p:nvPr/>
        </p:nvSpPr>
        <p:spPr>
          <a:xfrm>
            <a:off x="2195400" y="373100"/>
            <a:ext cx="998400" cy="998400"/>
          </a:xfrm>
          <a:prstGeom prst="ellipse">
            <a:avLst/>
          </a:prstGeom>
          <a:solidFill>
            <a:schemeClr val="hlink">
              <a:alpha val="3839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3" name="Google Shape;463;p42"/>
          <p:cNvGrpSpPr/>
          <p:nvPr/>
        </p:nvGrpSpPr>
        <p:grpSpPr>
          <a:xfrm>
            <a:off x="2710863" y="1234912"/>
            <a:ext cx="537556" cy="136576"/>
            <a:chOff x="2641350" y="846250"/>
            <a:chExt cx="413600" cy="105075"/>
          </a:xfrm>
        </p:grpSpPr>
        <p:sp>
          <p:nvSpPr>
            <p:cNvPr id="464" name="Google Shape;464;p42"/>
            <p:cNvSpPr/>
            <p:nvPr/>
          </p:nvSpPr>
          <p:spPr>
            <a:xfrm>
              <a:off x="2991475" y="846250"/>
              <a:ext cx="63475" cy="105075"/>
            </a:xfrm>
            <a:custGeom>
              <a:avLst/>
              <a:gdLst/>
              <a:ahLst/>
              <a:cxnLst/>
              <a:rect l="l" t="t" r="r" b="b"/>
              <a:pathLst>
                <a:path w="2539" h="4203" extrusionOk="0">
                  <a:moveTo>
                    <a:pt x="2092" y="1"/>
                  </a:moveTo>
                  <a:lnTo>
                    <a:pt x="1" y="2111"/>
                  </a:lnTo>
                  <a:lnTo>
                    <a:pt x="2092" y="4202"/>
                  </a:lnTo>
                  <a:lnTo>
                    <a:pt x="2538" y="3756"/>
                  </a:lnTo>
                  <a:lnTo>
                    <a:pt x="874" y="2111"/>
                  </a:lnTo>
                  <a:lnTo>
                    <a:pt x="2538" y="447"/>
                  </a:lnTo>
                  <a:lnTo>
                    <a:pt x="20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2"/>
            <p:cNvSpPr/>
            <p:nvPr/>
          </p:nvSpPr>
          <p:spPr>
            <a:xfrm>
              <a:off x="2874775" y="846250"/>
              <a:ext cx="63450" cy="105075"/>
            </a:xfrm>
            <a:custGeom>
              <a:avLst/>
              <a:gdLst/>
              <a:ahLst/>
              <a:cxnLst/>
              <a:rect l="l" t="t" r="r" b="b"/>
              <a:pathLst>
                <a:path w="2538" h="4203" extrusionOk="0">
                  <a:moveTo>
                    <a:pt x="2091" y="1"/>
                  </a:moveTo>
                  <a:lnTo>
                    <a:pt x="0" y="2111"/>
                  </a:lnTo>
                  <a:lnTo>
                    <a:pt x="2091" y="4202"/>
                  </a:lnTo>
                  <a:lnTo>
                    <a:pt x="2538" y="3756"/>
                  </a:lnTo>
                  <a:lnTo>
                    <a:pt x="894" y="2111"/>
                  </a:lnTo>
                  <a:lnTo>
                    <a:pt x="2538" y="447"/>
                  </a:lnTo>
                  <a:lnTo>
                    <a:pt x="20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2"/>
            <p:cNvSpPr/>
            <p:nvPr/>
          </p:nvSpPr>
          <p:spPr>
            <a:xfrm>
              <a:off x="2758075" y="846250"/>
              <a:ext cx="63450" cy="105075"/>
            </a:xfrm>
            <a:custGeom>
              <a:avLst/>
              <a:gdLst/>
              <a:ahLst/>
              <a:cxnLst/>
              <a:rect l="l" t="t" r="r" b="b"/>
              <a:pathLst>
                <a:path w="2538" h="4203" extrusionOk="0">
                  <a:moveTo>
                    <a:pt x="2111" y="1"/>
                  </a:moveTo>
                  <a:lnTo>
                    <a:pt x="0" y="2111"/>
                  </a:lnTo>
                  <a:lnTo>
                    <a:pt x="2111" y="4202"/>
                  </a:lnTo>
                  <a:lnTo>
                    <a:pt x="2537" y="3756"/>
                  </a:lnTo>
                  <a:lnTo>
                    <a:pt x="893" y="2111"/>
                  </a:lnTo>
                  <a:lnTo>
                    <a:pt x="2537" y="447"/>
                  </a:lnTo>
                  <a:lnTo>
                    <a:pt x="211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2"/>
            <p:cNvSpPr/>
            <p:nvPr/>
          </p:nvSpPr>
          <p:spPr>
            <a:xfrm>
              <a:off x="2641350" y="846250"/>
              <a:ext cx="63975" cy="105075"/>
            </a:xfrm>
            <a:custGeom>
              <a:avLst/>
              <a:gdLst/>
              <a:ahLst/>
              <a:cxnLst/>
              <a:rect l="l" t="t" r="r" b="b"/>
              <a:pathLst>
                <a:path w="2559" h="4203" extrusionOk="0">
                  <a:moveTo>
                    <a:pt x="2112" y="1"/>
                  </a:moveTo>
                  <a:lnTo>
                    <a:pt x="1" y="2111"/>
                  </a:lnTo>
                  <a:lnTo>
                    <a:pt x="2112" y="4202"/>
                  </a:lnTo>
                  <a:lnTo>
                    <a:pt x="2558" y="3756"/>
                  </a:lnTo>
                  <a:lnTo>
                    <a:pt x="894" y="2111"/>
                  </a:lnTo>
                  <a:lnTo>
                    <a:pt x="2558" y="447"/>
                  </a:lnTo>
                  <a:lnTo>
                    <a:pt x="21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8" name="Google Shape;468;p42"/>
          <p:cNvGrpSpPr/>
          <p:nvPr/>
        </p:nvGrpSpPr>
        <p:grpSpPr>
          <a:xfrm>
            <a:off x="2881200" y="4514854"/>
            <a:ext cx="3397850" cy="187275"/>
            <a:chOff x="-3237675" y="-1132050"/>
            <a:chExt cx="3397850" cy="187275"/>
          </a:xfrm>
        </p:grpSpPr>
        <p:sp>
          <p:nvSpPr>
            <p:cNvPr id="469" name="Google Shape;469;p42"/>
            <p:cNvSpPr/>
            <p:nvPr/>
          </p:nvSpPr>
          <p:spPr>
            <a:xfrm>
              <a:off x="-378750" y="-1132050"/>
              <a:ext cx="130425" cy="187275"/>
            </a:xfrm>
            <a:custGeom>
              <a:avLst/>
              <a:gdLst/>
              <a:ahLst/>
              <a:cxnLst/>
              <a:rect l="l" t="t" r="r" b="b"/>
              <a:pathLst>
                <a:path w="5217" h="7491" extrusionOk="0">
                  <a:moveTo>
                    <a:pt x="4040" y="0"/>
                  </a:moveTo>
                  <a:lnTo>
                    <a:pt x="0" y="6800"/>
                  </a:lnTo>
                  <a:lnTo>
                    <a:pt x="1157"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2"/>
            <p:cNvSpPr/>
            <p:nvPr/>
          </p:nvSpPr>
          <p:spPr>
            <a:xfrm>
              <a:off x="29725"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2"/>
            <p:cNvSpPr/>
            <p:nvPr/>
          </p:nvSpPr>
          <p:spPr>
            <a:xfrm>
              <a:off x="-787250" y="-1132050"/>
              <a:ext cx="130450" cy="187275"/>
            </a:xfrm>
            <a:custGeom>
              <a:avLst/>
              <a:gdLst/>
              <a:ahLst/>
              <a:cxnLst/>
              <a:rect l="l" t="t" r="r" b="b"/>
              <a:pathLst>
                <a:path w="5218" h="7491" extrusionOk="0">
                  <a:moveTo>
                    <a:pt x="4040" y="0"/>
                  </a:moveTo>
                  <a:lnTo>
                    <a:pt x="1" y="6800"/>
                  </a:lnTo>
                  <a:lnTo>
                    <a:pt x="1158" y="7490"/>
                  </a:lnTo>
                  <a:lnTo>
                    <a:pt x="521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2"/>
            <p:cNvSpPr/>
            <p:nvPr/>
          </p:nvSpPr>
          <p:spPr>
            <a:xfrm>
              <a:off x="-1195725" y="-1132050"/>
              <a:ext cx="130425" cy="187275"/>
            </a:xfrm>
            <a:custGeom>
              <a:avLst/>
              <a:gdLst/>
              <a:ahLst/>
              <a:cxnLst/>
              <a:rect l="l" t="t" r="r" b="b"/>
              <a:pathLst>
                <a:path w="5217" h="7491" extrusionOk="0">
                  <a:moveTo>
                    <a:pt x="4060" y="0"/>
                  </a:moveTo>
                  <a:lnTo>
                    <a:pt x="0" y="6800"/>
                  </a:lnTo>
                  <a:lnTo>
                    <a:pt x="1157"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2"/>
            <p:cNvSpPr/>
            <p:nvPr/>
          </p:nvSpPr>
          <p:spPr>
            <a:xfrm>
              <a:off x="-1604225" y="-1132050"/>
              <a:ext cx="130450" cy="187275"/>
            </a:xfrm>
            <a:custGeom>
              <a:avLst/>
              <a:gdLst/>
              <a:ahLst/>
              <a:cxnLst/>
              <a:rect l="l" t="t" r="r" b="b"/>
              <a:pathLst>
                <a:path w="5218" h="7491" extrusionOk="0">
                  <a:moveTo>
                    <a:pt x="4060" y="0"/>
                  </a:moveTo>
                  <a:lnTo>
                    <a:pt x="1" y="6800"/>
                  </a:lnTo>
                  <a:lnTo>
                    <a:pt x="115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2"/>
            <p:cNvSpPr/>
            <p:nvPr/>
          </p:nvSpPr>
          <p:spPr>
            <a:xfrm>
              <a:off x="-2012725" y="-1132050"/>
              <a:ext cx="130450" cy="187275"/>
            </a:xfrm>
            <a:custGeom>
              <a:avLst/>
              <a:gdLst/>
              <a:ahLst/>
              <a:cxnLst/>
              <a:rect l="l" t="t" r="r" b="b"/>
              <a:pathLst>
                <a:path w="5218" h="7491" extrusionOk="0">
                  <a:moveTo>
                    <a:pt x="4060" y="0"/>
                  </a:moveTo>
                  <a:lnTo>
                    <a:pt x="1"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2"/>
            <p:cNvSpPr/>
            <p:nvPr/>
          </p:nvSpPr>
          <p:spPr>
            <a:xfrm>
              <a:off x="-2421200" y="-1132050"/>
              <a:ext cx="130425" cy="187275"/>
            </a:xfrm>
            <a:custGeom>
              <a:avLst/>
              <a:gdLst/>
              <a:ahLst/>
              <a:cxnLst/>
              <a:rect l="l" t="t" r="r" b="b"/>
              <a:pathLst>
                <a:path w="5217" h="7491" extrusionOk="0">
                  <a:moveTo>
                    <a:pt x="4060" y="0"/>
                  </a:moveTo>
                  <a:lnTo>
                    <a:pt x="0" y="6800"/>
                  </a:lnTo>
                  <a:lnTo>
                    <a:pt x="1178" y="7490"/>
                  </a:lnTo>
                  <a:lnTo>
                    <a:pt x="5217" y="690"/>
                  </a:lnTo>
                  <a:lnTo>
                    <a:pt x="40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2"/>
            <p:cNvSpPr/>
            <p:nvPr/>
          </p:nvSpPr>
          <p:spPr>
            <a:xfrm>
              <a:off x="-2829175" y="-1132050"/>
              <a:ext cx="129925" cy="187275"/>
            </a:xfrm>
            <a:custGeom>
              <a:avLst/>
              <a:gdLst/>
              <a:ahLst/>
              <a:cxnLst/>
              <a:rect l="l" t="t" r="r" b="b"/>
              <a:pathLst>
                <a:path w="5197" h="7491" extrusionOk="0">
                  <a:moveTo>
                    <a:pt x="4039" y="0"/>
                  </a:moveTo>
                  <a:lnTo>
                    <a:pt x="0" y="6800"/>
                  </a:lnTo>
                  <a:lnTo>
                    <a:pt x="1157" y="7490"/>
                  </a:lnTo>
                  <a:lnTo>
                    <a:pt x="5196" y="690"/>
                  </a:lnTo>
                  <a:lnTo>
                    <a:pt x="403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2"/>
            <p:cNvSpPr/>
            <p:nvPr/>
          </p:nvSpPr>
          <p:spPr>
            <a:xfrm>
              <a:off x="-3237675" y="-1132050"/>
              <a:ext cx="129925" cy="187275"/>
            </a:xfrm>
            <a:custGeom>
              <a:avLst/>
              <a:gdLst/>
              <a:ahLst/>
              <a:cxnLst/>
              <a:rect l="l" t="t" r="r" b="b"/>
              <a:pathLst>
                <a:path w="5197" h="7491" extrusionOk="0">
                  <a:moveTo>
                    <a:pt x="4040" y="0"/>
                  </a:moveTo>
                  <a:lnTo>
                    <a:pt x="0" y="6800"/>
                  </a:lnTo>
                  <a:lnTo>
                    <a:pt x="1157" y="7490"/>
                  </a:lnTo>
                  <a:lnTo>
                    <a:pt x="5197" y="690"/>
                  </a:lnTo>
                  <a:lnTo>
                    <a:pt x="40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78" name="Google Shape;478;p42"/>
          <p:cNvCxnSpPr/>
          <p:nvPr/>
        </p:nvCxnSpPr>
        <p:spPr>
          <a:xfrm rot="10800000" flipH="1">
            <a:off x="2195400" y="3762159"/>
            <a:ext cx="6957300" cy="2280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theme/theme1.xml><?xml version="1.0" encoding="utf-8"?>
<a:theme xmlns:a="http://schemas.openxmlformats.org/drawingml/2006/main" name="Artificial Intelligence (AI) Startup Business Plan by Slidesgo">
  <a:themeElements>
    <a:clrScheme name="Simple Light">
      <a:dk1>
        <a:srgbClr val="191919"/>
      </a:dk1>
      <a:lt1>
        <a:srgbClr val="FFFFFF"/>
      </a:lt1>
      <a:dk2>
        <a:srgbClr val="C1C1C1"/>
      </a:dk2>
      <a:lt2>
        <a:srgbClr val="E7E7E7"/>
      </a:lt2>
      <a:accent1>
        <a:srgbClr val="6E79E4"/>
      </a:accent1>
      <a:accent2>
        <a:srgbClr val="3C3C3B"/>
      </a:accent2>
      <a:accent3>
        <a:srgbClr val="5C64B8"/>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869FB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5A40462222DF4B844ED570B26466BE" ma:contentTypeVersion="21" ma:contentTypeDescription="Create a new document." ma:contentTypeScope="" ma:versionID="f5a4d84c0e44cfda3e3daaddfb025dcc">
  <xsd:schema xmlns:xsd="http://www.w3.org/2001/XMLSchema" xmlns:xs="http://www.w3.org/2001/XMLSchema" xmlns:p="http://schemas.microsoft.com/office/2006/metadata/properties" xmlns:ns2="b108b31e-acdd-45f1-997a-68a0556f30f4" xmlns:ns3="3108dbb9-caae-4c0d-9133-6a25b88eb72e" targetNamespace="http://schemas.microsoft.com/office/2006/metadata/properties" ma:root="true" ma:fieldsID="d982d9c33878ac012e530f2d2e614025" ns2:_="" ns3:_="">
    <xsd:import namespace="b108b31e-acdd-45f1-997a-68a0556f30f4"/>
    <xsd:import namespace="3108dbb9-caae-4c0d-9133-6a25b88eb7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element ref="ns2:ResourceType" minOccurs="0"/>
                <xsd:element ref="ns2:ResourceTopic" minOccurs="0"/>
                <xsd:element ref="ns2:Audience" minOccurs="0"/>
                <xsd:element ref="ns2:Region" minOccurs="0"/>
                <xsd:element ref="ns2:One_x002d_Line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08b31e-acdd-45f1-997a-68a0556f30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d39e25b7-0a97-41c9-a156-d5f30623568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ResourceType" ma:index="23" nillable="true" ma:displayName="Resource Type" ma:format="Dropdown" ma:internalName="ResourceType">
      <xsd:complexType>
        <xsd:complexContent>
          <xsd:extension base="dms:MultiChoice">
            <xsd:sequence>
              <xsd:element name="Value" maxOccurs="unbounded" minOccurs="0" nillable="true">
                <xsd:simpleType>
                  <xsd:restriction base="dms:Choice">
                    <xsd:enumeration value="Lesson Plan"/>
                    <xsd:enumeration value="Presentation"/>
                    <xsd:enumeration value="Worksheet"/>
                    <xsd:enumeration value="Project"/>
                  </xsd:restriction>
                </xsd:simpleType>
              </xsd:element>
            </xsd:sequence>
          </xsd:extension>
        </xsd:complexContent>
      </xsd:complexType>
    </xsd:element>
    <xsd:element name="ResourceTopic" ma:index="24" nillable="true" ma:displayName="Resource Topic" ma:format="Dropdown" ma:internalName="ResourceTopic">
      <xsd:complexType>
        <xsd:complexContent>
          <xsd:extension base="dms:MultiChoice">
            <xsd:sequence>
              <xsd:element name="Value" maxOccurs="unbounded" minOccurs="0" nillable="true">
                <xsd:simpleType>
                  <xsd:restriction base="dms:Choice">
                    <xsd:enumeration value="Career Development/Awareness"/>
                    <xsd:enumeration value="Integrated Learning"/>
                    <xsd:enumeration value="Universal Foundational Skills"/>
                    <xsd:enumeration value="Career Specific"/>
                  </xsd:restriction>
                </xsd:simpleType>
              </xsd:element>
            </xsd:sequence>
          </xsd:extension>
        </xsd:complexContent>
      </xsd:complexType>
    </xsd:element>
    <xsd:element name="Audience" ma:index="25" nillable="true" ma:displayName="Audience" ma:format="Dropdown" ma:internalName="Audience">
      <xsd:simpleType>
        <xsd:restriction base="dms:Choice">
          <xsd:enumeration value="Middle School"/>
          <xsd:enumeration value="High School"/>
          <xsd:enumeration value="Both"/>
          <xsd:enumeration value="Adults (staff, board)"/>
        </xsd:restriction>
      </xsd:simpleType>
    </xsd:element>
    <xsd:element name="Region" ma:index="26" nillable="true" ma:displayName="Region" ma:format="Dropdown" ma:internalName="Region">
      <xsd:complexType>
        <xsd:complexContent>
          <xsd:extension base="dms:MultiChoice">
            <xsd:sequence>
              <xsd:element name="Value" maxOccurs="unbounded" minOccurs="0" nillable="true">
                <xsd:simpleType>
                  <xsd:restriction base="dms:Choice">
                    <xsd:enumeration value="Not Region Specific"/>
                    <xsd:enumeration value="Capital"/>
                    <xsd:enumeration value="Central"/>
                    <xsd:enumeration value="Finger Lakes"/>
                    <xsd:enumeration value="Hudson Valley"/>
                    <xsd:enumeration value="Long Island"/>
                    <xsd:enumeration value="Mohawk Valley"/>
                    <xsd:enumeration value="North Country"/>
                    <xsd:enumeration value="New York City"/>
                    <xsd:enumeration value="Southern Tier"/>
                    <xsd:enumeration value="Western Region"/>
                  </xsd:restriction>
                </xsd:simpleType>
              </xsd:element>
            </xsd:sequence>
          </xsd:extension>
        </xsd:complexContent>
      </xsd:complexType>
    </xsd:element>
    <xsd:element name="One_x002d_LineSummary" ma:index="28" nillable="true" ma:displayName="One-Line Summary" ma:format="Dropdown" ma:internalName="One_x002d_LineSummary">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08dbb9-caae-4c0d-9133-6a25b88eb72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1b2bf1b-a2b3-4d98-9eb0-3afb8aedabce}" ma:internalName="TaxCatchAll" ma:showField="CatchAllData" ma:web="3108dbb9-caae-4c0d-9133-6a25b88eb72e">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27"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108b31e-acdd-45f1-997a-68a0556f30f4">
      <Terms xmlns="http://schemas.microsoft.com/office/infopath/2007/PartnerControls"/>
    </lcf76f155ced4ddcb4097134ff3c332f>
    <Region xmlns="b108b31e-acdd-45f1-997a-68a0556f30f4" xsi:nil="true"/>
    <One_x002d_LineSummary xmlns="b108b31e-acdd-45f1-997a-68a0556f30f4" xsi:nil="true"/>
    <ResourceTopic xmlns="b108b31e-acdd-45f1-997a-68a0556f30f4" xsi:nil="true"/>
    <ResourceType xmlns="b108b31e-acdd-45f1-997a-68a0556f30f4" xsi:nil="true"/>
    <Audience xmlns="b108b31e-acdd-45f1-997a-68a0556f30f4" xsi:nil="true"/>
    <TaxCatchAll xmlns="3108dbb9-caae-4c0d-9133-6a25b88eb72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38AA18-990D-439C-996A-219ABC3DCB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08b31e-acdd-45f1-997a-68a0556f30f4"/>
    <ds:schemaRef ds:uri="3108dbb9-caae-4c0d-9133-6a25b88eb7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A72A80-2AAB-4AE7-86BF-7820307E399E}">
  <ds:schemaRefs>
    <ds:schemaRef ds:uri="http://schemas.microsoft.com/office/2006/metadata/properties"/>
    <ds:schemaRef ds:uri="http://schemas.microsoft.com/office/infopath/2007/PartnerControls"/>
    <ds:schemaRef ds:uri="b108b31e-acdd-45f1-997a-68a0556f30f4"/>
    <ds:schemaRef ds:uri="3108dbb9-caae-4c0d-9133-6a25b88eb72e"/>
  </ds:schemaRefs>
</ds:datastoreItem>
</file>

<file path=customXml/itemProps3.xml><?xml version="1.0" encoding="utf-8"?>
<ds:datastoreItem xmlns:ds="http://schemas.openxmlformats.org/officeDocument/2006/customXml" ds:itemID="{BDDD9A60-53EA-45DF-BB3C-4A53BD517C4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5</Slides>
  <Notes>5</Notes>
  <HiddenSlides>0</HiddenSlide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Artificial Intelligence (AI) Startup Business Plan by Slidesgo</vt:lpstr>
      <vt:lpstr>Slidesgo Final Pages</vt:lpstr>
      <vt:lpstr>AIM: How can you ethically navigate AI in your professional career? </vt:lpstr>
      <vt:lpstr>PREDICTED GROWTH</vt:lpstr>
      <vt:lpstr>Magicschool</vt:lpstr>
      <vt:lpstr>Write</vt:lpstr>
      <vt:lpstr>Let me know before you go How has your experience with Magic school impacted your view on the use of AI?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 How can you ethically navigate AI in your education? </dc:title>
  <cp:revision>443</cp:revision>
  <dcterms:modified xsi:type="dcterms:W3CDTF">2024-07-23T15:40:06Z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0x0101005C5A40462222DF4B844ED570B26466BE</vt:lpwstr>
  </property>
  <property fmtid="{D5CDD505-2E9C-101B-9397-08002B2CF9AE}" pid="3" name="MediaServiceImageTags">
    <vt:lpwstr/>
  </property>
</Properties>
</file>