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7" r:id="rId1"/>
  </p:sldMasterIdLst>
  <p:sldIdLst>
    <p:sldId id="256" r:id="rId2"/>
    <p:sldId id="257" r:id="rId3"/>
    <p:sldId id="258" r:id="rId4"/>
    <p:sldId id="266" r:id="rId5"/>
    <p:sldId id="260" r:id="rId6"/>
    <p:sldId id="268" r:id="rId7"/>
    <p:sldId id="272" r:id="rId8"/>
    <p:sldId id="261" r:id="rId9"/>
    <p:sldId id="270" r:id="rId10"/>
    <p:sldId id="271" r:id="rId11"/>
    <p:sldId id="269" r:id="rId12"/>
    <p:sldId id="263" r:id="rId13"/>
    <p:sldId id="264" r:id="rId14"/>
    <p:sldId id="265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15CCDBB-BF34-40C8-9AF7-B8F1AEFBA437}" v="143" dt="2023-08-04T17:50:47.95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3" autoAdjust="0"/>
    <p:restoredTop sz="94660"/>
  </p:normalViewPr>
  <p:slideViewPr>
    <p:cSldViewPr snapToGrid="0">
      <p:cViewPr varScale="1">
        <p:scale>
          <a:sx n="71" d="100"/>
          <a:sy n="71" d="100"/>
        </p:scale>
        <p:origin x="56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ustomXml" Target="../customXml/item2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errod, Michael (LABOR)" userId="8365ca9c-f5ef-46a7-83aa-a3830cb3ad11" providerId="ADAL" clId="{69F1A8FA-1371-431D-8766-1EECDAE34F9E}"/>
    <pc:docChg chg="custSel addSld delSld modSld sldOrd">
      <pc:chgData name="Herrod, Michael (LABOR)" userId="8365ca9c-f5ef-46a7-83aa-a3830cb3ad11" providerId="ADAL" clId="{69F1A8FA-1371-431D-8766-1EECDAE34F9E}" dt="2023-07-27T15:09:26.062" v="306" actId="1036"/>
      <pc:docMkLst>
        <pc:docMk/>
      </pc:docMkLst>
      <pc:sldChg chg="addSp delSp modSp mod delAnim modAnim">
        <pc:chgData name="Herrod, Michael (LABOR)" userId="8365ca9c-f5ef-46a7-83aa-a3830cb3ad11" providerId="ADAL" clId="{69F1A8FA-1371-431D-8766-1EECDAE34F9E}" dt="2023-07-27T14:51:27.070" v="39" actId="20577"/>
        <pc:sldMkLst>
          <pc:docMk/>
          <pc:sldMk cId="2286042033" sldId="260"/>
        </pc:sldMkLst>
        <pc:spChg chg="mod">
          <ac:chgData name="Herrod, Michael (LABOR)" userId="8365ca9c-f5ef-46a7-83aa-a3830cb3ad11" providerId="ADAL" clId="{69F1A8FA-1371-431D-8766-1EECDAE34F9E}" dt="2023-07-27T14:51:27.070" v="39" actId="20577"/>
          <ac:spMkLst>
            <pc:docMk/>
            <pc:sldMk cId="2286042033" sldId="260"/>
            <ac:spMk id="2" creationId="{53A57404-19DB-4C61-B80D-748F5D8B3381}"/>
          </ac:spMkLst>
        </pc:spChg>
        <pc:picChg chg="add mod">
          <ac:chgData name="Herrod, Michael (LABOR)" userId="8365ca9c-f5ef-46a7-83aa-a3830cb3ad11" providerId="ADAL" clId="{69F1A8FA-1371-431D-8766-1EECDAE34F9E}" dt="2023-07-27T14:51:15.286" v="3" actId="1076"/>
          <ac:picMkLst>
            <pc:docMk/>
            <pc:sldMk cId="2286042033" sldId="260"/>
            <ac:picMk id="3" creationId="{8BB61952-C58C-4B29-9BF5-9F96081ED217}"/>
          </ac:picMkLst>
        </pc:picChg>
        <pc:picChg chg="del">
          <ac:chgData name="Herrod, Michael (LABOR)" userId="8365ca9c-f5ef-46a7-83aa-a3830cb3ad11" providerId="ADAL" clId="{69F1A8FA-1371-431D-8766-1EECDAE34F9E}" dt="2023-07-27T14:50:43.511" v="0" actId="478"/>
          <ac:picMkLst>
            <pc:docMk/>
            <pc:sldMk cId="2286042033" sldId="260"/>
            <ac:picMk id="6" creationId="{37E03FF7-51EF-43D9-A844-77C6671C789A}"/>
          </ac:picMkLst>
        </pc:picChg>
      </pc:sldChg>
      <pc:sldChg chg="del">
        <pc:chgData name="Herrod, Michael (LABOR)" userId="8365ca9c-f5ef-46a7-83aa-a3830cb3ad11" providerId="ADAL" clId="{69F1A8FA-1371-431D-8766-1EECDAE34F9E}" dt="2023-07-27T14:51:34.307" v="40" actId="47"/>
        <pc:sldMkLst>
          <pc:docMk/>
          <pc:sldMk cId="370305743" sldId="267"/>
        </pc:sldMkLst>
      </pc:sldChg>
      <pc:sldChg chg="modSp mod ord">
        <pc:chgData name="Herrod, Michael (LABOR)" userId="8365ca9c-f5ef-46a7-83aa-a3830cb3ad11" providerId="ADAL" clId="{69F1A8FA-1371-431D-8766-1EECDAE34F9E}" dt="2023-07-27T15:09:26.062" v="306" actId="1036"/>
        <pc:sldMkLst>
          <pc:docMk/>
          <pc:sldMk cId="2015815926" sldId="268"/>
        </pc:sldMkLst>
        <pc:spChg chg="mod">
          <ac:chgData name="Herrod, Michael (LABOR)" userId="8365ca9c-f5ef-46a7-83aa-a3830cb3ad11" providerId="ADAL" clId="{69F1A8FA-1371-431D-8766-1EECDAE34F9E}" dt="2023-07-27T15:09:26.062" v="306" actId="1036"/>
          <ac:spMkLst>
            <pc:docMk/>
            <pc:sldMk cId="2015815926" sldId="268"/>
            <ac:spMk id="3" creationId="{CA482372-B833-4D8A-92C7-2D0A7E0BA59A}"/>
          </ac:spMkLst>
        </pc:spChg>
      </pc:sldChg>
      <pc:sldChg chg="modSp mod">
        <pc:chgData name="Herrod, Michael (LABOR)" userId="8365ca9c-f5ef-46a7-83aa-a3830cb3ad11" providerId="ADAL" clId="{69F1A8FA-1371-431D-8766-1EECDAE34F9E}" dt="2023-07-27T15:07:49.843" v="147" actId="313"/>
        <pc:sldMkLst>
          <pc:docMk/>
          <pc:sldMk cId="989700791" sldId="269"/>
        </pc:sldMkLst>
        <pc:spChg chg="mod">
          <ac:chgData name="Herrod, Michael (LABOR)" userId="8365ca9c-f5ef-46a7-83aa-a3830cb3ad11" providerId="ADAL" clId="{69F1A8FA-1371-431D-8766-1EECDAE34F9E}" dt="2023-07-27T15:07:49.843" v="147" actId="313"/>
          <ac:spMkLst>
            <pc:docMk/>
            <pc:sldMk cId="989700791" sldId="269"/>
            <ac:spMk id="3" creationId="{CA482372-B833-4D8A-92C7-2D0A7E0BA59A}"/>
          </ac:spMkLst>
        </pc:spChg>
      </pc:sldChg>
      <pc:sldChg chg="add">
        <pc:chgData name="Herrod, Michael (LABOR)" userId="8365ca9c-f5ef-46a7-83aa-a3830cb3ad11" providerId="ADAL" clId="{69F1A8FA-1371-431D-8766-1EECDAE34F9E}" dt="2023-07-27T15:08:16.067" v="150" actId="2890"/>
        <pc:sldMkLst>
          <pc:docMk/>
          <pc:sldMk cId="2355280355" sldId="272"/>
        </pc:sldMkLst>
      </pc:sldChg>
    </pc:docChg>
  </pc:docChgLst>
  <pc:docChgLst>
    <pc:chgData name="Herrod, Michael (LABOR)" userId="8365ca9c-f5ef-46a7-83aa-a3830cb3ad11" providerId="ADAL" clId="{615CCDBB-BF34-40C8-9AF7-B8F1AEFBA437}"/>
    <pc:docChg chg="modSld">
      <pc:chgData name="Herrod, Michael (LABOR)" userId="8365ca9c-f5ef-46a7-83aa-a3830cb3ad11" providerId="ADAL" clId="{615CCDBB-BF34-40C8-9AF7-B8F1AEFBA437}" dt="2023-08-04T17:51:03.539" v="168" actId="1076"/>
      <pc:docMkLst>
        <pc:docMk/>
      </pc:docMkLst>
      <pc:sldChg chg="addSp modSp mod">
        <pc:chgData name="Herrod, Michael (LABOR)" userId="8365ca9c-f5ef-46a7-83aa-a3830cb3ad11" providerId="ADAL" clId="{615CCDBB-BF34-40C8-9AF7-B8F1AEFBA437}" dt="2023-08-04T17:51:03.539" v="168" actId="1076"/>
        <pc:sldMkLst>
          <pc:docMk/>
          <pc:sldMk cId="2286042033" sldId="260"/>
        </pc:sldMkLst>
        <pc:spChg chg="add mod">
          <ac:chgData name="Herrod, Michael (LABOR)" userId="8365ca9c-f5ef-46a7-83aa-a3830cb3ad11" providerId="ADAL" clId="{615CCDBB-BF34-40C8-9AF7-B8F1AEFBA437}" dt="2023-08-04T17:51:03.539" v="168" actId="1076"/>
          <ac:spMkLst>
            <pc:docMk/>
            <pc:sldMk cId="2286042033" sldId="260"/>
            <ac:spMk id="4" creationId="{709CE6D2-BBBC-082E-2ADA-99AF19608470}"/>
          </ac:spMkLst>
        </pc:spChg>
        <pc:picChg chg="mod">
          <ac:chgData name="Herrod, Michael (LABOR)" userId="8365ca9c-f5ef-46a7-83aa-a3830cb3ad11" providerId="ADAL" clId="{615CCDBB-BF34-40C8-9AF7-B8F1AEFBA437}" dt="2023-08-04T17:49:43.837" v="152" actId="1076"/>
          <ac:picMkLst>
            <pc:docMk/>
            <pc:sldMk cId="2286042033" sldId="260"/>
            <ac:picMk id="3" creationId="{8BB61952-C58C-4B29-9BF5-9F96081ED217}"/>
          </ac:picMkLst>
        </pc:picChg>
      </pc:sldChg>
      <pc:sldChg chg="modSp">
        <pc:chgData name="Herrod, Michael (LABOR)" userId="8365ca9c-f5ef-46a7-83aa-a3830cb3ad11" providerId="ADAL" clId="{615CCDBB-BF34-40C8-9AF7-B8F1AEFBA437}" dt="2023-08-02T14:38:53.144" v="147" actId="20577"/>
        <pc:sldMkLst>
          <pc:docMk/>
          <pc:sldMk cId="3460841599" sldId="261"/>
        </pc:sldMkLst>
        <pc:graphicFrameChg chg="mod">
          <ac:chgData name="Herrod, Michael (LABOR)" userId="8365ca9c-f5ef-46a7-83aa-a3830cb3ad11" providerId="ADAL" clId="{615CCDBB-BF34-40C8-9AF7-B8F1AEFBA437}" dt="2023-08-02T14:38:53.144" v="147" actId="20577"/>
          <ac:graphicFrameMkLst>
            <pc:docMk/>
            <pc:sldMk cId="3460841599" sldId="261"/>
            <ac:graphicFrameMk id="5" creationId="{BD39C5F8-5853-39E4-8DE8-25091F4D1FD5}"/>
          </ac:graphicFrameMkLst>
        </pc:graphicFrameChg>
      </pc:sldChg>
      <pc:sldChg chg="modSp mod">
        <pc:chgData name="Herrod, Michael (LABOR)" userId="8365ca9c-f5ef-46a7-83aa-a3830cb3ad11" providerId="ADAL" clId="{615CCDBB-BF34-40C8-9AF7-B8F1AEFBA437}" dt="2023-07-31T13:10:54.608" v="145"/>
        <pc:sldMkLst>
          <pc:docMk/>
          <pc:sldMk cId="999028964" sldId="264"/>
        </pc:sldMkLst>
        <pc:graphicFrameChg chg="mod">
          <ac:chgData name="Herrod, Michael (LABOR)" userId="8365ca9c-f5ef-46a7-83aa-a3830cb3ad11" providerId="ADAL" clId="{615CCDBB-BF34-40C8-9AF7-B8F1AEFBA437}" dt="2023-07-31T13:10:54.608" v="145"/>
          <ac:graphicFrameMkLst>
            <pc:docMk/>
            <pc:sldMk cId="999028964" sldId="264"/>
            <ac:graphicFrameMk id="7" creationId="{1F02298D-CCCA-2ACB-0D36-47C29CBE3F27}"/>
          </ac:graphicFrameMkLst>
        </pc:graphicFrameChg>
      </pc:sldChg>
      <pc:sldChg chg="modSp">
        <pc:chgData name="Herrod, Michael (LABOR)" userId="8365ca9c-f5ef-46a7-83aa-a3830cb3ad11" providerId="ADAL" clId="{615CCDBB-BF34-40C8-9AF7-B8F1AEFBA437}" dt="2023-08-02T14:38:58.339" v="149" actId="20577"/>
        <pc:sldMkLst>
          <pc:docMk/>
          <pc:sldMk cId="3865812297" sldId="270"/>
        </pc:sldMkLst>
        <pc:graphicFrameChg chg="mod">
          <ac:chgData name="Herrod, Michael (LABOR)" userId="8365ca9c-f5ef-46a7-83aa-a3830cb3ad11" providerId="ADAL" clId="{615CCDBB-BF34-40C8-9AF7-B8F1AEFBA437}" dt="2023-08-02T14:38:58.339" v="149" actId="20577"/>
          <ac:graphicFrameMkLst>
            <pc:docMk/>
            <pc:sldMk cId="3865812297" sldId="270"/>
            <ac:graphicFrameMk id="5" creationId="{D95CBC3D-0FAD-B365-5585-C8AD6EA26C4F}"/>
          </ac:graphicFrameMkLst>
        </pc:graphicFrameChg>
      </pc:sldChg>
      <pc:sldChg chg="modSp">
        <pc:chgData name="Herrod, Michael (LABOR)" userId="8365ca9c-f5ef-46a7-83aa-a3830cb3ad11" providerId="ADAL" clId="{615CCDBB-BF34-40C8-9AF7-B8F1AEFBA437}" dt="2023-08-02T14:39:03.708" v="151" actId="20577"/>
        <pc:sldMkLst>
          <pc:docMk/>
          <pc:sldMk cId="4226920383" sldId="271"/>
        </pc:sldMkLst>
        <pc:graphicFrameChg chg="mod">
          <ac:chgData name="Herrod, Michael (LABOR)" userId="8365ca9c-f5ef-46a7-83aa-a3830cb3ad11" providerId="ADAL" clId="{615CCDBB-BF34-40C8-9AF7-B8F1AEFBA437}" dt="2023-08-02T14:39:03.708" v="151" actId="20577"/>
          <ac:graphicFrameMkLst>
            <pc:docMk/>
            <pc:sldMk cId="4226920383" sldId="271"/>
            <ac:graphicFrameMk id="5" creationId="{DC5A2F0B-E675-14AC-0F43-A3A6E2F22E19}"/>
          </ac:graphicFrameMkLst>
        </pc:graphicFrame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diagrams/_rels/data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svg"/><Relationship Id="rId1" Type="http://schemas.openxmlformats.org/officeDocument/2006/relationships/image" Target="../media/image15.png"/><Relationship Id="rId6" Type="http://schemas.openxmlformats.org/officeDocument/2006/relationships/image" Target="../media/image20.svg"/><Relationship Id="rId5" Type="http://schemas.openxmlformats.org/officeDocument/2006/relationships/image" Target="../media/image19.png"/><Relationship Id="rId4" Type="http://schemas.openxmlformats.org/officeDocument/2006/relationships/image" Target="../media/image18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diagrams/_rels/drawing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svg"/><Relationship Id="rId1" Type="http://schemas.openxmlformats.org/officeDocument/2006/relationships/image" Target="../media/image15.png"/><Relationship Id="rId6" Type="http://schemas.openxmlformats.org/officeDocument/2006/relationships/image" Target="../media/image20.svg"/><Relationship Id="rId5" Type="http://schemas.openxmlformats.org/officeDocument/2006/relationships/image" Target="../media/image19.png"/><Relationship Id="rId4" Type="http://schemas.openxmlformats.org/officeDocument/2006/relationships/image" Target="../media/image18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C08F45-BBB9-470A-B2D8-4D57DA6B1031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6DD08783-13EE-4059-9DA8-3738FD206A2B}">
      <dgm:prSet/>
      <dgm:spPr/>
      <dgm:t>
        <a:bodyPr/>
        <a:lstStyle/>
        <a:p>
          <a:r>
            <a:rPr lang="en-US" b="0" i="0"/>
            <a:t>Give someone a quick introduction to yourself</a:t>
          </a:r>
          <a:endParaRPr lang="en-US"/>
        </a:p>
      </dgm:t>
    </dgm:pt>
    <dgm:pt modelId="{5D8ED269-3334-437E-A2FF-809E29D44263}" type="parTrans" cxnId="{DAAC5E84-C62D-442B-A954-0C5506F09F0F}">
      <dgm:prSet/>
      <dgm:spPr/>
      <dgm:t>
        <a:bodyPr/>
        <a:lstStyle/>
        <a:p>
          <a:endParaRPr lang="en-US"/>
        </a:p>
      </dgm:t>
    </dgm:pt>
    <dgm:pt modelId="{7BE9ED77-0C26-4384-B636-F4D5957E9734}" type="sibTrans" cxnId="{DAAC5E84-C62D-442B-A954-0C5506F09F0F}">
      <dgm:prSet/>
      <dgm:spPr/>
      <dgm:t>
        <a:bodyPr/>
        <a:lstStyle/>
        <a:p>
          <a:endParaRPr lang="en-US"/>
        </a:p>
      </dgm:t>
    </dgm:pt>
    <dgm:pt modelId="{E43976B4-2B05-4E81-8F3A-16BCF5CCBE5E}">
      <dgm:prSet/>
      <dgm:spPr/>
      <dgm:t>
        <a:bodyPr/>
        <a:lstStyle/>
        <a:p>
          <a:r>
            <a:rPr lang="en-US" b="0" i="0"/>
            <a:t>Include a brief overview of your experience and skills</a:t>
          </a:r>
          <a:endParaRPr lang="en-US"/>
        </a:p>
      </dgm:t>
    </dgm:pt>
    <dgm:pt modelId="{7D9355AF-A66B-46E3-9431-4744D5DE419D}" type="parTrans" cxnId="{0E30FBE6-4188-46CB-B5A3-25ADAAC358BB}">
      <dgm:prSet/>
      <dgm:spPr/>
      <dgm:t>
        <a:bodyPr/>
        <a:lstStyle/>
        <a:p>
          <a:endParaRPr lang="en-US"/>
        </a:p>
      </dgm:t>
    </dgm:pt>
    <dgm:pt modelId="{B088624A-09E5-4E41-8B7E-583B5BF8E17E}" type="sibTrans" cxnId="{0E30FBE6-4188-46CB-B5A3-25ADAAC358BB}">
      <dgm:prSet/>
      <dgm:spPr/>
      <dgm:t>
        <a:bodyPr/>
        <a:lstStyle/>
        <a:p>
          <a:endParaRPr lang="en-US"/>
        </a:p>
      </dgm:t>
    </dgm:pt>
    <dgm:pt modelId="{FC49D995-753F-4D98-95CB-026A2C4ECCAA}">
      <dgm:prSet/>
      <dgm:spPr/>
      <dgm:t>
        <a:bodyPr/>
        <a:lstStyle/>
        <a:p>
          <a:r>
            <a:rPr lang="en-US" b="0" i="0"/>
            <a:t>Are helpful in career networking and job and school interviews</a:t>
          </a:r>
          <a:endParaRPr lang="en-US"/>
        </a:p>
      </dgm:t>
    </dgm:pt>
    <dgm:pt modelId="{64FB831E-D1DC-4BE8-845D-EA8B3632A5C2}" type="parTrans" cxnId="{9591A9F0-923A-4619-9CC9-6FAC38E74641}">
      <dgm:prSet/>
      <dgm:spPr/>
      <dgm:t>
        <a:bodyPr/>
        <a:lstStyle/>
        <a:p>
          <a:endParaRPr lang="en-US"/>
        </a:p>
      </dgm:t>
    </dgm:pt>
    <dgm:pt modelId="{C0BA3E4D-8EA8-427A-BDB1-963B40B20F19}" type="sibTrans" cxnId="{9591A9F0-923A-4619-9CC9-6FAC38E74641}">
      <dgm:prSet/>
      <dgm:spPr/>
      <dgm:t>
        <a:bodyPr/>
        <a:lstStyle/>
        <a:p>
          <a:endParaRPr lang="en-US"/>
        </a:p>
      </dgm:t>
    </dgm:pt>
    <dgm:pt modelId="{56F6618E-2DF6-4096-83FD-EDB008E4CCEA}">
      <dgm:prSet/>
      <dgm:spPr/>
      <dgm:t>
        <a:bodyPr/>
        <a:lstStyle/>
        <a:p>
          <a:r>
            <a:rPr lang="en-US" b="0" i="0"/>
            <a:t>Answer the common job interview question: “Tell us about yourself.”</a:t>
          </a:r>
          <a:endParaRPr lang="en-US"/>
        </a:p>
      </dgm:t>
    </dgm:pt>
    <dgm:pt modelId="{64D2EDB0-DA14-483D-8964-80C4D5E78CBE}" type="parTrans" cxnId="{505EC994-4C4E-4C42-AA44-BAE9E2DEE091}">
      <dgm:prSet/>
      <dgm:spPr/>
      <dgm:t>
        <a:bodyPr/>
        <a:lstStyle/>
        <a:p>
          <a:endParaRPr lang="en-US"/>
        </a:p>
      </dgm:t>
    </dgm:pt>
    <dgm:pt modelId="{23973A5B-DD7D-4787-B787-A27181E32BBD}" type="sibTrans" cxnId="{505EC994-4C4E-4C42-AA44-BAE9E2DEE091}">
      <dgm:prSet/>
      <dgm:spPr/>
      <dgm:t>
        <a:bodyPr/>
        <a:lstStyle/>
        <a:p>
          <a:endParaRPr lang="en-US"/>
        </a:p>
      </dgm:t>
    </dgm:pt>
    <dgm:pt modelId="{64FEB8A9-5A31-4F20-9570-55D9D9FE523D}" type="pres">
      <dgm:prSet presAssocID="{BFC08F45-BBB9-470A-B2D8-4D57DA6B1031}" presName="root" presStyleCnt="0">
        <dgm:presLayoutVars>
          <dgm:dir/>
          <dgm:resizeHandles val="exact"/>
        </dgm:presLayoutVars>
      </dgm:prSet>
      <dgm:spPr/>
    </dgm:pt>
    <dgm:pt modelId="{3AAD8A8B-5EA1-4EC9-91BE-83F5704B0DC8}" type="pres">
      <dgm:prSet presAssocID="{6DD08783-13EE-4059-9DA8-3738FD206A2B}" presName="compNode" presStyleCnt="0"/>
      <dgm:spPr/>
    </dgm:pt>
    <dgm:pt modelId="{1DB84314-58EE-4EA6-BD66-8E71ED8D7E11}" type="pres">
      <dgm:prSet presAssocID="{6DD08783-13EE-4059-9DA8-3738FD206A2B}" presName="bgRect" presStyleLbl="bgShp" presStyleIdx="0" presStyleCnt="4"/>
      <dgm:spPr/>
    </dgm:pt>
    <dgm:pt modelId="{4B754785-5367-47CE-BA93-EA99E77DD97D}" type="pres">
      <dgm:prSet presAssocID="{6DD08783-13EE-4059-9DA8-3738FD206A2B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User"/>
        </a:ext>
      </dgm:extLst>
    </dgm:pt>
    <dgm:pt modelId="{94F023C6-C1A7-4E5B-A631-94ED9CB78402}" type="pres">
      <dgm:prSet presAssocID="{6DD08783-13EE-4059-9DA8-3738FD206A2B}" presName="spaceRect" presStyleCnt="0"/>
      <dgm:spPr/>
    </dgm:pt>
    <dgm:pt modelId="{24D9692E-A61D-4477-B7AD-91DC7C7A0287}" type="pres">
      <dgm:prSet presAssocID="{6DD08783-13EE-4059-9DA8-3738FD206A2B}" presName="parTx" presStyleLbl="revTx" presStyleIdx="0" presStyleCnt="4">
        <dgm:presLayoutVars>
          <dgm:chMax val="0"/>
          <dgm:chPref val="0"/>
        </dgm:presLayoutVars>
      </dgm:prSet>
      <dgm:spPr/>
    </dgm:pt>
    <dgm:pt modelId="{CA050BBF-8B00-4AFA-BAFB-14B2F4FB4E0F}" type="pres">
      <dgm:prSet presAssocID="{7BE9ED77-0C26-4384-B636-F4D5957E9734}" presName="sibTrans" presStyleCnt="0"/>
      <dgm:spPr/>
    </dgm:pt>
    <dgm:pt modelId="{52F55A78-19DE-4DAB-BDDF-8A8B09AB7B29}" type="pres">
      <dgm:prSet presAssocID="{E43976B4-2B05-4E81-8F3A-16BCF5CCBE5E}" presName="compNode" presStyleCnt="0"/>
      <dgm:spPr/>
    </dgm:pt>
    <dgm:pt modelId="{39E04098-3B3D-43EE-B561-116C3D61EF02}" type="pres">
      <dgm:prSet presAssocID="{E43976B4-2B05-4E81-8F3A-16BCF5CCBE5E}" presName="bgRect" presStyleLbl="bgShp" presStyleIdx="1" presStyleCnt="4"/>
      <dgm:spPr/>
    </dgm:pt>
    <dgm:pt modelId="{A96957B1-39D5-42E2-A074-28C37EC90512}" type="pres">
      <dgm:prSet presAssocID="{E43976B4-2B05-4E81-8F3A-16BCF5CCBE5E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46A1DF6B-41EB-423D-A8AC-CF350BD704D3}" type="pres">
      <dgm:prSet presAssocID="{E43976B4-2B05-4E81-8F3A-16BCF5CCBE5E}" presName="spaceRect" presStyleCnt="0"/>
      <dgm:spPr/>
    </dgm:pt>
    <dgm:pt modelId="{0358AF51-4DC9-4F3D-B316-A02DF61D3273}" type="pres">
      <dgm:prSet presAssocID="{E43976B4-2B05-4E81-8F3A-16BCF5CCBE5E}" presName="parTx" presStyleLbl="revTx" presStyleIdx="1" presStyleCnt="4">
        <dgm:presLayoutVars>
          <dgm:chMax val="0"/>
          <dgm:chPref val="0"/>
        </dgm:presLayoutVars>
      </dgm:prSet>
      <dgm:spPr/>
    </dgm:pt>
    <dgm:pt modelId="{F3AF0C24-5734-43F4-8798-C10422A87734}" type="pres">
      <dgm:prSet presAssocID="{B088624A-09E5-4E41-8B7E-583B5BF8E17E}" presName="sibTrans" presStyleCnt="0"/>
      <dgm:spPr/>
    </dgm:pt>
    <dgm:pt modelId="{A2CD0C80-B24E-474F-A21B-08B5D1884BF6}" type="pres">
      <dgm:prSet presAssocID="{FC49D995-753F-4D98-95CB-026A2C4ECCAA}" presName="compNode" presStyleCnt="0"/>
      <dgm:spPr/>
    </dgm:pt>
    <dgm:pt modelId="{BA93515E-51A5-442C-B6A3-D11BD723AEB8}" type="pres">
      <dgm:prSet presAssocID="{FC49D995-753F-4D98-95CB-026A2C4ECCAA}" presName="bgRect" presStyleLbl="bgShp" presStyleIdx="2" presStyleCnt="4"/>
      <dgm:spPr/>
    </dgm:pt>
    <dgm:pt modelId="{A909F881-2732-4B67-B2B6-4D6C19588326}" type="pres">
      <dgm:prSet presAssocID="{FC49D995-753F-4D98-95CB-026A2C4ECCAA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andshake"/>
        </a:ext>
      </dgm:extLst>
    </dgm:pt>
    <dgm:pt modelId="{CF53DAF1-2E56-42C8-A4A2-58BA24B3DA3A}" type="pres">
      <dgm:prSet presAssocID="{FC49D995-753F-4D98-95CB-026A2C4ECCAA}" presName="spaceRect" presStyleCnt="0"/>
      <dgm:spPr/>
    </dgm:pt>
    <dgm:pt modelId="{D9408F8B-854E-448C-8323-E1323AE90C4A}" type="pres">
      <dgm:prSet presAssocID="{FC49D995-753F-4D98-95CB-026A2C4ECCAA}" presName="parTx" presStyleLbl="revTx" presStyleIdx="2" presStyleCnt="4">
        <dgm:presLayoutVars>
          <dgm:chMax val="0"/>
          <dgm:chPref val="0"/>
        </dgm:presLayoutVars>
      </dgm:prSet>
      <dgm:spPr/>
    </dgm:pt>
    <dgm:pt modelId="{28F08905-10D0-48BF-B752-2E5692017EE4}" type="pres">
      <dgm:prSet presAssocID="{C0BA3E4D-8EA8-427A-BDB1-963B40B20F19}" presName="sibTrans" presStyleCnt="0"/>
      <dgm:spPr/>
    </dgm:pt>
    <dgm:pt modelId="{4074DC18-A46E-439D-A015-2069331BF171}" type="pres">
      <dgm:prSet presAssocID="{56F6618E-2DF6-4096-83FD-EDB008E4CCEA}" presName="compNode" presStyleCnt="0"/>
      <dgm:spPr/>
    </dgm:pt>
    <dgm:pt modelId="{AABCE6AB-097F-4C7D-9FFC-3374F78BF5A3}" type="pres">
      <dgm:prSet presAssocID="{56F6618E-2DF6-4096-83FD-EDB008E4CCEA}" presName="bgRect" presStyleLbl="bgShp" presStyleIdx="3" presStyleCnt="4"/>
      <dgm:spPr/>
    </dgm:pt>
    <dgm:pt modelId="{86C28B09-BB29-442F-B08A-FD489A6C449F}" type="pres">
      <dgm:prSet presAssocID="{56F6618E-2DF6-4096-83FD-EDB008E4CCEA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Questions"/>
        </a:ext>
      </dgm:extLst>
    </dgm:pt>
    <dgm:pt modelId="{CB00C9A7-5FDE-401B-A0C1-AC791B0ED1EF}" type="pres">
      <dgm:prSet presAssocID="{56F6618E-2DF6-4096-83FD-EDB008E4CCEA}" presName="spaceRect" presStyleCnt="0"/>
      <dgm:spPr/>
    </dgm:pt>
    <dgm:pt modelId="{C346D827-9099-4672-B7DD-2F710E2758D7}" type="pres">
      <dgm:prSet presAssocID="{56F6618E-2DF6-4096-83FD-EDB008E4CCEA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8B861442-5A83-4BC0-A947-B5C277B0D6B0}" type="presOf" srcId="{FC49D995-753F-4D98-95CB-026A2C4ECCAA}" destId="{D9408F8B-854E-448C-8323-E1323AE90C4A}" srcOrd="0" destOrd="0" presId="urn:microsoft.com/office/officeart/2018/2/layout/IconVerticalSolidList"/>
    <dgm:cxn modelId="{3B952472-3021-47DA-B37F-9C6DE4CECB26}" type="presOf" srcId="{E43976B4-2B05-4E81-8F3A-16BCF5CCBE5E}" destId="{0358AF51-4DC9-4F3D-B316-A02DF61D3273}" srcOrd="0" destOrd="0" presId="urn:microsoft.com/office/officeart/2018/2/layout/IconVerticalSolidList"/>
    <dgm:cxn modelId="{DAAC5E84-C62D-442B-A954-0C5506F09F0F}" srcId="{BFC08F45-BBB9-470A-B2D8-4D57DA6B1031}" destId="{6DD08783-13EE-4059-9DA8-3738FD206A2B}" srcOrd="0" destOrd="0" parTransId="{5D8ED269-3334-437E-A2FF-809E29D44263}" sibTransId="{7BE9ED77-0C26-4384-B636-F4D5957E9734}"/>
    <dgm:cxn modelId="{505EC994-4C4E-4C42-AA44-BAE9E2DEE091}" srcId="{BFC08F45-BBB9-470A-B2D8-4D57DA6B1031}" destId="{56F6618E-2DF6-4096-83FD-EDB008E4CCEA}" srcOrd="3" destOrd="0" parTransId="{64D2EDB0-DA14-483D-8964-80C4D5E78CBE}" sibTransId="{23973A5B-DD7D-4787-B787-A27181E32BBD}"/>
    <dgm:cxn modelId="{113396D6-2690-4B63-A86C-09B51AD7331E}" type="presOf" srcId="{6DD08783-13EE-4059-9DA8-3738FD206A2B}" destId="{24D9692E-A61D-4477-B7AD-91DC7C7A0287}" srcOrd="0" destOrd="0" presId="urn:microsoft.com/office/officeart/2018/2/layout/IconVerticalSolidList"/>
    <dgm:cxn modelId="{114E6AE5-3930-4013-B181-AD5EE4081A11}" type="presOf" srcId="{56F6618E-2DF6-4096-83FD-EDB008E4CCEA}" destId="{C346D827-9099-4672-B7DD-2F710E2758D7}" srcOrd="0" destOrd="0" presId="urn:microsoft.com/office/officeart/2018/2/layout/IconVerticalSolidList"/>
    <dgm:cxn modelId="{E204D0E6-DB52-4C40-A2AC-82D19587A95E}" type="presOf" srcId="{BFC08F45-BBB9-470A-B2D8-4D57DA6B1031}" destId="{64FEB8A9-5A31-4F20-9570-55D9D9FE523D}" srcOrd="0" destOrd="0" presId="urn:microsoft.com/office/officeart/2018/2/layout/IconVerticalSolidList"/>
    <dgm:cxn modelId="{0E30FBE6-4188-46CB-B5A3-25ADAAC358BB}" srcId="{BFC08F45-BBB9-470A-B2D8-4D57DA6B1031}" destId="{E43976B4-2B05-4E81-8F3A-16BCF5CCBE5E}" srcOrd="1" destOrd="0" parTransId="{7D9355AF-A66B-46E3-9431-4744D5DE419D}" sibTransId="{B088624A-09E5-4E41-8B7E-583B5BF8E17E}"/>
    <dgm:cxn modelId="{9591A9F0-923A-4619-9CC9-6FAC38E74641}" srcId="{BFC08F45-BBB9-470A-B2D8-4D57DA6B1031}" destId="{FC49D995-753F-4D98-95CB-026A2C4ECCAA}" srcOrd="2" destOrd="0" parTransId="{64FB831E-D1DC-4BE8-845D-EA8B3632A5C2}" sibTransId="{C0BA3E4D-8EA8-427A-BDB1-963B40B20F19}"/>
    <dgm:cxn modelId="{D2C6481D-B475-4076-9971-3BC84E758422}" type="presParOf" srcId="{64FEB8A9-5A31-4F20-9570-55D9D9FE523D}" destId="{3AAD8A8B-5EA1-4EC9-91BE-83F5704B0DC8}" srcOrd="0" destOrd="0" presId="urn:microsoft.com/office/officeart/2018/2/layout/IconVerticalSolidList"/>
    <dgm:cxn modelId="{C4C67D29-BA4D-40F1-B6F8-2A32E08397DA}" type="presParOf" srcId="{3AAD8A8B-5EA1-4EC9-91BE-83F5704B0DC8}" destId="{1DB84314-58EE-4EA6-BD66-8E71ED8D7E11}" srcOrd="0" destOrd="0" presId="urn:microsoft.com/office/officeart/2018/2/layout/IconVerticalSolidList"/>
    <dgm:cxn modelId="{85FD70FA-D6EB-4F9C-BECB-F6120551F598}" type="presParOf" srcId="{3AAD8A8B-5EA1-4EC9-91BE-83F5704B0DC8}" destId="{4B754785-5367-47CE-BA93-EA99E77DD97D}" srcOrd="1" destOrd="0" presId="urn:microsoft.com/office/officeart/2018/2/layout/IconVerticalSolidList"/>
    <dgm:cxn modelId="{722DB6BA-4E1C-491E-8523-0BC09C856622}" type="presParOf" srcId="{3AAD8A8B-5EA1-4EC9-91BE-83F5704B0DC8}" destId="{94F023C6-C1A7-4E5B-A631-94ED9CB78402}" srcOrd="2" destOrd="0" presId="urn:microsoft.com/office/officeart/2018/2/layout/IconVerticalSolidList"/>
    <dgm:cxn modelId="{1DF29CFF-155C-4CD3-AFDA-A1EC24CF5276}" type="presParOf" srcId="{3AAD8A8B-5EA1-4EC9-91BE-83F5704B0DC8}" destId="{24D9692E-A61D-4477-B7AD-91DC7C7A0287}" srcOrd="3" destOrd="0" presId="urn:microsoft.com/office/officeart/2018/2/layout/IconVerticalSolidList"/>
    <dgm:cxn modelId="{C0AE3FF4-D717-4B80-8C35-BBFBC5C7C1BC}" type="presParOf" srcId="{64FEB8A9-5A31-4F20-9570-55D9D9FE523D}" destId="{CA050BBF-8B00-4AFA-BAFB-14B2F4FB4E0F}" srcOrd="1" destOrd="0" presId="urn:microsoft.com/office/officeart/2018/2/layout/IconVerticalSolidList"/>
    <dgm:cxn modelId="{FA4FD299-3EE0-4EBE-AE29-216801173B69}" type="presParOf" srcId="{64FEB8A9-5A31-4F20-9570-55D9D9FE523D}" destId="{52F55A78-19DE-4DAB-BDDF-8A8B09AB7B29}" srcOrd="2" destOrd="0" presId="urn:microsoft.com/office/officeart/2018/2/layout/IconVerticalSolidList"/>
    <dgm:cxn modelId="{41B3331C-0890-4349-BAB2-5B92CF69688E}" type="presParOf" srcId="{52F55A78-19DE-4DAB-BDDF-8A8B09AB7B29}" destId="{39E04098-3B3D-43EE-B561-116C3D61EF02}" srcOrd="0" destOrd="0" presId="urn:microsoft.com/office/officeart/2018/2/layout/IconVerticalSolidList"/>
    <dgm:cxn modelId="{EB6D4740-437C-451F-BFCE-3E452F2C180B}" type="presParOf" srcId="{52F55A78-19DE-4DAB-BDDF-8A8B09AB7B29}" destId="{A96957B1-39D5-42E2-A074-28C37EC90512}" srcOrd="1" destOrd="0" presId="urn:microsoft.com/office/officeart/2018/2/layout/IconVerticalSolidList"/>
    <dgm:cxn modelId="{715F8BB0-54D4-478E-B653-94F2ED9F8B7C}" type="presParOf" srcId="{52F55A78-19DE-4DAB-BDDF-8A8B09AB7B29}" destId="{46A1DF6B-41EB-423D-A8AC-CF350BD704D3}" srcOrd="2" destOrd="0" presId="urn:microsoft.com/office/officeart/2018/2/layout/IconVerticalSolidList"/>
    <dgm:cxn modelId="{9152291C-31F2-4D93-93D3-476A516D1571}" type="presParOf" srcId="{52F55A78-19DE-4DAB-BDDF-8A8B09AB7B29}" destId="{0358AF51-4DC9-4F3D-B316-A02DF61D3273}" srcOrd="3" destOrd="0" presId="urn:microsoft.com/office/officeart/2018/2/layout/IconVerticalSolidList"/>
    <dgm:cxn modelId="{97BD2653-DC4F-41A1-9C0B-599B1604D9B6}" type="presParOf" srcId="{64FEB8A9-5A31-4F20-9570-55D9D9FE523D}" destId="{F3AF0C24-5734-43F4-8798-C10422A87734}" srcOrd="3" destOrd="0" presId="urn:microsoft.com/office/officeart/2018/2/layout/IconVerticalSolidList"/>
    <dgm:cxn modelId="{C1E26665-0522-4B0C-90B9-42C97D932B21}" type="presParOf" srcId="{64FEB8A9-5A31-4F20-9570-55D9D9FE523D}" destId="{A2CD0C80-B24E-474F-A21B-08B5D1884BF6}" srcOrd="4" destOrd="0" presId="urn:microsoft.com/office/officeart/2018/2/layout/IconVerticalSolidList"/>
    <dgm:cxn modelId="{911F693F-779C-4D09-B7AC-DDE810264D16}" type="presParOf" srcId="{A2CD0C80-B24E-474F-A21B-08B5D1884BF6}" destId="{BA93515E-51A5-442C-B6A3-D11BD723AEB8}" srcOrd="0" destOrd="0" presId="urn:microsoft.com/office/officeart/2018/2/layout/IconVerticalSolidList"/>
    <dgm:cxn modelId="{EC673BE5-DC5E-42ED-B9A5-797F21E08A74}" type="presParOf" srcId="{A2CD0C80-B24E-474F-A21B-08B5D1884BF6}" destId="{A909F881-2732-4B67-B2B6-4D6C19588326}" srcOrd="1" destOrd="0" presId="urn:microsoft.com/office/officeart/2018/2/layout/IconVerticalSolidList"/>
    <dgm:cxn modelId="{B6D98690-94C3-41F4-9983-F4018B3555E8}" type="presParOf" srcId="{A2CD0C80-B24E-474F-A21B-08B5D1884BF6}" destId="{CF53DAF1-2E56-42C8-A4A2-58BA24B3DA3A}" srcOrd="2" destOrd="0" presId="urn:microsoft.com/office/officeart/2018/2/layout/IconVerticalSolidList"/>
    <dgm:cxn modelId="{38BA8D8B-6DD3-4FCF-9486-1D2D0433BD00}" type="presParOf" srcId="{A2CD0C80-B24E-474F-A21B-08B5D1884BF6}" destId="{D9408F8B-854E-448C-8323-E1323AE90C4A}" srcOrd="3" destOrd="0" presId="urn:microsoft.com/office/officeart/2018/2/layout/IconVerticalSolidList"/>
    <dgm:cxn modelId="{774AA6A3-24FD-446F-A0BD-2B61B3F87FE3}" type="presParOf" srcId="{64FEB8A9-5A31-4F20-9570-55D9D9FE523D}" destId="{28F08905-10D0-48BF-B752-2E5692017EE4}" srcOrd="5" destOrd="0" presId="urn:microsoft.com/office/officeart/2018/2/layout/IconVerticalSolidList"/>
    <dgm:cxn modelId="{E5293F8E-4871-418A-B5F8-0F5CCCAC8AFB}" type="presParOf" srcId="{64FEB8A9-5A31-4F20-9570-55D9D9FE523D}" destId="{4074DC18-A46E-439D-A015-2069331BF171}" srcOrd="6" destOrd="0" presId="urn:microsoft.com/office/officeart/2018/2/layout/IconVerticalSolidList"/>
    <dgm:cxn modelId="{FCB27C75-B251-41BC-8B9E-702753E86EF2}" type="presParOf" srcId="{4074DC18-A46E-439D-A015-2069331BF171}" destId="{AABCE6AB-097F-4C7D-9FFC-3374F78BF5A3}" srcOrd="0" destOrd="0" presId="urn:microsoft.com/office/officeart/2018/2/layout/IconVerticalSolidList"/>
    <dgm:cxn modelId="{48D54763-1118-4D25-B5C3-B08D1C669266}" type="presParOf" srcId="{4074DC18-A46E-439D-A015-2069331BF171}" destId="{86C28B09-BB29-442F-B08A-FD489A6C449F}" srcOrd="1" destOrd="0" presId="urn:microsoft.com/office/officeart/2018/2/layout/IconVerticalSolidList"/>
    <dgm:cxn modelId="{37B165B2-900D-4F3D-8BAB-EB45E040C64D}" type="presParOf" srcId="{4074DC18-A46E-439D-A015-2069331BF171}" destId="{CB00C9A7-5FDE-401B-A0C1-AC791B0ED1EF}" srcOrd="2" destOrd="0" presId="urn:microsoft.com/office/officeart/2018/2/layout/IconVerticalSolidList"/>
    <dgm:cxn modelId="{1C04E28B-C1F0-496F-8DB4-4F866B0B5C2E}" type="presParOf" srcId="{4074DC18-A46E-439D-A015-2069331BF171}" destId="{C346D827-9099-4672-B7DD-2F710E2758D7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56CD049-EA07-4132-85B6-B6CD6581CA7E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E7269FFE-AA47-430E-974A-D6BA6705B954}">
      <dgm:prSet/>
      <dgm:spPr/>
      <dgm:t>
        <a:bodyPr/>
        <a:lstStyle/>
        <a:p>
          <a:r>
            <a:rPr lang="en-US" b="1" dirty="0">
              <a:solidFill>
                <a:schemeClr val="tx1"/>
              </a:solidFill>
            </a:rPr>
            <a:t>Step 1: Create a friendly introduction.</a:t>
          </a:r>
        </a:p>
      </dgm:t>
    </dgm:pt>
    <dgm:pt modelId="{1764D9D9-E26A-46C2-A89C-A44063F6D38C}" type="parTrans" cxnId="{9879568C-0748-40E7-A455-EF0A50885456}">
      <dgm:prSet/>
      <dgm:spPr/>
      <dgm:t>
        <a:bodyPr/>
        <a:lstStyle/>
        <a:p>
          <a:endParaRPr lang="en-US"/>
        </a:p>
      </dgm:t>
    </dgm:pt>
    <dgm:pt modelId="{76FF641B-3257-479C-BFDD-E2A05511A234}" type="sibTrans" cxnId="{9879568C-0748-40E7-A455-EF0A50885456}">
      <dgm:prSet/>
      <dgm:spPr/>
      <dgm:t>
        <a:bodyPr/>
        <a:lstStyle/>
        <a:p>
          <a:endParaRPr lang="en-US"/>
        </a:p>
      </dgm:t>
    </dgm:pt>
    <dgm:pt modelId="{37E8C89B-F3C8-4950-8C79-773211CB94EC}">
      <dgm:prSet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“Hello, my name is John Smith. How are you?”</a:t>
          </a:r>
        </a:p>
      </dgm:t>
    </dgm:pt>
    <dgm:pt modelId="{6204F516-9808-4CBF-A07D-E0E0D85B0332}" type="parTrans" cxnId="{25CCE5E9-0511-4909-A9A2-9A977F21D472}">
      <dgm:prSet/>
      <dgm:spPr/>
      <dgm:t>
        <a:bodyPr/>
        <a:lstStyle/>
        <a:p>
          <a:endParaRPr lang="en-US"/>
        </a:p>
      </dgm:t>
    </dgm:pt>
    <dgm:pt modelId="{5F68BF0C-5B5B-4303-B25B-7483EB77FF67}" type="sibTrans" cxnId="{25CCE5E9-0511-4909-A9A2-9A977F21D472}">
      <dgm:prSet/>
      <dgm:spPr/>
      <dgm:t>
        <a:bodyPr/>
        <a:lstStyle/>
        <a:p>
          <a:endParaRPr lang="en-US"/>
        </a:p>
      </dgm:t>
    </dgm:pt>
    <dgm:pt modelId="{A6EC5BDC-0FB4-4AC5-9D59-97B7C004214B}">
      <dgm:prSet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“Hello, my name is Sarah Miller. It’s nice to meet you.”</a:t>
          </a:r>
        </a:p>
      </dgm:t>
    </dgm:pt>
    <dgm:pt modelId="{CE847997-7300-4026-826A-1E3003BF547D}" type="parTrans" cxnId="{D79602E8-8714-4F96-92E3-7F6531CAAEF3}">
      <dgm:prSet/>
      <dgm:spPr/>
      <dgm:t>
        <a:bodyPr/>
        <a:lstStyle/>
        <a:p>
          <a:endParaRPr lang="en-US"/>
        </a:p>
      </dgm:t>
    </dgm:pt>
    <dgm:pt modelId="{9A9CFF5D-1C2E-4938-98BE-86B1AC8882E1}" type="sibTrans" cxnId="{D79602E8-8714-4F96-92E3-7F6531CAAEF3}">
      <dgm:prSet/>
      <dgm:spPr/>
      <dgm:t>
        <a:bodyPr/>
        <a:lstStyle/>
        <a:p>
          <a:endParaRPr lang="en-US"/>
        </a:p>
      </dgm:t>
    </dgm:pt>
    <dgm:pt modelId="{116C2224-647E-4540-A226-FF301C32972F}" type="pres">
      <dgm:prSet presAssocID="{E56CD049-EA07-4132-85B6-B6CD6581CA7E}" presName="linear" presStyleCnt="0">
        <dgm:presLayoutVars>
          <dgm:animLvl val="lvl"/>
          <dgm:resizeHandles val="exact"/>
        </dgm:presLayoutVars>
      </dgm:prSet>
      <dgm:spPr/>
    </dgm:pt>
    <dgm:pt modelId="{E109ACB0-64C9-4948-96C5-044E0D88A7AE}" type="pres">
      <dgm:prSet presAssocID="{E7269FFE-AA47-430E-974A-D6BA6705B954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BCB000A0-23FB-4819-95FD-3A49D036BB33}" type="pres">
      <dgm:prSet presAssocID="{76FF641B-3257-479C-BFDD-E2A05511A234}" presName="spacer" presStyleCnt="0"/>
      <dgm:spPr/>
    </dgm:pt>
    <dgm:pt modelId="{41C32F06-2FD3-4808-9FB9-38D557AF1F56}" type="pres">
      <dgm:prSet presAssocID="{37E8C89B-F3C8-4950-8C79-773211CB94EC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86DF22EA-47C8-4553-AA71-599B04C05073}" type="pres">
      <dgm:prSet presAssocID="{5F68BF0C-5B5B-4303-B25B-7483EB77FF67}" presName="spacer" presStyleCnt="0"/>
      <dgm:spPr/>
    </dgm:pt>
    <dgm:pt modelId="{54172928-A22B-4FED-96FE-8A22FB47B006}" type="pres">
      <dgm:prSet presAssocID="{A6EC5BDC-0FB4-4AC5-9D59-97B7C004214B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8AE18101-4DFE-4F3F-A634-6F17B3F32FCA}" type="presOf" srcId="{E7269FFE-AA47-430E-974A-D6BA6705B954}" destId="{E109ACB0-64C9-4948-96C5-044E0D88A7AE}" srcOrd="0" destOrd="0" presId="urn:microsoft.com/office/officeart/2005/8/layout/vList2"/>
    <dgm:cxn modelId="{088A333F-7445-4C3F-9637-47A849E9E473}" type="presOf" srcId="{E56CD049-EA07-4132-85B6-B6CD6581CA7E}" destId="{116C2224-647E-4540-A226-FF301C32972F}" srcOrd="0" destOrd="0" presId="urn:microsoft.com/office/officeart/2005/8/layout/vList2"/>
    <dgm:cxn modelId="{4D93AB56-C9DB-45A9-BA9A-E182FB992ECB}" type="presOf" srcId="{A6EC5BDC-0FB4-4AC5-9D59-97B7C004214B}" destId="{54172928-A22B-4FED-96FE-8A22FB47B006}" srcOrd="0" destOrd="0" presId="urn:microsoft.com/office/officeart/2005/8/layout/vList2"/>
    <dgm:cxn modelId="{9879568C-0748-40E7-A455-EF0A50885456}" srcId="{E56CD049-EA07-4132-85B6-B6CD6581CA7E}" destId="{E7269FFE-AA47-430E-974A-D6BA6705B954}" srcOrd="0" destOrd="0" parTransId="{1764D9D9-E26A-46C2-A89C-A44063F6D38C}" sibTransId="{76FF641B-3257-479C-BFDD-E2A05511A234}"/>
    <dgm:cxn modelId="{781595CE-4800-4E41-A96C-71EF0373DCD8}" type="presOf" srcId="{37E8C89B-F3C8-4950-8C79-773211CB94EC}" destId="{41C32F06-2FD3-4808-9FB9-38D557AF1F56}" srcOrd="0" destOrd="0" presId="urn:microsoft.com/office/officeart/2005/8/layout/vList2"/>
    <dgm:cxn modelId="{D79602E8-8714-4F96-92E3-7F6531CAAEF3}" srcId="{E56CD049-EA07-4132-85B6-B6CD6581CA7E}" destId="{A6EC5BDC-0FB4-4AC5-9D59-97B7C004214B}" srcOrd="2" destOrd="0" parTransId="{CE847997-7300-4026-826A-1E3003BF547D}" sibTransId="{9A9CFF5D-1C2E-4938-98BE-86B1AC8882E1}"/>
    <dgm:cxn modelId="{25CCE5E9-0511-4909-A9A2-9A977F21D472}" srcId="{E56CD049-EA07-4132-85B6-B6CD6581CA7E}" destId="{37E8C89B-F3C8-4950-8C79-773211CB94EC}" srcOrd="1" destOrd="0" parTransId="{6204F516-9808-4CBF-A07D-E0E0D85B0332}" sibTransId="{5F68BF0C-5B5B-4303-B25B-7483EB77FF67}"/>
    <dgm:cxn modelId="{9C9F179C-3262-4396-B1C5-CBF3EE8F13D7}" type="presParOf" srcId="{116C2224-647E-4540-A226-FF301C32972F}" destId="{E109ACB0-64C9-4948-96C5-044E0D88A7AE}" srcOrd="0" destOrd="0" presId="urn:microsoft.com/office/officeart/2005/8/layout/vList2"/>
    <dgm:cxn modelId="{242F40C0-3217-4737-ABEE-B77972886B8A}" type="presParOf" srcId="{116C2224-647E-4540-A226-FF301C32972F}" destId="{BCB000A0-23FB-4819-95FD-3A49D036BB33}" srcOrd="1" destOrd="0" presId="urn:microsoft.com/office/officeart/2005/8/layout/vList2"/>
    <dgm:cxn modelId="{55299C6C-748D-455E-A054-8B9412028A53}" type="presParOf" srcId="{116C2224-647E-4540-A226-FF301C32972F}" destId="{41C32F06-2FD3-4808-9FB9-38D557AF1F56}" srcOrd="2" destOrd="0" presId="urn:microsoft.com/office/officeart/2005/8/layout/vList2"/>
    <dgm:cxn modelId="{98949156-0888-47BE-B2FC-600A9DC9E8B0}" type="presParOf" srcId="{116C2224-647E-4540-A226-FF301C32972F}" destId="{86DF22EA-47C8-4553-AA71-599B04C05073}" srcOrd="3" destOrd="0" presId="urn:microsoft.com/office/officeart/2005/8/layout/vList2"/>
    <dgm:cxn modelId="{C923C9E7-E7AF-48A4-87AC-5C4B0BA8C7A2}" type="presParOf" srcId="{116C2224-647E-4540-A226-FF301C32972F}" destId="{54172928-A22B-4FED-96FE-8A22FB47B006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8274459-7CD9-469F-BE3E-B4BFFC11187B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63F048F0-C5F7-4281-A5EC-A5561DCF07E8}">
      <dgm:prSet/>
      <dgm:spPr/>
      <dgm:t>
        <a:bodyPr/>
        <a:lstStyle/>
        <a:p>
          <a:r>
            <a:rPr lang="en-US" b="1" dirty="0">
              <a:solidFill>
                <a:schemeClr val="tx1"/>
              </a:solidFill>
            </a:rPr>
            <a:t>Step 2: Describe your education, job experience and clubs you are a part of.</a:t>
          </a:r>
        </a:p>
      </dgm:t>
    </dgm:pt>
    <dgm:pt modelId="{0589133F-F407-4FCC-AC60-17D85E42BE48}" type="parTrans" cxnId="{BE765D37-5834-4067-86DB-8640E89798A1}">
      <dgm:prSet/>
      <dgm:spPr/>
      <dgm:t>
        <a:bodyPr/>
        <a:lstStyle/>
        <a:p>
          <a:endParaRPr lang="en-US"/>
        </a:p>
      </dgm:t>
    </dgm:pt>
    <dgm:pt modelId="{DADEBCAC-D893-4822-A2E3-9579A0AE0B25}" type="sibTrans" cxnId="{BE765D37-5834-4067-86DB-8640E89798A1}">
      <dgm:prSet/>
      <dgm:spPr/>
      <dgm:t>
        <a:bodyPr/>
        <a:lstStyle/>
        <a:p>
          <a:endParaRPr lang="en-US"/>
        </a:p>
      </dgm:t>
    </dgm:pt>
    <dgm:pt modelId="{6BB231F9-CDFC-4903-BAA4-14D810961356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Graduated with a masters in education</a:t>
          </a:r>
        </a:p>
      </dgm:t>
    </dgm:pt>
    <dgm:pt modelId="{93353902-4CC6-4CE6-B6E8-27CC59218241}" type="parTrans" cxnId="{890A85B3-D38F-44E2-8042-C2C66B3AA97E}">
      <dgm:prSet/>
      <dgm:spPr/>
      <dgm:t>
        <a:bodyPr/>
        <a:lstStyle/>
        <a:p>
          <a:endParaRPr lang="en-US"/>
        </a:p>
      </dgm:t>
    </dgm:pt>
    <dgm:pt modelId="{39155FD2-F527-4DBA-92CE-F249B1E39DFA}" type="sibTrans" cxnId="{890A85B3-D38F-44E2-8042-C2C66B3AA97E}">
      <dgm:prSet/>
      <dgm:spPr/>
      <dgm:t>
        <a:bodyPr/>
        <a:lstStyle/>
        <a:p>
          <a:endParaRPr lang="en-US"/>
        </a:p>
      </dgm:t>
    </dgm:pt>
    <dgm:pt modelId="{898EA0B4-DDD5-4D6D-A028-0C169D50FE0C}">
      <dgm:prSet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Taught high school classes for six years</a:t>
          </a:r>
        </a:p>
      </dgm:t>
    </dgm:pt>
    <dgm:pt modelId="{3D4EFFCC-E619-4D3F-BE07-AC721B9C0545}" type="parTrans" cxnId="{6366CF78-FA6E-44D0-A1F2-4E4B0DF6493E}">
      <dgm:prSet/>
      <dgm:spPr/>
      <dgm:t>
        <a:bodyPr/>
        <a:lstStyle/>
        <a:p>
          <a:endParaRPr lang="en-US"/>
        </a:p>
      </dgm:t>
    </dgm:pt>
    <dgm:pt modelId="{71CED040-2C13-4BC7-8158-52748AC619F0}" type="sibTrans" cxnId="{6366CF78-FA6E-44D0-A1F2-4E4B0DF6493E}">
      <dgm:prSet/>
      <dgm:spPr/>
      <dgm:t>
        <a:bodyPr/>
        <a:lstStyle/>
        <a:p>
          <a:endParaRPr lang="en-US"/>
        </a:p>
      </dgm:t>
    </dgm:pt>
    <dgm:pt modelId="{8A8EDCA4-D702-478E-9AEA-9C96FBF15452}" type="pres">
      <dgm:prSet presAssocID="{88274459-7CD9-469F-BE3E-B4BFFC11187B}" presName="linear" presStyleCnt="0">
        <dgm:presLayoutVars>
          <dgm:animLvl val="lvl"/>
          <dgm:resizeHandles val="exact"/>
        </dgm:presLayoutVars>
      </dgm:prSet>
      <dgm:spPr/>
    </dgm:pt>
    <dgm:pt modelId="{89355EBC-839C-42C0-BDF0-32328560212D}" type="pres">
      <dgm:prSet presAssocID="{63F048F0-C5F7-4281-A5EC-A5561DCF07E8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FA20543C-006E-4910-906B-E41B095CD932}" type="pres">
      <dgm:prSet presAssocID="{DADEBCAC-D893-4822-A2E3-9579A0AE0B25}" presName="spacer" presStyleCnt="0"/>
      <dgm:spPr/>
    </dgm:pt>
    <dgm:pt modelId="{30ED146A-1028-42E4-BE1E-815D6F2E9B5B}" type="pres">
      <dgm:prSet presAssocID="{6BB231F9-CDFC-4903-BAA4-14D810961356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0D6A6695-39B0-450A-B1A8-F0FFA608D47D}" type="pres">
      <dgm:prSet presAssocID="{39155FD2-F527-4DBA-92CE-F249B1E39DFA}" presName="spacer" presStyleCnt="0"/>
      <dgm:spPr/>
    </dgm:pt>
    <dgm:pt modelId="{A3292C0B-956D-440D-98BA-2FA5F95450E3}" type="pres">
      <dgm:prSet presAssocID="{898EA0B4-DDD5-4D6D-A028-0C169D50FE0C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627BC922-CFE8-45A0-89FF-1EAC6FD8EBAA}" type="presOf" srcId="{63F048F0-C5F7-4281-A5EC-A5561DCF07E8}" destId="{89355EBC-839C-42C0-BDF0-32328560212D}" srcOrd="0" destOrd="0" presId="urn:microsoft.com/office/officeart/2005/8/layout/vList2"/>
    <dgm:cxn modelId="{BE765D37-5834-4067-86DB-8640E89798A1}" srcId="{88274459-7CD9-469F-BE3E-B4BFFC11187B}" destId="{63F048F0-C5F7-4281-A5EC-A5561DCF07E8}" srcOrd="0" destOrd="0" parTransId="{0589133F-F407-4FCC-AC60-17D85E42BE48}" sibTransId="{DADEBCAC-D893-4822-A2E3-9579A0AE0B25}"/>
    <dgm:cxn modelId="{5590BA4A-0029-4496-84B2-2B16C439B0FC}" type="presOf" srcId="{6BB231F9-CDFC-4903-BAA4-14D810961356}" destId="{30ED146A-1028-42E4-BE1E-815D6F2E9B5B}" srcOrd="0" destOrd="0" presId="urn:microsoft.com/office/officeart/2005/8/layout/vList2"/>
    <dgm:cxn modelId="{6366CF78-FA6E-44D0-A1F2-4E4B0DF6493E}" srcId="{88274459-7CD9-469F-BE3E-B4BFFC11187B}" destId="{898EA0B4-DDD5-4D6D-A028-0C169D50FE0C}" srcOrd="2" destOrd="0" parTransId="{3D4EFFCC-E619-4D3F-BE07-AC721B9C0545}" sibTransId="{71CED040-2C13-4BC7-8158-52748AC619F0}"/>
    <dgm:cxn modelId="{C7D58E7B-B6A2-462A-A9D7-A76453CA77E1}" type="presOf" srcId="{898EA0B4-DDD5-4D6D-A028-0C169D50FE0C}" destId="{A3292C0B-956D-440D-98BA-2FA5F95450E3}" srcOrd="0" destOrd="0" presId="urn:microsoft.com/office/officeart/2005/8/layout/vList2"/>
    <dgm:cxn modelId="{890A85B3-D38F-44E2-8042-C2C66B3AA97E}" srcId="{88274459-7CD9-469F-BE3E-B4BFFC11187B}" destId="{6BB231F9-CDFC-4903-BAA4-14D810961356}" srcOrd="1" destOrd="0" parTransId="{93353902-4CC6-4CE6-B6E8-27CC59218241}" sibTransId="{39155FD2-F527-4DBA-92CE-F249B1E39DFA}"/>
    <dgm:cxn modelId="{A0EF24F6-0847-47DE-A787-80BE1438E60F}" type="presOf" srcId="{88274459-7CD9-469F-BE3E-B4BFFC11187B}" destId="{8A8EDCA4-D702-478E-9AEA-9C96FBF15452}" srcOrd="0" destOrd="0" presId="urn:microsoft.com/office/officeart/2005/8/layout/vList2"/>
    <dgm:cxn modelId="{6D3F754E-F562-405F-9BE7-72C69EB30A77}" type="presParOf" srcId="{8A8EDCA4-D702-478E-9AEA-9C96FBF15452}" destId="{89355EBC-839C-42C0-BDF0-32328560212D}" srcOrd="0" destOrd="0" presId="urn:microsoft.com/office/officeart/2005/8/layout/vList2"/>
    <dgm:cxn modelId="{69F8DB5E-0961-4D45-8EBD-8E8D6E3572A8}" type="presParOf" srcId="{8A8EDCA4-D702-478E-9AEA-9C96FBF15452}" destId="{FA20543C-006E-4910-906B-E41B095CD932}" srcOrd="1" destOrd="0" presId="urn:microsoft.com/office/officeart/2005/8/layout/vList2"/>
    <dgm:cxn modelId="{C1399EA0-5143-4D90-B8B5-E48164A88FEE}" type="presParOf" srcId="{8A8EDCA4-D702-478E-9AEA-9C96FBF15452}" destId="{30ED146A-1028-42E4-BE1E-815D6F2E9B5B}" srcOrd="2" destOrd="0" presId="urn:microsoft.com/office/officeart/2005/8/layout/vList2"/>
    <dgm:cxn modelId="{7E9C9536-D23E-454A-BE53-60BFDBE16CA4}" type="presParOf" srcId="{8A8EDCA4-D702-478E-9AEA-9C96FBF15452}" destId="{0D6A6695-39B0-450A-B1A8-F0FFA608D47D}" srcOrd="3" destOrd="0" presId="urn:microsoft.com/office/officeart/2005/8/layout/vList2"/>
    <dgm:cxn modelId="{C6ACE0B2-601D-44B3-B77E-8CB55FA84338}" type="presParOf" srcId="{8A8EDCA4-D702-478E-9AEA-9C96FBF15452}" destId="{A3292C0B-956D-440D-98BA-2FA5F95450E3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972F9AE-83BA-439A-B2D9-BE495B77041D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5787764D-AD78-49E4-A630-9CACD84A49BC}">
      <dgm:prSet/>
      <dgm:spPr/>
      <dgm:t>
        <a:bodyPr/>
        <a:lstStyle/>
        <a:p>
          <a:r>
            <a:rPr lang="en-US" b="1" dirty="0">
              <a:solidFill>
                <a:schemeClr val="tx1"/>
              </a:solidFill>
            </a:rPr>
            <a:t>Step 3: List your skills</a:t>
          </a:r>
        </a:p>
      </dgm:t>
    </dgm:pt>
    <dgm:pt modelId="{928D0F46-1DDE-47F2-8925-47EF7B4445E9}" type="parTrans" cxnId="{AA778D11-3DCC-4F1C-9D23-364246DEF164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C7855CE2-B038-4E8E-8A51-CE8C8AC9D9B3}" type="sibTrans" cxnId="{AA778D11-3DCC-4F1C-9D23-364246DEF164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4B1AF033-DC04-452C-B2FE-E5635B6F5E57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Organized</a:t>
          </a:r>
        </a:p>
      </dgm:t>
    </dgm:pt>
    <dgm:pt modelId="{13E316A3-9C7E-4D42-998C-90C978A97B5A}" type="parTrans" cxnId="{9C1E82E8-0132-4B46-A4BE-27CC46182D84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0B438199-4376-4193-A6F6-E16856E89633}" type="sibTrans" cxnId="{9C1E82E8-0132-4B46-A4BE-27CC46182D84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11FFDEBC-4252-427B-91AA-2611D6A590A0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Good communicator</a:t>
          </a:r>
        </a:p>
      </dgm:t>
    </dgm:pt>
    <dgm:pt modelId="{307D17CD-90EC-41E1-BF6A-D51392BDCC1F}" type="parTrans" cxnId="{97F44A7F-29E1-4AA9-8614-864E7BC6249D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B3680BBF-CB47-45B6-865C-AEAC5D9BD47D}" type="sibTrans" cxnId="{97F44A7F-29E1-4AA9-8614-864E7BC6249D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1F429433-26F3-4FFD-AA72-AF7AB08667BA}">
      <dgm:prSet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Adept at Excel</a:t>
          </a:r>
        </a:p>
      </dgm:t>
    </dgm:pt>
    <dgm:pt modelId="{812B69F9-6C93-44FE-902D-5B7C62182A38}" type="parTrans" cxnId="{8D2C5B02-67A0-455C-B285-2B2A751610AB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A9004175-EDEA-4740-A44A-FE1D1F7829FC}" type="sibTrans" cxnId="{8D2C5B02-67A0-455C-B285-2B2A751610AB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0EC81B8D-0416-4D17-AD6F-B8B230A50C3D}" type="pres">
      <dgm:prSet presAssocID="{4972F9AE-83BA-439A-B2D9-BE495B77041D}" presName="linear" presStyleCnt="0">
        <dgm:presLayoutVars>
          <dgm:animLvl val="lvl"/>
          <dgm:resizeHandles val="exact"/>
        </dgm:presLayoutVars>
      </dgm:prSet>
      <dgm:spPr/>
    </dgm:pt>
    <dgm:pt modelId="{1D0E8851-329D-45BE-81AE-0C4FD34E13AC}" type="pres">
      <dgm:prSet presAssocID="{5787764D-AD78-49E4-A630-9CACD84A49BC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EC4663AC-98D6-492A-98E5-2084F848583C}" type="pres">
      <dgm:prSet presAssocID="{C7855CE2-B038-4E8E-8A51-CE8C8AC9D9B3}" presName="spacer" presStyleCnt="0"/>
      <dgm:spPr/>
    </dgm:pt>
    <dgm:pt modelId="{479C2649-A45A-45A6-8EA4-5E165BD0BDF9}" type="pres">
      <dgm:prSet presAssocID="{4B1AF033-DC04-452C-B2FE-E5635B6F5E57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B8847B37-8A7A-40ED-B9C0-F5AE8E7DB9E5}" type="pres">
      <dgm:prSet presAssocID="{0B438199-4376-4193-A6F6-E16856E89633}" presName="spacer" presStyleCnt="0"/>
      <dgm:spPr/>
    </dgm:pt>
    <dgm:pt modelId="{78037558-F835-4055-A200-FC0D2B42E394}" type="pres">
      <dgm:prSet presAssocID="{11FFDEBC-4252-427B-91AA-2611D6A590A0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9BC29774-A3B1-4665-A0AA-9731C14267DA}" type="pres">
      <dgm:prSet presAssocID="{B3680BBF-CB47-45B6-865C-AEAC5D9BD47D}" presName="spacer" presStyleCnt="0"/>
      <dgm:spPr/>
    </dgm:pt>
    <dgm:pt modelId="{88B90BF1-4415-4F28-91A3-22F126BAF66E}" type="pres">
      <dgm:prSet presAssocID="{1F429433-26F3-4FFD-AA72-AF7AB08667BA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8D2C5B02-67A0-455C-B285-2B2A751610AB}" srcId="{4972F9AE-83BA-439A-B2D9-BE495B77041D}" destId="{1F429433-26F3-4FFD-AA72-AF7AB08667BA}" srcOrd="3" destOrd="0" parTransId="{812B69F9-6C93-44FE-902D-5B7C62182A38}" sibTransId="{A9004175-EDEA-4740-A44A-FE1D1F7829FC}"/>
    <dgm:cxn modelId="{AA778D11-3DCC-4F1C-9D23-364246DEF164}" srcId="{4972F9AE-83BA-439A-B2D9-BE495B77041D}" destId="{5787764D-AD78-49E4-A630-9CACD84A49BC}" srcOrd="0" destOrd="0" parTransId="{928D0F46-1DDE-47F2-8925-47EF7B4445E9}" sibTransId="{C7855CE2-B038-4E8E-8A51-CE8C8AC9D9B3}"/>
    <dgm:cxn modelId="{97F44A7F-29E1-4AA9-8614-864E7BC6249D}" srcId="{4972F9AE-83BA-439A-B2D9-BE495B77041D}" destId="{11FFDEBC-4252-427B-91AA-2611D6A590A0}" srcOrd="2" destOrd="0" parTransId="{307D17CD-90EC-41E1-BF6A-D51392BDCC1F}" sibTransId="{B3680BBF-CB47-45B6-865C-AEAC5D9BD47D}"/>
    <dgm:cxn modelId="{F73E11B9-3FFD-47D7-8B4A-D0D2A01B0D6E}" type="presOf" srcId="{4972F9AE-83BA-439A-B2D9-BE495B77041D}" destId="{0EC81B8D-0416-4D17-AD6F-B8B230A50C3D}" srcOrd="0" destOrd="0" presId="urn:microsoft.com/office/officeart/2005/8/layout/vList2"/>
    <dgm:cxn modelId="{89A864BD-27E5-4C6F-B51F-9466C4258869}" type="presOf" srcId="{1F429433-26F3-4FFD-AA72-AF7AB08667BA}" destId="{88B90BF1-4415-4F28-91A3-22F126BAF66E}" srcOrd="0" destOrd="0" presId="urn:microsoft.com/office/officeart/2005/8/layout/vList2"/>
    <dgm:cxn modelId="{E3D195C9-9A88-4EB9-B920-42F560C7FE03}" type="presOf" srcId="{4B1AF033-DC04-452C-B2FE-E5635B6F5E57}" destId="{479C2649-A45A-45A6-8EA4-5E165BD0BDF9}" srcOrd="0" destOrd="0" presId="urn:microsoft.com/office/officeart/2005/8/layout/vList2"/>
    <dgm:cxn modelId="{BFFD93D2-A98C-469E-83A9-F1290861F593}" type="presOf" srcId="{11FFDEBC-4252-427B-91AA-2611D6A590A0}" destId="{78037558-F835-4055-A200-FC0D2B42E394}" srcOrd="0" destOrd="0" presId="urn:microsoft.com/office/officeart/2005/8/layout/vList2"/>
    <dgm:cxn modelId="{818192E0-1A60-4D6B-8BFE-DD50C8622848}" type="presOf" srcId="{5787764D-AD78-49E4-A630-9CACD84A49BC}" destId="{1D0E8851-329D-45BE-81AE-0C4FD34E13AC}" srcOrd="0" destOrd="0" presId="urn:microsoft.com/office/officeart/2005/8/layout/vList2"/>
    <dgm:cxn modelId="{9C1E82E8-0132-4B46-A4BE-27CC46182D84}" srcId="{4972F9AE-83BA-439A-B2D9-BE495B77041D}" destId="{4B1AF033-DC04-452C-B2FE-E5635B6F5E57}" srcOrd="1" destOrd="0" parTransId="{13E316A3-9C7E-4D42-998C-90C978A97B5A}" sibTransId="{0B438199-4376-4193-A6F6-E16856E89633}"/>
    <dgm:cxn modelId="{88A32F56-DE28-436F-A820-38F8E3023A1C}" type="presParOf" srcId="{0EC81B8D-0416-4D17-AD6F-B8B230A50C3D}" destId="{1D0E8851-329D-45BE-81AE-0C4FD34E13AC}" srcOrd="0" destOrd="0" presId="urn:microsoft.com/office/officeart/2005/8/layout/vList2"/>
    <dgm:cxn modelId="{F770DE5A-C3E3-4D41-BFC0-0F5F674B93D0}" type="presParOf" srcId="{0EC81B8D-0416-4D17-AD6F-B8B230A50C3D}" destId="{EC4663AC-98D6-492A-98E5-2084F848583C}" srcOrd="1" destOrd="0" presId="urn:microsoft.com/office/officeart/2005/8/layout/vList2"/>
    <dgm:cxn modelId="{B26CD220-3080-4EB7-B4FB-5CBDFF564CE2}" type="presParOf" srcId="{0EC81B8D-0416-4D17-AD6F-B8B230A50C3D}" destId="{479C2649-A45A-45A6-8EA4-5E165BD0BDF9}" srcOrd="2" destOrd="0" presId="urn:microsoft.com/office/officeart/2005/8/layout/vList2"/>
    <dgm:cxn modelId="{E07CDA05-7013-4E40-AB07-4AE91F6D139C}" type="presParOf" srcId="{0EC81B8D-0416-4D17-AD6F-B8B230A50C3D}" destId="{B8847B37-8A7A-40ED-B9C0-F5AE8E7DB9E5}" srcOrd="3" destOrd="0" presId="urn:microsoft.com/office/officeart/2005/8/layout/vList2"/>
    <dgm:cxn modelId="{1D8BBD2C-87D4-4381-BE37-49C7A76FD7D9}" type="presParOf" srcId="{0EC81B8D-0416-4D17-AD6F-B8B230A50C3D}" destId="{78037558-F835-4055-A200-FC0D2B42E394}" srcOrd="4" destOrd="0" presId="urn:microsoft.com/office/officeart/2005/8/layout/vList2"/>
    <dgm:cxn modelId="{2AF8ED44-6474-420E-BFB5-697AD90FC1F0}" type="presParOf" srcId="{0EC81B8D-0416-4D17-AD6F-B8B230A50C3D}" destId="{9BC29774-A3B1-4665-A0AA-9731C14267DA}" srcOrd="5" destOrd="0" presId="urn:microsoft.com/office/officeart/2005/8/layout/vList2"/>
    <dgm:cxn modelId="{F23AAB7A-D6C8-4040-B8F6-C6D173351098}" type="presParOf" srcId="{0EC81B8D-0416-4D17-AD6F-B8B230A50C3D}" destId="{88B90BF1-4415-4F28-91A3-22F126BAF66E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B865D2C-97F0-4347-AEBA-07CED3CA2EB8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570301FD-B74A-4BE4-968C-B3B7E8D6A0B8}">
      <dgm:prSet/>
      <dgm:spPr/>
      <dgm:t>
        <a:bodyPr/>
        <a:lstStyle/>
        <a:p>
          <a:r>
            <a:rPr lang="en-US" b="1" dirty="0">
              <a:solidFill>
                <a:schemeClr val="tx1"/>
              </a:solidFill>
            </a:rPr>
            <a:t>Step 4: State your career goal</a:t>
          </a:r>
        </a:p>
      </dgm:t>
    </dgm:pt>
    <dgm:pt modelId="{29F53284-4517-42B2-9A49-FD163B7E799B}" type="parTrans" cxnId="{E24FED67-53B8-4DB3-AB31-209FB7AD514E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F9547797-1B98-4FFC-B441-CC25C45E5B5A}" type="sibTrans" cxnId="{E24FED67-53B8-4DB3-AB31-209FB7AD514E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C7A6D70B-2E16-43B3-9FA4-6A9E723AB24A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I am interested in being a nursing assistant.</a:t>
          </a:r>
        </a:p>
      </dgm:t>
    </dgm:pt>
    <dgm:pt modelId="{8EFC6177-BF74-417A-874F-A01ED284AF03}" type="parTrans" cxnId="{8A760859-1BC4-4545-B185-D75D9D8F44DB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50B2F320-88CF-421F-9854-76300D1AD48A}" type="sibTrans" cxnId="{8A760859-1BC4-4545-B185-D75D9D8F44DB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BE2F32E7-2D7B-4610-A6EE-C7B9838FADAC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I would like to get an internship in marine biology</a:t>
          </a:r>
        </a:p>
      </dgm:t>
    </dgm:pt>
    <dgm:pt modelId="{71743813-09BF-42DA-A6A1-1896A850386C}" type="parTrans" cxnId="{9C90570D-1D9C-48F1-B871-97C97B3F514F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3C275F1C-B9A8-48A5-B6F7-C47DDC9A5773}" type="sibTrans" cxnId="{9C90570D-1D9C-48F1-B871-97C97B3F514F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3F5F663D-1BB1-48BD-905A-73419CE9473D}" type="pres">
      <dgm:prSet presAssocID="{DB865D2C-97F0-4347-AEBA-07CED3CA2EB8}" presName="linear" presStyleCnt="0">
        <dgm:presLayoutVars>
          <dgm:animLvl val="lvl"/>
          <dgm:resizeHandles val="exact"/>
        </dgm:presLayoutVars>
      </dgm:prSet>
      <dgm:spPr/>
    </dgm:pt>
    <dgm:pt modelId="{54574A7D-BB1E-48B5-9A8F-438AC4941156}" type="pres">
      <dgm:prSet presAssocID="{570301FD-B74A-4BE4-968C-B3B7E8D6A0B8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579F4F27-2D83-4477-943F-776873C011CF}" type="pres">
      <dgm:prSet presAssocID="{F9547797-1B98-4FFC-B441-CC25C45E5B5A}" presName="spacer" presStyleCnt="0"/>
      <dgm:spPr/>
    </dgm:pt>
    <dgm:pt modelId="{A4FC074A-2C12-44C7-B5FF-0DD7CB3E86F6}" type="pres">
      <dgm:prSet presAssocID="{C7A6D70B-2E16-43B3-9FA4-6A9E723AB24A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85A0AD85-1599-4B63-94E8-692AEB6586BE}" type="pres">
      <dgm:prSet presAssocID="{50B2F320-88CF-421F-9854-76300D1AD48A}" presName="spacer" presStyleCnt="0"/>
      <dgm:spPr/>
    </dgm:pt>
    <dgm:pt modelId="{4B20576F-676B-485C-8179-8D5207798187}" type="pres">
      <dgm:prSet presAssocID="{BE2F32E7-2D7B-4610-A6EE-C7B9838FADAC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E331350A-C5A3-43A1-ADB2-E6F45CB55D3A}" type="presOf" srcId="{BE2F32E7-2D7B-4610-A6EE-C7B9838FADAC}" destId="{4B20576F-676B-485C-8179-8D5207798187}" srcOrd="0" destOrd="0" presId="urn:microsoft.com/office/officeart/2005/8/layout/vList2"/>
    <dgm:cxn modelId="{9C90570D-1D9C-48F1-B871-97C97B3F514F}" srcId="{DB865D2C-97F0-4347-AEBA-07CED3CA2EB8}" destId="{BE2F32E7-2D7B-4610-A6EE-C7B9838FADAC}" srcOrd="2" destOrd="0" parTransId="{71743813-09BF-42DA-A6A1-1896A850386C}" sibTransId="{3C275F1C-B9A8-48A5-B6F7-C47DDC9A5773}"/>
    <dgm:cxn modelId="{9DCBA761-4104-41AA-A8BC-E65651B82546}" type="presOf" srcId="{570301FD-B74A-4BE4-968C-B3B7E8D6A0B8}" destId="{54574A7D-BB1E-48B5-9A8F-438AC4941156}" srcOrd="0" destOrd="0" presId="urn:microsoft.com/office/officeart/2005/8/layout/vList2"/>
    <dgm:cxn modelId="{E24FED67-53B8-4DB3-AB31-209FB7AD514E}" srcId="{DB865D2C-97F0-4347-AEBA-07CED3CA2EB8}" destId="{570301FD-B74A-4BE4-968C-B3B7E8D6A0B8}" srcOrd="0" destOrd="0" parTransId="{29F53284-4517-42B2-9A49-FD163B7E799B}" sibTransId="{F9547797-1B98-4FFC-B441-CC25C45E5B5A}"/>
    <dgm:cxn modelId="{8A760859-1BC4-4545-B185-D75D9D8F44DB}" srcId="{DB865D2C-97F0-4347-AEBA-07CED3CA2EB8}" destId="{C7A6D70B-2E16-43B3-9FA4-6A9E723AB24A}" srcOrd="1" destOrd="0" parTransId="{8EFC6177-BF74-417A-874F-A01ED284AF03}" sibTransId="{50B2F320-88CF-421F-9854-76300D1AD48A}"/>
    <dgm:cxn modelId="{BAC6D2C5-B29C-499B-BB4F-1BF6CBBB63DB}" type="presOf" srcId="{DB865D2C-97F0-4347-AEBA-07CED3CA2EB8}" destId="{3F5F663D-1BB1-48BD-905A-73419CE9473D}" srcOrd="0" destOrd="0" presId="urn:microsoft.com/office/officeart/2005/8/layout/vList2"/>
    <dgm:cxn modelId="{F3495DCA-5F88-4D22-BB5F-926F0AF10559}" type="presOf" srcId="{C7A6D70B-2E16-43B3-9FA4-6A9E723AB24A}" destId="{A4FC074A-2C12-44C7-B5FF-0DD7CB3E86F6}" srcOrd="0" destOrd="0" presId="urn:microsoft.com/office/officeart/2005/8/layout/vList2"/>
    <dgm:cxn modelId="{236061C0-F5D8-497F-949E-C556E68FB682}" type="presParOf" srcId="{3F5F663D-1BB1-48BD-905A-73419CE9473D}" destId="{54574A7D-BB1E-48B5-9A8F-438AC4941156}" srcOrd="0" destOrd="0" presId="urn:microsoft.com/office/officeart/2005/8/layout/vList2"/>
    <dgm:cxn modelId="{2349E732-038A-421E-BA98-4ED3161F1A3E}" type="presParOf" srcId="{3F5F663D-1BB1-48BD-905A-73419CE9473D}" destId="{579F4F27-2D83-4477-943F-776873C011CF}" srcOrd="1" destOrd="0" presId="urn:microsoft.com/office/officeart/2005/8/layout/vList2"/>
    <dgm:cxn modelId="{19DD9575-0739-4D2E-9C12-2F4BB333B4B7}" type="presParOf" srcId="{3F5F663D-1BB1-48BD-905A-73419CE9473D}" destId="{A4FC074A-2C12-44C7-B5FF-0DD7CB3E86F6}" srcOrd="2" destOrd="0" presId="urn:microsoft.com/office/officeart/2005/8/layout/vList2"/>
    <dgm:cxn modelId="{B6A6E7D4-F52B-4C76-8322-9AF3AE7F24D1}" type="presParOf" srcId="{3F5F663D-1BB1-48BD-905A-73419CE9473D}" destId="{85A0AD85-1599-4B63-94E8-692AEB6586BE}" srcOrd="3" destOrd="0" presId="urn:microsoft.com/office/officeart/2005/8/layout/vList2"/>
    <dgm:cxn modelId="{3D9ECE9D-27C0-43C8-9CD1-8384DDD0FED1}" type="presParOf" srcId="{3F5F663D-1BB1-48BD-905A-73419CE9473D}" destId="{4B20576F-676B-485C-8179-8D5207798187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23C6CA0-22D7-40EC-B94B-3B3B4DD26AD8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1DA8673C-C1BF-41E8-89E7-0AA04C61B1DE}">
      <dgm:prSet/>
      <dgm:spPr/>
      <dgm:t>
        <a:bodyPr/>
        <a:lstStyle/>
        <a:p>
          <a:r>
            <a:rPr lang="en-US" b="1" dirty="0">
              <a:solidFill>
                <a:schemeClr val="tx1"/>
              </a:solidFill>
            </a:rPr>
            <a:t>Step 5: Call to action</a:t>
          </a:r>
        </a:p>
      </dgm:t>
    </dgm:pt>
    <dgm:pt modelId="{48762B27-1DBD-4183-AEB0-2EB909266B92}" type="parTrans" cxnId="{7F3BB8ED-4F64-4736-91B2-F4EA825041B4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A30408BD-33DC-4F88-BDA2-B8BDFEDC1AE2}" type="sibTrans" cxnId="{7F3BB8ED-4F64-4736-91B2-F4EA825041B4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6EC658B1-23BF-4DE4-990E-D43B399E9239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Are you available to chat over the phone about this goal?</a:t>
          </a:r>
        </a:p>
      </dgm:t>
    </dgm:pt>
    <dgm:pt modelId="{24752166-1E52-4715-AF0B-25B72E86389F}" type="parTrans" cxnId="{A230788F-C46B-47DB-BAE4-9A13B2C7160F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54B71851-8C39-4DC9-83F4-E6F758FF5AF1}" type="sibTrans" cxnId="{A230788F-C46B-47DB-BAE4-9A13B2C7160F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F5EA7705-9A59-433B-9914-847E892C874E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Are you available for an informational interview?</a:t>
          </a:r>
        </a:p>
      </dgm:t>
    </dgm:pt>
    <dgm:pt modelId="{F92C9000-AB98-4414-95E9-D5A5B3D1F6E6}" type="parTrans" cxnId="{9294B4C4-24DA-4B65-B531-A8DBC413DC6C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7CC6B38A-5D0B-47E4-9023-35D07F353B24}" type="sibTrans" cxnId="{9294B4C4-24DA-4B65-B531-A8DBC413DC6C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283360C6-50B8-4B9C-8EC3-7207B87F4575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Who is the best person to contact to learn more about this field?</a:t>
          </a:r>
        </a:p>
      </dgm:t>
    </dgm:pt>
    <dgm:pt modelId="{BA72BE15-FA92-4517-BC0D-74B954FF9144}" type="parTrans" cxnId="{7BDCE0FC-4846-40E2-BC00-ED5A28BF0A49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C05F0993-CB41-47C7-B668-72916341C792}" type="sibTrans" cxnId="{7BDCE0FC-4846-40E2-BC00-ED5A28BF0A49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68546C8C-6B15-4C93-8C7C-170C870BC631}" type="pres">
      <dgm:prSet presAssocID="{923C6CA0-22D7-40EC-B94B-3B3B4DD26AD8}" presName="linear" presStyleCnt="0">
        <dgm:presLayoutVars>
          <dgm:animLvl val="lvl"/>
          <dgm:resizeHandles val="exact"/>
        </dgm:presLayoutVars>
      </dgm:prSet>
      <dgm:spPr/>
    </dgm:pt>
    <dgm:pt modelId="{9268F082-4824-4CCB-8FC8-0DBF33F7054B}" type="pres">
      <dgm:prSet presAssocID="{1DA8673C-C1BF-41E8-89E7-0AA04C61B1DE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A0A8FFD5-4CEC-42B7-9F01-2928166FC076}" type="pres">
      <dgm:prSet presAssocID="{A30408BD-33DC-4F88-BDA2-B8BDFEDC1AE2}" presName="spacer" presStyleCnt="0"/>
      <dgm:spPr/>
    </dgm:pt>
    <dgm:pt modelId="{DF2169AD-63EB-4A81-841D-AB8F1B9DA6EA}" type="pres">
      <dgm:prSet presAssocID="{6EC658B1-23BF-4DE4-990E-D43B399E9239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92BD9D51-310E-4D4C-8C1E-4AA315020030}" type="pres">
      <dgm:prSet presAssocID="{54B71851-8C39-4DC9-83F4-E6F758FF5AF1}" presName="spacer" presStyleCnt="0"/>
      <dgm:spPr/>
    </dgm:pt>
    <dgm:pt modelId="{2AFC8250-025E-42D2-BD80-16D27AE54966}" type="pres">
      <dgm:prSet presAssocID="{F5EA7705-9A59-433B-9914-847E892C874E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E8F9FE4C-94D9-4EEB-A780-18C077321B7E}" type="pres">
      <dgm:prSet presAssocID="{7CC6B38A-5D0B-47E4-9023-35D07F353B24}" presName="spacer" presStyleCnt="0"/>
      <dgm:spPr/>
    </dgm:pt>
    <dgm:pt modelId="{C7F563BB-F12D-4F64-8DD1-B0BA11990B8D}" type="pres">
      <dgm:prSet presAssocID="{283360C6-50B8-4B9C-8EC3-7207B87F4575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D6AA6B4D-E5BB-4A87-9A59-F9F9CE9A682E}" type="presOf" srcId="{1DA8673C-C1BF-41E8-89E7-0AA04C61B1DE}" destId="{9268F082-4824-4CCB-8FC8-0DBF33F7054B}" srcOrd="0" destOrd="0" presId="urn:microsoft.com/office/officeart/2005/8/layout/vList2"/>
    <dgm:cxn modelId="{1FD9E27E-6D41-4F86-BFB2-F86A244374F6}" type="presOf" srcId="{F5EA7705-9A59-433B-9914-847E892C874E}" destId="{2AFC8250-025E-42D2-BD80-16D27AE54966}" srcOrd="0" destOrd="0" presId="urn:microsoft.com/office/officeart/2005/8/layout/vList2"/>
    <dgm:cxn modelId="{1667508B-EC33-4ED2-8DC3-840404CEE5EA}" type="presOf" srcId="{923C6CA0-22D7-40EC-B94B-3B3B4DD26AD8}" destId="{68546C8C-6B15-4C93-8C7C-170C870BC631}" srcOrd="0" destOrd="0" presId="urn:microsoft.com/office/officeart/2005/8/layout/vList2"/>
    <dgm:cxn modelId="{E66C868C-CCAC-46E8-9377-8EFA58703D96}" type="presOf" srcId="{283360C6-50B8-4B9C-8EC3-7207B87F4575}" destId="{C7F563BB-F12D-4F64-8DD1-B0BA11990B8D}" srcOrd="0" destOrd="0" presId="urn:microsoft.com/office/officeart/2005/8/layout/vList2"/>
    <dgm:cxn modelId="{A230788F-C46B-47DB-BAE4-9A13B2C7160F}" srcId="{923C6CA0-22D7-40EC-B94B-3B3B4DD26AD8}" destId="{6EC658B1-23BF-4DE4-990E-D43B399E9239}" srcOrd="1" destOrd="0" parTransId="{24752166-1E52-4715-AF0B-25B72E86389F}" sibTransId="{54B71851-8C39-4DC9-83F4-E6F758FF5AF1}"/>
    <dgm:cxn modelId="{902765B2-60F7-46C3-8FC7-C4DCB3404C5E}" type="presOf" srcId="{6EC658B1-23BF-4DE4-990E-D43B399E9239}" destId="{DF2169AD-63EB-4A81-841D-AB8F1B9DA6EA}" srcOrd="0" destOrd="0" presId="urn:microsoft.com/office/officeart/2005/8/layout/vList2"/>
    <dgm:cxn modelId="{9294B4C4-24DA-4B65-B531-A8DBC413DC6C}" srcId="{923C6CA0-22D7-40EC-B94B-3B3B4DD26AD8}" destId="{F5EA7705-9A59-433B-9914-847E892C874E}" srcOrd="2" destOrd="0" parTransId="{F92C9000-AB98-4414-95E9-D5A5B3D1F6E6}" sibTransId="{7CC6B38A-5D0B-47E4-9023-35D07F353B24}"/>
    <dgm:cxn modelId="{7F3BB8ED-4F64-4736-91B2-F4EA825041B4}" srcId="{923C6CA0-22D7-40EC-B94B-3B3B4DD26AD8}" destId="{1DA8673C-C1BF-41E8-89E7-0AA04C61B1DE}" srcOrd="0" destOrd="0" parTransId="{48762B27-1DBD-4183-AEB0-2EB909266B92}" sibTransId="{A30408BD-33DC-4F88-BDA2-B8BDFEDC1AE2}"/>
    <dgm:cxn modelId="{7BDCE0FC-4846-40E2-BC00-ED5A28BF0A49}" srcId="{923C6CA0-22D7-40EC-B94B-3B3B4DD26AD8}" destId="{283360C6-50B8-4B9C-8EC3-7207B87F4575}" srcOrd="3" destOrd="0" parTransId="{BA72BE15-FA92-4517-BC0D-74B954FF9144}" sibTransId="{C05F0993-CB41-47C7-B668-72916341C792}"/>
    <dgm:cxn modelId="{62DA63F1-6596-4892-9B75-130661CFCDD2}" type="presParOf" srcId="{68546C8C-6B15-4C93-8C7C-170C870BC631}" destId="{9268F082-4824-4CCB-8FC8-0DBF33F7054B}" srcOrd="0" destOrd="0" presId="urn:microsoft.com/office/officeart/2005/8/layout/vList2"/>
    <dgm:cxn modelId="{C9A0EDA8-0D09-4614-827D-F28C64454440}" type="presParOf" srcId="{68546C8C-6B15-4C93-8C7C-170C870BC631}" destId="{A0A8FFD5-4CEC-42B7-9F01-2928166FC076}" srcOrd="1" destOrd="0" presId="urn:microsoft.com/office/officeart/2005/8/layout/vList2"/>
    <dgm:cxn modelId="{7CC2CE46-8DEC-4D27-AFB7-952844981350}" type="presParOf" srcId="{68546C8C-6B15-4C93-8C7C-170C870BC631}" destId="{DF2169AD-63EB-4A81-841D-AB8F1B9DA6EA}" srcOrd="2" destOrd="0" presId="urn:microsoft.com/office/officeart/2005/8/layout/vList2"/>
    <dgm:cxn modelId="{842ACB46-293F-4E1B-8ACF-D6599794E2A0}" type="presParOf" srcId="{68546C8C-6B15-4C93-8C7C-170C870BC631}" destId="{92BD9D51-310E-4D4C-8C1E-4AA315020030}" srcOrd="3" destOrd="0" presId="urn:microsoft.com/office/officeart/2005/8/layout/vList2"/>
    <dgm:cxn modelId="{A91816A7-00E6-48B8-A683-144A1116D765}" type="presParOf" srcId="{68546C8C-6B15-4C93-8C7C-170C870BC631}" destId="{2AFC8250-025E-42D2-BD80-16D27AE54966}" srcOrd="4" destOrd="0" presId="urn:microsoft.com/office/officeart/2005/8/layout/vList2"/>
    <dgm:cxn modelId="{3D8465D5-5BEF-4036-BA77-A2D056D94A67}" type="presParOf" srcId="{68546C8C-6B15-4C93-8C7C-170C870BC631}" destId="{E8F9FE4C-94D9-4EEB-A780-18C077321B7E}" srcOrd="5" destOrd="0" presId="urn:microsoft.com/office/officeart/2005/8/layout/vList2"/>
    <dgm:cxn modelId="{E1FE120C-5B0A-4ED6-BA55-6FB4879279F9}" type="presParOf" srcId="{68546C8C-6B15-4C93-8C7C-170C870BC631}" destId="{C7F563BB-F12D-4F64-8DD1-B0BA11990B8D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1098B3C-E0A8-4108-A106-2B6E82C36881}" type="doc">
      <dgm:prSet loTypeId="urn:microsoft.com/office/officeart/2016/7/layout/VerticalSolidActionLis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FDF9AE24-B3B1-48E6-9658-9FF2C8A8B424}">
      <dgm:prSet custT="1"/>
      <dgm:spPr/>
      <dgm:t>
        <a:bodyPr/>
        <a:lstStyle/>
        <a:p>
          <a:r>
            <a:rPr lang="en-US" sz="4000" dirty="0"/>
            <a:t>1</a:t>
          </a:r>
        </a:p>
      </dgm:t>
    </dgm:pt>
    <dgm:pt modelId="{EDFB7B26-D241-4A25-8481-98B54A3BE654}" type="parTrans" cxnId="{1C96D7D9-8EBF-4BB6-B7A2-82CBA2725CB9}">
      <dgm:prSet/>
      <dgm:spPr/>
      <dgm:t>
        <a:bodyPr/>
        <a:lstStyle/>
        <a:p>
          <a:endParaRPr lang="en-US" sz="2000"/>
        </a:p>
      </dgm:t>
    </dgm:pt>
    <dgm:pt modelId="{93A18A83-71E4-476B-9B6B-D6BEEEC8291D}" type="sibTrans" cxnId="{1C96D7D9-8EBF-4BB6-B7A2-82CBA2725CB9}">
      <dgm:prSet/>
      <dgm:spPr/>
      <dgm:t>
        <a:bodyPr/>
        <a:lstStyle/>
        <a:p>
          <a:endParaRPr lang="en-US" sz="2000"/>
        </a:p>
      </dgm:t>
    </dgm:pt>
    <dgm:pt modelId="{21B657E0-2DC2-4DB2-B6BC-79CA1589D413}">
      <dgm:prSet custT="1"/>
      <dgm:spPr/>
      <dgm:t>
        <a:bodyPr/>
        <a:lstStyle/>
        <a:p>
          <a:r>
            <a:rPr lang="en-US" sz="2000" dirty="0"/>
            <a:t>Work with a partner to fill out the graphic organizer.</a:t>
          </a:r>
        </a:p>
      </dgm:t>
    </dgm:pt>
    <dgm:pt modelId="{ECB62773-2A7E-42A1-8B45-BECC423BCE1E}" type="parTrans" cxnId="{D0160973-963F-4079-B1EA-58080C8D4F41}">
      <dgm:prSet/>
      <dgm:spPr/>
      <dgm:t>
        <a:bodyPr/>
        <a:lstStyle/>
        <a:p>
          <a:endParaRPr lang="en-US" sz="2000"/>
        </a:p>
      </dgm:t>
    </dgm:pt>
    <dgm:pt modelId="{32129FEE-365A-4262-A66C-3920C0D462F3}" type="sibTrans" cxnId="{D0160973-963F-4079-B1EA-58080C8D4F41}">
      <dgm:prSet/>
      <dgm:spPr/>
      <dgm:t>
        <a:bodyPr/>
        <a:lstStyle/>
        <a:p>
          <a:endParaRPr lang="en-US" sz="2000"/>
        </a:p>
      </dgm:t>
    </dgm:pt>
    <dgm:pt modelId="{1F87EA95-66AD-4ED3-9A05-C3E064A8B54A}">
      <dgm:prSet custT="1"/>
      <dgm:spPr/>
      <dgm:t>
        <a:bodyPr/>
        <a:lstStyle/>
        <a:p>
          <a:r>
            <a:rPr lang="en-US" sz="4000" dirty="0"/>
            <a:t>2</a:t>
          </a:r>
        </a:p>
      </dgm:t>
    </dgm:pt>
    <dgm:pt modelId="{B608DF40-8A29-40A9-B938-4E7591891E07}" type="parTrans" cxnId="{EEBD7806-7446-4188-B083-B2A551A4F371}">
      <dgm:prSet/>
      <dgm:spPr/>
      <dgm:t>
        <a:bodyPr/>
        <a:lstStyle/>
        <a:p>
          <a:endParaRPr lang="en-US" sz="2000"/>
        </a:p>
      </dgm:t>
    </dgm:pt>
    <dgm:pt modelId="{F7C7A74F-361D-4446-996D-C3E85C8DC452}" type="sibTrans" cxnId="{EEBD7806-7446-4188-B083-B2A551A4F371}">
      <dgm:prSet/>
      <dgm:spPr/>
      <dgm:t>
        <a:bodyPr/>
        <a:lstStyle/>
        <a:p>
          <a:endParaRPr lang="en-US" sz="2000"/>
        </a:p>
      </dgm:t>
    </dgm:pt>
    <dgm:pt modelId="{CFAD6559-B4DF-4FC0-A9B9-3D302FBE85E1}">
      <dgm:prSet custT="1"/>
      <dgm:spPr/>
      <dgm:t>
        <a:bodyPr/>
        <a:lstStyle/>
        <a:p>
          <a:r>
            <a:rPr lang="en-US" sz="2000"/>
            <a:t>When you are finished, take turns reading your elevator pitch to one another</a:t>
          </a:r>
        </a:p>
      </dgm:t>
    </dgm:pt>
    <dgm:pt modelId="{3D379CBF-C37D-416F-B899-90F3BD5C7595}" type="parTrans" cxnId="{463B036B-E024-4D0D-A2D9-D75325DECBB7}">
      <dgm:prSet/>
      <dgm:spPr/>
      <dgm:t>
        <a:bodyPr/>
        <a:lstStyle/>
        <a:p>
          <a:endParaRPr lang="en-US" sz="2000"/>
        </a:p>
      </dgm:t>
    </dgm:pt>
    <dgm:pt modelId="{39F1FDBA-26AE-433D-913E-8356A02223D5}" type="sibTrans" cxnId="{463B036B-E024-4D0D-A2D9-D75325DECBB7}">
      <dgm:prSet/>
      <dgm:spPr/>
      <dgm:t>
        <a:bodyPr/>
        <a:lstStyle/>
        <a:p>
          <a:endParaRPr lang="en-US" sz="2000"/>
        </a:p>
      </dgm:t>
    </dgm:pt>
    <dgm:pt modelId="{D8A61CF7-CA5B-4FB5-ABF8-0EA024A67B83}">
      <dgm:prSet custT="1"/>
      <dgm:spPr/>
      <dgm:t>
        <a:bodyPr/>
        <a:lstStyle/>
        <a:p>
          <a:r>
            <a:rPr lang="en-US" sz="4000" dirty="0"/>
            <a:t>3</a:t>
          </a:r>
        </a:p>
      </dgm:t>
    </dgm:pt>
    <dgm:pt modelId="{E58E51A8-8C24-4C39-A5AF-FCEEBA030C44}" type="parTrans" cxnId="{E670FB2F-ED48-4A6F-8DCF-C2B37443CEDD}">
      <dgm:prSet/>
      <dgm:spPr/>
      <dgm:t>
        <a:bodyPr/>
        <a:lstStyle/>
        <a:p>
          <a:endParaRPr lang="en-US" sz="2000"/>
        </a:p>
      </dgm:t>
    </dgm:pt>
    <dgm:pt modelId="{5CD8FBC6-989C-4D59-8957-33DACF8CC971}" type="sibTrans" cxnId="{E670FB2F-ED48-4A6F-8DCF-C2B37443CEDD}">
      <dgm:prSet/>
      <dgm:spPr/>
      <dgm:t>
        <a:bodyPr/>
        <a:lstStyle/>
        <a:p>
          <a:endParaRPr lang="en-US" sz="2000"/>
        </a:p>
      </dgm:t>
    </dgm:pt>
    <dgm:pt modelId="{C801C8BC-2737-49D3-804B-AC76529AA28A}">
      <dgm:prSet custT="1"/>
      <dgm:spPr/>
      <dgm:t>
        <a:bodyPr/>
        <a:lstStyle/>
        <a:p>
          <a:r>
            <a:rPr lang="en-US" sz="2000"/>
            <a:t>After you share your elevator pitches, use the feedback chart to give feedback to your partner.</a:t>
          </a:r>
        </a:p>
      </dgm:t>
    </dgm:pt>
    <dgm:pt modelId="{E5B7233E-A3D8-4107-B0DB-2781E3646CB7}" type="parTrans" cxnId="{AD990613-5FE1-4C1B-9E0C-FD68AD943791}">
      <dgm:prSet/>
      <dgm:spPr/>
      <dgm:t>
        <a:bodyPr/>
        <a:lstStyle/>
        <a:p>
          <a:endParaRPr lang="en-US" sz="2000"/>
        </a:p>
      </dgm:t>
    </dgm:pt>
    <dgm:pt modelId="{9E768E74-4E1A-464F-88E3-30FA967F81C1}" type="sibTrans" cxnId="{AD990613-5FE1-4C1B-9E0C-FD68AD943791}">
      <dgm:prSet/>
      <dgm:spPr/>
      <dgm:t>
        <a:bodyPr/>
        <a:lstStyle/>
        <a:p>
          <a:endParaRPr lang="en-US" sz="2000"/>
        </a:p>
      </dgm:t>
    </dgm:pt>
    <dgm:pt modelId="{626366C3-A71C-4FBB-A3B8-96B512DFB349}" type="pres">
      <dgm:prSet presAssocID="{91098B3C-E0A8-4108-A106-2B6E82C36881}" presName="Name0" presStyleCnt="0">
        <dgm:presLayoutVars>
          <dgm:dir/>
          <dgm:animLvl val="lvl"/>
          <dgm:resizeHandles val="exact"/>
        </dgm:presLayoutVars>
      </dgm:prSet>
      <dgm:spPr/>
    </dgm:pt>
    <dgm:pt modelId="{2E78768B-E68F-4E8B-9F57-833B182CDEB7}" type="pres">
      <dgm:prSet presAssocID="{FDF9AE24-B3B1-48E6-9658-9FF2C8A8B424}" presName="linNode" presStyleCnt="0"/>
      <dgm:spPr/>
    </dgm:pt>
    <dgm:pt modelId="{E34533BF-9021-49E5-8ABC-5C96A1300295}" type="pres">
      <dgm:prSet presAssocID="{FDF9AE24-B3B1-48E6-9658-9FF2C8A8B424}" presName="parentText" presStyleLbl="alignNode1" presStyleIdx="0" presStyleCnt="3">
        <dgm:presLayoutVars>
          <dgm:chMax val="1"/>
          <dgm:bulletEnabled/>
        </dgm:presLayoutVars>
      </dgm:prSet>
      <dgm:spPr/>
    </dgm:pt>
    <dgm:pt modelId="{4049D88F-9BAE-411F-BA8C-4C2BFB56ABF2}" type="pres">
      <dgm:prSet presAssocID="{FDF9AE24-B3B1-48E6-9658-9FF2C8A8B424}" presName="descendantText" presStyleLbl="alignAccFollowNode1" presStyleIdx="0" presStyleCnt="3">
        <dgm:presLayoutVars>
          <dgm:bulletEnabled/>
        </dgm:presLayoutVars>
      </dgm:prSet>
      <dgm:spPr/>
    </dgm:pt>
    <dgm:pt modelId="{55442EF9-C071-47A1-94F6-15776150CF57}" type="pres">
      <dgm:prSet presAssocID="{93A18A83-71E4-476B-9B6B-D6BEEEC8291D}" presName="sp" presStyleCnt="0"/>
      <dgm:spPr/>
    </dgm:pt>
    <dgm:pt modelId="{E9EE4029-9A9C-4396-862D-9A1A799E0F1F}" type="pres">
      <dgm:prSet presAssocID="{1F87EA95-66AD-4ED3-9A05-C3E064A8B54A}" presName="linNode" presStyleCnt="0"/>
      <dgm:spPr/>
    </dgm:pt>
    <dgm:pt modelId="{EEA222C7-76A1-43FF-9E33-A77015EA45D4}" type="pres">
      <dgm:prSet presAssocID="{1F87EA95-66AD-4ED3-9A05-C3E064A8B54A}" presName="parentText" presStyleLbl="alignNode1" presStyleIdx="1" presStyleCnt="3">
        <dgm:presLayoutVars>
          <dgm:chMax val="1"/>
          <dgm:bulletEnabled/>
        </dgm:presLayoutVars>
      </dgm:prSet>
      <dgm:spPr/>
    </dgm:pt>
    <dgm:pt modelId="{F200010C-BE49-4004-B42C-6B523A7C540B}" type="pres">
      <dgm:prSet presAssocID="{1F87EA95-66AD-4ED3-9A05-C3E064A8B54A}" presName="descendantText" presStyleLbl="alignAccFollowNode1" presStyleIdx="1" presStyleCnt="3">
        <dgm:presLayoutVars>
          <dgm:bulletEnabled/>
        </dgm:presLayoutVars>
      </dgm:prSet>
      <dgm:spPr/>
    </dgm:pt>
    <dgm:pt modelId="{030D3021-A300-4B7F-849A-FED79BD46721}" type="pres">
      <dgm:prSet presAssocID="{F7C7A74F-361D-4446-996D-C3E85C8DC452}" presName="sp" presStyleCnt="0"/>
      <dgm:spPr/>
    </dgm:pt>
    <dgm:pt modelId="{36E934E7-1B47-4568-AC6C-DFB7FEB925D8}" type="pres">
      <dgm:prSet presAssocID="{D8A61CF7-CA5B-4FB5-ABF8-0EA024A67B83}" presName="linNode" presStyleCnt="0"/>
      <dgm:spPr/>
    </dgm:pt>
    <dgm:pt modelId="{E36156F6-72E4-4413-8D88-3074507FD967}" type="pres">
      <dgm:prSet presAssocID="{D8A61CF7-CA5B-4FB5-ABF8-0EA024A67B83}" presName="parentText" presStyleLbl="alignNode1" presStyleIdx="2" presStyleCnt="3">
        <dgm:presLayoutVars>
          <dgm:chMax val="1"/>
          <dgm:bulletEnabled/>
        </dgm:presLayoutVars>
      </dgm:prSet>
      <dgm:spPr/>
    </dgm:pt>
    <dgm:pt modelId="{B9FA5205-F0E5-4558-8E74-0FCD40C70FC8}" type="pres">
      <dgm:prSet presAssocID="{D8A61CF7-CA5B-4FB5-ABF8-0EA024A67B83}" presName="descendantText" presStyleLbl="alignAccFollowNode1" presStyleIdx="2" presStyleCnt="3">
        <dgm:presLayoutVars>
          <dgm:bulletEnabled/>
        </dgm:presLayoutVars>
      </dgm:prSet>
      <dgm:spPr/>
    </dgm:pt>
  </dgm:ptLst>
  <dgm:cxnLst>
    <dgm:cxn modelId="{EEBD7806-7446-4188-B083-B2A551A4F371}" srcId="{91098B3C-E0A8-4108-A106-2B6E82C36881}" destId="{1F87EA95-66AD-4ED3-9A05-C3E064A8B54A}" srcOrd="1" destOrd="0" parTransId="{B608DF40-8A29-40A9-B938-4E7591891E07}" sibTransId="{F7C7A74F-361D-4446-996D-C3E85C8DC452}"/>
    <dgm:cxn modelId="{AD990613-5FE1-4C1B-9E0C-FD68AD943791}" srcId="{D8A61CF7-CA5B-4FB5-ABF8-0EA024A67B83}" destId="{C801C8BC-2737-49D3-804B-AC76529AA28A}" srcOrd="0" destOrd="0" parTransId="{E5B7233E-A3D8-4107-B0DB-2781E3646CB7}" sibTransId="{9E768E74-4E1A-464F-88E3-30FA967F81C1}"/>
    <dgm:cxn modelId="{D0FC4414-0A78-4AC0-9D0F-87285D9642DC}" type="presOf" srcId="{91098B3C-E0A8-4108-A106-2B6E82C36881}" destId="{626366C3-A71C-4FBB-A3B8-96B512DFB349}" srcOrd="0" destOrd="0" presId="urn:microsoft.com/office/officeart/2016/7/layout/VerticalSolidActionList"/>
    <dgm:cxn modelId="{994C562A-1382-496F-9F20-81244E881BF9}" type="presOf" srcId="{FDF9AE24-B3B1-48E6-9658-9FF2C8A8B424}" destId="{E34533BF-9021-49E5-8ABC-5C96A1300295}" srcOrd="0" destOrd="0" presId="urn:microsoft.com/office/officeart/2016/7/layout/VerticalSolidActionList"/>
    <dgm:cxn modelId="{E670FB2F-ED48-4A6F-8DCF-C2B37443CEDD}" srcId="{91098B3C-E0A8-4108-A106-2B6E82C36881}" destId="{D8A61CF7-CA5B-4FB5-ABF8-0EA024A67B83}" srcOrd="2" destOrd="0" parTransId="{E58E51A8-8C24-4C39-A5AF-FCEEBA030C44}" sibTransId="{5CD8FBC6-989C-4D59-8957-33DACF8CC971}"/>
    <dgm:cxn modelId="{F760173E-0552-4B21-A4D9-F0A0715C0AFA}" type="presOf" srcId="{1F87EA95-66AD-4ED3-9A05-C3E064A8B54A}" destId="{EEA222C7-76A1-43FF-9E33-A77015EA45D4}" srcOrd="0" destOrd="0" presId="urn:microsoft.com/office/officeart/2016/7/layout/VerticalSolidActionList"/>
    <dgm:cxn modelId="{F13D5B68-373C-4D97-8772-55CD91C0411D}" type="presOf" srcId="{CFAD6559-B4DF-4FC0-A9B9-3D302FBE85E1}" destId="{F200010C-BE49-4004-B42C-6B523A7C540B}" srcOrd="0" destOrd="0" presId="urn:microsoft.com/office/officeart/2016/7/layout/VerticalSolidActionList"/>
    <dgm:cxn modelId="{463B036B-E024-4D0D-A2D9-D75325DECBB7}" srcId="{1F87EA95-66AD-4ED3-9A05-C3E064A8B54A}" destId="{CFAD6559-B4DF-4FC0-A9B9-3D302FBE85E1}" srcOrd="0" destOrd="0" parTransId="{3D379CBF-C37D-416F-B899-90F3BD5C7595}" sibTransId="{39F1FDBA-26AE-433D-913E-8356A02223D5}"/>
    <dgm:cxn modelId="{D0160973-963F-4079-B1EA-58080C8D4F41}" srcId="{FDF9AE24-B3B1-48E6-9658-9FF2C8A8B424}" destId="{21B657E0-2DC2-4DB2-B6BC-79CA1589D413}" srcOrd="0" destOrd="0" parTransId="{ECB62773-2A7E-42A1-8B45-BECC423BCE1E}" sibTransId="{32129FEE-365A-4262-A66C-3920C0D462F3}"/>
    <dgm:cxn modelId="{9747C3CC-A9F3-43C8-A797-BEB82DC0241A}" type="presOf" srcId="{D8A61CF7-CA5B-4FB5-ABF8-0EA024A67B83}" destId="{E36156F6-72E4-4413-8D88-3074507FD967}" srcOrd="0" destOrd="0" presId="urn:microsoft.com/office/officeart/2016/7/layout/VerticalSolidActionList"/>
    <dgm:cxn modelId="{D8A1BBD7-0CAE-4C2E-BE14-916995670B2E}" type="presOf" srcId="{C801C8BC-2737-49D3-804B-AC76529AA28A}" destId="{B9FA5205-F0E5-4558-8E74-0FCD40C70FC8}" srcOrd="0" destOrd="0" presId="urn:microsoft.com/office/officeart/2016/7/layout/VerticalSolidActionList"/>
    <dgm:cxn modelId="{1C96D7D9-8EBF-4BB6-B7A2-82CBA2725CB9}" srcId="{91098B3C-E0A8-4108-A106-2B6E82C36881}" destId="{FDF9AE24-B3B1-48E6-9658-9FF2C8A8B424}" srcOrd="0" destOrd="0" parTransId="{EDFB7B26-D241-4A25-8481-98B54A3BE654}" sibTransId="{93A18A83-71E4-476B-9B6B-D6BEEEC8291D}"/>
    <dgm:cxn modelId="{2CA82AFE-5D04-4066-AB47-8FB6880391FE}" type="presOf" srcId="{21B657E0-2DC2-4DB2-B6BC-79CA1589D413}" destId="{4049D88F-9BAE-411F-BA8C-4C2BFB56ABF2}" srcOrd="0" destOrd="0" presId="urn:microsoft.com/office/officeart/2016/7/layout/VerticalSolidActionList"/>
    <dgm:cxn modelId="{856B7CF1-AFD1-4DFB-8856-11269B12C1B0}" type="presParOf" srcId="{626366C3-A71C-4FBB-A3B8-96B512DFB349}" destId="{2E78768B-E68F-4E8B-9F57-833B182CDEB7}" srcOrd="0" destOrd="0" presId="urn:microsoft.com/office/officeart/2016/7/layout/VerticalSolidActionList"/>
    <dgm:cxn modelId="{10C5B11A-A406-4E30-9C7F-31252E339B44}" type="presParOf" srcId="{2E78768B-E68F-4E8B-9F57-833B182CDEB7}" destId="{E34533BF-9021-49E5-8ABC-5C96A1300295}" srcOrd="0" destOrd="0" presId="urn:microsoft.com/office/officeart/2016/7/layout/VerticalSolidActionList"/>
    <dgm:cxn modelId="{7A265EE0-5C17-42A1-8009-C62921004F7C}" type="presParOf" srcId="{2E78768B-E68F-4E8B-9F57-833B182CDEB7}" destId="{4049D88F-9BAE-411F-BA8C-4C2BFB56ABF2}" srcOrd="1" destOrd="0" presId="urn:microsoft.com/office/officeart/2016/7/layout/VerticalSolidActionList"/>
    <dgm:cxn modelId="{4BFF3994-5D47-448C-968A-90FCF9FDAD84}" type="presParOf" srcId="{626366C3-A71C-4FBB-A3B8-96B512DFB349}" destId="{55442EF9-C071-47A1-94F6-15776150CF57}" srcOrd="1" destOrd="0" presId="urn:microsoft.com/office/officeart/2016/7/layout/VerticalSolidActionList"/>
    <dgm:cxn modelId="{FE2C69DA-E492-47A1-AF22-773C8F59A97C}" type="presParOf" srcId="{626366C3-A71C-4FBB-A3B8-96B512DFB349}" destId="{E9EE4029-9A9C-4396-862D-9A1A799E0F1F}" srcOrd="2" destOrd="0" presId="urn:microsoft.com/office/officeart/2016/7/layout/VerticalSolidActionList"/>
    <dgm:cxn modelId="{937C2EC8-5671-43E8-A1A1-731C6BD759AF}" type="presParOf" srcId="{E9EE4029-9A9C-4396-862D-9A1A799E0F1F}" destId="{EEA222C7-76A1-43FF-9E33-A77015EA45D4}" srcOrd="0" destOrd="0" presId="urn:microsoft.com/office/officeart/2016/7/layout/VerticalSolidActionList"/>
    <dgm:cxn modelId="{F2352173-9E71-46D2-AB56-FCC103A27472}" type="presParOf" srcId="{E9EE4029-9A9C-4396-862D-9A1A799E0F1F}" destId="{F200010C-BE49-4004-B42C-6B523A7C540B}" srcOrd="1" destOrd="0" presId="urn:microsoft.com/office/officeart/2016/7/layout/VerticalSolidActionList"/>
    <dgm:cxn modelId="{6A55374A-90EC-48D0-B96F-2C50E4233AB0}" type="presParOf" srcId="{626366C3-A71C-4FBB-A3B8-96B512DFB349}" destId="{030D3021-A300-4B7F-849A-FED79BD46721}" srcOrd="3" destOrd="0" presId="urn:microsoft.com/office/officeart/2016/7/layout/VerticalSolidActionList"/>
    <dgm:cxn modelId="{B016B10D-98CC-41A4-8DEC-CB362CCDE8B3}" type="presParOf" srcId="{626366C3-A71C-4FBB-A3B8-96B512DFB349}" destId="{36E934E7-1B47-4568-AC6C-DFB7FEB925D8}" srcOrd="4" destOrd="0" presId="urn:microsoft.com/office/officeart/2016/7/layout/VerticalSolidActionList"/>
    <dgm:cxn modelId="{88DF49A9-081F-4DED-A0D3-65EED4BA5E3F}" type="presParOf" srcId="{36E934E7-1B47-4568-AC6C-DFB7FEB925D8}" destId="{E36156F6-72E4-4413-8D88-3074507FD967}" srcOrd="0" destOrd="0" presId="urn:microsoft.com/office/officeart/2016/7/layout/VerticalSolidActionList"/>
    <dgm:cxn modelId="{0B12FBE0-5492-436A-BFF6-2902784C57C9}" type="presParOf" srcId="{36E934E7-1B47-4568-AC6C-DFB7FEB925D8}" destId="{B9FA5205-F0E5-4558-8E74-0FCD40C70FC8}" srcOrd="1" destOrd="0" presId="urn:microsoft.com/office/officeart/2016/7/layout/VerticalSolidAction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EB5D99E-75A2-4039-980F-3E219986F3ED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99C96452-6AE3-4A99-8A5E-1F0295B55B7B}">
      <dgm:prSet/>
      <dgm:spPr/>
      <dgm:t>
        <a:bodyPr/>
        <a:lstStyle/>
        <a:p>
          <a:r>
            <a:rPr lang="en-US" b="0" i="0" dirty="0"/>
            <a:t>How did if feel to give an elevator pitch?</a:t>
          </a:r>
          <a:endParaRPr lang="en-US" dirty="0"/>
        </a:p>
      </dgm:t>
    </dgm:pt>
    <dgm:pt modelId="{123A53CE-1DE0-463F-82CF-8A9487F51797}" type="parTrans" cxnId="{22FCE24A-B7A6-47A1-A2DA-99C7D1A8441D}">
      <dgm:prSet/>
      <dgm:spPr/>
      <dgm:t>
        <a:bodyPr/>
        <a:lstStyle/>
        <a:p>
          <a:endParaRPr lang="en-US"/>
        </a:p>
      </dgm:t>
    </dgm:pt>
    <dgm:pt modelId="{54572FE1-96F6-4146-8E7D-C6ECD1D73F07}" type="sibTrans" cxnId="{22FCE24A-B7A6-47A1-A2DA-99C7D1A8441D}">
      <dgm:prSet/>
      <dgm:spPr/>
      <dgm:t>
        <a:bodyPr/>
        <a:lstStyle/>
        <a:p>
          <a:endParaRPr lang="en-US"/>
        </a:p>
      </dgm:t>
    </dgm:pt>
    <dgm:pt modelId="{88D4FE84-8631-4E07-9DF9-30C7F4F4BB6B}">
      <dgm:prSet/>
      <dgm:spPr/>
      <dgm:t>
        <a:bodyPr/>
        <a:lstStyle/>
        <a:p>
          <a:r>
            <a:rPr lang="en-US" b="0" i="0" dirty="0"/>
            <a:t>What was easy about making an elevator pitch? What was challenging?</a:t>
          </a:r>
          <a:endParaRPr lang="en-US" dirty="0"/>
        </a:p>
      </dgm:t>
    </dgm:pt>
    <dgm:pt modelId="{54EAB6E7-A3FD-46AC-A46A-4AFD07FD0B47}" type="parTrans" cxnId="{5A202196-1531-4EF2-B32E-82CCE644C5C7}">
      <dgm:prSet/>
      <dgm:spPr/>
      <dgm:t>
        <a:bodyPr/>
        <a:lstStyle/>
        <a:p>
          <a:endParaRPr lang="en-US"/>
        </a:p>
      </dgm:t>
    </dgm:pt>
    <dgm:pt modelId="{DBFD5286-832E-4514-AADF-951ADE2AA6EB}" type="sibTrans" cxnId="{5A202196-1531-4EF2-B32E-82CCE644C5C7}">
      <dgm:prSet/>
      <dgm:spPr/>
      <dgm:t>
        <a:bodyPr/>
        <a:lstStyle/>
        <a:p>
          <a:endParaRPr lang="en-US"/>
        </a:p>
      </dgm:t>
    </dgm:pt>
    <dgm:pt modelId="{B87DFCAA-7C41-4DFF-A29E-4BC179EB1628}">
      <dgm:prSet/>
      <dgm:spPr/>
      <dgm:t>
        <a:bodyPr/>
        <a:lstStyle/>
        <a:p>
          <a:r>
            <a:rPr lang="en-US" b="0" i="0" dirty="0"/>
            <a:t>What could you do to improve your elevator pitch?</a:t>
          </a:r>
          <a:endParaRPr lang="en-US" dirty="0"/>
        </a:p>
      </dgm:t>
    </dgm:pt>
    <dgm:pt modelId="{0E690514-5844-44D8-BF70-E9BE10C80745}" type="parTrans" cxnId="{305E3D57-3FFF-4D2A-B15F-8C9873C2EDB7}">
      <dgm:prSet/>
      <dgm:spPr/>
      <dgm:t>
        <a:bodyPr/>
        <a:lstStyle/>
        <a:p>
          <a:endParaRPr lang="en-US"/>
        </a:p>
      </dgm:t>
    </dgm:pt>
    <dgm:pt modelId="{44ACAC24-EB3D-4312-AC63-AEED53339A60}" type="sibTrans" cxnId="{305E3D57-3FFF-4D2A-B15F-8C9873C2EDB7}">
      <dgm:prSet/>
      <dgm:spPr/>
      <dgm:t>
        <a:bodyPr/>
        <a:lstStyle/>
        <a:p>
          <a:endParaRPr lang="en-US"/>
        </a:p>
      </dgm:t>
    </dgm:pt>
    <dgm:pt modelId="{AD7D974F-4F12-41AF-B349-354D78E8E872}" type="pres">
      <dgm:prSet presAssocID="{FEB5D99E-75A2-4039-980F-3E219986F3ED}" presName="root" presStyleCnt="0">
        <dgm:presLayoutVars>
          <dgm:dir/>
          <dgm:resizeHandles val="exact"/>
        </dgm:presLayoutVars>
      </dgm:prSet>
      <dgm:spPr/>
    </dgm:pt>
    <dgm:pt modelId="{7CC9B37A-3567-496A-80AB-1E59F5EFAF73}" type="pres">
      <dgm:prSet presAssocID="{99C96452-6AE3-4A99-8A5E-1F0295B55B7B}" presName="compNode" presStyleCnt="0"/>
      <dgm:spPr/>
    </dgm:pt>
    <dgm:pt modelId="{9035290D-4FF7-4A29-8E62-270E521A1F01}" type="pres">
      <dgm:prSet presAssocID="{99C96452-6AE3-4A99-8A5E-1F0295B55B7B}" presName="bgRect" presStyleLbl="bgShp" presStyleIdx="0" presStyleCnt="3" custLinFactNeighborX="-536"/>
      <dgm:spPr/>
    </dgm:pt>
    <dgm:pt modelId="{2931F413-AA2B-400D-8778-F51A68B5BD04}" type="pres">
      <dgm:prSet presAssocID="{99C96452-6AE3-4A99-8A5E-1F0295B55B7B}" presName="iconRect" presStyleLbl="node1" presStyleIdx="0" presStyleCnt="3" custLinFactNeighborX="-6327" custLinFactNeighborY="-350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Question Mark with solid fill"/>
        </a:ext>
      </dgm:extLst>
    </dgm:pt>
    <dgm:pt modelId="{9BBE2FA4-0148-42B0-95F1-A8BD2F065C8F}" type="pres">
      <dgm:prSet presAssocID="{99C96452-6AE3-4A99-8A5E-1F0295B55B7B}" presName="spaceRect" presStyleCnt="0"/>
      <dgm:spPr/>
    </dgm:pt>
    <dgm:pt modelId="{EC8D98B4-55E5-4E80-AE99-43507AC46D22}" type="pres">
      <dgm:prSet presAssocID="{99C96452-6AE3-4A99-8A5E-1F0295B55B7B}" presName="parTx" presStyleLbl="revTx" presStyleIdx="0" presStyleCnt="3" custLinFactNeighborX="-9028">
        <dgm:presLayoutVars>
          <dgm:chMax val="0"/>
          <dgm:chPref val="0"/>
        </dgm:presLayoutVars>
      </dgm:prSet>
      <dgm:spPr/>
    </dgm:pt>
    <dgm:pt modelId="{71F5244F-446D-4B16-AC06-97291F5613EC}" type="pres">
      <dgm:prSet presAssocID="{54572FE1-96F6-4146-8E7D-C6ECD1D73F07}" presName="sibTrans" presStyleCnt="0"/>
      <dgm:spPr/>
    </dgm:pt>
    <dgm:pt modelId="{EC07F957-BF57-4019-A349-A944DD1A2968}" type="pres">
      <dgm:prSet presAssocID="{88D4FE84-8631-4E07-9DF9-30C7F4F4BB6B}" presName="compNode" presStyleCnt="0"/>
      <dgm:spPr/>
    </dgm:pt>
    <dgm:pt modelId="{8A4A446D-E4F1-409B-B2A6-F637D0DC615C}" type="pres">
      <dgm:prSet presAssocID="{88D4FE84-8631-4E07-9DF9-30C7F4F4BB6B}" presName="bgRect" presStyleLbl="bgShp" presStyleIdx="1" presStyleCnt="3"/>
      <dgm:spPr/>
    </dgm:pt>
    <dgm:pt modelId="{94394558-8B93-4E10-B58F-6F663A20AA79}" type="pres">
      <dgm:prSet presAssocID="{88D4FE84-8631-4E07-9DF9-30C7F4F4BB6B}" presName="iconRect" presStyleLbl="node1" presStyleIdx="1" presStyleCnt="3" custLinFactNeighborX="-10720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rainstorm outline"/>
        </a:ext>
      </dgm:extLst>
    </dgm:pt>
    <dgm:pt modelId="{95675B7B-9226-4468-BC56-F31C24163C50}" type="pres">
      <dgm:prSet presAssocID="{88D4FE84-8631-4E07-9DF9-30C7F4F4BB6B}" presName="spaceRect" presStyleCnt="0"/>
      <dgm:spPr/>
    </dgm:pt>
    <dgm:pt modelId="{A765C594-4D08-4055-A492-0AEEF5E65D5C}" type="pres">
      <dgm:prSet presAssocID="{88D4FE84-8631-4E07-9DF9-30C7F4F4BB6B}" presName="parTx" presStyleLbl="revTx" presStyleIdx="1" presStyleCnt="3" custLinFactNeighborX="-9516">
        <dgm:presLayoutVars>
          <dgm:chMax val="0"/>
          <dgm:chPref val="0"/>
        </dgm:presLayoutVars>
      </dgm:prSet>
      <dgm:spPr/>
    </dgm:pt>
    <dgm:pt modelId="{86839386-D332-4CE9-9E0C-8F4FA42AA2C7}" type="pres">
      <dgm:prSet presAssocID="{DBFD5286-832E-4514-AADF-951ADE2AA6EB}" presName="sibTrans" presStyleCnt="0"/>
      <dgm:spPr/>
    </dgm:pt>
    <dgm:pt modelId="{94240660-DA58-4FCA-8DFC-239E788E5AB6}" type="pres">
      <dgm:prSet presAssocID="{B87DFCAA-7C41-4DFF-A29E-4BC179EB1628}" presName="compNode" presStyleCnt="0"/>
      <dgm:spPr/>
    </dgm:pt>
    <dgm:pt modelId="{5CDBB5B8-792D-470E-8392-04200B82DEA7}" type="pres">
      <dgm:prSet presAssocID="{B87DFCAA-7C41-4DFF-A29E-4BC179EB1628}" presName="bgRect" presStyleLbl="bgShp" presStyleIdx="2" presStyleCnt="3"/>
      <dgm:spPr/>
    </dgm:pt>
    <dgm:pt modelId="{AA8635E6-4230-4278-BACE-B9A614FF9530}" type="pres">
      <dgm:prSet presAssocID="{B87DFCAA-7C41-4DFF-A29E-4BC179EB1628}" presName="iconRect" presStyleLbl="node1" presStyleIdx="2" presStyleCnt="3" custLinFactNeighborX="-10720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ight Bulb and Gear"/>
        </a:ext>
      </dgm:extLst>
    </dgm:pt>
    <dgm:pt modelId="{5F17885D-8387-433F-A15A-69D7D73F69E5}" type="pres">
      <dgm:prSet presAssocID="{B87DFCAA-7C41-4DFF-A29E-4BC179EB1628}" presName="spaceRect" presStyleCnt="0"/>
      <dgm:spPr/>
    </dgm:pt>
    <dgm:pt modelId="{937CA2DF-EBB8-45C0-97BF-18CC3EFE7E41}" type="pres">
      <dgm:prSet presAssocID="{B87DFCAA-7C41-4DFF-A29E-4BC179EB1628}" presName="parTx" presStyleLbl="revTx" presStyleIdx="2" presStyleCnt="3" custScaleX="116128" custLinFactNeighborX="-2928">
        <dgm:presLayoutVars>
          <dgm:chMax val="0"/>
          <dgm:chPref val="0"/>
        </dgm:presLayoutVars>
      </dgm:prSet>
      <dgm:spPr/>
    </dgm:pt>
  </dgm:ptLst>
  <dgm:cxnLst>
    <dgm:cxn modelId="{0513160E-2C4F-493B-887D-7FBDC9C892F2}" type="presOf" srcId="{99C96452-6AE3-4A99-8A5E-1F0295B55B7B}" destId="{EC8D98B4-55E5-4E80-AE99-43507AC46D22}" srcOrd="0" destOrd="0" presId="urn:microsoft.com/office/officeart/2018/2/layout/IconVerticalSolidList"/>
    <dgm:cxn modelId="{A15D5720-F30E-4145-BE92-F747BD40A12B}" type="presOf" srcId="{FEB5D99E-75A2-4039-980F-3E219986F3ED}" destId="{AD7D974F-4F12-41AF-B349-354D78E8E872}" srcOrd="0" destOrd="0" presId="urn:microsoft.com/office/officeart/2018/2/layout/IconVerticalSolidList"/>
    <dgm:cxn modelId="{22FCE24A-B7A6-47A1-A2DA-99C7D1A8441D}" srcId="{FEB5D99E-75A2-4039-980F-3E219986F3ED}" destId="{99C96452-6AE3-4A99-8A5E-1F0295B55B7B}" srcOrd="0" destOrd="0" parTransId="{123A53CE-1DE0-463F-82CF-8A9487F51797}" sibTransId="{54572FE1-96F6-4146-8E7D-C6ECD1D73F07}"/>
    <dgm:cxn modelId="{305E3D57-3FFF-4D2A-B15F-8C9873C2EDB7}" srcId="{FEB5D99E-75A2-4039-980F-3E219986F3ED}" destId="{B87DFCAA-7C41-4DFF-A29E-4BC179EB1628}" srcOrd="2" destOrd="0" parTransId="{0E690514-5844-44D8-BF70-E9BE10C80745}" sibTransId="{44ACAC24-EB3D-4312-AC63-AEED53339A60}"/>
    <dgm:cxn modelId="{5A202196-1531-4EF2-B32E-82CCE644C5C7}" srcId="{FEB5D99E-75A2-4039-980F-3E219986F3ED}" destId="{88D4FE84-8631-4E07-9DF9-30C7F4F4BB6B}" srcOrd="1" destOrd="0" parTransId="{54EAB6E7-A3FD-46AC-A46A-4AFD07FD0B47}" sibTransId="{DBFD5286-832E-4514-AADF-951ADE2AA6EB}"/>
    <dgm:cxn modelId="{46EA28AB-5F1D-4E6C-9473-E9E1EBDBC1E4}" type="presOf" srcId="{B87DFCAA-7C41-4DFF-A29E-4BC179EB1628}" destId="{937CA2DF-EBB8-45C0-97BF-18CC3EFE7E41}" srcOrd="0" destOrd="0" presId="urn:microsoft.com/office/officeart/2018/2/layout/IconVerticalSolidList"/>
    <dgm:cxn modelId="{86B160F1-68DD-400E-8BE9-37B2B85A520A}" type="presOf" srcId="{88D4FE84-8631-4E07-9DF9-30C7F4F4BB6B}" destId="{A765C594-4D08-4055-A492-0AEEF5E65D5C}" srcOrd="0" destOrd="0" presId="urn:microsoft.com/office/officeart/2018/2/layout/IconVerticalSolidList"/>
    <dgm:cxn modelId="{AA784DD1-A670-4230-8A47-4306B5954964}" type="presParOf" srcId="{AD7D974F-4F12-41AF-B349-354D78E8E872}" destId="{7CC9B37A-3567-496A-80AB-1E59F5EFAF73}" srcOrd="0" destOrd="0" presId="urn:microsoft.com/office/officeart/2018/2/layout/IconVerticalSolidList"/>
    <dgm:cxn modelId="{6837A2B7-BD83-4414-AA13-2E169331A814}" type="presParOf" srcId="{7CC9B37A-3567-496A-80AB-1E59F5EFAF73}" destId="{9035290D-4FF7-4A29-8E62-270E521A1F01}" srcOrd="0" destOrd="0" presId="urn:microsoft.com/office/officeart/2018/2/layout/IconVerticalSolidList"/>
    <dgm:cxn modelId="{B2339CCE-B5D3-450F-9708-2945D8AECC99}" type="presParOf" srcId="{7CC9B37A-3567-496A-80AB-1E59F5EFAF73}" destId="{2931F413-AA2B-400D-8778-F51A68B5BD04}" srcOrd="1" destOrd="0" presId="urn:microsoft.com/office/officeart/2018/2/layout/IconVerticalSolidList"/>
    <dgm:cxn modelId="{5D5B7E02-2050-45B7-87B1-3A13A4741C3E}" type="presParOf" srcId="{7CC9B37A-3567-496A-80AB-1E59F5EFAF73}" destId="{9BBE2FA4-0148-42B0-95F1-A8BD2F065C8F}" srcOrd="2" destOrd="0" presId="urn:microsoft.com/office/officeart/2018/2/layout/IconVerticalSolidList"/>
    <dgm:cxn modelId="{F94CB8B9-9685-440F-9104-371539127293}" type="presParOf" srcId="{7CC9B37A-3567-496A-80AB-1E59F5EFAF73}" destId="{EC8D98B4-55E5-4E80-AE99-43507AC46D22}" srcOrd="3" destOrd="0" presId="urn:microsoft.com/office/officeart/2018/2/layout/IconVerticalSolidList"/>
    <dgm:cxn modelId="{944CB52D-BE4F-40E7-AC2E-7EEC9523B7A5}" type="presParOf" srcId="{AD7D974F-4F12-41AF-B349-354D78E8E872}" destId="{71F5244F-446D-4B16-AC06-97291F5613EC}" srcOrd="1" destOrd="0" presId="urn:microsoft.com/office/officeart/2018/2/layout/IconVerticalSolidList"/>
    <dgm:cxn modelId="{32711F06-7702-47AC-86F5-3DB64B1B0D3E}" type="presParOf" srcId="{AD7D974F-4F12-41AF-B349-354D78E8E872}" destId="{EC07F957-BF57-4019-A349-A944DD1A2968}" srcOrd="2" destOrd="0" presId="urn:microsoft.com/office/officeart/2018/2/layout/IconVerticalSolidList"/>
    <dgm:cxn modelId="{0C828715-55FC-457F-AD93-CF4860B1237C}" type="presParOf" srcId="{EC07F957-BF57-4019-A349-A944DD1A2968}" destId="{8A4A446D-E4F1-409B-B2A6-F637D0DC615C}" srcOrd="0" destOrd="0" presId="urn:microsoft.com/office/officeart/2018/2/layout/IconVerticalSolidList"/>
    <dgm:cxn modelId="{09F33057-45D0-4206-A828-E6AC27921C5A}" type="presParOf" srcId="{EC07F957-BF57-4019-A349-A944DD1A2968}" destId="{94394558-8B93-4E10-B58F-6F663A20AA79}" srcOrd="1" destOrd="0" presId="urn:microsoft.com/office/officeart/2018/2/layout/IconVerticalSolidList"/>
    <dgm:cxn modelId="{54F312B0-E474-4967-A10C-ECBF5782594E}" type="presParOf" srcId="{EC07F957-BF57-4019-A349-A944DD1A2968}" destId="{95675B7B-9226-4468-BC56-F31C24163C50}" srcOrd="2" destOrd="0" presId="urn:microsoft.com/office/officeart/2018/2/layout/IconVerticalSolidList"/>
    <dgm:cxn modelId="{166DAD72-D5C6-4A33-8556-7A0B3285B48C}" type="presParOf" srcId="{EC07F957-BF57-4019-A349-A944DD1A2968}" destId="{A765C594-4D08-4055-A492-0AEEF5E65D5C}" srcOrd="3" destOrd="0" presId="urn:microsoft.com/office/officeart/2018/2/layout/IconVerticalSolidList"/>
    <dgm:cxn modelId="{6CD77793-06B0-4F83-A9B4-7483F5A3EDDE}" type="presParOf" srcId="{AD7D974F-4F12-41AF-B349-354D78E8E872}" destId="{86839386-D332-4CE9-9E0C-8F4FA42AA2C7}" srcOrd="3" destOrd="0" presId="urn:microsoft.com/office/officeart/2018/2/layout/IconVerticalSolidList"/>
    <dgm:cxn modelId="{5B3D425C-EBBB-49E9-9D3A-FFAB97BDD52C}" type="presParOf" srcId="{AD7D974F-4F12-41AF-B349-354D78E8E872}" destId="{94240660-DA58-4FCA-8DFC-239E788E5AB6}" srcOrd="4" destOrd="0" presId="urn:microsoft.com/office/officeart/2018/2/layout/IconVerticalSolidList"/>
    <dgm:cxn modelId="{8CB8BE71-25C5-43ED-91B1-8067C6CD8298}" type="presParOf" srcId="{94240660-DA58-4FCA-8DFC-239E788E5AB6}" destId="{5CDBB5B8-792D-470E-8392-04200B82DEA7}" srcOrd="0" destOrd="0" presId="urn:microsoft.com/office/officeart/2018/2/layout/IconVerticalSolidList"/>
    <dgm:cxn modelId="{4DB42972-0694-4999-9245-90F29630496E}" type="presParOf" srcId="{94240660-DA58-4FCA-8DFC-239E788E5AB6}" destId="{AA8635E6-4230-4278-BACE-B9A614FF9530}" srcOrd="1" destOrd="0" presId="urn:microsoft.com/office/officeart/2018/2/layout/IconVerticalSolidList"/>
    <dgm:cxn modelId="{C06F7380-6599-4CCC-94C7-8B9BD4B8F738}" type="presParOf" srcId="{94240660-DA58-4FCA-8DFC-239E788E5AB6}" destId="{5F17885D-8387-433F-A15A-69D7D73F69E5}" srcOrd="2" destOrd="0" presId="urn:microsoft.com/office/officeart/2018/2/layout/IconVerticalSolidList"/>
    <dgm:cxn modelId="{A83ED206-37DF-4218-9153-BBB204A69870}" type="presParOf" srcId="{94240660-DA58-4FCA-8DFC-239E788E5AB6}" destId="{937CA2DF-EBB8-45C0-97BF-18CC3EFE7E41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8DEE9871-4C2B-411A-BC12-B034A4D5676C}" type="doc">
      <dgm:prSet loTypeId="urn:microsoft.com/office/officeart/2008/layout/LinedList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11152004-F544-4589-AB60-C647AB0AAF5C}">
      <dgm:prSet/>
      <dgm:spPr/>
      <dgm:t>
        <a:bodyPr/>
        <a:lstStyle/>
        <a:p>
          <a:r>
            <a:rPr lang="en-US" b="0" i="0"/>
            <a:t>Elevator pitches are important for networking and college and job interviews</a:t>
          </a:r>
          <a:endParaRPr lang="en-US"/>
        </a:p>
      </dgm:t>
    </dgm:pt>
    <dgm:pt modelId="{21DD255F-B764-4438-8C17-528FAFDB8FA4}" type="parTrans" cxnId="{498941A7-49DA-4950-A4EB-CAFF42F7E4E0}">
      <dgm:prSet/>
      <dgm:spPr/>
      <dgm:t>
        <a:bodyPr/>
        <a:lstStyle/>
        <a:p>
          <a:endParaRPr lang="en-US"/>
        </a:p>
      </dgm:t>
    </dgm:pt>
    <dgm:pt modelId="{7341E05B-B592-4511-AEE6-B47025DEF0B1}" type="sibTrans" cxnId="{498941A7-49DA-4950-A4EB-CAFF42F7E4E0}">
      <dgm:prSet/>
      <dgm:spPr/>
      <dgm:t>
        <a:bodyPr/>
        <a:lstStyle/>
        <a:p>
          <a:endParaRPr lang="en-US"/>
        </a:p>
      </dgm:t>
    </dgm:pt>
    <dgm:pt modelId="{ACDCDB50-7B88-43E1-BBF8-61329FADC913}">
      <dgm:prSet/>
      <dgm:spPr/>
      <dgm:t>
        <a:bodyPr/>
        <a:lstStyle/>
        <a:p>
          <a:r>
            <a:rPr lang="en-US" b="0" i="0"/>
            <a:t>They should answer the questions: </a:t>
          </a:r>
          <a:r>
            <a:rPr lang="en-US" b="0" i="1"/>
            <a:t>Who am I? What do I do? What do I want?</a:t>
          </a:r>
          <a:endParaRPr lang="en-US"/>
        </a:p>
      </dgm:t>
    </dgm:pt>
    <dgm:pt modelId="{EDF9172E-42A0-4649-919D-9C9CDC3FEE40}" type="parTrans" cxnId="{E3E0C774-BCF2-4F10-9D39-EE4328BD4A52}">
      <dgm:prSet/>
      <dgm:spPr/>
      <dgm:t>
        <a:bodyPr/>
        <a:lstStyle/>
        <a:p>
          <a:endParaRPr lang="en-US"/>
        </a:p>
      </dgm:t>
    </dgm:pt>
    <dgm:pt modelId="{7F0C1C50-3282-4C39-97FB-6B94F5E96939}" type="sibTrans" cxnId="{E3E0C774-BCF2-4F10-9D39-EE4328BD4A52}">
      <dgm:prSet/>
      <dgm:spPr/>
      <dgm:t>
        <a:bodyPr/>
        <a:lstStyle/>
        <a:p>
          <a:endParaRPr lang="en-US"/>
        </a:p>
      </dgm:t>
    </dgm:pt>
    <dgm:pt modelId="{9FF34BE7-A2DD-4F58-9178-07D461464E2C}">
      <dgm:prSet/>
      <dgm:spPr/>
      <dgm:t>
        <a:bodyPr/>
        <a:lstStyle/>
        <a:p>
          <a:r>
            <a:rPr lang="en-US" b="0" i="0"/>
            <a:t>They should be friendly and professional</a:t>
          </a:r>
          <a:endParaRPr lang="en-US"/>
        </a:p>
      </dgm:t>
    </dgm:pt>
    <dgm:pt modelId="{BF567BD8-6D3A-4E16-9186-0FFC896905B9}" type="parTrans" cxnId="{6082B336-1892-46CD-83B3-870A4FC6F6AF}">
      <dgm:prSet/>
      <dgm:spPr/>
      <dgm:t>
        <a:bodyPr/>
        <a:lstStyle/>
        <a:p>
          <a:endParaRPr lang="en-US"/>
        </a:p>
      </dgm:t>
    </dgm:pt>
    <dgm:pt modelId="{26B98EC9-E964-409C-A772-CC84204DE3D0}" type="sibTrans" cxnId="{6082B336-1892-46CD-83B3-870A4FC6F6AF}">
      <dgm:prSet/>
      <dgm:spPr/>
      <dgm:t>
        <a:bodyPr/>
        <a:lstStyle/>
        <a:p>
          <a:endParaRPr lang="en-US"/>
        </a:p>
      </dgm:t>
    </dgm:pt>
    <dgm:pt modelId="{7C400015-6056-462B-BEDD-AEC715066AA8}">
      <dgm:prSet/>
      <dgm:spPr/>
      <dgm:t>
        <a:bodyPr/>
        <a:lstStyle/>
        <a:p>
          <a:r>
            <a:rPr lang="en-US" b="0" i="0"/>
            <a:t>They should last no more than 45 seconds</a:t>
          </a:r>
          <a:endParaRPr lang="en-US"/>
        </a:p>
      </dgm:t>
    </dgm:pt>
    <dgm:pt modelId="{D7B4383F-EC1D-488B-BC43-CF1D5193CCFF}" type="parTrans" cxnId="{FDF95C0A-630C-4002-9B5B-7B1E9B1F491D}">
      <dgm:prSet/>
      <dgm:spPr/>
      <dgm:t>
        <a:bodyPr/>
        <a:lstStyle/>
        <a:p>
          <a:endParaRPr lang="en-US"/>
        </a:p>
      </dgm:t>
    </dgm:pt>
    <dgm:pt modelId="{C3B80C3F-61B3-4F66-81EC-BC7F01D73D3C}" type="sibTrans" cxnId="{FDF95C0A-630C-4002-9B5B-7B1E9B1F491D}">
      <dgm:prSet/>
      <dgm:spPr/>
      <dgm:t>
        <a:bodyPr/>
        <a:lstStyle/>
        <a:p>
          <a:endParaRPr lang="en-US"/>
        </a:p>
      </dgm:t>
    </dgm:pt>
    <dgm:pt modelId="{12123684-35B6-4BCA-85A2-6B726D6C75E1}" type="pres">
      <dgm:prSet presAssocID="{8DEE9871-4C2B-411A-BC12-B034A4D5676C}" presName="vert0" presStyleCnt="0">
        <dgm:presLayoutVars>
          <dgm:dir/>
          <dgm:animOne val="branch"/>
          <dgm:animLvl val="lvl"/>
        </dgm:presLayoutVars>
      </dgm:prSet>
      <dgm:spPr/>
    </dgm:pt>
    <dgm:pt modelId="{12D4F6B9-76C8-428B-8180-809D91EDAC51}" type="pres">
      <dgm:prSet presAssocID="{11152004-F544-4589-AB60-C647AB0AAF5C}" presName="thickLine" presStyleLbl="alignNode1" presStyleIdx="0" presStyleCnt="4"/>
      <dgm:spPr/>
    </dgm:pt>
    <dgm:pt modelId="{D53F6887-0D8A-4F62-937F-CAD2EF1DC712}" type="pres">
      <dgm:prSet presAssocID="{11152004-F544-4589-AB60-C647AB0AAF5C}" presName="horz1" presStyleCnt="0"/>
      <dgm:spPr/>
    </dgm:pt>
    <dgm:pt modelId="{604E7AEA-F08D-424A-B8B7-53BAACC9DEE7}" type="pres">
      <dgm:prSet presAssocID="{11152004-F544-4589-AB60-C647AB0AAF5C}" presName="tx1" presStyleLbl="revTx" presStyleIdx="0" presStyleCnt="4"/>
      <dgm:spPr/>
    </dgm:pt>
    <dgm:pt modelId="{C37ADCAE-4852-46E9-B827-9810843FB17C}" type="pres">
      <dgm:prSet presAssocID="{11152004-F544-4589-AB60-C647AB0AAF5C}" presName="vert1" presStyleCnt="0"/>
      <dgm:spPr/>
    </dgm:pt>
    <dgm:pt modelId="{4184238F-BB4C-4AF3-B90F-F494BD025A52}" type="pres">
      <dgm:prSet presAssocID="{ACDCDB50-7B88-43E1-BBF8-61329FADC913}" presName="thickLine" presStyleLbl="alignNode1" presStyleIdx="1" presStyleCnt="4"/>
      <dgm:spPr/>
    </dgm:pt>
    <dgm:pt modelId="{2C03C83E-9F7F-40B5-BF92-63719C912E9D}" type="pres">
      <dgm:prSet presAssocID="{ACDCDB50-7B88-43E1-BBF8-61329FADC913}" presName="horz1" presStyleCnt="0"/>
      <dgm:spPr/>
    </dgm:pt>
    <dgm:pt modelId="{ED952955-D302-4754-91B2-DD49B40C3DF3}" type="pres">
      <dgm:prSet presAssocID="{ACDCDB50-7B88-43E1-BBF8-61329FADC913}" presName="tx1" presStyleLbl="revTx" presStyleIdx="1" presStyleCnt="4"/>
      <dgm:spPr/>
    </dgm:pt>
    <dgm:pt modelId="{D7CEE860-56F9-4177-8096-F24551151B85}" type="pres">
      <dgm:prSet presAssocID="{ACDCDB50-7B88-43E1-BBF8-61329FADC913}" presName="vert1" presStyleCnt="0"/>
      <dgm:spPr/>
    </dgm:pt>
    <dgm:pt modelId="{B9F2CDAF-6B6E-42CB-95F4-712A30C9990B}" type="pres">
      <dgm:prSet presAssocID="{9FF34BE7-A2DD-4F58-9178-07D461464E2C}" presName="thickLine" presStyleLbl="alignNode1" presStyleIdx="2" presStyleCnt="4"/>
      <dgm:spPr/>
    </dgm:pt>
    <dgm:pt modelId="{42524198-6990-4283-B73D-9BE5121187E9}" type="pres">
      <dgm:prSet presAssocID="{9FF34BE7-A2DD-4F58-9178-07D461464E2C}" presName="horz1" presStyleCnt="0"/>
      <dgm:spPr/>
    </dgm:pt>
    <dgm:pt modelId="{54209101-0937-4B2E-AEE3-4F02331D9D53}" type="pres">
      <dgm:prSet presAssocID="{9FF34BE7-A2DD-4F58-9178-07D461464E2C}" presName="tx1" presStyleLbl="revTx" presStyleIdx="2" presStyleCnt="4"/>
      <dgm:spPr/>
    </dgm:pt>
    <dgm:pt modelId="{B8D91EA7-61D9-4A65-A6B7-EC9D88066AA0}" type="pres">
      <dgm:prSet presAssocID="{9FF34BE7-A2DD-4F58-9178-07D461464E2C}" presName="vert1" presStyleCnt="0"/>
      <dgm:spPr/>
    </dgm:pt>
    <dgm:pt modelId="{B3F03D46-5125-4DD0-A9F1-3F2552817CCB}" type="pres">
      <dgm:prSet presAssocID="{7C400015-6056-462B-BEDD-AEC715066AA8}" presName="thickLine" presStyleLbl="alignNode1" presStyleIdx="3" presStyleCnt="4"/>
      <dgm:spPr/>
    </dgm:pt>
    <dgm:pt modelId="{88E987D3-DCC4-4FF3-BA8C-8A90B730F8DC}" type="pres">
      <dgm:prSet presAssocID="{7C400015-6056-462B-BEDD-AEC715066AA8}" presName="horz1" presStyleCnt="0"/>
      <dgm:spPr/>
    </dgm:pt>
    <dgm:pt modelId="{23AF441F-57C4-4A9D-AA27-66E6EEC677A6}" type="pres">
      <dgm:prSet presAssocID="{7C400015-6056-462B-BEDD-AEC715066AA8}" presName="tx1" presStyleLbl="revTx" presStyleIdx="3" presStyleCnt="4"/>
      <dgm:spPr/>
    </dgm:pt>
    <dgm:pt modelId="{C11DE545-1E63-4056-962E-7E95751EEB42}" type="pres">
      <dgm:prSet presAssocID="{7C400015-6056-462B-BEDD-AEC715066AA8}" presName="vert1" presStyleCnt="0"/>
      <dgm:spPr/>
    </dgm:pt>
  </dgm:ptLst>
  <dgm:cxnLst>
    <dgm:cxn modelId="{ED814703-DF4C-4E8E-9EC7-1D7217DF4748}" type="presOf" srcId="{8DEE9871-4C2B-411A-BC12-B034A4D5676C}" destId="{12123684-35B6-4BCA-85A2-6B726D6C75E1}" srcOrd="0" destOrd="0" presId="urn:microsoft.com/office/officeart/2008/layout/LinedList"/>
    <dgm:cxn modelId="{FDF95C0A-630C-4002-9B5B-7B1E9B1F491D}" srcId="{8DEE9871-4C2B-411A-BC12-B034A4D5676C}" destId="{7C400015-6056-462B-BEDD-AEC715066AA8}" srcOrd="3" destOrd="0" parTransId="{D7B4383F-EC1D-488B-BC43-CF1D5193CCFF}" sibTransId="{C3B80C3F-61B3-4F66-81EC-BC7F01D73D3C}"/>
    <dgm:cxn modelId="{53EF4926-38F0-4C58-A636-E9B05CCF25D7}" type="presOf" srcId="{ACDCDB50-7B88-43E1-BBF8-61329FADC913}" destId="{ED952955-D302-4754-91B2-DD49B40C3DF3}" srcOrd="0" destOrd="0" presId="urn:microsoft.com/office/officeart/2008/layout/LinedList"/>
    <dgm:cxn modelId="{6082B336-1892-46CD-83B3-870A4FC6F6AF}" srcId="{8DEE9871-4C2B-411A-BC12-B034A4D5676C}" destId="{9FF34BE7-A2DD-4F58-9178-07D461464E2C}" srcOrd="2" destOrd="0" parTransId="{BF567BD8-6D3A-4E16-9186-0FFC896905B9}" sibTransId="{26B98EC9-E964-409C-A772-CC84204DE3D0}"/>
    <dgm:cxn modelId="{E3E0C774-BCF2-4F10-9D39-EE4328BD4A52}" srcId="{8DEE9871-4C2B-411A-BC12-B034A4D5676C}" destId="{ACDCDB50-7B88-43E1-BBF8-61329FADC913}" srcOrd="1" destOrd="0" parTransId="{EDF9172E-42A0-4649-919D-9C9CDC3FEE40}" sibTransId="{7F0C1C50-3282-4C39-97FB-6B94F5E96939}"/>
    <dgm:cxn modelId="{5CC6DB80-9FCA-4124-833F-85E07039644F}" type="presOf" srcId="{7C400015-6056-462B-BEDD-AEC715066AA8}" destId="{23AF441F-57C4-4A9D-AA27-66E6EEC677A6}" srcOrd="0" destOrd="0" presId="urn:microsoft.com/office/officeart/2008/layout/LinedList"/>
    <dgm:cxn modelId="{54D4F982-2E0E-4CEC-B43F-F5A87C7E0D0C}" type="presOf" srcId="{11152004-F544-4589-AB60-C647AB0AAF5C}" destId="{604E7AEA-F08D-424A-B8B7-53BAACC9DEE7}" srcOrd="0" destOrd="0" presId="urn:microsoft.com/office/officeart/2008/layout/LinedList"/>
    <dgm:cxn modelId="{498941A7-49DA-4950-A4EB-CAFF42F7E4E0}" srcId="{8DEE9871-4C2B-411A-BC12-B034A4D5676C}" destId="{11152004-F544-4589-AB60-C647AB0AAF5C}" srcOrd="0" destOrd="0" parTransId="{21DD255F-B764-4438-8C17-528FAFDB8FA4}" sibTransId="{7341E05B-B592-4511-AEE6-B47025DEF0B1}"/>
    <dgm:cxn modelId="{9321D2C4-35D3-48AA-9098-428649E80C77}" type="presOf" srcId="{9FF34BE7-A2DD-4F58-9178-07D461464E2C}" destId="{54209101-0937-4B2E-AEE3-4F02331D9D53}" srcOrd="0" destOrd="0" presId="urn:microsoft.com/office/officeart/2008/layout/LinedList"/>
    <dgm:cxn modelId="{76F323EC-002B-476E-A068-2B54533B66FA}" type="presParOf" srcId="{12123684-35B6-4BCA-85A2-6B726D6C75E1}" destId="{12D4F6B9-76C8-428B-8180-809D91EDAC51}" srcOrd="0" destOrd="0" presId="urn:microsoft.com/office/officeart/2008/layout/LinedList"/>
    <dgm:cxn modelId="{C6F1170B-AC9F-4CEA-A41A-BCF23EB7F100}" type="presParOf" srcId="{12123684-35B6-4BCA-85A2-6B726D6C75E1}" destId="{D53F6887-0D8A-4F62-937F-CAD2EF1DC712}" srcOrd="1" destOrd="0" presId="urn:microsoft.com/office/officeart/2008/layout/LinedList"/>
    <dgm:cxn modelId="{D116D425-DA3A-48AF-931F-804FA5786757}" type="presParOf" srcId="{D53F6887-0D8A-4F62-937F-CAD2EF1DC712}" destId="{604E7AEA-F08D-424A-B8B7-53BAACC9DEE7}" srcOrd="0" destOrd="0" presId="urn:microsoft.com/office/officeart/2008/layout/LinedList"/>
    <dgm:cxn modelId="{C95ED369-BB54-406E-BCBC-B0F68889F073}" type="presParOf" srcId="{D53F6887-0D8A-4F62-937F-CAD2EF1DC712}" destId="{C37ADCAE-4852-46E9-B827-9810843FB17C}" srcOrd="1" destOrd="0" presId="urn:microsoft.com/office/officeart/2008/layout/LinedList"/>
    <dgm:cxn modelId="{E152A53A-8565-4618-B767-A915E34CBB52}" type="presParOf" srcId="{12123684-35B6-4BCA-85A2-6B726D6C75E1}" destId="{4184238F-BB4C-4AF3-B90F-F494BD025A52}" srcOrd="2" destOrd="0" presId="urn:microsoft.com/office/officeart/2008/layout/LinedList"/>
    <dgm:cxn modelId="{33BE253F-A2EC-4374-A207-0F4324F7BD08}" type="presParOf" srcId="{12123684-35B6-4BCA-85A2-6B726D6C75E1}" destId="{2C03C83E-9F7F-40B5-BF92-63719C912E9D}" srcOrd="3" destOrd="0" presId="urn:microsoft.com/office/officeart/2008/layout/LinedList"/>
    <dgm:cxn modelId="{BC893727-07CC-47AE-90E5-02554A95DE23}" type="presParOf" srcId="{2C03C83E-9F7F-40B5-BF92-63719C912E9D}" destId="{ED952955-D302-4754-91B2-DD49B40C3DF3}" srcOrd="0" destOrd="0" presId="urn:microsoft.com/office/officeart/2008/layout/LinedList"/>
    <dgm:cxn modelId="{60917DEF-76F4-48FA-BD83-EBFF9FF8FBE3}" type="presParOf" srcId="{2C03C83E-9F7F-40B5-BF92-63719C912E9D}" destId="{D7CEE860-56F9-4177-8096-F24551151B85}" srcOrd="1" destOrd="0" presId="urn:microsoft.com/office/officeart/2008/layout/LinedList"/>
    <dgm:cxn modelId="{612F8830-78F2-4A92-95F5-D4F3A0E210A4}" type="presParOf" srcId="{12123684-35B6-4BCA-85A2-6B726D6C75E1}" destId="{B9F2CDAF-6B6E-42CB-95F4-712A30C9990B}" srcOrd="4" destOrd="0" presId="urn:microsoft.com/office/officeart/2008/layout/LinedList"/>
    <dgm:cxn modelId="{2101095E-E249-4857-BD56-B3D1F8E1668C}" type="presParOf" srcId="{12123684-35B6-4BCA-85A2-6B726D6C75E1}" destId="{42524198-6990-4283-B73D-9BE5121187E9}" srcOrd="5" destOrd="0" presId="urn:microsoft.com/office/officeart/2008/layout/LinedList"/>
    <dgm:cxn modelId="{E550F723-0E69-4418-B073-AEF9C3C93A2B}" type="presParOf" srcId="{42524198-6990-4283-B73D-9BE5121187E9}" destId="{54209101-0937-4B2E-AEE3-4F02331D9D53}" srcOrd="0" destOrd="0" presId="urn:microsoft.com/office/officeart/2008/layout/LinedList"/>
    <dgm:cxn modelId="{8A7B4780-9376-4094-A6FE-82778A387D0A}" type="presParOf" srcId="{42524198-6990-4283-B73D-9BE5121187E9}" destId="{B8D91EA7-61D9-4A65-A6B7-EC9D88066AA0}" srcOrd="1" destOrd="0" presId="urn:microsoft.com/office/officeart/2008/layout/LinedList"/>
    <dgm:cxn modelId="{7D3CEAE6-3100-49B3-A520-01AE74D56AE6}" type="presParOf" srcId="{12123684-35B6-4BCA-85A2-6B726D6C75E1}" destId="{B3F03D46-5125-4DD0-A9F1-3F2552817CCB}" srcOrd="6" destOrd="0" presId="urn:microsoft.com/office/officeart/2008/layout/LinedList"/>
    <dgm:cxn modelId="{2DABF542-489D-40C2-B5F9-72D1D92E9CF3}" type="presParOf" srcId="{12123684-35B6-4BCA-85A2-6B726D6C75E1}" destId="{88E987D3-DCC4-4FF3-BA8C-8A90B730F8DC}" srcOrd="7" destOrd="0" presId="urn:microsoft.com/office/officeart/2008/layout/LinedList"/>
    <dgm:cxn modelId="{1F184E70-EE57-45D7-BEF5-F008DB601076}" type="presParOf" srcId="{88E987D3-DCC4-4FF3-BA8C-8A90B730F8DC}" destId="{23AF441F-57C4-4A9D-AA27-66E6EEC677A6}" srcOrd="0" destOrd="0" presId="urn:microsoft.com/office/officeart/2008/layout/LinedList"/>
    <dgm:cxn modelId="{4393ABFD-0A93-4575-8744-FB7C9BC8E8DA}" type="presParOf" srcId="{88E987D3-DCC4-4FF3-BA8C-8A90B730F8DC}" destId="{C11DE545-1E63-4056-962E-7E95751EEB42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B84314-58EE-4EA6-BD66-8E71ED8D7E11}">
      <dsp:nvSpPr>
        <dsp:cNvPr id="0" name=""/>
        <dsp:cNvSpPr/>
      </dsp:nvSpPr>
      <dsp:spPr>
        <a:xfrm>
          <a:off x="0" y="2177"/>
          <a:ext cx="6391275" cy="1103648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B754785-5367-47CE-BA93-EA99E77DD97D}">
      <dsp:nvSpPr>
        <dsp:cNvPr id="0" name=""/>
        <dsp:cNvSpPr/>
      </dsp:nvSpPr>
      <dsp:spPr>
        <a:xfrm>
          <a:off x="333853" y="250498"/>
          <a:ext cx="607006" cy="60700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4D9692E-A61D-4477-B7AD-91DC7C7A0287}">
      <dsp:nvSpPr>
        <dsp:cNvPr id="0" name=""/>
        <dsp:cNvSpPr/>
      </dsp:nvSpPr>
      <dsp:spPr>
        <a:xfrm>
          <a:off x="1274714" y="2177"/>
          <a:ext cx="5116560" cy="11036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6803" tIns="116803" rIns="116803" bIns="116803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0" i="0" kern="1200"/>
            <a:t>Give someone a quick introduction to yourself</a:t>
          </a:r>
          <a:endParaRPr lang="en-US" sz="2200" kern="1200"/>
        </a:p>
      </dsp:txBody>
      <dsp:txXfrm>
        <a:off x="1274714" y="2177"/>
        <a:ext cx="5116560" cy="1103648"/>
      </dsp:txXfrm>
    </dsp:sp>
    <dsp:sp modelId="{39E04098-3B3D-43EE-B561-116C3D61EF02}">
      <dsp:nvSpPr>
        <dsp:cNvPr id="0" name=""/>
        <dsp:cNvSpPr/>
      </dsp:nvSpPr>
      <dsp:spPr>
        <a:xfrm>
          <a:off x="0" y="1381738"/>
          <a:ext cx="6391275" cy="1103648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6957B1-39D5-42E2-A074-28C37EC90512}">
      <dsp:nvSpPr>
        <dsp:cNvPr id="0" name=""/>
        <dsp:cNvSpPr/>
      </dsp:nvSpPr>
      <dsp:spPr>
        <a:xfrm>
          <a:off x="333853" y="1630059"/>
          <a:ext cx="607006" cy="607006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58AF51-4DC9-4F3D-B316-A02DF61D3273}">
      <dsp:nvSpPr>
        <dsp:cNvPr id="0" name=""/>
        <dsp:cNvSpPr/>
      </dsp:nvSpPr>
      <dsp:spPr>
        <a:xfrm>
          <a:off x="1274714" y="1381738"/>
          <a:ext cx="5116560" cy="11036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6803" tIns="116803" rIns="116803" bIns="116803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0" i="0" kern="1200"/>
            <a:t>Include a brief overview of your experience and skills</a:t>
          </a:r>
          <a:endParaRPr lang="en-US" sz="2200" kern="1200"/>
        </a:p>
      </dsp:txBody>
      <dsp:txXfrm>
        <a:off x="1274714" y="1381738"/>
        <a:ext cx="5116560" cy="1103648"/>
      </dsp:txXfrm>
    </dsp:sp>
    <dsp:sp modelId="{BA93515E-51A5-442C-B6A3-D11BD723AEB8}">
      <dsp:nvSpPr>
        <dsp:cNvPr id="0" name=""/>
        <dsp:cNvSpPr/>
      </dsp:nvSpPr>
      <dsp:spPr>
        <a:xfrm>
          <a:off x="0" y="2761299"/>
          <a:ext cx="6391275" cy="1103648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09F881-2732-4B67-B2B6-4D6C19588326}">
      <dsp:nvSpPr>
        <dsp:cNvPr id="0" name=""/>
        <dsp:cNvSpPr/>
      </dsp:nvSpPr>
      <dsp:spPr>
        <a:xfrm>
          <a:off x="333853" y="3009620"/>
          <a:ext cx="607006" cy="607006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408F8B-854E-448C-8323-E1323AE90C4A}">
      <dsp:nvSpPr>
        <dsp:cNvPr id="0" name=""/>
        <dsp:cNvSpPr/>
      </dsp:nvSpPr>
      <dsp:spPr>
        <a:xfrm>
          <a:off x="1274714" y="2761299"/>
          <a:ext cx="5116560" cy="11036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6803" tIns="116803" rIns="116803" bIns="116803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0" i="0" kern="1200"/>
            <a:t>Are helpful in career networking and job and school interviews</a:t>
          </a:r>
          <a:endParaRPr lang="en-US" sz="2200" kern="1200"/>
        </a:p>
      </dsp:txBody>
      <dsp:txXfrm>
        <a:off x="1274714" y="2761299"/>
        <a:ext cx="5116560" cy="1103648"/>
      </dsp:txXfrm>
    </dsp:sp>
    <dsp:sp modelId="{AABCE6AB-097F-4C7D-9FFC-3374F78BF5A3}">
      <dsp:nvSpPr>
        <dsp:cNvPr id="0" name=""/>
        <dsp:cNvSpPr/>
      </dsp:nvSpPr>
      <dsp:spPr>
        <a:xfrm>
          <a:off x="0" y="4140860"/>
          <a:ext cx="6391275" cy="1103648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C28B09-BB29-442F-B08A-FD489A6C449F}">
      <dsp:nvSpPr>
        <dsp:cNvPr id="0" name=""/>
        <dsp:cNvSpPr/>
      </dsp:nvSpPr>
      <dsp:spPr>
        <a:xfrm>
          <a:off x="333853" y="4389181"/>
          <a:ext cx="607006" cy="607006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346D827-9099-4672-B7DD-2F710E2758D7}">
      <dsp:nvSpPr>
        <dsp:cNvPr id="0" name=""/>
        <dsp:cNvSpPr/>
      </dsp:nvSpPr>
      <dsp:spPr>
        <a:xfrm>
          <a:off x="1274714" y="4140860"/>
          <a:ext cx="5116560" cy="11036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6803" tIns="116803" rIns="116803" bIns="116803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0" i="0" kern="1200"/>
            <a:t>Answer the common job interview question: “Tell us about yourself.”</a:t>
          </a:r>
          <a:endParaRPr lang="en-US" sz="2200" kern="1200"/>
        </a:p>
      </dsp:txBody>
      <dsp:txXfrm>
        <a:off x="1274714" y="4140860"/>
        <a:ext cx="5116560" cy="110364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09ACB0-64C9-4948-96C5-044E0D88A7AE}">
      <dsp:nvSpPr>
        <dsp:cNvPr id="0" name=""/>
        <dsp:cNvSpPr/>
      </dsp:nvSpPr>
      <dsp:spPr>
        <a:xfrm>
          <a:off x="0" y="496643"/>
          <a:ext cx="6391275" cy="135252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b="1" kern="1200" dirty="0">
              <a:solidFill>
                <a:schemeClr val="tx1"/>
              </a:solidFill>
            </a:rPr>
            <a:t>Step 1: Create a friendly introduction.</a:t>
          </a:r>
        </a:p>
      </dsp:txBody>
      <dsp:txXfrm>
        <a:off x="66025" y="562668"/>
        <a:ext cx="6259225" cy="1220470"/>
      </dsp:txXfrm>
    </dsp:sp>
    <dsp:sp modelId="{41C32F06-2FD3-4808-9FB9-38D557AF1F56}">
      <dsp:nvSpPr>
        <dsp:cNvPr id="0" name=""/>
        <dsp:cNvSpPr/>
      </dsp:nvSpPr>
      <dsp:spPr>
        <a:xfrm>
          <a:off x="0" y="1947083"/>
          <a:ext cx="6391275" cy="1352520"/>
        </a:xfrm>
        <a:prstGeom prst="roundRect">
          <a:avLst/>
        </a:prstGeom>
        <a:solidFill>
          <a:schemeClr val="accent2">
            <a:hueOff val="-665368"/>
            <a:satOff val="4108"/>
            <a:lumOff val="-588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>
              <a:solidFill>
                <a:schemeClr val="tx1"/>
              </a:solidFill>
            </a:rPr>
            <a:t>“Hello, my name is John Smith. How are you?”</a:t>
          </a:r>
        </a:p>
      </dsp:txBody>
      <dsp:txXfrm>
        <a:off x="66025" y="2013108"/>
        <a:ext cx="6259225" cy="1220470"/>
      </dsp:txXfrm>
    </dsp:sp>
    <dsp:sp modelId="{54172928-A22B-4FED-96FE-8A22FB47B006}">
      <dsp:nvSpPr>
        <dsp:cNvPr id="0" name=""/>
        <dsp:cNvSpPr/>
      </dsp:nvSpPr>
      <dsp:spPr>
        <a:xfrm>
          <a:off x="0" y="3397523"/>
          <a:ext cx="6391275" cy="1352520"/>
        </a:xfrm>
        <a:prstGeom prst="roundRect">
          <a:avLst/>
        </a:prstGeom>
        <a:solidFill>
          <a:schemeClr val="accent2">
            <a:hueOff val="-1330735"/>
            <a:satOff val="8216"/>
            <a:lumOff val="-1176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>
              <a:solidFill>
                <a:schemeClr val="tx1"/>
              </a:solidFill>
            </a:rPr>
            <a:t>“Hello, my name is Sarah Miller. It’s nice to meet you.”</a:t>
          </a:r>
        </a:p>
      </dsp:txBody>
      <dsp:txXfrm>
        <a:off x="66025" y="3463548"/>
        <a:ext cx="6259225" cy="122047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355EBC-839C-42C0-BDF0-32328560212D}">
      <dsp:nvSpPr>
        <dsp:cNvPr id="0" name=""/>
        <dsp:cNvSpPr/>
      </dsp:nvSpPr>
      <dsp:spPr>
        <a:xfrm>
          <a:off x="0" y="9743"/>
          <a:ext cx="6391275" cy="16848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b="1" kern="1200" dirty="0">
              <a:solidFill>
                <a:schemeClr val="tx1"/>
              </a:solidFill>
            </a:rPr>
            <a:t>Step 2: Describe your education, job experience and clubs you are a part of.</a:t>
          </a:r>
        </a:p>
      </dsp:txBody>
      <dsp:txXfrm>
        <a:off x="82245" y="91988"/>
        <a:ext cx="6226785" cy="1520310"/>
      </dsp:txXfrm>
    </dsp:sp>
    <dsp:sp modelId="{30ED146A-1028-42E4-BE1E-815D6F2E9B5B}">
      <dsp:nvSpPr>
        <dsp:cNvPr id="0" name=""/>
        <dsp:cNvSpPr/>
      </dsp:nvSpPr>
      <dsp:spPr>
        <a:xfrm>
          <a:off x="0" y="1780943"/>
          <a:ext cx="6391275" cy="1684800"/>
        </a:xfrm>
        <a:prstGeom prst="roundRect">
          <a:avLst/>
        </a:prstGeom>
        <a:solidFill>
          <a:schemeClr val="accent2">
            <a:hueOff val="-665368"/>
            <a:satOff val="4108"/>
            <a:lumOff val="-588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>
              <a:solidFill>
                <a:schemeClr val="tx1"/>
              </a:solidFill>
            </a:rPr>
            <a:t>Graduated with a masters in education</a:t>
          </a:r>
        </a:p>
      </dsp:txBody>
      <dsp:txXfrm>
        <a:off x="82245" y="1863188"/>
        <a:ext cx="6226785" cy="1520310"/>
      </dsp:txXfrm>
    </dsp:sp>
    <dsp:sp modelId="{A3292C0B-956D-440D-98BA-2FA5F95450E3}">
      <dsp:nvSpPr>
        <dsp:cNvPr id="0" name=""/>
        <dsp:cNvSpPr/>
      </dsp:nvSpPr>
      <dsp:spPr>
        <a:xfrm>
          <a:off x="0" y="3552143"/>
          <a:ext cx="6391275" cy="1684800"/>
        </a:xfrm>
        <a:prstGeom prst="roundRect">
          <a:avLst/>
        </a:prstGeom>
        <a:solidFill>
          <a:schemeClr val="accent2">
            <a:hueOff val="-1330735"/>
            <a:satOff val="8216"/>
            <a:lumOff val="-1176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>
              <a:solidFill>
                <a:schemeClr val="tx1"/>
              </a:solidFill>
            </a:rPr>
            <a:t>Taught high school classes for six years</a:t>
          </a:r>
        </a:p>
      </dsp:txBody>
      <dsp:txXfrm>
        <a:off x="82245" y="3634388"/>
        <a:ext cx="6226785" cy="152031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0E8851-329D-45BE-81AE-0C4FD34E13AC}">
      <dsp:nvSpPr>
        <dsp:cNvPr id="0" name=""/>
        <dsp:cNvSpPr/>
      </dsp:nvSpPr>
      <dsp:spPr>
        <a:xfrm>
          <a:off x="0" y="270293"/>
          <a:ext cx="6391275" cy="107932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marL="0" lvl="0" indent="0" algn="l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500" b="1" kern="1200" dirty="0">
              <a:solidFill>
                <a:schemeClr val="tx1"/>
              </a:solidFill>
            </a:rPr>
            <a:t>Step 3: List your skills</a:t>
          </a:r>
        </a:p>
      </dsp:txBody>
      <dsp:txXfrm>
        <a:off x="52688" y="322981"/>
        <a:ext cx="6285899" cy="973949"/>
      </dsp:txXfrm>
    </dsp:sp>
    <dsp:sp modelId="{479C2649-A45A-45A6-8EA4-5E165BD0BDF9}">
      <dsp:nvSpPr>
        <dsp:cNvPr id="0" name=""/>
        <dsp:cNvSpPr/>
      </dsp:nvSpPr>
      <dsp:spPr>
        <a:xfrm>
          <a:off x="0" y="1479218"/>
          <a:ext cx="6391275" cy="1079325"/>
        </a:xfrm>
        <a:prstGeom prst="roundRect">
          <a:avLst/>
        </a:prstGeom>
        <a:solidFill>
          <a:schemeClr val="accent2">
            <a:hueOff val="-443578"/>
            <a:satOff val="2739"/>
            <a:lumOff val="-392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marL="0" lvl="0" indent="0" algn="l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500" kern="1200">
              <a:solidFill>
                <a:schemeClr val="tx1"/>
              </a:solidFill>
            </a:rPr>
            <a:t>Organized</a:t>
          </a:r>
        </a:p>
      </dsp:txBody>
      <dsp:txXfrm>
        <a:off x="52688" y="1531906"/>
        <a:ext cx="6285899" cy="973949"/>
      </dsp:txXfrm>
    </dsp:sp>
    <dsp:sp modelId="{78037558-F835-4055-A200-FC0D2B42E394}">
      <dsp:nvSpPr>
        <dsp:cNvPr id="0" name=""/>
        <dsp:cNvSpPr/>
      </dsp:nvSpPr>
      <dsp:spPr>
        <a:xfrm>
          <a:off x="0" y="2688143"/>
          <a:ext cx="6391275" cy="1079325"/>
        </a:xfrm>
        <a:prstGeom prst="roundRect">
          <a:avLst/>
        </a:prstGeom>
        <a:solidFill>
          <a:schemeClr val="accent2">
            <a:hueOff val="-887157"/>
            <a:satOff val="5477"/>
            <a:lumOff val="-784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marL="0" lvl="0" indent="0" algn="l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500" kern="1200">
              <a:solidFill>
                <a:schemeClr val="tx1"/>
              </a:solidFill>
            </a:rPr>
            <a:t>Good communicator</a:t>
          </a:r>
        </a:p>
      </dsp:txBody>
      <dsp:txXfrm>
        <a:off x="52688" y="2740831"/>
        <a:ext cx="6285899" cy="973949"/>
      </dsp:txXfrm>
    </dsp:sp>
    <dsp:sp modelId="{88B90BF1-4415-4F28-91A3-22F126BAF66E}">
      <dsp:nvSpPr>
        <dsp:cNvPr id="0" name=""/>
        <dsp:cNvSpPr/>
      </dsp:nvSpPr>
      <dsp:spPr>
        <a:xfrm>
          <a:off x="0" y="3897068"/>
          <a:ext cx="6391275" cy="1079325"/>
        </a:xfrm>
        <a:prstGeom prst="roundRect">
          <a:avLst/>
        </a:prstGeom>
        <a:solidFill>
          <a:schemeClr val="accent2">
            <a:hueOff val="-1330735"/>
            <a:satOff val="8216"/>
            <a:lumOff val="-1176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marL="0" lvl="0" indent="0" algn="l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500" kern="1200" dirty="0">
              <a:solidFill>
                <a:schemeClr val="tx1"/>
              </a:solidFill>
            </a:rPr>
            <a:t>Adept at Excel</a:t>
          </a:r>
        </a:p>
      </dsp:txBody>
      <dsp:txXfrm>
        <a:off x="52688" y="3949756"/>
        <a:ext cx="6285899" cy="97394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574A7D-BB1E-48B5-9A8F-438AC4941156}">
      <dsp:nvSpPr>
        <dsp:cNvPr id="0" name=""/>
        <dsp:cNvSpPr/>
      </dsp:nvSpPr>
      <dsp:spPr>
        <a:xfrm>
          <a:off x="0" y="434093"/>
          <a:ext cx="6391275" cy="139229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b="1" kern="1200" dirty="0">
              <a:solidFill>
                <a:schemeClr val="tx1"/>
              </a:solidFill>
            </a:rPr>
            <a:t>Step 4: State your career goal</a:t>
          </a:r>
        </a:p>
      </dsp:txBody>
      <dsp:txXfrm>
        <a:off x="67966" y="502059"/>
        <a:ext cx="6255343" cy="1256367"/>
      </dsp:txXfrm>
    </dsp:sp>
    <dsp:sp modelId="{A4FC074A-2C12-44C7-B5FF-0DD7CB3E86F6}">
      <dsp:nvSpPr>
        <dsp:cNvPr id="0" name=""/>
        <dsp:cNvSpPr/>
      </dsp:nvSpPr>
      <dsp:spPr>
        <a:xfrm>
          <a:off x="0" y="1927193"/>
          <a:ext cx="6391275" cy="1392299"/>
        </a:xfrm>
        <a:prstGeom prst="roundRect">
          <a:avLst/>
        </a:prstGeom>
        <a:solidFill>
          <a:schemeClr val="accent2">
            <a:hueOff val="-665368"/>
            <a:satOff val="4108"/>
            <a:lumOff val="-588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>
              <a:solidFill>
                <a:schemeClr val="tx1"/>
              </a:solidFill>
            </a:rPr>
            <a:t>I am interested in being a nursing assistant.</a:t>
          </a:r>
        </a:p>
      </dsp:txBody>
      <dsp:txXfrm>
        <a:off x="67966" y="1995159"/>
        <a:ext cx="6255343" cy="1256367"/>
      </dsp:txXfrm>
    </dsp:sp>
    <dsp:sp modelId="{4B20576F-676B-485C-8179-8D5207798187}">
      <dsp:nvSpPr>
        <dsp:cNvPr id="0" name=""/>
        <dsp:cNvSpPr/>
      </dsp:nvSpPr>
      <dsp:spPr>
        <a:xfrm>
          <a:off x="0" y="3420293"/>
          <a:ext cx="6391275" cy="1392299"/>
        </a:xfrm>
        <a:prstGeom prst="roundRect">
          <a:avLst/>
        </a:prstGeom>
        <a:solidFill>
          <a:schemeClr val="accent2">
            <a:hueOff val="-1330735"/>
            <a:satOff val="8216"/>
            <a:lumOff val="-1176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>
              <a:solidFill>
                <a:schemeClr val="tx1"/>
              </a:solidFill>
            </a:rPr>
            <a:t>I would like to get an internship in marine biology</a:t>
          </a:r>
        </a:p>
      </dsp:txBody>
      <dsp:txXfrm>
        <a:off x="67966" y="3488259"/>
        <a:ext cx="6255343" cy="125636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68F082-4824-4CCB-8FC8-0DBF33F7054B}">
      <dsp:nvSpPr>
        <dsp:cNvPr id="0" name=""/>
        <dsp:cNvSpPr/>
      </dsp:nvSpPr>
      <dsp:spPr>
        <a:xfrm>
          <a:off x="0" y="194004"/>
          <a:ext cx="6391275" cy="115202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b="1" kern="1200" dirty="0">
              <a:solidFill>
                <a:schemeClr val="tx1"/>
              </a:solidFill>
            </a:rPr>
            <a:t>Step 5: Call to action</a:t>
          </a:r>
        </a:p>
      </dsp:txBody>
      <dsp:txXfrm>
        <a:off x="56237" y="250241"/>
        <a:ext cx="6278801" cy="1039555"/>
      </dsp:txXfrm>
    </dsp:sp>
    <dsp:sp modelId="{DF2169AD-63EB-4A81-841D-AB8F1B9DA6EA}">
      <dsp:nvSpPr>
        <dsp:cNvPr id="0" name=""/>
        <dsp:cNvSpPr/>
      </dsp:nvSpPr>
      <dsp:spPr>
        <a:xfrm>
          <a:off x="0" y="1429553"/>
          <a:ext cx="6391275" cy="1152029"/>
        </a:xfrm>
        <a:prstGeom prst="roundRect">
          <a:avLst/>
        </a:prstGeom>
        <a:solidFill>
          <a:schemeClr val="accent2">
            <a:hueOff val="-443578"/>
            <a:satOff val="2739"/>
            <a:lumOff val="-392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>
              <a:solidFill>
                <a:schemeClr val="tx1"/>
              </a:solidFill>
            </a:rPr>
            <a:t>Are you available to chat over the phone about this goal?</a:t>
          </a:r>
        </a:p>
      </dsp:txBody>
      <dsp:txXfrm>
        <a:off x="56237" y="1485790"/>
        <a:ext cx="6278801" cy="1039555"/>
      </dsp:txXfrm>
    </dsp:sp>
    <dsp:sp modelId="{2AFC8250-025E-42D2-BD80-16D27AE54966}">
      <dsp:nvSpPr>
        <dsp:cNvPr id="0" name=""/>
        <dsp:cNvSpPr/>
      </dsp:nvSpPr>
      <dsp:spPr>
        <a:xfrm>
          <a:off x="0" y="2665103"/>
          <a:ext cx="6391275" cy="1152029"/>
        </a:xfrm>
        <a:prstGeom prst="roundRect">
          <a:avLst/>
        </a:prstGeom>
        <a:solidFill>
          <a:schemeClr val="accent2">
            <a:hueOff val="-887157"/>
            <a:satOff val="5477"/>
            <a:lumOff val="-784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>
              <a:solidFill>
                <a:schemeClr val="tx1"/>
              </a:solidFill>
            </a:rPr>
            <a:t>Are you available for an informational interview?</a:t>
          </a:r>
        </a:p>
      </dsp:txBody>
      <dsp:txXfrm>
        <a:off x="56237" y="2721340"/>
        <a:ext cx="6278801" cy="1039555"/>
      </dsp:txXfrm>
    </dsp:sp>
    <dsp:sp modelId="{C7F563BB-F12D-4F64-8DD1-B0BA11990B8D}">
      <dsp:nvSpPr>
        <dsp:cNvPr id="0" name=""/>
        <dsp:cNvSpPr/>
      </dsp:nvSpPr>
      <dsp:spPr>
        <a:xfrm>
          <a:off x="0" y="3900653"/>
          <a:ext cx="6391275" cy="1152029"/>
        </a:xfrm>
        <a:prstGeom prst="roundRect">
          <a:avLst/>
        </a:prstGeom>
        <a:solidFill>
          <a:schemeClr val="accent2">
            <a:hueOff val="-1330735"/>
            <a:satOff val="8216"/>
            <a:lumOff val="-1176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>
              <a:solidFill>
                <a:schemeClr val="tx1"/>
              </a:solidFill>
            </a:rPr>
            <a:t>Who is the best person to contact to learn more about this field?</a:t>
          </a:r>
        </a:p>
      </dsp:txBody>
      <dsp:txXfrm>
        <a:off x="56237" y="3956890"/>
        <a:ext cx="6278801" cy="103955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49D88F-9BAE-411F-BA8C-4C2BFB56ABF2}">
      <dsp:nvSpPr>
        <dsp:cNvPr id="0" name=""/>
        <dsp:cNvSpPr/>
      </dsp:nvSpPr>
      <dsp:spPr>
        <a:xfrm>
          <a:off x="1278255" y="1639"/>
          <a:ext cx="5113020" cy="1680579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207" tIns="426867" rIns="99207" bIns="426867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Work with a partner to fill out the graphic organizer.</a:t>
          </a:r>
        </a:p>
      </dsp:txBody>
      <dsp:txXfrm>
        <a:off x="1278255" y="1639"/>
        <a:ext cx="5113020" cy="1680579"/>
      </dsp:txXfrm>
    </dsp:sp>
    <dsp:sp modelId="{E34533BF-9021-49E5-8ABC-5C96A1300295}">
      <dsp:nvSpPr>
        <dsp:cNvPr id="0" name=""/>
        <dsp:cNvSpPr/>
      </dsp:nvSpPr>
      <dsp:spPr>
        <a:xfrm>
          <a:off x="0" y="1639"/>
          <a:ext cx="1278255" cy="168057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7641" tIns="166004" rIns="67641" bIns="166004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 dirty="0"/>
            <a:t>1</a:t>
          </a:r>
        </a:p>
      </dsp:txBody>
      <dsp:txXfrm>
        <a:off x="0" y="1639"/>
        <a:ext cx="1278255" cy="1680579"/>
      </dsp:txXfrm>
    </dsp:sp>
    <dsp:sp modelId="{F200010C-BE49-4004-B42C-6B523A7C540B}">
      <dsp:nvSpPr>
        <dsp:cNvPr id="0" name=""/>
        <dsp:cNvSpPr/>
      </dsp:nvSpPr>
      <dsp:spPr>
        <a:xfrm>
          <a:off x="1278255" y="1783053"/>
          <a:ext cx="5113020" cy="1680579"/>
        </a:xfrm>
        <a:prstGeom prst="rect">
          <a:avLst/>
        </a:prstGeom>
        <a:solidFill>
          <a:schemeClr val="accent2">
            <a:tint val="40000"/>
            <a:alpha val="90000"/>
            <a:hueOff val="-815231"/>
            <a:satOff val="5224"/>
            <a:lumOff val="238"/>
            <a:alphaOff val="0"/>
          </a:schemeClr>
        </a:solidFill>
        <a:ln w="19050" cap="rnd" cmpd="sng" algn="ctr">
          <a:solidFill>
            <a:schemeClr val="accent2">
              <a:tint val="40000"/>
              <a:alpha val="90000"/>
              <a:hueOff val="-815231"/>
              <a:satOff val="5224"/>
              <a:lumOff val="23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207" tIns="426867" rIns="99207" bIns="426867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When you are finished, take turns reading your elevator pitch to one another</a:t>
          </a:r>
        </a:p>
      </dsp:txBody>
      <dsp:txXfrm>
        <a:off x="1278255" y="1783053"/>
        <a:ext cx="5113020" cy="1680579"/>
      </dsp:txXfrm>
    </dsp:sp>
    <dsp:sp modelId="{EEA222C7-76A1-43FF-9E33-A77015EA45D4}">
      <dsp:nvSpPr>
        <dsp:cNvPr id="0" name=""/>
        <dsp:cNvSpPr/>
      </dsp:nvSpPr>
      <dsp:spPr>
        <a:xfrm>
          <a:off x="0" y="1783053"/>
          <a:ext cx="1278255" cy="1680579"/>
        </a:xfrm>
        <a:prstGeom prst="rect">
          <a:avLst/>
        </a:prstGeom>
        <a:solidFill>
          <a:schemeClr val="accent2">
            <a:hueOff val="-665368"/>
            <a:satOff val="4108"/>
            <a:lumOff val="-588"/>
            <a:alphaOff val="0"/>
          </a:schemeClr>
        </a:solidFill>
        <a:ln w="19050" cap="rnd" cmpd="sng" algn="ctr">
          <a:solidFill>
            <a:schemeClr val="accent2">
              <a:hueOff val="-665368"/>
              <a:satOff val="4108"/>
              <a:lumOff val="-58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7641" tIns="166004" rIns="67641" bIns="166004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 dirty="0"/>
            <a:t>2</a:t>
          </a:r>
        </a:p>
      </dsp:txBody>
      <dsp:txXfrm>
        <a:off x="0" y="1783053"/>
        <a:ext cx="1278255" cy="1680579"/>
      </dsp:txXfrm>
    </dsp:sp>
    <dsp:sp modelId="{B9FA5205-F0E5-4558-8E74-0FCD40C70FC8}">
      <dsp:nvSpPr>
        <dsp:cNvPr id="0" name=""/>
        <dsp:cNvSpPr/>
      </dsp:nvSpPr>
      <dsp:spPr>
        <a:xfrm>
          <a:off x="1278255" y="3564467"/>
          <a:ext cx="5113020" cy="1680579"/>
        </a:xfrm>
        <a:prstGeom prst="rect">
          <a:avLst/>
        </a:prstGeom>
        <a:solidFill>
          <a:schemeClr val="accent2">
            <a:tint val="40000"/>
            <a:alpha val="90000"/>
            <a:hueOff val="-1630462"/>
            <a:satOff val="10447"/>
            <a:lumOff val="477"/>
            <a:alphaOff val="0"/>
          </a:schemeClr>
        </a:solidFill>
        <a:ln w="19050" cap="rnd" cmpd="sng" algn="ctr">
          <a:solidFill>
            <a:schemeClr val="accent2">
              <a:tint val="40000"/>
              <a:alpha val="90000"/>
              <a:hueOff val="-1630462"/>
              <a:satOff val="10447"/>
              <a:lumOff val="47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207" tIns="426867" rIns="99207" bIns="426867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After you share your elevator pitches, use the feedback chart to give feedback to your partner.</a:t>
          </a:r>
        </a:p>
      </dsp:txBody>
      <dsp:txXfrm>
        <a:off x="1278255" y="3564467"/>
        <a:ext cx="5113020" cy="1680579"/>
      </dsp:txXfrm>
    </dsp:sp>
    <dsp:sp modelId="{E36156F6-72E4-4413-8D88-3074507FD967}">
      <dsp:nvSpPr>
        <dsp:cNvPr id="0" name=""/>
        <dsp:cNvSpPr/>
      </dsp:nvSpPr>
      <dsp:spPr>
        <a:xfrm>
          <a:off x="0" y="3564467"/>
          <a:ext cx="1278255" cy="1680579"/>
        </a:xfrm>
        <a:prstGeom prst="rect">
          <a:avLst/>
        </a:prstGeom>
        <a:solidFill>
          <a:schemeClr val="accent2">
            <a:hueOff val="-1330735"/>
            <a:satOff val="8216"/>
            <a:lumOff val="-1176"/>
            <a:alphaOff val="0"/>
          </a:schemeClr>
        </a:solidFill>
        <a:ln w="19050" cap="rnd" cmpd="sng" algn="ctr">
          <a:solidFill>
            <a:schemeClr val="accent2">
              <a:hueOff val="-1330735"/>
              <a:satOff val="8216"/>
              <a:lumOff val="-117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7641" tIns="166004" rIns="67641" bIns="166004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 dirty="0"/>
            <a:t>3</a:t>
          </a:r>
        </a:p>
      </dsp:txBody>
      <dsp:txXfrm>
        <a:off x="0" y="3564467"/>
        <a:ext cx="1278255" cy="1680579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35290D-4FF7-4A29-8E62-270E521A1F01}">
      <dsp:nvSpPr>
        <dsp:cNvPr id="0" name=""/>
        <dsp:cNvSpPr/>
      </dsp:nvSpPr>
      <dsp:spPr>
        <a:xfrm>
          <a:off x="-180232" y="8316"/>
          <a:ext cx="6241208" cy="149430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31F413-AA2B-400D-8778-F51A68B5BD04}">
      <dsp:nvSpPr>
        <dsp:cNvPr id="0" name=""/>
        <dsp:cNvSpPr/>
      </dsp:nvSpPr>
      <dsp:spPr>
        <a:xfrm>
          <a:off x="219794" y="341657"/>
          <a:ext cx="821865" cy="82186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8D98B4-55E5-4E80-AE99-43507AC46D22}">
      <dsp:nvSpPr>
        <dsp:cNvPr id="0" name=""/>
        <dsp:cNvSpPr/>
      </dsp:nvSpPr>
      <dsp:spPr>
        <a:xfrm>
          <a:off x="1138349" y="8316"/>
          <a:ext cx="4511914" cy="14943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8147" tIns="158147" rIns="158147" bIns="158147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b="0" i="0" kern="1200" dirty="0"/>
            <a:t>How did if feel to give an elevator pitch?</a:t>
          </a:r>
          <a:endParaRPr lang="en-US" sz="2500" kern="1200" dirty="0"/>
        </a:p>
      </dsp:txBody>
      <dsp:txXfrm>
        <a:off x="1138349" y="8316"/>
        <a:ext cx="4511914" cy="1494301"/>
      </dsp:txXfrm>
    </dsp:sp>
    <dsp:sp modelId="{8A4A446D-E4F1-409B-B2A6-F637D0DC615C}">
      <dsp:nvSpPr>
        <dsp:cNvPr id="0" name=""/>
        <dsp:cNvSpPr/>
      </dsp:nvSpPr>
      <dsp:spPr>
        <a:xfrm>
          <a:off x="-180232" y="1876192"/>
          <a:ext cx="6241208" cy="149430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4394558-8B93-4E10-B58F-6F663A20AA79}">
      <dsp:nvSpPr>
        <dsp:cNvPr id="0" name=""/>
        <dsp:cNvSpPr/>
      </dsp:nvSpPr>
      <dsp:spPr>
        <a:xfrm>
          <a:off x="183689" y="2212410"/>
          <a:ext cx="821865" cy="82186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65C594-4D08-4055-A492-0AEEF5E65D5C}">
      <dsp:nvSpPr>
        <dsp:cNvPr id="0" name=""/>
        <dsp:cNvSpPr/>
      </dsp:nvSpPr>
      <dsp:spPr>
        <a:xfrm>
          <a:off x="1116331" y="1876192"/>
          <a:ext cx="4511914" cy="14943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8147" tIns="158147" rIns="158147" bIns="158147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b="0" i="0" kern="1200" dirty="0"/>
            <a:t>What was easy about making an elevator pitch? What was challenging?</a:t>
          </a:r>
          <a:endParaRPr lang="en-US" sz="2500" kern="1200" dirty="0"/>
        </a:p>
      </dsp:txBody>
      <dsp:txXfrm>
        <a:off x="1116331" y="1876192"/>
        <a:ext cx="4511914" cy="1494301"/>
      </dsp:txXfrm>
    </dsp:sp>
    <dsp:sp modelId="{5CDBB5B8-792D-470E-8392-04200B82DEA7}">
      <dsp:nvSpPr>
        <dsp:cNvPr id="0" name=""/>
        <dsp:cNvSpPr/>
      </dsp:nvSpPr>
      <dsp:spPr>
        <a:xfrm>
          <a:off x="-180232" y="3744069"/>
          <a:ext cx="6241208" cy="149430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A8635E6-4230-4278-BACE-B9A614FF9530}">
      <dsp:nvSpPr>
        <dsp:cNvPr id="0" name=""/>
        <dsp:cNvSpPr/>
      </dsp:nvSpPr>
      <dsp:spPr>
        <a:xfrm>
          <a:off x="183689" y="4080287"/>
          <a:ext cx="821865" cy="821865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7CA2DF-EBB8-45C0-97BF-18CC3EFE7E41}">
      <dsp:nvSpPr>
        <dsp:cNvPr id="0" name=""/>
        <dsp:cNvSpPr/>
      </dsp:nvSpPr>
      <dsp:spPr>
        <a:xfrm>
          <a:off x="1049735" y="3744069"/>
          <a:ext cx="5239595" cy="14943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8147" tIns="158147" rIns="158147" bIns="158147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b="0" i="0" kern="1200" dirty="0"/>
            <a:t>What could you do to improve your elevator pitch?</a:t>
          </a:r>
          <a:endParaRPr lang="en-US" sz="2500" kern="1200" dirty="0"/>
        </a:p>
      </dsp:txBody>
      <dsp:txXfrm>
        <a:off x="1049735" y="3744069"/>
        <a:ext cx="5239595" cy="1494301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D4F6B9-76C8-428B-8180-809D91EDAC51}">
      <dsp:nvSpPr>
        <dsp:cNvPr id="0" name=""/>
        <dsp:cNvSpPr/>
      </dsp:nvSpPr>
      <dsp:spPr>
        <a:xfrm>
          <a:off x="0" y="0"/>
          <a:ext cx="6391275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4E7AEA-F08D-424A-B8B7-53BAACC9DEE7}">
      <dsp:nvSpPr>
        <dsp:cNvPr id="0" name=""/>
        <dsp:cNvSpPr/>
      </dsp:nvSpPr>
      <dsp:spPr>
        <a:xfrm>
          <a:off x="0" y="0"/>
          <a:ext cx="6391275" cy="13116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b="0" i="0" kern="1200"/>
            <a:t>Elevator pitches are important for networking and college and job interviews</a:t>
          </a:r>
          <a:endParaRPr lang="en-US" sz="2600" kern="1200"/>
        </a:p>
      </dsp:txBody>
      <dsp:txXfrm>
        <a:off x="0" y="0"/>
        <a:ext cx="6391275" cy="1311671"/>
      </dsp:txXfrm>
    </dsp:sp>
    <dsp:sp modelId="{4184238F-BB4C-4AF3-B90F-F494BD025A52}">
      <dsp:nvSpPr>
        <dsp:cNvPr id="0" name=""/>
        <dsp:cNvSpPr/>
      </dsp:nvSpPr>
      <dsp:spPr>
        <a:xfrm>
          <a:off x="0" y="1311671"/>
          <a:ext cx="6391275" cy="0"/>
        </a:xfrm>
        <a:prstGeom prst="line">
          <a:avLst/>
        </a:prstGeom>
        <a:solidFill>
          <a:schemeClr val="accent2">
            <a:hueOff val="-443578"/>
            <a:satOff val="2739"/>
            <a:lumOff val="-392"/>
            <a:alphaOff val="0"/>
          </a:schemeClr>
        </a:solidFill>
        <a:ln w="19050" cap="rnd" cmpd="sng" algn="ctr">
          <a:solidFill>
            <a:schemeClr val="accent2">
              <a:hueOff val="-443578"/>
              <a:satOff val="2739"/>
              <a:lumOff val="-39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D952955-D302-4754-91B2-DD49B40C3DF3}">
      <dsp:nvSpPr>
        <dsp:cNvPr id="0" name=""/>
        <dsp:cNvSpPr/>
      </dsp:nvSpPr>
      <dsp:spPr>
        <a:xfrm>
          <a:off x="0" y="1311671"/>
          <a:ext cx="6391275" cy="13116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b="0" i="0" kern="1200"/>
            <a:t>They should answer the questions: </a:t>
          </a:r>
          <a:r>
            <a:rPr lang="en-US" sz="2600" b="0" i="1" kern="1200"/>
            <a:t>Who am I? What do I do? What do I want?</a:t>
          </a:r>
          <a:endParaRPr lang="en-US" sz="2600" kern="1200"/>
        </a:p>
      </dsp:txBody>
      <dsp:txXfrm>
        <a:off x="0" y="1311671"/>
        <a:ext cx="6391275" cy="1311671"/>
      </dsp:txXfrm>
    </dsp:sp>
    <dsp:sp modelId="{B9F2CDAF-6B6E-42CB-95F4-712A30C9990B}">
      <dsp:nvSpPr>
        <dsp:cNvPr id="0" name=""/>
        <dsp:cNvSpPr/>
      </dsp:nvSpPr>
      <dsp:spPr>
        <a:xfrm>
          <a:off x="0" y="2623343"/>
          <a:ext cx="6391275" cy="0"/>
        </a:xfrm>
        <a:prstGeom prst="line">
          <a:avLst/>
        </a:prstGeom>
        <a:solidFill>
          <a:schemeClr val="accent2">
            <a:hueOff val="-887157"/>
            <a:satOff val="5477"/>
            <a:lumOff val="-784"/>
            <a:alphaOff val="0"/>
          </a:schemeClr>
        </a:solidFill>
        <a:ln w="19050" cap="rnd" cmpd="sng" algn="ctr">
          <a:solidFill>
            <a:schemeClr val="accent2">
              <a:hueOff val="-887157"/>
              <a:satOff val="5477"/>
              <a:lumOff val="-78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209101-0937-4B2E-AEE3-4F02331D9D53}">
      <dsp:nvSpPr>
        <dsp:cNvPr id="0" name=""/>
        <dsp:cNvSpPr/>
      </dsp:nvSpPr>
      <dsp:spPr>
        <a:xfrm>
          <a:off x="0" y="2623343"/>
          <a:ext cx="6391275" cy="13116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b="0" i="0" kern="1200"/>
            <a:t>They should be friendly and professional</a:t>
          </a:r>
          <a:endParaRPr lang="en-US" sz="2600" kern="1200"/>
        </a:p>
      </dsp:txBody>
      <dsp:txXfrm>
        <a:off x="0" y="2623343"/>
        <a:ext cx="6391275" cy="1311671"/>
      </dsp:txXfrm>
    </dsp:sp>
    <dsp:sp modelId="{B3F03D46-5125-4DD0-A9F1-3F2552817CCB}">
      <dsp:nvSpPr>
        <dsp:cNvPr id="0" name=""/>
        <dsp:cNvSpPr/>
      </dsp:nvSpPr>
      <dsp:spPr>
        <a:xfrm>
          <a:off x="0" y="3935015"/>
          <a:ext cx="6391275" cy="0"/>
        </a:xfrm>
        <a:prstGeom prst="line">
          <a:avLst/>
        </a:prstGeom>
        <a:solidFill>
          <a:schemeClr val="accent2">
            <a:hueOff val="-1330735"/>
            <a:satOff val="8216"/>
            <a:lumOff val="-1176"/>
            <a:alphaOff val="0"/>
          </a:schemeClr>
        </a:solidFill>
        <a:ln w="19050" cap="rnd" cmpd="sng" algn="ctr">
          <a:solidFill>
            <a:schemeClr val="accent2">
              <a:hueOff val="-1330735"/>
              <a:satOff val="8216"/>
              <a:lumOff val="-117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AF441F-57C4-4A9D-AA27-66E6EEC677A6}">
      <dsp:nvSpPr>
        <dsp:cNvPr id="0" name=""/>
        <dsp:cNvSpPr/>
      </dsp:nvSpPr>
      <dsp:spPr>
        <a:xfrm>
          <a:off x="0" y="3935015"/>
          <a:ext cx="6391275" cy="13116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b="0" i="0" kern="1200"/>
            <a:t>They should last no more than 45 seconds</a:t>
          </a:r>
          <a:endParaRPr lang="en-US" sz="2600" kern="1200"/>
        </a:p>
      </dsp:txBody>
      <dsp:txXfrm>
        <a:off x="0" y="3935015"/>
        <a:ext cx="6391275" cy="13116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16/7/layout/VerticalSolidActionList">
  <dgm:title val="Vertical Solid Action List"/>
  <dgm:desc val="Use to show non-sequential or grouped lists of information. Works well with large amounts of text. All text has the same level of emphasis, and direction is not implied."/>
  <dgm:catLst>
    <dgm:cat type="list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  <dgm:pt modelId="5">
          <dgm:prSet phldr="1"/>
        </dgm:pt>
        <dgm:pt modelId="5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7" srcId="0" destId="4" srcOrd="3" destOrd="0"/>
        <dgm:cxn modelId="8" srcId="0" destId="5" srcOrd="4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  <dgm:cxn modelId="53" srcId="5" destId="5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6"/>
      <dgm:constr type="primFontSz" for="des" forName="parentText" op="equ" val="28"/>
      <dgm:constr type="primFontSz" for="des" forName="descendantText" refType="primFontSz" refFor="des" refForName="parentText" op="lte" fact="0.82"/>
      <dgm:constr type="primFontSz" for="des" forName="parentText" refType="primFontSz" refFor="des" refForName="descendantText" op="lte" fact="1.25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2"/>
          <dgm:constr type="w" for="ch" forName="descendantText" refType="w" fact="0.8"/>
          <dgm:constr type="h" for="ch" forName="parentText" refType="h"/>
          <dgm:constr type="h" for="ch" forName="descendantText" refType="h" refFor="ch" refForName="parentText"/>
        </dgm:constrLst>
        <dgm:ruleLst/>
        <dgm:layoutNode name="parentText" styleLbl="alignNode1">
          <dgm:varLst>
            <dgm:chMax val="1"/>
            <dgm:bulletEnabled/>
          </dgm:varLst>
          <dgm:alg type="tx"/>
          <dgm:shape xmlns:r="http://schemas.openxmlformats.org/officeDocument/2006/relationships" type="rect" r:blip="" zOrderOff="3">
            <dgm:adjLst/>
          </dgm:shape>
          <dgm:presOf axis="self" ptType="node"/>
          <dgm:constrLst>
            <dgm:constr type="tMarg" refType="h" fact="0.28"/>
            <dgm:constr type="bMarg" refType="h" fact="0.28"/>
            <dgm:constr type="lMarg" refType="w" fact="0.15"/>
            <dgm:constr type="rMarg" refType="w" fact="0.15"/>
          </dgm:constrLst>
          <dgm:ruleLst>
            <dgm:rule type="primFontSz" val="15" fact="NaN" max="NaN"/>
          </dgm:ruleLst>
        </dgm:layoutNode>
        <dgm:layoutNode name="descendantText" styleLbl="alignAccFollowNode1">
          <dgm:varLst>
            <dgm:bulletEnabled/>
          </dgm:varLst>
          <dgm:alg type="tx">
            <dgm:param type="stBulletLvl" val="0"/>
            <dgm:param type="parTxLTRAlign" val="l"/>
            <dgm:param type="shpTxLTRAlignCh" val="l"/>
            <dgm:param type="parTxRTLAlign" val="r"/>
            <dgm:param type="shpTxRTLAlignCh" val="r"/>
          </dgm:alg>
          <dgm:choose name="Name10">
            <dgm:if name="Name11" func="var" arg="dir" op="equ" val="norm">
              <dgm:shape xmlns:r="http://schemas.openxmlformats.org/officeDocument/2006/relationships" type="rect" r:blip="">
                <dgm:adjLst/>
              </dgm:shape>
            </dgm:if>
            <dgm:else name="Name12">
              <dgm:shape xmlns:r="http://schemas.openxmlformats.org/officeDocument/2006/relationships" type="rect" r:blip="">
                <dgm:adjLst/>
              </dgm:shape>
            </dgm:else>
          </dgm:choose>
          <dgm:presOf axis="des" ptType="node"/>
          <dgm:constrLst>
            <dgm:constr type="primFontSz" val="24"/>
            <dgm:constr type="lMarg" refType="w" fact="0.055"/>
            <dgm:constr type="rMarg" refType="w" fact="0.055"/>
            <dgm:constr type="tMarg" refType="h" fact="0.72"/>
            <dgm:constr type="bMarg" refType="h" fact="0.72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089390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DF291F73-3419-432B-9047-61C649A1CB86}" type="datetimeFigureOut">
              <a:rPr lang="en-US" smtClean="0"/>
              <a:t>8/4/2023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9592" y="3226820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96E4F293-A654-42ED-A252-ADEF29246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4691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6674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91F73-3419-432B-9047-61C649A1CB86}" type="datetimeFigureOut">
              <a:rPr lang="en-US" smtClean="0"/>
              <a:t>8/4/2023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4F293-A654-42ED-A252-ADEF29246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1716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91F73-3419-432B-9047-61C649A1CB86}" type="datetimeFigureOut">
              <a:rPr lang="en-US" smtClean="0"/>
              <a:t>8/4/2023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4F293-A654-42ED-A252-ADEF29246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9970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3" name="TextBox 12"/>
          <p:cNvSpPr txBox="1"/>
          <p:nvPr/>
        </p:nvSpPr>
        <p:spPr>
          <a:xfrm>
            <a:off x="9719438" y="2631815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98295" y="591093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0517"/>
            <a:ext cx="8453906" cy="2698249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91F73-3419-432B-9047-61C649A1CB86}" type="datetimeFigureOut">
              <a:rPr lang="en-US" smtClean="0"/>
              <a:t>8/4/2023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4F293-A654-42ED-A252-ADEF29246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9659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33068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91F73-3419-432B-9047-61C649A1CB86}" type="datetimeFigureOut">
              <a:rPr lang="en-US" smtClean="0"/>
              <a:t>8/4/2023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4F293-A654-42ED-A252-ADEF29246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4320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72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93561"/>
            <a:ext cx="3129168" cy="28334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2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93561"/>
            <a:ext cx="3145380" cy="28334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617299"/>
            <a:ext cx="3161029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93561"/>
            <a:ext cx="3164719" cy="28334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91F73-3419-432B-9047-61C649A1CB86}" type="datetimeFigureOut">
              <a:rPr lang="en-US" smtClean="0"/>
              <a:t>8/4/2023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4F293-A654-42ED-A252-ADEF29246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4567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2" y="4532845"/>
            <a:ext cx="30504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50437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537" y="4532846"/>
            <a:ext cx="3046766" cy="651156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1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84002"/>
            <a:ext cx="3050438" cy="84305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7"/>
            <a:ext cx="3050438" cy="65115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84001"/>
            <a:ext cx="3050437" cy="84305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8153" y="2603500"/>
            <a:ext cx="0" cy="3517594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1905" y="2603500"/>
            <a:ext cx="0" cy="34925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91F73-3419-432B-9047-61C649A1CB86}" type="datetimeFigureOut">
              <a:rPr lang="en-US" smtClean="0"/>
              <a:t>8/4/2023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4F293-A654-42ED-A252-ADEF29246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147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73668"/>
            <a:ext cx="8825660" cy="70696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91F73-3419-432B-9047-61C649A1CB86}" type="datetimeFigureOut">
              <a:rPr lang="en-US" smtClean="0"/>
              <a:t>8/4/2023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4F293-A654-42ED-A252-ADEF29246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4413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8"/>
            <a:ext cx="1413933" cy="4748589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8"/>
            <a:ext cx="6247546" cy="474859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91F73-3419-432B-9047-61C649A1CB86}" type="datetimeFigureOut">
              <a:rPr lang="en-US" smtClean="0"/>
              <a:t>8/4/2023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4F293-A654-42ED-A252-ADEF29246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055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91F73-3419-432B-9047-61C649A1CB86}" type="datetimeFigureOut">
              <a:rPr lang="en-US" smtClean="0"/>
              <a:t>8/4/2023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4F293-A654-42ED-A252-ADEF29246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91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5"/>
            <a:ext cx="4351023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8" y="2677644"/>
            <a:ext cx="3755379" cy="228382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91F73-3419-432B-9047-61C649A1CB86}" type="datetimeFigureOut">
              <a:rPr lang="en-US" smtClean="0"/>
              <a:t>8/4/2023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4F293-A654-42ED-A252-ADEF29246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3456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91F73-3419-432B-9047-61C649A1CB86}" type="datetimeFigureOut">
              <a:rPr lang="en-US" smtClean="0"/>
              <a:t>8/4/2023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4F293-A654-42ED-A252-ADEF29246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5344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0" y="3179762"/>
            <a:ext cx="4825159" cy="2840039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91F73-3419-432B-9047-61C649A1CB86}" type="datetimeFigureOut">
              <a:rPr lang="en-US" smtClean="0"/>
              <a:t>8/4/2023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4F293-A654-42ED-A252-ADEF29246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73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91F73-3419-432B-9047-61C649A1CB86}" type="datetimeFigureOut">
              <a:rPr lang="en-US" smtClean="0"/>
              <a:t>8/4/2023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4F293-A654-42ED-A252-ADEF29246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678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91F73-3419-432B-9047-61C649A1CB86}" type="datetimeFigureOut">
              <a:rPr lang="en-US" smtClean="0"/>
              <a:t>8/4/2023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4F293-A654-42ED-A252-ADEF29246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203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9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2895600"/>
            <a:ext cx="2793158" cy="312927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91F73-3419-432B-9047-61C649A1CB86}" type="datetimeFigureOut">
              <a:rPr lang="en-US" smtClean="0"/>
              <a:t>8/4/2023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4F293-A654-42ED-A252-ADEF29246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4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60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91F73-3419-432B-9047-61C649A1CB86}" type="datetimeFigureOut">
              <a:rPr lang="en-US" smtClean="0"/>
              <a:t>8/4/2023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4F293-A654-42ED-A252-ADEF29246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5658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26" name="Rectangle 2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0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3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2603500"/>
            <a:ext cx="8761412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06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DF291F73-3419-432B-9047-61C649A1CB86}" type="datetimeFigureOut">
              <a:rPr lang="en-US" smtClean="0"/>
              <a:t>8/4/2023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8358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="1" i="0">
                <a:solidFill>
                  <a:schemeClr val="accent1"/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96E4F293-A654-42ED-A252-ADEF29246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834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  <p:sldLayoutId id="2147483779" r:id="rId12"/>
    <p:sldLayoutId id="2147483780" r:id="rId13"/>
    <p:sldLayoutId id="2147483781" r:id="rId14"/>
    <p:sldLayoutId id="2147483782" r:id="rId15"/>
    <p:sldLayoutId id="2147483783" r:id="rId16"/>
    <p:sldLayoutId id="214748378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4WEQtgnBu0I?feature=oembed" TargetMode="External"/><Relationship Id="rId5" Type="http://schemas.openxmlformats.org/officeDocument/2006/relationships/image" Target="../media/image14.jpeg"/><Relationship Id="rId4" Type="http://schemas.openxmlformats.org/officeDocument/2006/relationships/hyperlink" Target="https://www.youtube.com/watch?v=4WEQtgnBu0I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3ABEAE-0ECE-4366-A254-47E716F276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95061" y="1241266"/>
            <a:ext cx="5428551" cy="3153753"/>
          </a:xfrm>
        </p:spPr>
        <p:txBody>
          <a:bodyPr>
            <a:normAutofit/>
          </a:bodyPr>
          <a:lstStyle/>
          <a:p>
            <a:r>
              <a:rPr lang="en-US"/>
              <a:t>Creating an Elevator Pitch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C5EAE72-3D24-4A03-9BDF-FBE8C100AF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23335" y="396836"/>
            <a:ext cx="4992158" cy="6058999"/>
            <a:chOff x="423335" y="396836"/>
            <a:chExt cx="4992158" cy="6058999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76F2A6D-EB50-477B-BD17-230CCC88FF8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flipH="1">
              <a:off x="423335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8FBA8B6C-1D72-481E-A101-FBBBF888BA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5400000" flipH="1">
              <a:off x="170217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>
              <a:extLst>
                <a:ext uri="{FF2B5EF4-FFF2-40B4-BE49-F238E27FC236}">
                  <a16:creationId xmlns:a16="http://schemas.microsoft.com/office/drawing/2014/main" id="{46FCD9A8-07DA-4FCE-B3CC-44762A40BD7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5677511" flipH="1">
              <a:off x="3545327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pic>
        <p:nvPicPr>
          <p:cNvPr id="8" name="Graphic 5" descr="Handshake">
            <a:extLst>
              <a:ext uri="{FF2B5EF4-FFF2-40B4-BE49-F238E27FC236}">
                <a16:creationId xmlns:a16="http://schemas.microsoft.com/office/drawing/2014/main" id="{02339043-75F8-B845-8F80-A66A4E93DD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9764" y="1665878"/>
            <a:ext cx="3526244" cy="3526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2453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CAF1E58-D170-4EF3-8E1A-992DA3688F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>
              <a:duotone>
                <a:schemeClr val="dk2">
                  <a:shade val="69000"/>
                  <a:hueMod val="108000"/>
                  <a:satMod val="164000"/>
                  <a:lumMod val="74000"/>
                </a:schemeClr>
                <a:schemeClr val="dk2">
                  <a:tint val="96000"/>
                  <a:hueMod val="88000"/>
                  <a:satMod val="140000"/>
                  <a:lumMod val="132000"/>
                </a:schemeClr>
              </a:duotone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3EACCB19-3F29-416E-BD93-24BDDE3739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1000"/>
                </a:schemeClr>
              </a:gs>
              <a:gs pos="75000">
                <a:schemeClr val="accent5">
                  <a:alpha val="0"/>
                </a:schemeClr>
              </a:gs>
              <a:gs pos="36000">
                <a:schemeClr val="accent5"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39C41423-F9F7-4333-A541-61582D3D23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8000"/>
                </a:schemeClr>
              </a:gs>
              <a:gs pos="72000">
                <a:schemeClr val="accent5">
                  <a:alpha val="0"/>
                </a:schemeClr>
              </a:gs>
              <a:gs pos="36000">
                <a:schemeClr val="accent5"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5">
            <a:extLst>
              <a:ext uri="{FF2B5EF4-FFF2-40B4-BE49-F238E27FC236}">
                <a16:creationId xmlns:a16="http://schemas.microsoft.com/office/drawing/2014/main" id="{A66DA090-6BD9-45CC-B782-02767069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5922489">
            <a:off x="3140485" y="1826078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A9F93AF-9489-4B8A-AA6B-1B00D3CA68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5713412" y="402165"/>
            <a:ext cx="6055253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Freeform 5">
            <a:extLst>
              <a:ext uri="{FF2B5EF4-FFF2-40B4-BE49-F238E27FC236}">
                <a16:creationId xmlns:a16="http://schemas.microsoft.com/office/drawing/2014/main" id="{2F459F0B-865B-481D-9AC3-15C76A3360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6200000">
            <a:off x="2229377" y="2801721"/>
            <a:ext cx="6053670" cy="1254558"/>
          </a:xfrm>
          <a:custGeom>
            <a:avLst/>
            <a:gdLst/>
            <a:ahLst/>
            <a:cxnLst/>
            <a:rect l="l" t="t" r="r" b="b"/>
            <a:pathLst>
              <a:path w="10000" h="8000">
                <a:moveTo>
                  <a:pt x="0" y="0"/>
                </a:moveTo>
                <a:lnTo>
                  <a:pt x="0" y="7970"/>
                </a:lnTo>
                <a:lnTo>
                  <a:pt x="10000" y="8000"/>
                </a:lnTo>
                <a:lnTo>
                  <a:pt x="10000" y="7"/>
                </a:lnTo>
                <a:lnTo>
                  <a:pt x="10000" y="7"/>
                </a:lnTo>
                <a:lnTo>
                  <a:pt x="9773" y="156"/>
                </a:lnTo>
                <a:lnTo>
                  <a:pt x="9547" y="298"/>
                </a:lnTo>
                <a:lnTo>
                  <a:pt x="9320" y="437"/>
                </a:lnTo>
                <a:lnTo>
                  <a:pt x="9092" y="556"/>
                </a:lnTo>
                <a:lnTo>
                  <a:pt x="8865" y="676"/>
                </a:lnTo>
                <a:lnTo>
                  <a:pt x="8637" y="788"/>
                </a:lnTo>
                <a:lnTo>
                  <a:pt x="8412" y="884"/>
                </a:lnTo>
                <a:lnTo>
                  <a:pt x="8184" y="975"/>
                </a:lnTo>
                <a:lnTo>
                  <a:pt x="7957" y="1058"/>
                </a:lnTo>
                <a:lnTo>
                  <a:pt x="7734" y="1130"/>
                </a:lnTo>
                <a:lnTo>
                  <a:pt x="7508" y="1202"/>
                </a:lnTo>
                <a:lnTo>
                  <a:pt x="7285" y="1262"/>
                </a:lnTo>
                <a:lnTo>
                  <a:pt x="7062" y="1309"/>
                </a:lnTo>
                <a:lnTo>
                  <a:pt x="6840" y="1358"/>
                </a:lnTo>
                <a:lnTo>
                  <a:pt x="6620" y="1399"/>
                </a:lnTo>
                <a:lnTo>
                  <a:pt x="6402" y="1428"/>
                </a:lnTo>
                <a:lnTo>
                  <a:pt x="6184" y="1453"/>
                </a:lnTo>
                <a:lnTo>
                  <a:pt x="5968" y="1477"/>
                </a:lnTo>
                <a:lnTo>
                  <a:pt x="5755" y="1488"/>
                </a:lnTo>
                <a:lnTo>
                  <a:pt x="5542" y="1500"/>
                </a:lnTo>
                <a:lnTo>
                  <a:pt x="5332" y="1506"/>
                </a:lnTo>
                <a:lnTo>
                  <a:pt x="5124" y="1500"/>
                </a:lnTo>
                <a:lnTo>
                  <a:pt x="4918" y="1500"/>
                </a:lnTo>
                <a:lnTo>
                  <a:pt x="4714" y="1488"/>
                </a:lnTo>
                <a:lnTo>
                  <a:pt x="4514" y="1470"/>
                </a:lnTo>
                <a:lnTo>
                  <a:pt x="4316" y="1453"/>
                </a:lnTo>
                <a:lnTo>
                  <a:pt x="4122" y="1434"/>
                </a:lnTo>
                <a:lnTo>
                  <a:pt x="3929" y="1405"/>
                </a:lnTo>
                <a:lnTo>
                  <a:pt x="3739" y="1374"/>
                </a:lnTo>
                <a:lnTo>
                  <a:pt x="3553" y="1346"/>
                </a:lnTo>
                <a:lnTo>
                  <a:pt x="3190" y="1267"/>
                </a:lnTo>
                <a:lnTo>
                  <a:pt x="2842" y="1183"/>
                </a:lnTo>
                <a:lnTo>
                  <a:pt x="2508" y="1095"/>
                </a:lnTo>
                <a:lnTo>
                  <a:pt x="2192" y="998"/>
                </a:lnTo>
                <a:lnTo>
                  <a:pt x="1890" y="897"/>
                </a:lnTo>
                <a:lnTo>
                  <a:pt x="1610" y="788"/>
                </a:lnTo>
                <a:lnTo>
                  <a:pt x="1347" y="681"/>
                </a:lnTo>
                <a:lnTo>
                  <a:pt x="1105" y="574"/>
                </a:lnTo>
                <a:lnTo>
                  <a:pt x="883" y="473"/>
                </a:lnTo>
                <a:lnTo>
                  <a:pt x="686" y="377"/>
                </a:lnTo>
                <a:lnTo>
                  <a:pt x="508" y="286"/>
                </a:lnTo>
                <a:lnTo>
                  <a:pt x="358" y="210"/>
                </a:lnTo>
                <a:lnTo>
                  <a:pt x="232" y="138"/>
                </a:lnTo>
                <a:lnTo>
                  <a:pt x="59" y="35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21" name="Freeform 5">
            <a:extLst>
              <a:ext uri="{FF2B5EF4-FFF2-40B4-BE49-F238E27FC236}">
                <a16:creationId xmlns:a16="http://schemas.microsoft.com/office/drawing/2014/main" id="{61CDB3A6-B686-4E1D-AD52-3DC038A45E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ED17810-908E-4E89-B429-108B287E03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5" y="973667"/>
            <a:ext cx="2942210" cy="4833745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EBEBEB"/>
                </a:solidFill>
              </a:rPr>
              <a:t>Elevator Pitches: Filling out the organizer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D38E400-4F30-481D-A5DC-5AA21A2CB8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DC5A2F0B-E675-14AC-0F43-A3A6E2F22E1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65001677"/>
              </p:ext>
            </p:extLst>
          </p:nvPr>
        </p:nvGraphicFramePr>
        <p:xfrm>
          <a:off x="5194300" y="808038"/>
          <a:ext cx="6391275" cy="52466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2269203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1" name="Rectangle 37">
            <a:extLst>
              <a:ext uri="{FF2B5EF4-FFF2-40B4-BE49-F238E27FC236}">
                <a16:creationId xmlns:a16="http://schemas.microsoft.com/office/drawing/2014/main" id="{324E43EB-867C-4B35-9A5C-E435157C72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2" name="Group 39">
            <a:extLst>
              <a:ext uri="{FF2B5EF4-FFF2-40B4-BE49-F238E27FC236}">
                <a16:creationId xmlns:a16="http://schemas.microsoft.com/office/drawing/2014/main" id="{01B1A260-8A72-4E08-82CC-DB3DB0A49F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53" name="Rectangle 40">
              <a:extLst>
                <a:ext uri="{FF2B5EF4-FFF2-40B4-BE49-F238E27FC236}">
                  <a16:creationId xmlns:a16="http://schemas.microsoft.com/office/drawing/2014/main" id="{F5EE446B-EFB2-4F6A-AC6E-936E92DB5C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54" name="Oval 41">
              <a:extLst>
                <a:ext uri="{FF2B5EF4-FFF2-40B4-BE49-F238E27FC236}">
                  <a16:creationId xmlns:a16="http://schemas.microsoft.com/office/drawing/2014/main" id="{3483BA79-FCF5-4852-AF0E-CA634727E34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55" name="Oval 42">
              <a:extLst>
                <a:ext uri="{FF2B5EF4-FFF2-40B4-BE49-F238E27FC236}">
                  <a16:creationId xmlns:a16="http://schemas.microsoft.com/office/drawing/2014/main" id="{A2630BA5-8A74-4D0A-BB80-42BB6E2D0C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BD6109B2-DB31-43CB-950B-AB02BC17CF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4F4C0381-B807-4F22-9362-4CF1EA4ED6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32DC58E5-A2AB-4AF3-BFDC-51F45B8591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5A82E722-60BE-4C4A-93FB-ED5C9D25F96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8" name="Freeform 5">
              <a:extLst>
                <a:ext uri="{FF2B5EF4-FFF2-40B4-BE49-F238E27FC236}">
                  <a16:creationId xmlns:a16="http://schemas.microsoft.com/office/drawing/2014/main" id="{BD917B57-2D0B-49F7-99D0-3E0D111382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49" name="Freeform 5">
              <a:extLst>
                <a:ext uri="{FF2B5EF4-FFF2-40B4-BE49-F238E27FC236}">
                  <a16:creationId xmlns:a16="http://schemas.microsoft.com/office/drawing/2014/main" id="{ED29444E-A895-4493-BEBA-CBD61CF471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50" name="Freeform 5">
              <a:extLst>
                <a:ext uri="{FF2B5EF4-FFF2-40B4-BE49-F238E27FC236}">
                  <a16:creationId xmlns:a16="http://schemas.microsoft.com/office/drawing/2014/main" id="{9237B3E9-B2D7-4C20-930D-6FD74FFB5C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7ED17810-908E-4E89-B429-108B287E03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4087" y="1130603"/>
            <a:ext cx="3342442" cy="4596794"/>
          </a:xfrm>
        </p:spPr>
        <p:txBody>
          <a:bodyPr anchor="ctr">
            <a:normAutofit/>
          </a:bodyPr>
          <a:lstStyle/>
          <a:p>
            <a:r>
              <a:rPr lang="en-US" sz="3200">
                <a:solidFill>
                  <a:srgbClr val="EBEBEB"/>
                </a:solidFill>
              </a:rPr>
              <a:t>Elevator Pitches: Filling out the organizer</a:t>
            </a:r>
          </a:p>
        </p:txBody>
      </p:sp>
      <p:sp>
        <p:nvSpPr>
          <p:cNvPr id="59" name="Content Placeholder 5">
            <a:extLst>
              <a:ext uri="{FF2B5EF4-FFF2-40B4-BE49-F238E27FC236}">
                <a16:creationId xmlns:a16="http://schemas.microsoft.com/office/drawing/2014/main" id="{740F2415-696C-41D1-8778-36A458B022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0077" y="437513"/>
            <a:ext cx="6265819" cy="5954325"/>
          </a:xfrm>
        </p:spPr>
        <p:txBody>
          <a:bodyPr anchor="ctr"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Step 5: Write your elevator pitch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My name is Mike Herrod. It’s nice to meet you. I am teacher with 6 years of high school experience. I have a master’s in education, and I am certified to teach English. I am skilled at teaching both reading and writing. I am interested in becoming a principal. Are you available to chat briefly by phone about my career goal?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897007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ECAF1E58-D170-4EF3-8E1A-992DA3688F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>
              <a:duotone>
                <a:schemeClr val="dk2">
                  <a:shade val="69000"/>
                  <a:hueMod val="108000"/>
                  <a:satMod val="164000"/>
                  <a:lumMod val="74000"/>
                </a:schemeClr>
                <a:schemeClr val="dk2">
                  <a:tint val="96000"/>
                  <a:hueMod val="88000"/>
                  <a:satMod val="140000"/>
                  <a:lumMod val="132000"/>
                </a:schemeClr>
              </a:duotone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3EACCB19-3F29-416E-BD93-24BDDE3739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1000"/>
                </a:schemeClr>
              </a:gs>
              <a:gs pos="75000">
                <a:schemeClr val="accent5">
                  <a:alpha val="0"/>
                </a:schemeClr>
              </a:gs>
              <a:gs pos="36000">
                <a:schemeClr val="accent5"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39C41423-F9F7-4333-A541-61582D3D23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8000"/>
                </a:schemeClr>
              </a:gs>
              <a:gs pos="72000">
                <a:schemeClr val="accent5">
                  <a:alpha val="0"/>
                </a:schemeClr>
              </a:gs>
              <a:gs pos="36000">
                <a:schemeClr val="accent5"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5" name="Freeform 5">
            <a:extLst>
              <a:ext uri="{FF2B5EF4-FFF2-40B4-BE49-F238E27FC236}">
                <a16:creationId xmlns:a16="http://schemas.microsoft.com/office/drawing/2014/main" id="{A66DA090-6BD9-45CC-B782-02767069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5922489">
            <a:off x="3140485" y="1826078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A9F93AF-9489-4B8A-AA6B-1B00D3CA68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5713412" y="402165"/>
            <a:ext cx="6055253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9" name="Freeform 5">
            <a:extLst>
              <a:ext uri="{FF2B5EF4-FFF2-40B4-BE49-F238E27FC236}">
                <a16:creationId xmlns:a16="http://schemas.microsoft.com/office/drawing/2014/main" id="{2F459F0B-865B-481D-9AC3-15C76A3360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6200000">
            <a:off x="2229377" y="2801721"/>
            <a:ext cx="6053670" cy="1254558"/>
          </a:xfrm>
          <a:custGeom>
            <a:avLst/>
            <a:gdLst/>
            <a:ahLst/>
            <a:cxnLst/>
            <a:rect l="l" t="t" r="r" b="b"/>
            <a:pathLst>
              <a:path w="10000" h="8000">
                <a:moveTo>
                  <a:pt x="0" y="0"/>
                </a:moveTo>
                <a:lnTo>
                  <a:pt x="0" y="7970"/>
                </a:lnTo>
                <a:lnTo>
                  <a:pt x="10000" y="8000"/>
                </a:lnTo>
                <a:lnTo>
                  <a:pt x="10000" y="7"/>
                </a:lnTo>
                <a:lnTo>
                  <a:pt x="10000" y="7"/>
                </a:lnTo>
                <a:lnTo>
                  <a:pt x="9773" y="156"/>
                </a:lnTo>
                <a:lnTo>
                  <a:pt x="9547" y="298"/>
                </a:lnTo>
                <a:lnTo>
                  <a:pt x="9320" y="437"/>
                </a:lnTo>
                <a:lnTo>
                  <a:pt x="9092" y="556"/>
                </a:lnTo>
                <a:lnTo>
                  <a:pt x="8865" y="676"/>
                </a:lnTo>
                <a:lnTo>
                  <a:pt x="8637" y="788"/>
                </a:lnTo>
                <a:lnTo>
                  <a:pt x="8412" y="884"/>
                </a:lnTo>
                <a:lnTo>
                  <a:pt x="8184" y="975"/>
                </a:lnTo>
                <a:lnTo>
                  <a:pt x="7957" y="1058"/>
                </a:lnTo>
                <a:lnTo>
                  <a:pt x="7734" y="1130"/>
                </a:lnTo>
                <a:lnTo>
                  <a:pt x="7508" y="1202"/>
                </a:lnTo>
                <a:lnTo>
                  <a:pt x="7285" y="1262"/>
                </a:lnTo>
                <a:lnTo>
                  <a:pt x="7062" y="1309"/>
                </a:lnTo>
                <a:lnTo>
                  <a:pt x="6840" y="1358"/>
                </a:lnTo>
                <a:lnTo>
                  <a:pt x="6620" y="1399"/>
                </a:lnTo>
                <a:lnTo>
                  <a:pt x="6402" y="1428"/>
                </a:lnTo>
                <a:lnTo>
                  <a:pt x="6184" y="1453"/>
                </a:lnTo>
                <a:lnTo>
                  <a:pt x="5968" y="1477"/>
                </a:lnTo>
                <a:lnTo>
                  <a:pt x="5755" y="1488"/>
                </a:lnTo>
                <a:lnTo>
                  <a:pt x="5542" y="1500"/>
                </a:lnTo>
                <a:lnTo>
                  <a:pt x="5332" y="1506"/>
                </a:lnTo>
                <a:lnTo>
                  <a:pt x="5124" y="1500"/>
                </a:lnTo>
                <a:lnTo>
                  <a:pt x="4918" y="1500"/>
                </a:lnTo>
                <a:lnTo>
                  <a:pt x="4714" y="1488"/>
                </a:lnTo>
                <a:lnTo>
                  <a:pt x="4514" y="1470"/>
                </a:lnTo>
                <a:lnTo>
                  <a:pt x="4316" y="1453"/>
                </a:lnTo>
                <a:lnTo>
                  <a:pt x="4122" y="1434"/>
                </a:lnTo>
                <a:lnTo>
                  <a:pt x="3929" y="1405"/>
                </a:lnTo>
                <a:lnTo>
                  <a:pt x="3739" y="1374"/>
                </a:lnTo>
                <a:lnTo>
                  <a:pt x="3553" y="1346"/>
                </a:lnTo>
                <a:lnTo>
                  <a:pt x="3190" y="1267"/>
                </a:lnTo>
                <a:lnTo>
                  <a:pt x="2842" y="1183"/>
                </a:lnTo>
                <a:lnTo>
                  <a:pt x="2508" y="1095"/>
                </a:lnTo>
                <a:lnTo>
                  <a:pt x="2192" y="998"/>
                </a:lnTo>
                <a:lnTo>
                  <a:pt x="1890" y="897"/>
                </a:lnTo>
                <a:lnTo>
                  <a:pt x="1610" y="788"/>
                </a:lnTo>
                <a:lnTo>
                  <a:pt x="1347" y="681"/>
                </a:lnTo>
                <a:lnTo>
                  <a:pt x="1105" y="574"/>
                </a:lnTo>
                <a:lnTo>
                  <a:pt x="883" y="473"/>
                </a:lnTo>
                <a:lnTo>
                  <a:pt x="686" y="377"/>
                </a:lnTo>
                <a:lnTo>
                  <a:pt x="508" y="286"/>
                </a:lnTo>
                <a:lnTo>
                  <a:pt x="358" y="210"/>
                </a:lnTo>
                <a:lnTo>
                  <a:pt x="232" y="138"/>
                </a:lnTo>
                <a:lnTo>
                  <a:pt x="59" y="35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41" name="Freeform 5">
            <a:extLst>
              <a:ext uri="{FF2B5EF4-FFF2-40B4-BE49-F238E27FC236}">
                <a16:creationId xmlns:a16="http://schemas.microsoft.com/office/drawing/2014/main" id="{61CDB3A6-B686-4E1D-AD52-3DC038A45E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1C7E1C0-330B-4E46-B204-767D42A3E0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5" y="973667"/>
            <a:ext cx="2942210" cy="4833745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EBEBEB"/>
                </a:solidFill>
              </a:rPr>
              <a:t>Elevator Pitches: Partner Activity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3D38E400-4F30-481D-A5DC-5AA21A2CB8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aphicFrame>
        <p:nvGraphicFramePr>
          <p:cNvPr id="25" name="Content Placeholder 2">
            <a:extLst>
              <a:ext uri="{FF2B5EF4-FFF2-40B4-BE49-F238E27FC236}">
                <a16:creationId xmlns:a16="http://schemas.microsoft.com/office/drawing/2014/main" id="{92644805-6F4C-4B97-73BF-DCDE0D04508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29779971"/>
              </p:ext>
            </p:extLst>
          </p:nvPr>
        </p:nvGraphicFramePr>
        <p:xfrm>
          <a:off x="5194300" y="808038"/>
          <a:ext cx="6391275" cy="52466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444393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CAF1E58-D170-4EF3-8E1A-992DA3688F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>
              <a:duotone>
                <a:schemeClr val="dk2">
                  <a:shade val="69000"/>
                  <a:hueMod val="108000"/>
                  <a:satMod val="164000"/>
                  <a:lumMod val="74000"/>
                </a:schemeClr>
                <a:schemeClr val="dk2">
                  <a:tint val="96000"/>
                  <a:hueMod val="88000"/>
                  <a:satMod val="140000"/>
                  <a:lumMod val="132000"/>
                </a:schemeClr>
              </a:duotone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3EACCB19-3F29-416E-BD93-24BDDE3739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1000"/>
                </a:schemeClr>
              </a:gs>
              <a:gs pos="75000">
                <a:schemeClr val="accent5">
                  <a:alpha val="0"/>
                </a:schemeClr>
              </a:gs>
              <a:gs pos="36000">
                <a:schemeClr val="accent5"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39C41423-F9F7-4333-A541-61582D3D23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8000"/>
                </a:schemeClr>
              </a:gs>
              <a:gs pos="72000">
                <a:schemeClr val="accent5">
                  <a:alpha val="0"/>
                </a:schemeClr>
              </a:gs>
              <a:gs pos="36000">
                <a:schemeClr val="accent5"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5">
            <a:extLst>
              <a:ext uri="{FF2B5EF4-FFF2-40B4-BE49-F238E27FC236}">
                <a16:creationId xmlns:a16="http://schemas.microsoft.com/office/drawing/2014/main" id="{A66DA090-6BD9-45CC-B782-02767069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5922489">
            <a:off x="3140485" y="1826078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A9F93AF-9489-4B8A-AA6B-1B00D3CA68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5713412" y="402165"/>
            <a:ext cx="6055253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Freeform 5">
            <a:extLst>
              <a:ext uri="{FF2B5EF4-FFF2-40B4-BE49-F238E27FC236}">
                <a16:creationId xmlns:a16="http://schemas.microsoft.com/office/drawing/2014/main" id="{2F459F0B-865B-481D-9AC3-15C76A3360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6200000">
            <a:off x="2229377" y="2801721"/>
            <a:ext cx="6053670" cy="1254558"/>
          </a:xfrm>
          <a:custGeom>
            <a:avLst/>
            <a:gdLst/>
            <a:ahLst/>
            <a:cxnLst/>
            <a:rect l="l" t="t" r="r" b="b"/>
            <a:pathLst>
              <a:path w="10000" h="8000">
                <a:moveTo>
                  <a:pt x="0" y="0"/>
                </a:moveTo>
                <a:lnTo>
                  <a:pt x="0" y="7970"/>
                </a:lnTo>
                <a:lnTo>
                  <a:pt x="10000" y="8000"/>
                </a:lnTo>
                <a:lnTo>
                  <a:pt x="10000" y="7"/>
                </a:lnTo>
                <a:lnTo>
                  <a:pt x="10000" y="7"/>
                </a:lnTo>
                <a:lnTo>
                  <a:pt x="9773" y="156"/>
                </a:lnTo>
                <a:lnTo>
                  <a:pt x="9547" y="298"/>
                </a:lnTo>
                <a:lnTo>
                  <a:pt x="9320" y="437"/>
                </a:lnTo>
                <a:lnTo>
                  <a:pt x="9092" y="556"/>
                </a:lnTo>
                <a:lnTo>
                  <a:pt x="8865" y="676"/>
                </a:lnTo>
                <a:lnTo>
                  <a:pt x="8637" y="788"/>
                </a:lnTo>
                <a:lnTo>
                  <a:pt x="8412" y="884"/>
                </a:lnTo>
                <a:lnTo>
                  <a:pt x="8184" y="975"/>
                </a:lnTo>
                <a:lnTo>
                  <a:pt x="7957" y="1058"/>
                </a:lnTo>
                <a:lnTo>
                  <a:pt x="7734" y="1130"/>
                </a:lnTo>
                <a:lnTo>
                  <a:pt x="7508" y="1202"/>
                </a:lnTo>
                <a:lnTo>
                  <a:pt x="7285" y="1262"/>
                </a:lnTo>
                <a:lnTo>
                  <a:pt x="7062" y="1309"/>
                </a:lnTo>
                <a:lnTo>
                  <a:pt x="6840" y="1358"/>
                </a:lnTo>
                <a:lnTo>
                  <a:pt x="6620" y="1399"/>
                </a:lnTo>
                <a:lnTo>
                  <a:pt x="6402" y="1428"/>
                </a:lnTo>
                <a:lnTo>
                  <a:pt x="6184" y="1453"/>
                </a:lnTo>
                <a:lnTo>
                  <a:pt x="5968" y="1477"/>
                </a:lnTo>
                <a:lnTo>
                  <a:pt x="5755" y="1488"/>
                </a:lnTo>
                <a:lnTo>
                  <a:pt x="5542" y="1500"/>
                </a:lnTo>
                <a:lnTo>
                  <a:pt x="5332" y="1506"/>
                </a:lnTo>
                <a:lnTo>
                  <a:pt x="5124" y="1500"/>
                </a:lnTo>
                <a:lnTo>
                  <a:pt x="4918" y="1500"/>
                </a:lnTo>
                <a:lnTo>
                  <a:pt x="4714" y="1488"/>
                </a:lnTo>
                <a:lnTo>
                  <a:pt x="4514" y="1470"/>
                </a:lnTo>
                <a:lnTo>
                  <a:pt x="4316" y="1453"/>
                </a:lnTo>
                <a:lnTo>
                  <a:pt x="4122" y="1434"/>
                </a:lnTo>
                <a:lnTo>
                  <a:pt x="3929" y="1405"/>
                </a:lnTo>
                <a:lnTo>
                  <a:pt x="3739" y="1374"/>
                </a:lnTo>
                <a:lnTo>
                  <a:pt x="3553" y="1346"/>
                </a:lnTo>
                <a:lnTo>
                  <a:pt x="3190" y="1267"/>
                </a:lnTo>
                <a:lnTo>
                  <a:pt x="2842" y="1183"/>
                </a:lnTo>
                <a:lnTo>
                  <a:pt x="2508" y="1095"/>
                </a:lnTo>
                <a:lnTo>
                  <a:pt x="2192" y="998"/>
                </a:lnTo>
                <a:lnTo>
                  <a:pt x="1890" y="897"/>
                </a:lnTo>
                <a:lnTo>
                  <a:pt x="1610" y="788"/>
                </a:lnTo>
                <a:lnTo>
                  <a:pt x="1347" y="681"/>
                </a:lnTo>
                <a:lnTo>
                  <a:pt x="1105" y="574"/>
                </a:lnTo>
                <a:lnTo>
                  <a:pt x="883" y="473"/>
                </a:lnTo>
                <a:lnTo>
                  <a:pt x="686" y="377"/>
                </a:lnTo>
                <a:lnTo>
                  <a:pt x="508" y="286"/>
                </a:lnTo>
                <a:lnTo>
                  <a:pt x="358" y="210"/>
                </a:lnTo>
                <a:lnTo>
                  <a:pt x="232" y="138"/>
                </a:lnTo>
                <a:lnTo>
                  <a:pt x="59" y="35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21" name="Freeform 5">
            <a:extLst>
              <a:ext uri="{FF2B5EF4-FFF2-40B4-BE49-F238E27FC236}">
                <a16:creationId xmlns:a16="http://schemas.microsoft.com/office/drawing/2014/main" id="{61CDB3A6-B686-4E1D-AD52-3DC038A45E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FB01ADF-B2A3-480D-AF6A-35A4893551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5" y="973667"/>
            <a:ext cx="2942210" cy="4833745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EBEBEB"/>
                </a:solidFill>
              </a:rPr>
              <a:t>Wrap Up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D38E400-4F30-481D-A5DC-5AA21A2CB8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aphicFrame>
        <p:nvGraphicFramePr>
          <p:cNvPr id="7" name="Content Placeholder 2">
            <a:extLst>
              <a:ext uri="{FF2B5EF4-FFF2-40B4-BE49-F238E27FC236}">
                <a16:creationId xmlns:a16="http://schemas.microsoft.com/office/drawing/2014/main" id="{1F02298D-CCCA-2ACB-0D36-47C29CBE3F2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5176717"/>
              </p:ext>
            </p:extLst>
          </p:nvPr>
        </p:nvGraphicFramePr>
        <p:xfrm>
          <a:off x="5502774" y="808038"/>
          <a:ext cx="6241208" cy="52466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9990289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27">
            <a:extLst>
              <a:ext uri="{FF2B5EF4-FFF2-40B4-BE49-F238E27FC236}">
                <a16:creationId xmlns:a16="http://schemas.microsoft.com/office/drawing/2014/main" id="{ECAF1E58-D170-4EF3-8E1A-992DA3688F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>
              <a:duotone>
                <a:schemeClr val="dk2">
                  <a:shade val="69000"/>
                  <a:hueMod val="108000"/>
                  <a:satMod val="164000"/>
                  <a:lumMod val="74000"/>
                </a:schemeClr>
                <a:schemeClr val="dk2">
                  <a:tint val="96000"/>
                  <a:hueMod val="88000"/>
                  <a:satMod val="140000"/>
                  <a:lumMod val="132000"/>
                </a:schemeClr>
              </a:duotone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" name="Oval 29">
            <a:extLst>
              <a:ext uri="{FF2B5EF4-FFF2-40B4-BE49-F238E27FC236}">
                <a16:creationId xmlns:a16="http://schemas.microsoft.com/office/drawing/2014/main" id="{3EACCB19-3F29-416E-BD93-24BDDE3739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1000"/>
                </a:schemeClr>
              </a:gs>
              <a:gs pos="75000">
                <a:schemeClr val="accent5">
                  <a:alpha val="0"/>
                </a:schemeClr>
              </a:gs>
              <a:gs pos="36000">
                <a:schemeClr val="accent5"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9" name="Oval 31">
            <a:extLst>
              <a:ext uri="{FF2B5EF4-FFF2-40B4-BE49-F238E27FC236}">
                <a16:creationId xmlns:a16="http://schemas.microsoft.com/office/drawing/2014/main" id="{39C41423-F9F7-4333-A541-61582D3D23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8000"/>
                </a:schemeClr>
              </a:gs>
              <a:gs pos="72000">
                <a:schemeClr val="accent5">
                  <a:alpha val="0"/>
                </a:schemeClr>
              </a:gs>
              <a:gs pos="36000">
                <a:schemeClr val="accent5"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4" name="Freeform 5">
            <a:extLst>
              <a:ext uri="{FF2B5EF4-FFF2-40B4-BE49-F238E27FC236}">
                <a16:creationId xmlns:a16="http://schemas.microsoft.com/office/drawing/2014/main" id="{A66DA090-6BD9-45CC-B782-02767069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5922489">
            <a:off x="3140485" y="1826078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A9F93AF-9489-4B8A-AA6B-1B00D3CA68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5713412" y="402165"/>
            <a:ext cx="6055253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Freeform 5">
            <a:extLst>
              <a:ext uri="{FF2B5EF4-FFF2-40B4-BE49-F238E27FC236}">
                <a16:creationId xmlns:a16="http://schemas.microsoft.com/office/drawing/2014/main" id="{2F459F0B-865B-481D-9AC3-15C76A3360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6200000">
            <a:off x="2229377" y="2801721"/>
            <a:ext cx="6053670" cy="1254558"/>
          </a:xfrm>
          <a:custGeom>
            <a:avLst/>
            <a:gdLst/>
            <a:ahLst/>
            <a:cxnLst/>
            <a:rect l="l" t="t" r="r" b="b"/>
            <a:pathLst>
              <a:path w="10000" h="8000">
                <a:moveTo>
                  <a:pt x="0" y="0"/>
                </a:moveTo>
                <a:lnTo>
                  <a:pt x="0" y="7970"/>
                </a:lnTo>
                <a:lnTo>
                  <a:pt x="10000" y="8000"/>
                </a:lnTo>
                <a:lnTo>
                  <a:pt x="10000" y="7"/>
                </a:lnTo>
                <a:lnTo>
                  <a:pt x="10000" y="7"/>
                </a:lnTo>
                <a:lnTo>
                  <a:pt x="9773" y="156"/>
                </a:lnTo>
                <a:lnTo>
                  <a:pt x="9547" y="298"/>
                </a:lnTo>
                <a:lnTo>
                  <a:pt x="9320" y="437"/>
                </a:lnTo>
                <a:lnTo>
                  <a:pt x="9092" y="556"/>
                </a:lnTo>
                <a:lnTo>
                  <a:pt x="8865" y="676"/>
                </a:lnTo>
                <a:lnTo>
                  <a:pt x="8637" y="788"/>
                </a:lnTo>
                <a:lnTo>
                  <a:pt x="8412" y="884"/>
                </a:lnTo>
                <a:lnTo>
                  <a:pt x="8184" y="975"/>
                </a:lnTo>
                <a:lnTo>
                  <a:pt x="7957" y="1058"/>
                </a:lnTo>
                <a:lnTo>
                  <a:pt x="7734" y="1130"/>
                </a:lnTo>
                <a:lnTo>
                  <a:pt x="7508" y="1202"/>
                </a:lnTo>
                <a:lnTo>
                  <a:pt x="7285" y="1262"/>
                </a:lnTo>
                <a:lnTo>
                  <a:pt x="7062" y="1309"/>
                </a:lnTo>
                <a:lnTo>
                  <a:pt x="6840" y="1358"/>
                </a:lnTo>
                <a:lnTo>
                  <a:pt x="6620" y="1399"/>
                </a:lnTo>
                <a:lnTo>
                  <a:pt x="6402" y="1428"/>
                </a:lnTo>
                <a:lnTo>
                  <a:pt x="6184" y="1453"/>
                </a:lnTo>
                <a:lnTo>
                  <a:pt x="5968" y="1477"/>
                </a:lnTo>
                <a:lnTo>
                  <a:pt x="5755" y="1488"/>
                </a:lnTo>
                <a:lnTo>
                  <a:pt x="5542" y="1500"/>
                </a:lnTo>
                <a:lnTo>
                  <a:pt x="5332" y="1506"/>
                </a:lnTo>
                <a:lnTo>
                  <a:pt x="5124" y="1500"/>
                </a:lnTo>
                <a:lnTo>
                  <a:pt x="4918" y="1500"/>
                </a:lnTo>
                <a:lnTo>
                  <a:pt x="4714" y="1488"/>
                </a:lnTo>
                <a:lnTo>
                  <a:pt x="4514" y="1470"/>
                </a:lnTo>
                <a:lnTo>
                  <a:pt x="4316" y="1453"/>
                </a:lnTo>
                <a:lnTo>
                  <a:pt x="4122" y="1434"/>
                </a:lnTo>
                <a:lnTo>
                  <a:pt x="3929" y="1405"/>
                </a:lnTo>
                <a:lnTo>
                  <a:pt x="3739" y="1374"/>
                </a:lnTo>
                <a:lnTo>
                  <a:pt x="3553" y="1346"/>
                </a:lnTo>
                <a:lnTo>
                  <a:pt x="3190" y="1267"/>
                </a:lnTo>
                <a:lnTo>
                  <a:pt x="2842" y="1183"/>
                </a:lnTo>
                <a:lnTo>
                  <a:pt x="2508" y="1095"/>
                </a:lnTo>
                <a:lnTo>
                  <a:pt x="2192" y="998"/>
                </a:lnTo>
                <a:lnTo>
                  <a:pt x="1890" y="897"/>
                </a:lnTo>
                <a:lnTo>
                  <a:pt x="1610" y="788"/>
                </a:lnTo>
                <a:lnTo>
                  <a:pt x="1347" y="681"/>
                </a:lnTo>
                <a:lnTo>
                  <a:pt x="1105" y="574"/>
                </a:lnTo>
                <a:lnTo>
                  <a:pt x="883" y="473"/>
                </a:lnTo>
                <a:lnTo>
                  <a:pt x="686" y="377"/>
                </a:lnTo>
                <a:lnTo>
                  <a:pt x="508" y="286"/>
                </a:lnTo>
                <a:lnTo>
                  <a:pt x="358" y="210"/>
                </a:lnTo>
                <a:lnTo>
                  <a:pt x="232" y="138"/>
                </a:lnTo>
                <a:lnTo>
                  <a:pt x="59" y="35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40" name="Freeform 5">
            <a:extLst>
              <a:ext uri="{FF2B5EF4-FFF2-40B4-BE49-F238E27FC236}">
                <a16:creationId xmlns:a16="http://schemas.microsoft.com/office/drawing/2014/main" id="{61CDB3A6-B686-4E1D-AD52-3DC038A45E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AD23C33-2E01-46B8-9F7C-1A1AF402AA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5" y="973667"/>
            <a:ext cx="2942210" cy="4833745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EBEBEB"/>
                </a:solidFill>
              </a:rPr>
              <a:t>Elevator Pitches: Review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3D38E400-4F30-481D-A5DC-5AA21A2CB8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900B26C0-3BAA-C6D0-E4D5-127979200E4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0733257"/>
              </p:ext>
            </p:extLst>
          </p:nvPr>
        </p:nvGraphicFramePr>
        <p:xfrm>
          <a:off x="5194300" y="808038"/>
          <a:ext cx="6391275" cy="52466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8032178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A994ED-C20E-4EAC-A885-6991DB2FF0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Entry Ticket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07FC78-A358-4A79-BD4F-8C5A84CB7F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5591" y="3005836"/>
            <a:ext cx="8761412" cy="34163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3200"/>
              <a:t>What is one thing that you do well?</a:t>
            </a:r>
          </a:p>
          <a:p>
            <a:pPr>
              <a:lnSpc>
                <a:spcPct val="150000"/>
              </a:lnSpc>
            </a:pPr>
            <a:r>
              <a:rPr lang="en-US" sz="3200"/>
              <a:t> Describe a time when you used that skill.</a:t>
            </a:r>
            <a:endParaRPr lang="en-US" sz="3200" dirty="0"/>
          </a:p>
        </p:txBody>
      </p:sp>
      <p:pic>
        <p:nvPicPr>
          <p:cNvPr id="1026" name="Picture 2" descr="Blueman thinking clip art clipartcow - Clipartix">
            <a:extLst>
              <a:ext uri="{FF2B5EF4-FFF2-40B4-BE49-F238E27FC236}">
                <a16:creationId xmlns:a16="http://schemas.microsoft.com/office/drawing/2014/main" id="{5687E408-2226-4D13-BC74-5D510795CD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1078" y="2491544"/>
            <a:ext cx="1900809" cy="3789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29368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CAF1E58-D170-4EF3-8E1A-992DA3688F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>
              <a:duotone>
                <a:schemeClr val="dk2">
                  <a:shade val="69000"/>
                  <a:hueMod val="108000"/>
                  <a:satMod val="164000"/>
                  <a:lumMod val="74000"/>
                </a:schemeClr>
                <a:schemeClr val="dk2">
                  <a:tint val="96000"/>
                  <a:hueMod val="88000"/>
                  <a:satMod val="140000"/>
                  <a:lumMod val="132000"/>
                </a:schemeClr>
              </a:duotone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3EACCB19-3F29-416E-BD93-24BDDE3739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1000"/>
                </a:schemeClr>
              </a:gs>
              <a:gs pos="75000">
                <a:schemeClr val="accent5">
                  <a:alpha val="0"/>
                </a:schemeClr>
              </a:gs>
              <a:gs pos="36000">
                <a:schemeClr val="accent5"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39C41423-F9F7-4333-A541-61582D3D23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8000"/>
                </a:schemeClr>
              </a:gs>
              <a:gs pos="72000">
                <a:schemeClr val="accent5">
                  <a:alpha val="0"/>
                </a:schemeClr>
              </a:gs>
              <a:gs pos="36000">
                <a:schemeClr val="accent5"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5">
            <a:extLst>
              <a:ext uri="{FF2B5EF4-FFF2-40B4-BE49-F238E27FC236}">
                <a16:creationId xmlns:a16="http://schemas.microsoft.com/office/drawing/2014/main" id="{A66DA090-6BD9-45CC-B782-02767069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5922489">
            <a:off x="3140485" y="1826078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A9F93AF-9489-4B8A-AA6B-1B00D3CA68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5713412" y="402165"/>
            <a:ext cx="6055253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4" name="Freeform 5">
            <a:extLst>
              <a:ext uri="{FF2B5EF4-FFF2-40B4-BE49-F238E27FC236}">
                <a16:creationId xmlns:a16="http://schemas.microsoft.com/office/drawing/2014/main" id="{2F459F0B-865B-481D-9AC3-15C76A3360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6200000">
            <a:off x="2229377" y="2801721"/>
            <a:ext cx="6053670" cy="1254558"/>
          </a:xfrm>
          <a:custGeom>
            <a:avLst/>
            <a:gdLst/>
            <a:ahLst/>
            <a:cxnLst/>
            <a:rect l="l" t="t" r="r" b="b"/>
            <a:pathLst>
              <a:path w="10000" h="8000">
                <a:moveTo>
                  <a:pt x="0" y="0"/>
                </a:moveTo>
                <a:lnTo>
                  <a:pt x="0" y="7970"/>
                </a:lnTo>
                <a:lnTo>
                  <a:pt x="10000" y="8000"/>
                </a:lnTo>
                <a:lnTo>
                  <a:pt x="10000" y="7"/>
                </a:lnTo>
                <a:lnTo>
                  <a:pt x="10000" y="7"/>
                </a:lnTo>
                <a:lnTo>
                  <a:pt x="9773" y="156"/>
                </a:lnTo>
                <a:lnTo>
                  <a:pt x="9547" y="298"/>
                </a:lnTo>
                <a:lnTo>
                  <a:pt x="9320" y="437"/>
                </a:lnTo>
                <a:lnTo>
                  <a:pt x="9092" y="556"/>
                </a:lnTo>
                <a:lnTo>
                  <a:pt x="8865" y="676"/>
                </a:lnTo>
                <a:lnTo>
                  <a:pt x="8637" y="788"/>
                </a:lnTo>
                <a:lnTo>
                  <a:pt x="8412" y="884"/>
                </a:lnTo>
                <a:lnTo>
                  <a:pt x="8184" y="975"/>
                </a:lnTo>
                <a:lnTo>
                  <a:pt x="7957" y="1058"/>
                </a:lnTo>
                <a:lnTo>
                  <a:pt x="7734" y="1130"/>
                </a:lnTo>
                <a:lnTo>
                  <a:pt x="7508" y="1202"/>
                </a:lnTo>
                <a:lnTo>
                  <a:pt x="7285" y="1262"/>
                </a:lnTo>
                <a:lnTo>
                  <a:pt x="7062" y="1309"/>
                </a:lnTo>
                <a:lnTo>
                  <a:pt x="6840" y="1358"/>
                </a:lnTo>
                <a:lnTo>
                  <a:pt x="6620" y="1399"/>
                </a:lnTo>
                <a:lnTo>
                  <a:pt x="6402" y="1428"/>
                </a:lnTo>
                <a:lnTo>
                  <a:pt x="6184" y="1453"/>
                </a:lnTo>
                <a:lnTo>
                  <a:pt x="5968" y="1477"/>
                </a:lnTo>
                <a:lnTo>
                  <a:pt x="5755" y="1488"/>
                </a:lnTo>
                <a:lnTo>
                  <a:pt x="5542" y="1500"/>
                </a:lnTo>
                <a:lnTo>
                  <a:pt x="5332" y="1506"/>
                </a:lnTo>
                <a:lnTo>
                  <a:pt x="5124" y="1500"/>
                </a:lnTo>
                <a:lnTo>
                  <a:pt x="4918" y="1500"/>
                </a:lnTo>
                <a:lnTo>
                  <a:pt x="4714" y="1488"/>
                </a:lnTo>
                <a:lnTo>
                  <a:pt x="4514" y="1470"/>
                </a:lnTo>
                <a:lnTo>
                  <a:pt x="4316" y="1453"/>
                </a:lnTo>
                <a:lnTo>
                  <a:pt x="4122" y="1434"/>
                </a:lnTo>
                <a:lnTo>
                  <a:pt x="3929" y="1405"/>
                </a:lnTo>
                <a:lnTo>
                  <a:pt x="3739" y="1374"/>
                </a:lnTo>
                <a:lnTo>
                  <a:pt x="3553" y="1346"/>
                </a:lnTo>
                <a:lnTo>
                  <a:pt x="3190" y="1267"/>
                </a:lnTo>
                <a:lnTo>
                  <a:pt x="2842" y="1183"/>
                </a:lnTo>
                <a:lnTo>
                  <a:pt x="2508" y="1095"/>
                </a:lnTo>
                <a:lnTo>
                  <a:pt x="2192" y="998"/>
                </a:lnTo>
                <a:lnTo>
                  <a:pt x="1890" y="897"/>
                </a:lnTo>
                <a:lnTo>
                  <a:pt x="1610" y="788"/>
                </a:lnTo>
                <a:lnTo>
                  <a:pt x="1347" y="681"/>
                </a:lnTo>
                <a:lnTo>
                  <a:pt x="1105" y="574"/>
                </a:lnTo>
                <a:lnTo>
                  <a:pt x="883" y="473"/>
                </a:lnTo>
                <a:lnTo>
                  <a:pt x="686" y="377"/>
                </a:lnTo>
                <a:lnTo>
                  <a:pt x="508" y="286"/>
                </a:lnTo>
                <a:lnTo>
                  <a:pt x="358" y="210"/>
                </a:lnTo>
                <a:lnTo>
                  <a:pt x="232" y="138"/>
                </a:lnTo>
                <a:lnTo>
                  <a:pt x="59" y="35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21" name="Freeform 5">
            <a:extLst>
              <a:ext uri="{FF2B5EF4-FFF2-40B4-BE49-F238E27FC236}">
                <a16:creationId xmlns:a16="http://schemas.microsoft.com/office/drawing/2014/main" id="{61CDB3A6-B686-4E1D-AD52-3DC038A45E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BD9B8FF-CC4C-455C-AA1F-835E6F90A0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5" y="973667"/>
            <a:ext cx="2942210" cy="4833745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EBEBEB"/>
                </a:solidFill>
              </a:rPr>
              <a:t>Elevator Pitches: What are they?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D38E400-4F30-481D-A5DC-5AA21A2CB8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662080A4-F5C5-3205-F9B7-132D82B9A34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12750"/>
              </p:ext>
            </p:extLst>
          </p:nvPr>
        </p:nvGraphicFramePr>
        <p:xfrm>
          <a:off x="5194300" y="808038"/>
          <a:ext cx="6391275" cy="52466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740011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93" name="Group 3078">
            <a:extLst>
              <a:ext uri="{FF2B5EF4-FFF2-40B4-BE49-F238E27FC236}">
                <a16:creationId xmlns:a16="http://schemas.microsoft.com/office/drawing/2014/main" id="{06E96C53-1010-48EB-8728-70CB58236E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3080" name="Rectangle 3079">
              <a:extLst>
                <a:ext uri="{FF2B5EF4-FFF2-40B4-BE49-F238E27FC236}">
                  <a16:creationId xmlns:a16="http://schemas.microsoft.com/office/drawing/2014/main" id="{5EE899E0-D27A-454B-8E91-14A292422D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81" name="Oval 3080">
              <a:extLst>
                <a:ext uri="{FF2B5EF4-FFF2-40B4-BE49-F238E27FC236}">
                  <a16:creationId xmlns:a16="http://schemas.microsoft.com/office/drawing/2014/main" id="{4EDF8A7C-C5E2-42D4-884A-EC7DE68E7D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82" name="Oval 3081">
              <a:extLst>
                <a:ext uri="{FF2B5EF4-FFF2-40B4-BE49-F238E27FC236}">
                  <a16:creationId xmlns:a16="http://schemas.microsoft.com/office/drawing/2014/main" id="{80ADD528-121C-4D05-B77B-54B31D7BAB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83" name="Rectangle 3082">
              <a:extLst>
                <a:ext uri="{FF2B5EF4-FFF2-40B4-BE49-F238E27FC236}">
                  <a16:creationId xmlns:a16="http://schemas.microsoft.com/office/drawing/2014/main" id="{E7CF2869-5CDD-4AD2-8AC0-4AE179D39F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84" name="Freeform 5">
              <a:extLst>
                <a:ext uri="{FF2B5EF4-FFF2-40B4-BE49-F238E27FC236}">
                  <a16:creationId xmlns:a16="http://schemas.microsoft.com/office/drawing/2014/main" id="{0FD2D0A6-D3D4-4573-AD6B-2B5DBFF0C1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3085" name="Freeform 5">
              <a:extLst>
                <a:ext uri="{FF2B5EF4-FFF2-40B4-BE49-F238E27FC236}">
                  <a16:creationId xmlns:a16="http://schemas.microsoft.com/office/drawing/2014/main" id="{39749B2A-2C8D-45C7-A857-30307A0899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3086" name="Freeform 5">
              <a:extLst>
                <a:ext uri="{FF2B5EF4-FFF2-40B4-BE49-F238E27FC236}">
                  <a16:creationId xmlns:a16="http://schemas.microsoft.com/office/drawing/2014/main" id="{FEC28B8C-B40C-4618-823B-C6D730FE84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4DF2B10-4DA7-4F40-A379-EA094F9E25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9098" y="629265"/>
            <a:ext cx="5132438" cy="1622322"/>
          </a:xfrm>
        </p:spPr>
        <p:txBody>
          <a:bodyPr>
            <a:normAutofit/>
          </a:bodyPr>
          <a:lstStyle/>
          <a:p>
            <a:r>
              <a:rPr lang="en-US"/>
              <a:t>Elevator Pitches: Tips and tricks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2D7F84-A7B0-4AD3-A886-FEDD1DB48E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9097" y="2418735"/>
            <a:ext cx="5836607" cy="3811742"/>
          </a:xfrm>
        </p:spPr>
        <p:txBody>
          <a:bodyPr anchor="ctr"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</a:rPr>
              <a:t>Should be no longer </a:t>
            </a:r>
            <a:r>
              <a:rPr lang="en-US">
                <a:solidFill>
                  <a:schemeClr val="bg1"/>
                </a:solidFill>
              </a:rPr>
              <a:t>than 45 </a:t>
            </a:r>
            <a:r>
              <a:rPr lang="en-US" dirty="0">
                <a:solidFill>
                  <a:schemeClr val="bg1"/>
                </a:solidFill>
              </a:rPr>
              <a:t>seconds long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</a:rPr>
              <a:t>Should be professional, but also relaxed and conversational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</a:rPr>
              <a:t>Speak slowly and make eye contact while giving your pitch.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</a:rPr>
              <a:t>Practice your elevator pitch with a friend or family member.</a:t>
            </a:r>
          </a:p>
          <a:p>
            <a:pPr>
              <a:lnSpc>
                <a:spcPct val="150000"/>
              </a:lnSpc>
            </a:pP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074" name="Picture 2" descr="1,500+ Tips And Tricks Vector Illustrations, Royalty-Free Vector Graphics &amp; Clip  Art - iStock">
            <a:extLst>
              <a:ext uri="{FF2B5EF4-FFF2-40B4-BE49-F238E27FC236}">
                <a16:creationId xmlns:a16="http://schemas.microsoft.com/office/drawing/2014/main" id="{8911C865-56C2-4A6A-B581-499872A377E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01" r="6993" b="-3"/>
          <a:stretch/>
        </p:blipFill>
        <p:spPr bwMode="auto">
          <a:xfrm>
            <a:off x="6700827" y="645106"/>
            <a:ext cx="4842716" cy="5585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88" name="Rectangle 3087">
            <a:extLst>
              <a:ext uri="{FF2B5EF4-FFF2-40B4-BE49-F238E27FC236}">
                <a16:creationId xmlns:a16="http://schemas.microsoft.com/office/drawing/2014/main" id="{10CC18C0-9A66-45AE-B534-B8D29AFEA8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525033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7">
            <a:extLst>
              <a:ext uri="{FF2B5EF4-FFF2-40B4-BE49-F238E27FC236}">
                <a16:creationId xmlns:a16="http://schemas.microsoft.com/office/drawing/2014/main" id="{5A992EA8-A2AE-480C-BFF9-7B13464397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F6F97DA-7406-453D-9AB4-28B0891BBF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3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31D171A9-30C8-4156-8EAF-50888EBE77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C52A6C74-8DC4-4902-962C-0DAFD7F9B5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4C65DE-5132-426E-9E92-81CB9EFF894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463FE9C4-150E-4C97-A21E-53B7CD261A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F4DD7FA2-5B3A-4DD2-BA1A-735CC86BAA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B11D6824-D097-439B-9956-5436E5111A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9" name="Rectangle 16">
            <a:extLst>
              <a:ext uri="{FF2B5EF4-FFF2-40B4-BE49-F238E27FC236}">
                <a16:creationId xmlns:a16="http://schemas.microsoft.com/office/drawing/2014/main" id="{5669AB50-4CAD-4D10-A09A-A0C01AF9E6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3A57404-19DB-4C61-B80D-748F5D8B33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7145" y="1241266"/>
            <a:ext cx="4535926" cy="3153753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5400" b="0" i="0" kern="1200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Example of a student elevator pitch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169BF4F-FA69-4E06-93B5-C5B81BD762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20832" y="396837"/>
            <a:ext cx="6451504" cy="6058999"/>
            <a:chOff x="423332" y="396837"/>
            <a:chExt cx="6451504" cy="6058999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5D9C4CA6-15F9-4BC3-936C-F4C75E36F2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flipH="1">
              <a:off x="423332" y="402165"/>
              <a:ext cx="593738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>
              <a:extLst>
                <a:ext uri="{FF2B5EF4-FFF2-40B4-BE49-F238E27FC236}">
                  <a16:creationId xmlns:a16="http://schemas.microsoft.com/office/drawing/2014/main" id="{879461D6-F966-4977-B19A-EA33903682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5400000" flipH="1">
              <a:off x="3161515" y="2801722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>
              <a:extLst>
                <a:ext uri="{FF2B5EF4-FFF2-40B4-BE49-F238E27FC236}">
                  <a16:creationId xmlns:a16="http://schemas.microsoft.com/office/drawing/2014/main" id="{120109CC-85DE-4FEB-89DA-3E04B81057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5677511" flipH="1">
              <a:off x="5004670" y="1826079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pic>
        <p:nvPicPr>
          <p:cNvPr id="3" name="Online Media 2" title="30 Second Elevator Pitch">
            <a:hlinkClick r:id="rId4"/>
            <a:extLst>
              <a:ext uri="{FF2B5EF4-FFF2-40B4-BE49-F238E27FC236}">
                <a16:creationId xmlns:a16="http://schemas.microsoft.com/office/drawing/2014/main" id="{8BB61952-C58C-4B29-9BF5-9F96081ED217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1068388" y="912399"/>
            <a:ext cx="4983737" cy="373780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09CE6D2-BBBC-082E-2ADA-99AF19608470}"/>
              </a:ext>
            </a:extLst>
          </p:cNvPr>
          <p:cNvSpPr txBox="1"/>
          <p:nvPr/>
        </p:nvSpPr>
        <p:spPr>
          <a:xfrm>
            <a:off x="1907871" y="4887321"/>
            <a:ext cx="50276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hlinkClick r:id="rId4"/>
              </a:rPr>
              <a:t>Link to video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286042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CAF1E58-D170-4EF3-8E1A-992DA3688F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>
              <a:duotone>
                <a:schemeClr val="dk2">
                  <a:shade val="69000"/>
                  <a:hueMod val="108000"/>
                  <a:satMod val="164000"/>
                  <a:lumMod val="74000"/>
                </a:schemeClr>
                <a:schemeClr val="dk2">
                  <a:tint val="96000"/>
                  <a:hueMod val="88000"/>
                  <a:satMod val="140000"/>
                  <a:lumMod val="132000"/>
                </a:schemeClr>
              </a:duotone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3EACCB19-3F29-416E-BD93-24BDDE3739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1000"/>
                </a:schemeClr>
              </a:gs>
              <a:gs pos="75000">
                <a:schemeClr val="accent5">
                  <a:alpha val="0"/>
                </a:schemeClr>
              </a:gs>
              <a:gs pos="36000">
                <a:schemeClr val="accent5"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39C41423-F9F7-4333-A541-61582D3D23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8000"/>
                </a:schemeClr>
              </a:gs>
              <a:gs pos="72000">
                <a:schemeClr val="accent5">
                  <a:alpha val="0"/>
                </a:schemeClr>
              </a:gs>
              <a:gs pos="36000">
                <a:schemeClr val="accent5"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5">
            <a:extLst>
              <a:ext uri="{FF2B5EF4-FFF2-40B4-BE49-F238E27FC236}">
                <a16:creationId xmlns:a16="http://schemas.microsoft.com/office/drawing/2014/main" id="{A66DA090-6BD9-45CC-B782-02767069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5922489">
            <a:off x="3140485" y="1826078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A9F93AF-9489-4B8A-AA6B-1B00D3CA68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5713412" y="402165"/>
            <a:ext cx="6055253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Freeform 5">
            <a:extLst>
              <a:ext uri="{FF2B5EF4-FFF2-40B4-BE49-F238E27FC236}">
                <a16:creationId xmlns:a16="http://schemas.microsoft.com/office/drawing/2014/main" id="{2F459F0B-865B-481D-9AC3-15C76A3360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6200000">
            <a:off x="2229377" y="2801721"/>
            <a:ext cx="6053670" cy="1254558"/>
          </a:xfrm>
          <a:custGeom>
            <a:avLst/>
            <a:gdLst/>
            <a:ahLst/>
            <a:cxnLst/>
            <a:rect l="l" t="t" r="r" b="b"/>
            <a:pathLst>
              <a:path w="10000" h="8000">
                <a:moveTo>
                  <a:pt x="0" y="0"/>
                </a:moveTo>
                <a:lnTo>
                  <a:pt x="0" y="7970"/>
                </a:lnTo>
                <a:lnTo>
                  <a:pt x="10000" y="8000"/>
                </a:lnTo>
                <a:lnTo>
                  <a:pt x="10000" y="7"/>
                </a:lnTo>
                <a:lnTo>
                  <a:pt x="10000" y="7"/>
                </a:lnTo>
                <a:lnTo>
                  <a:pt x="9773" y="156"/>
                </a:lnTo>
                <a:lnTo>
                  <a:pt x="9547" y="298"/>
                </a:lnTo>
                <a:lnTo>
                  <a:pt x="9320" y="437"/>
                </a:lnTo>
                <a:lnTo>
                  <a:pt x="9092" y="556"/>
                </a:lnTo>
                <a:lnTo>
                  <a:pt x="8865" y="676"/>
                </a:lnTo>
                <a:lnTo>
                  <a:pt x="8637" y="788"/>
                </a:lnTo>
                <a:lnTo>
                  <a:pt x="8412" y="884"/>
                </a:lnTo>
                <a:lnTo>
                  <a:pt x="8184" y="975"/>
                </a:lnTo>
                <a:lnTo>
                  <a:pt x="7957" y="1058"/>
                </a:lnTo>
                <a:lnTo>
                  <a:pt x="7734" y="1130"/>
                </a:lnTo>
                <a:lnTo>
                  <a:pt x="7508" y="1202"/>
                </a:lnTo>
                <a:lnTo>
                  <a:pt x="7285" y="1262"/>
                </a:lnTo>
                <a:lnTo>
                  <a:pt x="7062" y="1309"/>
                </a:lnTo>
                <a:lnTo>
                  <a:pt x="6840" y="1358"/>
                </a:lnTo>
                <a:lnTo>
                  <a:pt x="6620" y="1399"/>
                </a:lnTo>
                <a:lnTo>
                  <a:pt x="6402" y="1428"/>
                </a:lnTo>
                <a:lnTo>
                  <a:pt x="6184" y="1453"/>
                </a:lnTo>
                <a:lnTo>
                  <a:pt x="5968" y="1477"/>
                </a:lnTo>
                <a:lnTo>
                  <a:pt x="5755" y="1488"/>
                </a:lnTo>
                <a:lnTo>
                  <a:pt x="5542" y="1500"/>
                </a:lnTo>
                <a:lnTo>
                  <a:pt x="5332" y="1506"/>
                </a:lnTo>
                <a:lnTo>
                  <a:pt x="5124" y="1500"/>
                </a:lnTo>
                <a:lnTo>
                  <a:pt x="4918" y="1500"/>
                </a:lnTo>
                <a:lnTo>
                  <a:pt x="4714" y="1488"/>
                </a:lnTo>
                <a:lnTo>
                  <a:pt x="4514" y="1470"/>
                </a:lnTo>
                <a:lnTo>
                  <a:pt x="4316" y="1453"/>
                </a:lnTo>
                <a:lnTo>
                  <a:pt x="4122" y="1434"/>
                </a:lnTo>
                <a:lnTo>
                  <a:pt x="3929" y="1405"/>
                </a:lnTo>
                <a:lnTo>
                  <a:pt x="3739" y="1374"/>
                </a:lnTo>
                <a:lnTo>
                  <a:pt x="3553" y="1346"/>
                </a:lnTo>
                <a:lnTo>
                  <a:pt x="3190" y="1267"/>
                </a:lnTo>
                <a:lnTo>
                  <a:pt x="2842" y="1183"/>
                </a:lnTo>
                <a:lnTo>
                  <a:pt x="2508" y="1095"/>
                </a:lnTo>
                <a:lnTo>
                  <a:pt x="2192" y="998"/>
                </a:lnTo>
                <a:lnTo>
                  <a:pt x="1890" y="897"/>
                </a:lnTo>
                <a:lnTo>
                  <a:pt x="1610" y="788"/>
                </a:lnTo>
                <a:lnTo>
                  <a:pt x="1347" y="681"/>
                </a:lnTo>
                <a:lnTo>
                  <a:pt x="1105" y="574"/>
                </a:lnTo>
                <a:lnTo>
                  <a:pt x="883" y="473"/>
                </a:lnTo>
                <a:lnTo>
                  <a:pt x="686" y="377"/>
                </a:lnTo>
                <a:lnTo>
                  <a:pt x="508" y="286"/>
                </a:lnTo>
                <a:lnTo>
                  <a:pt x="358" y="210"/>
                </a:lnTo>
                <a:lnTo>
                  <a:pt x="232" y="138"/>
                </a:lnTo>
                <a:lnTo>
                  <a:pt x="59" y="35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21" name="Freeform 5">
            <a:extLst>
              <a:ext uri="{FF2B5EF4-FFF2-40B4-BE49-F238E27FC236}">
                <a16:creationId xmlns:a16="http://schemas.microsoft.com/office/drawing/2014/main" id="{61CDB3A6-B686-4E1D-AD52-3DC038A45E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ED17810-908E-4E89-B429-108B287E03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5" y="973667"/>
            <a:ext cx="2942210" cy="4833745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EBEBEB"/>
                </a:solidFill>
              </a:rPr>
              <a:t>Elevator Pitches: Filling out the organizer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D38E400-4F30-481D-A5DC-5AA21A2CB8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C0286081-1739-2B9E-81B4-6F95607DE28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40491253"/>
              </p:ext>
            </p:extLst>
          </p:nvPr>
        </p:nvGraphicFramePr>
        <p:xfrm>
          <a:off x="5194300" y="808038"/>
          <a:ext cx="6391275" cy="52466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0158159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8">
            <a:extLst>
              <a:ext uri="{FF2B5EF4-FFF2-40B4-BE49-F238E27FC236}">
                <a16:creationId xmlns:a16="http://schemas.microsoft.com/office/drawing/2014/main" id="{ECAF1E58-D170-4EF3-8E1A-992DA3688F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>
              <a:duotone>
                <a:schemeClr val="dk2">
                  <a:shade val="69000"/>
                  <a:hueMod val="108000"/>
                  <a:satMod val="164000"/>
                  <a:lumMod val="74000"/>
                </a:schemeClr>
                <a:schemeClr val="dk2">
                  <a:tint val="96000"/>
                  <a:hueMod val="88000"/>
                  <a:satMod val="140000"/>
                  <a:lumMod val="132000"/>
                </a:schemeClr>
              </a:duotone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" name="Oval 10">
            <a:extLst>
              <a:ext uri="{FF2B5EF4-FFF2-40B4-BE49-F238E27FC236}">
                <a16:creationId xmlns:a16="http://schemas.microsoft.com/office/drawing/2014/main" id="{3EACCB19-3F29-416E-BD93-24BDDE3739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1000"/>
                </a:schemeClr>
              </a:gs>
              <a:gs pos="75000">
                <a:schemeClr val="accent5">
                  <a:alpha val="0"/>
                </a:schemeClr>
              </a:gs>
              <a:gs pos="36000">
                <a:schemeClr val="accent5"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7" name="Oval 12">
            <a:extLst>
              <a:ext uri="{FF2B5EF4-FFF2-40B4-BE49-F238E27FC236}">
                <a16:creationId xmlns:a16="http://schemas.microsoft.com/office/drawing/2014/main" id="{39C41423-F9F7-4333-A541-61582D3D23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8000"/>
                </a:schemeClr>
              </a:gs>
              <a:gs pos="72000">
                <a:schemeClr val="accent5">
                  <a:alpha val="0"/>
                </a:schemeClr>
              </a:gs>
              <a:gs pos="36000">
                <a:schemeClr val="accent5"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8" name="Freeform 5">
            <a:extLst>
              <a:ext uri="{FF2B5EF4-FFF2-40B4-BE49-F238E27FC236}">
                <a16:creationId xmlns:a16="http://schemas.microsoft.com/office/drawing/2014/main" id="{A66DA090-6BD9-45CC-B782-02767069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5922489">
            <a:off x="3140485" y="1826078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</p:sp>
      <p:sp>
        <p:nvSpPr>
          <p:cNvPr id="29" name="Rectangle 16">
            <a:extLst>
              <a:ext uri="{FF2B5EF4-FFF2-40B4-BE49-F238E27FC236}">
                <a16:creationId xmlns:a16="http://schemas.microsoft.com/office/drawing/2014/main" id="{BA9F93AF-9489-4B8A-AA6B-1B00D3CA68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5713412" y="402165"/>
            <a:ext cx="6055253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Freeform 5">
            <a:extLst>
              <a:ext uri="{FF2B5EF4-FFF2-40B4-BE49-F238E27FC236}">
                <a16:creationId xmlns:a16="http://schemas.microsoft.com/office/drawing/2014/main" id="{2F459F0B-865B-481D-9AC3-15C76A3360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6200000">
            <a:off x="2229377" y="2801721"/>
            <a:ext cx="6053670" cy="1254558"/>
          </a:xfrm>
          <a:custGeom>
            <a:avLst/>
            <a:gdLst/>
            <a:ahLst/>
            <a:cxnLst/>
            <a:rect l="l" t="t" r="r" b="b"/>
            <a:pathLst>
              <a:path w="10000" h="8000">
                <a:moveTo>
                  <a:pt x="0" y="0"/>
                </a:moveTo>
                <a:lnTo>
                  <a:pt x="0" y="7970"/>
                </a:lnTo>
                <a:lnTo>
                  <a:pt x="10000" y="8000"/>
                </a:lnTo>
                <a:lnTo>
                  <a:pt x="10000" y="7"/>
                </a:lnTo>
                <a:lnTo>
                  <a:pt x="10000" y="7"/>
                </a:lnTo>
                <a:lnTo>
                  <a:pt x="9773" y="156"/>
                </a:lnTo>
                <a:lnTo>
                  <a:pt x="9547" y="298"/>
                </a:lnTo>
                <a:lnTo>
                  <a:pt x="9320" y="437"/>
                </a:lnTo>
                <a:lnTo>
                  <a:pt x="9092" y="556"/>
                </a:lnTo>
                <a:lnTo>
                  <a:pt x="8865" y="676"/>
                </a:lnTo>
                <a:lnTo>
                  <a:pt x="8637" y="788"/>
                </a:lnTo>
                <a:lnTo>
                  <a:pt x="8412" y="884"/>
                </a:lnTo>
                <a:lnTo>
                  <a:pt x="8184" y="975"/>
                </a:lnTo>
                <a:lnTo>
                  <a:pt x="7957" y="1058"/>
                </a:lnTo>
                <a:lnTo>
                  <a:pt x="7734" y="1130"/>
                </a:lnTo>
                <a:lnTo>
                  <a:pt x="7508" y="1202"/>
                </a:lnTo>
                <a:lnTo>
                  <a:pt x="7285" y="1262"/>
                </a:lnTo>
                <a:lnTo>
                  <a:pt x="7062" y="1309"/>
                </a:lnTo>
                <a:lnTo>
                  <a:pt x="6840" y="1358"/>
                </a:lnTo>
                <a:lnTo>
                  <a:pt x="6620" y="1399"/>
                </a:lnTo>
                <a:lnTo>
                  <a:pt x="6402" y="1428"/>
                </a:lnTo>
                <a:lnTo>
                  <a:pt x="6184" y="1453"/>
                </a:lnTo>
                <a:lnTo>
                  <a:pt x="5968" y="1477"/>
                </a:lnTo>
                <a:lnTo>
                  <a:pt x="5755" y="1488"/>
                </a:lnTo>
                <a:lnTo>
                  <a:pt x="5542" y="1500"/>
                </a:lnTo>
                <a:lnTo>
                  <a:pt x="5332" y="1506"/>
                </a:lnTo>
                <a:lnTo>
                  <a:pt x="5124" y="1500"/>
                </a:lnTo>
                <a:lnTo>
                  <a:pt x="4918" y="1500"/>
                </a:lnTo>
                <a:lnTo>
                  <a:pt x="4714" y="1488"/>
                </a:lnTo>
                <a:lnTo>
                  <a:pt x="4514" y="1470"/>
                </a:lnTo>
                <a:lnTo>
                  <a:pt x="4316" y="1453"/>
                </a:lnTo>
                <a:lnTo>
                  <a:pt x="4122" y="1434"/>
                </a:lnTo>
                <a:lnTo>
                  <a:pt x="3929" y="1405"/>
                </a:lnTo>
                <a:lnTo>
                  <a:pt x="3739" y="1374"/>
                </a:lnTo>
                <a:lnTo>
                  <a:pt x="3553" y="1346"/>
                </a:lnTo>
                <a:lnTo>
                  <a:pt x="3190" y="1267"/>
                </a:lnTo>
                <a:lnTo>
                  <a:pt x="2842" y="1183"/>
                </a:lnTo>
                <a:lnTo>
                  <a:pt x="2508" y="1095"/>
                </a:lnTo>
                <a:lnTo>
                  <a:pt x="2192" y="998"/>
                </a:lnTo>
                <a:lnTo>
                  <a:pt x="1890" y="897"/>
                </a:lnTo>
                <a:lnTo>
                  <a:pt x="1610" y="788"/>
                </a:lnTo>
                <a:lnTo>
                  <a:pt x="1347" y="681"/>
                </a:lnTo>
                <a:lnTo>
                  <a:pt x="1105" y="574"/>
                </a:lnTo>
                <a:lnTo>
                  <a:pt x="883" y="473"/>
                </a:lnTo>
                <a:lnTo>
                  <a:pt x="686" y="377"/>
                </a:lnTo>
                <a:lnTo>
                  <a:pt x="508" y="286"/>
                </a:lnTo>
                <a:lnTo>
                  <a:pt x="358" y="210"/>
                </a:lnTo>
                <a:lnTo>
                  <a:pt x="232" y="138"/>
                </a:lnTo>
                <a:lnTo>
                  <a:pt x="59" y="35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31" name="Freeform 5">
            <a:extLst>
              <a:ext uri="{FF2B5EF4-FFF2-40B4-BE49-F238E27FC236}">
                <a16:creationId xmlns:a16="http://schemas.microsoft.com/office/drawing/2014/main" id="{61CDB3A6-B686-4E1D-AD52-3DC038A45E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ED17810-908E-4E89-B429-108B287E03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5" y="973667"/>
            <a:ext cx="2942210" cy="4833745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EBEBEB"/>
                </a:solidFill>
              </a:rPr>
              <a:t>Elevator Pitches: Filling out the organizer</a:t>
            </a:r>
          </a:p>
        </p:txBody>
      </p:sp>
      <p:sp>
        <p:nvSpPr>
          <p:cNvPr id="32" name="Rectangle 22">
            <a:extLst>
              <a:ext uri="{FF2B5EF4-FFF2-40B4-BE49-F238E27FC236}">
                <a16:creationId xmlns:a16="http://schemas.microsoft.com/office/drawing/2014/main" id="{3D38E400-4F30-481D-A5DC-5AA21A2CB8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aphicFrame>
        <p:nvGraphicFramePr>
          <p:cNvPr id="33" name="Content Placeholder 2">
            <a:extLst>
              <a:ext uri="{FF2B5EF4-FFF2-40B4-BE49-F238E27FC236}">
                <a16:creationId xmlns:a16="http://schemas.microsoft.com/office/drawing/2014/main" id="{C13D3B04-0182-FA17-6D75-8E006EC6E5D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5103131"/>
              </p:ext>
            </p:extLst>
          </p:nvPr>
        </p:nvGraphicFramePr>
        <p:xfrm>
          <a:off x="5194300" y="808038"/>
          <a:ext cx="6391275" cy="52466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3552803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CAF1E58-D170-4EF3-8E1A-992DA3688F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>
              <a:duotone>
                <a:schemeClr val="dk2">
                  <a:shade val="69000"/>
                  <a:hueMod val="108000"/>
                  <a:satMod val="164000"/>
                  <a:lumMod val="74000"/>
                </a:schemeClr>
                <a:schemeClr val="dk2">
                  <a:tint val="96000"/>
                  <a:hueMod val="88000"/>
                  <a:satMod val="140000"/>
                  <a:lumMod val="132000"/>
                </a:schemeClr>
              </a:duotone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3EACCB19-3F29-416E-BD93-24BDDE3739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1000"/>
                </a:schemeClr>
              </a:gs>
              <a:gs pos="75000">
                <a:schemeClr val="accent5">
                  <a:alpha val="0"/>
                </a:schemeClr>
              </a:gs>
              <a:gs pos="36000">
                <a:schemeClr val="accent5"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39C41423-F9F7-4333-A541-61582D3D23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8000"/>
                </a:schemeClr>
              </a:gs>
              <a:gs pos="72000">
                <a:schemeClr val="accent5">
                  <a:alpha val="0"/>
                </a:schemeClr>
              </a:gs>
              <a:gs pos="36000">
                <a:schemeClr val="accent5"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5">
            <a:extLst>
              <a:ext uri="{FF2B5EF4-FFF2-40B4-BE49-F238E27FC236}">
                <a16:creationId xmlns:a16="http://schemas.microsoft.com/office/drawing/2014/main" id="{A66DA090-6BD9-45CC-B782-02767069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5922489">
            <a:off x="3140485" y="1826078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A9F93AF-9489-4B8A-AA6B-1B00D3CA68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5713412" y="402165"/>
            <a:ext cx="6055253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Freeform 5">
            <a:extLst>
              <a:ext uri="{FF2B5EF4-FFF2-40B4-BE49-F238E27FC236}">
                <a16:creationId xmlns:a16="http://schemas.microsoft.com/office/drawing/2014/main" id="{2F459F0B-865B-481D-9AC3-15C76A3360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6200000">
            <a:off x="2229377" y="2801721"/>
            <a:ext cx="6053670" cy="1254558"/>
          </a:xfrm>
          <a:custGeom>
            <a:avLst/>
            <a:gdLst/>
            <a:ahLst/>
            <a:cxnLst/>
            <a:rect l="l" t="t" r="r" b="b"/>
            <a:pathLst>
              <a:path w="10000" h="8000">
                <a:moveTo>
                  <a:pt x="0" y="0"/>
                </a:moveTo>
                <a:lnTo>
                  <a:pt x="0" y="7970"/>
                </a:lnTo>
                <a:lnTo>
                  <a:pt x="10000" y="8000"/>
                </a:lnTo>
                <a:lnTo>
                  <a:pt x="10000" y="7"/>
                </a:lnTo>
                <a:lnTo>
                  <a:pt x="10000" y="7"/>
                </a:lnTo>
                <a:lnTo>
                  <a:pt x="9773" y="156"/>
                </a:lnTo>
                <a:lnTo>
                  <a:pt x="9547" y="298"/>
                </a:lnTo>
                <a:lnTo>
                  <a:pt x="9320" y="437"/>
                </a:lnTo>
                <a:lnTo>
                  <a:pt x="9092" y="556"/>
                </a:lnTo>
                <a:lnTo>
                  <a:pt x="8865" y="676"/>
                </a:lnTo>
                <a:lnTo>
                  <a:pt x="8637" y="788"/>
                </a:lnTo>
                <a:lnTo>
                  <a:pt x="8412" y="884"/>
                </a:lnTo>
                <a:lnTo>
                  <a:pt x="8184" y="975"/>
                </a:lnTo>
                <a:lnTo>
                  <a:pt x="7957" y="1058"/>
                </a:lnTo>
                <a:lnTo>
                  <a:pt x="7734" y="1130"/>
                </a:lnTo>
                <a:lnTo>
                  <a:pt x="7508" y="1202"/>
                </a:lnTo>
                <a:lnTo>
                  <a:pt x="7285" y="1262"/>
                </a:lnTo>
                <a:lnTo>
                  <a:pt x="7062" y="1309"/>
                </a:lnTo>
                <a:lnTo>
                  <a:pt x="6840" y="1358"/>
                </a:lnTo>
                <a:lnTo>
                  <a:pt x="6620" y="1399"/>
                </a:lnTo>
                <a:lnTo>
                  <a:pt x="6402" y="1428"/>
                </a:lnTo>
                <a:lnTo>
                  <a:pt x="6184" y="1453"/>
                </a:lnTo>
                <a:lnTo>
                  <a:pt x="5968" y="1477"/>
                </a:lnTo>
                <a:lnTo>
                  <a:pt x="5755" y="1488"/>
                </a:lnTo>
                <a:lnTo>
                  <a:pt x="5542" y="1500"/>
                </a:lnTo>
                <a:lnTo>
                  <a:pt x="5332" y="1506"/>
                </a:lnTo>
                <a:lnTo>
                  <a:pt x="5124" y="1500"/>
                </a:lnTo>
                <a:lnTo>
                  <a:pt x="4918" y="1500"/>
                </a:lnTo>
                <a:lnTo>
                  <a:pt x="4714" y="1488"/>
                </a:lnTo>
                <a:lnTo>
                  <a:pt x="4514" y="1470"/>
                </a:lnTo>
                <a:lnTo>
                  <a:pt x="4316" y="1453"/>
                </a:lnTo>
                <a:lnTo>
                  <a:pt x="4122" y="1434"/>
                </a:lnTo>
                <a:lnTo>
                  <a:pt x="3929" y="1405"/>
                </a:lnTo>
                <a:lnTo>
                  <a:pt x="3739" y="1374"/>
                </a:lnTo>
                <a:lnTo>
                  <a:pt x="3553" y="1346"/>
                </a:lnTo>
                <a:lnTo>
                  <a:pt x="3190" y="1267"/>
                </a:lnTo>
                <a:lnTo>
                  <a:pt x="2842" y="1183"/>
                </a:lnTo>
                <a:lnTo>
                  <a:pt x="2508" y="1095"/>
                </a:lnTo>
                <a:lnTo>
                  <a:pt x="2192" y="998"/>
                </a:lnTo>
                <a:lnTo>
                  <a:pt x="1890" y="897"/>
                </a:lnTo>
                <a:lnTo>
                  <a:pt x="1610" y="788"/>
                </a:lnTo>
                <a:lnTo>
                  <a:pt x="1347" y="681"/>
                </a:lnTo>
                <a:lnTo>
                  <a:pt x="1105" y="574"/>
                </a:lnTo>
                <a:lnTo>
                  <a:pt x="883" y="473"/>
                </a:lnTo>
                <a:lnTo>
                  <a:pt x="686" y="377"/>
                </a:lnTo>
                <a:lnTo>
                  <a:pt x="508" y="286"/>
                </a:lnTo>
                <a:lnTo>
                  <a:pt x="358" y="210"/>
                </a:lnTo>
                <a:lnTo>
                  <a:pt x="232" y="138"/>
                </a:lnTo>
                <a:lnTo>
                  <a:pt x="59" y="35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21" name="Freeform 5">
            <a:extLst>
              <a:ext uri="{FF2B5EF4-FFF2-40B4-BE49-F238E27FC236}">
                <a16:creationId xmlns:a16="http://schemas.microsoft.com/office/drawing/2014/main" id="{61CDB3A6-B686-4E1D-AD52-3DC038A45E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ED17810-908E-4E89-B429-108B287E03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5" y="973667"/>
            <a:ext cx="2942210" cy="4833745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EBEBEB"/>
                </a:solidFill>
              </a:rPr>
              <a:t>Elevator Pitches: Filling out the organizer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D38E400-4F30-481D-A5DC-5AA21A2CB8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BD39C5F8-5853-39E4-8DE8-25091F4D1FD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33227776"/>
              </p:ext>
            </p:extLst>
          </p:nvPr>
        </p:nvGraphicFramePr>
        <p:xfrm>
          <a:off x="5194300" y="808038"/>
          <a:ext cx="6391275" cy="52466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4608415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CAF1E58-D170-4EF3-8E1A-992DA3688F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>
              <a:duotone>
                <a:schemeClr val="dk2">
                  <a:shade val="69000"/>
                  <a:hueMod val="108000"/>
                  <a:satMod val="164000"/>
                  <a:lumMod val="74000"/>
                </a:schemeClr>
                <a:schemeClr val="dk2">
                  <a:tint val="96000"/>
                  <a:hueMod val="88000"/>
                  <a:satMod val="140000"/>
                  <a:lumMod val="132000"/>
                </a:schemeClr>
              </a:duotone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3EACCB19-3F29-416E-BD93-24BDDE3739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1000"/>
                </a:schemeClr>
              </a:gs>
              <a:gs pos="75000">
                <a:schemeClr val="accent5">
                  <a:alpha val="0"/>
                </a:schemeClr>
              </a:gs>
              <a:gs pos="36000">
                <a:schemeClr val="accent5"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39C41423-F9F7-4333-A541-61582D3D23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8000"/>
                </a:schemeClr>
              </a:gs>
              <a:gs pos="72000">
                <a:schemeClr val="accent5">
                  <a:alpha val="0"/>
                </a:schemeClr>
              </a:gs>
              <a:gs pos="36000">
                <a:schemeClr val="accent5"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5">
            <a:extLst>
              <a:ext uri="{FF2B5EF4-FFF2-40B4-BE49-F238E27FC236}">
                <a16:creationId xmlns:a16="http://schemas.microsoft.com/office/drawing/2014/main" id="{A66DA090-6BD9-45CC-B782-02767069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5922489">
            <a:off x="3140485" y="1826078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A9F93AF-9489-4B8A-AA6B-1B00D3CA68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5713412" y="402165"/>
            <a:ext cx="6055253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Freeform 5">
            <a:extLst>
              <a:ext uri="{FF2B5EF4-FFF2-40B4-BE49-F238E27FC236}">
                <a16:creationId xmlns:a16="http://schemas.microsoft.com/office/drawing/2014/main" id="{2F459F0B-865B-481D-9AC3-15C76A3360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6200000">
            <a:off x="2229377" y="2801721"/>
            <a:ext cx="6053670" cy="1254558"/>
          </a:xfrm>
          <a:custGeom>
            <a:avLst/>
            <a:gdLst/>
            <a:ahLst/>
            <a:cxnLst/>
            <a:rect l="l" t="t" r="r" b="b"/>
            <a:pathLst>
              <a:path w="10000" h="8000">
                <a:moveTo>
                  <a:pt x="0" y="0"/>
                </a:moveTo>
                <a:lnTo>
                  <a:pt x="0" y="7970"/>
                </a:lnTo>
                <a:lnTo>
                  <a:pt x="10000" y="8000"/>
                </a:lnTo>
                <a:lnTo>
                  <a:pt x="10000" y="7"/>
                </a:lnTo>
                <a:lnTo>
                  <a:pt x="10000" y="7"/>
                </a:lnTo>
                <a:lnTo>
                  <a:pt x="9773" y="156"/>
                </a:lnTo>
                <a:lnTo>
                  <a:pt x="9547" y="298"/>
                </a:lnTo>
                <a:lnTo>
                  <a:pt x="9320" y="437"/>
                </a:lnTo>
                <a:lnTo>
                  <a:pt x="9092" y="556"/>
                </a:lnTo>
                <a:lnTo>
                  <a:pt x="8865" y="676"/>
                </a:lnTo>
                <a:lnTo>
                  <a:pt x="8637" y="788"/>
                </a:lnTo>
                <a:lnTo>
                  <a:pt x="8412" y="884"/>
                </a:lnTo>
                <a:lnTo>
                  <a:pt x="8184" y="975"/>
                </a:lnTo>
                <a:lnTo>
                  <a:pt x="7957" y="1058"/>
                </a:lnTo>
                <a:lnTo>
                  <a:pt x="7734" y="1130"/>
                </a:lnTo>
                <a:lnTo>
                  <a:pt x="7508" y="1202"/>
                </a:lnTo>
                <a:lnTo>
                  <a:pt x="7285" y="1262"/>
                </a:lnTo>
                <a:lnTo>
                  <a:pt x="7062" y="1309"/>
                </a:lnTo>
                <a:lnTo>
                  <a:pt x="6840" y="1358"/>
                </a:lnTo>
                <a:lnTo>
                  <a:pt x="6620" y="1399"/>
                </a:lnTo>
                <a:lnTo>
                  <a:pt x="6402" y="1428"/>
                </a:lnTo>
                <a:lnTo>
                  <a:pt x="6184" y="1453"/>
                </a:lnTo>
                <a:lnTo>
                  <a:pt x="5968" y="1477"/>
                </a:lnTo>
                <a:lnTo>
                  <a:pt x="5755" y="1488"/>
                </a:lnTo>
                <a:lnTo>
                  <a:pt x="5542" y="1500"/>
                </a:lnTo>
                <a:lnTo>
                  <a:pt x="5332" y="1506"/>
                </a:lnTo>
                <a:lnTo>
                  <a:pt x="5124" y="1500"/>
                </a:lnTo>
                <a:lnTo>
                  <a:pt x="4918" y="1500"/>
                </a:lnTo>
                <a:lnTo>
                  <a:pt x="4714" y="1488"/>
                </a:lnTo>
                <a:lnTo>
                  <a:pt x="4514" y="1470"/>
                </a:lnTo>
                <a:lnTo>
                  <a:pt x="4316" y="1453"/>
                </a:lnTo>
                <a:lnTo>
                  <a:pt x="4122" y="1434"/>
                </a:lnTo>
                <a:lnTo>
                  <a:pt x="3929" y="1405"/>
                </a:lnTo>
                <a:lnTo>
                  <a:pt x="3739" y="1374"/>
                </a:lnTo>
                <a:lnTo>
                  <a:pt x="3553" y="1346"/>
                </a:lnTo>
                <a:lnTo>
                  <a:pt x="3190" y="1267"/>
                </a:lnTo>
                <a:lnTo>
                  <a:pt x="2842" y="1183"/>
                </a:lnTo>
                <a:lnTo>
                  <a:pt x="2508" y="1095"/>
                </a:lnTo>
                <a:lnTo>
                  <a:pt x="2192" y="998"/>
                </a:lnTo>
                <a:lnTo>
                  <a:pt x="1890" y="897"/>
                </a:lnTo>
                <a:lnTo>
                  <a:pt x="1610" y="788"/>
                </a:lnTo>
                <a:lnTo>
                  <a:pt x="1347" y="681"/>
                </a:lnTo>
                <a:lnTo>
                  <a:pt x="1105" y="574"/>
                </a:lnTo>
                <a:lnTo>
                  <a:pt x="883" y="473"/>
                </a:lnTo>
                <a:lnTo>
                  <a:pt x="686" y="377"/>
                </a:lnTo>
                <a:lnTo>
                  <a:pt x="508" y="286"/>
                </a:lnTo>
                <a:lnTo>
                  <a:pt x="358" y="210"/>
                </a:lnTo>
                <a:lnTo>
                  <a:pt x="232" y="138"/>
                </a:lnTo>
                <a:lnTo>
                  <a:pt x="59" y="35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21" name="Freeform 5">
            <a:extLst>
              <a:ext uri="{FF2B5EF4-FFF2-40B4-BE49-F238E27FC236}">
                <a16:creationId xmlns:a16="http://schemas.microsoft.com/office/drawing/2014/main" id="{61CDB3A6-B686-4E1D-AD52-3DC038A45E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ED17810-908E-4E89-B429-108B287E03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5" y="973667"/>
            <a:ext cx="2942210" cy="4833745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EBEBEB"/>
                </a:solidFill>
              </a:rPr>
              <a:t>Elevator Pitches: Filling out the organizer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D38E400-4F30-481D-A5DC-5AA21A2CB8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D95CBC3D-0FAD-B365-5585-C8AD6EA26C4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29541439"/>
              </p:ext>
            </p:extLst>
          </p:nvPr>
        </p:nvGraphicFramePr>
        <p:xfrm>
          <a:off x="5194300" y="808038"/>
          <a:ext cx="6391275" cy="52466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86581229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C5A40462222DF4B844ED570B26466BE" ma:contentTypeVersion="14" ma:contentTypeDescription="Create a new document." ma:contentTypeScope="" ma:versionID="01e1a410082bdc27e1fbb1ff9a6261de">
  <xsd:schema xmlns:xsd="http://www.w3.org/2001/XMLSchema" xmlns:xs="http://www.w3.org/2001/XMLSchema" xmlns:p="http://schemas.microsoft.com/office/2006/metadata/properties" xmlns:ns2="b108b31e-acdd-45f1-997a-68a0556f30f4" xmlns:ns3="3108dbb9-caae-4c0d-9133-6a25b88eb72e" targetNamespace="http://schemas.microsoft.com/office/2006/metadata/properties" ma:root="true" ma:fieldsID="c041a17eb8e2eef2abc1cf16e2a75adc" ns2:_="" ns3:_="">
    <xsd:import namespace="b108b31e-acdd-45f1-997a-68a0556f30f4"/>
    <xsd:import namespace="3108dbb9-caae-4c0d-9133-6a25b88eb72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108b31e-acdd-45f1-997a-68a0556f30f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d39e25b7-0a97-41c9-a156-d5f30623568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08dbb9-caae-4c0d-9133-6a25b88eb72e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b1b2bf1b-a2b3-4d98-9eb0-3afb8aedabce}" ma:internalName="TaxCatchAll" ma:showField="CatchAllData" ma:web="3108dbb9-caae-4c0d-9133-6a25b88eb72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108b31e-acdd-45f1-997a-68a0556f30f4">
      <Terms xmlns="http://schemas.microsoft.com/office/infopath/2007/PartnerControls"/>
    </lcf76f155ced4ddcb4097134ff3c332f>
    <TaxCatchAll xmlns="3108dbb9-caae-4c0d-9133-6a25b88eb72e" xsi:nil="true"/>
  </documentManagement>
</p:properties>
</file>

<file path=customXml/itemProps1.xml><?xml version="1.0" encoding="utf-8"?>
<ds:datastoreItem xmlns:ds="http://schemas.openxmlformats.org/officeDocument/2006/customXml" ds:itemID="{BD5E6FA1-5DB1-4BB1-8C25-2F2EA79019E6}"/>
</file>

<file path=customXml/itemProps2.xml><?xml version="1.0" encoding="utf-8"?>
<ds:datastoreItem xmlns:ds="http://schemas.openxmlformats.org/officeDocument/2006/customXml" ds:itemID="{09B3E3BA-2D36-45B7-AEEB-97C04264AA0F}"/>
</file>

<file path=customXml/itemProps3.xml><?xml version="1.0" encoding="utf-8"?>
<ds:datastoreItem xmlns:ds="http://schemas.openxmlformats.org/officeDocument/2006/customXml" ds:itemID="{85D9D4DF-015D-495E-8594-9A627D8C82F6}"/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1171</TotalTime>
  <Words>522</Words>
  <Application>Microsoft Office PowerPoint</Application>
  <PresentationFormat>Widescreen</PresentationFormat>
  <Paragraphs>57</Paragraphs>
  <Slides>14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Century Gothic</vt:lpstr>
      <vt:lpstr>Wingdings 3</vt:lpstr>
      <vt:lpstr>Ion Boardroom</vt:lpstr>
      <vt:lpstr>Creating an Elevator Pitch</vt:lpstr>
      <vt:lpstr>Entry Ticket</vt:lpstr>
      <vt:lpstr>Elevator Pitches: What are they?</vt:lpstr>
      <vt:lpstr>Elevator Pitches: Tips and tricks</vt:lpstr>
      <vt:lpstr>Example of a student elevator pitch</vt:lpstr>
      <vt:lpstr>Elevator Pitches: Filling out the organizer</vt:lpstr>
      <vt:lpstr>Elevator Pitches: Filling out the organizer</vt:lpstr>
      <vt:lpstr>Elevator Pitches: Filling out the organizer</vt:lpstr>
      <vt:lpstr>Elevator Pitches: Filling out the organizer</vt:lpstr>
      <vt:lpstr>Elevator Pitches: Filling out the organizer</vt:lpstr>
      <vt:lpstr>Elevator Pitches: Filling out the organizer</vt:lpstr>
      <vt:lpstr>Elevator Pitches: Partner Activity</vt:lpstr>
      <vt:lpstr>Wrap Up</vt:lpstr>
      <vt:lpstr>Elevator Pitches: Review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Creating an Elevator Pitch</dc:title>
  <dc:creator>Herrod, Michael (LABOR)</dc:creator>
  <cp:lastModifiedBy>Herrod, Michael (LABOR)</cp:lastModifiedBy>
  <cp:revision>12</cp:revision>
  <dcterms:created xsi:type="dcterms:W3CDTF">2023-07-21T20:40:15Z</dcterms:created>
  <dcterms:modified xsi:type="dcterms:W3CDTF">2023-08-04T17:51:07Z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0x0101005C5A40462222DF4B844ED570B26466BE</vt:lpwstr>
  </property>
</Properties>
</file>