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7" r:id="rId1"/>
  </p:sldMasterIdLst>
  <p:sldIdLst>
    <p:sldId id="256" r:id="rId2"/>
    <p:sldId id="257" r:id="rId3"/>
    <p:sldId id="258" r:id="rId4"/>
    <p:sldId id="266" r:id="rId5"/>
    <p:sldId id="273" r:id="rId6"/>
    <p:sldId id="274" r:id="rId7"/>
    <p:sldId id="275" r:id="rId8"/>
    <p:sldId id="276" r:id="rId9"/>
    <p:sldId id="263" r:id="rId10"/>
    <p:sldId id="272" r:id="rId11"/>
    <p:sldId id="264" r:id="rId12"/>
    <p:sldId id="265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F659BB-5E0F-4344-AF68-ADCCFF2F57E5}" v="1211" dt="2023-08-04T18:06:47.3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3" autoAdjust="0"/>
    <p:restoredTop sz="94660"/>
  </p:normalViewPr>
  <p:slideViewPr>
    <p:cSldViewPr snapToGrid="0">
      <p:cViewPr varScale="1">
        <p:scale>
          <a:sx n="68" d="100"/>
          <a:sy n="68" d="100"/>
        </p:scale>
        <p:origin x="68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Relationship Id="rId22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rrod, Michael (LABOR)" userId="8365ca9c-f5ef-46a7-83aa-a3830cb3ad11" providerId="ADAL" clId="{FCF659BB-5E0F-4344-AF68-ADCCFF2F57E5}"/>
    <pc:docChg chg="undo custSel addSld delSld modSld">
      <pc:chgData name="Herrod, Michael (LABOR)" userId="8365ca9c-f5ef-46a7-83aa-a3830cb3ad11" providerId="ADAL" clId="{FCF659BB-5E0F-4344-AF68-ADCCFF2F57E5}" dt="2023-08-04T18:06:47.326" v="2306" actId="20577"/>
      <pc:docMkLst>
        <pc:docMk/>
      </pc:docMkLst>
      <pc:sldChg chg="modSp mod">
        <pc:chgData name="Herrod, Michael (LABOR)" userId="8365ca9c-f5ef-46a7-83aa-a3830cb3ad11" providerId="ADAL" clId="{FCF659BB-5E0F-4344-AF68-ADCCFF2F57E5}" dt="2023-08-02T19:38:05.584" v="25" actId="20577"/>
        <pc:sldMkLst>
          <pc:docMk/>
          <pc:sldMk cId="321245374" sldId="256"/>
        </pc:sldMkLst>
        <pc:spChg chg="mod">
          <ac:chgData name="Herrod, Michael (LABOR)" userId="8365ca9c-f5ef-46a7-83aa-a3830cb3ad11" providerId="ADAL" clId="{FCF659BB-5E0F-4344-AF68-ADCCFF2F57E5}" dt="2023-08-02T19:38:05.584" v="25" actId="20577"/>
          <ac:spMkLst>
            <pc:docMk/>
            <pc:sldMk cId="321245374" sldId="256"/>
            <ac:spMk id="2" creationId="{D13ABEAE-0ECE-4366-A254-47E716F276BC}"/>
          </ac:spMkLst>
        </pc:spChg>
      </pc:sldChg>
      <pc:sldChg chg="modSp mod">
        <pc:chgData name="Herrod, Michael (LABOR)" userId="8365ca9c-f5ef-46a7-83aa-a3830cb3ad11" providerId="ADAL" clId="{FCF659BB-5E0F-4344-AF68-ADCCFF2F57E5}" dt="2023-08-02T19:39:11.501" v="26"/>
        <pc:sldMkLst>
          <pc:docMk/>
          <pc:sldMk cId="3422936842" sldId="257"/>
        </pc:sldMkLst>
        <pc:spChg chg="mod">
          <ac:chgData name="Herrod, Michael (LABOR)" userId="8365ca9c-f5ef-46a7-83aa-a3830cb3ad11" providerId="ADAL" clId="{FCF659BB-5E0F-4344-AF68-ADCCFF2F57E5}" dt="2023-08-02T19:39:11.501" v="26"/>
          <ac:spMkLst>
            <pc:docMk/>
            <pc:sldMk cId="3422936842" sldId="257"/>
            <ac:spMk id="3" creationId="{7207FC78-A358-4A79-BD4F-8C5A84CB7F13}"/>
          </ac:spMkLst>
        </pc:spChg>
      </pc:sldChg>
      <pc:sldChg chg="modSp mod">
        <pc:chgData name="Herrod, Michael (LABOR)" userId="8365ca9c-f5ef-46a7-83aa-a3830cb3ad11" providerId="ADAL" clId="{FCF659BB-5E0F-4344-AF68-ADCCFF2F57E5}" dt="2023-08-02T19:40:59.209" v="172" actId="20577"/>
        <pc:sldMkLst>
          <pc:docMk/>
          <pc:sldMk cId="1374001189" sldId="258"/>
        </pc:sldMkLst>
        <pc:spChg chg="mod">
          <ac:chgData name="Herrod, Michael (LABOR)" userId="8365ca9c-f5ef-46a7-83aa-a3830cb3ad11" providerId="ADAL" clId="{FCF659BB-5E0F-4344-AF68-ADCCFF2F57E5}" dt="2023-08-02T19:40:02.196" v="52" actId="20577"/>
          <ac:spMkLst>
            <pc:docMk/>
            <pc:sldMk cId="1374001189" sldId="258"/>
            <ac:spMk id="2" creationId="{8BD9B8FF-CC4C-455C-AA1F-835E6F90A0CC}"/>
          </ac:spMkLst>
        </pc:spChg>
        <pc:graphicFrameChg chg="mod">
          <ac:chgData name="Herrod, Michael (LABOR)" userId="8365ca9c-f5ef-46a7-83aa-a3830cb3ad11" providerId="ADAL" clId="{FCF659BB-5E0F-4344-AF68-ADCCFF2F57E5}" dt="2023-08-02T19:40:59.209" v="172" actId="20577"/>
          <ac:graphicFrameMkLst>
            <pc:docMk/>
            <pc:sldMk cId="1374001189" sldId="258"/>
            <ac:graphicFrameMk id="5" creationId="{662080A4-F5C5-3205-F9B7-132D82B9A34C}"/>
          </ac:graphicFrameMkLst>
        </pc:graphicFrameChg>
      </pc:sldChg>
      <pc:sldChg chg="addSp delSp modSp del mod delAnim modAnim">
        <pc:chgData name="Herrod, Michael (LABOR)" userId="8365ca9c-f5ef-46a7-83aa-a3830cb3ad11" providerId="ADAL" clId="{FCF659BB-5E0F-4344-AF68-ADCCFF2F57E5}" dt="2023-08-04T17:37:38.264" v="2280" actId="47"/>
        <pc:sldMkLst>
          <pc:docMk/>
          <pc:sldMk cId="2286042033" sldId="260"/>
        </pc:sldMkLst>
        <pc:spChg chg="mod">
          <ac:chgData name="Herrod, Michael (LABOR)" userId="8365ca9c-f5ef-46a7-83aa-a3830cb3ad11" providerId="ADAL" clId="{FCF659BB-5E0F-4344-AF68-ADCCFF2F57E5}" dt="2023-08-02T19:50:18.351" v="456" actId="20577"/>
          <ac:spMkLst>
            <pc:docMk/>
            <pc:sldMk cId="2286042033" sldId="260"/>
            <ac:spMk id="2" creationId="{53A57404-19DB-4C61-B80D-748F5D8B3381}"/>
          </ac:spMkLst>
        </pc:spChg>
        <pc:picChg chg="del">
          <ac:chgData name="Herrod, Michael (LABOR)" userId="8365ca9c-f5ef-46a7-83aa-a3830cb3ad11" providerId="ADAL" clId="{FCF659BB-5E0F-4344-AF68-ADCCFF2F57E5}" dt="2023-08-02T19:49:31.753" v="407" actId="478"/>
          <ac:picMkLst>
            <pc:docMk/>
            <pc:sldMk cId="2286042033" sldId="260"/>
            <ac:picMk id="3" creationId="{8BB61952-C58C-4B29-9BF5-9F96081ED217}"/>
          </ac:picMkLst>
        </pc:picChg>
        <pc:picChg chg="add mod">
          <ac:chgData name="Herrod, Michael (LABOR)" userId="8365ca9c-f5ef-46a7-83aa-a3830cb3ad11" providerId="ADAL" clId="{FCF659BB-5E0F-4344-AF68-ADCCFF2F57E5}" dt="2023-08-02T19:49:57.720" v="410" actId="14100"/>
          <ac:picMkLst>
            <pc:docMk/>
            <pc:sldMk cId="2286042033" sldId="260"/>
            <ac:picMk id="4" creationId="{3EA6619A-925E-BEF5-D129-02F87CB9B632}"/>
          </ac:picMkLst>
        </pc:picChg>
      </pc:sldChg>
      <pc:sldChg chg="del">
        <pc:chgData name="Herrod, Michael (LABOR)" userId="8365ca9c-f5ef-46a7-83aa-a3830cb3ad11" providerId="ADAL" clId="{FCF659BB-5E0F-4344-AF68-ADCCFF2F57E5}" dt="2023-08-02T19:51:08.051" v="457" actId="47"/>
        <pc:sldMkLst>
          <pc:docMk/>
          <pc:sldMk cId="3460841599" sldId="261"/>
        </pc:sldMkLst>
      </pc:sldChg>
      <pc:sldChg chg="modSp mod">
        <pc:chgData name="Herrod, Michael (LABOR)" userId="8365ca9c-f5ef-46a7-83aa-a3830cb3ad11" providerId="ADAL" clId="{FCF659BB-5E0F-4344-AF68-ADCCFF2F57E5}" dt="2023-08-03T14:04:27.511" v="2278" actId="20577"/>
        <pc:sldMkLst>
          <pc:docMk/>
          <pc:sldMk cId="1544439306" sldId="263"/>
        </pc:sldMkLst>
        <pc:spChg chg="mod">
          <ac:chgData name="Herrod, Michael (LABOR)" userId="8365ca9c-f5ef-46a7-83aa-a3830cb3ad11" providerId="ADAL" clId="{FCF659BB-5E0F-4344-AF68-ADCCFF2F57E5}" dt="2023-08-03T13:50:45.744" v="1336" actId="20577"/>
          <ac:spMkLst>
            <pc:docMk/>
            <pc:sldMk cId="1544439306" sldId="263"/>
            <ac:spMk id="2" creationId="{81C7E1C0-330B-4E46-B204-767D42A3E020}"/>
          </ac:spMkLst>
        </pc:spChg>
        <pc:graphicFrameChg chg="mod">
          <ac:chgData name="Herrod, Michael (LABOR)" userId="8365ca9c-f5ef-46a7-83aa-a3830cb3ad11" providerId="ADAL" clId="{FCF659BB-5E0F-4344-AF68-ADCCFF2F57E5}" dt="2023-08-03T14:04:27.511" v="2278" actId="20577"/>
          <ac:graphicFrameMkLst>
            <pc:docMk/>
            <pc:sldMk cId="1544439306" sldId="263"/>
            <ac:graphicFrameMk id="25" creationId="{92644805-6F4C-4B97-73BF-DCDE0D045080}"/>
          </ac:graphicFrameMkLst>
        </pc:graphicFrameChg>
      </pc:sldChg>
      <pc:sldChg chg="modSp">
        <pc:chgData name="Herrod, Michael (LABOR)" userId="8365ca9c-f5ef-46a7-83aa-a3830cb3ad11" providerId="ADAL" clId="{FCF659BB-5E0F-4344-AF68-ADCCFF2F57E5}" dt="2023-08-04T18:06:47.326" v="2306" actId="20577"/>
        <pc:sldMkLst>
          <pc:docMk/>
          <pc:sldMk cId="999028964" sldId="264"/>
        </pc:sldMkLst>
        <pc:graphicFrameChg chg="mod">
          <ac:chgData name="Herrod, Michael (LABOR)" userId="8365ca9c-f5ef-46a7-83aa-a3830cb3ad11" providerId="ADAL" clId="{FCF659BB-5E0F-4344-AF68-ADCCFF2F57E5}" dt="2023-08-04T18:06:47.326" v="2306" actId="20577"/>
          <ac:graphicFrameMkLst>
            <pc:docMk/>
            <pc:sldMk cId="999028964" sldId="264"/>
            <ac:graphicFrameMk id="7" creationId="{1F02298D-CCCA-2ACB-0D36-47C29CBE3F27}"/>
          </ac:graphicFrameMkLst>
        </pc:graphicFrameChg>
      </pc:sldChg>
      <pc:sldChg chg="modSp mod">
        <pc:chgData name="Herrod, Michael (LABOR)" userId="8365ca9c-f5ef-46a7-83aa-a3830cb3ad11" providerId="ADAL" clId="{FCF659BB-5E0F-4344-AF68-ADCCFF2F57E5}" dt="2023-08-02T19:55:11.895" v="955" actId="20577"/>
        <pc:sldMkLst>
          <pc:docMk/>
          <pc:sldMk cId="803217804" sldId="265"/>
        </pc:sldMkLst>
        <pc:spChg chg="mod">
          <ac:chgData name="Herrod, Michael (LABOR)" userId="8365ca9c-f5ef-46a7-83aa-a3830cb3ad11" providerId="ADAL" clId="{FCF659BB-5E0F-4344-AF68-ADCCFF2F57E5}" dt="2023-08-02T19:54:09.135" v="831" actId="20577"/>
          <ac:spMkLst>
            <pc:docMk/>
            <pc:sldMk cId="803217804" sldId="265"/>
            <ac:spMk id="2" creationId="{7AD23C33-2E01-46B8-9F7C-1A1AF402AA97}"/>
          </ac:spMkLst>
        </pc:spChg>
        <pc:graphicFrameChg chg="mod">
          <ac:chgData name="Herrod, Michael (LABOR)" userId="8365ca9c-f5ef-46a7-83aa-a3830cb3ad11" providerId="ADAL" clId="{FCF659BB-5E0F-4344-AF68-ADCCFF2F57E5}" dt="2023-08-02T19:55:11.895" v="955" actId="20577"/>
          <ac:graphicFrameMkLst>
            <pc:docMk/>
            <pc:sldMk cId="803217804" sldId="265"/>
            <ac:graphicFrameMk id="5" creationId="{900B26C0-3BAA-C6D0-E4D5-127979200E45}"/>
          </ac:graphicFrameMkLst>
        </pc:graphicFrameChg>
      </pc:sldChg>
      <pc:sldChg chg="addSp delSp modSp mod">
        <pc:chgData name="Herrod, Michael (LABOR)" userId="8365ca9c-f5ef-46a7-83aa-a3830cb3ad11" providerId="ADAL" clId="{FCF659BB-5E0F-4344-AF68-ADCCFF2F57E5}" dt="2023-08-03T13:50:00.827" v="1329" actId="14100"/>
        <pc:sldMkLst>
          <pc:docMk/>
          <pc:sldMk cId="4052503382" sldId="266"/>
        </pc:sldMkLst>
        <pc:spChg chg="mod">
          <ac:chgData name="Herrod, Michael (LABOR)" userId="8365ca9c-f5ef-46a7-83aa-a3830cb3ad11" providerId="ADAL" clId="{FCF659BB-5E0F-4344-AF68-ADCCFF2F57E5}" dt="2023-08-02T19:41:12.001" v="198" actId="20577"/>
          <ac:spMkLst>
            <pc:docMk/>
            <pc:sldMk cId="4052503382" sldId="266"/>
            <ac:spMk id="2" creationId="{A4DF2B10-4DA7-4F40-A379-EA094F9E2511}"/>
          </ac:spMkLst>
        </pc:spChg>
        <pc:spChg chg="mod">
          <ac:chgData name="Herrod, Michael (LABOR)" userId="8365ca9c-f5ef-46a7-83aa-a3830cb3ad11" providerId="ADAL" clId="{FCF659BB-5E0F-4344-AF68-ADCCFF2F57E5}" dt="2023-08-02T19:43:48.708" v="406" actId="20577"/>
          <ac:spMkLst>
            <pc:docMk/>
            <pc:sldMk cId="4052503382" sldId="266"/>
            <ac:spMk id="3" creationId="{982D7F84-A7B0-4AD3-A886-FEDD1DB48EB5}"/>
          </ac:spMkLst>
        </pc:spChg>
        <pc:picChg chg="add mod">
          <ac:chgData name="Herrod, Michael (LABOR)" userId="8365ca9c-f5ef-46a7-83aa-a3830cb3ad11" providerId="ADAL" clId="{FCF659BB-5E0F-4344-AF68-ADCCFF2F57E5}" dt="2023-08-03T13:50:00.827" v="1329" actId="14100"/>
          <ac:picMkLst>
            <pc:docMk/>
            <pc:sldMk cId="4052503382" sldId="266"/>
            <ac:picMk id="1026" creationId="{A8F5B4EE-7095-69C1-44A0-951A642C6B98}"/>
          </ac:picMkLst>
        </pc:picChg>
        <pc:picChg chg="del">
          <ac:chgData name="Herrod, Michael (LABOR)" userId="8365ca9c-f5ef-46a7-83aa-a3830cb3ad11" providerId="ADAL" clId="{FCF659BB-5E0F-4344-AF68-ADCCFF2F57E5}" dt="2023-08-03T13:49:19.936" v="1323" actId="478"/>
          <ac:picMkLst>
            <pc:docMk/>
            <pc:sldMk cId="4052503382" sldId="266"/>
            <ac:picMk id="3074" creationId="{8911C865-56C2-4A6A-B581-499872A377E4}"/>
          </ac:picMkLst>
        </pc:picChg>
      </pc:sldChg>
      <pc:sldChg chg="del">
        <pc:chgData name="Herrod, Michael (LABOR)" userId="8365ca9c-f5ef-46a7-83aa-a3830cb3ad11" providerId="ADAL" clId="{FCF659BB-5E0F-4344-AF68-ADCCFF2F57E5}" dt="2023-08-02T19:51:09.833" v="458" actId="47"/>
        <pc:sldMkLst>
          <pc:docMk/>
          <pc:sldMk cId="2015815926" sldId="268"/>
        </pc:sldMkLst>
      </pc:sldChg>
      <pc:sldChg chg="del">
        <pc:chgData name="Herrod, Michael (LABOR)" userId="8365ca9c-f5ef-46a7-83aa-a3830cb3ad11" providerId="ADAL" clId="{FCF659BB-5E0F-4344-AF68-ADCCFF2F57E5}" dt="2023-08-02T19:56:21.213" v="956" actId="47"/>
        <pc:sldMkLst>
          <pc:docMk/>
          <pc:sldMk cId="989700791" sldId="269"/>
        </pc:sldMkLst>
      </pc:sldChg>
      <pc:sldChg chg="del">
        <pc:chgData name="Herrod, Michael (LABOR)" userId="8365ca9c-f5ef-46a7-83aa-a3830cb3ad11" providerId="ADAL" clId="{FCF659BB-5E0F-4344-AF68-ADCCFF2F57E5}" dt="2023-08-03T13:50:40.251" v="1331" actId="47"/>
        <pc:sldMkLst>
          <pc:docMk/>
          <pc:sldMk cId="3865812297" sldId="270"/>
        </pc:sldMkLst>
      </pc:sldChg>
      <pc:sldChg chg="del">
        <pc:chgData name="Herrod, Michael (LABOR)" userId="8365ca9c-f5ef-46a7-83aa-a3830cb3ad11" providerId="ADAL" clId="{FCF659BB-5E0F-4344-AF68-ADCCFF2F57E5}" dt="2023-08-03T13:50:36.713" v="1330" actId="47"/>
        <pc:sldMkLst>
          <pc:docMk/>
          <pc:sldMk cId="4226920383" sldId="271"/>
        </pc:sldMkLst>
      </pc:sldChg>
      <pc:sldChg chg="del">
        <pc:chgData name="Herrod, Michael (LABOR)" userId="8365ca9c-f5ef-46a7-83aa-a3830cb3ad11" providerId="ADAL" clId="{FCF659BB-5E0F-4344-AF68-ADCCFF2F57E5}" dt="2023-08-02T19:51:08.051" v="457" actId="47"/>
        <pc:sldMkLst>
          <pc:docMk/>
          <pc:sldMk cId="2355280355" sldId="272"/>
        </pc:sldMkLst>
      </pc:sldChg>
      <pc:sldChg chg="modSp add mod">
        <pc:chgData name="Herrod, Michael (LABOR)" userId="8365ca9c-f5ef-46a7-83aa-a3830cb3ad11" providerId="ADAL" clId="{FCF659BB-5E0F-4344-AF68-ADCCFF2F57E5}" dt="2023-08-04T17:37:27.792" v="2279" actId="20577"/>
        <pc:sldMkLst>
          <pc:docMk/>
          <pc:sldMk cId="2383039090" sldId="272"/>
        </pc:sldMkLst>
        <pc:spChg chg="mod">
          <ac:chgData name="Herrod, Michael (LABOR)" userId="8365ca9c-f5ef-46a7-83aa-a3830cb3ad11" providerId="ADAL" clId="{FCF659BB-5E0F-4344-AF68-ADCCFF2F57E5}" dt="2023-08-02T19:56:38.010" v="978" actId="20577"/>
          <ac:spMkLst>
            <pc:docMk/>
            <pc:sldMk cId="2383039090" sldId="272"/>
            <ac:spMk id="2" creationId="{81C7E1C0-330B-4E46-B204-767D42A3E020}"/>
          </ac:spMkLst>
        </pc:spChg>
        <pc:graphicFrameChg chg="mod">
          <ac:chgData name="Herrod, Michael (LABOR)" userId="8365ca9c-f5ef-46a7-83aa-a3830cb3ad11" providerId="ADAL" clId="{FCF659BB-5E0F-4344-AF68-ADCCFF2F57E5}" dt="2023-08-04T17:37:27.792" v="2279" actId="20577"/>
          <ac:graphicFrameMkLst>
            <pc:docMk/>
            <pc:sldMk cId="2383039090" sldId="272"/>
            <ac:graphicFrameMk id="25" creationId="{92644805-6F4C-4B97-73BF-DCDE0D045080}"/>
          </ac:graphicFrameMkLst>
        </pc:graphicFrameChg>
      </pc:sldChg>
      <pc:sldChg chg="addSp delSp modSp add mod delAnim modAnim">
        <pc:chgData name="Herrod, Michael (LABOR)" userId="8365ca9c-f5ef-46a7-83aa-a3830cb3ad11" providerId="ADAL" clId="{FCF659BB-5E0F-4344-AF68-ADCCFF2F57E5}" dt="2023-08-04T17:51:34.603" v="2282" actId="1076"/>
        <pc:sldMkLst>
          <pc:docMk/>
          <pc:sldMk cId="805092785" sldId="273"/>
        </pc:sldMkLst>
        <pc:spChg chg="mod">
          <ac:chgData name="Herrod, Michael (LABOR)" userId="8365ca9c-f5ef-46a7-83aa-a3830cb3ad11" providerId="ADAL" clId="{FCF659BB-5E0F-4344-AF68-ADCCFF2F57E5}" dt="2023-08-03T13:56:06.087" v="1676" actId="20577"/>
          <ac:spMkLst>
            <pc:docMk/>
            <pc:sldMk cId="805092785" sldId="273"/>
            <ac:spMk id="2" creationId="{53A57404-19DB-4C61-B80D-748F5D8B3381}"/>
          </ac:spMkLst>
        </pc:spChg>
        <pc:spChg chg="add mod">
          <ac:chgData name="Herrod, Michael (LABOR)" userId="8365ca9c-f5ef-46a7-83aa-a3830cb3ad11" providerId="ADAL" clId="{FCF659BB-5E0F-4344-AF68-ADCCFF2F57E5}" dt="2023-08-04T17:51:34.603" v="2282" actId="1076"/>
          <ac:spMkLst>
            <pc:docMk/>
            <pc:sldMk cId="805092785" sldId="273"/>
            <ac:spMk id="4" creationId="{C80F2034-F078-CBD4-136C-A0FF88EA5F2F}"/>
          </ac:spMkLst>
        </pc:spChg>
        <pc:spChg chg="add del">
          <ac:chgData name="Herrod, Michael (LABOR)" userId="8365ca9c-f5ef-46a7-83aa-a3830cb3ad11" providerId="ADAL" clId="{FCF659BB-5E0F-4344-AF68-ADCCFF2F57E5}" dt="2023-08-03T13:55:44.908" v="1607" actId="22"/>
          <ac:spMkLst>
            <pc:docMk/>
            <pc:sldMk cId="805092785" sldId="273"/>
            <ac:spMk id="6" creationId="{455C9400-9DC1-4F0B-0CE7-47885F2D5124}"/>
          </ac:spMkLst>
        </pc:spChg>
        <pc:picChg chg="add mod">
          <ac:chgData name="Herrod, Michael (LABOR)" userId="8365ca9c-f5ef-46a7-83aa-a3830cb3ad11" providerId="ADAL" clId="{FCF659BB-5E0F-4344-AF68-ADCCFF2F57E5}" dt="2023-08-03T13:55:50.392" v="1609" actId="1076"/>
          <ac:picMkLst>
            <pc:docMk/>
            <pc:sldMk cId="805092785" sldId="273"/>
            <ac:picMk id="3" creationId="{E15182DD-11AB-59F7-5A0A-E2926FDF22DA}"/>
          </ac:picMkLst>
        </pc:picChg>
        <pc:picChg chg="del">
          <ac:chgData name="Herrod, Michael (LABOR)" userId="8365ca9c-f5ef-46a7-83aa-a3830cb3ad11" providerId="ADAL" clId="{FCF659BB-5E0F-4344-AF68-ADCCFF2F57E5}" dt="2023-08-03T13:55:03.675" v="1604" actId="478"/>
          <ac:picMkLst>
            <pc:docMk/>
            <pc:sldMk cId="805092785" sldId="273"/>
            <ac:picMk id="4" creationId="{3EA6619A-925E-BEF5-D129-02F87CB9B632}"/>
          </ac:picMkLst>
        </pc:picChg>
      </pc:sldChg>
      <pc:sldChg chg="addSp delSp modSp add mod delAnim modAnim">
        <pc:chgData name="Herrod, Michael (LABOR)" userId="8365ca9c-f5ef-46a7-83aa-a3830cb3ad11" providerId="ADAL" clId="{FCF659BB-5E0F-4344-AF68-ADCCFF2F57E5}" dt="2023-08-04T17:51:39.161" v="2284" actId="1076"/>
        <pc:sldMkLst>
          <pc:docMk/>
          <pc:sldMk cId="2763589808" sldId="274"/>
        </pc:sldMkLst>
        <pc:spChg chg="mod">
          <ac:chgData name="Herrod, Michael (LABOR)" userId="8365ca9c-f5ef-46a7-83aa-a3830cb3ad11" providerId="ADAL" clId="{FCF659BB-5E0F-4344-AF68-ADCCFF2F57E5}" dt="2023-08-03T13:56:30.072" v="1708" actId="20577"/>
          <ac:spMkLst>
            <pc:docMk/>
            <pc:sldMk cId="2763589808" sldId="274"/>
            <ac:spMk id="2" creationId="{53A57404-19DB-4C61-B80D-748F5D8B3381}"/>
          </ac:spMkLst>
        </pc:spChg>
        <pc:spChg chg="add mod">
          <ac:chgData name="Herrod, Michael (LABOR)" userId="8365ca9c-f5ef-46a7-83aa-a3830cb3ad11" providerId="ADAL" clId="{FCF659BB-5E0F-4344-AF68-ADCCFF2F57E5}" dt="2023-08-04T17:51:39.161" v="2284" actId="1076"/>
          <ac:spMkLst>
            <pc:docMk/>
            <pc:sldMk cId="2763589808" sldId="274"/>
            <ac:spMk id="3" creationId="{29F1954A-B00A-88E0-1A02-D7489DFF8615}"/>
          </ac:spMkLst>
        </pc:spChg>
        <pc:spChg chg="add del">
          <ac:chgData name="Herrod, Michael (LABOR)" userId="8365ca9c-f5ef-46a7-83aa-a3830cb3ad11" providerId="ADAL" clId="{FCF659BB-5E0F-4344-AF68-ADCCFF2F57E5}" dt="2023-08-03T13:57:21.353" v="1712" actId="22"/>
          <ac:spMkLst>
            <pc:docMk/>
            <pc:sldMk cId="2763589808" sldId="274"/>
            <ac:spMk id="6" creationId="{CC71FE53-F770-E92C-DA93-BDE41B1E66EE}"/>
          </ac:spMkLst>
        </pc:spChg>
        <pc:picChg chg="del">
          <ac:chgData name="Herrod, Michael (LABOR)" userId="8365ca9c-f5ef-46a7-83aa-a3830cb3ad11" providerId="ADAL" clId="{FCF659BB-5E0F-4344-AF68-ADCCFF2F57E5}" dt="2023-08-03T13:56:58.667" v="1709" actId="478"/>
          <ac:picMkLst>
            <pc:docMk/>
            <pc:sldMk cId="2763589808" sldId="274"/>
            <ac:picMk id="3" creationId="{E15182DD-11AB-59F7-5A0A-E2926FDF22DA}"/>
          </ac:picMkLst>
        </pc:picChg>
        <pc:picChg chg="add mod">
          <ac:chgData name="Herrod, Michael (LABOR)" userId="8365ca9c-f5ef-46a7-83aa-a3830cb3ad11" providerId="ADAL" clId="{FCF659BB-5E0F-4344-AF68-ADCCFF2F57E5}" dt="2023-08-03T13:57:29.967" v="1715" actId="1076"/>
          <ac:picMkLst>
            <pc:docMk/>
            <pc:sldMk cId="2763589808" sldId="274"/>
            <ac:picMk id="4" creationId="{977CDB6E-70D9-63AD-3D7D-2FA2A41EA9F4}"/>
          </ac:picMkLst>
        </pc:picChg>
      </pc:sldChg>
      <pc:sldChg chg="addSp delSp modSp add mod delAnim modAnim">
        <pc:chgData name="Herrod, Michael (LABOR)" userId="8365ca9c-f5ef-46a7-83aa-a3830cb3ad11" providerId="ADAL" clId="{FCF659BB-5E0F-4344-AF68-ADCCFF2F57E5}" dt="2023-08-04T17:51:43.677" v="2286" actId="1076"/>
        <pc:sldMkLst>
          <pc:docMk/>
          <pc:sldMk cId="786098761" sldId="275"/>
        </pc:sldMkLst>
        <pc:spChg chg="mod">
          <ac:chgData name="Herrod, Michael (LABOR)" userId="8365ca9c-f5ef-46a7-83aa-a3830cb3ad11" providerId="ADAL" clId="{FCF659BB-5E0F-4344-AF68-ADCCFF2F57E5}" dt="2023-08-03T13:58:36.933" v="1751" actId="20577"/>
          <ac:spMkLst>
            <pc:docMk/>
            <pc:sldMk cId="786098761" sldId="275"/>
            <ac:spMk id="2" creationId="{53A57404-19DB-4C61-B80D-748F5D8B3381}"/>
          </ac:spMkLst>
        </pc:spChg>
        <pc:spChg chg="add mod">
          <ac:chgData name="Herrod, Michael (LABOR)" userId="8365ca9c-f5ef-46a7-83aa-a3830cb3ad11" providerId="ADAL" clId="{FCF659BB-5E0F-4344-AF68-ADCCFF2F57E5}" dt="2023-08-04T17:51:43.677" v="2286" actId="1076"/>
          <ac:spMkLst>
            <pc:docMk/>
            <pc:sldMk cId="786098761" sldId="275"/>
            <ac:spMk id="4" creationId="{C7079506-B50B-ED50-DFE3-3EF34E3E8108}"/>
          </ac:spMkLst>
        </pc:spChg>
        <pc:picChg chg="add mod">
          <ac:chgData name="Herrod, Michael (LABOR)" userId="8365ca9c-f5ef-46a7-83aa-a3830cb3ad11" providerId="ADAL" clId="{FCF659BB-5E0F-4344-AF68-ADCCFF2F57E5}" dt="2023-08-03T13:59:17.773" v="1756" actId="1076"/>
          <ac:picMkLst>
            <pc:docMk/>
            <pc:sldMk cId="786098761" sldId="275"/>
            <ac:picMk id="3" creationId="{77DFFB67-F853-78BA-A8FF-4FC327F1F42F}"/>
          </ac:picMkLst>
        </pc:picChg>
        <pc:picChg chg="del">
          <ac:chgData name="Herrod, Michael (LABOR)" userId="8365ca9c-f5ef-46a7-83aa-a3830cb3ad11" providerId="ADAL" clId="{FCF659BB-5E0F-4344-AF68-ADCCFF2F57E5}" dt="2023-08-03T13:58:52.596" v="1752" actId="478"/>
          <ac:picMkLst>
            <pc:docMk/>
            <pc:sldMk cId="786098761" sldId="275"/>
            <ac:picMk id="4" creationId="{977CDB6E-70D9-63AD-3D7D-2FA2A41EA9F4}"/>
          </ac:picMkLst>
        </pc:picChg>
      </pc:sldChg>
      <pc:sldChg chg="addSp delSp modSp add mod delAnim">
        <pc:chgData name="Herrod, Michael (LABOR)" userId="8365ca9c-f5ef-46a7-83aa-a3830cb3ad11" providerId="ADAL" clId="{FCF659BB-5E0F-4344-AF68-ADCCFF2F57E5}" dt="2023-08-04T17:51:55.369" v="2289" actId="20577"/>
        <pc:sldMkLst>
          <pc:docMk/>
          <pc:sldMk cId="1223179963" sldId="276"/>
        </pc:sldMkLst>
        <pc:spChg chg="mod">
          <ac:chgData name="Herrod, Michael (LABOR)" userId="8365ca9c-f5ef-46a7-83aa-a3830cb3ad11" providerId="ADAL" clId="{FCF659BB-5E0F-4344-AF68-ADCCFF2F57E5}" dt="2023-08-03T14:04:09.173" v="2276" actId="26606"/>
          <ac:spMkLst>
            <pc:docMk/>
            <pc:sldMk cId="1223179963" sldId="276"/>
            <ac:spMk id="2" creationId="{53A57404-19DB-4C61-B80D-748F5D8B3381}"/>
          </ac:spMkLst>
        </pc:spChg>
        <pc:spChg chg="add mod">
          <ac:chgData name="Herrod, Michael (LABOR)" userId="8365ca9c-f5ef-46a7-83aa-a3830cb3ad11" providerId="ADAL" clId="{FCF659BB-5E0F-4344-AF68-ADCCFF2F57E5}" dt="2023-08-04T17:51:55.369" v="2289" actId="20577"/>
          <ac:spMkLst>
            <pc:docMk/>
            <pc:sldMk cId="1223179963" sldId="276"/>
            <ac:spMk id="4" creationId="{6FE6A5E6-8F44-36BD-8992-7A382292E144}"/>
          </ac:spMkLst>
        </pc:spChg>
        <pc:spChg chg="del">
          <ac:chgData name="Herrod, Michael (LABOR)" userId="8365ca9c-f5ef-46a7-83aa-a3830cb3ad11" providerId="ADAL" clId="{FCF659BB-5E0F-4344-AF68-ADCCFF2F57E5}" dt="2023-08-03T14:04:09.173" v="2276" actId="26606"/>
          <ac:spMkLst>
            <pc:docMk/>
            <pc:sldMk cId="1223179963" sldId="276"/>
            <ac:spMk id="29" creationId="{5669AB50-4CAD-4D10-A09A-A0C01AF9E6F6}"/>
          </ac:spMkLst>
        </pc:spChg>
        <pc:spChg chg="add">
          <ac:chgData name="Herrod, Michael (LABOR)" userId="8365ca9c-f5ef-46a7-83aa-a3830cb3ad11" providerId="ADAL" clId="{FCF659BB-5E0F-4344-AF68-ADCCFF2F57E5}" dt="2023-08-03T14:04:09.173" v="2276" actId="26606"/>
          <ac:spMkLst>
            <pc:docMk/>
            <pc:sldMk cId="1223179963" sldId="276"/>
            <ac:spMk id="34" creationId="{324E43EB-867C-4B35-9A5C-E435157C7297}"/>
          </ac:spMkLst>
        </pc:spChg>
        <pc:grpChg chg="del">
          <ac:chgData name="Herrod, Michael (LABOR)" userId="8365ca9c-f5ef-46a7-83aa-a3830cb3ad11" providerId="ADAL" clId="{FCF659BB-5E0F-4344-AF68-ADCCFF2F57E5}" dt="2023-08-03T14:04:09.173" v="2276" actId="26606"/>
          <ac:grpSpMkLst>
            <pc:docMk/>
            <pc:sldMk cId="1223179963" sldId="276"/>
            <ac:grpSpMk id="19" creationId="{2169BF4F-FA69-4E06-93B5-C5B81BD76293}"/>
          </ac:grpSpMkLst>
        </pc:grpChg>
        <pc:grpChg chg="del">
          <ac:chgData name="Herrod, Michael (LABOR)" userId="8365ca9c-f5ef-46a7-83aa-a3830cb3ad11" providerId="ADAL" clId="{FCF659BB-5E0F-4344-AF68-ADCCFF2F57E5}" dt="2023-08-03T14:04:09.173" v="2276" actId="26606"/>
          <ac:grpSpMkLst>
            <pc:docMk/>
            <pc:sldMk cId="1223179963" sldId="276"/>
            <ac:grpSpMk id="28" creationId="{5A992EA8-A2AE-480C-BFF9-7B134643975C}"/>
          </ac:grpSpMkLst>
        </pc:grpChg>
        <pc:grpChg chg="add">
          <ac:chgData name="Herrod, Michael (LABOR)" userId="8365ca9c-f5ef-46a7-83aa-a3830cb3ad11" providerId="ADAL" clId="{FCF659BB-5E0F-4344-AF68-ADCCFF2F57E5}" dt="2023-08-03T14:04:09.173" v="2276" actId="26606"/>
          <ac:grpSpMkLst>
            <pc:docMk/>
            <pc:sldMk cId="1223179963" sldId="276"/>
            <ac:grpSpMk id="36" creationId="{01B1A260-8A72-4E08-82CC-DB3DB0A49F35}"/>
          </ac:grpSpMkLst>
        </pc:grpChg>
        <pc:picChg chg="del">
          <ac:chgData name="Herrod, Michael (LABOR)" userId="8365ca9c-f5ef-46a7-83aa-a3830cb3ad11" providerId="ADAL" clId="{FCF659BB-5E0F-4344-AF68-ADCCFF2F57E5}" dt="2023-08-03T14:00:56.164" v="1810" actId="478"/>
          <ac:picMkLst>
            <pc:docMk/>
            <pc:sldMk cId="1223179963" sldId="276"/>
            <ac:picMk id="3" creationId="{77DFFB67-F853-78BA-A8FF-4FC327F1F42F}"/>
          </ac:picMkLst>
        </pc:picChg>
      </pc:sldChg>
      <pc:sldChg chg="new del">
        <pc:chgData name="Herrod, Michael (LABOR)" userId="8365ca9c-f5ef-46a7-83aa-a3830cb3ad11" providerId="ADAL" clId="{FCF659BB-5E0F-4344-AF68-ADCCFF2F57E5}" dt="2023-08-03T13:59:51.215" v="1758" actId="680"/>
        <pc:sldMkLst>
          <pc:docMk/>
          <pc:sldMk cId="3215267553" sldId="276"/>
        </pc:sldMkLst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svg"/><Relationship Id="rId1" Type="http://schemas.openxmlformats.org/officeDocument/2006/relationships/image" Target="../media/image17.png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image" Target="../media/image20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C08F45-BBB9-470A-B2D8-4D57DA6B103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6DD08783-13EE-4059-9DA8-3738FD206A2B}">
      <dgm:prSet/>
      <dgm:spPr/>
      <dgm:t>
        <a:bodyPr/>
        <a:lstStyle/>
        <a:p>
          <a:r>
            <a:rPr lang="en-US" b="0" i="0" dirty="0"/>
            <a:t>Dress sharp!</a:t>
          </a:r>
          <a:endParaRPr lang="en-US" dirty="0"/>
        </a:p>
      </dgm:t>
    </dgm:pt>
    <dgm:pt modelId="{5D8ED269-3334-437E-A2FF-809E29D44263}" type="parTrans" cxnId="{DAAC5E84-C62D-442B-A954-0C5506F09F0F}">
      <dgm:prSet/>
      <dgm:spPr/>
      <dgm:t>
        <a:bodyPr/>
        <a:lstStyle/>
        <a:p>
          <a:endParaRPr lang="en-US"/>
        </a:p>
      </dgm:t>
    </dgm:pt>
    <dgm:pt modelId="{7BE9ED77-0C26-4384-B636-F4D5957E9734}" type="sibTrans" cxnId="{DAAC5E84-C62D-442B-A954-0C5506F09F0F}">
      <dgm:prSet/>
      <dgm:spPr/>
      <dgm:t>
        <a:bodyPr/>
        <a:lstStyle/>
        <a:p>
          <a:endParaRPr lang="en-US"/>
        </a:p>
      </dgm:t>
    </dgm:pt>
    <dgm:pt modelId="{E43976B4-2B05-4E81-8F3A-16BCF5CCBE5E}">
      <dgm:prSet/>
      <dgm:spPr/>
      <dgm:t>
        <a:bodyPr/>
        <a:lstStyle/>
        <a:p>
          <a:r>
            <a:rPr lang="en-US" b="0" i="0" dirty="0"/>
            <a:t>Arrive at your interview early</a:t>
          </a:r>
          <a:endParaRPr lang="en-US" dirty="0"/>
        </a:p>
      </dgm:t>
    </dgm:pt>
    <dgm:pt modelId="{7D9355AF-A66B-46E3-9431-4744D5DE419D}" type="parTrans" cxnId="{0E30FBE6-4188-46CB-B5A3-25ADAAC358BB}">
      <dgm:prSet/>
      <dgm:spPr/>
      <dgm:t>
        <a:bodyPr/>
        <a:lstStyle/>
        <a:p>
          <a:endParaRPr lang="en-US"/>
        </a:p>
      </dgm:t>
    </dgm:pt>
    <dgm:pt modelId="{B088624A-09E5-4E41-8B7E-583B5BF8E17E}" type="sibTrans" cxnId="{0E30FBE6-4188-46CB-B5A3-25ADAAC358BB}">
      <dgm:prSet/>
      <dgm:spPr/>
      <dgm:t>
        <a:bodyPr/>
        <a:lstStyle/>
        <a:p>
          <a:endParaRPr lang="en-US"/>
        </a:p>
      </dgm:t>
    </dgm:pt>
    <dgm:pt modelId="{FC49D995-753F-4D98-95CB-026A2C4ECCAA}">
      <dgm:prSet/>
      <dgm:spPr/>
      <dgm:t>
        <a:bodyPr/>
        <a:lstStyle/>
        <a:p>
          <a:r>
            <a:rPr lang="en-US" b="0" i="0" dirty="0"/>
            <a:t>Bring copies of your resume</a:t>
          </a:r>
          <a:endParaRPr lang="en-US" dirty="0"/>
        </a:p>
      </dgm:t>
    </dgm:pt>
    <dgm:pt modelId="{64FB831E-D1DC-4BE8-845D-EA8B3632A5C2}" type="parTrans" cxnId="{9591A9F0-923A-4619-9CC9-6FAC38E74641}">
      <dgm:prSet/>
      <dgm:spPr/>
      <dgm:t>
        <a:bodyPr/>
        <a:lstStyle/>
        <a:p>
          <a:endParaRPr lang="en-US"/>
        </a:p>
      </dgm:t>
    </dgm:pt>
    <dgm:pt modelId="{C0BA3E4D-8EA8-427A-BDB1-963B40B20F19}" type="sibTrans" cxnId="{9591A9F0-923A-4619-9CC9-6FAC38E74641}">
      <dgm:prSet/>
      <dgm:spPr/>
      <dgm:t>
        <a:bodyPr/>
        <a:lstStyle/>
        <a:p>
          <a:endParaRPr lang="en-US"/>
        </a:p>
      </dgm:t>
    </dgm:pt>
    <dgm:pt modelId="{56F6618E-2DF6-4096-83FD-EDB008E4CCEA}">
      <dgm:prSet/>
      <dgm:spPr/>
      <dgm:t>
        <a:bodyPr/>
        <a:lstStyle/>
        <a:p>
          <a:r>
            <a:rPr lang="en-US" b="0" i="0" dirty="0"/>
            <a:t>Be prepared to answer common interview questions.</a:t>
          </a:r>
          <a:endParaRPr lang="en-US" dirty="0"/>
        </a:p>
      </dgm:t>
    </dgm:pt>
    <dgm:pt modelId="{64D2EDB0-DA14-483D-8964-80C4D5E78CBE}" type="parTrans" cxnId="{505EC994-4C4E-4C42-AA44-BAE9E2DEE091}">
      <dgm:prSet/>
      <dgm:spPr/>
      <dgm:t>
        <a:bodyPr/>
        <a:lstStyle/>
        <a:p>
          <a:endParaRPr lang="en-US"/>
        </a:p>
      </dgm:t>
    </dgm:pt>
    <dgm:pt modelId="{23973A5B-DD7D-4787-B787-A27181E32BBD}" type="sibTrans" cxnId="{505EC994-4C4E-4C42-AA44-BAE9E2DEE091}">
      <dgm:prSet/>
      <dgm:spPr/>
      <dgm:t>
        <a:bodyPr/>
        <a:lstStyle/>
        <a:p>
          <a:endParaRPr lang="en-US"/>
        </a:p>
      </dgm:t>
    </dgm:pt>
    <dgm:pt modelId="{64FEB8A9-5A31-4F20-9570-55D9D9FE523D}" type="pres">
      <dgm:prSet presAssocID="{BFC08F45-BBB9-470A-B2D8-4D57DA6B1031}" presName="root" presStyleCnt="0">
        <dgm:presLayoutVars>
          <dgm:dir/>
          <dgm:resizeHandles val="exact"/>
        </dgm:presLayoutVars>
      </dgm:prSet>
      <dgm:spPr/>
    </dgm:pt>
    <dgm:pt modelId="{3AAD8A8B-5EA1-4EC9-91BE-83F5704B0DC8}" type="pres">
      <dgm:prSet presAssocID="{6DD08783-13EE-4059-9DA8-3738FD206A2B}" presName="compNode" presStyleCnt="0"/>
      <dgm:spPr/>
    </dgm:pt>
    <dgm:pt modelId="{1DB84314-58EE-4EA6-BD66-8E71ED8D7E11}" type="pres">
      <dgm:prSet presAssocID="{6DD08783-13EE-4059-9DA8-3738FD206A2B}" presName="bgRect" presStyleLbl="bgShp" presStyleIdx="0" presStyleCnt="4"/>
      <dgm:spPr/>
    </dgm:pt>
    <dgm:pt modelId="{4B754785-5367-47CE-BA93-EA99E77DD97D}" type="pres">
      <dgm:prSet presAssocID="{6DD08783-13EE-4059-9DA8-3738FD206A2B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94F023C6-C1A7-4E5B-A631-94ED9CB78402}" type="pres">
      <dgm:prSet presAssocID="{6DD08783-13EE-4059-9DA8-3738FD206A2B}" presName="spaceRect" presStyleCnt="0"/>
      <dgm:spPr/>
    </dgm:pt>
    <dgm:pt modelId="{24D9692E-A61D-4477-B7AD-91DC7C7A0287}" type="pres">
      <dgm:prSet presAssocID="{6DD08783-13EE-4059-9DA8-3738FD206A2B}" presName="parTx" presStyleLbl="revTx" presStyleIdx="0" presStyleCnt="4">
        <dgm:presLayoutVars>
          <dgm:chMax val="0"/>
          <dgm:chPref val="0"/>
        </dgm:presLayoutVars>
      </dgm:prSet>
      <dgm:spPr/>
    </dgm:pt>
    <dgm:pt modelId="{CA050BBF-8B00-4AFA-BAFB-14B2F4FB4E0F}" type="pres">
      <dgm:prSet presAssocID="{7BE9ED77-0C26-4384-B636-F4D5957E9734}" presName="sibTrans" presStyleCnt="0"/>
      <dgm:spPr/>
    </dgm:pt>
    <dgm:pt modelId="{52F55A78-19DE-4DAB-BDDF-8A8B09AB7B29}" type="pres">
      <dgm:prSet presAssocID="{E43976B4-2B05-4E81-8F3A-16BCF5CCBE5E}" presName="compNode" presStyleCnt="0"/>
      <dgm:spPr/>
    </dgm:pt>
    <dgm:pt modelId="{39E04098-3B3D-43EE-B561-116C3D61EF02}" type="pres">
      <dgm:prSet presAssocID="{E43976B4-2B05-4E81-8F3A-16BCF5CCBE5E}" presName="bgRect" presStyleLbl="bgShp" presStyleIdx="1" presStyleCnt="4"/>
      <dgm:spPr/>
    </dgm:pt>
    <dgm:pt modelId="{A96957B1-39D5-42E2-A074-28C37EC90512}" type="pres">
      <dgm:prSet presAssocID="{E43976B4-2B05-4E81-8F3A-16BCF5CCBE5E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46A1DF6B-41EB-423D-A8AC-CF350BD704D3}" type="pres">
      <dgm:prSet presAssocID="{E43976B4-2B05-4E81-8F3A-16BCF5CCBE5E}" presName="spaceRect" presStyleCnt="0"/>
      <dgm:spPr/>
    </dgm:pt>
    <dgm:pt modelId="{0358AF51-4DC9-4F3D-B316-A02DF61D3273}" type="pres">
      <dgm:prSet presAssocID="{E43976B4-2B05-4E81-8F3A-16BCF5CCBE5E}" presName="parTx" presStyleLbl="revTx" presStyleIdx="1" presStyleCnt="4">
        <dgm:presLayoutVars>
          <dgm:chMax val="0"/>
          <dgm:chPref val="0"/>
        </dgm:presLayoutVars>
      </dgm:prSet>
      <dgm:spPr/>
    </dgm:pt>
    <dgm:pt modelId="{F3AF0C24-5734-43F4-8798-C10422A87734}" type="pres">
      <dgm:prSet presAssocID="{B088624A-09E5-4E41-8B7E-583B5BF8E17E}" presName="sibTrans" presStyleCnt="0"/>
      <dgm:spPr/>
    </dgm:pt>
    <dgm:pt modelId="{A2CD0C80-B24E-474F-A21B-08B5D1884BF6}" type="pres">
      <dgm:prSet presAssocID="{FC49D995-753F-4D98-95CB-026A2C4ECCAA}" presName="compNode" presStyleCnt="0"/>
      <dgm:spPr/>
    </dgm:pt>
    <dgm:pt modelId="{BA93515E-51A5-442C-B6A3-D11BD723AEB8}" type="pres">
      <dgm:prSet presAssocID="{FC49D995-753F-4D98-95CB-026A2C4ECCAA}" presName="bgRect" presStyleLbl="bgShp" presStyleIdx="2" presStyleCnt="4"/>
      <dgm:spPr/>
    </dgm:pt>
    <dgm:pt modelId="{A909F881-2732-4B67-B2B6-4D6C19588326}" type="pres">
      <dgm:prSet presAssocID="{FC49D995-753F-4D98-95CB-026A2C4ECCA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CF53DAF1-2E56-42C8-A4A2-58BA24B3DA3A}" type="pres">
      <dgm:prSet presAssocID="{FC49D995-753F-4D98-95CB-026A2C4ECCAA}" presName="spaceRect" presStyleCnt="0"/>
      <dgm:spPr/>
    </dgm:pt>
    <dgm:pt modelId="{D9408F8B-854E-448C-8323-E1323AE90C4A}" type="pres">
      <dgm:prSet presAssocID="{FC49D995-753F-4D98-95CB-026A2C4ECCAA}" presName="parTx" presStyleLbl="revTx" presStyleIdx="2" presStyleCnt="4">
        <dgm:presLayoutVars>
          <dgm:chMax val="0"/>
          <dgm:chPref val="0"/>
        </dgm:presLayoutVars>
      </dgm:prSet>
      <dgm:spPr/>
    </dgm:pt>
    <dgm:pt modelId="{28F08905-10D0-48BF-B752-2E5692017EE4}" type="pres">
      <dgm:prSet presAssocID="{C0BA3E4D-8EA8-427A-BDB1-963B40B20F19}" presName="sibTrans" presStyleCnt="0"/>
      <dgm:spPr/>
    </dgm:pt>
    <dgm:pt modelId="{4074DC18-A46E-439D-A015-2069331BF171}" type="pres">
      <dgm:prSet presAssocID="{56F6618E-2DF6-4096-83FD-EDB008E4CCEA}" presName="compNode" presStyleCnt="0"/>
      <dgm:spPr/>
    </dgm:pt>
    <dgm:pt modelId="{AABCE6AB-097F-4C7D-9FFC-3374F78BF5A3}" type="pres">
      <dgm:prSet presAssocID="{56F6618E-2DF6-4096-83FD-EDB008E4CCEA}" presName="bgRect" presStyleLbl="bgShp" presStyleIdx="3" presStyleCnt="4"/>
      <dgm:spPr/>
    </dgm:pt>
    <dgm:pt modelId="{86C28B09-BB29-442F-B08A-FD489A6C449F}" type="pres">
      <dgm:prSet presAssocID="{56F6618E-2DF6-4096-83FD-EDB008E4CCE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CB00C9A7-5FDE-401B-A0C1-AC791B0ED1EF}" type="pres">
      <dgm:prSet presAssocID="{56F6618E-2DF6-4096-83FD-EDB008E4CCEA}" presName="spaceRect" presStyleCnt="0"/>
      <dgm:spPr/>
    </dgm:pt>
    <dgm:pt modelId="{C346D827-9099-4672-B7DD-2F710E2758D7}" type="pres">
      <dgm:prSet presAssocID="{56F6618E-2DF6-4096-83FD-EDB008E4CCEA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B861442-5A83-4BC0-A947-B5C277B0D6B0}" type="presOf" srcId="{FC49D995-753F-4D98-95CB-026A2C4ECCAA}" destId="{D9408F8B-854E-448C-8323-E1323AE90C4A}" srcOrd="0" destOrd="0" presId="urn:microsoft.com/office/officeart/2018/2/layout/IconVerticalSolidList"/>
    <dgm:cxn modelId="{3B952472-3021-47DA-B37F-9C6DE4CECB26}" type="presOf" srcId="{E43976B4-2B05-4E81-8F3A-16BCF5CCBE5E}" destId="{0358AF51-4DC9-4F3D-B316-A02DF61D3273}" srcOrd="0" destOrd="0" presId="urn:microsoft.com/office/officeart/2018/2/layout/IconVerticalSolidList"/>
    <dgm:cxn modelId="{DAAC5E84-C62D-442B-A954-0C5506F09F0F}" srcId="{BFC08F45-BBB9-470A-B2D8-4D57DA6B1031}" destId="{6DD08783-13EE-4059-9DA8-3738FD206A2B}" srcOrd="0" destOrd="0" parTransId="{5D8ED269-3334-437E-A2FF-809E29D44263}" sibTransId="{7BE9ED77-0C26-4384-B636-F4D5957E9734}"/>
    <dgm:cxn modelId="{505EC994-4C4E-4C42-AA44-BAE9E2DEE091}" srcId="{BFC08F45-BBB9-470A-B2D8-4D57DA6B1031}" destId="{56F6618E-2DF6-4096-83FD-EDB008E4CCEA}" srcOrd="3" destOrd="0" parTransId="{64D2EDB0-DA14-483D-8964-80C4D5E78CBE}" sibTransId="{23973A5B-DD7D-4787-B787-A27181E32BBD}"/>
    <dgm:cxn modelId="{113396D6-2690-4B63-A86C-09B51AD7331E}" type="presOf" srcId="{6DD08783-13EE-4059-9DA8-3738FD206A2B}" destId="{24D9692E-A61D-4477-B7AD-91DC7C7A0287}" srcOrd="0" destOrd="0" presId="urn:microsoft.com/office/officeart/2018/2/layout/IconVerticalSolidList"/>
    <dgm:cxn modelId="{114E6AE5-3930-4013-B181-AD5EE4081A11}" type="presOf" srcId="{56F6618E-2DF6-4096-83FD-EDB008E4CCEA}" destId="{C346D827-9099-4672-B7DD-2F710E2758D7}" srcOrd="0" destOrd="0" presId="urn:microsoft.com/office/officeart/2018/2/layout/IconVerticalSolidList"/>
    <dgm:cxn modelId="{E204D0E6-DB52-4C40-A2AC-82D19587A95E}" type="presOf" srcId="{BFC08F45-BBB9-470A-B2D8-4D57DA6B1031}" destId="{64FEB8A9-5A31-4F20-9570-55D9D9FE523D}" srcOrd="0" destOrd="0" presId="urn:microsoft.com/office/officeart/2018/2/layout/IconVerticalSolidList"/>
    <dgm:cxn modelId="{0E30FBE6-4188-46CB-B5A3-25ADAAC358BB}" srcId="{BFC08F45-BBB9-470A-B2D8-4D57DA6B1031}" destId="{E43976B4-2B05-4E81-8F3A-16BCF5CCBE5E}" srcOrd="1" destOrd="0" parTransId="{7D9355AF-A66B-46E3-9431-4744D5DE419D}" sibTransId="{B088624A-09E5-4E41-8B7E-583B5BF8E17E}"/>
    <dgm:cxn modelId="{9591A9F0-923A-4619-9CC9-6FAC38E74641}" srcId="{BFC08F45-BBB9-470A-B2D8-4D57DA6B1031}" destId="{FC49D995-753F-4D98-95CB-026A2C4ECCAA}" srcOrd="2" destOrd="0" parTransId="{64FB831E-D1DC-4BE8-845D-EA8B3632A5C2}" sibTransId="{C0BA3E4D-8EA8-427A-BDB1-963B40B20F19}"/>
    <dgm:cxn modelId="{D2C6481D-B475-4076-9971-3BC84E758422}" type="presParOf" srcId="{64FEB8A9-5A31-4F20-9570-55D9D9FE523D}" destId="{3AAD8A8B-5EA1-4EC9-91BE-83F5704B0DC8}" srcOrd="0" destOrd="0" presId="urn:microsoft.com/office/officeart/2018/2/layout/IconVerticalSolidList"/>
    <dgm:cxn modelId="{C4C67D29-BA4D-40F1-B6F8-2A32E08397DA}" type="presParOf" srcId="{3AAD8A8B-5EA1-4EC9-91BE-83F5704B0DC8}" destId="{1DB84314-58EE-4EA6-BD66-8E71ED8D7E11}" srcOrd="0" destOrd="0" presId="urn:microsoft.com/office/officeart/2018/2/layout/IconVerticalSolidList"/>
    <dgm:cxn modelId="{85FD70FA-D6EB-4F9C-BECB-F6120551F598}" type="presParOf" srcId="{3AAD8A8B-5EA1-4EC9-91BE-83F5704B0DC8}" destId="{4B754785-5367-47CE-BA93-EA99E77DD97D}" srcOrd="1" destOrd="0" presId="urn:microsoft.com/office/officeart/2018/2/layout/IconVerticalSolidList"/>
    <dgm:cxn modelId="{722DB6BA-4E1C-491E-8523-0BC09C856622}" type="presParOf" srcId="{3AAD8A8B-5EA1-4EC9-91BE-83F5704B0DC8}" destId="{94F023C6-C1A7-4E5B-A631-94ED9CB78402}" srcOrd="2" destOrd="0" presId="urn:microsoft.com/office/officeart/2018/2/layout/IconVerticalSolidList"/>
    <dgm:cxn modelId="{1DF29CFF-155C-4CD3-AFDA-A1EC24CF5276}" type="presParOf" srcId="{3AAD8A8B-5EA1-4EC9-91BE-83F5704B0DC8}" destId="{24D9692E-A61D-4477-B7AD-91DC7C7A0287}" srcOrd="3" destOrd="0" presId="urn:microsoft.com/office/officeart/2018/2/layout/IconVerticalSolidList"/>
    <dgm:cxn modelId="{C0AE3FF4-D717-4B80-8C35-BBFBC5C7C1BC}" type="presParOf" srcId="{64FEB8A9-5A31-4F20-9570-55D9D9FE523D}" destId="{CA050BBF-8B00-4AFA-BAFB-14B2F4FB4E0F}" srcOrd="1" destOrd="0" presId="urn:microsoft.com/office/officeart/2018/2/layout/IconVerticalSolidList"/>
    <dgm:cxn modelId="{FA4FD299-3EE0-4EBE-AE29-216801173B69}" type="presParOf" srcId="{64FEB8A9-5A31-4F20-9570-55D9D9FE523D}" destId="{52F55A78-19DE-4DAB-BDDF-8A8B09AB7B29}" srcOrd="2" destOrd="0" presId="urn:microsoft.com/office/officeart/2018/2/layout/IconVerticalSolidList"/>
    <dgm:cxn modelId="{41B3331C-0890-4349-BAB2-5B92CF69688E}" type="presParOf" srcId="{52F55A78-19DE-4DAB-BDDF-8A8B09AB7B29}" destId="{39E04098-3B3D-43EE-B561-116C3D61EF02}" srcOrd="0" destOrd="0" presId="urn:microsoft.com/office/officeart/2018/2/layout/IconVerticalSolidList"/>
    <dgm:cxn modelId="{EB6D4740-437C-451F-BFCE-3E452F2C180B}" type="presParOf" srcId="{52F55A78-19DE-4DAB-BDDF-8A8B09AB7B29}" destId="{A96957B1-39D5-42E2-A074-28C37EC90512}" srcOrd="1" destOrd="0" presId="urn:microsoft.com/office/officeart/2018/2/layout/IconVerticalSolidList"/>
    <dgm:cxn modelId="{715F8BB0-54D4-478E-B653-94F2ED9F8B7C}" type="presParOf" srcId="{52F55A78-19DE-4DAB-BDDF-8A8B09AB7B29}" destId="{46A1DF6B-41EB-423D-A8AC-CF350BD704D3}" srcOrd="2" destOrd="0" presId="urn:microsoft.com/office/officeart/2018/2/layout/IconVerticalSolidList"/>
    <dgm:cxn modelId="{9152291C-31F2-4D93-93D3-476A516D1571}" type="presParOf" srcId="{52F55A78-19DE-4DAB-BDDF-8A8B09AB7B29}" destId="{0358AF51-4DC9-4F3D-B316-A02DF61D3273}" srcOrd="3" destOrd="0" presId="urn:microsoft.com/office/officeart/2018/2/layout/IconVerticalSolidList"/>
    <dgm:cxn modelId="{97BD2653-DC4F-41A1-9C0B-599B1604D9B6}" type="presParOf" srcId="{64FEB8A9-5A31-4F20-9570-55D9D9FE523D}" destId="{F3AF0C24-5734-43F4-8798-C10422A87734}" srcOrd="3" destOrd="0" presId="urn:microsoft.com/office/officeart/2018/2/layout/IconVerticalSolidList"/>
    <dgm:cxn modelId="{C1E26665-0522-4B0C-90B9-42C97D932B21}" type="presParOf" srcId="{64FEB8A9-5A31-4F20-9570-55D9D9FE523D}" destId="{A2CD0C80-B24E-474F-A21B-08B5D1884BF6}" srcOrd="4" destOrd="0" presId="urn:microsoft.com/office/officeart/2018/2/layout/IconVerticalSolidList"/>
    <dgm:cxn modelId="{911F693F-779C-4D09-B7AC-DDE810264D16}" type="presParOf" srcId="{A2CD0C80-B24E-474F-A21B-08B5D1884BF6}" destId="{BA93515E-51A5-442C-B6A3-D11BD723AEB8}" srcOrd="0" destOrd="0" presId="urn:microsoft.com/office/officeart/2018/2/layout/IconVerticalSolidList"/>
    <dgm:cxn modelId="{EC673BE5-DC5E-42ED-B9A5-797F21E08A74}" type="presParOf" srcId="{A2CD0C80-B24E-474F-A21B-08B5D1884BF6}" destId="{A909F881-2732-4B67-B2B6-4D6C19588326}" srcOrd="1" destOrd="0" presId="urn:microsoft.com/office/officeart/2018/2/layout/IconVerticalSolidList"/>
    <dgm:cxn modelId="{B6D98690-94C3-41F4-9983-F4018B3555E8}" type="presParOf" srcId="{A2CD0C80-B24E-474F-A21B-08B5D1884BF6}" destId="{CF53DAF1-2E56-42C8-A4A2-58BA24B3DA3A}" srcOrd="2" destOrd="0" presId="urn:microsoft.com/office/officeart/2018/2/layout/IconVerticalSolidList"/>
    <dgm:cxn modelId="{38BA8D8B-6DD3-4FCF-9486-1D2D0433BD00}" type="presParOf" srcId="{A2CD0C80-B24E-474F-A21B-08B5D1884BF6}" destId="{D9408F8B-854E-448C-8323-E1323AE90C4A}" srcOrd="3" destOrd="0" presId="urn:microsoft.com/office/officeart/2018/2/layout/IconVerticalSolidList"/>
    <dgm:cxn modelId="{774AA6A3-24FD-446F-A0BD-2B61B3F87FE3}" type="presParOf" srcId="{64FEB8A9-5A31-4F20-9570-55D9D9FE523D}" destId="{28F08905-10D0-48BF-B752-2E5692017EE4}" srcOrd="5" destOrd="0" presId="urn:microsoft.com/office/officeart/2018/2/layout/IconVerticalSolidList"/>
    <dgm:cxn modelId="{E5293F8E-4871-418A-B5F8-0F5CCCAC8AFB}" type="presParOf" srcId="{64FEB8A9-5A31-4F20-9570-55D9D9FE523D}" destId="{4074DC18-A46E-439D-A015-2069331BF171}" srcOrd="6" destOrd="0" presId="urn:microsoft.com/office/officeart/2018/2/layout/IconVerticalSolidList"/>
    <dgm:cxn modelId="{FCB27C75-B251-41BC-8B9E-702753E86EF2}" type="presParOf" srcId="{4074DC18-A46E-439D-A015-2069331BF171}" destId="{AABCE6AB-097F-4C7D-9FFC-3374F78BF5A3}" srcOrd="0" destOrd="0" presId="urn:microsoft.com/office/officeart/2018/2/layout/IconVerticalSolidList"/>
    <dgm:cxn modelId="{48D54763-1118-4D25-B5C3-B08D1C669266}" type="presParOf" srcId="{4074DC18-A46E-439D-A015-2069331BF171}" destId="{86C28B09-BB29-442F-B08A-FD489A6C449F}" srcOrd="1" destOrd="0" presId="urn:microsoft.com/office/officeart/2018/2/layout/IconVerticalSolidList"/>
    <dgm:cxn modelId="{37B165B2-900D-4F3D-8BAB-EB45E040C64D}" type="presParOf" srcId="{4074DC18-A46E-439D-A015-2069331BF171}" destId="{CB00C9A7-5FDE-401B-A0C1-AC791B0ED1EF}" srcOrd="2" destOrd="0" presId="urn:microsoft.com/office/officeart/2018/2/layout/IconVerticalSolidList"/>
    <dgm:cxn modelId="{1C04E28B-C1F0-496F-8DB4-4F866B0B5C2E}" type="presParOf" srcId="{4074DC18-A46E-439D-A015-2069331BF171}" destId="{C346D827-9099-4672-B7DD-2F710E2758D7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098B3C-E0A8-4108-A106-2B6E82C36881}" type="doc">
      <dgm:prSet loTypeId="urn:microsoft.com/office/officeart/2016/7/layout/VerticalSolidAction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DF9AE24-B3B1-48E6-9658-9FF2C8A8B424}">
      <dgm:prSet custT="1"/>
      <dgm:spPr/>
      <dgm:t>
        <a:bodyPr/>
        <a:lstStyle/>
        <a:p>
          <a:r>
            <a:rPr lang="en-US" sz="4000" dirty="0"/>
            <a:t>1</a:t>
          </a:r>
        </a:p>
      </dgm:t>
    </dgm:pt>
    <dgm:pt modelId="{EDFB7B26-D241-4A25-8481-98B54A3BE654}" type="parTrans" cxnId="{1C96D7D9-8EBF-4BB6-B7A2-82CBA2725CB9}">
      <dgm:prSet/>
      <dgm:spPr/>
      <dgm:t>
        <a:bodyPr/>
        <a:lstStyle/>
        <a:p>
          <a:endParaRPr lang="en-US" sz="2000"/>
        </a:p>
      </dgm:t>
    </dgm:pt>
    <dgm:pt modelId="{93A18A83-71E4-476B-9B6B-D6BEEEC8291D}" type="sibTrans" cxnId="{1C96D7D9-8EBF-4BB6-B7A2-82CBA2725CB9}">
      <dgm:prSet/>
      <dgm:spPr/>
      <dgm:t>
        <a:bodyPr/>
        <a:lstStyle/>
        <a:p>
          <a:endParaRPr lang="en-US" sz="2000"/>
        </a:p>
      </dgm:t>
    </dgm:pt>
    <dgm:pt modelId="{21B657E0-2DC2-4DB2-B6BC-79CA1589D413}">
      <dgm:prSet custT="1"/>
      <dgm:spPr/>
      <dgm:t>
        <a:bodyPr/>
        <a:lstStyle/>
        <a:p>
          <a:r>
            <a:rPr lang="en-US" sz="2000" dirty="0"/>
            <a:t>Read the company and job descriptions with your group.</a:t>
          </a:r>
        </a:p>
      </dgm:t>
    </dgm:pt>
    <dgm:pt modelId="{ECB62773-2A7E-42A1-8B45-BECC423BCE1E}" type="parTrans" cxnId="{D0160973-963F-4079-B1EA-58080C8D4F41}">
      <dgm:prSet/>
      <dgm:spPr/>
      <dgm:t>
        <a:bodyPr/>
        <a:lstStyle/>
        <a:p>
          <a:endParaRPr lang="en-US" sz="2000"/>
        </a:p>
      </dgm:t>
    </dgm:pt>
    <dgm:pt modelId="{32129FEE-365A-4262-A66C-3920C0D462F3}" type="sibTrans" cxnId="{D0160973-963F-4079-B1EA-58080C8D4F41}">
      <dgm:prSet/>
      <dgm:spPr/>
      <dgm:t>
        <a:bodyPr/>
        <a:lstStyle/>
        <a:p>
          <a:endParaRPr lang="en-US" sz="2000"/>
        </a:p>
      </dgm:t>
    </dgm:pt>
    <dgm:pt modelId="{1F87EA95-66AD-4ED3-9A05-C3E064A8B54A}">
      <dgm:prSet custT="1"/>
      <dgm:spPr/>
      <dgm:t>
        <a:bodyPr/>
        <a:lstStyle/>
        <a:p>
          <a:r>
            <a:rPr lang="en-US" sz="4000" dirty="0"/>
            <a:t>2</a:t>
          </a:r>
        </a:p>
      </dgm:t>
    </dgm:pt>
    <dgm:pt modelId="{B608DF40-8A29-40A9-B938-4E7591891E07}" type="parTrans" cxnId="{EEBD7806-7446-4188-B083-B2A551A4F371}">
      <dgm:prSet/>
      <dgm:spPr/>
      <dgm:t>
        <a:bodyPr/>
        <a:lstStyle/>
        <a:p>
          <a:endParaRPr lang="en-US" sz="2000"/>
        </a:p>
      </dgm:t>
    </dgm:pt>
    <dgm:pt modelId="{F7C7A74F-361D-4446-996D-C3E85C8DC452}" type="sibTrans" cxnId="{EEBD7806-7446-4188-B083-B2A551A4F371}">
      <dgm:prSet/>
      <dgm:spPr/>
      <dgm:t>
        <a:bodyPr/>
        <a:lstStyle/>
        <a:p>
          <a:endParaRPr lang="en-US" sz="2000"/>
        </a:p>
      </dgm:t>
    </dgm:pt>
    <dgm:pt modelId="{CFAD6559-B4DF-4FC0-A9B9-3D302FBE85E1}">
      <dgm:prSet custT="1"/>
      <dgm:spPr/>
      <dgm:t>
        <a:bodyPr/>
        <a:lstStyle/>
        <a:p>
          <a:r>
            <a:rPr lang="en-US" sz="2000" dirty="0"/>
            <a:t>Answer the common interview questions with your group.</a:t>
          </a:r>
        </a:p>
      </dgm:t>
    </dgm:pt>
    <dgm:pt modelId="{3D379CBF-C37D-416F-B899-90F3BD5C7595}" type="parTrans" cxnId="{463B036B-E024-4D0D-A2D9-D75325DECBB7}">
      <dgm:prSet/>
      <dgm:spPr/>
      <dgm:t>
        <a:bodyPr/>
        <a:lstStyle/>
        <a:p>
          <a:endParaRPr lang="en-US" sz="2000"/>
        </a:p>
      </dgm:t>
    </dgm:pt>
    <dgm:pt modelId="{39F1FDBA-26AE-433D-913E-8356A02223D5}" type="sibTrans" cxnId="{463B036B-E024-4D0D-A2D9-D75325DECBB7}">
      <dgm:prSet/>
      <dgm:spPr/>
      <dgm:t>
        <a:bodyPr/>
        <a:lstStyle/>
        <a:p>
          <a:endParaRPr lang="en-US" sz="2000"/>
        </a:p>
      </dgm:t>
    </dgm:pt>
    <dgm:pt modelId="{D8A61CF7-CA5B-4FB5-ABF8-0EA024A67B83}">
      <dgm:prSet custT="1"/>
      <dgm:spPr/>
      <dgm:t>
        <a:bodyPr/>
        <a:lstStyle/>
        <a:p>
          <a:r>
            <a:rPr lang="en-US" sz="4000" dirty="0"/>
            <a:t>3</a:t>
          </a:r>
        </a:p>
      </dgm:t>
    </dgm:pt>
    <dgm:pt modelId="{E58E51A8-8C24-4C39-A5AF-FCEEBA030C44}" type="parTrans" cxnId="{E670FB2F-ED48-4A6F-8DCF-C2B37443CEDD}">
      <dgm:prSet/>
      <dgm:spPr/>
      <dgm:t>
        <a:bodyPr/>
        <a:lstStyle/>
        <a:p>
          <a:endParaRPr lang="en-US" sz="2000"/>
        </a:p>
      </dgm:t>
    </dgm:pt>
    <dgm:pt modelId="{5CD8FBC6-989C-4D59-8957-33DACF8CC971}" type="sibTrans" cxnId="{E670FB2F-ED48-4A6F-8DCF-C2B37443CEDD}">
      <dgm:prSet/>
      <dgm:spPr/>
      <dgm:t>
        <a:bodyPr/>
        <a:lstStyle/>
        <a:p>
          <a:endParaRPr lang="en-US" sz="2000"/>
        </a:p>
      </dgm:t>
    </dgm:pt>
    <dgm:pt modelId="{C801C8BC-2737-49D3-804B-AC76529AA28A}">
      <dgm:prSet custT="1"/>
      <dgm:spPr/>
      <dgm:t>
        <a:bodyPr/>
        <a:lstStyle/>
        <a:p>
          <a:r>
            <a:rPr lang="en-US" sz="2000" dirty="0"/>
            <a:t>We will then discuss the questions as a group and do a walk around activity.</a:t>
          </a:r>
        </a:p>
      </dgm:t>
    </dgm:pt>
    <dgm:pt modelId="{E5B7233E-A3D8-4107-B0DB-2781E3646CB7}" type="parTrans" cxnId="{AD990613-5FE1-4C1B-9E0C-FD68AD943791}">
      <dgm:prSet/>
      <dgm:spPr/>
      <dgm:t>
        <a:bodyPr/>
        <a:lstStyle/>
        <a:p>
          <a:endParaRPr lang="en-US" sz="2000"/>
        </a:p>
      </dgm:t>
    </dgm:pt>
    <dgm:pt modelId="{9E768E74-4E1A-464F-88E3-30FA967F81C1}" type="sibTrans" cxnId="{AD990613-5FE1-4C1B-9E0C-FD68AD943791}">
      <dgm:prSet/>
      <dgm:spPr/>
      <dgm:t>
        <a:bodyPr/>
        <a:lstStyle/>
        <a:p>
          <a:endParaRPr lang="en-US" sz="2000"/>
        </a:p>
      </dgm:t>
    </dgm:pt>
    <dgm:pt modelId="{626366C3-A71C-4FBB-A3B8-96B512DFB349}" type="pres">
      <dgm:prSet presAssocID="{91098B3C-E0A8-4108-A106-2B6E82C36881}" presName="Name0" presStyleCnt="0">
        <dgm:presLayoutVars>
          <dgm:dir/>
          <dgm:animLvl val="lvl"/>
          <dgm:resizeHandles val="exact"/>
        </dgm:presLayoutVars>
      </dgm:prSet>
      <dgm:spPr/>
    </dgm:pt>
    <dgm:pt modelId="{2E78768B-E68F-4E8B-9F57-833B182CDEB7}" type="pres">
      <dgm:prSet presAssocID="{FDF9AE24-B3B1-48E6-9658-9FF2C8A8B424}" presName="linNode" presStyleCnt="0"/>
      <dgm:spPr/>
    </dgm:pt>
    <dgm:pt modelId="{E34533BF-9021-49E5-8ABC-5C96A1300295}" type="pres">
      <dgm:prSet presAssocID="{FDF9AE24-B3B1-48E6-9658-9FF2C8A8B424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4049D88F-9BAE-411F-BA8C-4C2BFB56ABF2}" type="pres">
      <dgm:prSet presAssocID="{FDF9AE24-B3B1-48E6-9658-9FF2C8A8B424}" presName="descendantText" presStyleLbl="alignAccFollowNode1" presStyleIdx="0" presStyleCnt="3">
        <dgm:presLayoutVars>
          <dgm:bulletEnabled/>
        </dgm:presLayoutVars>
      </dgm:prSet>
      <dgm:spPr/>
    </dgm:pt>
    <dgm:pt modelId="{55442EF9-C071-47A1-94F6-15776150CF57}" type="pres">
      <dgm:prSet presAssocID="{93A18A83-71E4-476B-9B6B-D6BEEEC8291D}" presName="sp" presStyleCnt="0"/>
      <dgm:spPr/>
    </dgm:pt>
    <dgm:pt modelId="{E9EE4029-9A9C-4396-862D-9A1A799E0F1F}" type="pres">
      <dgm:prSet presAssocID="{1F87EA95-66AD-4ED3-9A05-C3E064A8B54A}" presName="linNode" presStyleCnt="0"/>
      <dgm:spPr/>
    </dgm:pt>
    <dgm:pt modelId="{EEA222C7-76A1-43FF-9E33-A77015EA45D4}" type="pres">
      <dgm:prSet presAssocID="{1F87EA95-66AD-4ED3-9A05-C3E064A8B54A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F200010C-BE49-4004-B42C-6B523A7C540B}" type="pres">
      <dgm:prSet presAssocID="{1F87EA95-66AD-4ED3-9A05-C3E064A8B54A}" presName="descendantText" presStyleLbl="alignAccFollowNode1" presStyleIdx="1" presStyleCnt="3">
        <dgm:presLayoutVars>
          <dgm:bulletEnabled/>
        </dgm:presLayoutVars>
      </dgm:prSet>
      <dgm:spPr/>
    </dgm:pt>
    <dgm:pt modelId="{030D3021-A300-4B7F-849A-FED79BD46721}" type="pres">
      <dgm:prSet presAssocID="{F7C7A74F-361D-4446-996D-C3E85C8DC452}" presName="sp" presStyleCnt="0"/>
      <dgm:spPr/>
    </dgm:pt>
    <dgm:pt modelId="{36E934E7-1B47-4568-AC6C-DFB7FEB925D8}" type="pres">
      <dgm:prSet presAssocID="{D8A61CF7-CA5B-4FB5-ABF8-0EA024A67B83}" presName="linNode" presStyleCnt="0"/>
      <dgm:spPr/>
    </dgm:pt>
    <dgm:pt modelId="{E36156F6-72E4-4413-8D88-3074507FD967}" type="pres">
      <dgm:prSet presAssocID="{D8A61CF7-CA5B-4FB5-ABF8-0EA024A67B83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B9FA5205-F0E5-4558-8E74-0FCD40C70FC8}" type="pres">
      <dgm:prSet presAssocID="{D8A61CF7-CA5B-4FB5-ABF8-0EA024A67B83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EEBD7806-7446-4188-B083-B2A551A4F371}" srcId="{91098B3C-E0A8-4108-A106-2B6E82C36881}" destId="{1F87EA95-66AD-4ED3-9A05-C3E064A8B54A}" srcOrd="1" destOrd="0" parTransId="{B608DF40-8A29-40A9-B938-4E7591891E07}" sibTransId="{F7C7A74F-361D-4446-996D-C3E85C8DC452}"/>
    <dgm:cxn modelId="{AD990613-5FE1-4C1B-9E0C-FD68AD943791}" srcId="{D8A61CF7-CA5B-4FB5-ABF8-0EA024A67B83}" destId="{C801C8BC-2737-49D3-804B-AC76529AA28A}" srcOrd="0" destOrd="0" parTransId="{E5B7233E-A3D8-4107-B0DB-2781E3646CB7}" sibTransId="{9E768E74-4E1A-464F-88E3-30FA967F81C1}"/>
    <dgm:cxn modelId="{D0FC4414-0A78-4AC0-9D0F-87285D9642DC}" type="presOf" srcId="{91098B3C-E0A8-4108-A106-2B6E82C36881}" destId="{626366C3-A71C-4FBB-A3B8-96B512DFB349}" srcOrd="0" destOrd="0" presId="urn:microsoft.com/office/officeart/2016/7/layout/VerticalSolidActionList"/>
    <dgm:cxn modelId="{994C562A-1382-496F-9F20-81244E881BF9}" type="presOf" srcId="{FDF9AE24-B3B1-48E6-9658-9FF2C8A8B424}" destId="{E34533BF-9021-49E5-8ABC-5C96A1300295}" srcOrd="0" destOrd="0" presId="urn:microsoft.com/office/officeart/2016/7/layout/VerticalSolidActionList"/>
    <dgm:cxn modelId="{E670FB2F-ED48-4A6F-8DCF-C2B37443CEDD}" srcId="{91098B3C-E0A8-4108-A106-2B6E82C36881}" destId="{D8A61CF7-CA5B-4FB5-ABF8-0EA024A67B83}" srcOrd="2" destOrd="0" parTransId="{E58E51A8-8C24-4C39-A5AF-FCEEBA030C44}" sibTransId="{5CD8FBC6-989C-4D59-8957-33DACF8CC971}"/>
    <dgm:cxn modelId="{F760173E-0552-4B21-A4D9-F0A0715C0AFA}" type="presOf" srcId="{1F87EA95-66AD-4ED3-9A05-C3E064A8B54A}" destId="{EEA222C7-76A1-43FF-9E33-A77015EA45D4}" srcOrd="0" destOrd="0" presId="urn:microsoft.com/office/officeart/2016/7/layout/VerticalSolidActionList"/>
    <dgm:cxn modelId="{F13D5B68-373C-4D97-8772-55CD91C0411D}" type="presOf" srcId="{CFAD6559-B4DF-4FC0-A9B9-3D302FBE85E1}" destId="{F200010C-BE49-4004-B42C-6B523A7C540B}" srcOrd="0" destOrd="0" presId="urn:microsoft.com/office/officeart/2016/7/layout/VerticalSolidActionList"/>
    <dgm:cxn modelId="{463B036B-E024-4D0D-A2D9-D75325DECBB7}" srcId="{1F87EA95-66AD-4ED3-9A05-C3E064A8B54A}" destId="{CFAD6559-B4DF-4FC0-A9B9-3D302FBE85E1}" srcOrd="0" destOrd="0" parTransId="{3D379CBF-C37D-416F-B899-90F3BD5C7595}" sibTransId="{39F1FDBA-26AE-433D-913E-8356A02223D5}"/>
    <dgm:cxn modelId="{D0160973-963F-4079-B1EA-58080C8D4F41}" srcId="{FDF9AE24-B3B1-48E6-9658-9FF2C8A8B424}" destId="{21B657E0-2DC2-4DB2-B6BC-79CA1589D413}" srcOrd="0" destOrd="0" parTransId="{ECB62773-2A7E-42A1-8B45-BECC423BCE1E}" sibTransId="{32129FEE-365A-4262-A66C-3920C0D462F3}"/>
    <dgm:cxn modelId="{9747C3CC-A9F3-43C8-A797-BEB82DC0241A}" type="presOf" srcId="{D8A61CF7-CA5B-4FB5-ABF8-0EA024A67B83}" destId="{E36156F6-72E4-4413-8D88-3074507FD967}" srcOrd="0" destOrd="0" presId="urn:microsoft.com/office/officeart/2016/7/layout/VerticalSolidActionList"/>
    <dgm:cxn modelId="{D8A1BBD7-0CAE-4C2E-BE14-916995670B2E}" type="presOf" srcId="{C801C8BC-2737-49D3-804B-AC76529AA28A}" destId="{B9FA5205-F0E5-4558-8E74-0FCD40C70FC8}" srcOrd="0" destOrd="0" presId="urn:microsoft.com/office/officeart/2016/7/layout/VerticalSolidActionList"/>
    <dgm:cxn modelId="{1C96D7D9-8EBF-4BB6-B7A2-82CBA2725CB9}" srcId="{91098B3C-E0A8-4108-A106-2B6E82C36881}" destId="{FDF9AE24-B3B1-48E6-9658-9FF2C8A8B424}" srcOrd="0" destOrd="0" parTransId="{EDFB7B26-D241-4A25-8481-98B54A3BE654}" sibTransId="{93A18A83-71E4-476B-9B6B-D6BEEEC8291D}"/>
    <dgm:cxn modelId="{2CA82AFE-5D04-4066-AB47-8FB6880391FE}" type="presOf" srcId="{21B657E0-2DC2-4DB2-B6BC-79CA1589D413}" destId="{4049D88F-9BAE-411F-BA8C-4C2BFB56ABF2}" srcOrd="0" destOrd="0" presId="urn:microsoft.com/office/officeart/2016/7/layout/VerticalSolidActionList"/>
    <dgm:cxn modelId="{856B7CF1-AFD1-4DFB-8856-11269B12C1B0}" type="presParOf" srcId="{626366C3-A71C-4FBB-A3B8-96B512DFB349}" destId="{2E78768B-E68F-4E8B-9F57-833B182CDEB7}" srcOrd="0" destOrd="0" presId="urn:microsoft.com/office/officeart/2016/7/layout/VerticalSolidActionList"/>
    <dgm:cxn modelId="{10C5B11A-A406-4E30-9C7F-31252E339B44}" type="presParOf" srcId="{2E78768B-E68F-4E8B-9F57-833B182CDEB7}" destId="{E34533BF-9021-49E5-8ABC-5C96A1300295}" srcOrd="0" destOrd="0" presId="urn:microsoft.com/office/officeart/2016/7/layout/VerticalSolidActionList"/>
    <dgm:cxn modelId="{7A265EE0-5C17-42A1-8009-C62921004F7C}" type="presParOf" srcId="{2E78768B-E68F-4E8B-9F57-833B182CDEB7}" destId="{4049D88F-9BAE-411F-BA8C-4C2BFB56ABF2}" srcOrd="1" destOrd="0" presId="urn:microsoft.com/office/officeart/2016/7/layout/VerticalSolidActionList"/>
    <dgm:cxn modelId="{4BFF3994-5D47-448C-968A-90FCF9FDAD84}" type="presParOf" srcId="{626366C3-A71C-4FBB-A3B8-96B512DFB349}" destId="{55442EF9-C071-47A1-94F6-15776150CF57}" srcOrd="1" destOrd="0" presId="urn:microsoft.com/office/officeart/2016/7/layout/VerticalSolidActionList"/>
    <dgm:cxn modelId="{FE2C69DA-E492-47A1-AF22-773C8F59A97C}" type="presParOf" srcId="{626366C3-A71C-4FBB-A3B8-96B512DFB349}" destId="{E9EE4029-9A9C-4396-862D-9A1A799E0F1F}" srcOrd="2" destOrd="0" presId="urn:microsoft.com/office/officeart/2016/7/layout/VerticalSolidActionList"/>
    <dgm:cxn modelId="{937C2EC8-5671-43E8-A1A1-731C6BD759AF}" type="presParOf" srcId="{E9EE4029-9A9C-4396-862D-9A1A799E0F1F}" destId="{EEA222C7-76A1-43FF-9E33-A77015EA45D4}" srcOrd="0" destOrd="0" presId="urn:microsoft.com/office/officeart/2016/7/layout/VerticalSolidActionList"/>
    <dgm:cxn modelId="{F2352173-9E71-46D2-AB56-FCC103A27472}" type="presParOf" srcId="{E9EE4029-9A9C-4396-862D-9A1A799E0F1F}" destId="{F200010C-BE49-4004-B42C-6B523A7C540B}" srcOrd="1" destOrd="0" presId="urn:microsoft.com/office/officeart/2016/7/layout/VerticalSolidActionList"/>
    <dgm:cxn modelId="{6A55374A-90EC-48D0-B96F-2C50E4233AB0}" type="presParOf" srcId="{626366C3-A71C-4FBB-A3B8-96B512DFB349}" destId="{030D3021-A300-4B7F-849A-FED79BD46721}" srcOrd="3" destOrd="0" presId="urn:microsoft.com/office/officeart/2016/7/layout/VerticalSolidActionList"/>
    <dgm:cxn modelId="{B016B10D-98CC-41A4-8DEC-CB362CCDE8B3}" type="presParOf" srcId="{626366C3-A71C-4FBB-A3B8-96B512DFB349}" destId="{36E934E7-1B47-4568-AC6C-DFB7FEB925D8}" srcOrd="4" destOrd="0" presId="urn:microsoft.com/office/officeart/2016/7/layout/VerticalSolidActionList"/>
    <dgm:cxn modelId="{88DF49A9-081F-4DED-A0D3-65EED4BA5E3F}" type="presParOf" srcId="{36E934E7-1B47-4568-AC6C-DFB7FEB925D8}" destId="{E36156F6-72E4-4413-8D88-3074507FD967}" srcOrd="0" destOrd="0" presId="urn:microsoft.com/office/officeart/2016/7/layout/VerticalSolidActionList"/>
    <dgm:cxn modelId="{0B12FBE0-5492-436A-BFF6-2902784C57C9}" type="presParOf" srcId="{36E934E7-1B47-4568-AC6C-DFB7FEB925D8}" destId="{B9FA5205-F0E5-4558-8E74-0FCD40C70FC8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098B3C-E0A8-4108-A106-2B6E82C36881}" type="doc">
      <dgm:prSet loTypeId="urn:microsoft.com/office/officeart/2016/7/layout/VerticalSolidAction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FDF9AE24-B3B1-48E6-9658-9FF2C8A8B424}">
      <dgm:prSet custT="1"/>
      <dgm:spPr/>
      <dgm:t>
        <a:bodyPr/>
        <a:lstStyle/>
        <a:p>
          <a:r>
            <a:rPr lang="en-US" sz="4000" dirty="0"/>
            <a:t>1</a:t>
          </a:r>
        </a:p>
      </dgm:t>
    </dgm:pt>
    <dgm:pt modelId="{EDFB7B26-D241-4A25-8481-98B54A3BE654}" type="parTrans" cxnId="{1C96D7D9-8EBF-4BB6-B7A2-82CBA2725CB9}">
      <dgm:prSet/>
      <dgm:spPr/>
      <dgm:t>
        <a:bodyPr/>
        <a:lstStyle/>
        <a:p>
          <a:endParaRPr lang="en-US" sz="2000"/>
        </a:p>
      </dgm:t>
    </dgm:pt>
    <dgm:pt modelId="{93A18A83-71E4-476B-9B6B-D6BEEEC8291D}" type="sibTrans" cxnId="{1C96D7D9-8EBF-4BB6-B7A2-82CBA2725CB9}">
      <dgm:prSet/>
      <dgm:spPr/>
      <dgm:t>
        <a:bodyPr/>
        <a:lstStyle/>
        <a:p>
          <a:endParaRPr lang="en-US" sz="2000"/>
        </a:p>
      </dgm:t>
    </dgm:pt>
    <dgm:pt modelId="{21B657E0-2DC2-4DB2-B6BC-79CA1589D413}">
      <dgm:prSet custT="1"/>
      <dgm:spPr/>
      <dgm:t>
        <a:bodyPr/>
        <a:lstStyle/>
        <a:p>
          <a:r>
            <a:rPr lang="en-US" sz="2000" dirty="0"/>
            <a:t>Stand up and walk around the room.</a:t>
          </a:r>
        </a:p>
      </dgm:t>
    </dgm:pt>
    <dgm:pt modelId="{ECB62773-2A7E-42A1-8B45-BECC423BCE1E}" type="parTrans" cxnId="{D0160973-963F-4079-B1EA-58080C8D4F41}">
      <dgm:prSet/>
      <dgm:spPr/>
      <dgm:t>
        <a:bodyPr/>
        <a:lstStyle/>
        <a:p>
          <a:endParaRPr lang="en-US" sz="2000"/>
        </a:p>
      </dgm:t>
    </dgm:pt>
    <dgm:pt modelId="{32129FEE-365A-4262-A66C-3920C0D462F3}" type="sibTrans" cxnId="{D0160973-963F-4079-B1EA-58080C8D4F41}">
      <dgm:prSet/>
      <dgm:spPr/>
      <dgm:t>
        <a:bodyPr/>
        <a:lstStyle/>
        <a:p>
          <a:endParaRPr lang="en-US" sz="2000"/>
        </a:p>
      </dgm:t>
    </dgm:pt>
    <dgm:pt modelId="{1F87EA95-66AD-4ED3-9A05-C3E064A8B54A}">
      <dgm:prSet custT="1"/>
      <dgm:spPr/>
      <dgm:t>
        <a:bodyPr/>
        <a:lstStyle/>
        <a:p>
          <a:r>
            <a:rPr lang="en-US" sz="4000" dirty="0"/>
            <a:t>2</a:t>
          </a:r>
        </a:p>
      </dgm:t>
    </dgm:pt>
    <dgm:pt modelId="{B608DF40-8A29-40A9-B938-4E7591891E07}" type="parTrans" cxnId="{EEBD7806-7446-4188-B083-B2A551A4F371}">
      <dgm:prSet/>
      <dgm:spPr/>
      <dgm:t>
        <a:bodyPr/>
        <a:lstStyle/>
        <a:p>
          <a:endParaRPr lang="en-US" sz="2000"/>
        </a:p>
      </dgm:t>
    </dgm:pt>
    <dgm:pt modelId="{F7C7A74F-361D-4446-996D-C3E85C8DC452}" type="sibTrans" cxnId="{EEBD7806-7446-4188-B083-B2A551A4F371}">
      <dgm:prSet/>
      <dgm:spPr/>
      <dgm:t>
        <a:bodyPr/>
        <a:lstStyle/>
        <a:p>
          <a:endParaRPr lang="en-US" sz="2000"/>
        </a:p>
      </dgm:t>
    </dgm:pt>
    <dgm:pt modelId="{CFAD6559-B4DF-4FC0-A9B9-3D302FBE85E1}">
      <dgm:prSet custT="1"/>
      <dgm:spPr/>
      <dgm:t>
        <a:bodyPr/>
        <a:lstStyle/>
        <a:p>
          <a:r>
            <a:rPr lang="en-US" sz="2000" dirty="0"/>
            <a:t>When I say “Stop!” find the nearest person. Take turns answering the first interview questions in 30 seconds.</a:t>
          </a:r>
        </a:p>
      </dgm:t>
    </dgm:pt>
    <dgm:pt modelId="{3D379CBF-C37D-416F-B899-90F3BD5C7595}" type="parTrans" cxnId="{463B036B-E024-4D0D-A2D9-D75325DECBB7}">
      <dgm:prSet/>
      <dgm:spPr/>
      <dgm:t>
        <a:bodyPr/>
        <a:lstStyle/>
        <a:p>
          <a:endParaRPr lang="en-US" sz="2000"/>
        </a:p>
      </dgm:t>
    </dgm:pt>
    <dgm:pt modelId="{39F1FDBA-26AE-433D-913E-8356A02223D5}" type="sibTrans" cxnId="{463B036B-E024-4D0D-A2D9-D75325DECBB7}">
      <dgm:prSet/>
      <dgm:spPr/>
      <dgm:t>
        <a:bodyPr/>
        <a:lstStyle/>
        <a:p>
          <a:endParaRPr lang="en-US" sz="2000"/>
        </a:p>
      </dgm:t>
    </dgm:pt>
    <dgm:pt modelId="{D8A61CF7-CA5B-4FB5-ABF8-0EA024A67B83}">
      <dgm:prSet custT="1"/>
      <dgm:spPr/>
      <dgm:t>
        <a:bodyPr/>
        <a:lstStyle/>
        <a:p>
          <a:r>
            <a:rPr lang="en-US" sz="4000" dirty="0"/>
            <a:t>3</a:t>
          </a:r>
        </a:p>
      </dgm:t>
    </dgm:pt>
    <dgm:pt modelId="{E58E51A8-8C24-4C39-A5AF-FCEEBA030C44}" type="parTrans" cxnId="{E670FB2F-ED48-4A6F-8DCF-C2B37443CEDD}">
      <dgm:prSet/>
      <dgm:spPr/>
      <dgm:t>
        <a:bodyPr/>
        <a:lstStyle/>
        <a:p>
          <a:endParaRPr lang="en-US" sz="2000"/>
        </a:p>
      </dgm:t>
    </dgm:pt>
    <dgm:pt modelId="{5CD8FBC6-989C-4D59-8957-33DACF8CC971}" type="sibTrans" cxnId="{E670FB2F-ED48-4A6F-8DCF-C2B37443CEDD}">
      <dgm:prSet/>
      <dgm:spPr/>
      <dgm:t>
        <a:bodyPr/>
        <a:lstStyle/>
        <a:p>
          <a:endParaRPr lang="en-US" sz="2000"/>
        </a:p>
      </dgm:t>
    </dgm:pt>
    <dgm:pt modelId="{C801C8BC-2737-49D3-804B-AC76529AA28A}">
      <dgm:prSet custT="1"/>
      <dgm:spPr/>
      <dgm:t>
        <a:bodyPr/>
        <a:lstStyle/>
        <a:p>
          <a:r>
            <a:rPr lang="en-US" sz="2000" dirty="0"/>
            <a:t>We will repeat this process until all of the interview questions have been answered.</a:t>
          </a:r>
        </a:p>
      </dgm:t>
    </dgm:pt>
    <dgm:pt modelId="{E5B7233E-A3D8-4107-B0DB-2781E3646CB7}" type="parTrans" cxnId="{AD990613-5FE1-4C1B-9E0C-FD68AD943791}">
      <dgm:prSet/>
      <dgm:spPr/>
      <dgm:t>
        <a:bodyPr/>
        <a:lstStyle/>
        <a:p>
          <a:endParaRPr lang="en-US" sz="2000"/>
        </a:p>
      </dgm:t>
    </dgm:pt>
    <dgm:pt modelId="{9E768E74-4E1A-464F-88E3-30FA967F81C1}" type="sibTrans" cxnId="{AD990613-5FE1-4C1B-9E0C-FD68AD943791}">
      <dgm:prSet/>
      <dgm:spPr/>
      <dgm:t>
        <a:bodyPr/>
        <a:lstStyle/>
        <a:p>
          <a:endParaRPr lang="en-US" sz="2000"/>
        </a:p>
      </dgm:t>
    </dgm:pt>
    <dgm:pt modelId="{626366C3-A71C-4FBB-A3B8-96B512DFB349}" type="pres">
      <dgm:prSet presAssocID="{91098B3C-E0A8-4108-A106-2B6E82C36881}" presName="Name0" presStyleCnt="0">
        <dgm:presLayoutVars>
          <dgm:dir/>
          <dgm:animLvl val="lvl"/>
          <dgm:resizeHandles val="exact"/>
        </dgm:presLayoutVars>
      </dgm:prSet>
      <dgm:spPr/>
    </dgm:pt>
    <dgm:pt modelId="{2E78768B-E68F-4E8B-9F57-833B182CDEB7}" type="pres">
      <dgm:prSet presAssocID="{FDF9AE24-B3B1-48E6-9658-9FF2C8A8B424}" presName="linNode" presStyleCnt="0"/>
      <dgm:spPr/>
    </dgm:pt>
    <dgm:pt modelId="{E34533BF-9021-49E5-8ABC-5C96A1300295}" type="pres">
      <dgm:prSet presAssocID="{FDF9AE24-B3B1-48E6-9658-9FF2C8A8B424}" presName="parentText" presStyleLbl="alignNode1" presStyleIdx="0" presStyleCnt="3">
        <dgm:presLayoutVars>
          <dgm:chMax val="1"/>
          <dgm:bulletEnabled/>
        </dgm:presLayoutVars>
      </dgm:prSet>
      <dgm:spPr/>
    </dgm:pt>
    <dgm:pt modelId="{4049D88F-9BAE-411F-BA8C-4C2BFB56ABF2}" type="pres">
      <dgm:prSet presAssocID="{FDF9AE24-B3B1-48E6-9658-9FF2C8A8B424}" presName="descendantText" presStyleLbl="alignAccFollowNode1" presStyleIdx="0" presStyleCnt="3">
        <dgm:presLayoutVars>
          <dgm:bulletEnabled/>
        </dgm:presLayoutVars>
      </dgm:prSet>
      <dgm:spPr/>
    </dgm:pt>
    <dgm:pt modelId="{55442EF9-C071-47A1-94F6-15776150CF57}" type="pres">
      <dgm:prSet presAssocID="{93A18A83-71E4-476B-9B6B-D6BEEEC8291D}" presName="sp" presStyleCnt="0"/>
      <dgm:spPr/>
    </dgm:pt>
    <dgm:pt modelId="{E9EE4029-9A9C-4396-862D-9A1A799E0F1F}" type="pres">
      <dgm:prSet presAssocID="{1F87EA95-66AD-4ED3-9A05-C3E064A8B54A}" presName="linNode" presStyleCnt="0"/>
      <dgm:spPr/>
    </dgm:pt>
    <dgm:pt modelId="{EEA222C7-76A1-43FF-9E33-A77015EA45D4}" type="pres">
      <dgm:prSet presAssocID="{1F87EA95-66AD-4ED3-9A05-C3E064A8B54A}" presName="parentText" presStyleLbl="alignNode1" presStyleIdx="1" presStyleCnt="3">
        <dgm:presLayoutVars>
          <dgm:chMax val="1"/>
          <dgm:bulletEnabled/>
        </dgm:presLayoutVars>
      </dgm:prSet>
      <dgm:spPr/>
    </dgm:pt>
    <dgm:pt modelId="{F200010C-BE49-4004-B42C-6B523A7C540B}" type="pres">
      <dgm:prSet presAssocID="{1F87EA95-66AD-4ED3-9A05-C3E064A8B54A}" presName="descendantText" presStyleLbl="alignAccFollowNode1" presStyleIdx="1" presStyleCnt="3">
        <dgm:presLayoutVars>
          <dgm:bulletEnabled/>
        </dgm:presLayoutVars>
      </dgm:prSet>
      <dgm:spPr/>
    </dgm:pt>
    <dgm:pt modelId="{030D3021-A300-4B7F-849A-FED79BD46721}" type="pres">
      <dgm:prSet presAssocID="{F7C7A74F-361D-4446-996D-C3E85C8DC452}" presName="sp" presStyleCnt="0"/>
      <dgm:spPr/>
    </dgm:pt>
    <dgm:pt modelId="{36E934E7-1B47-4568-AC6C-DFB7FEB925D8}" type="pres">
      <dgm:prSet presAssocID="{D8A61CF7-CA5B-4FB5-ABF8-0EA024A67B83}" presName="linNode" presStyleCnt="0"/>
      <dgm:spPr/>
    </dgm:pt>
    <dgm:pt modelId="{E36156F6-72E4-4413-8D88-3074507FD967}" type="pres">
      <dgm:prSet presAssocID="{D8A61CF7-CA5B-4FB5-ABF8-0EA024A67B83}" presName="parentText" presStyleLbl="alignNode1" presStyleIdx="2" presStyleCnt="3">
        <dgm:presLayoutVars>
          <dgm:chMax val="1"/>
          <dgm:bulletEnabled/>
        </dgm:presLayoutVars>
      </dgm:prSet>
      <dgm:spPr/>
    </dgm:pt>
    <dgm:pt modelId="{B9FA5205-F0E5-4558-8E74-0FCD40C70FC8}" type="pres">
      <dgm:prSet presAssocID="{D8A61CF7-CA5B-4FB5-ABF8-0EA024A67B83}" presName="descendantText" presStyleLbl="alignAccFollowNode1" presStyleIdx="2" presStyleCnt="3">
        <dgm:presLayoutVars>
          <dgm:bulletEnabled/>
        </dgm:presLayoutVars>
      </dgm:prSet>
      <dgm:spPr/>
    </dgm:pt>
  </dgm:ptLst>
  <dgm:cxnLst>
    <dgm:cxn modelId="{EEBD7806-7446-4188-B083-B2A551A4F371}" srcId="{91098B3C-E0A8-4108-A106-2B6E82C36881}" destId="{1F87EA95-66AD-4ED3-9A05-C3E064A8B54A}" srcOrd="1" destOrd="0" parTransId="{B608DF40-8A29-40A9-B938-4E7591891E07}" sibTransId="{F7C7A74F-361D-4446-996D-C3E85C8DC452}"/>
    <dgm:cxn modelId="{AD990613-5FE1-4C1B-9E0C-FD68AD943791}" srcId="{D8A61CF7-CA5B-4FB5-ABF8-0EA024A67B83}" destId="{C801C8BC-2737-49D3-804B-AC76529AA28A}" srcOrd="0" destOrd="0" parTransId="{E5B7233E-A3D8-4107-B0DB-2781E3646CB7}" sibTransId="{9E768E74-4E1A-464F-88E3-30FA967F81C1}"/>
    <dgm:cxn modelId="{D0FC4414-0A78-4AC0-9D0F-87285D9642DC}" type="presOf" srcId="{91098B3C-E0A8-4108-A106-2B6E82C36881}" destId="{626366C3-A71C-4FBB-A3B8-96B512DFB349}" srcOrd="0" destOrd="0" presId="urn:microsoft.com/office/officeart/2016/7/layout/VerticalSolidActionList"/>
    <dgm:cxn modelId="{994C562A-1382-496F-9F20-81244E881BF9}" type="presOf" srcId="{FDF9AE24-B3B1-48E6-9658-9FF2C8A8B424}" destId="{E34533BF-9021-49E5-8ABC-5C96A1300295}" srcOrd="0" destOrd="0" presId="urn:microsoft.com/office/officeart/2016/7/layout/VerticalSolidActionList"/>
    <dgm:cxn modelId="{E670FB2F-ED48-4A6F-8DCF-C2B37443CEDD}" srcId="{91098B3C-E0A8-4108-A106-2B6E82C36881}" destId="{D8A61CF7-CA5B-4FB5-ABF8-0EA024A67B83}" srcOrd="2" destOrd="0" parTransId="{E58E51A8-8C24-4C39-A5AF-FCEEBA030C44}" sibTransId="{5CD8FBC6-989C-4D59-8957-33DACF8CC971}"/>
    <dgm:cxn modelId="{F760173E-0552-4B21-A4D9-F0A0715C0AFA}" type="presOf" srcId="{1F87EA95-66AD-4ED3-9A05-C3E064A8B54A}" destId="{EEA222C7-76A1-43FF-9E33-A77015EA45D4}" srcOrd="0" destOrd="0" presId="urn:microsoft.com/office/officeart/2016/7/layout/VerticalSolidActionList"/>
    <dgm:cxn modelId="{F13D5B68-373C-4D97-8772-55CD91C0411D}" type="presOf" srcId="{CFAD6559-B4DF-4FC0-A9B9-3D302FBE85E1}" destId="{F200010C-BE49-4004-B42C-6B523A7C540B}" srcOrd="0" destOrd="0" presId="urn:microsoft.com/office/officeart/2016/7/layout/VerticalSolidActionList"/>
    <dgm:cxn modelId="{463B036B-E024-4D0D-A2D9-D75325DECBB7}" srcId="{1F87EA95-66AD-4ED3-9A05-C3E064A8B54A}" destId="{CFAD6559-B4DF-4FC0-A9B9-3D302FBE85E1}" srcOrd="0" destOrd="0" parTransId="{3D379CBF-C37D-416F-B899-90F3BD5C7595}" sibTransId="{39F1FDBA-26AE-433D-913E-8356A02223D5}"/>
    <dgm:cxn modelId="{D0160973-963F-4079-B1EA-58080C8D4F41}" srcId="{FDF9AE24-B3B1-48E6-9658-9FF2C8A8B424}" destId="{21B657E0-2DC2-4DB2-B6BC-79CA1589D413}" srcOrd="0" destOrd="0" parTransId="{ECB62773-2A7E-42A1-8B45-BECC423BCE1E}" sibTransId="{32129FEE-365A-4262-A66C-3920C0D462F3}"/>
    <dgm:cxn modelId="{9747C3CC-A9F3-43C8-A797-BEB82DC0241A}" type="presOf" srcId="{D8A61CF7-CA5B-4FB5-ABF8-0EA024A67B83}" destId="{E36156F6-72E4-4413-8D88-3074507FD967}" srcOrd="0" destOrd="0" presId="urn:microsoft.com/office/officeart/2016/7/layout/VerticalSolidActionList"/>
    <dgm:cxn modelId="{D8A1BBD7-0CAE-4C2E-BE14-916995670B2E}" type="presOf" srcId="{C801C8BC-2737-49D3-804B-AC76529AA28A}" destId="{B9FA5205-F0E5-4558-8E74-0FCD40C70FC8}" srcOrd="0" destOrd="0" presId="urn:microsoft.com/office/officeart/2016/7/layout/VerticalSolidActionList"/>
    <dgm:cxn modelId="{1C96D7D9-8EBF-4BB6-B7A2-82CBA2725CB9}" srcId="{91098B3C-E0A8-4108-A106-2B6E82C36881}" destId="{FDF9AE24-B3B1-48E6-9658-9FF2C8A8B424}" srcOrd="0" destOrd="0" parTransId="{EDFB7B26-D241-4A25-8481-98B54A3BE654}" sibTransId="{93A18A83-71E4-476B-9B6B-D6BEEEC8291D}"/>
    <dgm:cxn modelId="{2CA82AFE-5D04-4066-AB47-8FB6880391FE}" type="presOf" srcId="{21B657E0-2DC2-4DB2-B6BC-79CA1589D413}" destId="{4049D88F-9BAE-411F-BA8C-4C2BFB56ABF2}" srcOrd="0" destOrd="0" presId="urn:microsoft.com/office/officeart/2016/7/layout/VerticalSolidActionList"/>
    <dgm:cxn modelId="{856B7CF1-AFD1-4DFB-8856-11269B12C1B0}" type="presParOf" srcId="{626366C3-A71C-4FBB-A3B8-96B512DFB349}" destId="{2E78768B-E68F-4E8B-9F57-833B182CDEB7}" srcOrd="0" destOrd="0" presId="urn:microsoft.com/office/officeart/2016/7/layout/VerticalSolidActionList"/>
    <dgm:cxn modelId="{10C5B11A-A406-4E30-9C7F-31252E339B44}" type="presParOf" srcId="{2E78768B-E68F-4E8B-9F57-833B182CDEB7}" destId="{E34533BF-9021-49E5-8ABC-5C96A1300295}" srcOrd="0" destOrd="0" presId="urn:microsoft.com/office/officeart/2016/7/layout/VerticalSolidActionList"/>
    <dgm:cxn modelId="{7A265EE0-5C17-42A1-8009-C62921004F7C}" type="presParOf" srcId="{2E78768B-E68F-4E8B-9F57-833B182CDEB7}" destId="{4049D88F-9BAE-411F-BA8C-4C2BFB56ABF2}" srcOrd="1" destOrd="0" presId="urn:microsoft.com/office/officeart/2016/7/layout/VerticalSolidActionList"/>
    <dgm:cxn modelId="{4BFF3994-5D47-448C-968A-90FCF9FDAD84}" type="presParOf" srcId="{626366C3-A71C-4FBB-A3B8-96B512DFB349}" destId="{55442EF9-C071-47A1-94F6-15776150CF57}" srcOrd="1" destOrd="0" presId="urn:microsoft.com/office/officeart/2016/7/layout/VerticalSolidActionList"/>
    <dgm:cxn modelId="{FE2C69DA-E492-47A1-AF22-773C8F59A97C}" type="presParOf" srcId="{626366C3-A71C-4FBB-A3B8-96B512DFB349}" destId="{E9EE4029-9A9C-4396-862D-9A1A799E0F1F}" srcOrd="2" destOrd="0" presId="urn:microsoft.com/office/officeart/2016/7/layout/VerticalSolidActionList"/>
    <dgm:cxn modelId="{937C2EC8-5671-43E8-A1A1-731C6BD759AF}" type="presParOf" srcId="{E9EE4029-9A9C-4396-862D-9A1A799E0F1F}" destId="{EEA222C7-76A1-43FF-9E33-A77015EA45D4}" srcOrd="0" destOrd="0" presId="urn:microsoft.com/office/officeart/2016/7/layout/VerticalSolidActionList"/>
    <dgm:cxn modelId="{F2352173-9E71-46D2-AB56-FCC103A27472}" type="presParOf" srcId="{E9EE4029-9A9C-4396-862D-9A1A799E0F1F}" destId="{F200010C-BE49-4004-B42C-6B523A7C540B}" srcOrd="1" destOrd="0" presId="urn:microsoft.com/office/officeart/2016/7/layout/VerticalSolidActionList"/>
    <dgm:cxn modelId="{6A55374A-90EC-48D0-B96F-2C50E4233AB0}" type="presParOf" srcId="{626366C3-A71C-4FBB-A3B8-96B512DFB349}" destId="{030D3021-A300-4B7F-849A-FED79BD46721}" srcOrd="3" destOrd="0" presId="urn:microsoft.com/office/officeart/2016/7/layout/VerticalSolidActionList"/>
    <dgm:cxn modelId="{B016B10D-98CC-41A4-8DEC-CB362CCDE8B3}" type="presParOf" srcId="{626366C3-A71C-4FBB-A3B8-96B512DFB349}" destId="{36E934E7-1B47-4568-AC6C-DFB7FEB925D8}" srcOrd="4" destOrd="0" presId="urn:microsoft.com/office/officeart/2016/7/layout/VerticalSolidActionList"/>
    <dgm:cxn modelId="{88DF49A9-081F-4DED-A0D3-65EED4BA5E3F}" type="presParOf" srcId="{36E934E7-1B47-4568-AC6C-DFB7FEB925D8}" destId="{E36156F6-72E4-4413-8D88-3074507FD967}" srcOrd="0" destOrd="0" presId="urn:microsoft.com/office/officeart/2016/7/layout/VerticalSolidActionList"/>
    <dgm:cxn modelId="{0B12FBE0-5492-436A-BFF6-2902784C57C9}" type="presParOf" srcId="{36E934E7-1B47-4568-AC6C-DFB7FEB925D8}" destId="{B9FA5205-F0E5-4558-8E74-0FCD40C70FC8}" srcOrd="1" destOrd="0" presId="urn:microsoft.com/office/officeart/2016/7/layout/VerticalSolidAc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EB5D99E-75A2-4039-980F-3E219986F3ED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99C96452-6AE3-4A99-8A5E-1F0295B55B7B}">
      <dgm:prSet/>
      <dgm:spPr/>
      <dgm:t>
        <a:bodyPr/>
        <a:lstStyle/>
        <a:p>
          <a:r>
            <a:rPr lang="en-US" b="0" i="0" dirty="0"/>
            <a:t>Did you enjoy answering interview question?</a:t>
          </a:r>
          <a:endParaRPr lang="en-US" dirty="0"/>
        </a:p>
      </dgm:t>
    </dgm:pt>
    <dgm:pt modelId="{123A53CE-1DE0-463F-82CF-8A9487F51797}" type="parTrans" cxnId="{22FCE24A-B7A6-47A1-A2DA-99C7D1A8441D}">
      <dgm:prSet/>
      <dgm:spPr/>
      <dgm:t>
        <a:bodyPr/>
        <a:lstStyle/>
        <a:p>
          <a:endParaRPr lang="en-US"/>
        </a:p>
      </dgm:t>
    </dgm:pt>
    <dgm:pt modelId="{54572FE1-96F6-4146-8E7D-C6ECD1D73F07}" type="sibTrans" cxnId="{22FCE24A-B7A6-47A1-A2DA-99C7D1A8441D}">
      <dgm:prSet/>
      <dgm:spPr/>
      <dgm:t>
        <a:bodyPr/>
        <a:lstStyle/>
        <a:p>
          <a:endParaRPr lang="en-US"/>
        </a:p>
      </dgm:t>
    </dgm:pt>
    <dgm:pt modelId="{88D4FE84-8631-4E07-9DF9-30C7F4F4BB6B}">
      <dgm:prSet/>
      <dgm:spPr/>
      <dgm:t>
        <a:bodyPr/>
        <a:lstStyle/>
        <a:p>
          <a:r>
            <a:rPr lang="en-US" b="0" i="0" dirty="0"/>
            <a:t>What was easy about the activity? What was challenging?</a:t>
          </a:r>
          <a:endParaRPr lang="en-US" dirty="0"/>
        </a:p>
      </dgm:t>
    </dgm:pt>
    <dgm:pt modelId="{54EAB6E7-A3FD-46AC-A46A-4AFD07FD0B47}" type="parTrans" cxnId="{5A202196-1531-4EF2-B32E-82CCE644C5C7}">
      <dgm:prSet/>
      <dgm:spPr/>
      <dgm:t>
        <a:bodyPr/>
        <a:lstStyle/>
        <a:p>
          <a:endParaRPr lang="en-US"/>
        </a:p>
      </dgm:t>
    </dgm:pt>
    <dgm:pt modelId="{DBFD5286-832E-4514-AADF-951ADE2AA6EB}" type="sibTrans" cxnId="{5A202196-1531-4EF2-B32E-82CCE644C5C7}">
      <dgm:prSet/>
      <dgm:spPr/>
      <dgm:t>
        <a:bodyPr/>
        <a:lstStyle/>
        <a:p>
          <a:endParaRPr lang="en-US"/>
        </a:p>
      </dgm:t>
    </dgm:pt>
    <dgm:pt modelId="{B87DFCAA-7C41-4DFF-A29E-4BC179EB1628}">
      <dgm:prSet/>
      <dgm:spPr/>
      <dgm:t>
        <a:bodyPr/>
        <a:lstStyle/>
        <a:p>
          <a:r>
            <a:rPr lang="en-US" b="0" i="0" dirty="0"/>
            <a:t>What could you do to improve </a:t>
          </a:r>
          <a:r>
            <a:rPr lang="en-US" b="0" i="0"/>
            <a:t>your question </a:t>
          </a:r>
          <a:r>
            <a:rPr lang="en-US" b="0" i="0" dirty="0"/>
            <a:t>responses?</a:t>
          </a:r>
          <a:endParaRPr lang="en-US" dirty="0"/>
        </a:p>
      </dgm:t>
    </dgm:pt>
    <dgm:pt modelId="{0E690514-5844-44D8-BF70-E9BE10C80745}" type="parTrans" cxnId="{305E3D57-3FFF-4D2A-B15F-8C9873C2EDB7}">
      <dgm:prSet/>
      <dgm:spPr/>
      <dgm:t>
        <a:bodyPr/>
        <a:lstStyle/>
        <a:p>
          <a:endParaRPr lang="en-US"/>
        </a:p>
      </dgm:t>
    </dgm:pt>
    <dgm:pt modelId="{44ACAC24-EB3D-4312-AC63-AEED53339A60}" type="sibTrans" cxnId="{305E3D57-3FFF-4D2A-B15F-8C9873C2EDB7}">
      <dgm:prSet/>
      <dgm:spPr/>
      <dgm:t>
        <a:bodyPr/>
        <a:lstStyle/>
        <a:p>
          <a:endParaRPr lang="en-US"/>
        </a:p>
      </dgm:t>
    </dgm:pt>
    <dgm:pt modelId="{AD7D974F-4F12-41AF-B349-354D78E8E872}" type="pres">
      <dgm:prSet presAssocID="{FEB5D99E-75A2-4039-980F-3E219986F3ED}" presName="root" presStyleCnt="0">
        <dgm:presLayoutVars>
          <dgm:dir/>
          <dgm:resizeHandles val="exact"/>
        </dgm:presLayoutVars>
      </dgm:prSet>
      <dgm:spPr/>
    </dgm:pt>
    <dgm:pt modelId="{7CC9B37A-3567-496A-80AB-1E59F5EFAF73}" type="pres">
      <dgm:prSet presAssocID="{99C96452-6AE3-4A99-8A5E-1F0295B55B7B}" presName="compNode" presStyleCnt="0"/>
      <dgm:spPr/>
    </dgm:pt>
    <dgm:pt modelId="{9035290D-4FF7-4A29-8E62-270E521A1F01}" type="pres">
      <dgm:prSet presAssocID="{99C96452-6AE3-4A99-8A5E-1F0295B55B7B}" presName="bgRect" presStyleLbl="bgShp" presStyleIdx="0" presStyleCnt="3" custLinFactNeighborX="-536"/>
      <dgm:spPr/>
    </dgm:pt>
    <dgm:pt modelId="{2931F413-AA2B-400D-8778-F51A68B5BD04}" type="pres">
      <dgm:prSet presAssocID="{99C96452-6AE3-4A99-8A5E-1F0295B55B7B}" presName="iconRect" presStyleLbl="node1" presStyleIdx="0" presStyleCnt="3" custLinFactNeighborX="-6327" custLinFactNeighborY="-35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 with solid fill"/>
        </a:ext>
      </dgm:extLst>
    </dgm:pt>
    <dgm:pt modelId="{9BBE2FA4-0148-42B0-95F1-A8BD2F065C8F}" type="pres">
      <dgm:prSet presAssocID="{99C96452-6AE3-4A99-8A5E-1F0295B55B7B}" presName="spaceRect" presStyleCnt="0"/>
      <dgm:spPr/>
    </dgm:pt>
    <dgm:pt modelId="{EC8D98B4-55E5-4E80-AE99-43507AC46D22}" type="pres">
      <dgm:prSet presAssocID="{99C96452-6AE3-4A99-8A5E-1F0295B55B7B}" presName="parTx" presStyleLbl="revTx" presStyleIdx="0" presStyleCnt="3" custLinFactNeighborX="-9028">
        <dgm:presLayoutVars>
          <dgm:chMax val="0"/>
          <dgm:chPref val="0"/>
        </dgm:presLayoutVars>
      </dgm:prSet>
      <dgm:spPr/>
    </dgm:pt>
    <dgm:pt modelId="{71F5244F-446D-4B16-AC06-97291F5613EC}" type="pres">
      <dgm:prSet presAssocID="{54572FE1-96F6-4146-8E7D-C6ECD1D73F07}" presName="sibTrans" presStyleCnt="0"/>
      <dgm:spPr/>
    </dgm:pt>
    <dgm:pt modelId="{EC07F957-BF57-4019-A349-A944DD1A2968}" type="pres">
      <dgm:prSet presAssocID="{88D4FE84-8631-4E07-9DF9-30C7F4F4BB6B}" presName="compNode" presStyleCnt="0"/>
      <dgm:spPr/>
    </dgm:pt>
    <dgm:pt modelId="{8A4A446D-E4F1-409B-B2A6-F637D0DC615C}" type="pres">
      <dgm:prSet presAssocID="{88D4FE84-8631-4E07-9DF9-30C7F4F4BB6B}" presName="bgRect" presStyleLbl="bgShp" presStyleIdx="1" presStyleCnt="3"/>
      <dgm:spPr/>
    </dgm:pt>
    <dgm:pt modelId="{94394558-8B93-4E10-B58F-6F663A20AA79}" type="pres">
      <dgm:prSet presAssocID="{88D4FE84-8631-4E07-9DF9-30C7F4F4BB6B}" presName="iconRect" presStyleLbl="node1" presStyleIdx="1" presStyleCnt="3" custLinFactNeighborX="-1072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rainstorm outline"/>
        </a:ext>
      </dgm:extLst>
    </dgm:pt>
    <dgm:pt modelId="{95675B7B-9226-4468-BC56-F31C24163C50}" type="pres">
      <dgm:prSet presAssocID="{88D4FE84-8631-4E07-9DF9-30C7F4F4BB6B}" presName="spaceRect" presStyleCnt="0"/>
      <dgm:spPr/>
    </dgm:pt>
    <dgm:pt modelId="{A765C594-4D08-4055-A492-0AEEF5E65D5C}" type="pres">
      <dgm:prSet presAssocID="{88D4FE84-8631-4E07-9DF9-30C7F4F4BB6B}" presName="parTx" presStyleLbl="revTx" presStyleIdx="1" presStyleCnt="3" custLinFactNeighborX="-9516">
        <dgm:presLayoutVars>
          <dgm:chMax val="0"/>
          <dgm:chPref val="0"/>
        </dgm:presLayoutVars>
      </dgm:prSet>
      <dgm:spPr/>
    </dgm:pt>
    <dgm:pt modelId="{86839386-D332-4CE9-9E0C-8F4FA42AA2C7}" type="pres">
      <dgm:prSet presAssocID="{DBFD5286-832E-4514-AADF-951ADE2AA6EB}" presName="sibTrans" presStyleCnt="0"/>
      <dgm:spPr/>
    </dgm:pt>
    <dgm:pt modelId="{94240660-DA58-4FCA-8DFC-239E788E5AB6}" type="pres">
      <dgm:prSet presAssocID="{B87DFCAA-7C41-4DFF-A29E-4BC179EB1628}" presName="compNode" presStyleCnt="0"/>
      <dgm:spPr/>
    </dgm:pt>
    <dgm:pt modelId="{5CDBB5B8-792D-470E-8392-04200B82DEA7}" type="pres">
      <dgm:prSet presAssocID="{B87DFCAA-7C41-4DFF-A29E-4BC179EB1628}" presName="bgRect" presStyleLbl="bgShp" presStyleIdx="2" presStyleCnt="3"/>
      <dgm:spPr/>
    </dgm:pt>
    <dgm:pt modelId="{AA8635E6-4230-4278-BACE-B9A614FF9530}" type="pres">
      <dgm:prSet presAssocID="{B87DFCAA-7C41-4DFF-A29E-4BC179EB1628}" presName="iconRect" presStyleLbl="node1" presStyleIdx="2" presStyleCnt="3" custLinFactNeighborX="-1072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 Bulb and Gear"/>
        </a:ext>
      </dgm:extLst>
    </dgm:pt>
    <dgm:pt modelId="{5F17885D-8387-433F-A15A-69D7D73F69E5}" type="pres">
      <dgm:prSet presAssocID="{B87DFCAA-7C41-4DFF-A29E-4BC179EB1628}" presName="spaceRect" presStyleCnt="0"/>
      <dgm:spPr/>
    </dgm:pt>
    <dgm:pt modelId="{937CA2DF-EBB8-45C0-97BF-18CC3EFE7E41}" type="pres">
      <dgm:prSet presAssocID="{B87DFCAA-7C41-4DFF-A29E-4BC179EB1628}" presName="parTx" presStyleLbl="revTx" presStyleIdx="2" presStyleCnt="3" custScaleX="116128" custLinFactNeighborX="-2928">
        <dgm:presLayoutVars>
          <dgm:chMax val="0"/>
          <dgm:chPref val="0"/>
        </dgm:presLayoutVars>
      </dgm:prSet>
      <dgm:spPr/>
    </dgm:pt>
  </dgm:ptLst>
  <dgm:cxnLst>
    <dgm:cxn modelId="{0513160E-2C4F-493B-887D-7FBDC9C892F2}" type="presOf" srcId="{99C96452-6AE3-4A99-8A5E-1F0295B55B7B}" destId="{EC8D98B4-55E5-4E80-AE99-43507AC46D22}" srcOrd="0" destOrd="0" presId="urn:microsoft.com/office/officeart/2018/2/layout/IconVerticalSolidList"/>
    <dgm:cxn modelId="{A15D5720-F30E-4145-BE92-F747BD40A12B}" type="presOf" srcId="{FEB5D99E-75A2-4039-980F-3E219986F3ED}" destId="{AD7D974F-4F12-41AF-B349-354D78E8E872}" srcOrd="0" destOrd="0" presId="urn:microsoft.com/office/officeart/2018/2/layout/IconVerticalSolidList"/>
    <dgm:cxn modelId="{22FCE24A-B7A6-47A1-A2DA-99C7D1A8441D}" srcId="{FEB5D99E-75A2-4039-980F-3E219986F3ED}" destId="{99C96452-6AE3-4A99-8A5E-1F0295B55B7B}" srcOrd="0" destOrd="0" parTransId="{123A53CE-1DE0-463F-82CF-8A9487F51797}" sibTransId="{54572FE1-96F6-4146-8E7D-C6ECD1D73F07}"/>
    <dgm:cxn modelId="{305E3D57-3FFF-4D2A-B15F-8C9873C2EDB7}" srcId="{FEB5D99E-75A2-4039-980F-3E219986F3ED}" destId="{B87DFCAA-7C41-4DFF-A29E-4BC179EB1628}" srcOrd="2" destOrd="0" parTransId="{0E690514-5844-44D8-BF70-E9BE10C80745}" sibTransId="{44ACAC24-EB3D-4312-AC63-AEED53339A60}"/>
    <dgm:cxn modelId="{5A202196-1531-4EF2-B32E-82CCE644C5C7}" srcId="{FEB5D99E-75A2-4039-980F-3E219986F3ED}" destId="{88D4FE84-8631-4E07-9DF9-30C7F4F4BB6B}" srcOrd="1" destOrd="0" parTransId="{54EAB6E7-A3FD-46AC-A46A-4AFD07FD0B47}" sibTransId="{DBFD5286-832E-4514-AADF-951ADE2AA6EB}"/>
    <dgm:cxn modelId="{46EA28AB-5F1D-4E6C-9473-E9E1EBDBC1E4}" type="presOf" srcId="{B87DFCAA-7C41-4DFF-A29E-4BC179EB1628}" destId="{937CA2DF-EBB8-45C0-97BF-18CC3EFE7E41}" srcOrd="0" destOrd="0" presId="urn:microsoft.com/office/officeart/2018/2/layout/IconVerticalSolidList"/>
    <dgm:cxn modelId="{86B160F1-68DD-400E-8BE9-37B2B85A520A}" type="presOf" srcId="{88D4FE84-8631-4E07-9DF9-30C7F4F4BB6B}" destId="{A765C594-4D08-4055-A492-0AEEF5E65D5C}" srcOrd="0" destOrd="0" presId="urn:microsoft.com/office/officeart/2018/2/layout/IconVerticalSolidList"/>
    <dgm:cxn modelId="{AA784DD1-A670-4230-8A47-4306B5954964}" type="presParOf" srcId="{AD7D974F-4F12-41AF-B349-354D78E8E872}" destId="{7CC9B37A-3567-496A-80AB-1E59F5EFAF73}" srcOrd="0" destOrd="0" presId="urn:microsoft.com/office/officeart/2018/2/layout/IconVerticalSolidList"/>
    <dgm:cxn modelId="{6837A2B7-BD83-4414-AA13-2E169331A814}" type="presParOf" srcId="{7CC9B37A-3567-496A-80AB-1E59F5EFAF73}" destId="{9035290D-4FF7-4A29-8E62-270E521A1F01}" srcOrd="0" destOrd="0" presId="urn:microsoft.com/office/officeart/2018/2/layout/IconVerticalSolidList"/>
    <dgm:cxn modelId="{B2339CCE-B5D3-450F-9708-2945D8AECC99}" type="presParOf" srcId="{7CC9B37A-3567-496A-80AB-1E59F5EFAF73}" destId="{2931F413-AA2B-400D-8778-F51A68B5BD04}" srcOrd="1" destOrd="0" presId="urn:microsoft.com/office/officeart/2018/2/layout/IconVerticalSolidList"/>
    <dgm:cxn modelId="{5D5B7E02-2050-45B7-87B1-3A13A4741C3E}" type="presParOf" srcId="{7CC9B37A-3567-496A-80AB-1E59F5EFAF73}" destId="{9BBE2FA4-0148-42B0-95F1-A8BD2F065C8F}" srcOrd="2" destOrd="0" presId="urn:microsoft.com/office/officeart/2018/2/layout/IconVerticalSolidList"/>
    <dgm:cxn modelId="{F94CB8B9-9685-440F-9104-371539127293}" type="presParOf" srcId="{7CC9B37A-3567-496A-80AB-1E59F5EFAF73}" destId="{EC8D98B4-55E5-4E80-AE99-43507AC46D22}" srcOrd="3" destOrd="0" presId="urn:microsoft.com/office/officeart/2018/2/layout/IconVerticalSolidList"/>
    <dgm:cxn modelId="{944CB52D-BE4F-40E7-AC2E-7EEC9523B7A5}" type="presParOf" srcId="{AD7D974F-4F12-41AF-B349-354D78E8E872}" destId="{71F5244F-446D-4B16-AC06-97291F5613EC}" srcOrd="1" destOrd="0" presId="urn:microsoft.com/office/officeart/2018/2/layout/IconVerticalSolidList"/>
    <dgm:cxn modelId="{32711F06-7702-47AC-86F5-3DB64B1B0D3E}" type="presParOf" srcId="{AD7D974F-4F12-41AF-B349-354D78E8E872}" destId="{EC07F957-BF57-4019-A349-A944DD1A2968}" srcOrd="2" destOrd="0" presId="urn:microsoft.com/office/officeart/2018/2/layout/IconVerticalSolidList"/>
    <dgm:cxn modelId="{0C828715-55FC-457F-AD93-CF4860B1237C}" type="presParOf" srcId="{EC07F957-BF57-4019-A349-A944DD1A2968}" destId="{8A4A446D-E4F1-409B-B2A6-F637D0DC615C}" srcOrd="0" destOrd="0" presId="urn:microsoft.com/office/officeart/2018/2/layout/IconVerticalSolidList"/>
    <dgm:cxn modelId="{09F33057-45D0-4206-A828-E6AC27921C5A}" type="presParOf" srcId="{EC07F957-BF57-4019-A349-A944DD1A2968}" destId="{94394558-8B93-4E10-B58F-6F663A20AA79}" srcOrd="1" destOrd="0" presId="urn:microsoft.com/office/officeart/2018/2/layout/IconVerticalSolidList"/>
    <dgm:cxn modelId="{54F312B0-E474-4967-A10C-ECBF5782594E}" type="presParOf" srcId="{EC07F957-BF57-4019-A349-A944DD1A2968}" destId="{95675B7B-9226-4468-BC56-F31C24163C50}" srcOrd="2" destOrd="0" presId="urn:microsoft.com/office/officeart/2018/2/layout/IconVerticalSolidList"/>
    <dgm:cxn modelId="{166DAD72-D5C6-4A33-8556-7A0B3285B48C}" type="presParOf" srcId="{EC07F957-BF57-4019-A349-A944DD1A2968}" destId="{A765C594-4D08-4055-A492-0AEEF5E65D5C}" srcOrd="3" destOrd="0" presId="urn:microsoft.com/office/officeart/2018/2/layout/IconVerticalSolidList"/>
    <dgm:cxn modelId="{6CD77793-06B0-4F83-A9B4-7483F5A3EDDE}" type="presParOf" srcId="{AD7D974F-4F12-41AF-B349-354D78E8E872}" destId="{86839386-D332-4CE9-9E0C-8F4FA42AA2C7}" srcOrd="3" destOrd="0" presId="urn:microsoft.com/office/officeart/2018/2/layout/IconVerticalSolidList"/>
    <dgm:cxn modelId="{5B3D425C-EBBB-49E9-9D3A-FFAB97BDD52C}" type="presParOf" srcId="{AD7D974F-4F12-41AF-B349-354D78E8E872}" destId="{94240660-DA58-4FCA-8DFC-239E788E5AB6}" srcOrd="4" destOrd="0" presId="urn:microsoft.com/office/officeart/2018/2/layout/IconVerticalSolidList"/>
    <dgm:cxn modelId="{8CB8BE71-25C5-43ED-91B1-8067C6CD8298}" type="presParOf" srcId="{94240660-DA58-4FCA-8DFC-239E788E5AB6}" destId="{5CDBB5B8-792D-470E-8392-04200B82DEA7}" srcOrd="0" destOrd="0" presId="urn:microsoft.com/office/officeart/2018/2/layout/IconVerticalSolidList"/>
    <dgm:cxn modelId="{4DB42972-0694-4999-9245-90F29630496E}" type="presParOf" srcId="{94240660-DA58-4FCA-8DFC-239E788E5AB6}" destId="{AA8635E6-4230-4278-BACE-B9A614FF9530}" srcOrd="1" destOrd="0" presId="urn:microsoft.com/office/officeart/2018/2/layout/IconVerticalSolidList"/>
    <dgm:cxn modelId="{C06F7380-6599-4CCC-94C7-8B9BD4B8F738}" type="presParOf" srcId="{94240660-DA58-4FCA-8DFC-239E788E5AB6}" destId="{5F17885D-8387-433F-A15A-69D7D73F69E5}" srcOrd="2" destOrd="0" presId="urn:microsoft.com/office/officeart/2018/2/layout/IconVerticalSolidList"/>
    <dgm:cxn modelId="{A83ED206-37DF-4218-9153-BBB204A69870}" type="presParOf" srcId="{94240660-DA58-4FCA-8DFC-239E788E5AB6}" destId="{937CA2DF-EBB8-45C0-97BF-18CC3EFE7E41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DEE9871-4C2B-411A-BC12-B034A4D5676C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11152004-F544-4589-AB60-C647AB0AAF5C}">
      <dgm:prSet/>
      <dgm:spPr/>
      <dgm:t>
        <a:bodyPr/>
        <a:lstStyle/>
        <a:p>
          <a:r>
            <a:rPr lang="en-US" b="0" i="0" dirty="0"/>
            <a:t>Dress sharp!</a:t>
          </a:r>
          <a:endParaRPr lang="en-US" dirty="0"/>
        </a:p>
      </dgm:t>
    </dgm:pt>
    <dgm:pt modelId="{21DD255F-B764-4438-8C17-528FAFDB8FA4}" type="parTrans" cxnId="{498941A7-49DA-4950-A4EB-CAFF42F7E4E0}">
      <dgm:prSet/>
      <dgm:spPr/>
      <dgm:t>
        <a:bodyPr/>
        <a:lstStyle/>
        <a:p>
          <a:endParaRPr lang="en-US"/>
        </a:p>
      </dgm:t>
    </dgm:pt>
    <dgm:pt modelId="{7341E05B-B592-4511-AEE6-B47025DEF0B1}" type="sibTrans" cxnId="{498941A7-49DA-4950-A4EB-CAFF42F7E4E0}">
      <dgm:prSet/>
      <dgm:spPr/>
      <dgm:t>
        <a:bodyPr/>
        <a:lstStyle/>
        <a:p>
          <a:endParaRPr lang="en-US"/>
        </a:p>
      </dgm:t>
    </dgm:pt>
    <dgm:pt modelId="{ACDCDB50-7B88-43E1-BBF8-61329FADC913}">
      <dgm:prSet/>
      <dgm:spPr/>
      <dgm:t>
        <a:bodyPr/>
        <a:lstStyle/>
        <a:p>
          <a:r>
            <a:rPr lang="en-US" dirty="0"/>
            <a:t>Arrive at your interview early</a:t>
          </a:r>
        </a:p>
      </dgm:t>
    </dgm:pt>
    <dgm:pt modelId="{EDF9172E-42A0-4649-919D-9C9CDC3FEE40}" type="parTrans" cxnId="{E3E0C774-BCF2-4F10-9D39-EE4328BD4A52}">
      <dgm:prSet/>
      <dgm:spPr/>
      <dgm:t>
        <a:bodyPr/>
        <a:lstStyle/>
        <a:p>
          <a:endParaRPr lang="en-US"/>
        </a:p>
      </dgm:t>
    </dgm:pt>
    <dgm:pt modelId="{7F0C1C50-3282-4C39-97FB-6B94F5E96939}" type="sibTrans" cxnId="{E3E0C774-BCF2-4F10-9D39-EE4328BD4A52}">
      <dgm:prSet/>
      <dgm:spPr/>
      <dgm:t>
        <a:bodyPr/>
        <a:lstStyle/>
        <a:p>
          <a:endParaRPr lang="en-US"/>
        </a:p>
      </dgm:t>
    </dgm:pt>
    <dgm:pt modelId="{9FF34BE7-A2DD-4F58-9178-07D461464E2C}">
      <dgm:prSet/>
      <dgm:spPr/>
      <dgm:t>
        <a:bodyPr/>
        <a:lstStyle/>
        <a:p>
          <a:r>
            <a:rPr lang="en-US" b="0" i="0" dirty="0"/>
            <a:t>Be prepared to answer common interview questions</a:t>
          </a:r>
          <a:endParaRPr lang="en-US" dirty="0"/>
        </a:p>
      </dgm:t>
    </dgm:pt>
    <dgm:pt modelId="{BF567BD8-6D3A-4E16-9186-0FFC896905B9}" type="parTrans" cxnId="{6082B336-1892-46CD-83B3-870A4FC6F6AF}">
      <dgm:prSet/>
      <dgm:spPr/>
      <dgm:t>
        <a:bodyPr/>
        <a:lstStyle/>
        <a:p>
          <a:endParaRPr lang="en-US"/>
        </a:p>
      </dgm:t>
    </dgm:pt>
    <dgm:pt modelId="{26B98EC9-E964-409C-A772-CC84204DE3D0}" type="sibTrans" cxnId="{6082B336-1892-46CD-83B3-870A4FC6F6AF}">
      <dgm:prSet/>
      <dgm:spPr/>
      <dgm:t>
        <a:bodyPr/>
        <a:lstStyle/>
        <a:p>
          <a:endParaRPr lang="en-US"/>
        </a:p>
      </dgm:t>
    </dgm:pt>
    <dgm:pt modelId="{7C400015-6056-462B-BEDD-AEC715066AA8}">
      <dgm:prSet/>
      <dgm:spPr/>
      <dgm:t>
        <a:bodyPr/>
        <a:lstStyle/>
        <a:p>
          <a:r>
            <a:rPr lang="en-US" b="0" i="0" dirty="0"/>
            <a:t>Be confident. You can do it!</a:t>
          </a:r>
          <a:endParaRPr lang="en-US" dirty="0"/>
        </a:p>
      </dgm:t>
    </dgm:pt>
    <dgm:pt modelId="{D7B4383F-EC1D-488B-BC43-CF1D5193CCFF}" type="parTrans" cxnId="{FDF95C0A-630C-4002-9B5B-7B1E9B1F491D}">
      <dgm:prSet/>
      <dgm:spPr/>
      <dgm:t>
        <a:bodyPr/>
        <a:lstStyle/>
        <a:p>
          <a:endParaRPr lang="en-US"/>
        </a:p>
      </dgm:t>
    </dgm:pt>
    <dgm:pt modelId="{C3B80C3F-61B3-4F66-81EC-BC7F01D73D3C}" type="sibTrans" cxnId="{FDF95C0A-630C-4002-9B5B-7B1E9B1F491D}">
      <dgm:prSet/>
      <dgm:spPr/>
      <dgm:t>
        <a:bodyPr/>
        <a:lstStyle/>
        <a:p>
          <a:endParaRPr lang="en-US"/>
        </a:p>
      </dgm:t>
    </dgm:pt>
    <dgm:pt modelId="{12123684-35B6-4BCA-85A2-6B726D6C75E1}" type="pres">
      <dgm:prSet presAssocID="{8DEE9871-4C2B-411A-BC12-B034A4D5676C}" presName="vert0" presStyleCnt="0">
        <dgm:presLayoutVars>
          <dgm:dir/>
          <dgm:animOne val="branch"/>
          <dgm:animLvl val="lvl"/>
        </dgm:presLayoutVars>
      </dgm:prSet>
      <dgm:spPr/>
    </dgm:pt>
    <dgm:pt modelId="{12D4F6B9-76C8-428B-8180-809D91EDAC51}" type="pres">
      <dgm:prSet presAssocID="{11152004-F544-4589-AB60-C647AB0AAF5C}" presName="thickLine" presStyleLbl="alignNode1" presStyleIdx="0" presStyleCnt="4"/>
      <dgm:spPr/>
    </dgm:pt>
    <dgm:pt modelId="{D53F6887-0D8A-4F62-937F-CAD2EF1DC712}" type="pres">
      <dgm:prSet presAssocID="{11152004-F544-4589-AB60-C647AB0AAF5C}" presName="horz1" presStyleCnt="0"/>
      <dgm:spPr/>
    </dgm:pt>
    <dgm:pt modelId="{604E7AEA-F08D-424A-B8B7-53BAACC9DEE7}" type="pres">
      <dgm:prSet presAssocID="{11152004-F544-4589-AB60-C647AB0AAF5C}" presName="tx1" presStyleLbl="revTx" presStyleIdx="0" presStyleCnt="4"/>
      <dgm:spPr/>
    </dgm:pt>
    <dgm:pt modelId="{C37ADCAE-4852-46E9-B827-9810843FB17C}" type="pres">
      <dgm:prSet presAssocID="{11152004-F544-4589-AB60-C647AB0AAF5C}" presName="vert1" presStyleCnt="0"/>
      <dgm:spPr/>
    </dgm:pt>
    <dgm:pt modelId="{4184238F-BB4C-4AF3-B90F-F494BD025A52}" type="pres">
      <dgm:prSet presAssocID="{ACDCDB50-7B88-43E1-BBF8-61329FADC913}" presName="thickLine" presStyleLbl="alignNode1" presStyleIdx="1" presStyleCnt="4"/>
      <dgm:spPr/>
    </dgm:pt>
    <dgm:pt modelId="{2C03C83E-9F7F-40B5-BF92-63719C912E9D}" type="pres">
      <dgm:prSet presAssocID="{ACDCDB50-7B88-43E1-BBF8-61329FADC913}" presName="horz1" presStyleCnt="0"/>
      <dgm:spPr/>
    </dgm:pt>
    <dgm:pt modelId="{ED952955-D302-4754-91B2-DD49B40C3DF3}" type="pres">
      <dgm:prSet presAssocID="{ACDCDB50-7B88-43E1-BBF8-61329FADC913}" presName="tx1" presStyleLbl="revTx" presStyleIdx="1" presStyleCnt="4"/>
      <dgm:spPr/>
    </dgm:pt>
    <dgm:pt modelId="{D7CEE860-56F9-4177-8096-F24551151B85}" type="pres">
      <dgm:prSet presAssocID="{ACDCDB50-7B88-43E1-BBF8-61329FADC913}" presName="vert1" presStyleCnt="0"/>
      <dgm:spPr/>
    </dgm:pt>
    <dgm:pt modelId="{B9F2CDAF-6B6E-42CB-95F4-712A30C9990B}" type="pres">
      <dgm:prSet presAssocID="{9FF34BE7-A2DD-4F58-9178-07D461464E2C}" presName="thickLine" presStyleLbl="alignNode1" presStyleIdx="2" presStyleCnt="4"/>
      <dgm:spPr/>
    </dgm:pt>
    <dgm:pt modelId="{42524198-6990-4283-B73D-9BE5121187E9}" type="pres">
      <dgm:prSet presAssocID="{9FF34BE7-A2DD-4F58-9178-07D461464E2C}" presName="horz1" presStyleCnt="0"/>
      <dgm:spPr/>
    </dgm:pt>
    <dgm:pt modelId="{54209101-0937-4B2E-AEE3-4F02331D9D53}" type="pres">
      <dgm:prSet presAssocID="{9FF34BE7-A2DD-4F58-9178-07D461464E2C}" presName="tx1" presStyleLbl="revTx" presStyleIdx="2" presStyleCnt="4"/>
      <dgm:spPr/>
    </dgm:pt>
    <dgm:pt modelId="{B8D91EA7-61D9-4A65-A6B7-EC9D88066AA0}" type="pres">
      <dgm:prSet presAssocID="{9FF34BE7-A2DD-4F58-9178-07D461464E2C}" presName="vert1" presStyleCnt="0"/>
      <dgm:spPr/>
    </dgm:pt>
    <dgm:pt modelId="{B3F03D46-5125-4DD0-A9F1-3F2552817CCB}" type="pres">
      <dgm:prSet presAssocID="{7C400015-6056-462B-BEDD-AEC715066AA8}" presName="thickLine" presStyleLbl="alignNode1" presStyleIdx="3" presStyleCnt="4"/>
      <dgm:spPr/>
    </dgm:pt>
    <dgm:pt modelId="{88E987D3-DCC4-4FF3-BA8C-8A90B730F8DC}" type="pres">
      <dgm:prSet presAssocID="{7C400015-6056-462B-BEDD-AEC715066AA8}" presName="horz1" presStyleCnt="0"/>
      <dgm:spPr/>
    </dgm:pt>
    <dgm:pt modelId="{23AF441F-57C4-4A9D-AA27-66E6EEC677A6}" type="pres">
      <dgm:prSet presAssocID="{7C400015-6056-462B-BEDD-AEC715066AA8}" presName="tx1" presStyleLbl="revTx" presStyleIdx="3" presStyleCnt="4"/>
      <dgm:spPr/>
    </dgm:pt>
    <dgm:pt modelId="{C11DE545-1E63-4056-962E-7E95751EEB42}" type="pres">
      <dgm:prSet presAssocID="{7C400015-6056-462B-BEDD-AEC715066AA8}" presName="vert1" presStyleCnt="0"/>
      <dgm:spPr/>
    </dgm:pt>
  </dgm:ptLst>
  <dgm:cxnLst>
    <dgm:cxn modelId="{ED814703-DF4C-4E8E-9EC7-1D7217DF4748}" type="presOf" srcId="{8DEE9871-4C2B-411A-BC12-B034A4D5676C}" destId="{12123684-35B6-4BCA-85A2-6B726D6C75E1}" srcOrd="0" destOrd="0" presId="urn:microsoft.com/office/officeart/2008/layout/LinedList"/>
    <dgm:cxn modelId="{FDF95C0A-630C-4002-9B5B-7B1E9B1F491D}" srcId="{8DEE9871-4C2B-411A-BC12-B034A4D5676C}" destId="{7C400015-6056-462B-BEDD-AEC715066AA8}" srcOrd="3" destOrd="0" parTransId="{D7B4383F-EC1D-488B-BC43-CF1D5193CCFF}" sibTransId="{C3B80C3F-61B3-4F66-81EC-BC7F01D73D3C}"/>
    <dgm:cxn modelId="{53EF4926-38F0-4C58-A636-E9B05CCF25D7}" type="presOf" srcId="{ACDCDB50-7B88-43E1-BBF8-61329FADC913}" destId="{ED952955-D302-4754-91B2-DD49B40C3DF3}" srcOrd="0" destOrd="0" presId="urn:microsoft.com/office/officeart/2008/layout/LinedList"/>
    <dgm:cxn modelId="{6082B336-1892-46CD-83B3-870A4FC6F6AF}" srcId="{8DEE9871-4C2B-411A-BC12-B034A4D5676C}" destId="{9FF34BE7-A2DD-4F58-9178-07D461464E2C}" srcOrd="2" destOrd="0" parTransId="{BF567BD8-6D3A-4E16-9186-0FFC896905B9}" sibTransId="{26B98EC9-E964-409C-A772-CC84204DE3D0}"/>
    <dgm:cxn modelId="{E3E0C774-BCF2-4F10-9D39-EE4328BD4A52}" srcId="{8DEE9871-4C2B-411A-BC12-B034A4D5676C}" destId="{ACDCDB50-7B88-43E1-BBF8-61329FADC913}" srcOrd="1" destOrd="0" parTransId="{EDF9172E-42A0-4649-919D-9C9CDC3FEE40}" sibTransId="{7F0C1C50-3282-4C39-97FB-6B94F5E96939}"/>
    <dgm:cxn modelId="{5CC6DB80-9FCA-4124-833F-85E07039644F}" type="presOf" srcId="{7C400015-6056-462B-BEDD-AEC715066AA8}" destId="{23AF441F-57C4-4A9D-AA27-66E6EEC677A6}" srcOrd="0" destOrd="0" presId="urn:microsoft.com/office/officeart/2008/layout/LinedList"/>
    <dgm:cxn modelId="{54D4F982-2E0E-4CEC-B43F-F5A87C7E0D0C}" type="presOf" srcId="{11152004-F544-4589-AB60-C647AB0AAF5C}" destId="{604E7AEA-F08D-424A-B8B7-53BAACC9DEE7}" srcOrd="0" destOrd="0" presId="urn:microsoft.com/office/officeart/2008/layout/LinedList"/>
    <dgm:cxn modelId="{498941A7-49DA-4950-A4EB-CAFF42F7E4E0}" srcId="{8DEE9871-4C2B-411A-BC12-B034A4D5676C}" destId="{11152004-F544-4589-AB60-C647AB0AAF5C}" srcOrd="0" destOrd="0" parTransId="{21DD255F-B764-4438-8C17-528FAFDB8FA4}" sibTransId="{7341E05B-B592-4511-AEE6-B47025DEF0B1}"/>
    <dgm:cxn modelId="{9321D2C4-35D3-48AA-9098-428649E80C77}" type="presOf" srcId="{9FF34BE7-A2DD-4F58-9178-07D461464E2C}" destId="{54209101-0937-4B2E-AEE3-4F02331D9D53}" srcOrd="0" destOrd="0" presId="urn:microsoft.com/office/officeart/2008/layout/LinedList"/>
    <dgm:cxn modelId="{76F323EC-002B-476E-A068-2B54533B66FA}" type="presParOf" srcId="{12123684-35B6-4BCA-85A2-6B726D6C75E1}" destId="{12D4F6B9-76C8-428B-8180-809D91EDAC51}" srcOrd="0" destOrd="0" presId="urn:microsoft.com/office/officeart/2008/layout/LinedList"/>
    <dgm:cxn modelId="{C6F1170B-AC9F-4CEA-A41A-BCF23EB7F100}" type="presParOf" srcId="{12123684-35B6-4BCA-85A2-6B726D6C75E1}" destId="{D53F6887-0D8A-4F62-937F-CAD2EF1DC712}" srcOrd="1" destOrd="0" presId="urn:microsoft.com/office/officeart/2008/layout/LinedList"/>
    <dgm:cxn modelId="{D116D425-DA3A-48AF-931F-804FA5786757}" type="presParOf" srcId="{D53F6887-0D8A-4F62-937F-CAD2EF1DC712}" destId="{604E7AEA-F08D-424A-B8B7-53BAACC9DEE7}" srcOrd="0" destOrd="0" presId="urn:microsoft.com/office/officeart/2008/layout/LinedList"/>
    <dgm:cxn modelId="{C95ED369-BB54-406E-BCBC-B0F68889F073}" type="presParOf" srcId="{D53F6887-0D8A-4F62-937F-CAD2EF1DC712}" destId="{C37ADCAE-4852-46E9-B827-9810843FB17C}" srcOrd="1" destOrd="0" presId="urn:microsoft.com/office/officeart/2008/layout/LinedList"/>
    <dgm:cxn modelId="{E152A53A-8565-4618-B767-A915E34CBB52}" type="presParOf" srcId="{12123684-35B6-4BCA-85A2-6B726D6C75E1}" destId="{4184238F-BB4C-4AF3-B90F-F494BD025A52}" srcOrd="2" destOrd="0" presId="urn:microsoft.com/office/officeart/2008/layout/LinedList"/>
    <dgm:cxn modelId="{33BE253F-A2EC-4374-A207-0F4324F7BD08}" type="presParOf" srcId="{12123684-35B6-4BCA-85A2-6B726D6C75E1}" destId="{2C03C83E-9F7F-40B5-BF92-63719C912E9D}" srcOrd="3" destOrd="0" presId="urn:microsoft.com/office/officeart/2008/layout/LinedList"/>
    <dgm:cxn modelId="{BC893727-07CC-47AE-90E5-02554A95DE23}" type="presParOf" srcId="{2C03C83E-9F7F-40B5-BF92-63719C912E9D}" destId="{ED952955-D302-4754-91B2-DD49B40C3DF3}" srcOrd="0" destOrd="0" presId="urn:microsoft.com/office/officeart/2008/layout/LinedList"/>
    <dgm:cxn modelId="{60917DEF-76F4-48FA-BD83-EBFF9FF8FBE3}" type="presParOf" srcId="{2C03C83E-9F7F-40B5-BF92-63719C912E9D}" destId="{D7CEE860-56F9-4177-8096-F24551151B85}" srcOrd="1" destOrd="0" presId="urn:microsoft.com/office/officeart/2008/layout/LinedList"/>
    <dgm:cxn modelId="{612F8830-78F2-4A92-95F5-D4F3A0E210A4}" type="presParOf" srcId="{12123684-35B6-4BCA-85A2-6B726D6C75E1}" destId="{B9F2CDAF-6B6E-42CB-95F4-712A30C9990B}" srcOrd="4" destOrd="0" presId="urn:microsoft.com/office/officeart/2008/layout/LinedList"/>
    <dgm:cxn modelId="{2101095E-E249-4857-BD56-B3D1F8E1668C}" type="presParOf" srcId="{12123684-35B6-4BCA-85A2-6B726D6C75E1}" destId="{42524198-6990-4283-B73D-9BE5121187E9}" srcOrd="5" destOrd="0" presId="urn:microsoft.com/office/officeart/2008/layout/LinedList"/>
    <dgm:cxn modelId="{E550F723-0E69-4418-B073-AEF9C3C93A2B}" type="presParOf" srcId="{42524198-6990-4283-B73D-9BE5121187E9}" destId="{54209101-0937-4B2E-AEE3-4F02331D9D53}" srcOrd="0" destOrd="0" presId="urn:microsoft.com/office/officeart/2008/layout/LinedList"/>
    <dgm:cxn modelId="{8A7B4780-9376-4094-A6FE-82778A387D0A}" type="presParOf" srcId="{42524198-6990-4283-B73D-9BE5121187E9}" destId="{B8D91EA7-61D9-4A65-A6B7-EC9D88066AA0}" srcOrd="1" destOrd="0" presId="urn:microsoft.com/office/officeart/2008/layout/LinedList"/>
    <dgm:cxn modelId="{7D3CEAE6-3100-49B3-A520-01AE74D56AE6}" type="presParOf" srcId="{12123684-35B6-4BCA-85A2-6B726D6C75E1}" destId="{B3F03D46-5125-4DD0-A9F1-3F2552817CCB}" srcOrd="6" destOrd="0" presId="urn:microsoft.com/office/officeart/2008/layout/LinedList"/>
    <dgm:cxn modelId="{2DABF542-489D-40C2-B5F9-72D1D92E9CF3}" type="presParOf" srcId="{12123684-35B6-4BCA-85A2-6B726D6C75E1}" destId="{88E987D3-DCC4-4FF3-BA8C-8A90B730F8DC}" srcOrd="7" destOrd="0" presId="urn:microsoft.com/office/officeart/2008/layout/LinedList"/>
    <dgm:cxn modelId="{1F184E70-EE57-45D7-BEF5-F008DB601076}" type="presParOf" srcId="{88E987D3-DCC4-4FF3-BA8C-8A90B730F8DC}" destId="{23AF441F-57C4-4A9D-AA27-66E6EEC677A6}" srcOrd="0" destOrd="0" presId="urn:microsoft.com/office/officeart/2008/layout/LinedList"/>
    <dgm:cxn modelId="{4393ABFD-0A93-4575-8744-FB7C9BC8E8DA}" type="presParOf" srcId="{88E987D3-DCC4-4FF3-BA8C-8A90B730F8DC}" destId="{C11DE545-1E63-4056-962E-7E95751EEB42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B84314-58EE-4EA6-BD66-8E71ED8D7E11}">
      <dsp:nvSpPr>
        <dsp:cNvPr id="0" name=""/>
        <dsp:cNvSpPr/>
      </dsp:nvSpPr>
      <dsp:spPr>
        <a:xfrm>
          <a:off x="0" y="2177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B754785-5367-47CE-BA93-EA99E77DD97D}">
      <dsp:nvSpPr>
        <dsp:cNvPr id="0" name=""/>
        <dsp:cNvSpPr/>
      </dsp:nvSpPr>
      <dsp:spPr>
        <a:xfrm>
          <a:off x="333853" y="250498"/>
          <a:ext cx="607006" cy="6070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D9692E-A61D-4477-B7AD-91DC7C7A0287}">
      <dsp:nvSpPr>
        <dsp:cNvPr id="0" name=""/>
        <dsp:cNvSpPr/>
      </dsp:nvSpPr>
      <dsp:spPr>
        <a:xfrm>
          <a:off x="1274714" y="2177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Dress sharp!</a:t>
          </a:r>
          <a:endParaRPr lang="en-US" sz="2200" kern="1200" dirty="0"/>
        </a:p>
      </dsp:txBody>
      <dsp:txXfrm>
        <a:off x="1274714" y="2177"/>
        <a:ext cx="5116560" cy="1103648"/>
      </dsp:txXfrm>
    </dsp:sp>
    <dsp:sp modelId="{39E04098-3B3D-43EE-B561-116C3D61EF02}">
      <dsp:nvSpPr>
        <dsp:cNvPr id="0" name=""/>
        <dsp:cNvSpPr/>
      </dsp:nvSpPr>
      <dsp:spPr>
        <a:xfrm>
          <a:off x="0" y="1381738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6957B1-39D5-42E2-A074-28C37EC90512}">
      <dsp:nvSpPr>
        <dsp:cNvPr id="0" name=""/>
        <dsp:cNvSpPr/>
      </dsp:nvSpPr>
      <dsp:spPr>
        <a:xfrm>
          <a:off x="333853" y="1630059"/>
          <a:ext cx="607006" cy="6070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58AF51-4DC9-4F3D-B316-A02DF61D3273}">
      <dsp:nvSpPr>
        <dsp:cNvPr id="0" name=""/>
        <dsp:cNvSpPr/>
      </dsp:nvSpPr>
      <dsp:spPr>
        <a:xfrm>
          <a:off x="1274714" y="1381738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Arrive at your interview early</a:t>
          </a:r>
          <a:endParaRPr lang="en-US" sz="2200" kern="1200" dirty="0"/>
        </a:p>
      </dsp:txBody>
      <dsp:txXfrm>
        <a:off x="1274714" y="1381738"/>
        <a:ext cx="5116560" cy="1103648"/>
      </dsp:txXfrm>
    </dsp:sp>
    <dsp:sp modelId="{BA93515E-51A5-442C-B6A3-D11BD723AEB8}">
      <dsp:nvSpPr>
        <dsp:cNvPr id="0" name=""/>
        <dsp:cNvSpPr/>
      </dsp:nvSpPr>
      <dsp:spPr>
        <a:xfrm>
          <a:off x="0" y="2761299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9F881-2732-4B67-B2B6-4D6C19588326}">
      <dsp:nvSpPr>
        <dsp:cNvPr id="0" name=""/>
        <dsp:cNvSpPr/>
      </dsp:nvSpPr>
      <dsp:spPr>
        <a:xfrm>
          <a:off x="333853" y="3009620"/>
          <a:ext cx="607006" cy="6070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408F8B-854E-448C-8323-E1323AE90C4A}">
      <dsp:nvSpPr>
        <dsp:cNvPr id="0" name=""/>
        <dsp:cNvSpPr/>
      </dsp:nvSpPr>
      <dsp:spPr>
        <a:xfrm>
          <a:off x="1274714" y="2761299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Bring copies of your resume</a:t>
          </a:r>
          <a:endParaRPr lang="en-US" sz="2200" kern="1200" dirty="0"/>
        </a:p>
      </dsp:txBody>
      <dsp:txXfrm>
        <a:off x="1274714" y="2761299"/>
        <a:ext cx="5116560" cy="1103648"/>
      </dsp:txXfrm>
    </dsp:sp>
    <dsp:sp modelId="{AABCE6AB-097F-4C7D-9FFC-3374F78BF5A3}">
      <dsp:nvSpPr>
        <dsp:cNvPr id="0" name=""/>
        <dsp:cNvSpPr/>
      </dsp:nvSpPr>
      <dsp:spPr>
        <a:xfrm>
          <a:off x="0" y="4140860"/>
          <a:ext cx="6391275" cy="1103648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C28B09-BB29-442F-B08A-FD489A6C449F}">
      <dsp:nvSpPr>
        <dsp:cNvPr id="0" name=""/>
        <dsp:cNvSpPr/>
      </dsp:nvSpPr>
      <dsp:spPr>
        <a:xfrm>
          <a:off x="333853" y="4389181"/>
          <a:ext cx="607006" cy="60700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46D827-9099-4672-B7DD-2F710E2758D7}">
      <dsp:nvSpPr>
        <dsp:cNvPr id="0" name=""/>
        <dsp:cNvSpPr/>
      </dsp:nvSpPr>
      <dsp:spPr>
        <a:xfrm>
          <a:off x="1274714" y="4140860"/>
          <a:ext cx="5116560" cy="11036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6803" tIns="116803" rIns="116803" bIns="116803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0" i="0" kern="1200" dirty="0"/>
            <a:t>Be prepared to answer common interview questions.</a:t>
          </a:r>
          <a:endParaRPr lang="en-US" sz="2200" kern="1200" dirty="0"/>
        </a:p>
      </dsp:txBody>
      <dsp:txXfrm>
        <a:off x="1274714" y="4140860"/>
        <a:ext cx="5116560" cy="11036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9D88F-9BAE-411F-BA8C-4C2BFB56ABF2}">
      <dsp:nvSpPr>
        <dsp:cNvPr id="0" name=""/>
        <dsp:cNvSpPr/>
      </dsp:nvSpPr>
      <dsp:spPr>
        <a:xfrm>
          <a:off x="1278255" y="1639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Read the company and job descriptions with your group.</a:t>
          </a:r>
        </a:p>
      </dsp:txBody>
      <dsp:txXfrm>
        <a:off x="1278255" y="1639"/>
        <a:ext cx="5113020" cy="1680579"/>
      </dsp:txXfrm>
    </dsp:sp>
    <dsp:sp modelId="{E34533BF-9021-49E5-8ABC-5C96A1300295}">
      <dsp:nvSpPr>
        <dsp:cNvPr id="0" name=""/>
        <dsp:cNvSpPr/>
      </dsp:nvSpPr>
      <dsp:spPr>
        <a:xfrm>
          <a:off x="0" y="1639"/>
          <a:ext cx="1278255" cy="16805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1</a:t>
          </a:r>
        </a:p>
      </dsp:txBody>
      <dsp:txXfrm>
        <a:off x="0" y="1639"/>
        <a:ext cx="1278255" cy="1680579"/>
      </dsp:txXfrm>
    </dsp:sp>
    <dsp:sp modelId="{F200010C-BE49-4004-B42C-6B523A7C540B}">
      <dsp:nvSpPr>
        <dsp:cNvPr id="0" name=""/>
        <dsp:cNvSpPr/>
      </dsp:nvSpPr>
      <dsp:spPr>
        <a:xfrm>
          <a:off x="1278255" y="1783053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815231"/>
            <a:satOff val="5224"/>
            <a:lumOff val="238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815231"/>
              <a:satOff val="5224"/>
              <a:lumOff val="2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Answer the common interview questions with your group.</a:t>
          </a:r>
        </a:p>
      </dsp:txBody>
      <dsp:txXfrm>
        <a:off x="1278255" y="1783053"/>
        <a:ext cx="5113020" cy="1680579"/>
      </dsp:txXfrm>
    </dsp:sp>
    <dsp:sp modelId="{EEA222C7-76A1-43FF-9E33-A77015EA45D4}">
      <dsp:nvSpPr>
        <dsp:cNvPr id="0" name=""/>
        <dsp:cNvSpPr/>
      </dsp:nvSpPr>
      <dsp:spPr>
        <a:xfrm>
          <a:off x="0" y="1783053"/>
          <a:ext cx="1278255" cy="1680579"/>
        </a:xfrm>
        <a:prstGeom prst="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accent2">
              <a:hueOff val="-665368"/>
              <a:satOff val="4108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2</a:t>
          </a:r>
        </a:p>
      </dsp:txBody>
      <dsp:txXfrm>
        <a:off x="0" y="1783053"/>
        <a:ext cx="1278255" cy="1680579"/>
      </dsp:txXfrm>
    </dsp:sp>
    <dsp:sp modelId="{B9FA5205-F0E5-4558-8E74-0FCD40C70FC8}">
      <dsp:nvSpPr>
        <dsp:cNvPr id="0" name=""/>
        <dsp:cNvSpPr/>
      </dsp:nvSpPr>
      <dsp:spPr>
        <a:xfrm>
          <a:off x="1278255" y="3564467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1630462"/>
            <a:satOff val="10447"/>
            <a:lumOff val="477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1630462"/>
              <a:satOff val="10447"/>
              <a:lumOff val="4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We will then discuss the questions as a group and do a walk around activity.</a:t>
          </a:r>
        </a:p>
      </dsp:txBody>
      <dsp:txXfrm>
        <a:off x="1278255" y="3564467"/>
        <a:ext cx="5113020" cy="1680579"/>
      </dsp:txXfrm>
    </dsp:sp>
    <dsp:sp modelId="{E36156F6-72E4-4413-8D88-3074507FD967}">
      <dsp:nvSpPr>
        <dsp:cNvPr id="0" name=""/>
        <dsp:cNvSpPr/>
      </dsp:nvSpPr>
      <dsp:spPr>
        <a:xfrm>
          <a:off x="0" y="3564467"/>
          <a:ext cx="1278255" cy="1680579"/>
        </a:xfrm>
        <a:prstGeom prst="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accent2">
              <a:hueOff val="-1330735"/>
              <a:satOff val="821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3</a:t>
          </a:r>
        </a:p>
      </dsp:txBody>
      <dsp:txXfrm>
        <a:off x="0" y="3564467"/>
        <a:ext cx="1278255" cy="168057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49D88F-9BAE-411F-BA8C-4C2BFB56ABF2}">
      <dsp:nvSpPr>
        <dsp:cNvPr id="0" name=""/>
        <dsp:cNvSpPr/>
      </dsp:nvSpPr>
      <dsp:spPr>
        <a:xfrm>
          <a:off x="1278255" y="1639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Stand up and walk around the room.</a:t>
          </a:r>
        </a:p>
      </dsp:txBody>
      <dsp:txXfrm>
        <a:off x="1278255" y="1639"/>
        <a:ext cx="5113020" cy="1680579"/>
      </dsp:txXfrm>
    </dsp:sp>
    <dsp:sp modelId="{E34533BF-9021-49E5-8ABC-5C96A1300295}">
      <dsp:nvSpPr>
        <dsp:cNvPr id="0" name=""/>
        <dsp:cNvSpPr/>
      </dsp:nvSpPr>
      <dsp:spPr>
        <a:xfrm>
          <a:off x="0" y="1639"/>
          <a:ext cx="1278255" cy="16805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1</a:t>
          </a:r>
        </a:p>
      </dsp:txBody>
      <dsp:txXfrm>
        <a:off x="0" y="1639"/>
        <a:ext cx="1278255" cy="1680579"/>
      </dsp:txXfrm>
    </dsp:sp>
    <dsp:sp modelId="{F200010C-BE49-4004-B42C-6B523A7C540B}">
      <dsp:nvSpPr>
        <dsp:cNvPr id="0" name=""/>
        <dsp:cNvSpPr/>
      </dsp:nvSpPr>
      <dsp:spPr>
        <a:xfrm>
          <a:off x="1278255" y="1783053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815231"/>
            <a:satOff val="5224"/>
            <a:lumOff val="238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815231"/>
              <a:satOff val="5224"/>
              <a:lumOff val="23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When I say “Stop!” find the nearest person. Take turns answering the first interview questions in 30 seconds.</a:t>
          </a:r>
        </a:p>
      </dsp:txBody>
      <dsp:txXfrm>
        <a:off x="1278255" y="1783053"/>
        <a:ext cx="5113020" cy="1680579"/>
      </dsp:txXfrm>
    </dsp:sp>
    <dsp:sp modelId="{EEA222C7-76A1-43FF-9E33-A77015EA45D4}">
      <dsp:nvSpPr>
        <dsp:cNvPr id="0" name=""/>
        <dsp:cNvSpPr/>
      </dsp:nvSpPr>
      <dsp:spPr>
        <a:xfrm>
          <a:off x="0" y="1783053"/>
          <a:ext cx="1278255" cy="1680579"/>
        </a:xfrm>
        <a:prstGeom prst="rect">
          <a:avLst/>
        </a:prstGeom>
        <a:solidFill>
          <a:schemeClr val="accent2">
            <a:hueOff val="-665368"/>
            <a:satOff val="4108"/>
            <a:lumOff val="-588"/>
            <a:alphaOff val="0"/>
          </a:schemeClr>
        </a:solidFill>
        <a:ln w="19050" cap="rnd" cmpd="sng" algn="ctr">
          <a:solidFill>
            <a:schemeClr val="accent2">
              <a:hueOff val="-665368"/>
              <a:satOff val="4108"/>
              <a:lumOff val="-5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2</a:t>
          </a:r>
        </a:p>
      </dsp:txBody>
      <dsp:txXfrm>
        <a:off x="0" y="1783053"/>
        <a:ext cx="1278255" cy="1680579"/>
      </dsp:txXfrm>
    </dsp:sp>
    <dsp:sp modelId="{B9FA5205-F0E5-4558-8E74-0FCD40C70FC8}">
      <dsp:nvSpPr>
        <dsp:cNvPr id="0" name=""/>
        <dsp:cNvSpPr/>
      </dsp:nvSpPr>
      <dsp:spPr>
        <a:xfrm>
          <a:off x="1278255" y="3564467"/>
          <a:ext cx="5113020" cy="1680579"/>
        </a:xfrm>
        <a:prstGeom prst="rect">
          <a:avLst/>
        </a:prstGeom>
        <a:solidFill>
          <a:schemeClr val="accent2">
            <a:tint val="40000"/>
            <a:alpha val="90000"/>
            <a:hueOff val="-1630462"/>
            <a:satOff val="10447"/>
            <a:lumOff val="477"/>
            <a:alphaOff val="0"/>
          </a:schemeClr>
        </a:solidFill>
        <a:ln w="19050" cap="rnd" cmpd="sng" algn="ctr">
          <a:solidFill>
            <a:schemeClr val="accent2">
              <a:tint val="40000"/>
              <a:alpha val="90000"/>
              <a:hueOff val="-1630462"/>
              <a:satOff val="10447"/>
              <a:lumOff val="4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07" tIns="426867" rIns="99207" bIns="426867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We will repeat this process until all of the interview questions have been answered.</a:t>
          </a:r>
        </a:p>
      </dsp:txBody>
      <dsp:txXfrm>
        <a:off x="1278255" y="3564467"/>
        <a:ext cx="5113020" cy="1680579"/>
      </dsp:txXfrm>
    </dsp:sp>
    <dsp:sp modelId="{E36156F6-72E4-4413-8D88-3074507FD967}">
      <dsp:nvSpPr>
        <dsp:cNvPr id="0" name=""/>
        <dsp:cNvSpPr/>
      </dsp:nvSpPr>
      <dsp:spPr>
        <a:xfrm>
          <a:off x="0" y="3564467"/>
          <a:ext cx="1278255" cy="1680579"/>
        </a:xfrm>
        <a:prstGeom prst="rect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accent2">
              <a:hueOff val="-1330735"/>
              <a:satOff val="821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641" tIns="166004" rIns="67641" bIns="166004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 dirty="0"/>
            <a:t>3</a:t>
          </a:r>
        </a:p>
      </dsp:txBody>
      <dsp:txXfrm>
        <a:off x="0" y="3564467"/>
        <a:ext cx="1278255" cy="16805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35290D-4FF7-4A29-8E62-270E521A1F01}">
      <dsp:nvSpPr>
        <dsp:cNvPr id="0" name=""/>
        <dsp:cNvSpPr/>
      </dsp:nvSpPr>
      <dsp:spPr>
        <a:xfrm>
          <a:off x="-180232" y="8316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1F413-AA2B-400D-8778-F51A68B5BD04}">
      <dsp:nvSpPr>
        <dsp:cNvPr id="0" name=""/>
        <dsp:cNvSpPr/>
      </dsp:nvSpPr>
      <dsp:spPr>
        <a:xfrm>
          <a:off x="219794" y="341657"/>
          <a:ext cx="821865" cy="82186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8D98B4-55E5-4E80-AE99-43507AC46D22}">
      <dsp:nvSpPr>
        <dsp:cNvPr id="0" name=""/>
        <dsp:cNvSpPr/>
      </dsp:nvSpPr>
      <dsp:spPr>
        <a:xfrm>
          <a:off x="1138349" y="8316"/>
          <a:ext cx="4511914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Did you enjoy answering interview question?</a:t>
          </a:r>
          <a:endParaRPr lang="en-US" sz="2500" kern="1200" dirty="0"/>
        </a:p>
      </dsp:txBody>
      <dsp:txXfrm>
        <a:off x="1138349" y="8316"/>
        <a:ext cx="4511914" cy="1494301"/>
      </dsp:txXfrm>
    </dsp:sp>
    <dsp:sp modelId="{8A4A446D-E4F1-409B-B2A6-F637D0DC615C}">
      <dsp:nvSpPr>
        <dsp:cNvPr id="0" name=""/>
        <dsp:cNvSpPr/>
      </dsp:nvSpPr>
      <dsp:spPr>
        <a:xfrm>
          <a:off x="-180232" y="1876192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394558-8B93-4E10-B58F-6F663A20AA79}">
      <dsp:nvSpPr>
        <dsp:cNvPr id="0" name=""/>
        <dsp:cNvSpPr/>
      </dsp:nvSpPr>
      <dsp:spPr>
        <a:xfrm>
          <a:off x="183689" y="2212410"/>
          <a:ext cx="821865" cy="82186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5C594-4D08-4055-A492-0AEEF5E65D5C}">
      <dsp:nvSpPr>
        <dsp:cNvPr id="0" name=""/>
        <dsp:cNvSpPr/>
      </dsp:nvSpPr>
      <dsp:spPr>
        <a:xfrm>
          <a:off x="1116331" y="1876192"/>
          <a:ext cx="4511914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What was easy about the activity? What was challenging?</a:t>
          </a:r>
          <a:endParaRPr lang="en-US" sz="2500" kern="1200" dirty="0"/>
        </a:p>
      </dsp:txBody>
      <dsp:txXfrm>
        <a:off x="1116331" y="1876192"/>
        <a:ext cx="4511914" cy="1494301"/>
      </dsp:txXfrm>
    </dsp:sp>
    <dsp:sp modelId="{5CDBB5B8-792D-470E-8392-04200B82DEA7}">
      <dsp:nvSpPr>
        <dsp:cNvPr id="0" name=""/>
        <dsp:cNvSpPr/>
      </dsp:nvSpPr>
      <dsp:spPr>
        <a:xfrm>
          <a:off x="-180232" y="3744069"/>
          <a:ext cx="6241208" cy="149430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8635E6-4230-4278-BACE-B9A614FF9530}">
      <dsp:nvSpPr>
        <dsp:cNvPr id="0" name=""/>
        <dsp:cNvSpPr/>
      </dsp:nvSpPr>
      <dsp:spPr>
        <a:xfrm>
          <a:off x="183689" y="4080287"/>
          <a:ext cx="821865" cy="82186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7CA2DF-EBB8-45C0-97BF-18CC3EFE7E41}">
      <dsp:nvSpPr>
        <dsp:cNvPr id="0" name=""/>
        <dsp:cNvSpPr/>
      </dsp:nvSpPr>
      <dsp:spPr>
        <a:xfrm>
          <a:off x="1049735" y="3744069"/>
          <a:ext cx="5239595" cy="1494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147" tIns="158147" rIns="158147" bIns="158147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b="0" i="0" kern="1200" dirty="0"/>
            <a:t>What could you do to improve </a:t>
          </a:r>
          <a:r>
            <a:rPr lang="en-US" sz="2500" b="0" i="0" kern="1200"/>
            <a:t>your question </a:t>
          </a:r>
          <a:r>
            <a:rPr lang="en-US" sz="2500" b="0" i="0" kern="1200" dirty="0"/>
            <a:t>responses?</a:t>
          </a:r>
          <a:endParaRPr lang="en-US" sz="2500" kern="1200" dirty="0"/>
        </a:p>
      </dsp:txBody>
      <dsp:txXfrm>
        <a:off x="1049735" y="3744069"/>
        <a:ext cx="5239595" cy="149430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D4F6B9-76C8-428B-8180-809D91EDAC51}">
      <dsp:nvSpPr>
        <dsp:cNvPr id="0" name=""/>
        <dsp:cNvSpPr/>
      </dsp:nvSpPr>
      <dsp:spPr>
        <a:xfrm>
          <a:off x="0" y="0"/>
          <a:ext cx="63912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4E7AEA-F08D-424A-B8B7-53BAACC9DEE7}">
      <dsp:nvSpPr>
        <dsp:cNvPr id="0" name=""/>
        <dsp:cNvSpPr/>
      </dsp:nvSpPr>
      <dsp:spPr>
        <a:xfrm>
          <a:off x="0" y="0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 dirty="0"/>
            <a:t>Dress sharp!</a:t>
          </a:r>
          <a:endParaRPr lang="en-US" sz="3400" kern="1200" dirty="0"/>
        </a:p>
      </dsp:txBody>
      <dsp:txXfrm>
        <a:off x="0" y="0"/>
        <a:ext cx="6391275" cy="1311671"/>
      </dsp:txXfrm>
    </dsp:sp>
    <dsp:sp modelId="{4184238F-BB4C-4AF3-B90F-F494BD025A52}">
      <dsp:nvSpPr>
        <dsp:cNvPr id="0" name=""/>
        <dsp:cNvSpPr/>
      </dsp:nvSpPr>
      <dsp:spPr>
        <a:xfrm>
          <a:off x="0" y="1311671"/>
          <a:ext cx="6391275" cy="0"/>
        </a:xfrm>
        <a:prstGeom prst="line">
          <a:avLst/>
        </a:prstGeom>
        <a:solidFill>
          <a:schemeClr val="accent2">
            <a:hueOff val="-443578"/>
            <a:satOff val="2739"/>
            <a:lumOff val="-392"/>
            <a:alphaOff val="0"/>
          </a:schemeClr>
        </a:solidFill>
        <a:ln w="19050" cap="rnd" cmpd="sng" algn="ctr">
          <a:solidFill>
            <a:schemeClr val="accent2">
              <a:hueOff val="-443578"/>
              <a:satOff val="2739"/>
              <a:lumOff val="-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952955-D302-4754-91B2-DD49B40C3DF3}">
      <dsp:nvSpPr>
        <dsp:cNvPr id="0" name=""/>
        <dsp:cNvSpPr/>
      </dsp:nvSpPr>
      <dsp:spPr>
        <a:xfrm>
          <a:off x="0" y="1311671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Arrive at your interview early</a:t>
          </a:r>
        </a:p>
      </dsp:txBody>
      <dsp:txXfrm>
        <a:off x="0" y="1311671"/>
        <a:ext cx="6391275" cy="1311671"/>
      </dsp:txXfrm>
    </dsp:sp>
    <dsp:sp modelId="{B9F2CDAF-6B6E-42CB-95F4-712A30C9990B}">
      <dsp:nvSpPr>
        <dsp:cNvPr id="0" name=""/>
        <dsp:cNvSpPr/>
      </dsp:nvSpPr>
      <dsp:spPr>
        <a:xfrm>
          <a:off x="0" y="2623343"/>
          <a:ext cx="6391275" cy="0"/>
        </a:xfrm>
        <a:prstGeom prst="line">
          <a:avLst/>
        </a:prstGeom>
        <a:solidFill>
          <a:schemeClr val="accent2">
            <a:hueOff val="-887157"/>
            <a:satOff val="5477"/>
            <a:lumOff val="-784"/>
            <a:alphaOff val="0"/>
          </a:schemeClr>
        </a:solidFill>
        <a:ln w="19050" cap="rnd" cmpd="sng" algn="ctr">
          <a:solidFill>
            <a:schemeClr val="accent2">
              <a:hueOff val="-887157"/>
              <a:satOff val="5477"/>
              <a:lumOff val="-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209101-0937-4B2E-AEE3-4F02331D9D53}">
      <dsp:nvSpPr>
        <dsp:cNvPr id="0" name=""/>
        <dsp:cNvSpPr/>
      </dsp:nvSpPr>
      <dsp:spPr>
        <a:xfrm>
          <a:off x="0" y="2623343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 dirty="0"/>
            <a:t>Be prepared to answer common interview questions</a:t>
          </a:r>
          <a:endParaRPr lang="en-US" sz="3400" kern="1200" dirty="0"/>
        </a:p>
      </dsp:txBody>
      <dsp:txXfrm>
        <a:off x="0" y="2623343"/>
        <a:ext cx="6391275" cy="1311671"/>
      </dsp:txXfrm>
    </dsp:sp>
    <dsp:sp modelId="{B3F03D46-5125-4DD0-A9F1-3F2552817CCB}">
      <dsp:nvSpPr>
        <dsp:cNvPr id="0" name=""/>
        <dsp:cNvSpPr/>
      </dsp:nvSpPr>
      <dsp:spPr>
        <a:xfrm>
          <a:off x="0" y="3935015"/>
          <a:ext cx="6391275" cy="0"/>
        </a:xfrm>
        <a:prstGeom prst="line">
          <a:avLst/>
        </a:prstGeom>
        <a:solidFill>
          <a:schemeClr val="accent2">
            <a:hueOff val="-1330735"/>
            <a:satOff val="8216"/>
            <a:lumOff val="-1176"/>
            <a:alphaOff val="0"/>
          </a:schemeClr>
        </a:solidFill>
        <a:ln w="19050" cap="rnd" cmpd="sng" algn="ctr">
          <a:solidFill>
            <a:schemeClr val="accent2">
              <a:hueOff val="-1330735"/>
              <a:satOff val="8216"/>
              <a:lumOff val="-11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AF441F-57C4-4A9D-AA27-66E6EEC677A6}">
      <dsp:nvSpPr>
        <dsp:cNvPr id="0" name=""/>
        <dsp:cNvSpPr/>
      </dsp:nvSpPr>
      <dsp:spPr>
        <a:xfrm>
          <a:off x="0" y="3935015"/>
          <a:ext cx="6391275" cy="131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b="0" i="0" kern="1200" dirty="0"/>
            <a:t>Be confident. You can do it!</a:t>
          </a:r>
          <a:endParaRPr lang="en-US" sz="3400" kern="1200" dirty="0"/>
        </a:p>
      </dsp:txBody>
      <dsp:txXfrm>
        <a:off x="0" y="3935015"/>
        <a:ext cx="6391275" cy="1311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6/7/layout/VerticalSolidActionList">
  <dgm:title val="Vertical Solid Action List"/>
  <dgm:desc val="Use to show non-sequential or grouped lists of information. Works well with large amounts of text. All text has the same level of emphasis, and direction is not implied."/>
  <dgm:catLst>
    <dgm:cat type="list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  <dgm:pt modelId="5">
          <dgm:prSet phldr="1"/>
        </dgm:pt>
        <dgm:pt modelId="5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7" srcId="0" destId="4" srcOrd="3" destOrd="0"/>
        <dgm:cxn modelId="8" srcId="0" destId="5" srcOrd="4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  <dgm:cxn modelId="53" srcId="5" destId="5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6"/>
      <dgm:constr type="primFontSz" for="des" forName="parentText" op="equ" val="28"/>
      <dgm:constr type="primFontSz" for="des" forName="descendantText" refType="primFontSz" refFor="des" refForName="parentText" op="lte" fact="0.82"/>
      <dgm:constr type="primFontSz" for="des" forName="parentText" refType="primFontSz" refFor="des" refForName="descendantText" op="lte" fact="1.25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2"/>
          <dgm:constr type="w" for="ch" forName="descendantText" refType="w" fact="0.8"/>
          <dgm:constr type="h" for="ch" forName="parentText" refType="h"/>
          <dgm:constr type="h" for="ch" forName="descendantText" refType="h" refFor="ch" refForName="parentText"/>
        </dgm:constrLst>
        <dgm:ruleLst/>
        <dgm:layoutNode name="parentText" styleLbl="alignNode1">
          <dgm:varLst>
            <dgm:chMax val="1"/>
            <dgm:bulletEnabled/>
          </dgm:varLst>
          <dgm:alg type="tx"/>
          <dgm:shape xmlns:r="http://schemas.openxmlformats.org/officeDocument/2006/relationships" type="rect" r:blip="" zOrderOff="3">
            <dgm:adjLst/>
          </dgm:shape>
          <dgm:presOf axis="self" ptType="node"/>
          <dgm:constrLst>
            <dgm:constr type="tMarg" refType="h" fact="0.28"/>
            <dgm:constr type="bMarg" refType="h" fact="0.28"/>
            <dgm:constr type="lMarg" refType="w" fact="0.15"/>
            <dgm:constr type="rMarg" refType="w" fact="0.15"/>
          </dgm:constrLst>
          <dgm:ruleLst>
            <dgm:rule type="primFontSz" val="15" fact="NaN" max="NaN"/>
          </dgm:ruleLst>
        </dgm:layoutNode>
        <dgm:layoutNode name="descendantText" styleLbl="alignAccFollowNode1">
          <dgm:varLst>
            <dgm:bulletEnabled/>
          </dgm:varLst>
          <dgm:alg type="tx">
            <dgm:param type="stBulletLvl" val="0"/>
            <dgm:param type="parTxLTRAlign" val="l"/>
            <dgm:param type="shpTxLTRAlignCh" val="l"/>
            <dgm:param type="parTxRTLAlign" val="r"/>
            <dgm:param type="shpTxRTLAlignCh" val="r"/>
          </dgm:alg>
          <dgm:choose name="Name10">
            <dgm:if name="Name11" func="var" arg="dir" op="equ" val="norm">
              <dgm:shape xmlns:r="http://schemas.openxmlformats.org/officeDocument/2006/relationships" type="rect" r:blip="">
                <dgm:adjLst/>
              </dgm:shape>
            </dgm:if>
            <dgm:else name="Name12">
              <dgm:shape xmlns:r="http://schemas.openxmlformats.org/officeDocument/2006/relationships" type="rect" r:blip="">
                <dgm:adjLst/>
              </dgm:shape>
            </dgm:else>
          </dgm:choose>
          <dgm:presOf axis="des" ptType="node"/>
          <dgm:constrLst>
            <dgm:constr type="primFontSz" val="24"/>
            <dgm:constr type="lMarg" refType="w" fact="0.055"/>
            <dgm:constr type="rMarg" refType="w" fact="0.055"/>
            <dgm:constr type="tMarg" refType="h" fact="0.72"/>
            <dgm:constr type="bMarg" refType="h" fact="0.72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469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17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997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65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32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456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47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413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055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34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534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7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7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20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65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DF291F73-3419-432B-9047-61C649A1CB86}" type="datetimeFigureOut">
              <a:rPr lang="en-US" smtClean="0"/>
              <a:t>8/4/2023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96E4F293-A654-42ED-A252-ADEF29246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834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  <p:sldLayoutId id="2147483783" r:id="rId16"/>
    <p:sldLayoutId id="214748378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lQVlrc4eDgE?feature=oembed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s://www.youtube.com/watch?v=lQVlrc4eDgE&amp;feature=youtu.b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yOq1DHQRlM?feature=oembed" TargetMode="External"/><Relationship Id="rId5" Type="http://schemas.openxmlformats.org/officeDocument/2006/relationships/image" Target="../media/image15.jpeg"/><Relationship Id="rId4" Type="http://schemas.openxmlformats.org/officeDocument/2006/relationships/hyperlink" Target="https://www.youtube.com/watch?v=oyOq1DHQRlM&amp;feature=youtu.be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f4P78A5lsY?feature=oembed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s://www.youtube.com/watch?v=Cf4P78A5lsY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BEAE-0ECE-4366-A254-47E716F276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95061" y="1241266"/>
            <a:ext cx="5428551" cy="3153753"/>
          </a:xfrm>
        </p:spPr>
        <p:txBody>
          <a:bodyPr>
            <a:normAutofit/>
          </a:bodyPr>
          <a:lstStyle/>
          <a:p>
            <a:r>
              <a:rPr lang="en-US" dirty="0"/>
              <a:t>Common Interview Questions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C5EAE72-3D24-4A03-9BDF-FBE8C100AF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3335" y="396836"/>
            <a:ext cx="4992158" cy="6058999"/>
            <a:chOff x="423335" y="396836"/>
            <a:chExt cx="4992158" cy="6058999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76F2A6D-EB50-477B-BD17-230CCC88FF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5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8FBA8B6C-1D72-481E-A101-FBBBF888BA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170217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46FCD9A8-07DA-4FCE-B3CC-44762A40BD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3545327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8" name="Graphic 5" descr="Handshake">
            <a:extLst>
              <a:ext uri="{FF2B5EF4-FFF2-40B4-BE49-F238E27FC236}">
                <a16:creationId xmlns:a16="http://schemas.microsoft.com/office/drawing/2014/main" id="{02339043-75F8-B845-8F80-A66A4E93DD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9764" y="1665878"/>
            <a:ext cx="3526244" cy="352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453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C7E1C0-330B-4E46-B204-767D42A3E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Interview walk around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92644805-6F4C-4B97-73BF-DCDE0D045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0156590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83039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FB01ADF-B2A3-480D-AF6A-35A4893551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EBEBEB"/>
                </a:solidFill>
              </a:rPr>
              <a:t>Wrap Up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F02298D-CCCA-2ACB-0D36-47C29CBE3F2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947871"/>
              </p:ext>
            </p:extLst>
          </p:nvPr>
        </p:nvGraphicFramePr>
        <p:xfrm>
          <a:off x="5502774" y="808038"/>
          <a:ext cx="6241208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990289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27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7" name="Oval 29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Oval 31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0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D23C33-2E01-46B8-9F7C-1A1AF402AA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Preparing for an interview review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900B26C0-3BAA-C6D0-E4D5-127979200E4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994633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03217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994ED-C20E-4EAC-A885-6991DB2FF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Entry Ticket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07FC78-A358-4A79-BD4F-8C5A84CB7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5591" y="3005836"/>
            <a:ext cx="8761412" cy="34163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/>
              <a:t>You have a big interview for an internship tomorrow. What are three things you can do to prepare?</a:t>
            </a:r>
          </a:p>
        </p:txBody>
      </p:sp>
      <p:pic>
        <p:nvPicPr>
          <p:cNvPr id="1026" name="Picture 2" descr="Blueman thinking clip art clipartcow - Clipartix">
            <a:extLst>
              <a:ext uri="{FF2B5EF4-FFF2-40B4-BE49-F238E27FC236}">
                <a16:creationId xmlns:a16="http://schemas.microsoft.com/office/drawing/2014/main" id="{5687E408-2226-4D13-BC74-5D510795C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1078" y="2491544"/>
            <a:ext cx="1900809" cy="378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29368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D9B8FF-CC4C-455C-AA1F-835E6F90A0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Preparing for an interview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62080A4-F5C5-3205-F9B7-132D82B9A3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8203940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74001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3" name="Group 3078">
            <a:extLst>
              <a:ext uri="{FF2B5EF4-FFF2-40B4-BE49-F238E27FC236}">
                <a16:creationId xmlns:a16="http://schemas.microsoft.com/office/drawing/2014/main" id="{06E96C53-1010-48EB-8728-70CB58236E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080" name="Rectangle 3079">
              <a:extLst>
                <a:ext uri="{FF2B5EF4-FFF2-40B4-BE49-F238E27FC236}">
                  <a16:creationId xmlns:a16="http://schemas.microsoft.com/office/drawing/2014/main" id="{5EE899E0-D27A-454B-8E91-14A292422D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81" name="Oval 3080">
              <a:extLst>
                <a:ext uri="{FF2B5EF4-FFF2-40B4-BE49-F238E27FC236}">
                  <a16:creationId xmlns:a16="http://schemas.microsoft.com/office/drawing/2014/main" id="{4EDF8A7C-C5E2-42D4-884A-EC7DE68E7D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2" name="Oval 3081">
              <a:extLst>
                <a:ext uri="{FF2B5EF4-FFF2-40B4-BE49-F238E27FC236}">
                  <a16:creationId xmlns:a16="http://schemas.microsoft.com/office/drawing/2014/main" id="{80ADD528-121C-4D05-B77B-54B31D7BAB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3" name="Rectangle 3082">
              <a:extLst>
                <a:ext uri="{FF2B5EF4-FFF2-40B4-BE49-F238E27FC236}">
                  <a16:creationId xmlns:a16="http://schemas.microsoft.com/office/drawing/2014/main" id="{E7CF2869-5CDD-4AD2-8AC0-4AE179D39F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84" name="Freeform 5">
              <a:extLst>
                <a:ext uri="{FF2B5EF4-FFF2-40B4-BE49-F238E27FC236}">
                  <a16:creationId xmlns:a16="http://schemas.microsoft.com/office/drawing/2014/main" id="{0FD2D0A6-D3D4-4573-AD6B-2B5DBFF0C1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3085" name="Freeform 5">
              <a:extLst>
                <a:ext uri="{FF2B5EF4-FFF2-40B4-BE49-F238E27FC236}">
                  <a16:creationId xmlns:a16="http://schemas.microsoft.com/office/drawing/2014/main" id="{39749B2A-2C8D-45C7-A857-30307A0899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3086" name="Freeform 5">
              <a:extLst>
                <a:ext uri="{FF2B5EF4-FFF2-40B4-BE49-F238E27FC236}">
                  <a16:creationId xmlns:a16="http://schemas.microsoft.com/office/drawing/2014/main" id="{FEC28B8C-B40C-4618-823B-C6D730FE8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4DF2B10-4DA7-4F40-A379-EA094F9E2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098" y="629265"/>
            <a:ext cx="5132438" cy="1622322"/>
          </a:xfrm>
        </p:spPr>
        <p:txBody>
          <a:bodyPr>
            <a:normAutofit/>
          </a:bodyPr>
          <a:lstStyle/>
          <a:p>
            <a:r>
              <a:rPr lang="en-US" dirty="0"/>
              <a:t>Common interview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2D7F84-A7B0-4AD3-A886-FEDD1DB48E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097" y="2418735"/>
            <a:ext cx="5836607" cy="3811742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Why do you want to work at this company?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What is your greatest strength?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What is your greatest weakness?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What can you do for us that other candidates can’t?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What additional questions do you have for us?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88" name="Rectangle 3087">
            <a:extLst>
              <a:ext uri="{FF2B5EF4-FFF2-40B4-BE49-F238E27FC236}">
                <a16:creationId xmlns:a16="http://schemas.microsoft.com/office/drawing/2014/main" id="{10CC18C0-9A66-45AE-B534-B8D29AFEA8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1026" name="Picture 2" descr="Free Questions Clipart Pictures - Clipartix">
            <a:extLst>
              <a:ext uri="{FF2B5EF4-FFF2-40B4-BE49-F238E27FC236}">
                <a16:creationId xmlns:a16="http://schemas.microsoft.com/office/drawing/2014/main" id="{A8F5B4EE-7095-69C1-44A0-951A642C6B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94" t="2882" r="8829" b="5864"/>
          <a:stretch/>
        </p:blipFill>
        <p:spPr bwMode="auto">
          <a:xfrm>
            <a:off x="6802235" y="1543578"/>
            <a:ext cx="3940882" cy="471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503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7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9" name="Rectangle 16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57404-19DB-4C61-B80D-748F5D8B3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45" y="1241266"/>
            <a:ext cx="453592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Question 1: Why do you want to work here?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69BF4F-FA69-4E06-93B5-C5B81BD7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0832" y="396837"/>
            <a:ext cx="6451504" cy="6058999"/>
            <a:chOff x="423332" y="396837"/>
            <a:chExt cx="6451504" cy="605899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9C4CA6-15F9-4BC3-936C-F4C75E36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593738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879461D6-F966-4977-B19A-EA3390368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3161515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20109CC-85DE-4FEB-89DA-3E04B8105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5004670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3" name="Online Media 2" title="Why do you want to work here?">
            <a:hlinkClick r:id="rId4"/>
            <a:extLst>
              <a:ext uri="{FF2B5EF4-FFF2-40B4-BE49-F238E27FC236}">
                <a16:creationId xmlns:a16="http://schemas.microsoft.com/office/drawing/2014/main" id="{E15182DD-11AB-59F7-5A0A-E2926FDF22D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097304" y="1499424"/>
            <a:ext cx="4584438" cy="34383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80F2034-F078-CBD4-136C-A0FF88EA5F2F}"/>
              </a:ext>
            </a:extLst>
          </p:cNvPr>
          <p:cNvSpPr txBox="1"/>
          <p:nvPr/>
        </p:nvSpPr>
        <p:spPr>
          <a:xfrm>
            <a:off x="1785517" y="5015165"/>
            <a:ext cx="502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hlinkClick r:id="rId4"/>
              </a:rPr>
              <a:t>Link to video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05092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7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9" name="Rectangle 16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57404-19DB-4C61-B80D-748F5D8B3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45" y="1241266"/>
            <a:ext cx="453592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Question 2: What is your biggest strength?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69BF4F-FA69-4E06-93B5-C5B81BD7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0832" y="396837"/>
            <a:ext cx="6451504" cy="6058999"/>
            <a:chOff x="423332" y="396837"/>
            <a:chExt cx="6451504" cy="605899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9C4CA6-15F9-4BC3-936C-F4C75E36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593738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879461D6-F966-4977-B19A-EA3390368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3161515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20109CC-85DE-4FEB-89DA-3E04B8105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5004670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4" name="Online Media 3" title="What are your three greatest strengths?">
            <a:hlinkClick r:id="rId4"/>
            <a:extLst>
              <a:ext uri="{FF2B5EF4-FFF2-40B4-BE49-F238E27FC236}">
                <a16:creationId xmlns:a16="http://schemas.microsoft.com/office/drawing/2014/main" id="{977CDB6E-70D9-63AD-3D7D-2FA2A41EA9F4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019159" y="1512187"/>
            <a:ext cx="4873740" cy="36553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F1954A-B00A-88E0-1A02-D7489DFF8615}"/>
              </a:ext>
            </a:extLst>
          </p:cNvPr>
          <p:cNvSpPr txBox="1"/>
          <p:nvPr/>
        </p:nvSpPr>
        <p:spPr>
          <a:xfrm>
            <a:off x="1907871" y="5167492"/>
            <a:ext cx="502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hlinkClick r:id="rId4"/>
              </a:rPr>
              <a:t>Link to video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6358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7">
            <a:extLst>
              <a:ext uri="{FF2B5EF4-FFF2-40B4-BE49-F238E27FC236}">
                <a16:creationId xmlns:a16="http://schemas.microsoft.com/office/drawing/2014/main" id="{5A992EA8-A2AE-480C-BFF9-7B13464397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F6F97DA-7406-453D-9AB4-28B0891BB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1D171A9-30C8-4156-8EAF-50888EBE77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2A6C74-8DC4-4902-962C-0DAFD7F9B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34C65DE-5132-426E-9E92-81CB9EFF89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63FE9C4-150E-4C97-A21E-53B7CD261A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4DD7FA2-5B3A-4DD2-BA1A-735CC86BAA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B11D6824-D097-439B-9956-5436E5111A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9" name="Rectangle 16">
            <a:extLst>
              <a:ext uri="{FF2B5EF4-FFF2-40B4-BE49-F238E27FC236}">
                <a16:creationId xmlns:a16="http://schemas.microsoft.com/office/drawing/2014/main" id="{5669AB50-4CAD-4D10-A09A-A0C01AF9E6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A57404-19DB-4C61-B80D-748F5D8B3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7145" y="1241266"/>
            <a:ext cx="4535926" cy="3153753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5400" b="0" i="0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Question 3: What is your biggest weakness?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169BF4F-FA69-4E06-93B5-C5B81BD7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20832" y="396837"/>
            <a:ext cx="6451504" cy="6058999"/>
            <a:chOff x="423332" y="396837"/>
            <a:chExt cx="6451504" cy="6058999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D9C4CA6-15F9-4BC3-936C-F4C75E36F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flipH="1">
              <a:off x="423332" y="402165"/>
              <a:ext cx="593738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879461D6-F966-4977-B19A-EA33903682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400000" flipH="1">
              <a:off x="3161515" y="2801722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>
              <a:extLst>
                <a:ext uri="{FF2B5EF4-FFF2-40B4-BE49-F238E27FC236}">
                  <a16:creationId xmlns:a16="http://schemas.microsoft.com/office/drawing/2014/main" id="{120109CC-85DE-4FEB-89DA-3E04B81057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5677511" flipH="1">
              <a:off x="5004670" y="1826079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pic>
        <p:nvPicPr>
          <p:cNvPr id="3" name="Online Media 2" title="What are your weaknesses?">
            <a:hlinkClick r:id="rId4"/>
            <a:extLst>
              <a:ext uri="{FF2B5EF4-FFF2-40B4-BE49-F238E27FC236}">
                <a16:creationId xmlns:a16="http://schemas.microsoft.com/office/drawing/2014/main" id="{77DFFB67-F853-78BA-A8FF-4FC327F1F42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046035" y="1458196"/>
            <a:ext cx="4799826" cy="35998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079506-B50B-ED50-DFE3-3EF34E3E8108}"/>
              </a:ext>
            </a:extLst>
          </p:cNvPr>
          <p:cNvSpPr txBox="1"/>
          <p:nvPr/>
        </p:nvSpPr>
        <p:spPr>
          <a:xfrm>
            <a:off x="1907035" y="5088403"/>
            <a:ext cx="5027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hlinkClick r:id="rId4"/>
              </a:rPr>
              <a:t>Link to video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8609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4" name="Rectangle 33">
            <a:extLst>
              <a:ext uri="{FF2B5EF4-FFF2-40B4-BE49-F238E27FC236}">
                <a16:creationId xmlns:a16="http://schemas.microsoft.com/office/drawing/2014/main" id="{324E43EB-867C-4B35-9A5C-E435157C72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1B1A260-8A72-4E08-82CC-DB3DB0A49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5EE446B-EFB2-4F6A-AC6E-936E92DB5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3483BA79-FCF5-4852-AF0E-CA634727E3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2630BA5-8A74-4D0A-BB80-42BB6E2D0C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D6109B2-DB31-43CB-950B-AB02BC17CF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F4C0381-B807-4F22-9362-4CF1EA4ED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2DC58E5-A2AB-4AF3-BFDC-51F45B8591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A82E722-60BE-4C4A-93FB-ED5C9D25F96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Freeform 5">
              <a:extLst>
                <a:ext uri="{FF2B5EF4-FFF2-40B4-BE49-F238E27FC236}">
                  <a16:creationId xmlns:a16="http://schemas.microsoft.com/office/drawing/2014/main" id="{BD917B57-2D0B-49F7-99D0-3E0D111382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45" name="Freeform 5">
              <a:extLst>
                <a:ext uri="{FF2B5EF4-FFF2-40B4-BE49-F238E27FC236}">
                  <a16:creationId xmlns:a16="http://schemas.microsoft.com/office/drawing/2014/main" id="{ED29444E-A895-4493-BEBA-CBD61CF471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46" name="Freeform 5">
              <a:extLst>
                <a:ext uri="{FF2B5EF4-FFF2-40B4-BE49-F238E27FC236}">
                  <a16:creationId xmlns:a16="http://schemas.microsoft.com/office/drawing/2014/main" id="{9237B3E9-B2D7-4C20-930D-6FD74FFB5C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EditPoint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3A57404-19DB-4C61-B80D-748F5D8B33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087" y="1130603"/>
            <a:ext cx="3342442" cy="459679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>
                <a:solidFill>
                  <a:srgbClr val="EBEBEB"/>
                </a:solidFill>
              </a:rPr>
              <a:t>Question 4: What questions do you have about our company?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E6A5E6-8F44-36BD-8992-7A382292E144}"/>
              </a:ext>
            </a:extLst>
          </p:cNvPr>
          <p:cNvSpPr txBox="1"/>
          <p:nvPr/>
        </p:nvSpPr>
        <p:spPr>
          <a:xfrm>
            <a:off x="5290077" y="437513"/>
            <a:ext cx="5502614" cy="59543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Read the company description and job description thoroughly.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Think of additional questions you can ask at the end of the interview</a:t>
            </a: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endParaRPr lang="en-US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285750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Examples: 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an average day like at your company?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do people like the most about working for your company?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What is the biggest objective for your company this year</a:t>
            </a:r>
          </a:p>
        </p:txBody>
      </p:sp>
    </p:spTree>
    <p:extLst>
      <p:ext uri="{BB962C8B-B14F-4D97-AF65-F5344CB8AC3E}">
        <p14:creationId xmlns:p14="http://schemas.microsoft.com/office/powerpoint/2010/main" val="1223179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ECAF1E58-D170-4EF3-8E1A-992DA3688F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>
              <a:duotone>
                <a:schemeClr val="dk2">
                  <a:shade val="69000"/>
                  <a:hueMod val="108000"/>
                  <a:satMod val="164000"/>
                  <a:lumMod val="74000"/>
                </a:schemeClr>
                <a:schemeClr val="dk2">
                  <a:tint val="96000"/>
                  <a:hueMod val="88000"/>
                  <a:satMod val="140000"/>
                  <a:lumMod val="132000"/>
                </a:schemeClr>
              </a:duotone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EACCB19-3F29-416E-BD93-24BDDE3739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C41423-F9F7-4333-A541-61582D3D2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Freeform 5">
            <a:extLst>
              <a:ext uri="{FF2B5EF4-FFF2-40B4-BE49-F238E27FC236}">
                <a16:creationId xmlns:a16="http://schemas.microsoft.com/office/drawing/2014/main" id="{A66DA090-6BD9-45CC-B782-02767069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5922489">
            <a:off x="3140485" y="1826078"/>
            <a:ext cx="3299407" cy="440924"/>
          </a:xfrm>
          <a:custGeom>
            <a:avLst/>
            <a:gdLst/>
            <a:ahLst/>
            <a:cxnLst/>
            <a:rect l="l" t="t" r="r" b="b"/>
            <a:pathLst>
              <a:path w="10000" h="5291">
                <a:moveTo>
                  <a:pt x="85" y="2532"/>
                </a:moveTo>
                <a:cubicBezTo>
                  <a:pt x="1736" y="3911"/>
                  <a:pt x="7524" y="5298"/>
                  <a:pt x="9958" y="5291"/>
                </a:cubicBezTo>
                <a:cubicBezTo>
                  <a:pt x="9989" y="1958"/>
                  <a:pt x="9969" y="3333"/>
                  <a:pt x="10000" y="0"/>
                </a:cubicBezTo>
                <a:lnTo>
                  <a:pt x="10000" y="0"/>
                </a:lnTo>
                <a:lnTo>
                  <a:pt x="9667" y="204"/>
                </a:lnTo>
                <a:lnTo>
                  <a:pt x="9334" y="400"/>
                </a:lnTo>
                <a:lnTo>
                  <a:pt x="9001" y="590"/>
                </a:lnTo>
                <a:lnTo>
                  <a:pt x="8667" y="753"/>
                </a:lnTo>
                <a:lnTo>
                  <a:pt x="8333" y="917"/>
                </a:lnTo>
                <a:lnTo>
                  <a:pt x="7999" y="1071"/>
                </a:lnTo>
                <a:lnTo>
                  <a:pt x="7669" y="1202"/>
                </a:lnTo>
                <a:lnTo>
                  <a:pt x="7333" y="1325"/>
                </a:lnTo>
                <a:lnTo>
                  <a:pt x="7000" y="1440"/>
                </a:lnTo>
                <a:lnTo>
                  <a:pt x="6673" y="1538"/>
                </a:lnTo>
                <a:lnTo>
                  <a:pt x="6340" y="1636"/>
                </a:lnTo>
                <a:lnTo>
                  <a:pt x="6013" y="1719"/>
                </a:lnTo>
                <a:lnTo>
                  <a:pt x="5686" y="1784"/>
                </a:lnTo>
                <a:lnTo>
                  <a:pt x="5359" y="1850"/>
                </a:lnTo>
                <a:lnTo>
                  <a:pt x="5036" y="1906"/>
                </a:lnTo>
                <a:lnTo>
                  <a:pt x="4717" y="1948"/>
                </a:lnTo>
                <a:lnTo>
                  <a:pt x="4396" y="1980"/>
                </a:lnTo>
                <a:lnTo>
                  <a:pt x="4079" y="2013"/>
                </a:lnTo>
                <a:lnTo>
                  <a:pt x="3766" y="2029"/>
                </a:lnTo>
                <a:lnTo>
                  <a:pt x="3454" y="2046"/>
                </a:lnTo>
                <a:lnTo>
                  <a:pt x="3145" y="2053"/>
                </a:lnTo>
                <a:lnTo>
                  <a:pt x="2839" y="2046"/>
                </a:lnTo>
                <a:lnTo>
                  <a:pt x="2537" y="2046"/>
                </a:lnTo>
                <a:lnTo>
                  <a:pt x="2238" y="2029"/>
                </a:lnTo>
                <a:lnTo>
                  <a:pt x="1943" y="2004"/>
                </a:lnTo>
                <a:lnTo>
                  <a:pt x="1653" y="1980"/>
                </a:lnTo>
                <a:lnTo>
                  <a:pt x="1368" y="1955"/>
                </a:lnTo>
                <a:lnTo>
                  <a:pt x="1085" y="1915"/>
                </a:lnTo>
                <a:lnTo>
                  <a:pt x="806" y="1873"/>
                </a:lnTo>
                <a:lnTo>
                  <a:pt x="533" y="1833"/>
                </a:lnTo>
                <a:lnTo>
                  <a:pt x="0" y="1726"/>
                </a:lnTo>
                <a:cubicBezTo>
                  <a:pt x="28" y="1995"/>
                  <a:pt x="57" y="2263"/>
                  <a:pt x="85" y="2532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A9F93AF-9489-4B8A-AA6B-1B00D3CA68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5713412" y="402165"/>
            <a:ext cx="6055253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2F459F0B-865B-481D-9AC3-15C76A3360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 rot="16200000">
            <a:off x="2229377" y="2801721"/>
            <a:ext cx="6053670" cy="1254558"/>
          </a:xfrm>
          <a:custGeom>
            <a:avLst/>
            <a:gdLst/>
            <a:ahLst/>
            <a:cxnLst/>
            <a:rect l="l" t="t" r="r" b="b"/>
            <a:pathLst>
              <a:path w="10000" h="8000">
                <a:moveTo>
                  <a:pt x="0" y="0"/>
                </a:moveTo>
                <a:lnTo>
                  <a:pt x="0" y="7970"/>
                </a:lnTo>
                <a:lnTo>
                  <a:pt x="10000" y="8000"/>
                </a:lnTo>
                <a:lnTo>
                  <a:pt x="10000" y="7"/>
                </a:lnTo>
                <a:lnTo>
                  <a:pt x="10000" y="7"/>
                </a:lnTo>
                <a:lnTo>
                  <a:pt x="9773" y="156"/>
                </a:lnTo>
                <a:lnTo>
                  <a:pt x="9547" y="298"/>
                </a:lnTo>
                <a:lnTo>
                  <a:pt x="9320" y="437"/>
                </a:lnTo>
                <a:lnTo>
                  <a:pt x="9092" y="556"/>
                </a:lnTo>
                <a:lnTo>
                  <a:pt x="8865" y="676"/>
                </a:lnTo>
                <a:lnTo>
                  <a:pt x="8637" y="788"/>
                </a:lnTo>
                <a:lnTo>
                  <a:pt x="8412" y="884"/>
                </a:lnTo>
                <a:lnTo>
                  <a:pt x="8184" y="975"/>
                </a:lnTo>
                <a:lnTo>
                  <a:pt x="7957" y="1058"/>
                </a:lnTo>
                <a:lnTo>
                  <a:pt x="7734" y="1130"/>
                </a:lnTo>
                <a:lnTo>
                  <a:pt x="7508" y="1202"/>
                </a:lnTo>
                <a:lnTo>
                  <a:pt x="7285" y="1262"/>
                </a:lnTo>
                <a:lnTo>
                  <a:pt x="7062" y="1309"/>
                </a:lnTo>
                <a:lnTo>
                  <a:pt x="6840" y="1358"/>
                </a:lnTo>
                <a:lnTo>
                  <a:pt x="6620" y="1399"/>
                </a:lnTo>
                <a:lnTo>
                  <a:pt x="6402" y="1428"/>
                </a:lnTo>
                <a:lnTo>
                  <a:pt x="6184" y="1453"/>
                </a:lnTo>
                <a:lnTo>
                  <a:pt x="5968" y="1477"/>
                </a:lnTo>
                <a:lnTo>
                  <a:pt x="5755" y="1488"/>
                </a:lnTo>
                <a:lnTo>
                  <a:pt x="5542" y="1500"/>
                </a:lnTo>
                <a:lnTo>
                  <a:pt x="5332" y="1506"/>
                </a:lnTo>
                <a:lnTo>
                  <a:pt x="5124" y="1500"/>
                </a:lnTo>
                <a:lnTo>
                  <a:pt x="4918" y="1500"/>
                </a:lnTo>
                <a:lnTo>
                  <a:pt x="4714" y="1488"/>
                </a:lnTo>
                <a:lnTo>
                  <a:pt x="4514" y="1470"/>
                </a:lnTo>
                <a:lnTo>
                  <a:pt x="4316" y="1453"/>
                </a:lnTo>
                <a:lnTo>
                  <a:pt x="4122" y="1434"/>
                </a:lnTo>
                <a:lnTo>
                  <a:pt x="3929" y="1405"/>
                </a:lnTo>
                <a:lnTo>
                  <a:pt x="3739" y="1374"/>
                </a:lnTo>
                <a:lnTo>
                  <a:pt x="3553" y="1346"/>
                </a:lnTo>
                <a:lnTo>
                  <a:pt x="3190" y="1267"/>
                </a:lnTo>
                <a:lnTo>
                  <a:pt x="2842" y="1183"/>
                </a:lnTo>
                <a:lnTo>
                  <a:pt x="2508" y="1095"/>
                </a:lnTo>
                <a:lnTo>
                  <a:pt x="2192" y="998"/>
                </a:lnTo>
                <a:lnTo>
                  <a:pt x="1890" y="897"/>
                </a:lnTo>
                <a:lnTo>
                  <a:pt x="1610" y="788"/>
                </a:lnTo>
                <a:lnTo>
                  <a:pt x="1347" y="681"/>
                </a:lnTo>
                <a:lnTo>
                  <a:pt x="1105" y="574"/>
                </a:lnTo>
                <a:lnTo>
                  <a:pt x="883" y="473"/>
                </a:lnTo>
                <a:lnTo>
                  <a:pt x="686" y="377"/>
                </a:lnTo>
                <a:lnTo>
                  <a:pt x="508" y="286"/>
                </a:lnTo>
                <a:lnTo>
                  <a:pt x="358" y="210"/>
                </a:lnTo>
                <a:lnTo>
                  <a:pt x="232" y="138"/>
                </a:lnTo>
                <a:lnTo>
                  <a:pt x="59" y="35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41" name="Freeform 5">
            <a:extLst>
              <a:ext uri="{FF2B5EF4-FFF2-40B4-BE49-F238E27FC236}">
                <a16:creationId xmlns:a16="http://schemas.microsoft.com/office/drawing/2014/main" id="{61CDB3A6-B686-4E1D-AD52-3DC038A45E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">
          <a:xfrm>
            <a:off x="0" y="1587"/>
            <a:ext cx="12192000" cy="6856413"/>
          </a:xfrm>
          <a:custGeom>
            <a:avLst/>
            <a:gdLst/>
            <a:ahLst/>
            <a:cxnLst/>
            <a:rect l="0" t="0" r="r" b="b"/>
            <a:pathLst>
              <a:path w="15356" h="8638">
                <a:moveTo>
                  <a:pt x="0" y="0"/>
                </a:moveTo>
                <a:lnTo>
                  <a:pt x="0" y="8638"/>
                </a:lnTo>
                <a:lnTo>
                  <a:pt x="15356" y="8638"/>
                </a:lnTo>
                <a:lnTo>
                  <a:pt x="15356" y="0"/>
                </a:lnTo>
                <a:lnTo>
                  <a:pt x="0" y="0"/>
                </a:lnTo>
                <a:close/>
                <a:moveTo>
                  <a:pt x="14748" y="8038"/>
                </a:moveTo>
                <a:lnTo>
                  <a:pt x="600" y="8038"/>
                </a:lnTo>
                <a:lnTo>
                  <a:pt x="600" y="592"/>
                </a:lnTo>
                <a:lnTo>
                  <a:pt x="14748" y="592"/>
                </a:lnTo>
                <a:lnTo>
                  <a:pt x="14748" y="803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C7E1C0-330B-4E46-B204-767D42A3E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4955" y="973667"/>
            <a:ext cx="2942210" cy="4833745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EBEBEB"/>
                </a:solidFill>
              </a:rPr>
              <a:t>Group activity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3D38E400-4F30-481D-A5DC-5AA21A2CB8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5" name="Content Placeholder 2">
            <a:extLst>
              <a:ext uri="{FF2B5EF4-FFF2-40B4-BE49-F238E27FC236}">
                <a16:creationId xmlns:a16="http://schemas.microsoft.com/office/drawing/2014/main" id="{92644805-6F4C-4B97-73BF-DCDE0D04508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56884651"/>
              </p:ext>
            </p:extLst>
          </p:nvPr>
        </p:nvGraphicFramePr>
        <p:xfrm>
          <a:off x="5194300" y="808038"/>
          <a:ext cx="6391275" cy="52466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4443930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5A40462222DF4B844ED570B26466BE" ma:contentTypeVersion="15" ma:contentTypeDescription="Create a new document." ma:contentTypeScope="" ma:versionID="3da1318a96ea4cb1c5fab84b74e3669e">
  <xsd:schema xmlns:xsd="http://www.w3.org/2001/XMLSchema" xmlns:xs="http://www.w3.org/2001/XMLSchema" xmlns:p="http://schemas.microsoft.com/office/2006/metadata/properties" xmlns:ns2="b108b31e-acdd-45f1-997a-68a0556f30f4" xmlns:ns3="3108dbb9-caae-4c0d-9133-6a25b88eb72e" targetNamespace="http://schemas.microsoft.com/office/2006/metadata/properties" ma:root="true" ma:fieldsID="544038ae0c770a6b4f0105b560fa508d" ns2:_="" ns3:_="">
    <xsd:import namespace="b108b31e-acdd-45f1-997a-68a0556f30f4"/>
    <xsd:import namespace="3108dbb9-caae-4c0d-9133-6a25b88eb72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08b31e-acdd-45f1-997a-68a0556f30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d39e25b7-0a97-41c9-a156-d5f30623568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8dbb9-caae-4c0d-9133-6a25b88eb72e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b1b2bf1b-a2b3-4d98-9eb0-3afb8aedabce}" ma:internalName="TaxCatchAll" ma:showField="CatchAllData" ma:web="3108dbb9-caae-4c0d-9133-6a25b88eb72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108b31e-acdd-45f1-997a-68a0556f30f4">
      <Terms xmlns="http://schemas.microsoft.com/office/infopath/2007/PartnerControls"/>
    </lcf76f155ced4ddcb4097134ff3c332f>
    <TaxCatchAll xmlns="3108dbb9-caae-4c0d-9133-6a25b88eb72e" xsi:nil="true"/>
  </documentManagement>
</p:properties>
</file>

<file path=customXml/itemProps1.xml><?xml version="1.0" encoding="utf-8"?>
<ds:datastoreItem xmlns:ds="http://schemas.openxmlformats.org/officeDocument/2006/customXml" ds:itemID="{608A32CA-8355-46FB-BF9D-C6B986FE2347}"/>
</file>

<file path=customXml/itemProps2.xml><?xml version="1.0" encoding="utf-8"?>
<ds:datastoreItem xmlns:ds="http://schemas.openxmlformats.org/officeDocument/2006/customXml" ds:itemID="{F9D56499-C224-4A04-9BBD-113F07DA5DD8}"/>
</file>

<file path=customXml/itemProps3.xml><?xml version="1.0" encoding="utf-8"?>
<ds:datastoreItem xmlns:ds="http://schemas.openxmlformats.org/officeDocument/2006/customXml" ds:itemID="{9EF5733F-6220-467D-804D-8FED8FC646FE}"/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1296</TotalTime>
  <Words>350</Words>
  <Application>Microsoft Office PowerPoint</Application>
  <PresentationFormat>Widescreen</PresentationFormat>
  <Paragraphs>52</Paragraphs>
  <Slides>12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Ion Boardroom</vt:lpstr>
      <vt:lpstr>Common Interview Questions</vt:lpstr>
      <vt:lpstr>Entry Ticket</vt:lpstr>
      <vt:lpstr>Preparing for an interview</vt:lpstr>
      <vt:lpstr>Common interview questions</vt:lpstr>
      <vt:lpstr>Question 1: Why do you want to work here?</vt:lpstr>
      <vt:lpstr>Question 2: What is your biggest strength?</vt:lpstr>
      <vt:lpstr>Question 3: What is your biggest weakness?</vt:lpstr>
      <vt:lpstr>Question 4: What questions do you have about our company?</vt:lpstr>
      <vt:lpstr>Group activity</vt:lpstr>
      <vt:lpstr>Interview walk around</vt:lpstr>
      <vt:lpstr>Wrap Up</vt:lpstr>
      <vt:lpstr>Preparing for an interview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an Elevator Pitch</dc:title>
  <dc:creator>Herrod, Michael (LABOR)</dc:creator>
  <cp:lastModifiedBy>Herrod, Michael (LABOR)</cp:lastModifiedBy>
  <cp:revision>13</cp:revision>
  <dcterms:created xsi:type="dcterms:W3CDTF">2023-07-21T20:40:15Z</dcterms:created>
  <dcterms:modified xsi:type="dcterms:W3CDTF">2023-08-04T18:06:53Z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0x0101005C5A40462222DF4B844ED570B26466BE</vt:lpwstr>
  </property>
</Properties>
</file>