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2" r:id="rId4"/>
    <p:sldMasterId id="2147483673" r:id="rId5"/>
  </p:sldMasterIdLst>
  <p:notesMasterIdLst>
    <p:notesMasterId r:id="rId15"/>
  </p:notesMasterIdLst>
  <p:sldIdLst>
    <p:sldId id="298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</p:sldIdLst>
  <p:sldSz cx="9144000" cy="5143500" type="screen16x9"/>
  <p:notesSz cx="6858000" cy="9144000"/>
  <p:embeddedFontLst>
    <p:embeddedFont>
      <p:font typeface="Albert Sans" panose="020B0604020202020204" charset="0"/>
      <p:regular r:id="rId16"/>
      <p:bold r:id="rId17"/>
      <p:italic r:id="rId18"/>
      <p:boldItalic r:id="rId19"/>
    </p:embeddedFont>
    <p:embeddedFont>
      <p:font typeface="Bayon" panose="020B0604020202020204" charset="0"/>
      <p:regular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58C7B6-450F-1C9F-40FE-5BDB06C02F32}" v="1" dt="2024-08-14T20:17:54.972"/>
  </p1510:revLst>
</p1510:revInfo>
</file>

<file path=ppt/tableStyles.xml><?xml version="1.0" encoding="utf-8"?>
<a:tblStyleLst xmlns:a="http://schemas.openxmlformats.org/drawingml/2006/main" def="{A7C1E4CB-4B60-4005-8F63-8CF81466CEC6}">
  <a:tblStyle styleId="{A7C1E4CB-4B60-4005-8F63-8CF81466CEC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font" Target="fonts/font3.fntdata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font" Target="fonts/font2.fntdata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nzo, Ariel (LABOR)" userId="S::ariel.sanzo@labor.ny.gov::3b82a084-d86d-468f-9048-8f632a124b38" providerId="AD" clId="Web-{E2AE8F2D-5233-B520-C847-B662AE5C1C60}"/>
    <pc:docChg chg="addSld delSld modSld">
      <pc:chgData name="Sanzo, Ariel (LABOR)" userId="S::ariel.sanzo@labor.ny.gov::3b82a084-d86d-468f-9048-8f632a124b38" providerId="AD" clId="Web-{E2AE8F2D-5233-B520-C847-B662AE5C1C60}" dt="2024-07-11T18:55:23.345" v="294" actId="20577"/>
      <pc:docMkLst>
        <pc:docMk/>
      </pc:docMkLst>
      <pc:sldChg chg="del">
        <pc:chgData name="Sanzo, Ariel (LABOR)" userId="S::ariel.sanzo@labor.ny.gov::3b82a084-d86d-468f-9048-8f632a124b38" providerId="AD" clId="Web-{E2AE8F2D-5233-B520-C847-B662AE5C1C60}" dt="2024-07-11T18:39:50.212" v="1"/>
        <pc:sldMkLst>
          <pc:docMk/>
          <pc:sldMk cId="0" sldId="256"/>
        </pc:sldMkLst>
      </pc:sldChg>
      <pc:sldChg chg="del">
        <pc:chgData name="Sanzo, Ariel (LABOR)" userId="S::ariel.sanzo@labor.ny.gov::3b82a084-d86d-468f-9048-8f632a124b38" providerId="AD" clId="Web-{E2AE8F2D-5233-B520-C847-B662AE5C1C60}" dt="2024-07-11T18:39:57.181" v="3"/>
        <pc:sldMkLst>
          <pc:docMk/>
          <pc:sldMk cId="0" sldId="260"/>
        </pc:sldMkLst>
      </pc:sldChg>
      <pc:sldChg chg="del">
        <pc:chgData name="Sanzo, Ariel (LABOR)" userId="S::ariel.sanzo@labor.ny.gov::3b82a084-d86d-468f-9048-8f632a124b38" providerId="AD" clId="Web-{E2AE8F2D-5233-B520-C847-B662AE5C1C60}" dt="2024-07-11T18:39:56.134" v="2"/>
        <pc:sldMkLst>
          <pc:docMk/>
          <pc:sldMk cId="0" sldId="261"/>
        </pc:sldMkLst>
      </pc:sldChg>
      <pc:sldChg chg="del">
        <pc:chgData name="Sanzo, Ariel (LABOR)" userId="S::ariel.sanzo@labor.ny.gov::3b82a084-d86d-468f-9048-8f632a124b38" providerId="AD" clId="Web-{E2AE8F2D-5233-B520-C847-B662AE5C1C60}" dt="2024-07-11T18:39:59.744" v="6"/>
        <pc:sldMkLst>
          <pc:docMk/>
          <pc:sldMk cId="0" sldId="262"/>
        </pc:sldMkLst>
      </pc:sldChg>
      <pc:sldChg chg="del">
        <pc:chgData name="Sanzo, Ariel (LABOR)" userId="S::ariel.sanzo@labor.ny.gov::3b82a084-d86d-468f-9048-8f632a124b38" providerId="AD" clId="Web-{E2AE8F2D-5233-B520-C847-B662AE5C1C60}" dt="2024-07-11T18:46:51.131" v="133"/>
        <pc:sldMkLst>
          <pc:docMk/>
          <pc:sldMk cId="0" sldId="263"/>
        </pc:sldMkLst>
      </pc:sldChg>
      <pc:sldChg chg="del">
        <pc:chgData name="Sanzo, Ariel (LABOR)" userId="S::ariel.sanzo@labor.ny.gov::3b82a084-d86d-468f-9048-8f632a124b38" providerId="AD" clId="Web-{E2AE8F2D-5233-B520-C847-B662AE5C1C60}" dt="2024-07-11T18:40:00.228" v="7"/>
        <pc:sldMkLst>
          <pc:docMk/>
          <pc:sldMk cId="0" sldId="265"/>
        </pc:sldMkLst>
      </pc:sldChg>
      <pc:sldChg chg="modSp">
        <pc:chgData name="Sanzo, Ariel (LABOR)" userId="S::ariel.sanzo@labor.ny.gov::3b82a084-d86d-468f-9048-8f632a124b38" providerId="AD" clId="Web-{E2AE8F2D-5233-B520-C847-B662AE5C1C60}" dt="2024-07-11T18:55:23.345" v="294" actId="20577"/>
        <pc:sldMkLst>
          <pc:docMk/>
          <pc:sldMk cId="0" sldId="272"/>
        </pc:sldMkLst>
        <pc:spChg chg="mod">
          <ac:chgData name="Sanzo, Ariel (LABOR)" userId="S::ariel.sanzo@labor.ny.gov::3b82a084-d86d-468f-9048-8f632a124b38" providerId="AD" clId="Web-{E2AE8F2D-5233-B520-C847-B662AE5C1C60}" dt="2024-07-11T18:52:53.284" v="206" actId="20577"/>
          <ac:spMkLst>
            <pc:docMk/>
            <pc:sldMk cId="0" sldId="272"/>
            <ac:spMk id="1181" creationId="{00000000-0000-0000-0000-000000000000}"/>
          </ac:spMkLst>
        </pc:spChg>
        <pc:spChg chg="mod">
          <ac:chgData name="Sanzo, Ariel (LABOR)" userId="S::ariel.sanzo@labor.ny.gov::3b82a084-d86d-468f-9048-8f632a124b38" providerId="AD" clId="Web-{E2AE8F2D-5233-B520-C847-B662AE5C1C60}" dt="2024-07-11T18:54:26.127" v="286" actId="20577"/>
          <ac:spMkLst>
            <pc:docMk/>
            <pc:sldMk cId="0" sldId="272"/>
            <ac:spMk id="1182" creationId="{00000000-0000-0000-0000-000000000000}"/>
          </ac:spMkLst>
        </pc:spChg>
        <pc:spChg chg="mod">
          <ac:chgData name="Sanzo, Ariel (LABOR)" userId="S::ariel.sanzo@labor.ny.gov::3b82a084-d86d-468f-9048-8f632a124b38" providerId="AD" clId="Web-{E2AE8F2D-5233-B520-C847-B662AE5C1C60}" dt="2024-07-11T18:53:28.846" v="265" actId="20577"/>
          <ac:spMkLst>
            <pc:docMk/>
            <pc:sldMk cId="0" sldId="272"/>
            <ac:spMk id="1183" creationId="{00000000-0000-0000-0000-000000000000}"/>
          </ac:spMkLst>
        </pc:spChg>
        <pc:spChg chg="mod">
          <ac:chgData name="Sanzo, Ariel (LABOR)" userId="S::ariel.sanzo@labor.ny.gov::3b82a084-d86d-468f-9048-8f632a124b38" providerId="AD" clId="Web-{E2AE8F2D-5233-B520-C847-B662AE5C1C60}" dt="2024-07-11T18:53:56.971" v="272" actId="20577"/>
          <ac:spMkLst>
            <pc:docMk/>
            <pc:sldMk cId="0" sldId="272"/>
            <ac:spMk id="1185" creationId="{00000000-0000-0000-0000-000000000000}"/>
          </ac:spMkLst>
        </pc:spChg>
        <pc:spChg chg="mod">
          <ac:chgData name="Sanzo, Ariel (LABOR)" userId="S::ariel.sanzo@labor.ny.gov::3b82a084-d86d-468f-9048-8f632a124b38" providerId="AD" clId="Web-{E2AE8F2D-5233-B520-C847-B662AE5C1C60}" dt="2024-07-11T18:55:23.345" v="294" actId="20577"/>
          <ac:spMkLst>
            <pc:docMk/>
            <pc:sldMk cId="0" sldId="272"/>
            <ac:spMk id="1186" creationId="{00000000-0000-0000-0000-000000000000}"/>
          </ac:spMkLst>
        </pc:spChg>
        <pc:spChg chg="mod">
          <ac:chgData name="Sanzo, Ariel (LABOR)" userId="S::ariel.sanzo@labor.ny.gov::3b82a084-d86d-468f-9048-8f632a124b38" providerId="AD" clId="Web-{E2AE8F2D-5233-B520-C847-B662AE5C1C60}" dt="2024-07-11T18:54:06.908" v="275" actId="20577"/>
          <ac:spMkLst>
            <pc:docMk/>
            <pc:sldMk cId="0" sldId="272"/>
            <ac:spMk id="1187" creationId="{00000000-0000-0000-0000-000000000000}"/>
          </ac:spMkLst>
        </pc:spChg>
        <pc:spChg chg="mod">
          <ac:chgData name="Sanzo, Ariel (LABOR)" userId="S::ariel.sanzo@labor.ny.gov::3b82a084-d86d-468f-9048-8f632a124b38" providerId="AD" clId="Web-{E2AE8F2D-5233-B520-C847-B662AE5C1C60}" dt="2024-07-11T18:55:00.361" v="292" actId="20577"/>
          <ac:spMkLst>
            <pc:docMk/>
            <pc:sldMk cId="0" sldId="272"/>
            <ac:spMk id="1188" creationId="{00000000-0000-0000-0000-000000000000}"/>
          </ac:spMkLst>
        </pc:spChg>
        <pc:spChg chg="mod">
          <ac:chgData name="Sanzo, Ariel (LABOR)" userId="S::ariel.sanzo@labor.ny.gov::3b82a084-d86d-468f-9048-8f632a124b38" providerId="AD" clId="Web-{E2AE8F2D-5233-B520-C847-B662AE5C1C60}" dt="2024-07-11T18:54:13.830" v="278" actId="20577"/>
          <ac:spMkLst>
            <pc:docMk/>
            <pc:sldMk cId="0" sldId="272"/>
            <ac:spMk id="1189" creationId="{00000000-0000-0000-0000-000000000000}"/>
          </ac:spMkLst>
        </pc:spChg>
        <pc:spChg chg="mod">
          <ac:chgData name="Sanzo, Ariel (LABOR)" userId="S::ariel.sanzo@labor.ny.gov::3b82a084-d86d-468f-9048-8f632a124b38" providerId="AD" clId="Web-{E2AE8F2D-5233-B520-C847-B662AE5C1C60}" dt="2024-07-11T18:52:59.409" v="215" actId="20577"/>
          <ac:spMkLst>
            <pc:docMk/>
            <pc:sldMk cId="0" sldId="272"/>
            <ac:spMk id="1190" creationId="{00000000-0000-0000-0000-000000000000}"/>
          </ac:spMkLst>
        </pc:spChg>
      </pc:sldChg>
      <pc:sldChg chg="modSp">
        <pc:chgData name="Sanzo, Ariel (LABOR)" userId="S::ariel.sanzo@labor.ny.gov::3b82a084-d86d-468f-9048-8f632a124b38" providerId="AD" clId="Web-{E2AE8F2D-5233-B520-C847-B662AE5C1C60}" dt="2024-07-11T18:53:35.549" v="268" actId="20577"/>
        <pc:sldMkLst>
          <pc:docMk/>
          <pc:sldMk cId="0" sldId="273"/>
        </pc:sldMkLst>
        <pc:spChg chg="mod">
          <ac:chgData name="Sanzo, Ariel (LABOR)" userId="S::ariel.sanzo@labor.ny.gov::3b82a084-d86d-468f-9048-8f632a124b38" providerId="AD" clId="Web-{E2AE8F2D-5233-B520-C847-B662AE5C1C60}" dt="2024-07-11T18:48:51.848" v="135" actId="20577"/>
          <ac:spMkLst>
            <pc:docMk/>
            <pc:sldMk cId="0" sldId="273"/>
            <ac:spMk id="1231" creationId="{00000000-0000-0000-0000-000000000000}"/>
          </ac:spMkLst>
        </pc:spChg>
        <pc:spChg chg="mod">
          <ac:chgData name="Sanzo, Ariel (LABOR)" userId="S::ariel.sanzo@labor.ny.gov::3b82a084-d86d-468f-9048-8f632a124b38" providerId="AD" clId="Web-{E2AE8F2D-5233-B520-C847-B662AE5C1C60}" dt="2024-07-11T18:53:33.674" v="266" actId="20577"/>
          <ac:spMkLst>
            <pc:docMk/>
            <pc:sldMk cId="0" sldId="273"/>
            <ac:spMk id="1232" creationId="{00000000-0000-0000-0000-000000000000}"/>
          </ac:spMkLst>
        </pc:spChg>
        <pc:spChg chg="mod">
          <ac:chgData name="Sanzo, Ariel (LABOR)" userId="S::ariel.sanzo@labor.ny.gov::3b82a084-d86d-468f-9048-8f632a124b38" providerId="AD" clId="Web-{E2AE8F2D-5233-B520-C847-B662AE5C1C60}" dt="2024-07-11T18:48:54.911" v="142" actId="20577"/>
          <ac:spMkLst>
            <pc:docMk/>
            <pc:sldMk cId="0" sldId="273"/>
            <ac:spMk id="1233" creationId="{00000000-0000-0000-0000-000000000000}"/>
          </ac:spMkLst>
        </pc:spChg>
        <pc:spChg chg="mod">
          <ac:chgData name="Sanzo, Ariel (LABOR)" userId="S::ariel.sanzo@labor.ny.gov::3b82a084-d86d-468f-9048-8f632a124b38" providerId="AD" clId="Web-{E2AE8F2D-5233-B520-C847-B662AE5C1C60}" dt="2024-07-11T18:53:34.768" v="267" actId="20577"/>
          <ac:spMkLst>
            <pc:docMk/>
            <pc:sldMk cId="0" sldId="273"/>
            <ac:spMk id="1234" creationId="{00000000-0000-0000-0000-000000000000}"/>
          </ac:spMkLst>
        </pc:spChg>
        <pc:spChg chg="mod">
          <ac:chgData name="Sanzo, Ariel (LABOR)" userId="S::ariel.sanzo@labor.ny.gov::3b82a084-d86d-468f-9048-8f632a124b38" providerId="AD" clId="Web-{E2AE8F2D-5233-B520-C847-B662AE5C1C60}" dt="2024-07-11T18:48:59.051" v="146" actId="20577"/>
          <ac:spMkLst>
            <pc:docMk/>
            <pc:sldMk cId="0" sldId="273"/>
            <ac:spMk id="1235" creationId="{00000000-0000-0000-0000-000000000000}"/>
          </ac:spMkLst>
        </pc:spChg>
        <pc:spChg chg="mod">
          <ac:chgData name="Sanzo, Ariel (LABOR)" userId="S::ariel.sanzo@labor.ny.gov::3b82a084-d86d-468f-9048-8f632a124b38" providerId="AD" clId="Web-{E2AE8F2D-5233-B520-C847-B662AE5C1C60}" dt="2024-07-11T18:53:35.549" v="268" actId="20577"/>
          <ac:spMkLst>
            <pc:docMk/>
            <pc:sldMk cId="0" sldId="273"/>
            <ac:spMk id="1236" creationId="{00000000-0000-0000-0000-000000000000}"/>
          </ac:spMkLst>
        </pc:spChg>
      </pc:sldChg>
      <pc:sldChg chg="del">
        <pc:chgData name="Sanzo, Ariel (LABOR)" userId="S::ariel.sanzo@labor.ny.gov::3b82a084-d86d-468f-9048-8f632a124b38" providerId="AD" clId="Web-{E2AE8F2D-5233-B520-C847-B662AE5C1C60}" dt="2024-07-11T18:39:57.791" v="4"/>
        <pc:sldMkLst>
          <pc:docMk/>
          <pc:sldMk cId="2381604236" sldId="296"/>
        </pc:sldMkLst>
      </pc:sldChg>
      <pc:sldChg chg="del">
        <pc:chgData name="Sanzo, Ariel (LABOR)" userId="S::ariel.sanzo@labor.ny.gov::3b82a084-d86d-468f-9048-8f632a124b38" providerId="AD" clId="Web-{E2AE8F2D-5233-B520-C847-B662AE5C1C60}" dt="2024-07-11T18:39:58.666" v="5"/>
        <pc:sldMkLst>
          <pc:docMk/>
          <pc:sldMk cId="3491965762" sldId="297"/>
        </pc:sldMkLst>
      </pc:sldChg>
      <pc:sldChg chg="modSp new">
        <pc:chgData name="Sanzo, Ariel (LABOR)" userId="S::ariel.sanzo@labor.ny.gov::3b82a084-d86d-468f-9048-8f632a124b38" providerId="AD" clId="Web-{E2AE8F2D-5233-B520-C847-B662AE5C1C60}" dt="2024-07-11T18:46:48.537" v="132" actId="20577"/>
        <pc:sldMkLst>
          <pc:docMk/>
          <pc:sldMk cId="1780815851" sldId="298"/>
        </pc:sldMkLst>
        <pc:spChg chg="mod">
          <ac:chgData name="Sanzo, Ariel (LABOR)" userId="S::ariel.sanzo@labor.ny.gov::3b82a084-d86d-468f-9048-8f632a124b38" providerId="AD" clId="Web-{E2AE8F2D-5233-B520-C847-B662AE5C1C60}" dt="2024-07-11T18:40:17.025" v="12" actId="20577"/>
          <ac:spMkLst>
            <pc:docMk/>
            <pc:sldMk cId="1780815851" sldId="298"/>
            <ac:spMk id="2" creationId="{D022AB9C-1356-3EFD-7156-51EB7C1A6BB9}"/>
          </ac:spMkLst>
        </pc:spChg>
        <pc:spChg chg="mod">
          <ac:chgData name="Sanzo, Ariel (LABOR)" userId="S::ariel.sanzo@labor.ny.gov::3b82a084-d86d-468f-9048-8f632a124b38" providerId="AD" clId="Web-{E2AE8F2D-5233-B520-C847-B662AE5C1C60}" dt="2024-07-11T18:46:48.537" v="132" actId="20577"/>
          <ac:spMkLst>
            <pc:docMk/>
            <pc:sldMk cId="1780815851" sldId="298"/>
            <ac:spMk id="3" creationId="{7A9C3735-1F0A-9D13-68B2-F8091FC804F8}"/>
          </ac:spMkLst>
        </pc:spChg>
      </pc:sldChg>
    </pc:docChg>
  </pc:docChgLst>
  <pc:docChgLst>
    <pc:chgData name="Sanzo, Ariel (LABOR)" userId="S::ariel.sanzo@labor.ny.gov::3b82a084-d86d-468f-9048-8f632a124b38" providerId="AD" clId="Web-{B54ECE60-DC32-7870-7153-5DC66A8A7AD6}"/>
    <pc:docChg chg="modSld">
      <pc:chgData name="Sanzo, Ariel (LABOR)" userId="S::ariel.sanzo@labor.ny.gov::3b82a084-d86d-468f-9048-8f632a124b38" providerId="AD" clId="Web-{B54ECE60-DC32-7870-7153-5DC66A8A7AD6}" dt="2024-07-12T12:31:33.964" v="129" actId="20577"/>
      <pc:docMkLst>
        <pc:docMk/>
      </pc:docMkLst>
      <pc:sldChg chg="modSp">
        <pc:chgData name="Sanzo, Ariel (LABOR)" userId="S::ariel.sanzo@labor.ny.gov::3b82a084-d86d-468f-9048-8f632a124b38" providerId="AD" clId="Web-{B54ECE60-DC32-7870-7153-5DC66A8A7AD6}" dt="2024-07-12T12:31:33.964" v="129" actId="20577"/>
        <pc:sldMkLst>
          <pc:docMk/>
          <pc:sldMk cId="1780815851" sldId="298"/>
        </pc:sldMkLst>
        <pc:spChg chg="mod">
          <ac:chgData name="Sanzo, Ariel (LABOR)" userId="S::ariel.sanzo@labor.ny.gov::3b82a084-d86d-468f-9048-8f632a124b38" providerId="AD" clId="Web-{B54ECE60-DC32-7870-7153-5DC66A8A7AD6}" dt="2024-07-12T12:31:33.964" v="129" actId="20577"/>
          <ac:spMkLst>
            <pc:docMk/>
            <pc:sldMk cId="1780815851" sldId="298"/>
            <ac:spMk id="3" creationId="{7A9C3735-1F0A-9D13-68B2-F8091FC804F8}"/>
          </ac:spMkLst>
        </pc:spChg>
      </pc:sldChg>
    </pc:docChg>
  </pc:docChgLst>
  <pc:docChgLst>
    <pc:chgData name="DeRouville, Erin R (LABOR)" userId="S::erin.derouville@labor.ny.gov::19f0492a-9cf7-423f-a782-8e20733e0667" providerId="AD" clId="Web-{3F58C7B6-450F-1C9F-40FE-5BDB06C02F32}"/>
    <pc:docChg chg="delSld">
      <pc:chgData name="DeRouville, Erin R (LABOR)" userId="S::erin.derouville@labor.ny.gov::19f0492a-9cf7-423f-a782-8e20733e0667" providerId="AD" clId="Web-{3F58C7B6-450F-1C9F-40FE-5BDB06C02F32}" dt="2024-08-14T20:17:54.972" v="0"/>
      <pc:docMkLst>
        <pc:docMk/>
      </pc:docMkLst>
      <pc:sldChg chg="del">
        <pc:chgData name="DeRouville, Erin R (LABOR)" userId="S::erin.derouville@labor.ny.gov::19f0492a-9cf7-423f-a782-8e20733e0667" providerId="AD" clId="Web-{3F58C7B6-450F-1C9F-40FE-5BDB06C02F32}" dt="2024-08-14T20:17:54.972" v="0"/>
        <pc:sldMkLst>
          <pc:docMk/>
          <pc:sldMk cId="0" sldId="29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" name="Google Shape;1014;g116f4a803e0_0_5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5" name="Google Shape;1015;g116f4a803e0_0_5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Google Shape;1034;g116f4a803e0_0_3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5" name="Google Shape;1035;g116f4a803e0_0_3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" name="Google Shape;1101;gdb0f9523dd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2" name="Google Shape;1102;gdb0f9523dd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116f4a803e0_0_3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116f4a803e0_0_3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1" name="Google Shape;1141;g116f4a803e0_0_3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2" name="Google Shape;1142;g116f4a803e0_0_3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8" name="Google Shape;1148;ge013acee29_0_4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9" name="Google Shape;1149;ge013acee29_0_4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4" name="Google Shape;1174;g116f4a803e0_0_4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5" name="Google Shape;1175;g116f4a803e0_0_4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4" name="Google Shape;1224;g116f4a803e0_0_3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5" name="Google Shape;1225;g116f4a803e0_0_3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bit.ly/2TtBDfr" TargetMode="External"/><Relationship Id="rId4" Type="http://schemas.openxmlformats.org/officeDocument/2006/relationships/hyperlink" Target="https://storyset.com/" TargetMode="Externa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76200" y="-76204"/>
            <a:ext cx="9296392" cy="5320028"/>
            <a:chOff x="-76200" y="-76204"/>
            <a:chExt cx="9296392" cy="5320028"/>
          </a:xfrm>
        </p:grpSpPr>
        <p:sp>
          <p:nvSpPr>
            <p:cNvPr id="10" name="Google Shape;10;p2"/>
            <p:cNvSpPr/>
            <p:nvPr/>
          </p:nvSpPr>
          <p:spPr>
            <a:xfrm rot="-236">
              <a:off x="-76200" y="-76149"/>
              <a:ext cx="1601982" cy="1287551"/>
            </a:xfrm>
            <a:custGeom>
              <a:avLst/>
              <a:gdLst/>
              <a:ahLst/>
              <a:cxnLst/>
              <a:rect l="l" t="t" r="r" b="b"/>
              <a:pathLst>
                <a:path w="43920" h="24873" extrusionOk="0">
                  <a:moveTo>
                    <a:pt x="1" y="0"/>
                  </a:moveTo>
                  <a:lnTo>
                    <a:pt x="1" y="24656"/>
                  </a:lnTo>
                  <a:cubicBezTo>
                    <a:pt x="746" y="24801"/>
                    <a:pt x="1502" y="24873"/>
                    <a:pt x="2243" y="24873"/>
                  </a:cubicBezTo>
                  <a:cubicBezTo>
                    <a:pt x="3058" y="24873"/>
                    <a:pt x="3856" y="24785"/>
                    <a:pt x="4604" y="24610"/>
                  </a:cubicBezTo>
                  <a:cubicBezTo>
                    <a:pt x="7551" y="23927"/>
                    <a:pt x="10179" y="22210"/>
                    <a:pt x="12321" y="20053"/>
                  </a:cubicBezTo>
                  <a:cubicBezTo>
                    <a:pt x="13901" y="18473"/>
                    <a:pt x="15238" y="16650"/>
                    <a:pt x="17031" y="15298"/>
                  </a:cubicBezTo>
                  <a:cubicBezTo>
                    <a:pt x="18975" y="13855"/>
                    <a:pt x="21375" y="13065"/>
                    <a:pt x="23791" y="13065"/>
                  </a:cubicBezTo>
                  <a:cubicBezTo>
                    <a:pt x="26920" y="13065"/>
                    <a:pt x="29928" y="14341"/>
                    <a:pt x="33057" y="14432"/>
                  </a:cubicBezTo>
                  <a:cubicBezTo>
                    <a:pt x="33172" y="14436"/>
                    <a:pt x="33287" y="14438"/>
                    <a:pt x="33402" y="14438"/>
                  </a:cubicBezTo>
                  <a:cubicBezTo>
                    <a:pt x="37031" y="14438"/>
                    <a:pt x="40739" y="12584"/>
                    <a:pt x="42491" y="9404"/>
                  </a:cubicBezTo>
                  <a:cubicBezTo>
                    <a:pt x="43707" y="7171"/>
                    <a:pt x="43919" y="4543"/>
                    <a:pt x="43904" y="2006"/>
                  </a:cubicBezTo>
                  <a:cubicBezTo>
                    <a:pt x="43904" y="1337"/>
                    <a:pt x="43874" y="669"/>
                    <a:pt x="43828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 rot="10800000" flipH="1">
              <a:off x="6943425" y="4555416"/>
              <a:ext cx="2276767" cy="688408"/>
            </a:xfrm>
            <a:custGeom>
              <a:avLst/>
              <a:gdLst/>
              <a:ahLst/>
              <a:cxnLst/>
              <a:rect l="l" t="t" r="r" b="b"/>
              <a:pathLst>
                <a:path w="82216" h="24859" extrusionOk="0">
                  <a:moveTo>
                    <a:pt x="137" y="0"/>
                  </a:moveTo>
                  <a:cubicBezTo>
                    <a:pt x="0" y="3722"/>
                    <a:pt x="1215" y="7900"/>
                    <a:pt x="2583" y="10634"/>
                  </a:cubicBezTo>
                  <a:cubicBezTo>
                    <a:pt x="4360" y="14174"/>
                    <a:pt x="7307" y="17197"/>
                    <a:pt x="10983" y="18701"/>
                  </a:cubicBezTo>
                  <a:cubicBezTo>
                    <a:pt x="13141" y="19582"/>
                    <a:pt x="15480" y="19946"/>
                    <a:pt x="17804" y="20129"/>
                  </a:cubicBezTo>
                  <a:cubicBezTo>
                    <a:pt x="18809" y="20209"/>
                    <a:pt x="19823" y="20256"/>
                    <a:pt x="20837" y="20256"/>
                  </a:cubicBezTo>
                  <a:cubicBezTo>
                    <a:pt x="24054" y="20256"/>
                    <a:pt x="27267" y="19783"/>
                    <a:pt x="30155" y="18397"/>
                  </a:cubicBezTo>
                  <a:cubicBezTo>
                    <a:pt x="32950" y="17060"/>
                    <a:pt x="35290" y="14933"/>
                    <a:pt x="37781" y="13080"/>
                  </a:cubicBezTo>
                  <a:cubicBezTo>
                    <a:pt x="41776" y="10133"/>
                    <a:pt x="46455" y="7809"/>
                    <a:pt x="51423" y="7672"/>
                  </a:cubicBezTo>
                  <a:cubicBezTo>
                    <a:pt x="51572" y="7667"/>
                    <a:pt x="51721" y="7665"/>
                    <a:pt x="51871" y="7665"/>
                  </a:cubicBezTo>
                  <a:cubicBezTo>
                    <a:pt x="56702" y="7665"/>
                    <a:pt x="61698" y="10039"/>
                    <a:pt x="63849" y="14356"/>
                  </a:cubicBezTo>
                  <a:cubicBezTo>
                    <a:pt x="64928" y="16544"/>
                    <a:pt x="65247" y="19096"/>
                    <a:pt x="66629" y="21101"/>
                  </a:cubicBezTo>
                  <a:cubicBezTo>
                    <a:pt x="68401" y="23670"/>
                    <a:pt x="71607" y="24858"/>
                    <a:pt x="74762" y="24858"/>
                  </a:cubicBezTo>
                  <a:cubicBezTo>
                    <a:pt x="75394" y="24858"/>
                    <a:pt x="76024" y="24810"/>
                    <a:pt x="76641" y="24717"/>
                  </a:cubicBezTo>
                  <a:cubicBezTo>
                    <a:pt x="78585" y="24428"/>
                    <a:pt x="80438" y="23775"/>
                    <a:pt x="82216" y="22939"/>
                  </a:cubicBezTo>
                  <a:lnTo>
                    <a:pt x="82216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713225" y="851925"/>
            <a:ext cx="3453600" cy="273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00"/>
              <a:buNone/>
              <a:defRPr sz="85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713225" y="3600363"/>
            <a:ext cx="3090600" cy="6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oogle Shape;53;p11"/>
          <p:cNvGrpSpPr/>
          <p:nvPr/>
        </p:nvGrpSpPr>
        <p:grpSpPr>
          <a:xfrm>
            <a:off x="6393031" y="-930156"/>
            <a:ext cx="4357186" cy="6097780"/>
            <a:chOff x="6393031" y="-930156"/>
            <a:chExt cx="4357186" cy="6097780"/>
          </a:xfrm>
        </p:grpSpPr>
        <p:sp>
          <p:nvSpPr>
            <p:cNvPr id="54" name="Google Shape;54;p11"/>
            <p:cNvSpPr/>
            <p:nvPr/>
          </p:nvSpPr>
          <p:spPr>
            <a:xfrm rot="817281" flipH="1">
              <a:off x="6622955" y="-626363"/>
              <a:ext cx="2853816" cy="2293681"/>
            </a:xfrm>
            <a:custGeom>
              <a:avLst/>
              <a:gdLst/>
              <a:ahLst/>
              <a:cxnLst/>
              <a:rect l="l" t="t" r="r" b="b"/>
              <a:pathLst>
                <a:path w="43920" h="24873" extrusionOk="0">
                  <a:moveTo>
                    <a:pt x="1" y="0"/>
                  </a:moveTo>
                  <a:lnTo>
                    <a:pt x="1" y="24656"/>
                  </a:lnTo>
                  <a:cubicBezTo>
                    <a:pt x="746" y="24801"/>
                    <a:pt x="1502" y="24873"/>
                    <a:pt x="2243" y="24873"/>
                  </a:cubicBezTo>
                  <a:cubicBezTo>
                    <a:pt x="3058" y="24873"/>
                    <a:pt x="3856" y="24785"/>
                    <a:pt x="4604" y="24610"/>
                  </a:cubicBezTo>
                  <a:cubicBezTo>
                    <a:pt x="7551" y="23927"/>
                    <a:pt x="10179" y="22210"/>
                    <a:pt x="12321" y="20053"/>
                  </a:cubicBezTo>
                  <a:cubicBezTo>
                    <a:pt x="13901" y="18473"/>
                    <a:pt x="15238" y="16650"/>
                    <a:pt x="17031" y="15298"/>
                  </a:cubicBezTo>
                  <a:cubicBezTo>
                    <a:pt x="18975" y="13855"/>
                    <a:pt x="21375" y="13065"/>
                    <a:pt x="23791" y="13065"/>
                  </a:cubicBezTo>
                  <a:cubicBezTo>
                    <a:pt x="26920" y="13065"/>
                    <a:pt x="29928" y="14341"/>
                    <a:pt x="33057" y="14432"/>
                  </a:cubicBezTo>
                  <a:cubicBezTo>
                    <a:pt x="33172" y="14436"/>
                    <a:pt x="33287" y="14438"/>
                    <a:pt x="33402" y="14438"/>
                  </a:cubicBezTo>
                  <a:cubicBezTo>
                    <a:pt x="37031" y="14438"/>
                    <a:pt x="40739" y="12584"/>
                    <a:pt x="42491" y="9404"/>
                  </a:cubicBezTo>
                  <a:cubicBezTo>
                    <a:pt x="43707" y="7171"/>
                    <a:pt x="43919" y="4543"/>
                    <a:pt x="43904" y="2006"/>
                  </a:cubicBezTo>
                  <a:cubicBezTo>
                    <a:pt x="43904" y="1337"/>
                    <a:pt x="43874" y="669"/>
                    <a:pt x="43828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11"/>
            <p:cNvSpPr/>
            <p:nvPr/>
          </p:nvSpPr>
          <p:spPr>
            <a:xfrm rot="10800000" flipH="1">
              <a:off x="8473450" y="4479216"/>
              <a:ext cx="2276767" cy="688408"/>
            </a:xfrm>
            <a:custGeom>
              <a:avLst/>
              <a:gdLst/>
              <a:ahLst/>
              <a:cxnLst/>
              <a:rect l="l" t="t" r="r" b="b"/>
              <a:pathLst>
                <a:path w="82216" h="24859" extrusionOk="0">
                  <a:moveTo>
                    <a:pt x="137" y="0"/>
                  </a:moveTo>
                  <a:cubicBezTo>
                    <a:pt x="0" y="3722"/>
                    <a:pt x="1215" y="7900"/>
                    <a:pt x="2583" y="10634"/>
                  </a:cubicBezTo>
                  <a:cubicBezTo>
                    <a:pt x="4360" y="14174"/>
                    <a:pt x="7307" y="17197"/>
                    <a:pt x="10983" y="18701"/>
                  </a:cubicBezTo>
                  <a:cubicBezTo>
                    <a:pt x="13141" y="19582"/>
                    <a:pt x="15480" y="19946"/>
                    <a:pt x="17804" y="20129"/>
                  </a:cubicBezTo>
                  <a:cubicBezTo>
                    <a:pt x="18809" y="20209"/>
                    <a:pt x="19823" y="20256"/>
                    <a:pt x="20837" y="20256"/>
                  </a:cubicBezTo>
                  <a:cubicBezTo>
                    <a:pt x="24054" y="20256"/>
                    <a:pt x="27267" y="19783"/>
                    <a:pt x="30155" y="18397"/>
                  </a:cubicBezTo>
                  <a:cubicBezTo>
                    <a:pt x="32950" y="17060"/>
                    <a:pt x="35290" y="14933"/>
                    <a:pt x="37781" y="13080"/>
                  </a:cubicBezTo>
                  <a:cubicBezTo>
                    <a:pt x="41776" y="10133"/>
                    <a:pt x="46455" y="7809"/>
                    <a:pt x="51423" y="7672"/>
                  </a:cubicBezTo>
                  <a:cubicBezTo>
                    <a:pt x="51572" y="7667"/>
                    <a:pt x="51721" y="7665"/>
                    <a:pt x="51871" y="7665"/>
                  </a:cubicBezTo>
                  <a:cubicBezTo>
                    <a:pt x="56702" y="7665"/>
                    <a:pt x="61698" y="10039"/>
                    <a:pt x="63849" y="14356"/>
                  </a:cubicBezTo>
                  <a:cubicBezTo>
                    <a:pt x="64928" y="16544"/>
                    <a:pt x="65247" y="19096"/>
                    <a:pt x="66629" y="21101"/>
                  </a:cubicBezTo>
                  <a:cubicBezTo>
                    <a:pt x="68401" y="23670"/>
                    <a:pt x="71607" y="24858"/>
                    <a:pt x="74762" y="24858"/>
                  </a:cubicBezTo>
                  <a:cubicBezTo>
                    <a:pt x="75394" y="24858"/>
                    <a:pt x="76024" y="24810"/>
                    <a:pt x="76641" y="24717"/>
                  </a:cubicBezTo>
                  <a:cubicBezTo>
                    <a:pt x="78585" y="24428"/>
                    <a:pt x="80438" y="23775"/>
                    <a:pt x="82216" y="22939"/>
                  </a:cubicBezTo>
                  <a:lnTo>
                    <a:pt x="82216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6" name="Google Shape;56;p11"/>
          <p:cNvSpPr txBox="1">
            <a:spLocks noGrp="1"/>
          </p:cNvSpPr>
          <p:nvPr>
            <p:ph type="ctrTitle"/>
          </p:nvPr>
        </p:nvSpPr>
        <p:spPr>
          <a:xfrm>
            <a:off x="713225" y="1426088"/>
            <a:ext cx="3858900" cy="1582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00"/>
              <a:buNone/>
              <a:defRPr sz="55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subTitle" idx="1"/>
          </p:nvPr>
        </p:nvSpPr>
        <p:spPr>
          <a:xfrm>
            <a:off x="713225" y="3026213"/>
            <a:ext cx="2544300" cy="6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3"/>
          <p:cNvSpPr/>
          <p:nvPr/>
        </p:nvSpPr>
        <p:spPr>
          <a:xfrm flipH="1">
            <a:off x="8006717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3"/>
          <p:cNvSpPr/>
          <p:nvPr/>
        </p:nvSpPr>
        <p:spPr>
          <a:xfrm rot="4759276" flipH="1">
            <a:off x="-723717" y="3578580"/>
            <a:ext cx="2132074" cy="1617683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47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subTitle" idx="1"/>
          </p:nvPr>
        </p:nvSpPr>
        <p:spPr>
          <a:xfrm flipH="1">
            <a:off x="1265338" y="1422625"/>
            <a:ext cx="22494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subTitle" idx="2"/>
          </p:nvPr>
        </p:nvSpPr>
        <p:spPr>
          <a:xfrm flipH="1">
            <a:off x="1265338" y="1851252"/>
            <a:ext cx="224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title" idx="3" hasCustomPrompt="1"/>
          </p:nvPr>
        </p:nvSpPr>
        <p:spPr>
          <a:xfrm flipH="1">
            <a:off x="3587038" y="1422625"/>
            <a:ext cx="914400" cy="10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50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66" name="Google Shape;66;p13"/>
          <p:cNvSpPr txBox="1">
            <a:spLocks noGrp="1"/>
          </p:cNvSpPr>
          <p:nvPr>
            <p:ph type="subTitle" idx="4"/>
          </p:nvPr>
        </p:nvSpPr>
        <p:spPr>
          <a:xfrm flipH="1">
            <a:off x="1265338" y="2514900"/>
            <a:ext cx="22494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subTitle" idx="5"/>
          </p:nvPr>
        </p:nvSpPr>
        <p:spPr>
          <a:xfrm flipH="1">
            <a:off x="1265338" y="2943527"/>
            <a:ext cx="224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title" idx="6" hasCustomPrompt="1"/>
          </p:nvPr>
        </p:nvSpPr>
        <p:spPr>
          <a:xfrm flipH="1">
            <a:off x="3587038" y="2514900"/>
            <a:ext cx="914400" cy="10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50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69" name="Google Shape;69;p13"/>
          <p:cNvSpPr txBox="1">
            <a:spLocks noGrp="1"/>
          </p:cNvSpPr>
          <p:nvPr>
            <p:ph type="subTitle" idx="7"/>
          </p:nvPr>
        </p:nvSpPr>
        <p:spPr>
          <a:xfrm flipH="1">
            <a:off x="1265338" y="3607175"/>
            <a:ext cx="22494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subTitle" idx="8"/>
          </p:nvPr>
        </p:nvSpPr>
        <p:spPr>
          <a:xfrm flipH="1">
            <a:off x="1265338" y="4035802"/>
            <a:ext cx="224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title" idx="9" hasCustomPrompt="1"/>
          </p:nvPr>
        </p:nvSpPr>
        <p:spPr>
          <a:xfrm flipH="1">
            <a:off x="3587038" y="3607175"/>
            <a:ext cx="914400" cy="10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50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72" name="Google Shape;72;p13"/>
          <p:cNvSpPr txBox="1">
            <a:spLocks noGrp="1"/>
          </p:cNvSpPr>
          <p:nvPr>
            <p:ph type="subTitle" idx="13"/>
          </p:nvPr>
        </p:nvSpPr>
        <p:spPr>
          <a:xfrm>
            <a:off x="5629238" y="1422625"/>
            <a:ext cx="22494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subTitle" idx="14"/>
          </p:nvPr>
        </p:nvSpPr>
        <p:spPr>
          <a:xfrm>
            <a:off x="5633138" y="1851252"/>
            <a:ext cx="224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title" idx="15" hasCustomPrompt="1"/>
          </p:nvPr>
        </p:nvSpPr>
        <p:spPr>
          <a:xfrm>
            <a:off x="4642538" y="1422625"/>
            <a:ext cx="914400" cy="10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50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75" name="Google Shape;75;p13"/>
          <p:cNvSpPr txBox="1">
            <a:spLocks noGrp="1"/>
          </p:cNvSpPr>
          <p:nvPr>
            <p:ph type="subTitle" idx="16"/>
          </p:nvPr>
        </p:nvSpPr>
        <p:spPr>
          <a:xfrm>
            <a:off x="5629238" y="2514900"/>
            <a:ext cx="22494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subTitle" idx="17"/>
          </p:nvPr>
        </p:nvSpPr>
        <p:spPr>
          <a:xfrm>
            <a:off x="5633138" y="2943527"/>
            <a:ext cx="224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title" idx="18" hasCustomPrompt="1"/>
          </p:nvPr>
        </p:nvSpPr>
        <p:spPr>
          <a:xfrm>
            <a:off x="4642538" y="2514900"/>
            <a:ext cx="914400" cy="10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50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78" name="Google Shape;78;p13"/>
          <p:cNvSpPr txBox="1">
            <a:spLocks noGrp="1"/>
          </p:cNvSpPr>
          <p:nvPr>
            <p:ph type="subTitle" idx="19"/>
          </p:nvPr>
        </p:nvSpPr>
        <p:spPr>
          <a:xfrm>
            <a:off x="5629238" y="3607175"/>
            <a:ext cx="22494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ubTitle" idx="20"/>
          </p:nvPr>
        </p:nvSpPr>
        <p:spPr>
          <a:xfrm>
            <a:off x="5633138" y="4035802"/>
            <a:ext cx="224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0" name="Google Shape;80;p13"/>
          <p:cNvSpPr txBox="1">
            <a:spLocks noGrp="1"/>
          </p:cNvSpPr>
          <p:nvPr>
            <p:ph type="title" idx="21" hasCustomPrompt="1"/>
          </p:nvPr>
        </p:nvSpPr>
        <p:spPr>
          <a:xfrm>
            <a:off x="4642538" y="3607175"/>
            <a:ext cx="914400" cy="10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50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11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4"/>
          <p:cNvSpPr/>
          <p:nvPr/>
        </p:nvSpPr>
        <p:spPr>
          <a:xfrm flipH="1">
            <a:off x="8006717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4"/>
          <p:cNvSpPr/>
          <p:nvPr/>
        </p:nvSpPr>
        <p:spPr>
          <a:xfrm rot="4759276" flipH="1">
            <a:off x="-723717" y="3578580"/>
            <a:ext cx="2132074" cy="1617683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14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8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5"/>
          <p:cNvSpPr txBox="1">
            <a:spLocks noGrp="1"/>
          </p:cNvSpPr>
          <p:nvPr>
            <p:ph type="subTitle" idx="1"/>
          </p:nvPr>
        </p:nvSpPr>
        <p:spPr>
          <a:xfrm flipH="1">
            <a:off x="713224" y="3567200"/>
            <a:ext cx="45426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7" name="Google Shape;87;p15"/>
          <p:cNvSpPr txBox="1">
            <a:spLocks noGrp="1"/>
          </p:cNvSpPr>
          <p:nvPr>
            <p:ph type="subTitle" idx="2"/>
          </p:nvPr>
        </p:nvSpPr>
        <p:spPr>
          <a:xfrm flipH="1">
            <a:off x="717475" y="1060913"/>
            <a:ext cx="4542600" cy="244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3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grpSp>
        <p:nvGrpSpPr>
          <p:cNvPr id="88" name="Google Shape;88;p15"/>
          <p:cNvGrpSpPr/>
          <p:nvPr/>
        </p:nvGrpSpPr>
        <p:grpSpPr>
          <a:xfrm>
            <a:off x="-76200" y="-76204"/>
            <a:ext cx="10826417" cy="5295903"/>
            <a:chOff x="-76200" y="-76204"/>
            <a:chExt cx="10826417" cy="5295903"/>
          </a:xfrm>
        </p:grpSpPr>
        <p:sp>
          <p:nvSpPr>
            <p:cNvPr id="89" name="Google Shape;89;p15"/>
            <p:cNvSpPr/>
            <p:nvPr/>
          </p:nvSpPr>
          <p:spPr>
            <a:xfrm rot="10800000" flipH="1">
              <a:off x="8473450" y="4531291"/>
              <a:ext cx="2276767" cy="688408"/>
            </a:xfrm>
            <a:custGeom>
              <a:avLst/>
              <a:gdLst/>
              <a:ahLst/>
              <a:cxnLst/>
              <a:rect l="l" t="t" r="r" b="b"/>
              <a:pathLst>
                <a:path w="82216" h="24859" extrusionOk="0">
                  <a:moveTo>
                    <a:pt x="137" y="0"/>
                  </a:moveTo>
                  <a:cubicBezTo>
                    <a:pt x="0" y="3722"/>
                    <a:pt x="1215" y="7900"/>
                    <a:pt x="2583" y="10634"/>
                  </a:cubicBezTo>
                  <a:cubicBezTo>
                    <a:pt x="4360" y="14174"/>
                    <a:pt x="7307" y="17197"/>
                    <a:pt x="10983" y="18701"/>
                  </a:cubicBezTo>
                  <a:cubicBezTo>
                    <a:pt x="13141" y="19582"/>
                    <a:pt x="15480" y="19946"/>
                    <a:pt x="17804" y="20129"/>
                  </a:cubicBezTo>
                  <a:cubicBezTo>
                    <a:pt x="18809" y="20209"/>
                    <a:pt x="19823" y="20256"/>
                    <a:pt x="20837" y="20256"/>
                  </a:cubicBezTo>
                  <a:cubicBezTo>
                    <a:pt x="24054" y="20256"/>
                    <a:pt x="27267" y="19783"/>
                    <a:pt x="30155" y="18397"/>
                  </a:cubicBezTo>
                  <a:cubicBezTo>
                    <a:pt x="32950" y="17060"/>
                    <a:pt x="35290" y="14933"/>
                    <a:pt x="37781" y="13080"/>
                  </a:cubicBezTo>
                  <a:cubicBezTo>
                    <a:pt x="41776" y="10133"/>
                    <a:pt x="46455" y="7809"/>
                    <a:pt x="51423" y="7672"/>
                  </a:cubicBezTo>
                  <a:cubicBezTo>
                    <a:pt x="51572" y="7667"/>
                    <a:pt x="51721" y="7665"/>
                    <a:pt x="51871" y="7665"/>
                  </a:cubicBezTo>
                  <a:cubicBezTo>
                    <a:pt x="56702" y="7665"/>
                    <a:pt x="61698" y="10039"/>
                    <a:pt x="63849" y="14356"/>
                  </a:cubicBezTo>
                  <a:cubicBezTo>
                    <a:pt x="64928" y="16544"/>
                    <a:pt x="65247" y="19096"/>
                    <a:pt x="66629" y="21101"/>
                  </a:cubicBezTo>
                  <a:cubicBezTo>
                    <a:pt x="68401" y="23670"/>
                    <a:pt x="71607" y="24858"/>
                    <a:pt x="74762" y="24858"/>
                  </a:cubicBezTo>
                  <a:cubicBezTo>
                    <a:pt x="75394" y="24858"/>
                    <a:pt x="76024" y="24810"/>
                    <a:pt x="76641" y="24717"/>
                  </a:cubicBezTo>
                  <a:cubicBezTo>
                    <a:pt x="78585" y="24428"/>
                    <a:pt x="80438" y="23775"/>
                    <a:pt x="82216" y="22939"/>
                  </a:cubicBezTo>
                  <a:lnTo>
                    <a:pt x="82216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5"/>
            <p:cNvSpPr/>
            <p:nvPr/>
          </p:nvSpPr>
          <p:spPr>
            <a:xfrm rot="-236">
              <a:off x="-76200" y="-76149"/>
              <a:ext cx="1601982" cy="1287551"/>
            </a:xfrm>
            <a:custGeom>
              <a:avLst/>
              <a:gdLst/>
              <a:ahLst/>
              <a:cxnLst/>
              <a:rect l="l" t="t" r="r" b="b"/>
              <a:pathLst>
                <a:path w="43920" h="24873" extrusionOk="0">
                  <a:moveTo>
                    <a:pt x="1" y="0"/>
                  </a:moveTo>
                  <a:lnTo>
                    <a:pt x="1" y="24656"/>
                  </a:lnTo>
                  <a:cubicBezTo>
                    <a:pt x="746" y="24801"/>
                    <a:pt x="1502" y="24873"/>
                    <a:pt x="2243" y="24873"/>
                  </a:cubicBezTo>
                  <a:cubicBezTo>
                    <a:pt x="3058" y="24873"/>
                    <a:pt x="3856" y="24785"/>
                    <a:pt x="4604" y="24610"/>
                  </a:cubicBezTo>
                  <a:cubicBezTo>
                    <a:pt x="7551" y="23927"/>
                    <a:pt x="10179" y="22210"/>
                    <a:pt x="12321" y="20053"/>
                  </a:cubicBezTo>
                  <a:cubicBezTo>
                    <a:pt x="13901" y="18473"/>
                    <a:pt x="15238" y="16650"/>
                    <a:pt x="17031" y="15298"/>
                  </a:cubicBezTo>
                  <a:cubicBezTo>
                    <a:pt x="18975" y="13855"/>
                    <a:pt x="21375" y="13065"/>
                    <a:pt x="23791" y="13065"/>
                  </a:cubicBezTo>
                  <a:cubicBezTo>
                    <a:pt x="26920" y="13065"/>
                    <a:pt x="29928" y="14341"/>
                    <a:pt x="33057" y="14432"/>
                  </a:cubicBezTo>
                  <a:cubicBezTo>
                    <a:pt x="33172" y="14436"/>
                    <a:pt x="33287" y="14438"/>
                    <a:pt x="33402" y="14438"/>
                  </a:cubicBezTo>
                  <a:cubicBezTo>
                    <a:pt x="37031" y="14438"/>
                    <a:pt x="40739" y="12584"/>
                    <a:pt x="42491" y="9404"/>
                  </a:cubicBezTo>
                  <a:cubicBezTo>
                    <a:pt x="43707" y="7171"/>
                    <a:pt x="43919" y="4543"/>
                    <a:pt x="43904" y="2006"/>
                  </a:cubicBezTo>
                  <a:cubicBezTo>
                    <a:pt x="43904" y="1337"/>
                    <a:pt x="43874" y="669"/>
                    <a:pt x="43828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CUSTOM_12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6"/>
          <p:cNvSpPr/>
          <p:nvPr/>
        </p:nvSpPr>
        <p:spPr>
          <a:xfrm>
            <a:off x="-749148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6"/>
          <p:cNvSpPr/>
          <p:nvPr/>
        </p:nvSpPr>
        <p:spPr>
          <a:xfrm rot="-1531986" flipH="1">
            <a:off x="7583943" y="3946163"/>
            <a:ext cx="2132060" cy="1617672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6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46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6"/>
          <p:cNvSpPr txBox="1">
            <a:spLocks noGrp="1"/>
          </p:cNvSpPr>
          <p:nvPr>
            <p:ph type="subTitle" idx="1"/>
          </p:nvPr>
        </p:nvSpPr>
        <p:spPr>
          <a:xfrm flipH="1">
            <a:off x="2488353" y="1413750"/>
            <a:ext cx="50529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6" name="Google Shape;96;p16"/>
          <p:cNvSpPr txBox="1">
            <a:spLocks noGrp="1"/>
          </p:cNvSpPr>
          <p:nvPr>
            <p:ph type="subTitle" idx="2"/>
          </p:nvPr>
        </p:nvSpPr>
        <p:spPr>
          <a:xfrm flipH="1">
            <a:off x="2496775" y="1842372"/>
            <a:ext cx="5044500" cy="81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●"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16"/>
          <p:cNvSpPr txBox="1">
            <a:spLocks noGrp="1"/>
          </p:cNvSpPr>
          <p:nvPr>
            <p:ph type="subTitle" idx="3"/>
          </p:nvPr>
        </p:nvSpPr>
        <p:spPr>
          <a:xfrm flipH="1">
            <a:off x="2488353" y="2754000"/>
            <a:ext cx="50529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8" name="Google Shape;98;p16"/>
          <p:cNvSpPr txBox="1">
            <a:spLocks noGrp="1"/>
          </p:cNvSpPr>
          <p:nvPr>
            <p:ph type="subTitle" idx="4"/>
          </p:nvPr>
        </p:nvSpPr>
        <p:spPr>
          <a:xfrm flipH="1">
            <a:off x="2496775" y="3182627"/>
            <a:ext cx="5044500" cy="14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●"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">
  <p:cSld name="CUSTOM_4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7"/>
          <p:cNvSpPr/>
          <p:nvPr/>
        </p:nvSpPr>
        <p:spPr>
          <a:xfrm flipH="1">
            <a:off x="8006717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17"/>
          <p:cNvSpPr/>
          <p:nvPr/>
        </p:nvSpPr>
        <p:spPr>
          <a:xfrm rot="4759276" flipH="1">
            <a:off x="-723717" y="3578580"/>
            <a:ext cx="2132074" cy="1617683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17"/>
          <p:cNvSpPr txBox="1">
            <a:spLocks noGrp="1"/>
          </p:cNvSpPr>
          <p:nvPr>
            <p:ph type="subTitle" idx="1"/>
          </p:nvPr>
        </p:nvSpPr>
        <p:spPr>
          <a:xfrm flipH="1">
            <a:off x="1351638" y="1661188"/>
            <a:ext cx="3063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3" name="Google Shape;103;p17"/>
          <p:cNvSpPr txBox="1">
            <a:spLocks noGrp="1"/>
          </p:cNvSpPr>
          <p:nvPr>
            <p:ph type="subTitle" idx="2"/>
          </p:nvPr>
        </p:nvSpPr>
        <p:spPr>
          <a:xfrm flipH="1">
            <a:off x="1354087" y="2030038"/>
            <a:ext cx="3057900" cy="3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7"/>
          <p:cNvSpPr txBox="1">
            <a:spLocks noGrp="1"/>
          </p:cNvSpPr>
          <p:nvPr>
            <p:ph type="title" hasCustomPrompt="1"/>
          </p:nvPr>
        </p:nvSpPr>
        <p:spPr>
          <a:xfrm flipH="1">
            <a:off x="1351538" y="973890"/>
            <a:ext cx="3063000" cy="7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45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105" name="Google Shape;105;p17"/>
          <p:cNvSpPr txBox="1">
            <a:spLocks noGrp="1"/>
          </p:cNvSpPr>
          <p:nvPr>
            <p:ph type="subTitle" idx="3"/>
          </p:nvPr>
        </p:nvSpPr>
        <p:spPr>
          <a:xfrm flipH="1">
            <a:off x="4729463" y="1661188"/>
            <a:ext cx="3063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6" name="Google Shape;106;p17"/>
          <p:cNvSpPr txBox="1">
            <a:spLocks noGrp="1"/>
          </p:cNvSpPr>
          <p:nvPr>
            <p:ph type="subTitle" idx="4"/>
          </p:nvPr>
        </p:nvSpPr>
        <p:spPr>
          <a:xfrm flipH="1">
            <a:off x="4731913" y="2030038"/>
            <a:ext cx="3057900" cy="3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7" name="Google Shape;107;p17"/>
          <p:cNvSpPr txBox="1">
            <a:spLocks noGrp="1"/>
          </p:cNvSpPr>
          <p:nvPr>
            <p:ph type="title" idx="5" hasCustomPrompt="1"/>
          </p:nvPr>
        </p:nvSpPr>
        <p:spPr>
          <a:xfrm flipH="1">
            <a:off x="4729363" y="973890"/>
            <a:ext cx="3063000" cy="7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45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108" name="Google Shape;108;p17"/>
          <p:cNvSpPr txBox="1">
            <a:spLocks noGrp="1"/>
          </p:cNvSpPr>
          <p:nvPr>
            <p:ph type="subTitle" idx="6"/>
          </p:nvPr>
        </p:nvSpPr>
        <p:spPr>
          <a:xfrm flipH="1">
            <a:off x="1351638" y="3414963"/>
            <a:ext cx="3063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 txBox="1">
            <a:spLocks noGrp="1"/>
          </p:cNvSpPr>
          <p:nvPr>
            <p:ph type="subTitle" idx="7"/>
          </p:nvPr>
        </p:nvSpPr>
        <p:spPr>
          <a:xfrm flipH="1">
            <a:off x="1354087" y="3783813"/>
            <a:ext cx="3057900" cy="3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title" idx="8" hasCustomPrompt="1"/>
          </p:nvPr>
        </p:nvSpPr>
        <p:spPr>
          <a:xfrm flipH="1">
            <a:off x="1351538" y="2727665"/>
            <a:ext cx="3063000" cy="7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45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111" name="Google Shape;111;p17"/>
          <p:cNvSpPr txBox="1">
            <a:spLocks noGrp="1"/>
          </p:cNvSpPr>
          <p:nvPr>
            <p:ph type="subTitle" idx="9"/>
          </p:nvPr>
        </p:nvSpPr>
        <p:spPr>
          <a:xfrm flipH="1">
            <a:off x="4729463" y="3414963"/>
            <a:ext cx="3063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2" name="Google Shape;112;p17"/>
          <p:cNvSpPr txBox="1">
            <a:spLocks noGrp="1"/>
          </p:cNvSpPr>
          <p:nvPr>
            <p:ph type="subTitle" idx="13"/>
          </p:nvPr>
        </p:nvSpPr>
        <p:spPr>
          <a:xfrm flipH="1">
            <a:off x="4731913" y="3783813"/>
            <a:ext cx="3057900" cy="3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p17"/>
          <p:cNvSpPr txBox="1">
            <a:spLocks noGrp="1"/>
          </p:cNvSpPr>
          <p:nvPr>
            <p:ph type="title" idx="14" hasCustomPrompt="1"/>
          </p:nvPr>
        </p:nvSpPr>
        <p:spPr>
          <a:xfrm flipH="1">
            <a:off x="4729363" y="2727665"/>
            <a:ext cx="3063000" cy="7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45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2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/>
          <p:nvPr/>
        </p:nvSpPr>
        <p:spPr>
          <a:xfrm>
            <a:off x="-749148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8"/>
          <p:cNvSpPr/>
          <p:nvPr/>
        </p:nvSpPr>
        <p:spPr>
          <a:xfrm rot="-1531986" flipH="1">
            <a:off x="7583943" y="3946163"/>
            <a:ext cx="2132060" cy="1617672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8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6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18"/>
          <p:cNvSpPr txBox="1">
            <a:spLocks noGrp="1"/>
          </p:cNvSpPr>
          <p:nvPr>
            <p:ph type="subTitle" idx="1"/>
          </p:nvPr>
        </p:nvSpPr>
        <p:spPr>
          <a:xfrm flipH="1">
            <a:off x="1002269" y="2346650"/>
            <a:ext cx="22494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18"/>
          <p:cNvSpPr txBox="1">
            <a:spLocks noGrp="1"/>
          </p:cNvSpPr>
          <p:nvPr>
            <p:ph type="subTitle" idx="2"/>
          </p:nvPr>
        </p:nvSpPr>
        <p:spPr>
          <a:xfrm flipH="1">
            <a:off x="1004219" y="2775275"/>
            <a:ext cx="2245500" cy="18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0" name="Google Shape;120;p18"/>
          <p:cNvSpPr txBox="1">
            <a:spLocks noGrp="1"/>
          </p:cNvSpPr>
          <p:nvPr>
            <p:ph type="subTitle" idx="3"/>
          </p:nvPr>
        </p:nvSpPr>
        <p:spPr>
          <a:xfrm flipH="1">
            <a:off x="3447294" y="2346650"/>
            <a:ext cx="22494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18"/>
          <p:cNvSpPr txBox="1">
            <a:spLocks noGrp="1"/>
          </p:cNvSpPr>
          <p:nvPr>
            <p:ph type="subTitle" idx="4"/>
          </p:nvPr>
        </p:nvSpPr>
        <p:spPr>
          <a:xfrm flipH="1">
            <a:off x="3449244" y="2775275"/>
            <a:ext cx="2245500" cy="18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2" name="Google Shape;122;p18"/>
          <p:cNvSpPr txBox="1">
            <a:spLocks noGrp="1"/>
          </p:cNvSpPr>
          <p:nvPr>
            <p:ph type="subTitle" idx="5"/>
          </p:nvPr>
        </p:nvSpPr>
        <p:spPr>
          <a:xfrm flipH="1">
            <a:off x="5892319" y="2346650"/>
            <a:ext cx="22494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3" name="Google Shape;123;p18"/>
          <p:cNvSpPr txBox="1">
            <a:spLocks noGrp="1"/>
          </p:cNvSpPr>
          <p:nvPr>
            <p:ph type="subTitle" idx="6"/>
          </p:nvPr>
        </p:nvSpPr>
        <p:spPr>
          <a:xfrm flipH="1">
            <a:off x="5894269" y="2775275"/>
            <a:ext cx="2245500" cy="18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1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9"/>
          <p:cNvSpPr/>
          <p:nvPr/>
        </p:nvSpPr>
        <p:spPr>
          <a:xfrm>
            <a:off x="-749148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19"/>
          <p:cNvSpPr/>
          <p:nvPr/>
        </p:nvSpPr>
        <p:spPr>
          <a:xfrm rot="-1531986" flipH="1">
            <a:off x="7583943" y="3946163"/>
            <a:ext cx="2132060" cy="1617672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19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6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19"/>
          <p:cNvSpPr txBox="1">
            <a:spLocks noGrp="1"/>
          </p:cNvSpPr>
          <p:nvPr>
            <p:ph type="subTitle" idx="1"/>
          </p:nvPr>
        </p:nvSpPr>
        <p:spPr>
          <a:xfrm flipH="1">
            <a:off x="1351638" y="1965988"/>
            <a:ext cx="3063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9" name="Google Shape;129;p19"/>
          <p:cNvSpPr txBox="1">
            <a:spLocks noGrp="1"/>
          </p:cNvSpPr>
          <p:nvPr>
            <p:ph type="subTitle" idx="2"/>
          </p:nvPr>
        </p:nvSpPr>
        <p:spPr>
          <a:xfrm flipH="1">
            <a:off x="1354087" y="2334838"/>
            <a:ext cx="3057900" cy="3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30" name="Google Shape;130;p19"/>
          <p:cNvSpPr txBox="1">
            <a:spLocks noGrp="1"/>
          </p:cNvSpPr>
          <p:nvPr>
            <p:ph type="subTitle" idx="3"/>
          </p:nvPr>
        </p:nvSpPr>
        <p:spPr>
          <a:xfrm flipH="1">
            <a:off x="4729463" y="1965988"/>
            <a:ext cx="3063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31" name="Google Shape;131;p19"/>
          <p:cNvSpPr txBox="1">
            <a:spLocks noGrp="1"/>
          </p:cNvSpPr>
          <p:nvPr>
            <p:ph type="subTitle" idx="4"/>
          </p:nvPr>
        </p:nvSpPr>
        <p:spPr>
          <a:xfrm flipH="1">
            <a:off x="4731913" y="2334838"/>
            <a:ext cx="3057900" cy="3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32" name="Google Shape;132;p19"/>
          <p:cNvSpPr txBox="1">
            <a:spLocks noGrp="1"/>
          </p:cNvSpPr>
          <p:nvPr>
            <p:ph type="subTitle" idx="5"/>
          </p:nvPr>
        </p:nvSpPr>
        <p:spPr>
          <a:xfrm flipH="1">
            <a:off x="1351638" y="3414963"/>
            <a:ext cx="3063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33" name="Google Shape;133;p19"/>
          <p:cNvSpPr txBox="1">
            <a:spLocks noGrp="1"/>
          </p:cNvSpPr>
          <p:nvPr>
            <p:ph type="subTitle" idx="6"/>
          </p:nvPr>
        </p:nvSpPr>
        <p:spPr>
          <a:xfrm flipH="1">
            <a:off x="1354087" y="3783813"/>
            <a:ext cx="3057900" cy="3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34" name="Google Shape;134;p19"/>
          <p:cNvSpPr txBox="1">
            <a:spLocks noGrp="1"/>
          </p:cNvSpPr>
          <p:nvPr>
            <p:ph type="subTitle" idx="7"/>
          </p:nvPr>
        </p:nvSpPr>
        <p:spPr>
          <a:xfrm flipH="1">
            <a:off x="4729463" y="3414963"/>
            <a:ext cx="3063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35" name="Google Shape;135;p19"/>
          <p:cNvSpPr txBox="1">
            <a:spLocks noGrp="1"/>
          </p:cNvSpPr>
          <p:nvPr>
            <p:ph type="subTitle" idx="8"/>
          </p:nvPr>
        </p:nvSpPr>
        <p:spPr>
          <a:xfrm flipH="1">
            <a:off x="4731913" y="3783813"/>
            <a:ext cx="3057900" cy="3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5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/>
          <p:nvPr/>
        </p:nvSpPr>
        <p:spPr>
          <a:xfrm>
            <a:off x="-749148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20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6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0"/>
          <p:cNvSpPr txBox="1">
            <a:spLocks noGrp="1"/>
          </p:cNvSpPr>
          <p:nvPr>
            <p:ph type="subTitle" idx="1"/>
          </p:nvPr>
        </p:nvSpPr>
        <p:spPr>
          <a:xfrm flipH="1">
            <a:off x="951746" y="1966000"/>
            <a:ext cx="21915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0" name="Google Shape;140;p20"/>
          <p:cNvSpPr txBox="1">
            <a:spLocks noGrp="1"/>
          </p:cNvSpPr>
          <p:nvPr>
            <p:ph type="subTitle" idx="2"/>
          </p:nvPr>
        </p:nvSpPr>
        <p:spPr>
          <a:xfrm flipH="1">
            <a:off x="953450" y="2334850"/>
            <a:ext cx="2187900" cy="61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1" name="Google Shape;141;p20"/>
          <p:cNvSpPr txBox="1">
            <a:spLocks noGrp="1"/>
          </p:cNvSpPr>
          <p:nvPr>
            <p:ph type="subTitle" idx="3"/>
          </p:nvPr>
        </p:nvSpPr>
        <p:spPr>
          <a:xfrm flipH="1">
            <a:off x="951746" y="3414975"/>
            <a:ext cx="21915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2" name="Google Shape;142;p20"/>
          <p:cNvSpPr txBox="1">
            <a:spLocks noGrp="1"/>
          </p:cNvSpPr>
          <p:nvPr>
            <p:ph type="subTitle" idx="4"/>
          </p:nvPr>
        </p:nvSpPr>
        <p:spPr>
          <a:xfrm flipH="1">
            <a:off x="953450" y="3783825"/>
            <a:ext cx="2187900" cy="61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3" name="Google Shape;143;p20"/>
          <p:cNvSpPr/>
          <p:nvPr/>
        </p:nvSpPr>
        <p:spPr>
          <a:xfrm rot="-1531986" flipH="1">
            <a:off x="7583943" y="3946163"/>
            <a:ext cx="2132060" cy="1617672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20"/>
          <p:cNvSpPr txBox="1">
            <a:spLocks noGrp="1"/>
          </p:cNvSpPr>
          <p:nvPr>
            <p:ph type="subTitle" idx="5"/>
          </p:nvPr>
        </p:nvSpPr>
        <p:spPr>
          <a:xfrm flipH="1">
            <a:off x="3476246" y="1966000"/>
            <a:ext cx="21915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5" name="Google Shape;145;p20"/>
          <p:cNvSpPr txBox="1">
            <a:spLocks noGrp="1"/>
          </p:cNvSpPr>
          <p:nvPr>
            <p:ph type="subTitle" idx="6"/>
          </p:nvPr>
        </p:nvSpPr>
        <p:spPr>
          <a:xfrm flipH="1">
            <a:off x="3477950" y="2334850"/>
            <a:ext cx="2187900" cy="61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6" name="Google Shape;146;p20"/>
          <p:cNvSpPr txBox="1">
            <a:spLocks noGrp="1"/>
          </p:cNvSpPr>
          <p:nvPr>
            <p:ph type="subTitle" idx="7"/>
          </p:nvPr>
        </p:nvSpPr>
        <p:spPr>
          <a:xfrm flipH="1">
            <a:off x="3476246" y="3414975"/>
            <a:ext cx="21915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7" name="Google Shape;147;p20"/>
          <p:cNvSpPr txBox="1">
            <a:spLocks noGrp="1"/>
          </p:cNvSpPr>
          <p:nvPr>
            <p:ph type="subTitle" idx="8"/>
          </p:nvPr>
        </p:nvSpPr>
        <p:spPr>
          <a:xfrm flipH="1">
            <a:off x="3477950" y="3783825"/>
            <a:ext cx="2187900" cy="61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8" name="Google Shape;148;p20"/>
          <p:cNvSpPr txBox="1">
            <a:spLocks noGrp="1"/>
          </p:cNvSpPr>
          <p:nvPr>
            <p:ph type="subTitle" idx="9"/>
          </p:nvPr>
        </p:nvSpPr>
        <p:spPr>
          <a:xfrm flipH="1">
            <a:off x="6000746" y="1966000"/>
            <a:ext cx="21915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9" name="Google Shape;149;p20"/>
          <p:cNvSpPr txBox="1">
            <a:spLocks noGrp="1"/>
          </p:cNvSpPr>
          <p:nvPr>
            <p:ph type="subTitle" idx="13"/>
          </p:nvPr>
        </p:nvSpPr>
        <p:spPr>
          <a:xfrm flipH="1">
            <a:off x="6002450" y="2334850"/>
            <a:ext cx="2187900" cy="61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50" name="Google Shape;150;p20"/>
          <p:cNvSpPr txBox="1">
            <a:spLocks noGrp="1"/>
          </p:cNvSpPr>
          <p:nvPr>
            <p:ph type="subTitle" idx="14"/>
          </p:nvPr>
        </p:nvSpPr>
        <p:spPr>
          <a:xfrm flipH="1">
            <a:off x="6000746" y="3414975"/>
            <a:ext cx="21915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51" name="Google Shape;151;p20"/>
          <p:cNvSpPr txBox="1">
            <a:spLocks noGrp="1"/>
          </p:cNvSpPr>
          <p:nvPr>
            <p:ph type="subTitle" idx="15"/>
          </p:nvPr>
        </p:nvSpPr>
        <p:spPr>
          <a:xfrm flipH="1">
            <a:off x="6002450" y="3783825"/>
            <a:ext cx="2187900" cy="61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1640000" y="2554200"/>
            <a:ext cx="58641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title" idx="2" hasCustomPrompt="1"/>
          </p:nvPr>
        </p:nvSpPr>
        <p:spPr>
          <a:xfrm>
            <a:off x="3588775" y="1149000"/>
            <a:ext cx="1966200" cy="12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6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9pPr>
          </a:lstStyle>
          <a:p>
            <a:r>
              <a:t>xx%</a:t>
            </a:r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2144550" y="3396000"/>
            <a:ext cx="4854600" cy="59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7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" name="Google Shape;153;p21"/>
          <p:cNvGrpSpPr/>
          <p:nvPr/>
        </p:nvGrpSpPr>
        <p:grpSpPr>
          <a:xfrm>
            <a:off x="-76248" y="-76200"/>
            <a:ext cx="9296449" cy="5295900"/>
            <a:chOff x="-76248" y="-76200"/>
            <a:chExt cx="9296449" cy="5295900"/>
          </a:xfrm>
        </p:grpSpPr>
        <p:sp>
          <p:nvSpPr>
            <p:cNvPr id="154" name="Google Shape;154;p21"/>
            <p:cNvSpPr/>
            <p:nvPr/>
          </p:nvSpPr>
          <p:spPr>
            <a:xfrm flipH="1">
              <a:off x="7378415" y="-76200"/>
              <a:ext cx="1841785" cy="1480317"/>
            </a:xfrm>
            <a:custGeom>
              <a:avLst/>
              <a:gdLst/>
              <a:ahLst/>
              <a:cxnLst/>
              <a:rect l="l" t="t" r="r" b="b"/>
              <a:pathLst>
                <a:path w="43920" h="24873" extrusionOk="0">
                  <a:moveTo>
                    <a:pt x="1" y="0"/>
                  </a:moveTo>
                  <a:lnTo>
                    <a:pt x="1" y="24656"/>
                  </a:lnTo>
                  <a:cubicBezTo>
                    <a:pt x="746" y="24801"/>
                    <a:pt x="1502" y="24873"/>
                    <a:pt x="2243" y="24873"/>
                  </a:cubicBezTo>
                  <a:cubicBezTo>
                    <a:pt x="3058" y="24873"/>
                    <a:pt x="3856" y="24785"/>
                    <a:pt x="4604" y="24610"/>
                  </a:cubicBezTo>
                  <a:cubicBezTo>
                    <a:pt x="7551" y="23927"/>
                    <a:pt x="10179" y="22210"/>
                    <a:pt x="12321" y="20053"/>
                  </a:cubicBezTo>
                  <a:cubicBezTo>
                    <a:pt x="13901" y="18473"/>
                    <a:pt x="15238" y="16650"/>
                    <a:pt x="17031" y="15298"/>
                  </a:cubicBezTo>
                  <a:cubicBezTo>
                    <a:pt x="18975" y="13855"/>
                    <a:pt x="21375" y="13065"/>
                    <a:pt x="23791" y="13065"/>
                  </a:cubicBezTo>
                  <a:cubicBezTo>
                    <a:pt x="26920" y="13065"/>
                    <a:pt x="29928" y="14341"/>
                    <a:pt x="33057" y="14432"/>
                  </a:cubicBezTo>
                  <a:cubicBezTo>
                    <a:pt x="33172" y="14436"/>
                    <a:pt x="33287" y="14438"/>
                    <a:pt x="33402" y="14438"/>
                  </a:cubicBezTo>
                  <a:cubicBezTo>
                    <a:pt x="37031" y="14438"/>
                    <a:pt x="40739" y="12584"/>
                    <a:pt x="42491" y="9404"/>
                  </a:cubicBezTo>
                  <a:cubicBezTo>
                    <a:pt x="43707" y="7171"/>
                    <a:pt x="43919" y="4543"/>
                    <a:pt x="43904" y="2006"/>
                  </a:cubicBezTo>
                  <a:cubicBezTo>
                    <a:pt x="43904" y="1337"/>
                    <a:pt x="43874" y="669"/>
                    <a:pt x="43828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21"/>
            <p:cNvSpPr/>
            <p:nvPr/>
          </p:nvSpPr>
          <p:spPr>
            <a:xfrm rot="10800000">
              <a:off x="-76248" y="4624327"/>
              <a:ext cx="1969073" cy="595373"/>
            </a:xfrm>
            <a:custGeom>
              <a:avLst/>
              <a:gdLst/>
              <a:ahLst/>
              <a:cxnLst/>
              <a:rect l="l" t="t" r="r" b="b"/>
              <a:pathLst>
                <a:path w="82216" h="24859" extrusionOk="0">
                  <a:moveTo>
                    <a:pt x="137" y="0"/>
                  </a:moveTo>
                  <a:cubicBezTo>
                    <a:pt x="0" y="3722"/>
                    <a:pt x="1215" y="7900"/>
                    <a:pt x="2583" y="10634"/>
                  </a:cubicBezTo>
                  <a:cubicBezTo>
                    <a:pt x="4360" y="14174"/>
                    <a:pt x="7307" y="17197"/>
                    <a:pt x="10983" y="18701"/>
                  </a:cubicBezTo>
                  <a:cubicBezTo>
                    <a:pt x="13141" y="19582"/>
                    <a:pt x="15480" y="19946"/>
                    <a:pt x="17804" y="20129"/>
                  </a:cubicBezTo>
                  <a:cubicBezTo>
                    <a:pt x="18809" y="20209"/>
                    <a:pt x="19823" y="20256"/>
                    <a:pt x="20837" y="20256"/>
                  </a:cubicBezTo>
                  <a:cubicBezTo>
                    <a:pt x="24054" y="20256"/>
                    <a:pt x="27267" y="19783"/>
                    <a:pt x="30155" y="18397"/>
                  </a:cubicBezTo>
                  <a:cubicBezTo>
                    <a:pt x="32950" y="17060"/>
                    <a:pt x="35290" y="14933"/>
                    <a:pt x="37781" y="13080"/>
                  </a:cubicBezTo>
                  <a:cubicBezTo>
                    <a:pt x="41776" y="10133"/>
                    <a:pt x="46455" y="7809"/>
                    <a:pt x="51423" y="7672"/>
                  </a:cubicBezTo>
                  <a:cubicBezTo>
                    <a:pt x="51572" y="7667"/>
                    <a:pt x="51721" y="7665"/>
                    <a:pt x="51871" y="7665"/>
                  </a:cubicBezTo>
                  <a:cubicBezTo>
                    <a:pt x="56702" y="7665"/>
                    <a:pt x="61698" y="10039"/>
                    <a:pt x="63849" y="14356"/>
                  </a:cubicBezTo>
                  <a:cubicBezTo>
                    <a:pt x="64928" y="16544"/>
                    <a:pt x="65247" y="19096"/>
                    <a:pt x="66629" y="21101"/>
                  </a:cubicBezTo>
                  <a:cubicBezTo>
                    <a:pt x="68401" y="23670"/>
                    <a:pt x="71607" y="24858"/>
                    <a:pt x="74762" y="24858"/>
                  </a:cubicBezTo>
                  <a:cubicBezTo>
                    <a:pt x="75394" y="24858"/>
                    <a:pt x="76024" y="24810"/>
                    <a:pt x="76641" y="24717"/>
                  </a:cubicBezTo>
                  <a:cubicBezTo>
                    <a:pt x="78585" y="24428"/>
                    <a:pt x="80438" y="23775"/>
                    <a:pt x="82216" y="22939"/>
                  </a:cubicBezTo>
                  <a:lnTo>
                    <a:pt x="82216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6" name="Google Shape;156;p21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3858900" cy="864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00"/>
              <a:buNone/>
              <a:defRPr sz="60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9pPr>
          </a:lstStyle>
          <a:p>
            <a:endParaRPr/>
          </a:p>
        </p:txBody>
      </p:sp>
      <p:sp>
        <p:nvSpPr>
          <p:cNvPr id="157" name="Google Shape;157;p21"/>
          <p:cNvSpPr txBox="1">
            <a:spLocks noGrp="1"/>
          </p:cNvSpPr>
          <p:nvPr>
            <p:ph type="subTitle" idx="1"/>
          </p:nvPr>
        </p:nvSpPr>
        <p:spPr>
          <a:xfrm>
            <a:off x="713225" y="1399282"/>
            <a:ext cx="3858900" cy="111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58" name="Google Shape;158;p21"/>
          <p:cNvSpPr txBox="1"/>
          <p:nvPr/>
        </p:nvSpPr>
        <p:spPr>
          <a:xfrm>
            <a:off x="713225" y="3567125"/>
            <a:ext cx="4058400" cy="6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CREDITS: This presentation template was created by </a:t>
            </a:r>
            <a:r>
              <a:rPr lang="en" sz="1200" b="1" u="sng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, and includes icons by </a:t>
            </a:r>
            <a:r>
              <a:rPr lang="en" sz="1200" b="1" u="sng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, illustrations by </a:t>
            </a:r>
            <a:r>
              <a:rPr lang="en" sz="1200" b="1" u="sng">
                <a:solidFill>
                  <a:schemeClr val="hlink"/>
                </a:solidFill>
                <a:latin typeface="Albert Sans"/>
                <a:ea typeface="Albert Sans"/>
                <a:cs typeface="Albert Sans"/>
                <a:sym typeface="Albert Sans"/>
                <a:hlinkClick r:id="rId4"/>
              </a:rPr>
              <a:t>Storyset</a:t>
            </a:r>
            <a:r>
              <a:rPr lang="en" sz="1200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 and infographics &amp; images by </a:t>
            </a:r>
            <a:r>
              <a:rPr lang="en" sz="1200" b="1" u="sng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200" b="1" u="sng">
              <a:solidFill>
                <a:schemeClr val="dk1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0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2"/>
          <p:cNvSpPr/>
          <p:nvPr/>
        </p:nvSpPr>
        <p:spPr>
          <a:xfrm rot="124013" flipH="1">
            <a:off x="5716132" y="-544115"/>
            <a:ext cx="3595434" cy="2889757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22"/>
          <p:cNvSpPr/>
          <p:nvPr/>
        </p:nvSpPr>
        <p:spPr>
          <a:xfrm rot="-10675987" flipH="1">
            <a:off x="-94118" y="2780110"/>
            <a:ext cx="3595434" cy="2889757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0_1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3"/>
          <p:cNvSpPr/>
          <p:nvPr/>
        </p:nvSpPr>
        <p:spPr>
          <a:xfrm>
            <a:off x="-749148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23"/>
          <p:cNvSpPr/>
          <p:nvPr/>
        </p:nvSpPr>
        <p:spPr>
          <a:xfrm rot="-1531986" flipH="1">
            <a:off x="7583943" y="3946163"/>
            <a:ext cx="2132060" cy="1617672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CUSTOM"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6"/>
          <p:cNvSpPr txBox="1">
            <a:spLocks noGrp="1"/>
          </p:cNvSpPr>
          <p:nvPr>
            <p:ph type="title"/>
          </p:nvPr>
        </p:nvSpPr>
        <p:spPr>
          <a:xfrm>
            <a:off x="716775" y="510900"/>
            <a:ext cx="77106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-749148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/>
          <p:nvPr/>
        </p:nvSpPr>
        <p:spPr>
          <a:xfrm rot="-1531986" flipH="1">
            <a:off x="7583943" y="3946163"/>
            <a:ext cx="2132060" cy="1617672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6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952650" y="1397000"/>
            <a:ext cx="7239000" cy="320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●"/>
              <a:defRPr sz="12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/>
          <p:nvPr/>
        </p:nvSpPr>
        <p:spPr>
          <a:xfrm flipH="1">
            <a:off x="8006717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5"/>
          <p:cNvSpPr/>
          <p:nvPr/>
        </p:nvSpPr>
        <p:spPr>
          <a:xfrm rot="4759276" flipH="1">
            <a:off x="-723717" y="3578580"/>
            <a:ext cx="2132074" cy="1617683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ubTitle" idx="1"/>
          </p:nvPr>
        </p:nvSpPr>
        <p:spPr>
          <a:xfrm flipH="1">
            <a:off x="1533067" y="2346650"/>
            <a:ext cx="27297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ubTitle" idx="2"/>
          </p:nvPr>
        </p:nvSpPr>
        <p:spPr>
          <a:xfrm flipH="1">
            <a:off x="1537583" y="2775275"/>
            <a:ext cx="2725200" cy="18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●"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ubTitle" idx="3"/>
          </p:nvPr>
        </p:nvSpPr>
        <p:spPr>
          <a:xfrm flipH="1">
            <a:off x="4881209" y="2346650"/>
            <a:ext cx="27297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ubTitle" idx="4"/>
          </p:nvPr>
        </p:nvSpPr>
        <p:spPr>
          <a:xfrm flipH="1">
            <a:off x="4885724" y="2775275"/>
            <a:ext cx="2725200" cy="18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●"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>
            <a:off x="-749148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6"/>
          <p:cNvSpPr/>
          <p:nvPr/>
        </p:nvSpPr>
        <p:spPr>
          <a:xfrm rot="-1531986" flipH="1">
            <a:off x="7583943" y="3946163"/>
            <a:ext cx="2132060" cy="1617672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46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/>
          <p:nvPr/>
        </p:nvSpPr>
        <p:spPr>
          <a:xfrm rot="268677">
            <a:off x="6019366" y="-483990"/>
            <a:ext cx="5357310" cy="1930104"/>
          </a:xfrm>
          <a:custGeom>
            <a:avLst/>
            <a:gdLst/>
            <a:ahLst/>
            <a:cxnLst/>
            <a:rect l="l" t="t" r="r" b="b"/>
            <a:pathLst>
              <a:path w="82216" h="24859" extrusionOk="0">
                <a:moveTo>
                  <a:pt x="137" y="0"/>
                </a:moveTo>
                <a:cubicBezTo>
                  <a:pt x="0" y="3722"/>
                  <a:pt x="1215" y="7900"/>
                  <a:pt x="2583" y="10634"/>
                </a:cubicBezTo>
                <a:cubicBezTo>
                  <a:pt x="4360" y="14174"/>
                  <a:pt x="7307" y="17197"/>
                  <a:pt x="10983" y="18701"/>
                </a:cubicBezTo>
                <a:cubicBezTo>
                  <a:pt x="13141" y="19582"/>
                  <a:pt x="15480" y="19946"/>
                  <a:pt x="17804" y="20129"/>
                </a:cubicBezTo>
                <a:cubicBezTo>
                  <a:pt x="18809" y="20209"/>
                  <a:pt x="19823" y="20256"/>
                  <a:pt x="20837" y="20256"/>
                </a:cubicBezTo>
                <a:cubicBezTo>
                  <a:pt x="24054" y="20256"/>
                  <a:pt x="27267" y="19783"/>
                  <a:pt x="30155" y="18397"/>
                </a:cubicBezTo>
                <a:cubicBezTo>
                  <a:pt x="32950" y="17060"/>
                  <a:pt x="35290" y="14933"/>
                  <a:pt x="37781" y="13080"/>
                </a:cubicBezTo>
                <a:cubicBezTo>
                  <a:pt x="41776" y="10133"/>
                  <a:pt x="46455" y="7809"/>
                  <a:pt x="51423" y="7672"/>
                </a:cubicBezTo>
                <a:cubicBezTo>
                  <a:pt x="51572" y="7667"/>
                  <a:pt x="51721" y="7665"/>
                  <a:pt x="51871" y="7665"/>
                </a:cubicBezTo>
                <a:cubicBezTo>
                  <a:pt x="56702" y="7665"/>
                  <a:pt x="61698" y="10039"/>
                  <a:pt x="63849" y="14356"/>
                </a:cubicBezTo>
                <a:cubicBezTo>
                  <a:pt x="64928" y="16544"/>
                  <a:pt x="65247" y="19096"/>
                  <a:pt x="66629" y="21101"/>
                </a:cubicBezTo>
                <a:cubicBezTo>
                  <a:pt x="68401" y="23670"/>
                  <a:pt x="71607" y="24858"/>
                  <a:pt x="74762" y="24858"/>
                </a:cubicBezTo>
                <a:cubicBezTo>
                  <a:pt x="75394" y="24858"/>
                  <a:pt x="76024" y="24810"/>
                  <a:pt x="76641" y="24717"/>
                </a:cubicBezTo>
                <a:cubicBezTo>
                  <a:pt x="78585" y="24428"/>
                  <a:pt x="80438" y="23775"/>
                  <a:pt x="82216" y="22939"/>
                </a:cubicBezTo>
                <a:lnTo>
                  <a:pt x="82216" y="0"/>
                </a:ln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7"/>
          <p:cNvSpPr/>
          <p:nvPr/>
        </p:nvSpPr>
        <p:spPr>
          <a:xfrm rot="10675990">
            <a:off x="8377765" y="2086370"/>
            <a:ext cx="3982182" cy="3200623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ctrTitle"/>
          </p:nvPr>
        </p:nvSpPr>
        <p:spPr>
          <a:xfrm>
            <a:off x="713225" y="1116875"/>
            <a:ext cx="3310200" cy="146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ubTitle" idx="1"/>
          </p:nvPr>
        </p:nvSpPr>
        <p:spPr>
          <a:xfrm>
            <a:off x="713225" y="2597725"/>
            <a:ext cx="3000300" cy="142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/>
          <p:nvPr/>
        </p:nvSpPr>
        <p:spPr>
          <a:xfrm rot="268677">
            <a:off x="6447203" y="-320527"/>
            <a:ext cx="5357310" cy="1930104"/>
          </a:xfrm>
          <a:custGeom>
            <a:avLst/>
            <a:gdLst/>
            <a:ahLst/>
            <a:cxnLst/>
            <a:rect l="l" t="t" r="r" b="b"/>
            <a:pathLst>
              <a:path w="82216" h="24859" extrusionOk="0">
                <a:moveTo>
                  <a:pt x="137" y="0"/>
                </a:moveTo>
                <a:cubicBezTo>
                  <a:pt x="0" y="3722"/>
                  <a:pt x="1215" y="7900"/>
                  <a:pt x="2583" y="10634"/>
                </a:cubicBezTo>
                <a:cubicBezTo>
                  <a:pt x="4360" y="14174"/>
                  <a:pt x="7307" y="17197"/>
                  <a:pt x="10983" y="18701"/>
                </a:cubicBezTo>
                <a:cubicBezTo>
                  <a:pt x="13141" y="19582"/>
                  <a:pt x="15480" y="19946"/>
                  <a:pt x="17804" y="20129"/>
                </a:cubicBezTo>
                <a:cubicBezTo>
                  <a:pt x="18809" y="20209"/>
                  <a:pt x="19823" y="20256"/>
                  <a:pt x="20837" y="20256"/>
                </a:cubicBezTo>
                <a:cubicBezTo>
                  <a:pt x="24054" y="20256"/>
                  <a:pt x="27267" y="19783"/>
                  <a:pt x="30155" y="18397"/>
                </a:cubicBezTo>
                <a:cubicBezTo>
                  <a:pt x="32950" y="17060"/>
                  <a:pt x="35290" y="14933"/>
                  <a:pt x="37781" y="13080"/>
                </a:cubicBezTo>
                <a:cubicBezTo>
                  <a:pt x="41776" y="10133"/>
                  <a:pt x="46455" y="7809"/>
                  <a:pt x="51423" y="7672"/>
                </a:cubicBezTo>
                <a:cubicBezTo>
                  <a:pt x="51572" y="7667"/>
                  <a:pt x="51721" y="7665"/>
                  <a:pt x="51871" y="7665"/>
                </a:cubicBezTo>
                <a:cubicBezTo>
                  <a:pt x="56702" y="7665"/>
                  <a:pt x="61698" y="10039"/>
                  <a:pt x="63849" y="14356"/>
                </a:cubicBezTo>
                <a:cubicBezTo>
                  <a:pt x="64928" y="16544"/>
                  <a:pt x="65247" y="19096"/>
                  <a:pt x="66629" y="21101"/>
                </a:cubicBezTo>
                <a:cubicBezTo>
                  <a:pt x="68401" y="23670"/>
                  <a:pt x="71607" y="24858"/>
                  <a:pt x="74762" y="24858"/>
                </a:cubicBezTo>
                <a:cubicBezTo>
                  <a:pt x="75394" y="24858"/>
                  <a:pt x="76024" y="24810"/>
                  <a:pt x="76641" y="24717"/>
                </a:cubicBezTo>
                <a:cubicBezTo>
                  <a:pt x="78585" y="24428"/>
                  <a:pt x="80438" y="23775"/>
                  <a:pt x="82216" y="22939"/>
                </a:cubicBezTo>
                <a:lnTo>
                  <a:pt x="82216" y="0"/>
                </a:ln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8"/>
          <p:cNvSpPr/>
          <p:nvPr/>
        </p:nvSpPr>
        <p:spPr>
          <a:xfrm rot="10675990">
            <a:off x="5634640" y="4010420"/>
            <a:ext cx="3982182" cy="3200623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ctrTitle"/>
          </p:nvPr>
        </p:nvSpPr>
        <p:spPr>
          <a:xfrm>
            <a:off x="713225" y="1780650"/>
            <a:ext cx="2968200" cy="1582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00"/>
              <a:buNone/>
              <a:defRPr sz="55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/>
          <p:nvPr/>
        </p:nvSpPr>
        <p:spPr>
          <a:xfrm rot="268677">
            <a:off x="6762316" y="-120690"/>
            <a:ext cx="5357310" cy="1930104"/>
          </a:xfrm>
          <a:custGeom>
            <a:avLst/>
            <a:gdLst/>
            <a:ahLst/>
            <a:cxnLst/>
            <a:rect l="l" t="t" r="r" b="b"/>
            <a:pathLst>
              <a:path w="82216" h="24859" extrusionOk="0">
                <a:moveTo>
                  <a:pt x="137" y="0"/>
                </a:moveTo>
                <a:cubicBezTo>
                  <a:pt x="0" y="3722"/>
                  <a:pt x="1215" y="7900"/>
                  <a:pt x="2583" y="10634"/>
                </a:cubicBezTo>
                <a:cubicBezTo>
                  <a:pt x="4360" y="14174"/>
                  <a:pt x="7307" y="17197"/>
                  <a:pt x="10983" y="18701"/>
                </a:cubicBezTo>
                <a:cubicBezTo>
                  <a:pt x="13141" y="19582"/>
                  <a:pt x="15480" y="19946"/>
                  <a:pt x="17804" y="20129"/>
                </a:cubicBezTo>
                <a:cubicBezTo>
                  <a:pt x="18809" y="20209"/>
                  <a:pt x="19823" y="20256"/>
                  <a:pt x="20837" y="20256"/>
                </a:cubicBezTo>
                <a:cubicBezTo>
                  <a:pt x="24054" y="20256"/>
                  <a:pt x="27267" y="19783"/>
                  <a:pt x="30155" y="18397"/>
                </a:cubicBezTo>
                <a:cubicBezTo>
                  <a:pt x="32950" y="17060"/>
                  <a:pt x="35290" y="14933"/>
                  <a:pt x="37781" y="13080"/>
                </a:cubicBezTo>
                <a:cubicBezTo>
                  <a:pt x="41776" y="10133"/>
                  <a:pt x="46455" y="7809"/>
                  <a:pt x="51423" y="7672"/>
                </a:cubicBezTo>
                <a:cubicBezTo>
                  <a:pt x="51572" y="7667"/>
                  <a:pt x="51721" y="7665"/>
                  <a:pt x="51871" y="7665"/>
                </a:cubicBezTo>
                <a:cubicBezTo>
                  <a:pt x="56702" y="7665"/>
                  <a:pt x="61698" y="10039"/>
                  <a:pt x="63849" y="14356"/>
                </a:cubicBezTo>
                <a:cubicBezTo>
                  <a:pt x="64928" y="16544"/>
                  <a:pt x="65247" y="19096"/>
                  <a:pt x="66629" y="21101"/>
                </a:cubicBezTo>
                <a:cubicBezTo>
                  <a:pt x="68401" y="23670"/>
                  <a:pt x="71607" y="24858"/>
                  <a:pt x="74762" y="24858"/>
                </a:cubicBezTo>
                <a:cubicBezTo>
                  <a:pt x="75394" y="24858"/>
                  <a:pt x="76024" y="24810"/>
                  <a:pt x="76641" y="24717"/>
                </a:cubicBezTo>
                <a:cubicBezTo>
                  <a:pt x="78585" y="24428"/>
                  <a:pt x="80438" y="23775"/>
                  <a:pt x="82216" y="22939"/>
                </a:cubicBezTo>
                <a:lnTo>
                  <a:pt x="82216" y="0"/>
                </a:ln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9"/>
          <p:cNvSpPr/>
          <p:nvPr/>
        </p:nvSpPr>
        <p:spPr>
          <a:xfrm rot="10675990">
            <a:off x="6282265" y="2086370"/>
            <a:ext cx="3982182" cy="3200623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1"/>
          </p:nvPr>
        </p:nvSpPr>
        <p:spPr>
          <a:xfrm>
            <a:off x="713225" y="1638925"/>
            <a:ext cx="3852000" cy="25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</a:defRPr>
            </a:lvl1pPr>
            <a:lvl2pPr marL="914400" lvl="1" indent="-279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pen Sans"/>
              <a:buChar char="○"/>
              <a:defRPr>
                <a:solidFill>
                  <a:schemeClr val="dk1"/>
                </a:solidFill>
              </a:defRPr>
            </a:lvl2pPr>
            <a:lvl3pPr marL="1371600" lvl="2" indent="-279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pen Sans"/>
              <a:buChar char="■"/>
              <a:defRPr>
                <a:solidFill>
                  <a:schemeClr val="dk1"/>
                </a:solidFill>
              </a:defRPr>
            </a:lvl3pPr>
            <a:lvl4pPr marL="1828800" lvl="3" indent="-279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pen Sans"/>
              <a:buChar char="●"/>
              <a:defRPr>
                <a:solidFill>
                  <a:schemeClr val="dk1"/>
                </a:solidFill>
              </a:defRPr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○"/>
              <a:defRPr>
                <a:solidFill>
                  <a:schemeClr val="dk1"/>
                </a:solidFill>
              </a:defRPr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■"/>
              <a:defRPr>
                <a:solidFill>
                  <a:schemeClr val="dk1"/>
                </a:solidFill>
              </a:defRPr>
            </a:lvl6pPr>
            <a:lvl7pPr marL="3200400" lvl="6" indent="-27305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Open Sans"/>
              <a:buChar char="●"/>
              <a:defRPr>
                <a:solidFill>
                  <a:schemeClr val="dk1"/>
                </a:solidFill>
              </a:defRPr>
            </a:lvl7pPr>
            <a:lvl8pPr marL="3657600" lvl="7" indent="-27305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Open Sans"/>
              <a:buChar char="○"/>
              <a:defRPr>
                <a:solidFill>
                  <a:schemeClr val="dk1"/>
                </a:solidFill>
              </a:defRPr>
            </a:lvl8pPr>
            <a:lvl9pPr marL="4114800" lvl="8" indent="-2667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Open Sans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9"/>
          <p:cNvSpPr>
            <a:spLocks noGrp="1"/>
          </p:cNvSpPr>
          <p:nvPr>
            <p:ph type="pic" idx="2"/>
          </p:nvPr>
        </p:nvSpPr>
        <p:spPr>
          <a:xfrm>
            <a:off x="5418704" y="811298"/>
            <a:ext cx="2865000" cy="35166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dist="133350" dir="3000000" algn="bl" rotWithShape="0">
              <a:schemeClr val="accent3"/>
            </a:outerShdw>
          </a:effectLst>
        </p:spPr>
      </p:sp>
      <p:sp>
        <p:nvSpPr>
          <p:cNvPr id="49" name="Google Shape;49;p9"/>
          <p:cNvSpPr txBox="1">
            <a:spLocks noGrp="1"/>
          </p:cNvSpPr>
          <p:nvPr>
            <p:ph type="ctrTitle"/>
          </p:nvPr>
        </p:nvSpPr>
        <p:spPr>
          <a:xfrm>
            <a:off x="713225" y="947675"/>
            <a:ext cx="3852000" cy="67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noFill/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>
            <a:spLocks noGrp="1"/>
          </p:cNvSpPr>
          <p:nvPr>
            <p:ph type="body" idx="1"/>
          </p:nvPr>
        </p:nvSpPr>
        <p:spPr>
          <a:xfrm>
            <a:off x="720000" y="4003475"/>
            <a:ext cx="7704000" cy="6051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5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ayon"/>
              <a:buNone/>
              <a:defRPr sz="35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ayon"/>
              <a:buNone/>
              <a:defRPr sz="35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ayon"/>
              <a:buNone/>
              <a:defRPr sz="35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ayon"/>
              <a:buNone/>
              <a:defRPr sz="35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ayon"/>
              <a:buNone/>
              <a:defRPr sz="35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ayon"/>
              <a:buNone/>
              <a:defRPr sz="35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ayon"/>
              <a:buNone/>
              <a:defRPr sz="35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ayon"/>
              <a:buNone/>
              <a:defRPr sz="35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ayon"/>
              <a:buNone/>
              <a:defRPr sz="35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○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■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○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■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○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■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4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67" name="Google Shape;167;p24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2AB9C-1356-3EFD-7156-51EB7C1A6B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template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9C3735-1F0A-9D13-68B2-F8091FC804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39700" indent="0">
              <a:buNone/>
            </a:pPr>
            <a:r>
              <a:rPr lang="en-US" dirty="0"/>
              <a:t>**DELETE THIS SLIDE BEOFRE ATTACHING TO YOUR DISTRICT LMS</a:t>
            </a:r>
          </a:p>
          <a:p>
            <a:endParaRPr lang="en-US" dirty="0"/>
          </a:p>
          <a:p>
            <a:r>
              <a:rPr lang="en-US" dirty="0"/>
              <a:t>Teachers can post this to their District's LMS for students to use as a template to complete their job research</a:t>
            </a:r>
            <a:endParaRPr lang="en-US"/>
          </a:p>
          <a:p>
            <a:r>
              <a:rPr lang="en-US" dirty="0"/>
              <a:t>Encourage students to make presentations their own (slide deck, infographic, etc.)</a:t>
            </a:r>
          </a:p>
          <a:p>
            <a:pPr lvl="1">
              <a:lnSpc>
                <a:spcPct val="114999"/>
              </a:lnSpc>
            </a:pPr>
            <a:r>
              <a:rPr lang="en-US" sz="1200" dirty="0"/>
              <a:t>Google slides</a:t>
            </a:r>
          </a:p>
          <a:p>
            <a:pPr lvl="1">
              <a:lnSpc>
                <a:spcPct val="114999"/>
              </a:lnSpc>
            </a:pPr>
            <a:r>
              <a:rPr lang="en-US" sz="1200" dirty="0"/>
              <a:t>PowerPoint</a:t>
            </a:r>
          </a:p>
          <a:p>
            <a:pPr lvl="1">
              <a:lnSpc>
                <a:spcPct val="114999"/>
              </a:lnSpc>
            </a:pPr>
            <a:r>
              <a:rPr lang="en-US" sz="1200" err="1"/>
              <a:t>SlidesGo</a:t>
            </a:r>
            <a:r>
              <a:rPr lang="en-US" sz="1200" dirty="0"/>
              <a:t> Template</a:t>
            </a:r>
          </a:p>
          <a:p>
            <a:pPr lvl="1">
              <a:lnSpc>
                <a:spcPct val="114999"/>
              </a:lnSpc>
            </a:pPr>
            <a:r>
              <a:rPr lang="en-US" sz="1200" dirty="0"/>
              <a:t>Canva</a:t>
            </a:r>
          </a:p>
          <a:p>
            <a:r>
              <a:rPr lang="en-US" dirty="0"/>
              <a:t>All resources DO NOT collect student PII (personal identifiable information)</a:t>
            </a:r>
          </a:p>
          <a:p>
            <a:r>
              <a:rPr lang="en-US" dirty="0"/>
              <a:t>Allow students to explore how AI can aid in the creation process</a:t>
            </a:r>
          </a:p>
          <a:p>
            <a:pPr marL="13970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815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" name="Google Shape;1017;p37"/>
          <p:cNvSpPr/>
          <p:nvPr/>
        </p:nvSpPr>
        <p:spPr>
          <a:xfrm>
            <a:off x="1595175" y="1574602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8" name="Google Shape;1018;p37"/>
          <p:cNvSpPr/>
          <p:nvPr/>
        </p:nvSpPr>
        <p:spPr>
          <a:xfrm>
            <a:off x="1595175" y="2915233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9" name="Google Shape;1019;p37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46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Functions and responsibilities</a:t>
            </a:r>
            <a:endParaRPr/>
          </a:p>
        </p:txBody>
      </p:sp>
      <p:grpSp>
        <p:nvGrpSpPr>
          <p:cNvPr id="1020" name="Google Shape;1020;p37"/>
          <p:cNvGrpSpPr/>
          <p:nvPr/>
        </p:nvGrpSpPr>
        <p:grpSpPr>
          <a:xfrm>
            <a:off x="1776133" y="3112922"/>
            <a:ext cx="393185" cy="359722"/>
            <a:chOff x="3967213" y="1975477"/>
            <a:chExt cx="368185" cy="331816"/>
          </a:xfrm>
        </p:grpSpPr>
        <p:sp>
          <p:nvSpPr>
            <p:cNvPr id="1021" name="Google Shape;1021;p37"/>
            <p:cNvSpPr/>
            <p:nvPr/>
          </p:nvSpPr>
          <p:spPr>
            <a:xfrm>
              <a:off x="3967213" y="1975477"/>
              <a:ext cx="368185" cy="331816"/>
            </a:xfrm>
            <a:custGeom>
              <a:avLst/>
              <a:gdLst/>
              <a:ahLst/>
              <a:cxnLst/>
              <a:rect l="l" t="t" r="r" b="b"/>
              <a:pathLst>
                <a:path w="11622" h="10474" extrusionOk="0">
                  <a:moveTo>
                    <a:pt x="9026" y="0"/>
                  </a:moveTo>
                  <a:cubicBezTo>
                    <a:pt x="7585" y="0"/>
                    <a:pt x="6430" y="1179"/>
                    <a:pt x="6430" y="2608"/>
                  </a:cubicBezTo>
                  <a:cubicBezTo>
                    <a:pt x="6430" y="3072"/>
                    <a:pt x="6549" y="3513"/>
                    <a:pt x="6763" y="3882"/>
                  </a:cubicBezTo>
                  <a:lnTo>
                    <a:pt x="5680" y="3882"/>
                  </a:lnTo>
                  <a:cubicBezTo>
                    <a:pt x="5597" y="3882"/>
                    <a:pt x="5513" y="3965"/>
                    <a:pt x="5513" y="4048"/>
                  </a:cubicBezTo>
                  <a:cubicBezTo>
                    <a:pt x="5513" y="4144"/>
                    <a:pt x="5597" y="4215"/>
                    <a:pt x="5680" y="4215"/>
                  </a:cubicBezTo>
                  <a:lnTo>
                    <a:pt x="6978" y="4215"/>
                  </a:lnTo>
                  <a:cubicBezTo>
                    <a:pt x="7454" y="4810"/>
                    <a:pt x="8192" y="5191"/>
                    <a:pt x="9014" y="5191"/>
                  </a:cubicBezTo>
                  <a:cubicBezTo>
                    <a:pt x="9180" y="5191"/>
                    <a:pt x="9359" y="5180"/>
                    <a:pt x="9502" y="5156"/>
                  </a:cubicBezTo>
                  <a:lnTo>
                    <a:pt x="9502" y="5775"/>
                  </a:lnTo>
                  <a:lnTo>
                    <a:pt x="977" y="5775"/>
                  </a:lnTo>
                  <a:cubicBezTo>
                    <a:pt x="905" y="5775"/>
                    <a:pt x="834" y="5834"/>
                    <a:pt x="810" y="5906"/>
                  </a:cubicBezTo>
                  <a:lnTo>
                    <a:pt x="322" y="8466"/>
                  </a:lnTo>
                  <a:lnTo>
                    <a:pt x="322" y="2965"/>
                  </a:lnTo>
                  <a:lnTo>
                    <a:pt x="2691" y="2965"/>
                  </a:lnTo>
                  <a:lnTo>
                    <a:pt x="3882" y="4156"/>
                  </a:lnTo>
                  <a:cubicBezTo>
                    <a:pt x="3906" y="4179"/>
                    <a:pt x="3953" y="4203"/>
                    <a:pt x="4001" y="4203"/>
                  </a:cubicBezTo>
                  <a:lnTo>
                    <a:pt x="5001" y="4203"/>
                  </a:lnTo>
                  <a:cubicBezTo>
                    <a:pt x="5085" y="4203"/>
                    <a:pt x="5156" y="4120"/>
                    <a:pt x="5156" y="4037"/>
                  </a:cubicBezTo>
                  <a:cubicBezTo>
                    <a:pt x="5156" y="3941"/>
                    <a:pt x="5085" y="3870"/>
                    <a:pt x="5001" y="3870"/>
                  </a:cubicBezTo>
                  <a:lnTo>
                    <a:pt x="4073" y="3870"/>
                  </a:lnTo>
                  <a:lnTo>
                    <a:pt x="2882" y="2679"/>
                  </a:lnTo>
                  <a:cubicBezTo>
                    <a:pt x="2858" y="2655"/>
                    <a:pt x="2810" y="2632"/>
                    <a:pt x="2763" y="2632"/>
                  </a:cubicBezTo>
                  <a:lnTo>
                    <a:pt x="155" y="2632"/>
                  </a:lnTo>
                  <a:cubicBezTo>
                    <a:pt x="72" y="2632"/>
                    <a:pt x="1" y="2715"/>
                    <a:pt x="1" y="2798"/>
                  </a:cubicBezTo>
                  <a:lnTo>
                    <a:pt x="1" y="10299"/>
                  </a:lnTo>
                  <a:cubicBezTo>
                    <a:pt x="1" y="10457"/>
                    <a:pt x="121" y="10466"/>
                    <a:pt x="248" y="10466"/>
                  </a:cubicBezTo>
                  <a:cubicBezTo>
                    <a:pt x="264" y="10466"/>
                    <a:pt x="281" y="10466"/>
                    <a:pt x="298" y="10466"/>
                  </a:cubicBezTo>
                  <a:cubicBezTo>
                    <a:pt x="414" y="10466"/>
                    <a:pt x="3457" y="10474"/>
                    <a:pt x="6062" y="10474"/>
                  </a:cubicBezTo>
                  <a:cubicBezTo>
                    <a:pt x="8016" y="10474"/>
                    <a:pt x="9723" y="10469"/>
                    <a:pt x="9764" y="10454"/>
                  </a:cubicBezTo>
                  <a:cubicBezTo>
                    <a:pt x="9799" y="10418"/>
                    <a:pt x="9847" y="10371"/>
                    <a:pt x="9859" y="10335"/>
                  </a:cubicBezTo>
                  <a:lnTo>
                    <a:pt x="10192" y="8609"/>
                  </a:lnTo>
                  <a:cubicBezTo>
                    <a:pt x="10204" y="8513"/>
                    <a:pt x="10145" y="8430"/>
                    <a:pt x="10061" y="8406"/>
                  </a:cubicBezTo>
                  <a:cubicBezTo>
                    <a:pt x="10053" y="8405"/>
                    <a:pt x="10045" y="8405"/>
                    <a:pt x="10037" y="8405"/>
                  </a:cubicBezTo>
                  <a:cubicBezTo>
                    <a:pt x="9952" y="8405"/>
                    <a:pt x="9881" y="8461"/>
                    <a:pt x="9859" y="8537"/>
                  </a:cubicBezTo>
                  <a:lnTo>
                    <a:pt x="9561" y="10121"/>
                  </a:lnTo>
                  <a:lnTo>
                    <a:pt x="393" y="10121"/>
                  </a:lnTo>
                  <a:lnTo>
                    <a:pt x="1155" y="6132"/>
                  </a:lnTo>
                  <a:lnTo>
                    <a:pt x="10335" y="6132"/>
                  </a:lnTo>
                  <a:lnTo>
                    <a:pt x="10014" y="7870"/>
                  </a:lnTo>
                  <a:cubicBezTo>
                    <a:pt x="10002" y="7966"/>
                    <a:pt x="10061" y="8049"/>
                    <a:pt x="10145" y="8061"/>
                  </a:cubicBezTo>
                  <a:cubicBezTo>
                    <a:pt x="10159" y="8064"/>
                    <a:pt x="10173" y="8066"/>
                    <a:pt x="10186" y="8066"/>
                  </a:cubicBezTo>
                  <a:cubicBezTo>
                    <a:pt x="10263" y="8066"/>
                    <a:pt x="10325" y="8011"/>
                    <a:pt x="10335" y="7930"/>
                  </a:cubicBezTo>
                  <a:lnTo>
                    <a:pt x="10716" y="6001"/>
                  </a:lnTo>
                  <a:cubicBezTo>
                    <a:pt x="10728" y="5953"/>
                    <a:pt x="10716" y="5894"/>
                    <a:pt x="10680" y="5870"/>
                  </a:cubicBezTo>
                  <a:cubicBezTo>
                    <a:pt x="10657" y="5822"/>
                    <a:pt x="10609" y="5811"/>
                    <a:pt x="10550" y="5811"/>
                  </a:cubicBezTo>
                  <a:lnTo>
                    <a:pt x="9847" y="5811"/>
                  </a:lnTo>
                  <a:lnTo>
                    <a:pt x="9847" y="5096"/>
                  </a:lnTo>
                  <a:cubicBezTo>
                    <a:pt x="10776" y="4775"/>
                    <a:pt x="11466" y="3965"/>
                    <a:pt x="11585" y="2965"/>
                  </a:cubicBezTo>
                  <a:cubicBezTo>
                    <a:pt x="11609" y="2858"/>
                    <a:pt x="11550" y="2774"/>
                    <a:pt x="11454" y="2751"/>
                  </a:cubicBezTo>
                  <a:cubicBezTo>
                    <a:pt x="11448" y="2750"/>
                    <a:pt x="11442" y="2749"/>
                    <a:pt x="11436" y="2749"/>
                  </a:cubicBezTo>
                  <a:cubicBezTo>
                    <a:pt x="11358" y="2749"/>
                    <a:pt x="11275" y="2817"/>
                    <a:pt x="11264" y="2905"/>
                  </a:cubicBezTo>
                  <a:cubicBezTo>
                    <a:pt x="11109" y="4025"/>
                    <a:pt x="10145" y="4870"/>
                    <a:pt x="9014" y="4870"/>
                  </a:cubicBezTo>
                  <a:cubicBezTo>
                    <a:pt x="7763" y="4870"/>
                    <a:pt x="6751" y="3858"/>
                    <a:pt x="6751" y="2608"/>
                  </a:cubicBezTo>
                  <a:cubicBezTo>
                    <a:pt x="6751" y="1358"/>
                    <a:pt x="7763" y="346"/>
                    <a:pt x="9014" y="346"/>
                  </a:cubicBezTo>
                  <a:cubicBezTo>
                    <a:pt x="10133" y="346"/>
                    <a:pt x="11097" y="1179"/>
                    <a:pt x="11264" y="2274"/>
                  </a:cubicBezTo>
                  <a:cubicBezTo>
                    <a:pt x="11275" y="2363"/>
                    <a:pt x="11358" y="2431"/>
                    <a:pt x="11436" y="2431"/>
                  </a:cubicBezTo>
                  <a:cubicBezTo>
                    <a:pt x="11442" y="2431"/>
                    <a:pt x="11448" y="2430"/>
                    <a:pt x="11454" y="2429"/>
                  </a:cubicBezTo>
                  <a:cubicBezTo>
                    <a:pt x="11550" y="2417"/>
                    <a:pt x="11621" y="2322"/>
                    <a:pt x="11609" y="2239"/>
                  </a:cubicBezTo>
                  <a:cubicBezTo>
                    <a:pt x="11514" y="1620"/>
                    <a:pt x="11204" y="1060"/>
                    <a:pt x="10740" y="643"/>
                  </a:cubicBezTo>
                  <a:cubicBezTo>
                    <a:pt x="10264" y="227"/>
                    <a:pt x="9657" y="0"/>
                    <a:pt x="902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37"/>
            <p:cNvSpPr/>
            <p:nvPr/>
          </p:nvSpPr>
          <p:spPr>
            <a:xfrm>
              <a:off x="4237665" y="2034307"/>
              <a:ext cx="32092" cy="63772"/>
            </a:xfrm>
            <a:custGeom>
              <a:avLst/>
              <a:gdLst/>
              <a:ahLst/>
              <a:cxnLst/>
              <a:rect l="l" t="t" r="r" b="b"/>
              <a:pathLst>
                <a:path w="1013" h="2013" extrusionOk="0">
                  <a:moveTo>
                    <a:pt x="179" y="1"/>
                  </a:moveTo>
                  <a:cubicBezTo>
                    <a:pt x="84" y="1"/>
                    <a:pt x="12" y="72"/>
                    <a:pt x="12" y="167"/>
                  </a:cubicBezTo>
                  <a:cubicBezTo>
                    <a:pt x="12" y="263"/>
                    <a:pt x="84" y="334"/>
                    <a:pt x="179" y="334"/>
                  </a:cubicBezTo>
                  <a:lnTo>
                    <a:pt x="322" y="334"/>
                  </a:lnTo>
                  <a:lnTo>
                    <a:pt x="322" y="1691"/>
                  </a:lnTo>
                  <a:lnTo>
                    <a:pt x="167" y="1691"/>
                  </a:lnTo>
                  <a:cubicBezTo>
                    <a:pt x="72" y="1691"/>
                    <a:pt x="0" y="1763"/>
                    <a:pt x="0" y="1846"/>
                  </a:cubicBezTo>
                  <a:cubicBezTo>
                    <a:pt x="0" y="1941"/>
                    <a:pt x="72" y="2013"/>
                    <a:pt x="167" y="2013"/>
                  </a:cubicBezTo>
                  <a:lnTo>
                    <a:pt x="846" y="2013"/>
                  </a:lnTo>
                  <a:cubicBezTo>
                    <a:pt x="941" y="2013"/>
                    <a:pt x="1012" y="1941"/>
                    <a:pt x="1012" y="1846"/>
                  </a:cubicBezTo>
                  <a:cubicBezTo>
                    <a:pt x="1012" y="1775"/>
                    <a:pt x="941" y="1703"/>
                    <a:pt x="846" y="1703"/>
                  </a:cubicBezTo>
                  <a:lnTo>
                    <a:pt x="667" y="1703"/>
                  </a:lnTo>
                  <a:lnTo>
                    <a:pt x="667" y="167"/>
                  </a:lnTo>
                  <a:cubicBezTo>
                    <a:pt x="667" y="72"/>
                    <a:pt x="596" y="1"/>
                    <a:pt x="50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37"/>
            <p:cNvSpPr/>
            <p:nvPr/>
          </p:nvSpPr>
          <p:spPr>
            <a:xfrm>
              <a:off x="4241815" y="2014317"/>
              <a:ext cx="17012" cy="17012"/>
            </a:xfrm>
            <a:custGeom>
              <a:avLst/>
              <a:gdLst/>
              <a:ahLst/>
              <a:cxnLst/>
              <a:rect l="l" t="t" r="r" b="b"/>
              <a:pathLst>
                <a:path w="537" h="537" extrusionOk="0">
                  <a:moveTo>
                    <a:pt x="274" y="1"/>
                  </a:moveTo>
                  <a:cubicBezTo>
                    <a:pt x="119" y="1"/>
                    <a:pt x="0" y="120"/>
                    <a:pt x="0" y="263"/>
                  </a:cubicBezTo>
                  <a:cubicBezTo>
                    <a:pt x="0" y="417"/>
                    <a:pt x="119" y="536"/>
                    <a:pt x="274" y="536"/>
                  </a:cubicBezTo>
                  <a:cubicBezTo>
                    <a:pt x="417" y="536"/>
                    <a:pt x="536" y="417"/>
                    <a:pt x="536" y="263"/>
                  </a:cubicBezTo>
                  <a:cubicBezTo>
                    <a:pt x="536" y="120"/>
                    <a:pt x="417" y="1"/>
                    <a:pt x="27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4" name="Google Shape;1024;p37"/>
          <p:cNvGrpSpPr/>
          <p:nvPr/>
        </p:nvGrpSpPr>
        <p:grpSpPr>
          <a:xfrm>
            <a:off x="1776137" y="1785044"/>
            <a:ext cx="393177" cy="334215"/>
            <a:chOff x="2171474" y="3369229"/>
            <a:chExt cx="408156" cy="343737"/>
          </a:xfrm>
        </p:grpSpPr>
        <p:sp>
          <p:nvSpPr>
            <p:cNvPr id="1025" name="Google Shape;1025;p37"/>
            <p:cNvSpPr/>
            <p:nvPr/>
          </p:nvSpPr>
          <p:spPr>
            <a:xfrm>
              <a:off x="2171474" y="3369229"/>
              <a:ext cx="408156" cy="343737"/>
            </a:xfrm>
            <a:custGeom>
              <a:avLst/>
              <a:gdLst/>
              <a:ahLst/>
              <a:cxnLst/>
              <a:rect l="l" t="t" r="r" b="b"/>
              <a:pathLst>
                <a:path w="12824" h="10800" extrusionOk="0">
                  <a:moveTo>
                    <a:pt x="5395" y="345"/>
                  </a:moveTo>
                  <a:cubicBezTo>
                    <a:pt x="5561" y="345"/>
                    <a:pt x="5704" y="405"/>
                    <a:pt x="5823" y="536"/>
                  </a:cubicBezTo>
                  <a:lnTo>
                    <a:pt x="6478" y="1191"/>
                  </a:lnTo>
                  <a:lnTo>
                    <a:pt x="5645" y="1191"/>
                  </a:lnTo>
                  <a:cubicBezTo>
                    <a:pt x="5537" y="1191"/>
                    <a:pt x="5442" y="1143"/>
                    <a:pt x="5347" y="1072"/>
                  </a:cubicBezTo>
                  <a:lnTo>
                    <a:pt x="4633" y="357"/>
                  </a:lnTo>
                  <a:lnTo>
                    <a:pt x="5395" y="357"/>
                  </a:lnTo>
                  <a:lnTo>
                    <a:pt x="5395" y="345"/>
                  </a:lnTo>
                  <a:close/>
                  <a:moveTo>
                    <a:pt x="6883" y="357"/>
                  </a:moveTo>
                  <a:cubicBezTo>
                    <a:pt x="7049" y="357"/>
                    <a:pt x="7192" y="417"/>
                    <a:pt x="7311" y="536"/>
                  </a:cubicBezTo>
                  <a:lnTo>
                    <a:pt x="7966" y="1191"/>
                  </a:lnTo>
                  <a:lnTo>
                    <a:pt x="7823" y="1191"/>
                  </a:lnTo>
                  <a:cubicBezTo>
                    <a:pt x="7716" y="1191"/>
                    <a:pt x="7621" y="1274"/>
                    <a:pt x="7621" y="1381"/>
                  </a:cubicBezTo>
                  <a:cubicBezTo>
                    <a:pt x="7621" y="1488"/>
                    <a:pt x="7716" y="1572"/>
                    <a:pt x="7823" y="1572"/>
                  </a:cubicBezTo>
                  <a:lnTo>
                    <a:pt x="12026" y="1572"/>
                  </a:lnTo>
                  <a:cubicBezTo>
                    <a:pt x="12253" y="1572"/>
                    <a:pt x="12443" y="1750"/>
                    <a:pt x="12443" y="1988"/>
                  </a:cubicBezTo>
                  <a:lnTo>
                    <a:pt x="12431" y="10001"/>
                  </a:lnTo>
                  <a:cubicBezTo>
                    <a:pt x="12431" y="10216"/>
                    <a:pt x="12253" y="10418"/>
                    <a:pt x="12014" y="10418"/>
                  </a:cubicBezTo>
                  <a:lnTo>
                    <a:pt x="775" y="10418"/>
                  </a:lnTo>
                  <a:cubicBezTo>
                    <a:pt x="561" y="10418"/>
                    <a:pt x="358" y="10239"/>
                    <a:pt x="358" y="10001"/>
                  </a:cubicBezTo>
                  <a:lnTo>
                    <a:pt x="358" y="774"/>
                  </a:lnTo>
                  <a:cubicBezTo>
                    <a:pt x="358" y="548"/>
                    <a:pt x="537" y="357"/>
                    <a:pt x="775" y="357"/>
                  </a:cubicBezTo>
                  <a:lnTo>
                    <a:pt x="3859" y="357"/>
                  </a:lnTo>
                  <a:cubicBezTo>
                    <a:pt x="4025" y="357"/>
                    <a:pt x="4168" y="417"/>
                    <a:pt x="4287" y="536"/>
                  </a:cubicBezTo>
                  <a:lnTo>
                    <a:pt x="5085" y="1322"/>
                  </a:lnTo>
                  <a:cubicBezTo>
                    <a:pt x="5228" y="1465"/>
                    <a:pt x="5418" y="1560"/>
                    <a:pt x="5645" y="1560"/>
                  </a:cubicBezTo>
                  <a:lnTo>
                    <a:pt x="6942" y="1560"/>
                  </a:lnTo>
                  <a:cubicBezTo>
                    <a:pt x="7014" y="1560"/>
                    <a:pt x="7085" y="1512"/>
                    <a:pt x="7121" y="1441"/>
                  </a:cubicBezTo>
                  <a:cubicBezTo>
                    <a:pt x="7145" y="1369"/>
                    <a:pt x="7133" y="1286"/>
                    <a:pt x="7073" y="1226"/>
                  </a:cubicBezTo>
                  <a:lnTo>
                    <a:pt x="6192" y="357"/>
                  </a:lnTo>
                  <a:close/>
                  <a:moveTo>
                    <a:pt x="799" y="0"/>
                  </a:moveTo>
                  <a:cubicBezTo>
                    <a:pt x="358" y="0"/>
                    <a:pt x="1" y="345"/>
                    <a:pt x="1" y="786"/>
                  </a:cubicBezTo>
                  <a:lnTo>
                    <a:pt x="1" y="10013"/>
                  </a:lnTo>
                  <a:cubicBezTo>
                    <a:pt x="1" y="10442"/>
                    <a:pt x="358" y="10799"/>
                    <a:pt x="799" y="10799"/>
                  </a:cubicBezTo>
                  <a:lnTo>
                    <a:pt x="12026" y="10799"/>
                  </a:lnTo>
                  <a:cubicBezTo>
                    <a:pt x="12467" y="10799"/>
                    <a:pt x="12824" y="10442"/>
                    <a:pt x="12824" y="10013"/>
                  </a:cubicBezTo>
                  <a:lnTo>
                    <a:pt x="12824" y="1988"/>
                  </a:lnTo>
                  <a:cubicBezTo>
                    <a:pt x="12824" y="1524"/>
                    <a:pt x="12467" y="1191"/>
                    <a:pt x="12026" y="1191"/>
                  </a:cubicBezTo>
                  <a:lnTo>
                    <a:pt x="8490" y="1191"/>
                  </a:lnTo>
                  <a:lnTo>
                    <a:pt x="7585" y="274"/>
                  </a:lnTo>
                  <a:cubicBezTo>
                    <a:pt x="7383" y="83"/>
                    <a:pt x="7145" y="0"/>
                    <a:pt x="688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37"/>
            <p:cNvSpPr/>
            <p:nvPr/>
          </p:nvSpPr>
          <p:spPr>
            <a:xfrm>
              <a:off x="2292737" y="3477220"/>
              <a:ext cx="164898" cy="164866"/>
            </a:xfrm>
            <a:custGeom>
              <a:avLst/>
              <a:gdLst/>
              <a:ahLst/>
              <a:cxnLst/>
              <a:rect l="l" t="t" r="r" b="b"/>
              <a:pathLst>
                <a:path w="5181" h="5180" extrusionOk="0">
                  <a:moveTo>
                    <a:pt x="2799" y="1382"/>
                  </a:moveTo>
                  <a:cubicBezTo>
                    <a:pt x="3025" y="1382"/>
                    <a:pt x="3216" y="1560"/>
                    <a:pt x="3216" y="1798"/>
                  </a:cubicBezTo>
                  <a:lnTo>
                    <a:pt x="3216" y="2203"/>
                  </a:lnTo>
                  <a:cubicBezTo>
                    <a:pt x="3204" y="2525"/>
                    <a:pt x="2942" y="2810"/>
                    <a:pt x="2597" y="2810"/>
                  </a:cubicBezTo>
                  <a:cubicBezTo>
                    <a:pt x="2251" y="2810"/>
                    <a:pt x="1977" y="2525"/>
                    <a:pt x="1977" y="2203"/>
                  </a:cubicBezTo>
                  <a:lnTo>
                    <a:pt x="1977" y="1798"/>
                  </a:lnTo>
                  <a:cubicBezTo>
                    <a:pt x="1977" y="1572"/>
                    <a:pt x="2156" y="1382"/>
                    <a:pt x="2406" y="1382"/>
                  </a:cubicBezTo>
                  <a:close/>
                  <a:moveTo>
                    <a:pt x="2799" y="3156"/>
                  </a:moveTo>
                  <a:lnTo>
                    <a:pt x="2799" y="3275"/>
                  </a:lnTo>
                  <a:cubicBezTo>
                    <a:pt x="2799" y="3346"/>
                    <a:pt x="2835" y="3406"/>
                    <a:pt x="2858" y="3465"/>
                  </a:cubicBezTo>
                  <a:lnTo>
                    <a:pt x="2608" y="3715"/>
                  </a:lnTo>
                  <a:lnTo>
                    <a:pt x="2573" y="3715"/>
                  </a:lnTo>
                  <a:lnTo>
                    <a:pt x="2323" y="3465"/>
                  </a:lnTo>
                  <a:cubicBezTo>
                    <a:pt x="2358" y="3406"/>
                    <a:pt x="2382" y="3346"/>
                    <a:pt x="2382" y="3275"/>
                  </a:cubicBezTo>
                  <a:lnTo>
                    <a:pt x="2382" y="3156"/>
                  </a:lnTo>
                  <a:cubicBezTo>
                    <a:pt x="2454" y="3167"/>
                    <a:pt x="2513" y="3179"/>
                    <a:pt x="2597" y="3179"/>
                  </a:cubicBezTo>
                  <a:cubicBezTo>
                    <a:pt x="2668" y="3179"/>
                    <a:pt x="2739" y="3167"/>
                    <a:pt x="2799" y="3156"/>
                  </a:cubicBezTo>
                  <a:close/>
                  <a:moveTo>
                    <a:pt x="2573" y="381"/>
                  </a:moveTo>
                  <a:cubicBezTo>
                    <a:pt x="3799" y="381"/>
                    <a:pt x="4799" y="1382"/>
                    <a:pt x="4799" y="2596"/>
                  </a:cubicBezTo>
                  <a:cubicBezTo>
                    <a:pt x="4811" y="3287"/>
                    <a:pt x="4490" y="3906"/>
                    <a:pt x="3978" y="4322"/>
                  </a:cubicBezTo>
                  <a:lnTo>
                    <a:pt x="3978" y="4049"/>
                  </a:lnTo>
                  <a:cubicBezTo>
                    <a:pt x="3978" y="3822"/>
                    <a:pt x="3859" y="3608"/>
                    <a:pt x="3656" y="3525"/>
                  </a:cubicBezTo>
                  <a:lnTo>
                    <a:pt x="3180" y="3287"/>
                  </a:lnTo>
                  <a:lnTo>
                    <a:pt x="3180" y="3275"/>
                  </a:lnTo>
                  <a:lnTo>
                    <a:pt x="3180" y="2989"/>
                  </a:lnTo>
                  <a:cubicBezTo>
                    <a:pt x="3418" y="2810"/>
                    <a:pt x="3573" y="2513"/>
                    <a:pt x="3573" y="2203"/>
                  </a:cubicBezTo>
                  <a:lnTo>
                    <a:pt x="3573" y="1798"/>
                  </a:lnTo>
                  <a:cubicBezTo>
                    <a:pt x="3573" y="1370"/>
                    <a:pt x="3216" y="1012"/>
                    <a:pt x="2787" y="1012"/>
                  </a:cubicBezTo>
                  <a:lnTo>
                    <a:pt x="2382" y="1012"/>
                  </a:lnTo>
                  <a:cubicBezTo>
                    <a:pt x="1954" y="1012"/>
                    <a:pt x="1596" y="1370"/>
                    <a:pt x="1596" y="1798"/>
                  </a:cubicBezTo>
                  <a:lnTo>
                    <a:pt x="1596" y="2203"/>
                  </a:lnTo>
                  <a:cubicBezTo>
                    <a:pt x="1596" y="2525"/>
                    <a:pt x="1763" y="2810"/>
                    <a:pt x="2001" y="2989"/>
                  </a:cubicBezTo>
                  <a:lnTo>
                    <a:pt x="2001" y="3275"/>
                  </a:lnTo>
                  <a:lnTo>
                    <a:pt x="2001" y="3287"/>
                  </a:lnTo>
                  <a:lnTo>
                    <a:pt x="1525" y="3525"/>
                  </a:lnTo>
                  <a:cubicBezTo>
                    <a:pt x="1334" y="3632"/>
                    <a:pt x="1192" y="3822"/>
                    <a:pt x="1192" y="4049"/>
                  </a:cubicBezTo>
                  <a:lnTo>
                    <a:pt x="1192" y="4322"/>
                  </a:lnTo>
                  <a:cubicBezTo>
                    <a:pt x="692" y="3918"/>
                    <a:pt x="358" y="3298"/>
                    <a:pt x="358" y="2596"/>
                  </a:cubicBezTo>
                  <a:cubicBezTo>
                    <a:pt x="358" y="1382"/>
                    <a:pt x="1358" y="381"/>
                    <a:pt x="2573" y="381"/>
                  </a:cubicBezTo>
                  <a:close/>
                  <a:moveTo>
                    <a:pt x="3156" y="3691"/>
                  </a:moveTo>
                  <a:lnTo>
                    <a:pt x="3490" y="3846"/>
                  </a:lnTo>
                  <a:cubicBezTo>
                    <a:pt x="3561" y="3882"/>
                    <a:pt x="3609" y="3953"/>
                    <a:pt x="3609" y="4049"/>
                  </a:cubicBezTo>
                  <a:lnTo>
                    <a:pt x="3609" y="4560"/>
                  </a:lnTo>
                  <a:cubicBezTo>
                    <a:pt x="3311" y="4727"/>
                    <a:pt x="2954" y="4822"/>
                    <a:pt x="2597" y="4822"/>
                  </a:cubicBezTo>
                  <a:cubicBezTo>
                    <a:pt x="2227" y="4822"/>
                    <a:pt x="1882" y="4727"/>
                    <a:pt x="1585" y="4560"/>
                  </a:cubicBezTo>
                  <a:lnTo>
                    <a:pt x="1585" y="4049"/>
                  </a:lnTo>
                  <a:cubicBezTo>
                    <a:pt x="1585" y="3965"/>
                    <a:pt x="1632" y="3894"/>
                    <a:pt x="1704" y="3846"/>
                  </a:cubicBezTo>
                  <a:lnTo>
                    <a:pt x="2025" y="3691"/>
                  </a:lnTo>
                  <a:lnTo>
                    <a:pt x="2323" y="3989"/>
                  </a:lnTo>
                  <a:cubicBezTo>
                    <a:pt x="2406" y="4060"/>
                    <a:pt x="2489" y="4108"/>
                    <a:pt x="2597" y="4108"/>
                  </a:cubicBezTo>
                  <a:cubicBezTo>
                    <a:pt x="2704" y="4108"/>
                    <a:pt x="2799" y="4060"/>
                    <a:pt x="2858" y="3989"/>
                  </a:cubicBezTo>
                  <a:lnTo>
                    <a:pt x="3156" y="3691"/>
                  </a:lnTo>
                  <a:close/>
                  <a:moveTo>
                    <a:pt x="2597" y="0"/>
                  </a:moveTo>
                  <a:cubicBezTo>
                    <a:pt x="1168" y="0"/>
                    <a:pt x="1" y="1155"/>
                    <a:pt x="1" y="2584"/>
                  </a:cubicBezTo>
                  <a:cubicBezTo>
                    <a:pt x="1" y="4013"/>
                    <a:pt x="1168" y="5180"/>
                    <a:pt x="2597" y="5180"/>
                  </a:cubicBezTo>
                  <a:cubicBezTo>
                    <a:pt x="4025" y="5180"/>
                    <a:pt x="5180" y="4013"/>
                    <a:pt x="5180" y="2584"/>
                  </a:cubicBezTo>
                  <a:cubicBezTo>
                    <a:pt x="5180" y="1155"/>
                    <a:pt x="4025" y="0"/>
                    <a:pt x="259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37"/>
            <p:cNvSpPr/>
            <p:nvPr/>
          </p:nvSpPr>
          <p:spPr>
            <a:xfrm>
              <a:off x="2256358" y="3451503"/>
              <a:ext cx="188769" cy="177311"/>
            </a:xfrm>
            <a:custGeom>
              <a:avLst/>
              <a:gdLst/>
              <a:ahLst/>
              <a:cxnLst/>
              <a:rect l="l" t="t" r="r" b="b"/>
              <a:pathLst>
                <a:path w="5931" h="5571" extrusionOk="0">
                  <a:moveTo>
                    <a:pt x="3751" y="0"/>
                  </a:moveTo>
                  <a:cubicBezTo>
                    <a:pt x="2872" y="0"/>
                    <a:pt x="1994" y="341"/>
                    <a:pt x="1323" y="999"/>
                  </a:cubicBezTo>
                  <a:cubicBezTo>
                    <a:pt x="120" y="2201"/>
                    <a:pt x="1" y="4142"/>
                    <a:pt x="1049" y="5488"/>
                  </a:cubicBezTo>
                  <a:cubicBezTo>
                    <a:pt x="1073" y="5535"/>
                    <a:pt x="1132" y="5571"/>
                    <a:pt x="1192" y="5571"/>
                  </a:cubicBezTo>
                  <a:cubicBezTo>
                    <a:pt x="1239" y="5571"/>
                    <a:pt x="1263" y="5547"/>
                    <a:pt x="1311" y="5523"/>
                  </a:cubicBezTo>
                  <a:cubicBezTo>
                    <a:pt x="1382" y="5464"/>
                    <a:pt x="1406" y="5345"/>
                    <a:pt x="1346" y="5249"/>
                  </a:cubicBezTo>
                  <a:cubicBezTo>
                    <a:pt x="406" y="4047"/>
                    <a:pt x="525" y="2332"/>
                    <a:pt x="1596" y="1261"/>
                  </a:cubicBezTo>
                  <a:cubicBezTo>
                    <a:pt x="2181" y="676"/>
                    <a:pt x="2961" y="375"/>
                    <a:pt x="3742" y="375"/>
                  </a:cubicBezTo>
                  <a:cubicBezTo>
                    <a:pt x="4393" y="375"/>
                    <a:pt x="5044" y="584"/>
                    <a:pt x="5585" y="1011"/>
                  </a:cubicBezTo>
                  <a:cubicBezTo>
                    <a:pt x="5616" y="1037"/>
                    <a:pt x="5656" y="1049"/>
                    <a:pt x="5697" y="1049"/>
                  </a:cubicBezTo>
                  <a:cubicBezTo>
                    <a:pt x="5750" y="1049"/>
                    <a:pt x="5806" y="1028"/>
                    <a:pt x="5847" y="987"/>
                  </a:cubicBezTo>
                  <a:cubicBezTo>
                    <a:pt x="5930" y="904"/>
                    <a:pt x="5895" y="773"/>
                    <a:pt x="5823" y="713"/>
                  </a:cubicBezTo>
                  <a:cubicBezTo>
                    <a:pt x="5209" y="233"/>
                    <a:pt x="4479" y="0"/>
                    <a:pt x="375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37"/>
            <p:cNvSpPr/>
            <p:nvPr/>
          </p:nvSpPr>
          <p:spPr>
            <a:xfrm>
              <a:off x="2305245" y="3491160"/>
              <a:ext cx="189151" cy="176706"/>
            </a:xfrm>
            <a:custGeom>
              <a:avLst/>
              <a:gdLst/>
              <a:ahLst/>
              <a:cxnLst/>
              <a:rect l="l" t="t" r="r" b="b"/>
              <a:pathLst>
                <a:path w="5943" h="5552" extrusionOk="0">
                  <a:moveTo>
                    <a:pt x="4739" y="1"/>
                  </a:moveTo>
                  <a:cubicBezTo>
                    <a:pt x="4695" y="1"/>
                    <a:pt x="4650" y="13"/>
                    <a:pt x="4609" y="39"/>
                  </a:cubicBezTo>
                  <a:cubicBezTo>
                    <a:pt x="4537" y="98"/>
                    <a:pt x="4525" y="217"/>
                    <a:pt x="4585" y="301"/>
                  </a:cubicBezTo>
                  <a:cubicBezTo>
                    <a:pt x="5513" y="1503"/>
                    <a:pt x="5406" y="3218"/>
                    <a:pt x="4335" y="4289"/>
                  </a:cubicBezTo>
                  <a:cubicBezTo>
                    <a:pt x="3750" y="4874"/>
                    <a:pt x="2970" y="5175"/>
                    <a:pt x="2189" y="5175"/>
                  </a:cubicBezTo>
                  <a:cubicBezTo>
                    <a:pt x="1538" y="5175"/>
                    <a:pt x="887" y="4966"/>
                    <a:pt x="346" y="4539"/>
                  </a:cubicBezTo>
                  <a:cubicBezTo>
                    <a:pt x="314" y="4516"/>
                    <a:pt x="276" y="4505"/>
                    <a:pt x="237" y="4505"/>
                  </a:cubicBezTo>
                  <a:cubicBezTo>
                    <a:pt x="177" y="4505"/>
                    <a:pt x="116" y="4531"/>
                    <a:pt x="72" y="4575"/>
                  </a:cubicBezTo>
                  <a:cubicBezTo>
                    <a:pt x="1" y="4646"/>
                    <a:pt x="25" y="4765"/>
                    <a:pt x="96" y="4837"/>
                  </a:cubicBezTo>
                  <a:cubicBezTo>
                    <a:pt x="715" y="5313"/>
                    <a:pt x="1453" y="5551"/>
                    <a:pt x="2180" y="5551"/>
                  </a:cubicBezTo>
                  <a:cubicBezTo>
                    <a:pt x="3061" y="5551"/>
                    <a:pt x="3930" y="5218"/>
                    <a:pt x="4597" y="4551"/>
                  </a:cubicBezTo>
                  <a:cubicBezTo>
                    <a:pt x="5823" y="3349"/>
                    <a:pt x="5942" y="1420"/>
                    <a:pt x="4882" y="62"/>
                  </a:cubicBezTo>
                  <a:cubicBezTo>
                    <a:pt x="4849" y="22"/>
                    <a:pt x="4796" y="1"/>
                    <a:pt x="473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29" name="Google Shape;1029;p37"/>
          <p:cNvSpPr txBox="1">
            <a:spLocks noGrp="1"/>
          </p:cNvSpPr>
          <p:nvPr>
            <p:ph type="subTitle" idx="1"/>
          </p:nvPr>
        </p:nvSpPr>
        <p:spPr>
          <a:xfrm flipH="1">
            <a:off x="2488353" y="1413750"/>
            <a:ext cx="5052900" cy="515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Job objective</a:t>
            </a:r>
            <a:endParaRPr/>
          </a:p>
        </p:txBody>
      </p:sp>
      <p:sp>
        <p:nvSpPr>
          <p:cNvPr id="1030" name="Google Shape;1030;p37"/>
          <p:cNvSpPr txBox="1">
            <a:spLocks noGrp="1"/>
          </p:cNvSpPr>
          <p:nvPr>
            <p:ph type="subTitle" idx="2"/>
          </p:nvPr>
        </p:nvSpPr>
        <p:spPr>
          <a:xfrm flipH="1">
            <a:off x="2496775" y="1842372"/>
            <a:ext cx="5044500" cy="81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first job objective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second objective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third job objective here</a:t>
            </a:r>
            <a:endParaRPr/>
          </a:p>
        </p:txBody>
      </p:sp>
      <p:sp>
        <p:nvSpPr>
          <p:cNvPr id="1031" name="Google Shape;1031;p37"/>
          <p:cNvSpPr txBox="1">
            <a:spLocks noGrp="1"/>
          </p:cNvSpPr>
          <p:nvPr>
            <p:ph type="subTitle" idx="3"/>
          </p:nvPr>
        </p:nvSpPr>
        <p:spPr>
          <a:xfrm flipH="1">
            <a:off x="2488353" y="2754000"/>
            <a:ext cx="5052900" cy="515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Responsibilities</a:t>
            </a:r>
            <a:endParaRPr/>
          </a:p>
        </p:txBody>
      </p:sp>
      <p:sp>
        <p:nvSpPr>
          <p:cNvPr id="1032" name="Google Shape;1032;p37"/>
          <p:cNvSpPr txBox="1">
            <a:spLocks noGrp="1"/>
          </p:cNvSpPr>
          <p:nvPr>
            <p:ph type="subTitle" idx="4"/>
          </p:nvPr>
        </p:nvSpPr>
        <p:spPr>
          <a:xfrm flipH="1">
            <a:off x="2496775" y="3182627"/>
            <a:ext cx="5044500" cy="14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first responsibility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second responsibility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third responsibility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fourth responsibility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fifth responsibility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sixth responsibility here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Google Shape;1037;p38"/>
          <p:cNvSpPr/>
          <p:nvPr/>
        </p:nvSpPr>
        <p:spPr>
          <a:xfrm>
            <a:off x="3632863" y="1528444"/>
            <a:ext cx="755100" cy="754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8" name="Google Shape;1038;p38"/>
          <p:cNvSpPr/>
          <p:nvPr/>
        </p:nvSpPr>
        <p:spPr>
          <a:xfrm>
            <a:off x="4756037" y="1528429"/>
            <a:ext cx="755100" cy="754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9" name="Google Shape;1039;p38"/>
          <p:cNvSpPr/>
          <p:nvPr/>
        </p:nvSpPr>
        <p:spPr>
          <a:xfrm>
            <a:off x="4756037" y="2534330"/>
            <a:ext cx="755100" cy="754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0" name="Google Shape;1040;p38"/>
          <p:cNvSpPr/>
          <p:nvPr/>
        </p:nvSpPr>
        <p:spPr>
          <a:xfrm>
            <a:off x="3632863" y="2534330"/>
            <a:ext cx="755100" cy="754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1" name="Google Shape;1041;p38"/>
          <p:cNvSpPr/>
          <p:nvPr/>
        </p:nvSpPr>
        <p:spPr>
          <a:xfrm>
            <a:off x="3632863" y="3618393"/>
            <a:ext cx="755100" cy="754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2" name="Google Shape;1042;p38"/>
          <p:cNvSpPr/>
          <p:nvPr/>
        </p:nvSpPr>
        <p:spPr>
          <a:xfrm>
            <a:off x="4756037" y="3618393"/>
            <a:ext cx="755100" cy="754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3" name="Google Shape;1043;p38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Employee benefits</a:t>
            </a:r>
            <a:endParaRPr/>
          </a:p>
        </p:txBody>
      </p:sp>
      <p:sp>
        <p:nvSpPr>
          <p:cNvPr id="1044" name="Google Shape;1044;p38"/>
          <p:cNvSpPr txBox="1"/>
          <p:nvPr/>
        </p:nvSpPr>
        <p:spPr>
          <a:xfrm>
            <a:off x="5708779" y="2509047"/>
            <a:ext cx="2249400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rPr>
              <a:t>Child care</a:t>
            </a:r>
            <a:endParaRPr sz="2200">
              <a:solidFill>
                <a:schemeClr val="dk1"/>
              </a:solidFill>
              <a:latin typeface="Bayon"/>
              <a:ea typeface="Bayon"/>
              <a:cs typeface="Bayon"/>
              <a:sym typeface="Bayon"/>
            </a:endParaRPr>
          </a:p>
        </p:txBody>
      </p:sp>
      <p:sp>
        <p:nvSpPr>
          <p:cNvPr id="1045" name="Google Shape;1045;p38"/>
          <p:cNvSpPr txBox="1"/>
          <p:nvPr/>
        </p:nvSpPr>
        <p:spPr>
          <a:xfrm>
            <a:off x="5708779" y="2815483"/>
            <a:ext cx="2245500" cy="50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Despite being red, Mars is a cold place</a:t>
            </a:r>
            <a:endParaRPr>
              <a:solidFill>
                <a:schemeClr val="dk1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  <p:sp>
        <p:nvSpPr>
          <p:cNvPr id="1046" name="Google Shape;1046;p38"/>
          <p:cNvSpPr txBox="1"/>
          <p:nvPr/>
        </p:nvSpPr>
        <p:spPr>
          <a:xfrm>
            <a:off x="1185821" y="2527190"/>
            <a:ext cx="2249400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rPr>
              <a:t>Health insurance</a:t>
            </a:r>
            <a:endParaRPr sz="2200">
              <a:solidFill>
                <a:schemeClr val="dk1"/>
              </a:solidFill>
              <a:latin typeface="Bayon"/>
              <a:ea typeface="Bayon"/>
              <a:cs typeface="Bayon"/>
              <a:sym typeface="Bayon"/>
            </a:endParaRPr>
          </a:p>
        </p:txBody>
      </p:sp>
      <p:sp>
        <p:nvSpPr>
          <p:cNvPr id="1047" name="Google Shape;1047;p38"/>
          <p:cNvSpPr txBox="1"/>
          <p:nvPr/>
        </p:nvSpPr>
        <p:spPr>
          <a:xfrm>
            <a:off x="1189721" y="2833615"/>
            <a:ext cx="2245500" cy="4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Jupiter is the biggest planet of them all</a:t>
            </a:r>
            <a:endParaRPr>
              <a:solidFill>
                <a:schemeClr val="dk1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  <p:sp>
        <p:nvSpPr>
          <p:cNvPr id="1048" name="Google Shape;1048;p38"/>
          <p:cNvSpPr txBox="1"/>
          <p:nvPr/>
        </p:nvSpPr>
        <p:spPr>
          <a:xfrm>
            <a:off x="5708779" y="1474360"/>
            <a:ext cx="2249400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rPr>
              <a:t>Catering service</a:t>
            </a:r>
            <a:endParaRPr sz="2200">
              <a:solidFill>
                <a:schemeClr val="dk1"/>
              </a:solidFill>
              <a:latin typeface="Bayon"/>
              <a:ea typeface="Bayon"/>
              <a:cs typeface="Bayon"/>
              <a:sym typeface="Bayon"/>
            </a:endParaRPr>
          </a:p>
        </p:txBody>
      </p:sp>
      <p:sp>
        <p:nvSpPr>
          <p:cNvPr id="1049" name="Google Shape;1049;p38"/>
          <p:cNvSpPr txBox="1"/>
          <p:nvPr/>
        </p:nvSpPr>
        <p:spPr>
          <a:xfrm>
            <a:off x="5708779" y="1780796"/>
            <a:ext cx="2245500" cy="50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Saturn is a gas giant and has several rings</a:t>
            </a:r>
            <a:endParaRPr>
              <a:solidFill>
                <a:schemeClr val="dk1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  <p:sp>
        <p:nvSpPr>
          <p:cNvPr id="1050" name="Google Shape;1050;p38"/>
          <p:cNvSpPr txBox="1"/>
          <p:nvPr/>
        </p:nvSpPr>
        <p:spPr>
          <a:xfrm>
            <a:off x="1185821" y="1474360"/>
            <a:ext cx="2249400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rPr>
              <a:t>Work-life balance</a:t>
            </a:r>
            <a:endParaRPr sz="2200">
              <a:solidFill>
                <a:schemeClr val="dk1"/>
              </a:solidFill>
              <a:latin typeface="Bayon"/>
              <a:ea typeface="Bayon"/>
              <a:cs typeface="Bayon"/>
              <a:sym typeface="Bayon"/>
            </a:endParaRPr>
          </a:p>
        </p:txBody>
      </p:sp>
      <p:sp>
        <p:nvSpPr>
          <p:cNvPr id="1051" name="Google Shape;1051;p38"/>
          <p:cNvSpPr txBox="1"/>
          <p:nvPr/>
        </p:nvSpPr>
        <p:spPr>
          <a:xfrm>
            <a:off x="1189721" y="1780796"/>
            <a:ext cx="2245500" cy="50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Venus is the second planet from the Sun</a:t>
            </a:r>
            <a:endParaRPr>
              <a:solidFill>
                <a:schemeClr val="dk1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  <p:sp>
        <p:nvSpPr>
          <p:cNvPr id="1052" name="Google Shape;1052;p38"/>
          <p:cNvSpPr txBox="1"/>
          <p:nvPr/>
        </p:nvSpPr>
        <p:spPr>
          <a:xfrm>
            <a:off x="1185821" y="3590511"/>
            <a:ext cx="2249400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rPr>
              <a:t>gym</a:t>
            </a:r>
            <a:endParaRPr sz="2200">
              <a:solidFill>
                <a:schemeClr val="dk1"/>
              </a:solidFill>
              <a:latin typeface="Bayon"/>
              <a:ea typeface="Bayon"/>
              <a:cs typeface="Bayon"/>
              <a:sym typeface="Bayon"/>
            </a:endParaRPr>
          </a:p>
        </p:txBody>
      </p:sp>
      <p:sp>
        <p:nvSpPr>
          <p:cNvPr id="1053" name="Google Shape;1053;p38"/>
          <p:cNvSpPr txBox="1"/>
          <p:nvPr/>
        </p:nvSpPr>
        <p:spPr>
          <a:xfrm>
            <a:off x="1189721" y="3896948"/>
            <a:ext cx="2245500" cy="50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Pluto is now considered a dwarf planet</a:t>
            </a:r>
            <a:endParaRPr>
              <a:solidFill>
                <a:schemeClr val="dk1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  <p:sp>
        <p:nvSpPr>
          <p:cNvPr id="1054" name="Google Shape;1054;p38"/>
          <p:cNvSpPr txBox="1"/>
          <p:nvPr/>
        </p:nvSpPr>
        <p:spPr>
          <a:xfrm>
            <a:off x="5708779" y="3590511"/>
            <a:ext cx="2249400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rPr>
              <a:t>Retirement plans</a:t>
            </a:r>
            <a:endParaRPr sz="2200">
              <a:solidFill>
                <a:schemeClr val="dk1"/>
              </a:solidFill>
              <a:latin typeface="Bayon"/>
              <a:ea typeface="Bayon"/>
              <a:cs typeface="Bayon"/>
              <a:sym typeface="Bayon"/>
            </a:endParaRPr>
          </a:p>
        </p:txBody>
      </p:sp>
      <p:sp>
        <p:nvSpPr>
          <p:cNvPr id="1055" name="Google Shape;1055;p38"/>
          <p:cNvSpPr txBox="1"/>
          <p:nvPr/>
        </p:nvSpPr>
        <p:spPr>
          <a:xfrm>
            <a:off x="5708779" y="3896948"/>
            <a:ext cx="2245500" cy="50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Neptune is the farthest planet from the Sun</a:t>
            </a:r>
            <a:endParaRPr>
              <a:solidFill>
                <a:schemeClr val="dk1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  <p:grpSp>
        <p:nvGrpSpPr>
          <p:cNvPr id="1056" name="Google Shape;1056;p38"/>
          <p:cNvGrpSpPr/>
          <p:nvPr/>
        </p:nvGrpSpPr>
        <p:grpSpPr>
          <a:xfrm>
            <a:off x="3849677" y="2710902"/>
            <a:ext cx="321562" cy="401932"/>
            <a:chOff x="8010427" y="3348503"/>
            <a:chExt cx="278795" cy="351615"/>
          </a:xfrm>
        </p:grpSpPr>
        <p:sp>
          <p:nvSpPr>
            <p:cNvPr id="1057" name="Google Shape;1057;p38"/>
            <p:cNvSpPr/>
            <p:nvPr/>
          </p:nvSpPr>
          <p:spPr>
            <a:xfrm>
              <a:off x="8010427" y="3348503"/>
              <a:ext cx="278795" cy="351615"/>
            </a:xfrm>
            <a:custGeom>
              <a:avLst/>
              <a:gdLst/>
              <a:ahLst/>
              <a:cxnLst/>
              <a:rect l="l" t="t" r="r" b="b"/>
              <a:pathLst>
                <a:path w="8752" h="11038" extrusionOk="0">
                  <a:moveTo>
                    <a:pt x="6216" y="322"/>
                  </a:moveTo>
                  <a:cubicBezTo>
                    <a:pt x="6323" y="322"/>
                    <a:pt x="6406" y="405"/>
                    <a:pt x="6406" y="512"/>
                  </a:cubicBezTo>
                  <a:lnTo>
                    <a:pt x="6406" y="1215"/>
                  </a:lnTo>
                  <a:cubicBezTo>
                    <a:pt x="6406" y="1310"/>
                    <a:pt x="6323" y="1405"/>
                    <a:pt x="6216" y="1405"/>
                  </a:cubicBezTo>
                  <a:lnTo>
                    <a:pt x="5311" y="1405"/>
                  </a:lnTo>
                  <a:cubicBezTo>
                    <a:pt x="5216" y="1405"/>
                    <a:pt x="5144" y="1477"/>
                    <a:pt x="5144" y="1572"/>
                  </a:cubicBezTo>
                  <a:cubicBezTo>
                    <a:pt x="5144" y="1893"/>
                    <a:pt x="4882" y="2144"/>
                    <a:pt x="4561" y="2144"/>
                  </a:cubicBezTo>
                  <a:lnTo>
                    <a:pt x="4203" y="2144"/>
                  </a:lnTo>
                  <a:cubicBezTo>
                    <a:pt x="3882" y="2144"/>
                    <a:pt x="3632" y="1882"/>
                    <a:pt x="3632" y="1572"/>
                  </a:cubicBezTo>
                  <a:cubicBezTo>
                    <a:pt x="3632" y="1477"/>
                    <a:pt x="3549" y="1405"/>
                    <a:pt x="3465" y="1405"/>
                  </a:cubicBezTo>
                  <a:lnTo>
                    <a:pt x="2560" y="1405"/>
                  </a:lnTo>
                  <a:cubicBezTo>
                    <a:pt x="2453" y="1405"/>
                    <a:pt x="2358" y="1310"/>
                    <a:pt x="2358" y="1215"/>
                  </a:cubicBezTo>
                  <a:lnTo>
                    <a:pt x="2346" y="512"/>
                  </a:lnTo>
                  <a:cubicBezTo>
                    <a:pt x="2346" y="405"/>
                    <a:pt x="2441" y="322"/>
                    <a:pt x="2537" y="322"/>
                  </a:cubicBezTo>
                  <a:close/>
                  <a:moveTo>
                    <a:pt x="2525" y="0"/>
                  </a:moveTo>
                  <a:cubicBezTo>
                    <a:pt x="2239" y="0"/>
                    <a:pt x="2025" y="227"/>
                    <a:pt x="2025" y="512"/>
                  </a:cubicBezTo>
                  <a:lnTo>
                    <a:pt x="632" y="512"/>
                  </a:lnTo>
                  <a:cubicBezTo>
                    <a:pt x="274" y="512"/>
                    <a:pt x="1" y="798"/>
                    <a:pt x="1" y="1143"/>
                  </a:cubicBezTo>
                  <a:lnTo>
                    <a:pt x="1" y="7656"/>
                  </a:lnTo>
                  <a:cubicBezTo>
                    <a:pt x="1" y="7739"/>
                    <a:pt x="72" y="7823"/>
                    <a:pt x="155" y="7823"/>
                  </a:cubicBezTo>
                  <a:cubicBezTo>
                    <a:pt x="251" y="7823"/>
                    <a:pt x="322" y="7739"/>
                    <a:pt x="322" y="7656"/>
                  </a:cubicBezTo>
                  <a:lnTo>
                    <a:pt x="322" y="1143"/>
                  </a:lnTo>
                  <a:cubicBezTo>
                    <a:pt x="322" y="965"/>
                    <a:pt x="477" y="822"/>
                    <a:pt x="655" y="822"/>
                  </a:cubicBezTo>
                  <a:lnTo>
                    <a:pt x="1036" y="822"/>
                  </a:lnTo>
                  <a:lnTo>
                    <a:pt x="1036" y="9918"/>
                  </a:lnTo>
                  <a:cubicBezTo>
                    <a:pt x="1036" y="10002"/>
                    <a:pt x="1108" y="10085"/>
                    <a:pt x="1203" y="10085"/>
                  </a:cubicBezTo>
                  <a:lnTo>
                    <a:pt x="7573" y="10085"/>
                  </a:lnTo>
                  <a:cubicBezTo>
                    <a:pt x="7656" y="10085"/>
                    <a:pt x="7728" y="10002"/>
                    <a:pt x="7728" y="9918"/>
                  </a:cubicBezTo>
                  <a:lnTo>
                    <a:pt x="7728" y="822"/>
                  </a:lnTo>
                  <a:lnTo>
                    <a:pt x="8121" y="822"/>
                  </a:lnTo>
                  <a:cubicBezTo>
                    <a:pt x="8299" y="822"/>
                    <a:pt x="8442" y="965"/>
                    <a:pt x="8442" y="1143"/>
                  </a:cubicBezTo>
                  <a:lnTo>
                    <a:pt x="8442" y="10395"/>
                  </a:lnTo>
                  <a:cubicBezTo>
                    <a:pt x="8442" y="10573"/>
                    <a:pt x="8299" y="10716"/>
                    <a:pt x="8121" y="10716"/>
                  </a:cubicBezTo>
                  <a:lnTo>
                    <a:pt x="667" y="10716"/>
                  </a:lnTo>
                  <a:cubicBezTo>
                    <a:pt x="489" y="10716"/>
                    <a:pt x="334" y="10573"/>
                    <a:pt x="334" y="10395"/>
                  </a:cubicBezTo>
                  <a:lnTo>
                    <a:pt x="334" y="8418"/>
                  </a:lnTo>
                  <a:cubicBezTo>
                    <a:pt x="334" y="8323"/>
                    <a:pt x="263" y="8251"/>
                    <a:pt x="167" y="8251"/>
                  </a:cubicBezTo>
                  <a:cubicBezTo>
                    <a:pt x="84" y="8251"/>
                    <a:pt x="12" y="8323"/>
                    <a:pt x="12" y="8418"/>
                  </a:cubicBezTo>
                  <a:lnTo>
                    <a:pt x="12" y="10395"/>
                  </a:lnTo>
                  <a:cubicBezTo>
                    <a:pt x="12" y="10752"/>
                    <a:pt x="298" y="11037"/>
                    <a:pt x="644" y="11037"/>
                  </a:cubicBezTo>
                  <a:lnTo>
                    <a:pt x="8109" y="11037"/>
                  </a:lnTo>
                  <a:cubicBezTo>
                    <a:pt x="8466" y="11037"/>
                    <a:pt x="8740" y="10752"/>
                    <a:pt x="8740" y="10395"/>
                  </a:cubicBezTo>
                  <a:lnTo>
                    <a:pt x="8740" y="1143"/>
                  </a:lnTo>
                  <a:cubicBezTo>
                    <a:pt x="8752" y="810"/>
                    <a:pt x="8454" y="512"/>
                    <a:pt x="8109" y="512"/>
                  </a:cubicBezTo>
                  <a:lnTo>
                    <a:pt x="7299" y="512"/>
                  </a:lnTo>
                  <a:cubicBezTo>
                    <a:pt x="7216" y="512"/>
                    <a:pt x="7144" y="584"/>
                    <a:pt x="7144" y="679"/>
                  </a:cubicBezTo>
                  <a:cubicBezTo>
                    <a:pt x="7144" y="762"/>
                    <a:pt x="7216" y="834"/>
                    <a:pt x="7299" y="834"/>
                  </a:cubicBezTo>
                  <a:lnTo>
                    <a:pt x="7406" y="834"/>
                  </a:lnTo>
                  <a:lnTo>
                    <a:pt x="7406" y="9764"/>
                  </a:lnTo>
                  <a:lnTo>
                    <a:pt x="1370" y="9764"/>
                  </a:lnTo>
                  <a:lnTo>
                    <a:pt x="1370" y="834"/>
                  </a:lnTo>
                  <a:lnTo>
                    <a:pt x="2037" y="834"/>
                  </a:lnTo>
                  <a:lnTo>
                    <a:pt x="2037" y="1215"/>
                  </a:lnTo>
                  <a:cubicBezTo>
                    <a:pt x="2037" y="1489"/>
                    <a:pt x="2263" y="1715"/>
                    <a:pt x="2537" y="1715"/>
                  </a:cubicBezTo>
                  <a:lnTo>
                    <a:pt x="3299" y="1715"/>
                  </a:lnTo>
                  <a:cubicBezTo>
                    <a:pt x="3370" y="2132"/>
                    <a:pt x="3751" y="2465"/>
                    <a:pt x="4192" y="2465"/>
                  </a:cubicBezTo>
                  <a:lnTo>
                    <a:pt x="4549" y="2465"/>
                  </a:lnTo>
                  <a:cubicBezTo>
                    <a:pt x="5001" y="2465"/>
                    <a:pt x="5370" y="2132"/>
                    <a:pt x="5442" y="1715"/>
                  </a:cubicBezTo>
                  <a:lnTo>
                    <a:pt x="6204" y="1715"/>
                  </a:lnTo>
                  <a:cubicBezTo>
                    <a:pt x="6489" y="1715"/>
                    <a:pt x="6704" y="1489"/>
                    <a:pt x="6704" y="1215"/>
                  </a:cubicBezTo>
                  <a:lnTo>
                    <a:pt x="6704" y="512"/>
                  </a:lnTo>
                  <a:cubicBezTo>
                    <a:pt x="6704" y="227"/>
                    <a:pt x="6489" y="0"/>
                    <a:pt x="620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38"/>
            <p:cNvSpPr/>
            <p:nvPr/>
          </p:nvSpPr>
          <p:spPr>
            <a:xfrm>
              <a:off x="8078692" y="3438653"/>
              <a:ext cx="142264" cy="100216"/>
            </a:xfrm>
            <a:custGeom>
              <a:avLst/>
              <a:gdLst/>
              <a:ahLst/>
              <a:cxnLst/>
              <a:rect l="l" t="t" r="r" b="b"/>
              <a:pathLst>
                <a:path w="4466" h="3146" extrusionOk="0">
                  <a:moveTo>
                    <a:pt x="2742" y="1"/>
                  </a:moveTo>
                  <a:cubicBezTo>
                    <a:pt x="2676" y="1"/>
                    <a:pt x="2609" y="43"/>
                    <a:pt x="2584" y="123"/>
                  </a:cubicBezTo>
                  <a:lnTo>
                    <a:pt x="1989" y="2433"/>
                  </a:lnTo>
                  <a:lnTo>
                    <a:pt x="1429" y="778"/>
                  </a:lnTo>
                  <a:cubicBezTo>
                    <a:pt x="1403" y="705"/>
                    <a:pt x="1335" y="665"/>
                    <a:pt x="1268" y="665"/>
                  </a:cubicBezTo>
                  <a:cubicBezTo>
                    <a:pt x="1216" y="665"/>
                    <a:pt x="1163" y="690"/>
                    <a:pt x="1132" y="742"/>
                  </a:cubicBezTo>
                  <a:lnTo>
                    <a:pt x="656" y="1600"/>
                  </a:lnTo>
                  <a:lnTo>
                    <a:pt x="155" y="1600"/>
                  </a:lnTo>
                  <a:cubicBezTo>
                    <a:pt x="72" y="1600"/>
                    <a:pt x="1" y="1671"/>
                    <a:pt x="1" y="1754"/>
                  </a:cubicBezTo>
                  <a:cubicBezTo>
                    <a:pt x="1" y="1850"/>
                    <a:pt x="72" y="1921"/>
                    <a:pt x="155" y="1921"/>
                  </a:cubicBezTo>
                  <a:lnTo>
                    <a:pt x="739" y="1921"/>
                  </a:lnTo>
                  <a:cubicBezTo>
                    <a:pt x="798" y="1921"/>
                    <a:pt x="846" y="1897"/>
                    <a:pt x="894" y="1838"/>
                  </a:cubicBezTo>
                  <a:lnTo>
                    <a:pt x="1227" y="1219"/>
                  </a:lnTo>
                  <a:lnTo>
                    <a:pt x="1858" y="3040"/>
                  </a:lnTo>
                  <a:cubicBezTo>
                    <a:pt x="1887" y="3110"/>
                    <a:pt x="1951" y="3146"/>
                    <a:pt x="2013" y="3146"/>
                  </a:cubicBezTo>
                  <a:cubicBezTo>
                    <a:pt x="2079" y="3146"/>
                    <a:pt x="2143" y="3107"/>
                    <a:pt x="2168" y="3028"/>
                  </a:cubicBezTo>
                  <a:lnTo>
                    <a:pt x="2763" y="683"/>
                  </a:lnTo>
                  <a:lnTo>
                    <a:pt x="3168" y="1802"/>
                  </a:lnTo>
                  <a:cubicBezTo>
                    <a:pt x="3192" y="1861"/>
                    <a:pt x="3251" y="1909"/>
                    <a:pt x="3311" y="1909"/>
                  </a:cubicBezTo>
                  <a:lnTo>
                    <a:pt x="4287" y="1909"/>
                  </a:lnTo>
                  <a:cubicBezTo>
                    <a:pt x="4370" y="1909"/>
                    <a:pt x="4442" y="1838"/>
                    <a:pt x="4442" y="1742"/>
                  </a:cubicBezTo>
                  <a:cubicBezTo>
                    <a:pt x="4466" y="1671"/>
                    <a:pt x="4382" y="1600"/>
                    <a:pt x="4299" y="1600"/>
                  </a:cubicBezTo>
                  <a:lnTo>
                    <a:pt x="3454" y="1600"/>
                  </a:lnTo>
                  <a:lnTo>
                    <a:pt x="2894" y="111"/>
                  </a:lnTo>
                  <a:cubicBezTo>
                    <a:pt x="2865" y="37"/>
                    <a:pt x="2804" y="1"/>
                    <a:pt x="274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38"/>
            <p:cNvSpPr/>
            <p:nvPr/>
          </p:nvSpPr>
          <p:spPr>
            <a:xfrm>
              <a:off x="8079074" y="3574928"/>
              <a:ext cx="141882" cy="10257"/>
            </a:xfrm>
            <a:custGeom>
              <a:avLst/>
              <a:gdLst/>
              <a:ahLst/>
              <a:cxnLst/>
              <a:rect l="l" t="t" r="r" b="b"/>
              <a:pathLst>
                <a:path w="4454" h="322" extrusionOk="0">
                  <a:moveTo>
                    <a:pt x="167" y="0"/>
                  </a:moveTo>
                  <a:cubicBezTo>
                    <a:pt x="72" y="0"/>
                    <a:pt x="1" y="72"/>
                    <a:pt x="1" y="155"/>
                  </a:cubicBezTo>
                  <a:cubicBezTo>
                    <a:pt x="1" y="250"/>
                    <a:pt x="72" y="322"/>
                    <a:pt x="167" y="322"/>
                  </a:cubicBezTo>
                  <a:lnTo>
                    <a:pt x="4287" y="322"/>
                  </a:lnTo>
                  <a:cubicBezTo>
                    <a:pt x="4370" y="322"/>
                    <a:pt x="4454" y="250"/>
                    <a:pt x="4454" y="155"/>
                  </a:cubicBezTo>
                  <a:cubicBezTo>
                    <a:pt x="4454" y="72"/>
                    <a:pt x="4370" y="0"/>
                    <a:pt x="428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38"/>
            <p:cNvSpPr/>
            <p:nvPr/>
          </p:nvSpPr>
          <p:spPr>
            <a:xfrm>
              <a:off x="8079074" y="3619685"/>
              <a:ext cx="141882" cy="10640"/>
            </a:xfrm>
            <a:custGeom>
              <a:avLst/>
              <a:gdLst/>
              <a:ahLst/>
              <a:cxnLst/>
              <a:rect l="l" t="t" r="r" b="b"/>
              <a:pathLst>
                <a:path w="4454" h="334" extrusionOk="0">
                  <a:moveTo>
                    <a:pt x="167" y="0"/>
                  </a:moveTo>
                  <a:cubicBezTo>
                    <a:pt x="72" y="0"/>
                    <a:pt x="1" y="84"/>
                    <a:pt x="1" y="167"/>
                  </a:cubicBezTo>
                  <a:cubicBezTo>
                    <a:pt x="1" y="262"/>
                    <a:pt x="72" y="334"/>
                    <a:pt x="167" y="334"/>
                  </a:cubicBezTo>
                  <a:lnTo>
                    <a:pt x="4287" y="334"/>
                  </a:lnTo>
                  <a:cubicBezTo>
                    <a:pt x="4370" y="334"/>
                    <a:pt x="4454" y="262"/>
                    <a:pt x="4454" y="167"/>
                  </a:cubicBezTo>
                  <a:cubicBezTo>
                    <a:pt x="4454" y="84"/>
                    <a:pt x="4370" y="0"/>
                    <a:pt x="428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1" name="Google Shape;1061;p38"/>
          <p:cNvGrpSpPr/>
          <p:nvPr/>
        </p:nvGrpSpPr>
        <p:grpSpPr>
          <a:xfrm>
            <a:off x="4907392" y="3794898"/>
            <a:ext cx="452162" cy="401932"/>
            <a:chOff x="5778676" y="3826972"/>
            <a:chExt cx="349052" cy="313055"/>
          </a:xfrm>
        </p:grpSpPr>
        <p:sp>
          <p:nvSpPr>
            <p:cNvPr id="1062" name="Google Shape;1062;p38"/>
            <p:cNvSpPr/>
            <p:nvPr/>
          </p:nvSpPr>
          <p:spPr>
            <a:xfrm>
              <a:off x="5923045" y="3890659"/>
              <a:ext cx="27690" cy="48155"/>
            </a:xfrm>
            <a:custGeom>
              <a:avLst/>
              <a:gdLst/>
              <a:ahLst/>
              <a:cxnLst/>
              <a:rect l="l" t="t" r="r" b="b"/>
              <a:pathLst>
                <a:path w="870" h="1513" extrusionOk="0">
                  <a:moveTo>
                    <a:pt x="406" y="286"/>
                  </a:moveTo>
                  <a:lnTo>
                    <a:pt x="406" y="560"/>
                  </a:lnTo>
                  <a:cubicBezTo>
                    <a:pt x="299" y="524"/>
                    <a:pt x="251" y="488"/>
                    <a:pt x="251" y="417"/>
                  </a:cubicBezTo>
                  <a:cubicBezTo>
                    <a:pt x="251" y="345"/>
                    <a:pt x="334" y="298"/>
                    <a:pt x="406" y="286"/>
                  </a:cubicBezTo>
                  <a:close/>
                  <a:moveTo>
                    <a:pt x="513" y="845"/>
                  </a:moveTo>
                  <a:cubicBezTo>
                    <a:pt x="632" y="893"/>
                    <a:pt x="644" y="953"/>
                    <a:pt x="644" y="1012"/>
                  </a:cubicBezTo>
                  <a:cubicBezTo>
                    <a:pt x="644" y="1119"/>
                    <a:pt x="584" y="1155"/>
                    <a:pt x="513" y="1179"/>
                  </a:cubicBezTo>
                  <a:lnTo>
                    <a:pt x="513" y="845"/>
                  </a:lnTo>
                  <a:close/>
                  <a:moveTo>
                    <a:pt x="465" y="0"/>
                  </a:moveTo>
                  <a:cubicBezTo>
                    <a:pt x="441" y="0"/>
                    <a:pt x="406" y="12"/>
                    <a:pt x="406" y="48"/>
                  </a:cubicBezTo>
                  <a:lnTo>
                    <a:pt x="406" y="83"/>
                  </a:lnTo>
                  <a:cubicBezTo>
                    <a:pt x="179" y="119"/>
                    <a:pt x="48" y="238"/>
                    <a:pt x="48" y="441"/>
                  </a:cubicBezTo>
                  <a:cubicBezTo>
                    <a:pt x="48" y="667"/>
                    <a:pt x="215" y="738"/>
                    <a:pt x="406" y="810"/>
                  </a:cubicBezTo>
                  <a:lnTo>
                    <a:pt x="406" y="1191"/>
                  </a:lnTo>
                  <a:cubicBezTo>
                    <a:pt x="299" y="1167"/>
                    <a:pt x="251" y="1143"/>
                    <a:pt x="168" y="1072"/>
                  </a:cubicBezTo>
                  <a:cubicBezTo>
                    <a:pt x="149" y="1058"/>
                    <a:pt x="132" y="1051"/>
                    <a:pt x="116" y="1051"/>
                  </a:cubicBezTo>
                  <a:cubicBezTo>
                    <a:pt x="92" y="1051"/>
                    <a:pt x="70" y="1067"/>
                    <a:pt x="48" y="1095"/>
                  </a:cubicBezTo>
                  <a:cubicBezTo>
                    <a:pt x="1" y="1155"/>
                    <a:pt x="1" y="1215"/>
                    <a:pt x="48" y="1262"/>
                  </a:cubicBezTo>
                  <a:cubicBezTo>
                    <a:pt x="120" y="1357"/>
                    <a:pt x="275" y="1417"/>
                    <a:pt x="406" y="1417"/>
                  </a:cubicBezTo>
                  <a:lnTo>
                    <a:pt x="406" y="1476"/>
                  </a:lnTo>
                  <a:cubicBezTo>
                    <a:pt x="406" y="1500"/>
                    <a:pt x="441" y="1512"/>
                    <a:pt x="465" y="1512"/>
                  </a:cubicBezTo>
                  <a:cubicBezTo>
                    <a:pt x="501" y="1512"/>
                    <a:pt x="525" y="1500"/>
                    <a:pt x="525" y="1476"/>
                  </a:cubicBezTo>
                  <a:lnTo>
                    <a:pt x="525" y="1417"/>
                  </a:lnTo>
                  <a:cubicBezTo>
                    <a:pt x="715" y="1381"/>
                    <a:pt x="870" y="1262"/>
                    <a:pt x="870" y="1024"/>
                  </a:cubicBezTo>
                  <a:cubicBezTo>
                    <a:pt x="870" y="774"/>
                    <a:pt x="739" y="679"/>
                    <a:pt x="525" y="607"/>
                  </a:cubicBezTo>
                  <a:lnTo>
                    <a:pt x="525" y="286"/>
                  </a:lnTo>
                  <a:cubicBezTo>
                    <a:pt x="572" y="286"/>
                    <a:pt x="596" y="298"/>
                    <a:pt x="656" y="322"/>
                  </a:cubicBezTo>
                  <a:cubicBezTo>
                    <a:pt x="682" y="335"/>
                    <a:pt x="713" y="352"/>
                    <a:pt x="745" y="352"/>
                  </a:cubicBezTo>
                  <a:cubicBezTo>
                    <a:pt x="770" y="352"/>
                    <a:pt x="796" y="341"/>
                    <a:pt x="822" y="310"/>
                  </a:cubicBezTo>
                  <a:cubicBezTo>
                    <a:pt x="858" y="262"/>
                    <a:pt x="870" y="202"/>
                    <a:pt x="810" y="155"/>
                  </a:cubicBezTo>
                  <a:cubicBezTo>
                    <a:pt x="739" y="107"/>
                    <a:pt x="620" y="83"/>
                    <a:pt x="525" y="83"/>
                  </a:cubicBezTo>
                  <a:lnTo>
                    <a:pt x="525" y="48"/>
                  </a:lnTo>
                  <a:cubicBezTo>
                    <a:pt x="525" y="12"/>
                    <a:pt x="501" y="0"/>
                    <a:pt x="46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1063;p38"/>
            <p:cNvSpPr/>
            <p:nvPr/>
          </p:nvSpPr>
          <p:spPr>
            <a:xfrm>
              <a:off x="5976866" y="3843268"/>
              <a:ext cx="80364" cy="80364"/>
            </a:xfrm>
            <a:custGeom>
              <a:avLst/>
              <a:gdLst/>
              <a:ahLst/>
              <a:cxnLst/>
              <a:rect l="l" t="t" r="r" b="b"/>
              <a:pathLst>
                <a:path w="2525" h="2525" extrusionOk="0">
                  <a:moveTo>
                    <a:pt x="1263" y="310"/>
                  </a:moveTo>
                  <a:cubicBezTo>
                    <a:pt x="1786" y="310"/>
                    <a:pt x="2215" y="739"/>
                    <a:pt x="2215" y="1263"/>
                  </a:cubicBezTo>
                  <a:cubicBezTo>
                    <a:pt x="2215" y="1787"/>
                    <a:pt x="1798" y="2215"/>
                    <a:pt x="1263" y="2215"/>
                  </a:cubicBezTo>
                  <a:cubicBezTo>
                    <a:pt x="739" y="2215"/>
                    <a:pt x="310" y="1787"/>
                    <a:pt x="310" y="1263"/>
                  </a:cubicBezTo>
                  <a:cubicBezTo>
                    <a:pt x="310" y="739"/>
                    <a:pt x="739" y="310"/>
                    <a:pt x="1263" y="310"/>
                  </a:cubicBezTo>
                  <a:close/>
                  <a:moveTo>
                    <a:pt x="1263" y="1"/>
                  </a:moveTo>
                  <a:cubicBezTo>
                    <a:pt x="560" y="1"/>
                    <a:pt x="1" y="560"/>
                    <a:pt x="1" y="1263"/>
                  </a:cubicBezTo>
                  <a:cubicBezTo>
                    <a:pt x="1" y="1965"/>
                    <a:pt x="560" y="2525"/>
                    <a:pt x="1263" y="2525"/>
                  </a:cubicBezTo>
                  <a:cubicBezTo>
                    <a:pt x="1965" y="2525"/>
                    <a:pt x="2525" y="1965"/>
                    <a:pt x="2525" y="1263"/>
                  </a:cubicBezTo>
                  <a:cubicBezTo>
                    <a:pt x="2525" y="560"/>
                    <a:pt x="1965" y="1"/>
                    <a:pt x="126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38"/>
            <p:cNvSpPr/>
            <p:nvPr/>
          </p:nvSpPr>
          <p:spPr>
            <a:xfrm>
              <a:off x="5879473" y="3826972"/>
              <a:ext cx="193288" cy="144051"/>
            </a:xfrm>
            <a:custGeom>
              <a:avLst/>
              <a:gdLst/>
              <a:ahLst/>
              <a:cxnLst/>
              <a:rect l="l" t="t" r="r" b="b"/>
              <a:pathLst>
                <a:path w="6073" h="4526" extrusionOk="0">
                  <a:moveTo>
                    <a:pt x="1798" y="1775"/>
                  </a:moveTo>
                  <a:cubicBezTo>
                    <a:pt x="2132" y="1775"/>
                    <a:pt x="2430" y="1942"/>
                    <a:pt x="2596" y="2192"/>
                  </a:cubicBezTo>
                  <a:cubicBezTo>
                    <a:pt x="2620" y="2346"/>
                    <a:pt x="2680" y="2477"/>
                    <a:pt x="2739" y="2608"/>
                  </a:cubicBezTo>
                  <a:cubicBezTo>
                    <a:pt x="2739" y="2656"/>
                    <a:pt x="2751" y="2704"/>
                    <a:pt x="2751" y="2727"/>
                  </a:cubicBezTo>
                  <a:cubicBezTo>
                    <a:pt x="2751" y="3251"/>
                    <a:pt x="2322" y="3680"/>
                    <a:pt x="1798" y="3680"/>
                  </a:cubicBezTo>
                  <a:cubicBezTo>
                    <a:pt x="1287" y="3680"/>
                    <a:pt x="846" y="3251"/>
                    <a:pt x="846" y="2727"/>
                  </a:cubicBezTo>
                  <a:cubicBezTo>
                    <a:pt x="846" y="2203"/>
                    <a:pt x="1287" y="1775"/>
                    <a:pt x="1798" y="1775"/>
                  </a:cubicBezTo>
                  <a:close/>
                  <a:moveTo>
                    <a:pt x="1810" y="1251"/>
                  </a:moveTo>
                  <a:cubicBezTo>
                    <a:pt x="2072" y="1251"/>
                    <a:pt x="2334" y="1334"/>
                    <a:pt x="2560" y="1465"/>
                  </a:cubicBezTo>
                  <a:cubicBezTo>
                    <a:pt x="2549" y="1537"/>
                    <a:pt x="2549" y="1632"/>
                    <a:pt x="2537" y="1692"/>
                  </a:cubicBezTo>
                  <a:cubicBezTo>
                    <a:pt x="2322" y="1537"/>
                    <a:pt x="2072" y="1453"/>
                    <a:pt x="1787" y="1453"/>
                  </a:cubicBezTo>
                  <a:cubicBezTo>
                    <a:pt x="1084" y="1453"/>
                    <a:pt x="525" y="2013"/>
                    <a:pt x="525" y="2715"/>
                  </a:cubicBezTo>
                  <a:cubicBezTo>
                    <a:pt x="525" y="3418"/>
                    <a:pt x="1084" y="3978"/>
                    <a:pt x="1787" y="3978"/>
                  </a:cubicBezTo>
                  <a:cubicBezTo>
                    <a:pt x="2382" y="3978"/>
                    <a:pt x="2894" y="3561"/>
                    <a:pt x="3025" y="3001"/>
                  </a:cubicBezTo>
                  <a:lnTo>
                    <a:pt x="3192" y="3156"/>
                  </a:lnTo>
                  <a:cubicBezTo>
                    <a:pt x="3025" y="3775"/>
                    <a:pt x="2465" y="4204"/>
                    <a:pt x="1810" y="4204"/>
                  </a:cubicBezTo>
                  <a:cubicBezTo>
                    <a:pt x="1001" y="4204"/>
                    <a:pt x="334" y="3549"/>
                    <a:pt x="334" y="2727"/>
                  </a:cubicBezTo>
                  <a:cubicBezTo>
                    <a:pt x="334" y="1906"/>
                    <a:pt x="989" y="1251"/>
                    <a:pt x="1810" y="1251"/>
                  </a:cubicBezTo>
                  <a:close/>
                  <a:moveTo>
                    <a:pt x="4299" y="1"/>
                  </a:moveTo>
                  <a:cubicBezTo>
                    <a:pt x="3549" y="1"/>
                    <a:pt x="2894" y="501"/>
                    <a:pt x="2632" y="1168"/>
                  </a:cubicBezTo>
                  <a:cubicBezTo>
                    <a:pt x="2382" y="1037"/>
                    <a:pt x="2084" y="953"/>
                    <a:pt x="1787" y="953"/>
                  </a:cubicBezTo>
                  <a:cubicBezTo>
                    <a:pt x="810" y="953"/>
                    <a:pt x="1" y="1763"/>
                    <a:pt x="1" y="2739"/>
                  </a:cubicBezTo>
                  <a:cubicBezTo>
                    <a:pt x="1" y="3727"/>
                    <a:pt x="810" y="4525"/>
                    <a:pt x="1787" y="4525"/>
                  </a:cubicBezTo>
                  <a:cubicBezTo>
                    <a:pt x="2549" y="4525"/>
                    <a:pt x="3203" y="4049"/>
                    <a:pt x="3453" y="3370"/>
                  </a:cubicBezTo>
                  <a:cubicBezTo>
                    <a:pt x="3703" y="3501"/>
                    <a:pt x="3989" y="3573"/>
                    <a:pt x="4299" y="3573"/>
                  </a:cubicBezTo>
                  <a:cubicBezTo>
                    <a:pt x="4704" y="3573"/>
                    <a:pt x="5108" y="3442"/>
                    <a:pt x="5418" y="3192"/>
                  </a:cubicBezTo>
                  <a:cubicBezTo>
                    <a:pt x="5728" y="2942"/>
                    <a:pt x="5954" y="2596"/>
                    <a:pt x="6049" y="2203"/>
                  </a:cubicBezTo>
                  <a:cubicBezTo>
                    <a:pt x="6073" y="2108"/>
                    <a:pt x="6037" y="2013"/>
                    <a:pt x="5942" y="2001"/>
                  </a:cubicBezTo>
                  <a:cubicBezTo>
                    <a:pt x="5932" y="2000"/>
                    <a:pt x="5921" y="1999"/>
                    <a:pt x="5911" y="1999"/>
                  </a:cubicBezTo>
                  <a:cubicBezTo>
                    <a:pt x="5839" y="1999"/>
                    <a:pt x="5772" y="2037"/>
                    <a:pt x="5751" y="2120"/>
                  </a:cubicBezTo>
                  <a:cubicBezTo>
                    <a:pt x="5597" y="2787"/>
                    <a:pt x="5001" y="3251"/>
                    <a:pt x="4323" y="3251"/>
                  </a:cubicBezTo>
                  <a:cubicBezTo>
                    <a:pt x="3787" y="3251"/>
                    <a:pt x="3311" y="2965"/>
                    <a:pt x="3037" y="2501"/>
                  </a:cubicBezTo>
                  <a:cubicBezTo>
                    <a:pt x="3013" y="2358"/>
                    <a:pt x="2953" y="2203"/>
                    <a:pt x="2882" y="2084"/>
                  </a:cubicBezTo>
                  <a:cubicBezTo>
                    <a:pt x="2680" y="1180"/>
                    <a:pt x="3382" y="322"/>
                    <a:pt x="4311" y="322"/>
                  </a:cubicBezTo>
                  <a:cubicBezTo>
                    <a:pt x="4989" y="322"/>
                    <a:pt x="5585" y="775"/>
                    <a:pt x="5739" y="1453"/>
                  </a:cubicBezTo>
                  <a:cubicBezTo>
                    <a:pt x="5750" y="1528"/>
                    <a:pt x="5818" y="1574"/>
                    <a:pt x="5901" y="1574"/>
                  </a:cubicBezTo>
                  <a:cubicBezTo>
                    <a:pt x="5911" y="1574"/>
                    <a:pt x="5920" y="1574"/>
                    <a:pt x="5930" y="1572"/>
                  </a:cubicBezTo>
                  <a:cubicBezTo>
                    <a:pt x="6013" y="1549"/>
                    <a:pt x="6061" y="1465"/>
                    <a:pt x="6049" y="1370"/>
                  </a:cubicBezTo>
                  <a:cubicBezTo>
                    <a:pt x="5954" y="989"/>
                    <a:pt x="5739" y="644"/>
                    <a:pt x="5418" y="394"/>
                  </a:cubicBezTo>
                  <a:cubicBezTo>
                    <a:pt x="5108" y="144"/>
                    <a:pt x="4704" y="1"/>
                    <a:pt x="42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38"/>
            <p:cNvSpPr/>
            <p:nvPr/>
          </p:nvSpPr>
          <p:spPr>
            <a:xfrm>
              <a:off x="6003760" y="3859946"/>
              <a:ext cx="26958" cy="47773"/>
            </a:xfrm>
            <a:custGeom>
              <a:avLst/>
              <a:gdLst/>
              <a:ahLst/>
              <a:cxnLst/>
              <a:rect l="l" t="t" r="r" b="b"/>
              <a:pathLst>
                <a:path w="847" h="1501" extrusionOk="0">
                  <a:moveTo>
                    <a:pt x="382" y="298"/>
                  </a:moveTo>
                  <a:lnTo>
                    <a:pt x="382" y="572"/>
                  </a:lnTo>
                  <a:cubicBezTo>
                    <a:pt x="287" y="536"/>
                    <a:pt x="239" y="501"/>
                    <a:pt x="239" y="429"/>
                  </a:cubicBezTo>
                  <a:cubicBezTo>
                    <a:pt x="239" y="358"/>
                    <a:pt x="310" y="310"/>
                    <a:pt x="382" y="298"/>
                  </a:cubicBezTo>
                  <a:close/>
                  <a:moveTo>
                    <a:pt x="489" y="870"/>
                  </a:moveTo>
                  <a:cubicBezTo>
                    <a:pt x="608" y="917"/>
                    <a:pt x="620" y="977"/>
                    <a:pt x="620" y="1037"/>
                  </a:cubicBezTo>
                  <a:cubicBezTo>
                    <a:pt x="620" y="1132"/>
                    <a:pt x="560" y="1167"/>
                    <a:pt x="489" y="1203"/>
                  </a:cubicBezTo>
                  <a:lnTo>
                    <a:pt x="489" y="870"/>
                  </a:lnTo>
                  <a:close/>
                  <a:moveTo>
                    <a:pt x="441" y="1"/>
                  </a:moveTo>
                  <a:cubicBezTo>
                    <a:pt x="418" y="1"/>
                    <a:pt x="382" y="13"/>
                    <a:pt x="382" y="36"/>
                  </a:cubicBezTo>
                  <a:lnTo>
                    <a:pt x="382" y="84"/>
                  </a:lnTo>
                  <a:cubicBezTo>
                    <a:pt x="156" y="120"/>
                    <a:pt x="25" y="239"/>
                    <a:pt x="25" y="441"/>
                  </a:cubicBezTo>
                  <a:cubicBezTo>
                    <a:pt x="25" y="679"/>
                    <a:pt x="203" y="739"/>
                    <a:pt x="382" y="810"/>
                  </a:cubicBezTo>
                  <a:lnTo>
                    <a:pt x="382" y="1191"/>
                  </a:lnTo>
                  <a:cubicBezTo>
                    <a:pt x="275" y="1167"/>
                    <a:pt x="239" y="1132"/>
                    <a:pt x="144" y="1072"/>
                  </a:cubicBezTo>
                  <a:cubicBezTo>
                    <a:pt x="125" y="1059"/>
                    <a:pt x="108" y="1053"/>
                    <a:pt x="92" y="1053"/>
                  </a:cubicBezTo>
                  <a:cubicBezTo>
                    <a:pt x="37" y="1053"/>
                    <a:pt x="1" y="1121"/>
                    <a:pt x="1" y="1167"/>
                  </a:cubicBezTo>
                  <a:cubicBezTo>
                    <a:pt x="1" y="1203"/>
                    <a:pt x="13" y="1227"/>
                    <a:pt x="25" y="1251"/>
                  </a:cubicBezTo>
                  <a:cubicBezTo>
                    <a:pt x="96" y="1346"/>
                    <a:pt x="251" y="1394"/>
                    <a:pt x="382" y="1394"/>
                  </a:cubicBezTo>
                  <a:lnTo>
                    <a:pt x="382" y="1453"/>
                  </a:lnTo>
                  <a:cubicBezTo>
                    <a:pt x="382" y="1489"/>
                    <a:pt x="418" y="1501"/>
                    <a:pt x="441" y="1501"/>
                  </a:cubicBezTo>
                  <a:cubicBezTo>
                    <a:pt x="477" y="1501"/>
                    <a:pt x="501" y="1489"/>
                    <a:pt x="501" y="1453"/>
                  </a:cubicBezTo>
                  <a:lnTo>
                    <a:pt x="501" y="1394"/>
                  </a:lnTo>
                  <a:cubicBezTo>
                    <a:pt x="703" y="1370"/>
                    <a:pt x="846" y="1251"/>
                    <a:pt x="846" y="1013"/>
                  </a:cubicBezTo>
                  <a:cubicBezTo>
                    <a:pt x="846" y="786"/>
                    <a:pt x="691" y="691"/>
                    <a:pt x="501" y="620"/>
                  </a:cubicBezTo>
                  <a:lnTo>
                    <a:pt x="501" y="298"/>
                  </a:lnTo>
                  <a:cubicBezTo>
                    <a:pt x="584" y="298"/>
                    <a:pt x="608" y="310"/>
                    <a:pt x="680" y="358"/>
                  </a:cubicBezTo>
                  <a:cubicBezTo>
                    <a:pt x="694" y="362"/>
                    <a:pt x="709" y="364"/>
                    <a:pt x="723" y="364"/>
                  </a:cubicBezTo>
                  <a:cubicBezTo>
                    <a:pt x="754" y="364"/>
                    <a:pt x="782" y="351"/>
                    <a:pt x="799" y="310"/>
                  </a:cubicBezTo>
                  <a:cubicBezTo>
                    <a:pt x="834" y="263"/>
                    <a:pt x="846" y="203"/>
                    <a:pt x="787" y="155"/>
                  </a:cubicBezTo>
                  <a:cubicBezTo>
                    <a:pt x="715" y="96"/>
                    <a:pt x="596" y="84"/>
                    <a:pt x="501" y="84"/>
                  </a:cubicBezTo>
                  <a:lnTo>
                    <a:pt x="501" y="36"/>
                  </a:lnTo>
                  <a:cubicBezTo>
                    <a:pt x="501" y="13"/>
                    <a:pt x="477" y="1"/>
                    <a:pt x="44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38"/>
            <p:cNvSpPr/>
            <p:nvPr/>
          </p:nvSpPr>
          <p:spPr>
            <a:xfrm>
              <a:off x="5778676" y="3939865"/>
              <a:ext cx="349052" cy="200163"/>
            </a:xfrm>
            <a:custGeom>
              <a:avLst/>
              <a:gdLst/>
              <a:ahLst/>
              <a:cxnLst/>
              <a:rect l="l" t="t" r="r" b="b"/>
              <a:pathLst>
                <a:path w="10967" h="6289" extrusionOk="0">
                  <a:moveTo>
                    <a:pt x="3483" y="1855"/>
                  </a:moveTo>
                  <a:cubicBezTo>
                    <a:pt x="3500" y="1855"/>
                    <a:pt x="3513" y="1868"/>
                    <a:pt x="3513" y="1895"/>
                  </a:cubicBezTo>
                  <a:cubicBezTo>
                    <a:pt x="3584" y="2074"/>
                    <a:pt x="4573" y="4693"/>
                    <a:pt x="4620" y="4776"/>
                  </a:cubicBezTo>
                  <a:cubicBezTo>
                    <a:pt x="4632" y="4788"/>
                    <a:pt x="4620" y="4824"/>
                    <a:pt x="4584" y="4824"/>
                  </a:cubicBezTo>
                  <a:lnTo>
                    <a:pt x="3882" y="5086"/>
                  </a:lnTo>
                  <a:cubicBezTo>
                    <a:pt x="3846" y="4955"/>
                    <a:pt x="2846" y="2300"/>
                    <a:pt x="2775" y="2133"/>
                  </a:cubicBezTo>
                  <a:lnTo>
                    <a:pt x="3465" y="1859"/>
                  </a:lnTo>
                  <a:cubicBezTo>
                    <a:pt x="3471" y="1856"/>
                    <a:pt x="3477" y="1855"/>
                    <a:pt x="3483" y="1855"/>
                  </a:cubicBezTo>
                  <a:close/>
                  <a:moveTo>
                    <a:pt x="2477" y="2228"/>
                  </a:moveTo>
                  <a:lnTo>
                    <a:pt x="3584" y="5193"/>
                  </a:lnTo>
                  <a:cubicBezTo>
                    <a:pt x="3072" y="5407"/>
                    <a:pt x="1739" y="5907"/>
                    <a:pt x="1513" y="6003"/>
                  </a:cubicBezTo>
                  <a:cubicBezTo>
                    <a:pt x="1507" y="6005"/>
                    <a:pt x="1500" y="6007"/>
                    <a:pt x="1493" y="6007"/>
                  </a:cubicBezTo>
                  <a:cubicBezTo>
                    <a:pt x="1468" y="6007"/>
                    <a:pt x="1438" y="5991"/>
                    <a:pt x="1429" y="5955"/>
                  </a:cubicBezTo>
                  <a:lnTo>
                    <a:pt x="358" y="3109"/>
                  </a:lnTo>
                  <a:cubicBezTo>
                    <a:pt x="346" y="3086"/>
                    <a:pt x="358" y="3038"/>
                    <a:pt x="405" y="3026"/>
                  </a:cubicBezTo>
                  <a:cubicBezTo>
                    <a:pt x="1072" y="2764"/>
                    <a:pt x="2013" y="2407"/>
                    <a:pt x="2477" y="2228"/>
                  </a:cubicBezTo>
                  <a:close/>
                  <a:moveTo>
                    <a:pt x="10060" y="0"/>
                  </a:moveTo>
                  <a:cubicBezTo>
                    <a:pt x="9818" y="0"/>
                    <a:pt x="9583" y="125"/>
                    <a:pt x="9407" y="288"/>
                  </a:cubicBezTo>
                  <a:lnTo>
                    <a:pt x="7728" y="1681"/>
                  </a:lnTo>
                  <a:cubicBezTo>
                    <a:pt x="7632" y="1478"/>
                    <a:pt x="7430" y="1264"/>
                    <a:pt x="7061" y="1264"/>
                  </a:cubicBezTo>
                  <a:cubicBezTo>
                    <a:pt x="6668" y="1264"/>
                    <a:pt x="6361" y="1262"/>
                    <a:pt x="6115" y="1262"/>
                  </a:cubicBezTo>
                  <a:cubicBezTo>
                    <a:pt x="5377" y="1262"/>
                    <a:pt x="5192" y="1276"/>
                    <a:pt x="4906" y="1383"/>
                  </a:cubicBezTo>
                  <a:lnTo>
                    <a:pt x="3834" y="1835"/>
                  </a:lnTo>
                  <a:lnTo>
                    <a:pt x="3822" y="1788"/>
                  </a:lnTo>
                  <a:cubicBezTo>
                    <a:pt x="3766" y="1647"/>
                    <a:pt x="3637" y="1551"/>
                    <a:pt x="3491" y="1551"/>
                  </a:cubicBezTo>
                  <a:cubicBezTo>
                    <a:pt x="3451" y="1551"/>
                    <a:pt x="3411" y="1558"/>
                    <a:pt x="3370" y="1574"/>
                  </a:cubicBezTo>
                  <a:lnTo>
                    <a:pt x="2560" y="1871"/>
                  </a:lnTo>
                  <a:cubicBezTo>
                    <a:pt x="2203" y="2014"/>
                    <a:pt x="1084" y="2431"/>
                    <a:pt x="298" y="2728"/>
                  </a:cubicBezTo>
                  <a:cubicBezTo>
                    <a:pt x="108" y="2800"/>
                    <a:pt x="1" y="3026"/>
                    <a:pt x="72" y="3217"/>
                  </a:cubicBezTo>
                  <a:lnTo>
                    <a:pt x="1144" y="6038"/>
                  </a:lnTo>
                  <a:cubicBezTo>
                    <a:pt x="1199" y="6196"/>
                    <a:pt x="1348" y="6288"/>
                    <a:pt x="1501" y="6288"/>
                  </a:cubicBezTo>
                  <a:cubicBezTo>
                    <a:pt x="1545" y="6288"/>
                    <a:pt x="1589" y="6281"/>
                    <a:pt x="1632" y="6265"/>
                  </a:cubicBezTo>
                  <a:cubicBezTo>
                    <a:pt x="1870" y="6181"/>
                    <a:pt x="3501" y="5562"/>
                    <a:pt x="3858" y="5431"/>
                  </a:cubicBezTo>
                  <a:lnTo>
                    <a:pt x="4704" y="5122"/>
                  </a:lnTo>
                  <a:cubicBezTo>
                    <a:pt x="4882" y="5050"/>
                    <a:pt x="4989" y="4848"/>
                    <a:pt x="4918" y="4657"/>
                  </a:cubicBezTo>
                  <a:lnTo>
                    <a:pt x="4894" y="4622"/>
                  </a:lnTo>
                  <a:cubicBezTo>
                    <a:pt x="5454" y="4383"/>
                    <a:pt x="5466" y="4360"/>
                    <a:pt x="6049" y="4360"/>
                  </a:cubicBezTo>
                  <a:cubicBezTo>
                    <a:pt x="6132" y="4360"/>
                    <a:pt x="6204" y="4288"/>
                    <a:pt x="6204" y="4193"/>
                  </a:cubicBezTo>
                  <a:cubicBezTo>
                    <a:pt x="6204" y="4110"/>
                    <a:pt x="6132" y="4026"/>
                    <a:pt x="6049" y="4026"/>
                  </a:cubicBezTo>
                  <a:cubicBezTo>
                    <a:pt x="5418" y="4026"/>
                    <a:pt x="5358" y="4074"/>
                    <a:pt x="4799" y="4312"/>
                  </a:cubicBezTo>
                  <a:lnTo>
                    <a:pt x="3965" y="2097"/>
                  </a:lnTo>
                  <a:lnTo>
                    <a:pt x="5037" y="1645"/>
                  </a:lnTo>
                  <a:cubicBezTo>
                    <a:pt x="5251" y="1571"/>
                    <a:pt x="5403" y="1559"/>
                    <a:pt x="5989" y="1559"/>
                  </a:cubicBezTo>
                  <a:cubicBezTo>
                    <a:pt x="6250" y="1559"/>
                    <a:pt x="6597" y="1562"/>
                    <a:pt x="7073" y="1562"/>
                  </a:cubicBezTo>
                  <a:cubicBezTo>
                    <a:pt x="7240" y="1562"/>
                    <a:pt x="7359" y="1621"/>
                    <a:pt x="7430" y="1740"/>
                  </a:cubicBezTo>
                  <a:cubicBezTo>
                    <a:pt x="7478" y="1835"/>
                    <a:pt x="7490" y="1919"/>
                    <a:pt x="7502" y="1931"/>
                  </a:cubicBezTo>
                  <a:cubicBezTo>
                    <a:pt x="7502" y="1990"/>
                    <a:pt x="7454" y="2276"/>
                    <a:pt x="7180" y="2336"/>
                  </a:cubicBezTo>
                  <a:cubicBezTo>
                    <a:pt x="6740" y="2407"/>
                    <a:pt x="5823" y="2538"/>
                    <a:pt x="5811" y="2538"/>
                  </a:cubicBezTo>
                  <a:cubicBezTo>
                    <a:pt x="5716" y="2562"/>
                    <a:pt x="5656" y="2633"/>
                    <a:pt x="5668" y="2728"/>
                  </a:cubicBezTo>
                  <a:cubicBezTo>
                    <a:pt x="5692" y="2800"/>
                    <a:pt x="5751" y="2859"/>
                    <a:pt x="5823" y="2859"/>
                  </a:cubicBezTo>
                  <a:lnTo>
                    <a:pt x="5847" y="2859"/>
                  </a:lnTo>
                  <a:cubicBezTo>
                    <a:pt x="5870" y="2859"/>
                    <a:pt x="6787" y="2728"/>
                    <a:pt x="7240" y="2645"/>
                  </a:cubicBezTo>
                  <a:cubicBezTo>
                    <a:pt x="7632" y="2574"/>
                    <a:pt x="7787" y="2240"/>
                    <a:pt x="7811" y="2026"/>
                  </a:cubicBezTo>
                  <a:lnTo>
                    <a:pt x="9633" y="514"/>
                  </a:lnTo>
                  <a:cubicBezTo>
                    <a:pt x="9747" y="415"/>
                    <a:pt x="9895" y="311"/>
                    <a:pt x="10058" y="311"/>
                  </a:cubicBezTo>
                  <a:cubicBezTo>
                    <a:pt x="10151" y="311"/>
                    <a:pt x="10248" y="344"/>
                    <a:pt x="10347" y="431"/>
                  </a:cubicBezTo>
                  <a:cubicBezTo>
                    <a:pt x="10645" y="728"/>
                    <a:pt x="10371" y="1073"/>
                    <a:pt x="10299" y="1145"/>
                  </a:cubicBezTo>
                  <a:cubicBezTo>
                    <a:pt x="10228" y="1216"/>
                    <a:pt x="8013" y="3609"/>
                    <a:pt x="8013" y="3609"/>
                  </a:cubicBezTo>
                  <a:cubicBezTo>
                    <a:pt x="7680" y="3990"/>
                    <a:pt x="7251" y="4050"/>
                    <a:pt x="7073" y="4062"/>
                  </a:cubicBezTo>
                  <a:lnTo>
                    <a:pt x="6787" y="4062"/>
                  </a:lnTo>
                  <a:cubicBezTo>
                    <a:pt x="6704" y="4062"/>
                    <a:pt x="6620" y="4133"/>
                    <a:pt x="6620" y="4229"/>
                  </a:cubicBezTo>
                  <a:cubicBezTo>
                    <a:pt x="6620" y="4312"/>
                    <a:pt x="6704" y="4383"/>
                    <a:pt x="6787" y="4383"/>
                  </a:cubicBezTo>
                  <a:lnTo>
                    <a:pt x="7097" y="4383"/>
                  </a:lnTo>
                  <a:cubicBezTo>
                    <a:pt x="7311" y="4371"/>
                    <a:pt x="7859" y="4300"/>
                    <a:pt x="8264" y="3836"/>
                  </a:cubicBezTo>
                  <a:lnTo>
                    <a:pt x="10550" y="1371"/>
                  </a:lnTo>
                  <a:cubicBezTo>
                    <a:pt x="10728" y="1121"/>
                    <a:pt x="10966" y="621"/>
                    <a:pt x="10550" y="204"/>
                  </a:cubicBezTo>
                  <a:cubicBezTo>
                    <a:pt x="10395" y="59"/>
                    <a:pt x="10226" y="0"/>
                    <a:pt x="100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7" name="Google Shape;1067;p38"/>
          <p:cNvGrpSpPr/>
          <p:nvPr/>
        </p:nvGrpSpPr>
        <p:grpSpPr>
          <a:xfrm>
            <a:off x="3791285" y="1692813"/>
            <a:ext cx="401915" cy="401916"/>
            <a:chOff x="4874902" y="3808799"/>
            <a:chExt cx="345615" cy="350835"/>
          </a:xfrm>
        </p:grpSpPr>
        <p:sp>
          <p:nvSpPr>
            <p:cNvPr id="1068" name="Google Shape;1068;p38"/>
            <p:cNvSpPr/>
            <p:nvPr/>
          </p:nvSpPr>
          <p:spPr>
            <a:xfrm>
              <a:off x="4874902" y="3808799"/>
              <a:ext cx="345615" cy="350835"/>
            </a:xfrm>
            <a:custGeom>
              <a:avLst/>
              <a:gdLst/>
              <a:ahLst/>
              <a:cxnLst/>
              <a:rect l="l" t="t" r="r" b="b"/>
              <a:pathLst>
                <a:path w="10859" h="11023" extrusionOk="0">
                  <a:moveTo>
                    <a:pt x="6632" y="274"/>
                  </a:moveTo>
                  <a:cubicBezTo>
                    <a:pt x="6858" y="274"/>
                    <a:pt x="7037" y="453"/>
                    <a:pt x="7037" y="679"/>
                  </a:cubicBezTo>
                  <a:cubicBezTo>
                    <a:pt x="7037" y="905"/>
                    <a:pt x="6858" y="1084"/>
                    <a:pt x="6632" y="1084"/>
                  </a:cubicBezTo>
                  <a:lnTo>
                    <a:pt x="4906" y="1084"/>
                  </a:lnTo>
                  <a:cubicBezTo>
                    <a:pt x="4691" y="1084"/>
                    <a:pt x="4513" y="905"/>
                    <a:pt x="4513" y="679"/>
                  </a:cubicBezTo>
                  <a:cubicBezTo>
                    <a:pt x="4513" y="453"/>
                    <a:pt x="4691" y="274"/>
                    <a:pt x="4906" y="274"/>
                  </a:cubicBezTo>
                  <a:close/>
                  <a:moveTo>
                    <a:pt x="5965" y="1405"/>
                  </a:moveTo>
                  <a:lnTo>
                    <a:pt x="5965" y="1965"/>
                  </a:lnTo>
                  <a:lnTo>
                    <a:pt x="5572" y="1965"/>
                  </a:lnTo>
                  <a:lnTo>
                    <a:pt x="5572" y="1405"/>
                  </a:lnTo>
                  <a:close/>
                  <a:moveTo>
                    <a:pt x="5790" y="2285"/>
                  </a:moveTo>
                  <a:cubicBezTo>
                    <a:pt x="7012" y="2285"/>
                    <a:pt x="8209" y="2830"/>
                    <a:pt x="9037" y="3834"/>
                  </a:cubicBezTo>
                  <a:cubicBezTo>
                    <a:pt x="10513" y="5632"/>
                    <a:pt x="10228" y="8287"/>
                    <a:pt x="8430" y="9763"/>
                  </a:cubicBezTo>
                  <a:cubicBezTo>
                    <a:pt x="7647" y="10392"/>
                    <a:pt x="6705" y="10700"/>
                    <a:pt x="5771" y="10700"/>
                  </a:cubicBezTo>
                  <a:cubicBezTo>
                    <a:pt x="4545" y="10700"/>
                    <a:pt x="3331" y="10171"/>
                    <a:pt x="2500" y="9144"/>
                  </a:cubicBezTo>
                  <a:cubicBezTo>
                    <a:pt x="405" y="6573"/>
                    <a:pt x="2000" y="2715"/>
                    <a:pt x="5239" y="2322"/>
                  </a:cubicBezTo>
                  <a:cubicBezTo>
                    <a:pt x="5422" y="2297"/>
                    <a:pt x="5606" y="2285"/>
                    <a:pt x="5790" y="2285"/>
                  </a:cubicBezTo>
                  <a:close/>
                  <a:moveTo>
                    <a:pt x="4917" y="0"/>
                  </a:moveTo>
                  <a:cubicBezTo>
                    <a:pt x="4513" y="0"/>
                    <a:pt x="4203" y="322"/>
                    <a:pt x="4203" y="715"/>
                  </a:cubicBezTo>
                  <a:cubicBezTo>
                    <a:pt x="4203" y="1108"/>
                    <a:pt x="4525" y="1429"/>
                    <a:pt x="4917" y="1429"/>
                  </a:cubicBezTo>
                  <a:lnTo>
                    <a:pt x="5251" y="1429"/>
                  </a:lnTo>
                  <a:lnTo>
                    <a:pt x="5251" y="1989"/>
                  </a:lnTo>
                  <a:cubicBezTo>
                    <a:pt x="1727" y="2393"/>
                    <a:pt x="0" y="6573"/>
                    <a:pt x="2262" y="9359"/>
                  </a:cubicBezTo>
                  <a:cubicBezTo>
                    <a:pt x="3161" y="10454"/>
                    <a:pt x="4471" y="11023"/>
                    <a:pt x="5790" y="11023"/>
                  </a:cubicBezTo>
                  <a:cubicBezTo>
                    <a:pt x="6795" y="11023"/>
                    <a:pt x="7805" y="10693"/>
                    <a:pt x="8644" y="10013"/>
                  </a:cubicBezTo>
                  <a:cubicBezTo>
                    <a:pt x="10585" y="8430"/>
                    <a:pt x="10859" y="5561"/>
                    <a:pt x="9287" y="3632"/>
                  </a:cubicBezTo>
                  <a:cubicBezTo>
                    <a:pt x="8513" y="2679"/>
                    <a:pt x="7430" y="2120"/>
                    <a:pt x="6299" y="1989"/>
                  </a:cubicBezTo>
                  <a:lnTo>
                    <a:pt x="6299" y="1429"/>
                  </a:lnTo>
                  <a:lnTo>
                    <a:pt x="6644" y="1429"/>
                  </a:lnTo>
                  <a:cubicBezTo>
                    <a:pt x="7037" y="1429"/>
                    <a:pt x="7358" y="1096"/>
                    <a:pt x="7358" y="715"/>
                  </a:cubicBezTo>
                  <a:cubicBezTo>
                    <a:pt x="7358" y="310"/>
                    <a:pt x="7025" y="0"/>
                    <a:pt x="664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38"/>
            <p:cNvSpPr/>
            <p:nvPr/>
          </p:nvSpPr>
          <p:spPr>
            <a:xfrm>
              <a:off x="4939321" y="4009630"/>
              <a:ext cx="145929" cy="123618"/>
            </a:xfrm>
            <a:custGeom>
              <a:avLst/>
              <a:gdLst/>
              <a:ahLst/>
              <a:cxnLst/>
              <a:rect l="l" t="t" r="r" b="b"/>
              <a:pathLst>
                <a:path w="4585" h="3884" extrusionOk="0">
                  <a:moveTo>
                    <a:pt x="203" y="1"/>
                  </a:moveTo>
                  <a:cubicBezTo>
                    <a:pt x="119" y="1"/>
                    <a:pt x="48" y="72"/>
                    <a:pt x="48" y="155"/>
                  </a:cubicBezTo>
                  <a:cubicBezTo>
                    <a:pt x="48" y="203"/>
                    <a:pt x="0" y="965"/>
                    <a:pt x="429" y="1810"/>
                  </a:cubicBezTo>
                  <a:cubicBezTo>
                    <a:pt x="691" y="2334"/>
                    <a:pt x="1072" y="2799"/>
                    <a:pt x="1548" y="3156"/>
                  </a:cubicBezTo>
                  <a:cubicBezTo>
                    <a:pt x="2212" y="3644"/>
                    <a:pt x="2997" y="3883"/>
                    <a:pt x="3771" y="3883"/>
                  </a:cubicBezTo>
                  <a:cubicBezTo>
                    <a:pt x="3996" y="3883"/>
                    <a:pt x="4221" y="3863"/>
                    <a:pt x="4441" y="3823"/>
                  </a:cubicBezTo>
                  <a:cubicBezTo>
                    <a:pt x="4525" y="3811"/>
                    <a:pt x="4584" y="3715"/>
                    <a:pt x="4572" y="3632"/>
                  </a:cubicBezTo>
                  <a:cubicBezTo>
                    <a:pt x="4540" y="3545"/>
                    <a:pt x="4477" y="3488"/>
                    <a:pt x="4394" y="3488"/>
                  </a:cubicBezTo>
                  <a:cubicBezTo>
                    <a:pt x="4386" y="3488"/>
                    <a:pt x="4378" y="3488"/>
                    <a:pt x="4370" y="3489"/>
                  </a:cubicBezTo>
                  <a:cubicBezTo>
                    <a:pt x="4161" y="3528"/>
                    <a:pt x="3950" y="3547"/>
                    <a:pt x="3739" y="3547"/>
                  </a:cubicBezTo>
                  <a:cubicBezTo>
                    <a:pt x="3035" y="3547"/>
                    <a:pt x="2334" y="3331"/>
                    <a:pt x="1739" y="2882"/>
                  </a:cubicBezTo>
                  <a:cubicBezTo>
                    <a:pt x="286" y="1810"/>
                    <a:pt x="369" y="155"/>
                    <a:pt x="369" y="155"/>
                  </a:cubicBezTo>
                  <a:cubicBezTo>
                    <a:pt x="369" y="72"/>
                    <a:pt x="298" y="1"/>
                    <a:pt x="20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38"/>
            <p:cNvSpPr/>
            <p:nvPr/>
          </p:nvSpPr>
          <p:spPr>
            <a:xfrm>
              <a:off x="4942344" y="3897629"/>
              <a:ext cx="205033" cy="101816"/>
            </a:xfrm>
            <a:custGeom>
              <a:avLst/>
              <a:gdLst/>
              <a:ahLst/>
              <a:cxnLst/>
              <a:rect l="l" t="t" r="r" b="b"/>
              <a:pathLst>
                <a:path w="6442" h="3199" extrusionOk="0">
                  <a:moveTo>
                    <a:pt x="3666" y="0"/>
                  </a:moveTo>
                  <a:cubicBezTo>
                    <a:pt x="1972" y="0"/>
                    <a:pt x="363" y="1175"/>
                    <a:pt x="24" y="3008"/>
                  </a:cubicBezTo>
                  <a:cubicBezTo>
                    <a:pt x="0" y="3115"/>
                    <a:pt x="72" y="3198"/>
                    <a:pt x="179" y="3198"/>
                  </a:cubicBezTo>
                  <a:cubicBezTo>
                    <a:pt x="251" y="3198"/>
                    <a:pt x="322" y="3139"/>
                    <a:pt x="334" y="3067"/>
                  </a:cubicBezTo>
                  <a:cubicBezTo>
                    <a:pt x="656" y="1384"/>
                    <a:pt x="2127" y="318"/>
                    <a:pt x="3670" y="318"/>
                  </a:cubicBezTo>
                  <a:cubicBezTo>
                    <a:pt x="4353" y="318"/>
                    <a:pt x="5050" y="527"/>
                    <a:pt x="5668" y="984"/>
                  </a:cubicBezTo>
                  <a:cubicBezTo>
                    <a:pt x="5846" y="1115"/>
                    <a:pt x="5989" y="1257"/>
                    <a:pt x="6144" y="1412"/>
                  </a:cubicBezTo>
                  <a:cubicBezTo>
                    <a:pt x="6180" y="1448"/>
                    <a:pt x="6228" y="1471"/>
                    <a:pt x="6274" y="1471"/>
                  </a:cubicBezTo>
                  <a:cubicBezTo>
                    <a:pt x="6305" y="1471"/>
                    <a:pt x="6334" y="1460"/>
                    <a:pt x="6358" y="1436"/>
                  </a:cubicBezTo>
                  <a:cubicBezTo>
                    <a:pt x="6430" y="1377"/>
                    <a:pt x="6442" y="1269"/>
                    <a:pt x="6382" y="1210"/>
                  </a:cubicBezTo>
                  <a:cubicBezTo>
                    <a:pt x="6216" y="1031"/>
                    <a:pt x="6049" y="876"/>
                    <a:pt x="5858" y="734"/>
                  </a:cubicBezTo>
                  <a:cubicBezTo>
                    <a:pt x="5179" y="230"/>
                    <a:pt x="4414" y="0"/>
                    <a:pt x="366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Google Shape;1071;p38"/>
            <p:cNvSpPr/>
            <p:nvPr/>
          </p:nvSpPr>
          <p:spPr>
            <a:xfrm>
              <a:off x="5092729" y="3950240"/>
              <a:ext cx="84597" cy="175465"/>
            </a:xfrm>
            <a:custGeom>
              <a:avLst/>
              <a:gdLst/>
              <a:ahLst/>
              <a:cxnLst/>
              <a:rect l="l" t="t" r="r" b="b"/>
              <a:pathLst>
                <a:path w="2658" h="5513" extrusionOk="0">
                  <a:moveTo>
                    <a:pt x="1939" y="0"/>
                  </a:moveTo>
                  <a:cubicBezTo>
                    <a:pt x="1907" y="0"/>
                    <a:pt x="1875" y="11"/>
                    <a:pt x="1848" y="33"/>
                  </a:cubicBezTo>
                  <a:cubicBezTo>
                    <a:pt x="1776" y="81"/>
                    <a:pt x="1741" y="176"/>
                    <a:pt x="1800" y="259"/>
                  </a:cubicBezTo>
                  <a:cubicBezTo>
                    <a:pt x="2145" y="795"/>
                    <a:pt x="2324" y="1414"/>
                    <a:pt x="2324" y="2057"/>
                  </a:cubicBezTo>
                  <a:cubicBezTo>
                    <a:pt x="2324" y="3486"/>
                    <a:pt x="1431" y="4724"/>
                    <a:pt x="169" y="5200"/>
                  </a:cubicBezTo>
                  <a:cubicBezTo>
                    <a:pt x="1" y="5263"/>
                    <a:pt x="55" y="5512"/>
                    <a:pt x="218" y="5512"/>
                  </a:cubicBezTo>
                  <a:cubicBezTo>
                    <a:pt x="239" y="5512"/>
                    <a:pt x="263" y="5508"/>
                    <a:pt x="288" y="5498"/>
                  </a:cubicBezTo>
                  <a:cubicBezTo>
                    <a:pt x="1669" y="4962"/>
                    <a:pt x="2657" y="3605"/>
                    <a:pt x="2657" y="2045"/>
                  </a:cubicBezTo>
                  <a:cubicBezTo>
                    <a:pt x="2622" y="1343"/>
                    <a:pt x="2431" y="676"/>
                    <a:pt x="2074" y="81"/>
                  </a:cubicBezTo>
                  <a:cubicBezTo>
                    <a:pt x="2044" y="29"/>
                    <a:pt x="1992" y="0"/>
                    <a:pt x="193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1072;p38"/>
            <p:cNvSpPr/>
            <p:nvPr/>
          </p:nvSpPr>
          <p:spPr>
            <a:xfrm>
              <a:off x="5004886" y="3993717"/>
              <a:ext cx="81478" cy="55348"/>
            </a:xfrm>
            <a:custGeom>
              <a:avLst/>
              <a:gdLst/>
              <a:ahLst/>
              <a:cxnLst/>
              <a:rect l="l" t="t" r="r" b="b"/>
              <a:pathLst>
                <a:path w="2560" h="1739" extrusionOk="0">
                  <a:moveTo>
                    <a:pt x="1691" y="334"/>
                  </a:moveTo>
                  <a:cubicBezTo>
                    <a:pt x="1976" y="334"/>
                    <a:pt x="2143" y="655"/>
                    <a:pt x="1976" y="882"/>
                  </a:cubicBezTo>
                  <a:cubicBezTo>
                    <a:pt x="1913" y="974"/>
                    <a:pt x="1806" y="1024"/>
                    <a:pt x="1698" y="1024"/>
                  </a:cubicBezTo>
                  <a:cubicBezTo>
                    <a:pt x="1625" y="1024"/>
                    <a:pt x="1551" y="1001"/>
                    <a:pt x="1488" y="953"/>
                  </a:cubicBezTo>
                  <a:cubicBezTo>
                    <a:pt x="1214" y="763"/>
                    <a:pt x="1369" y="334"/>
                    <a:pt x="1691" y="334"/>
                  </a:cubicBezTo>
                  <a:close/>
                  <a:moveTo>
                    <a:pt x="1691" y="1"/>
                  </a:moveTo>
                  <a:cubicBezTo>
                    <a:pt x="1584" y="1"/>
                    <a:pt x="1334" y="36"/>
                    <a:pt x="1155" y="274"/>
                  </a:cubicBezTo>
                  <a:cubicBezTo>
                    <a:pt x="1024" y="453"/>
                    <a:pt x="988" y="655"/>
                    <a:pt x="1048" y="846"/>
                  </a:cubicBezTo>
                  <a:lnTo>
                    <a:pt x="131" y="1441"/>
                  </a:lnTo>
                  <a:cubicBezTo>
                    <a:pt x="0" y="1536"/>
                    <a:pt x="60" y="1739"/>
                    <a:pt x="214" y="1739"/>
                  </a:cubicBezTo>
                  <a:cubicBezTo>
                    <a:pt x="310" y="1739"/>
                    <a:pt x="262" y="1727"/>
                    <a:pt x="1214" y="1132"/>
                  </a:cubicBezTo>
                  <a:cubicBezTo>
                    <a:pt x="1346" y="1279"/>
                    <a:pt x="1520" y="1349"/>
                    <a:pt x="1692" y="1349"/>
                  </a:cubicBezTo>
                  <a:cubicBezTo>
                    <a:pt x="1896" y="1349"/>
                    <a:pt x="2098" y="1252"/>
                    <a:pt x="2226" y="1072"/>
                  </a:cubicBezTo>
                  <a:cubicBezTo>
                    <a:pt x="2560" y="632"/>
                    <a:pt x="2238" y="1"/>
                    <a:pt x="169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1073;p38"/>
            <p:cNvSpPr/>
            <p:nvPr/>
          </p:nvSpPr>
          <p:spPr>
            <a:xfrm>
              <a:off x="5053391" y="3915262"/>
              <a:ext cx="10630" cy="29982"/>
            </a:xfrm>
            <a:custGeom>
              <a:avLst/>
              <a:gdLst/>
              <a:ahLst/>
              <a:cxnLst/>
              <a:rect l="l" t="t" r="r" b="b"/>
              <a:pathLst>
                <a:path w="334" h="942" extrusionOk="0">
                  <a:moveTo>
                    <a:pt x="167" y="1"/>
                  </a:moveTo>
                  <a:cubicBezTo>
                    <a:pt x="83" y="1"/>
                    <a:pt x="0" y="72"/>
                    <a:pt x="0" y="168"/>
                  </a:cubicBezTo>
                  <a:lnTo>
                    <a:pt x="0" y="775"/>
                  </a:lnTo>
                  <a:cubicBezTo>
                    <a:pt x="0" y="858"/>
                    <a:pt x="83" y="942"/>
                    <a:pt x="167" y="942"/>
                  </a:cubicBezTo>
                  <a:cubicBezTo>
                    <a:pt x="262" y="942"/>
                    <a:pt x="333" y="858"/>
                    <a:pt x="333" y="775"/>
                  </a:cubicBezTo>
                  <a:lnTo>
                    <a:pt x="333" y="168"/>
                  </a:lnTo>
                  <a:cubicBezTo>
                    <a:pt x="333" y="72"/>
                    <a:pt x="262" y="1"/>
                    <a:pt x="16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38"/>
            <p:cNvSpPr/>
            <p:nvPr/>
          </p:nvSpPr>
          <p:spPr>
            <a:xfrm>
              <a:off x="5005236" y="3928216"/>
              <a:ext cx="21261" cy="26894"/>
            </a:xfrm>
            <a:custGeom>
              <a:avLst/>
              <a:gdLst/>
              <a:ahLst/>
              <a:cxnLst/>
              <a:rect l="l" t="t" r="r" b="b"/>
              <a:pathLst>
                <a:path w="668" h="845" extrusionOk="0">
                  <a:moveTo>
                    <a:pt x="183" y="1"/>
                  </a:moveTo>
                  <a:cubicBezTo>
                    <a:pt x="156" y="1"/>
                    <a:pt x="130" y="8"/>
                    <a:pt x="108" y="23"/>
                  </a:cubicBezTo>
                  <a:cubicBezTo>
                    <a:pt x="25" y="70"/>
                    <a:pt x="1" y="177"/>
                    <a:pt x="49" y="249"/>
                  </a:cubicBezTo>
                  <a:lnTo>
                    <a:pt x="346" y="773"/>
                  </a:lnTo>
                  <a:cubicBezTo>
                    <a:pt x="382" y="808"/>
                    <a:pt x="430" y="844"/>
                    <a:pt x="489" y="844"/>
                  </a:cubicBezTo>
                  <a:cubicBezTo>
                    <a:pt x="525" y="844"/>
                    <a:pt x="549" y="844"/>
                    <a:pt x="561" y="832"/>
                  </a:cubicBezTo>
                  <a:cubicBezTo>
                    <a:pt x="644" y="785"/>
                    <a:pt x="668" y="677"/>
                    <a:pt x="620" y="606"/>
                  </a:cubicBezTo>
                  <a:lnTo>
                    <a:pt x="322" y="82"/>
                  </a:lnTo>
                  <a:cubicBezTo>
                    <a:pt x="298" y="33"/>
                    <a:pt x="240" y="1"/>
                    <a:pt x="18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1075;p38"/>
            <p:cNvSpPr/>
            <p:nvPr/>
          </p:nvSpPr>
          <p:spPr>
            <a:xfrm>
              <a:off x="4970766" y="3962876"/>
              <a:ext cx="28454" cy="19510"/>
            </a:xfrm>
            <a:custGeom>
              <a:avLst/>
              <a:gdLst/>
              <a:ahLst/>
              <a:cxnLst/>
              <a:rect l="l" t="t" r="r" b="b"/>
              <a:pathLst>
                <a:path w="894" h="613" extrusionOk="0">
                  <a:moveTo>
                    <a:pt x="189" y="1"/>
                  </a:moveTo>
                  <a:cubicBezTo>
                    <a:pt x="130" y="1"/>
                    <a:pt x="69" y="27"/>
                    <a:pt x="36" y="77"/>
                  </a:cubicBezTo>
                  <a:cubicBezTo>
                    <a:pt x="0" y="160"/>
                    <a:pt x="24" y="255"/>
                    <a:pt x="96" y="303"/>
                  </a:cubicBezTo>
                  <a:lnTo>
                    <a:pt x="620" y="600"/>
                  </a:lnTo>
                  <a:cubicBezTo>
                    <a:pt x="655" y="612"/>
                    <a:pt x="679" y="612"/>
                    <a:pt x="691" y="612"/>
                  </a:cubicBezTo>
                  <a:cubicBezTo>
                    <a:pt x="751" y="612"/>
                    <a:pt x="798" y="589"/>
                    <a:pt x="834" y="541"/>
                  </a:cubicBezTo>
                  <a:cubicBezTo>
                    <a:pt x="893" y="470"/>
                    <a:pt x="858" y="362"/>
                    <a:pt x="786" y="315"/>
                  </a:cubicBezTo>
                  <a:lnTo>
                    <a:pt x="262" y="17"/>
                  </a:lnTo>
                  <a:cubicBezTo>
                    <a:pt x="240" y="6"/>
                    <a:pt x="215" y="1"/>
                    <a:pt x="18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1076;p38"/>
            <p:cNvSpPr/>
            <p:nvPr/>
          </p:nvSpPr>
          <p:spPr>
            <a:xfrm>
              <a:off x="4958258" y="4010012"/>
              <a:ext cx="29982" cy="10248"/>
            </a:xfrm>
            <a:custGeom>
              <a:avLst/>
              <a:gdLst/>
              <a:ahLst/>
              <a:cxnLst/>
              <a:rect l="l" t="t" r="r" b="b"/>
              <a:pathLst>
                <a:path w="942" h="322" extrusionOk="0">
                  <a:moveTo>
                    <a:pt x="167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22"/>
                    <a:pt x="167" y="322"/>
                  </a:cubicBezTo>
                  <a:lnTo>
                    <a:pt x="774" y="322"/>
                  </a:lnTo>
                  <a:cubicBezTo>
                    <a:pt x="870" y="322"/>
                    <a:pt x="941" y="251"/>
                    <a:pt x="941" y="167"/>
                  </a:cubicBezTo>
                  <a:cubicBezTo>
                    <a:pt x="941" y="72"/>
                    <a:pt x="870" y="1"/>
                    <a:pt x="77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1077;p38"/>
            <p:cNvSpPr/>
            <p:nvPr/>
          </p:nvSpPr>
          <p:spPr>
            <a:xfrm>
              <a:off x="4969239" y="4047601"/>
              <a:ext cx="30363" cy="20051"/>
            </a:xfrm>
            <a:custGeom>
              <a:avLst/>
              <a:gdLst/>
              <a:ahLst/>
              <a:cxnLst/>
              <a:rect l="l" t="t" r="r" b="b"/>
              <a:pathLst>
                <a:path w="954" h="630" extrusionOk="0">
                  <a:moveTo>
                    <a:pt x="754" y="0"/>
                  </a:moveTo>
                  <a:cubicBezTo>
                    <a:pt x="728" y="0"/>
                    <a:pt x="702" y="7"/>
                    <a:pt x="679" y="22"/>
                  </a:cubicBezTo>
                  <a:lnTo>
                    <a:pt x="156" y="320"/>
                  </a:lnTo>
                  <a:cubicBezTo>
                    <a:pt x="1" y="415"/>
                    <a:pt x="60" y="629"/>
                    <a:pt x="239" y="629"/>
                  </a:cubicBezTo>
                  <a:cubicBezTo>
                    <a:pt x="310" y="629"/>
                    <a:pt x="310" y="605"/>
                    <a:pt x="846" y="308"/>
                  </a:cubicBezTo>
                  <a:cubicBezTo>
                    <a:pt x="918" y="260"/>
                    <a:pt x="953" y="153"/>
                    <a:pt x="906" y="82"/>
                  </a:cubicBezTo>
                  <a:cubicBezTo>
                    <a:pt x="873" y="33"/>
                    <a:pt x="812" y="0"/>
                    <a:pt x="75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1078;p38"/>
            <p:cNvSpPr/>
            <p:nvPr/>
          </p:nvSpPr>
          <p:spPr>
            <a:xfrm>
              <a:off x="5005236" y="4075641"/>
              <a:ext cx="21261" cy="26862"/>
            </a:xfrm>
            <a:custGeom>
              <a:avLst/>
              <a:gdLst/>
              <a:ahLst/>
              <a:cxnLst/>
              <a:rect l="l" t="t" r="r" b="b"/>
              <a:pathLst>
                <a:path w="668" h="844" extrusionOk="0">
                  <a:moveTo>
                    <a:pt x="491" y="0"/>
                  </a:moveTo>
                  <a:cubicBezTo>
                    <a:pt x="440" y="0"/>
                    <a:pt x="391" y="33"/>
                    <a:pt x="358" y="82"/>
                  </a:cubicBezTo>
                  <a:lnTo>
                    <a:pt x="60" y="606"/>
                  </a:lnTo>
                  <a:cubicBezTo>
                    <a:pt x="1" y="701"/>
                    <a:pt x="72" y="844"/>
                    <a:pt x="191" y="844"/>
                  </a:cubicBezTo>
                  <a:cubicBezTo>
                    <a:pt x="251" y="844"/>
                    <a:pt x="299" y="808"/>
                    <a:pt x="322" y="760"/>
                  </a:cubicBezTo>
                  <a:lnTo>
                    <a:pt x="620" y="248"/>
                  </a:lnTo>
                  <a:cubicBezTo>
                    <a:pt x="668" y="165"/>
                    <a:pt x="644" y="70"/>
                    <a:pt x="561" y="22"/>
                  </a:cubicBezTo>
                  <a:cubicBezTo>
                    <a:pt x="538" y="7"/>
                    <a:pt x="514" y="0"/>
                    <a:pt x="49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1079;p38"/>
            <p:cNvSpPr/>
            <p:nvPr/>
          </p:nvSpPr>
          <p:spPr>
            <a:xfrm>
              <a:off x="5053391" y="4085794"/>
              <a:ext cx="10630" cy="29982"/>
            </a:xfrm>
            <a:custGeom>
              <a:avLst/>
              <a:gdLst/>
              <a:ahLst/>
              <a:cxnLst/>
              <a:rect l="l" t="t" r="r" b="b"/>
              <a:pathLst>
                <a:path w="334" h="942" extrusionOk="0">
                  <a:moveTo>
                    <a:pt x="167" y="1"/>
                  </a:moveTo>
                  <a:cubicBezTo>
                    <a:pt x="83" y="1"/>
                    <a:pt x="0" y="72"/>
                    <a:pt x="0" y="167"/>
                  </a:cubicBezTo>
                  <a:lnTo>
                    <a:pt x="0" y="775"/>
                  </a:lnTo>
                  <a:cubicBezTo>
                    <a:pt x="0" y="858"/>
                    <a:pt x="83" y="941"/>
                    <a:pt x="167" y="941"/>
                  </a:cubicBezTo>
                  <a:cubicBezTo>
                    <a:pt x="250" y="941"/>
                    <a:pt x="333" y="858"/>
                    <a:pt x="333" y="775"/>
                  </a:cubicBezTo>
                  <a:lnTo>
                    <a:pt x="333" y="167"/>
                  </a:lnTo>
                  <a:cubicBezTo>
                    <a:pt x="333" y="72"/>
                    <a:pt x="250" y="1"/>
                    <a:pt x="16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1080;p38"/>
            <p:cNvSpPr/>
            <p:nvPr/>
          </p:nvSpPr>
          <p:spPr>
            <a:xfrm>
              <a:off x="5090501" y="4075641"/>
              <a:ext cx="21261" cy="26894"/>
            </a:xfrm>
            <a:custGeom>
              <a:avLst/>
              <a:gdLst/>
              <a:ahLst/>
              <a:cxnLst/>
              <a:rect l="l" t="t" r="r" b="b"/>
              <a:pathLst>
                <a:path w="668" h="845" extrusionOk="0">
                  <a:moveTo>
                    <a:pt x="182" y="0"/>
                  </a:moveTo>
                  <a:cubicBezTo>
                    <a:pt x="156" y="0"/>
                    <a:pt x="130" y="7"/>
                    <a:pt x="108" y="22"/>
                  </a:cubicBezTo>
                  <a:cubicBezTo>
                    <a:pt x="25" y="70"/>
                    <a:pt x="1" y="165"/>
                    <a:pt x="48" y="248"/>
                  </a:cubicBezTo>
                  <a:lnTo>
                    <a:pt x="346" y="760"/>
                  </a:lnTo>
                  <a:cubicBezTo>
                    <a:pt x="370" y="815"/>
                    <a:pt x="424" y="844"/>
                    <a:pt x="479" y="844"/>
                  </a:cubicBezTo>
                  <a:cubicBezTo>
                    <a:pt x="507" y="844"/>
                    <a:pt x="536" y="836"/>
                    <a:pt x="560" y="820"/>
                  </a:cubicBezTo>
                  <a:cubicBezTo>
                    <a:pt x="644" y="784"/>
                    <a:pt x="668" y="677"/>
                    <a:pt x="620" y="606"/>
                  </a:cubicBezTo>
                  <a:lnTo>
                    <a:pt x="322" y="82"/>
                  </a:lnTo>
                  <a:cubicBezTo>
                    <a:pt x="298" y="33"/>
                    <a:pt x="240" y="0"/>
                    <a:pt x="18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38"/>
            <p:cNvSpPr/>
            <p:nvPr/>
          </p:nvSpPr>
          <p:spPr>
            <a:xfrm>
              <a:off x="5117809" y="4048142"/>
              <a:ext cx="28454" cy="19510"/>
            </a:xfrm>
            <a:custGeom>
              <a:avLst/>
              <a:gdLst/>
              <a:ahLst/>
              <a:cxnLst/>
              <a:rect l="l" t="t" r="r" b="b"/>
              <a:pathLst>
                <a:path w="894" h="613" extrusionOk="0">
                  <a:moveTo>
                    <a:pt x="195" y="1"/>
                  </a:moveTo>
                  <a:cubicBezTo>
                    <a:pt x="136" y="1"/>
                    <a:pt x="81" y="27"/>
                    <a:pt x="48" y="77"/>
                  </a:cubicBezTo>
                  <a:cubicBezTo>
                    <a:pt x="0" y="160"/>
                    <a:pt x="36" y="243"/>
                    <a:pt x="107" y="291"/>
                  </a:cubicBezTo>
                  <a:cubicBezTo>
                    <a:pt x="643" y="588"/>
                    <a:pt x="631" y="612"/>
                    <a:pt x="714" y="612"/>
                  </a:cubicBezTo>
                  <a:cubicBezTo>
                    <a:pt x="774" y="612"/>
                    <a:pt x="822" y="588"/>
                    <a:pt x="845" y="541"/>
                  </a:cubicBezTo>
                  <a:cubicBezTo>
                    <a:pt x="893" y="469"/>
                    <a:pt x="869" y="362"/>
                    <a:pt x="786" y="315"/>
                  </a:cubicBezTo>
                  <a:lnTo>
                    <a:pt x="274" y="17"/>
                  </a:lnTo>
                  <a:cubicBezTo>
                    <a:pt x="248" y="6"/>
                    <a:pt x="221" y="1"/>
                    <a:pt x="19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38"/>
            <p:cNvSpPr/>
            <p:nvPr/>
          </p:nvSpPr>
          <p:spPr>
            <a:xfrm>
              <a:off x="5128790" y="4010012"/>
              <a:ext cx="29950" cy="10248"/>
            </a:xfrm>
            <a:custGeom>
              <a:avLst/>
              <a:gdLst/>
              <a:ahLst/>
              <a:cxnLst/>
              <a:rect l="l" t="t" r="r" b="b"/>
              <a:pathLst>
                <a:path w="941" h="322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774" y="322"/>
                  </a:lnTo>
                  <a:cubicBezTo>
                    <a:pt x="870" y="322"/>
                    <a:pt x="941" y="251"/>
                    <a:pt x="941" y="167"/>
                  </a:cubicBezTo>
                  <a:cubicBezTo>
                    <a:pt x="941" y="72"/>
                    <a:pt x="870" y="1"/>
                    <a:pt x="77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1083;p38"/>
            <p:cNvSpPr/>
            <p:nvPr/>
          </p:nvSpPr>
          <p:spPr>
            <a:xfrm>
              <a:off x="5117809" y="3962717"/>
              <a:ext cx="28454" cy="19669"/>
            </a:xfrm>
            <a:custGeom>
              <a:avLst/>
              <a:gdLst/>
              <a:ahLst/>
              <a:cxnLst/>
              <a:rect l="l" t="t" r="r" b="b"/>
              <a:pathLst>
                <a:path w="894" h="618" extrusionOk="0">
                  <a:moveTo>
                    <a:pt x="706" y="0"/>
                  </a:moveTo>
                  <a:cubicBezTo>
                    <a:pt x="679" y="0"/>
                    <a:pt x="654" y="7"/>
                    <a:pt x="631" y="22"/>
                  </a:cubicBezTo>
                  <a:lnTo>
                    <a:pt x="107" y="320"/>
                  </a:lnTo>
                  <a:cubicBezTo>
                    <a:pt x="36" y="367"/>
                    <a:pt x="0" y="475"/>
                    <a:pt x="48" y="546"/>
                  </a:cubicBezTo>
                  <a:cubicBezTo>
                    <a:pt x="83" y="594"/>
                    <a:pt x="143" y="617"/>
                    <a:pt x="202" y="617"/>
                  </a:cubicBezTo>
                  <a:cubicBezTo>
                    <a:pt x="226" y="617"/>
                    <a:pt x="262" y="617"/>
                    <a:pt x="274" y="605"/>
                  </a:cubicBezTo>
                  <a:lnTo>
                    <a:pt x="798" y="308"/>
                  </a:lnTo>
                  <a:cubicBezTo>
                    <a:pt x="869" y="260"/>
                    <a:pt x="893" y="165"/>
                    <a:pt x="857" y="82"/>
                  </a:cubicBezTo>
                  <a:cubicBezTo>
                    <a:pt x="825" y="33"/>
                    <a:pt x="764" y="0"/>
                    <a:pt x="70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1084;p38"/>
            <p:cNvSpPr/>
            <p:nvPr/>
          </p:nvSpPr>
          <p:spPr>
            <a:xfrm>
              <a:off x="5090501" y="3928152"/>
              <a:ext cx="20879" cy="26958"/>
            </a:xfrm>
            <a:custGeom>
              <a:avLst/>
              <a:gdLst/>
              <a:ahLst/>
              <a:cxnLst/>
              <a:rect l="l" t="t" r="r" b="b"/>
              <a:pathLst>
                <a:path w="656" h="847" extrusionOk="0">
                  <a:moveTo>
                    <a:pt x="475" y="0"/>
                  </a:moveTo>
                  <a:cubicBezTo>
                    <a:pt x="424" y="0"/>
                    <a:pt x="370" y="29"/>
                    <a:pt x="346" y="84"/>
                  </a:cubicBezTo>
                  <a:lnTo>
                    <a:pt x="48" y="608"/>
                  </a:lnTo>
                  <a:cubicBezTo>
                    <a:pt x="1" y="679"/>
                    <a:pt x="25" y="787"/>
                    <a:pt x="108" y="834"/>
                  </a:cubicBezTo>
                  <a:cubicBezTo>
                    <a:pt x="132" y="846"/>
                    <a:pt x="168" y="846"/>
                    <a:pt x="179" y="846"/>
                  </a:cubicBezTo>
                  <a:cubicBezTo>
                    <a:pt x="239" y="846"/>
                    <a:pt x="287" y="810"/>
                    <a:pt x="310" y="775"/>
                  </a:cubicBezTo>
                  <a:lnTo>
                    <a:pt x="608" y="251"/>
                  </a:lnTo>
                  <a:cubicBezTo>
                    <a:pt x="656" y="179"/>
                    <a:pt x="620" y="72"/>
                    <a:pt x="549" y="25"/>
                  </a:cubicBezTo>
                  <a:cubicBezTo>
                    <a:pt x="528" y="8"/>
                    <a:pt x="502" y="0"/>
                    <a:pt x="47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5" name="Google Shape;1085;p38"/>
          <p:cNvGrpSpPr/>
          <p:nvPr/>
        </p:nvGrpSpPr>
        <p:grpSpPr>
          <a:xfrm>
            <a:off x="4932631" y="1734972"/>
            <a:ext cx="401900" cy="341637"/>
            <a:chOff x="3564243" y="2289904"/>
            <a:chExt cx="422342" cy="355243"/>
          </a:xfrm>
        </p:grpSpPr>
        <p:sp>
          <p:nvSpPr>
            <p:cNvPr id="1086" name="Google Shape;1086;p38"/>
            <p:cNvSpPr/>
            <p:nvPr/>
          </p:nvSpPr>
          <p:spPr>
            <a:xfrm>
              <a:off x="3564243" y="2291587"/>
              <a:ext cx="66177" cy="351655"/>
            </a:xfrm>
            <a:custGeom>
              <a:avLst/>
              <a:gdLst/>
              <a:ahLst/>
              <a:cxnLst/>
              <a:rect l="l" t="t" r="r" b="b"/>
              <a:pathLst>
                <a:path w="2084" h="11074" extrusionOk="0">
                  <a:moveTo>
                    <a:pt x="1703" y="1918"/>
                  </a:moveTo>
                  <a:lnTo>
                    <a:pt x="1703" y="2727"/>
                  </a:lnTo>
                  <a:cubicBezTo>
                    <a:pt x="1703" y="2823"/>
                    <a:pt x="1667" y="2930"/>
                    <a:pt x="1608" y="2966"/>
                  </a:cubicBezTo>
                  <a:cubicBezTo>
                    <a:pt x="1453" y="3085"/>
                    <a:pt x="1298" y="3287"/>
                    <a:pt x="1239" y="3501"/>
                  </a:cubicBezTo>
                  <a:lnTo>
                    <a:pt x="834" y="3501"/>
                  </a:lnTo>
                  <a:cubicBezTo>
                    <a:pt x="798" y="3299"/>
                    <a:pt x="667" y="3085"/>
                    <a:pt x="524" y="2989"/>
                  </a:cubicBezTo>
                  <a:cubicBezTo>
                    <a:pt x="453" y="2942"/>
                    <a:pt x="393" y="2823"/>
                    <a:pt x="393" y="2727"/>
                  </a:cubicBezTo>
                  <a:lnTo>
                    <a:pt x="393" y="1918"/>
                  </a:lnTo>
                  <a:close/>
                  <a:moveTo>
                    <a:pt x="1227" y="3882"/>
                  </a:moveTo>
                  <a:lnTo>
                    <a:pt x="1227" y="5144"/>
                  </a:lnTo>
                  <a:cubicBezTo>
                    <a:pt x="1227" y="6359"/>
                    <a:pt x="1239" y="7549"/>
                    <a:pt x="1369" y="8752"/>
                  </a:cubicBezTo>
                  <a:cubicBezTo>
                    <a:pt x="1453" y="9478"/>
                    <a:pt x="1489" y="10085"/>
                    <a:pt x="1489" y="10205"/>
                  </a:cubicBezTo>
                  <a:cubicBezTo>
                    <a:pt x="1477" y="10478"/>
                    <a:pt x="1298" y="10681"/>
                    <a:pt x="1048" y="10681"/>
                  </a:cubicBezTo>
                  <a:cubicBezTo>
                    <a:pt x="798" y="10681"/>
                    <a:pt x="619" y="10490"/>
                    <a:pt x="619" y="10228"/>
                  </a:cubicBezTo>
                  <a:cubicBezTo>
                    <a:pt x="619" y="10097"/>
                    <a:pt x="655" y="9490"/>
                    <a:pt x="738" y="8764"/>
                  </a:cubicBezTo>
                  <a:cubicBezTo>
                    <a:pt x="869" y="7561"/>
                    <a:pt x="881" y="6371"/>
                    <a:pt x="881" y="5168"/>
                  </a:cubicBezTo>
                  <a:lnTo>
                    <a:pt x="881" y="3882"/>
                  </a:lnTo>
                  <a:close/>
                  <a:moveTo>
                    <a:pt x="203" y="1"/>
                  </a:moveTo>
                  <a:cubicBezTo>
                    <a:pt x="96" y="1"/>
                    <a:pt x="0" y="84"/>
                    <a:pt x="0" y="191"/>
                  </a:cubicBezTo>
                  <a:lnTo>
                    <a:pt x="0" y="2727"/>
                  </a:lnTo>
                  <a:cubicBezTo>
                    <a:pt x="0" y="2966"/>
                    <a:pt x="143" y="3216"/>
                    <a:pt x="334" y="3335"/>
                  </a:cubicBezTo>
                  <a:cubicBezTo>
                    <a:pt x="393" y="3358"/>
                    <a:pt x="477" y="3573"/>
                    <a:pt x="477" y="3692"/>
                  </a:cubicBezTo>
                  <a:lnTo>
                    <a:pt x="477" y="5144"/>
                  </a:lnTo>
                  <a:cubicBezTo>
                    <a:pt x="477" y="6359"/>
                    <a:pt x="465" y="7526"/>
                    <a:pt x="346" y="8716"/>
                  </a:cubicBezTo>
                  <a:cubicBezTo>
                    <a:pt x="274" y="9454"/>
                    <a:pt x="226" y="10074"/>
                    <a:pt x="226" y="10228"/>
                  </a:cubicBezTo>
                  <a:cubicBezTo>
                    <a:pt x="226" y="10705"/>
                    <a:pt x="584" y="11074"/>
                    <a:pt x="1048" y="11074"/>
                  </a:cubicBezTo>
                  <a:cubicBezTo>
                    <a:pt x="1512" y="11074"/>
                    <a:pt x="1870" y="10705"/>
                    <a:pt x="1870" y="10228"/>
                  </a:cubicBezTo>
                  <a:cubicBezTo>
                    <a:pt x="1870" y="10074"/>
                    <a:pt x="1822" y="9454"/>
                    <a:pt x="1750" y="8716"/>
                  </a:cubicBezTo>
                  <a:cubicBezTo>
                    <a:pt x="1608" y="7526"/>
                    <a:pt x="1608" y="6359"/>
                    <a:pt x="1608" y="5144"/>
                  </a:cubicBezTo>
                  <a:lnTo>
                    <a:pt x="1608" y="3692"/>
                  </a:lnTo>
                  <a:cubicBezTo>
                    <a:pt x="1608" y="3561"/>
                    <a:pt x="1715" y="3358"/>
                    <a:pt x="1834" y="3275"/>
                  </a:cubicBezTo>
                  <a:cubicBezTo>
                    <a:pt x="2024" y="3144"/>
                    <a:pt x="2084" y="2906"/>
                    <a:pt x="2084" y="2704"/>
                  </a:cubicBezTo>
                  <a:lnTo>
                    <a:pt x="2084" y="251"/>
                  </a:lnTo>
                  <a:cubicBezTo>
                    <a:pt x="2084" y="168"/>
                    <a:pt x="2001" y="72"/>
                    <a:pt x="1893" y="72"/>
                  </a:cubicBezTo>
                  <a:cubicBezTo>
                    <a:pt x="1786" y="72"/>
                    <a:pt x="1703" y="168"/>
                    <a:pt x="1703" y="263"/>
                  </a:cubicBezTo>
                  <a:lnTo>
                    <a:pt x="1703" y="1537"/>
                  </a:lnTo>
                  <a:lnTo>
                    <a:pt x="1239" y="1537"/>
                  </a:lnTo>
                  <a:lnTo>
                    <a:pt x="1239" y="191"/>
                  </a:lnTo>
                  <a:cubicBezTo>
                    <a:pt x="1239" y="84"/>
                    <a:pt x="1155" y="1"/>
                    <a:pt x="1048" y="1"/>
                  </a:cubicBezTo>
                  <a:cubicBezTo>
                    <a:pt x="941" y="1"/>
                    <a:pt x="858" y="84"/>
                    <a:pt x="858" y="191"/>
                  </a:cubicBezTo>
                  <a:lnTo>
                    <a:pt x="858" y="1537"/>
                  </a:lnTo>
                  <a:lnTo>
                    <a:pt x="393" y="1537"/>
                  </a:lnTo>
                  <a:lnTo>
                    <a:pt x="393" y="191"/>
                  </a:lnTo>
                  <a:cubicBezTo>
                    <a:pt x="393" y="84"/>
                    <a:pt x="298" y="1"/>
                    <a:pt x="20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1087;p38"/>
            <p:cNvSpPr/>
            <p:nvPr/>
          </p:nvSpPr>
          <p:spPr>
            <a:xfrm>
              <a:off x="3636835" y="2373674"/>
              <a:ext cx="236702" cy="236289"/>
            </a:xfrm>
            <a:custGeom>
              <a:avLst/>
              <a:gdLst/>
              <a:ahLst/>
              <a:cxnLst/>
              <a:rect l="l" t="t" r="r" b="b"/>
              <a:pathLst>
                <a:path w="7454" h="7441" extrusionOk="0">
                  <a:moveTo>
                    <a:pt x="1175" y="0"/>
                  </a:moveTo>
                  <a:cubicBezTo>
                    <a:pt x="1121" y="0"/>
                    <a:pt x="1069" y="25"/>
                    <a:pt x="1036" y="71"/>
                  </a:cubicBezTo>
                  <a:cubicBezTo>
                    <a:pt x="369" y="881"/>
                    <a:pt x="0" y="1905"/>
                    <a:pt x="0" y="2952"/>
                  </a:cubicBezTo>
                  <a:cubicBezTo>
                    <a:pt x="0" y="5429"/>
                    <a:pt x="2024" y="7441"/>
                    <a:pt x="4489" y="7441"/>
                  </a:cubicBezTo>
                  <a:cubicBezTo>
                    <a:pt x="5537" y="7441"/>
                    <a:pt x="6561" y="7072"/>
                    <a:pt x="7358" y="6405"/>
                  </a:cubicBezTo>
                  <a:cubicBezTo>
                    <a:pt x="7454" y="6322"/>
                    <a:pt x="7454" y="6203"/>
                    <a:pt x="7394" y="6131"/>
                  </a:cubicBezTo>
                  <a:cubicBezTo>
                    <a:pt x="7352" y="6083"/>
                    <a:pt x="7286" y="6058"/>
                    <a:pt x="7224" y="6058"/>
                  </a:cubicBezTo>
                  <a:cubicBezTo>
                    <a:pt x="7180" y="6058"/>
                    <a:pt x="7138" y="6071"/>
                    <a:pt x="7108" y="6096"/>
                  </a:cubicBezTo>
                  <a:cubicBezTo>
                    <a:pt x="6382" y="6703"/>
                    <a:pt x="5441" y="7048"/>
                    <a:pt x="4489" y="7048"/>
                  </a:cubicBezTo>
                  <a:cubicBezTo>
                    <a:pt x="2227" y="7048"/>
                    <a:pt x="381" y="5203"/>
                    <a:pt x="381" y="2928"/>
                  </a:cubicBezTo>
                  <a:cubicBezTo>
                    <a:pt x="381" y="1988"/>
                    <a:pt x="727" y="1047"/>
                    <a:pt x="1334" y="309"/>
                  </a:cubicBezTo>
                  <a:cubicBezTo>
                    <a:pt x="1405" y="226"/>
                    <a:pt x="1393" y="107"/>
                    <a:pt x="1298" y="47"/>
                  </a:cubicBezTo>
                  <a:cubicBezTo>
                    <a:pt x="1261" y="16"/>
                    <a:pt x="1217" y="0"/>
                    <a:pt x="117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1088;p38"/>
            <p:cNvSpPr/>
            <p:nvPr/>
          </p:nvSpPr>
          <p:spPr>
            <a:xfrm>
              <a:off x="3685230" y="2324104"/>
              <a:ext cx="237083" cy="235971"/>
            </a:xfrm>
            <a:custGeom>
              <a:avLst/>
              <a:gdLst/>
              <a:ahLst/>
              <a:cxnLst/>
              <a:rect l="l" t="t" r="r" b="b"/>
              <a:pathLst>
                <a:path w="7466" h="7431" extrusionOk="0">
                  <a:moveTo>
                    <a:pt x="2953" y="1"/>
                  </a:moveTo>
                  <a:cubicBezTo>
                    <a:pt x="1905" y="1"/>
                    <a:pt x="893" y="358"/>
                    <a:pt x="96" y="1025"/>
                  </a:cubicBezTo>
                  <a:cubicBezTo>
                    <a:pt x="0" y="1108"/>
                    <a:pt x="0" y="1227"/>
                    <a:pt x="60" y="1299"/>
                  </a:cubicBezTo>
                  <a:cubicBezTo>
                    <a:pt x="99" y="1344"/>
                    <a:pt x="151" y="1364"/>
                    <a:pt x="205" y="1364"/>
                  </a:cubicBezTo>
                  <a:cubicBezTo>
                    <a:pt x="250" y="1364"/>
                    <a:pt x="295" y="1350"/>
                    <a:pt x="334" y="1322"/>
                  </a:cubicBezTo>
                  <a:cubicBezTo>
                    <a:pt x="1060" y="715"/>
                    <a:pt x="2001" y="394"/>
                    <a:pt x="2953" y="394"/>
                  </a:cubicBezTo>
                  <a:cubicBezTo>
                    <a:pt x="5215" y="394"/>
                    <a:pt x="7061" y="2227"/>
                    <a:pt x="7061" y="4501"/>
                  </a:cubicBezTo>
                  <a:cubicBezTo>
                    <a:pt x="7061" y="5454"/>
                    <a:pt x="6727" y="6371"/>
                    <a:pt x="6120" y="7121"/>
                  </a:cubicBezTo>
                  <a:cubicBezTo>
                    <a:pt x="6049" y="7204"/>
                    <a:pt x="6061" y="7323"/>
                    <a:pt x="6156" y="7383"/>
                  </a:cubicBezTo>
                  <a:cubicBezTo>
                    <a:pt x="6180" y="7418"/>
                    <a:pt x="6227" y="7430"/>
                    <a:pt x="6275" y="7430"/>
                  </a:cubicBezTo>
                  <a:cubicBezTo>
                    <a:pt x="6322" y="7430"/>
                    <a:pt x="6382" y="7395"/>
                    <a:pt x="6418" y="7359"/>
                  </a:cubicBezTo>
                  <a:cubicBezTo>
                    <a:pt x="7084" y="6549"/>
                    <a:pt x="7442" y="5537"/>
                    <a:pt x="7442" y="4501"/>
                  </a:cubicBezTo>
                  <a:cubicBezTo>
                    <a:pt x="7465" y="2013"/>
                    <a:pt x="5441" y="1"/>
                    <a:pt x="295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1089;p38"/>
            <p:cNvSpPr/>
            <p:nvPr/>
          </p:nvSpPr>
          <p:spPr>
            <a:xfrm>
              <a:off x="3663668" y="2351699"/>
              <a:ext cx="230668" cy="230668"/>
            </a:xfrm>
            <a:custGeom>
              <a:avLst/>
              <a:gdLst/>
              <a:ahLst/>
              <a:cxnLst/>
              <a:rect l="l" t="t" r="r" b="b"/>
              <a:pathLst>
                <a:path w="7264" h="7264" extrusionOk="0">
                  <a:moveTo>
                    <a:pt x="3632" y="382"/>
                  </a:moveTo>
                  <a:cubicBezTo>
                    <a:pt x="5418" y="382"/>
                    <a:pt x="6871" y="1846"/>
                    <a:pt x="6871" y="3632"/>
                  </a:cubicBezTo>
                  <a:cubicBezTo>
                    <a:pt x="6871" y="5418"/>
                    <a:pt x="5418" y="6871"/>
                    <a:pt x="3632" y="6871"/>
                  </a:cubicBezTo>
                  <a:cubicBezTo>
                    <a:pt x="1846" y="6871"/>
                    <a:pt x="382" y="5418"/>
                    <a:pt x="382" y="3632"/>
                  </a:cubicBezTo>
                  <a:cubicBezTo>
                    <a:pt x="382" y="1846"/>
                    <a:pt x="1846" y="382"/>
                    <a:pt x="3632" y="382"/>
                  </a:cubicBezTo>
                  <a:close/>
                  <a:moveTo>
                    <a:pt x="3632" y="1"/>
                  </a:moveTo>
                  <a:cubicBezTo>
                    <a:pt x="1632" y="1"/>
                    <a:pt x="1" y="1632"/>
                    <a:pt x="1" y="3632"/>
                  </a:cubicBezTo>
                  <a:cubicBezTo>
                    <a:pt x="1" y="5633"/>
                    <a:pt x="1632" y="7264"/>
                    <a:pt x="3632" y="7264"/>
                  </a:cubicBezTo>
                  <a:cubicBezTo>
                    <a:pt x="5644" y="7264"/>
                    <a:pt x="7263" y="5621"/>
                    <a:pt x="7263" y="3632"/>
                  </a:cubicBezTo>
                  <a:cubicBezTo>
                    <a:pt x="7263" y="1620"/>
                    <a:pt x="5620" y="1"/>
                    <a:pt x="363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1090;p38"/>
            <p:cNvSpPr/>
            <p:nvPr/>
          </p:nvSpPr>
          <p:spPr>
            <a:xfrm>
              <a:off x="3933998" y="2289904"/>
              <a:ext cx="52586" cy="355243"/>
            </a:xfrm>
            <a:custGeom>
              <a:avLst/>
              <a:gdLst/>
              <a:ahLst/>
              <a:cxnLst/>
              <a:rect l="l" t="t" r="r" b="b"/>
              <a:pathLst>
                <a:path w="1656" h="11187" extrusionOk="0">
                  <a:moveTo>
                    <a:pt x="1251" y="554"/>
                  </a:moveTo>
                  <a:lnTo>
                    <a:pt x="1251" y="5555"/>
                  </a:lnTo>
                  <a:lnTo>
                    <a:pt x="715" y="5578"/>
                  </a:lnTo>
                  <a:lnTo>
                    <a:pt x="703" y="5578"/>
                  </a:lnTo>
                  <a:cubicBezTo>
                    <a:pt x="693" y="5580"/>
                    <a:pt x="683" y="5580"/>
                    <a:pt x="673" y="5580"/>
                  </a:cubicBezTo>
                  <a:cubicBezTo>
                    <a:pt x="583" y="5580"/>
                    <a:pt x="481" y="5536"/>
                    <a:pt x="417" y="5483"/>
                  </a:cubicBezTo>
                  <a:cubicBezTo>
                    <a:pt x="382" y="5436"/>
                    <a:pt x="370" y="5412"/>
                    <a:pt x="370" y="5412"/>
                  </a:cubicBezTo>
                  <a:lnTo>
                    <a:pt x="370" y="2411"/>
                  </a:lnTo>
                  <a:cubicBezTo>
                    <a:pt x="370" y="1697"/>
                    <a:pt x="703" y="1006"/>
                    <a:pt x="1251" y="554"/>
                  </a:cubicBezTo>
                  <a:close/>
                  <a:moveTo>
                    <a:pt x="1263" y="5959"/>
                  </a:moveTo>
                  <a:cubicBezTo>
                    <a:pt x="1263" y="9448"/>
                    <a:pt x="1275" y="10258"/>
                    <a:pt x="1275" y="10281"/>
                  </a:cubicBezTo>
                  <a:cubicBezTo>
                    <a:pt x="1263" y="10496"/>
                    <a:pt x="1203" y="10769"/>
                    <a:pt x="941" y="10769"/>
                  </a:cubicBezTo>
                  <a:cubicBezTo>
                    <a:pt x="858" y="10769"/>
                    <a:pt x="620" y="10769"/>
                    <a:pt x="620" y="10258"/>
                  </a:cubicBezTo>
                  <a:cubicBezTo>
                    <a:pt x="620" y="10115"/>
                    <a:pt x="667" y="9710"/>
                    <a:pt x="727" y="9246"/>
                  </a:cubicBezTo>
                  <a:cubicBezTo>
                    <a:pt x="822" y="8472"/>
                    <a:pt x="941" y="7400"/>
                    <a:pt x="941" y="6686"/>
                  </a:cubicBezTo>
                  <a:lnTo>
                    <a:pt x="941" y="5959"/>
                  </a:lnTo>
                  <a:close/>
                  <a:moveTo>
                    <a:pt x="1453" y="0"/>
                  </a:moveTo>
                  <a:cubicBezTo>
                    <a:pt x="1420" y="0"/>
                    <a:pt x="1388" y="6"/>
                    <a:pt x="1358" y="18"/>
                  </a:cubicBezTo>
                  <a:cubicBezTo>
                    <a:pt x="524" y="530"/>
                    <a:pt x="1" y="1447"/>
                    <a:pt x="1" y="2435"/>
                  </a:cubicBezTo>
                  <a:lnTo>
                    <a:pt x="1" y="5424"/>
                  </a:lnTo>
                  <a:cubicBezTo>
                    <a:pt x="1" y="5555"/>
                    <a:pt x="60" y="5674"/>
                    <a:pt x="179" y="5781"/>
                  </a:cubicBezTo>
                  <a:cubicBezTo>
                    <a:pt x="286" y="5876"/>
                    <a:pt x="417" y="5936"/>
                    <a:pt x="548" y="5959"/>
                  </a:cubicBezTo>
                  <a:lnTo>
                    <a:pt x="548" y="6709"/>
                  </a:lnTo>
                  <a:cubicBezTo>
                    <a:pt x="548" y="7400"/>
                    <a:pt x="429" y="8460"/>
                    <a:pt x="346" y="9222"/>
                  </a:cubicBezTo>
                  <a:cubicBezTo>
                    <a:pt x="286" y="9710"/>
                    <a:pt x="239" y="10091"/>
                    <a:pt x="239" y="10281"/>
                  </a:cubicBezTo>
                  <a:cubicBezTo>
                    <a:pt x="239" y="11115"/>
                    <a:pt x="774" y="11186"/>
                    <a:pt x="941" y="11186"/>
                  </a:cubicBezTo>
                  <a:cubicBezTo>
                    <a:pt x="1275" y="11186"/>
                    <a:pt x="1656" y="10948"/>
                    <a:pt x="1656" y="10281"/>
                  </a:cubicBezTo>
                  <a:lnTo>
                    <a:pt x="1656" y="185"/>
                  </a:lnTo>
                  <a:cubicBezTo>
                    <a:pt x="1656" y="113"/>
                    <a:pt x="1608" y="54"/>
                    <a:pt x="1548" y="18"/>
                  </a:cubicBezTo>
                  <a:cubicBezTo>
                    <a:pt x="1519" y="6"/>
                    <a:pt x="1486" y="0"/>
                    <a:pt x="145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91" name="Google Shape;1091;p38"/>
          <p:cNvGrpSpPr/>
          <p:nvPr/>
        </p:nvGrpSpPr>
        <p:grpSpPr>
          <a:xfrm>
            <a:off x="5018376" y="2710652"/>
            <a:ext cx="231116" cy="401902"/>
            <a:chOff x="7184363" y="3809604"/>
            <a:chExt cx="202184" cy="352762"/>
          </a:xfrm>
        </p:grpSpPr>
        <p:sp>
          <p:nvSpPr>
            <p:cNvPr id="1092" name="Google Shape;1092;p38"/>
            <p:cNvSpPr/>
            <p:nvPr/>
          </p:nvSpPr>
          <p:spPr>
            <a:xfrm>
              <a:off x="7273111" y="3823716"/>
              <a:ext cx="23541" cy="23573"/>
            </a:xfrm>
            <a:custGeom>
              <a:avLst/>
              <a:gdLst/>
              <a:ahLst/>
              <a:cxnLst/>
              <a:rect l="l" t="t" r="r" b="b"/>
              <a:pathLst>
                <a:path w="739" h="740" extrusionOk="0">
                  <a:moveTo>
                    <a:pt x="370" y="1"/>
                  </a:moveTo>
                  <a:cubicBezTo>
                    <a:pt x="287" y="1"/>
                    <a:pt x="203" y="72"/>
                    <a:pt x="203" y="168"/>
                  </a:cubicBezTo>
                  <a:lnTo>
                    <a:pt x="203" y="203"/>
                  </a:lnTo>
                  <a:lnTo>
                    <a:pt x="168" y="203"/>
                  </a:lnTo>
                  <a:cubicBezTo>
                    <a:pt x="72" y="203"/>
                    <a:pt x="1" y="287"/>
                    <a:pt x="1" y="370"/>
                  </a:cubicBezTo>
                  <a:cubicBezTo>
                    <a:pt x="1" y="465"/>
                    <a:pt x="72" y="537"/>
                    <a:pt x="168" y="537"/>
                  </a:cubicBezTo>
                  <a:lnTo>
                    <a:pt x="203" y="537"/>
                  </a:lnTo>
                  <a:lnTo>
                    <a:pt x="203" y="584"/>
                  </a:lnTo>
                  <a:cubicBezTo>
                    <a:pt x="203" y="668"/>
                    <a:pt x="287" y="739"/>
                    <a:pt x="370" y="739"/>
                  </a:cubicBezTo>
                  <a:cubicBezTo>
                    <a:pt x="453" y="739"/>
                    <a:pt x="537" y="668"/>
                    <a:pt x="537" y="584"/>
                  </a:cubicBezTo>
                  <a:lnTo>
                    <a:pt x="537" y="537"/>
                  </a:lnTo>
                  <a:lnTo>
                    <a:pt x="572" y="537"/>
                  </a:lnTo>
                  <a:cubicBezTo>
                    <a:pt x="668" y="537"/>
                    <a:pt x="739" y="465"/>
                    <a:pt x="739" y="370"/>
                  </a:cubicBezTo>
                  <a:cubicBezTo>
                    <a:pt x="739" y="287"/>
                    <a:pt x="668" y="203"/>
                    <a:pt x="572" y="203"/>
                  </a:cubicBezTo>
                  <a:lnTo>
                    <a:pt x="537" y="203"/>
                  </a:lnTo>
                  <a:lnTo>
                    <a:pt x="537" y="168"/>
                  </a:lnTo>
                  <a:cubicBezTo>
                    <a:pt x="537" y="72"/>
                    <a:pt x="453" y="1"/>
                    <a:pt x="37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1093;p38"/>
            <p:cNvSpPr/>
            <p:nvPr/>
          </p:nvSpPr>
          <p:spPr>
            <a:xfrm>
              <a:off x="7184363" y="3809604"/>
              <a:ext cx="202184" cy="352762"/>
            </a:xfrm>
            <a:custGeom>
              <a:avLst/>
              <a:gdLst/>
              <a:ahLst/>
              <a:cxnLst/>
              <a:rect l="l" t="t" r="r" b="b"/>
              <a:pathLst>
                <a:path w="6347" h="11074" extrusionOk="0">
                  <a:moveTo>
                    <a:pt x="3159" y="310"/>
                  </a:moveTo>
                  <a:cubicBezTo>
                    <a:pt x="3623" y="310"/>
                    <a:pt x="4091" y="390"/>
                    <a:pt x="4561" y="551"/>
                  </a:cubicBezTo>
                  <a:lnTo>
                    <a:pt x="4347" y="1087"/>
                  </a:lnTo>
                  <a:lnTo>
                    <a:pt x="4168" y="1563"/>
                  </a:lnTo>
                  <a:cubicBezTo>
                    <a:pt x="3841" y="1450"/>
                    <a:pt x="3510" y="1393"/>
                    <a:pt x="3175" y="1393"/>
                  </a:cubicBezTo>
                  <a:cubicBezTo>
                    <a:pt x="2840" y="1393"/>
                    <a:pt x="2501" y="1450"/>
                    <a:pt x="2156" y="1563"/>
                  </a:cubicBezTo>
                  <a:lnTo>
                    <a:pt x="1775" y="551"/>
                  </a:lnTo>
                  <a:cubicBezTo>
                    <a:pt x="2233" y="390"/>
                    <a:pt x="2695" y="310"/>
                    <a:pt x="3159" y="310"/>
                  </a:cubicBezTo>
                  <a:close/>
                  <a:moveTo>
                    <a:pt x="4549" y="1408"/>
                  </a:moveTo>
                  <a:cubicBezTo>
                    <a:pt x="5025" y="1754"/>
                    <a:pt x="5299" y="2301"/>
                    <a:pt x="5299" y="2885"/>
                  </a:cubicBezTo>
                  <a:cubicBezTo>
                    <a:pt x="5299" y="3289"/>
                    <a:pt x="5287" y="4075"/>
                    <a:pt x="5240" y="4421"/>
                  </a:cubicBezTo>
                  <a:cubicBezTo>
                    <a:pt x="5192" y="4849"/>
                    <a:pt x="4835" y="5171"/>
                    <a:pt x="4406" y="5171"/>
                  </a:cubicBezTo>
                  <a:lnTo>
                    <a:pt x="4001" y="5171"/>
                  </a:lnTo>
                  <a:cubicBezTo>
                    <a:pt x="4430" y="4897"/>
                    <a:pt x="4716" y="4397"/>
                    <a:pt x="4716" y="3849"/>
                  </a:cubicBezTo>
                  <a:lnTo>
                    <a:pt x="4716" y="2611"/>
                  </a:lnTo>
                  <a:cubicBezTo>
                    <a:pt x="4716" y="2599"/>
                    <a:pt x="4692" y="2551"/>
                    <a:pt x="4692" y="2527"/>
                  </a:cubicBezTo>
                  <a:lnTo>
                    <a:pt x="4632" y="2468"/>
                  </a:lnTo>
                  <a:cubicBezTo>
                    <a:pt x="4168" y="2277"/>
                    <a:pt x="3799" y="1896"/>
                    <a:pt x="3799" y="1885"/>
                  </a:cubicBezTo>
                  <a:cubicBezTo>
                    <a:pt x="3767" y="1853"/>
                    <a:pt x="3726" y="1838"/>
                    <a:pt x="3685" y="1838"/>
                  </a:cubicBezTo>
                  <a:cubicBezTo>
                    <a:pt x="3649" y="1838"/>
                    <a:pt x="3613" y="1850"/>
                    <a:pt x="3585" y="1873"/>
                  </a:cubicBezTo>
                  <a:cubicBezTo>
                    <a:pt x="3585" y="1873"/>
                    <a:pt x="2823" y="2432"/>
                    <a:pt x="1727" y="2456"/>
                  </a:cubicBezTo>
                  <a:cubicBezTo>
                    <a:pt x="1715" y="2456"/>
                    <a:pt x="1680" y="2468"/>
                    <a:pt x="1668" y="2480"/>
                  </a:cubicBezTo>
                  <a:cubicBezTo>
                    <a:pt x="1656" y="2492"/>
                    <a:pt x="1620" y="2492"/>
                    <a:pt x="1608" y="2516"/>
                  </a:cubicBezTo>
                  <a:cubicBezTo>
                    <a:pt x="1596" y="2527"/>
                    <a:pt x="1596" y="2551"/>
                    <a:pt x="1572" y="2575"/>
                  </a:cubicBezTo>
                  <a:cubicBezTo>
                    <a:pt x="1560" y="2587"/>
                    <a:pt x="1549" y="2599"/>
                    <a:pt x="1549" y="2635"/>
                  </a:cubicBezTo>
                  <a:lnTo>
                    <a:pt x="1549" y="3087"/>
                  </a:lnTo>
                  <a:cubicBezTo>
                    <a:pt x="1549" y="3182"/>
                    <a:pt x="1620" y="3254"/>
                    <a:pt x="1715" y="3254"/>
                  </a:cubicBezTo>
                  <a:cubicBezTo>
                    <a:pt x="1799" y="3254"/>
                    <a:pt x="1870" y="3182"/>
                    <a:pt x="1870" y="3087"/>
                  </a:cubicBezTo>
                  <a:lnTo>
                    <a:pt x="1870" y="2778"/>
                  </a:lnTo>
                  <a:cubicBezTo>
                    <a:pt x="2751" y="2730"/>
                    <a:pt x="3406" y="2397"/>
                    <a:pt x="3644" y="2230"/>
                  </a:cubicBezTo>
                  <a:cubicBezTo>
                    <a:pt x="3775" y="2349"/>
                    <a:pt x="4061" y="2575"/>
                    <a:pt x="4394" y="2730"/>
                  </a:cubicBezTo>
                  <a:lnTo>
                    <a:pt x="4394" y="3861"/>
                  </a:lnTo>
                  <a:cubicBezTo>
                    <a:pt x="4394" y="4563"/>
                    <a:pt x="3823" y="5135"/>
                    <a:pt x="3120" y="5135"/>
                  </a:cubicBezTo>
                  <a:cubicBezTo>
                    <a:pt x="2430" y="5135"/>
                    <a:pt x="1858" y="4563"/>
                    <a:pt x="1858" y="3861"/>
                  </a:cubicBezTo>
                  <a:cubicBezTo>
                    <a:pt x="1858" y="3778"/>
                    <a:pt x="1787" y="3706"/>
                    <a:pt x="1691" y="3706"/>
                  </a:cubicBezTo>
                  <a:cubicBezTo>
                    <a:pt x="1608" y="3706"/>
                    <a:pt x="1537" y="3778"/>
                    <a:pt x="1537" y="3861"/>
                  </a:cubicBezTo>
                  <a:cubicBezTo>
                    <a:pt x="1537" y="4421"/>
                    <a:pt x="1811" y="4909"/>
                    <a:pt x="2251" y="5194"/>
                  </a:cubicBezTo>
                  <a:lnTo>
                    <a:pt x="1846" y="5194"/>
                  </a:lnTo>
                  <a:cubicBezTo>
                    <a:pt x="1441" y="5171"/>
                    <a:pt x="1084" y="4849"/>
                    <a:pt x="1049" y="4421"/>
                  </a:cubicBezTo>
                  <a:cubicBezTo>
                    <a:pt x="1013" y="4063"/>
                    <a:pt x="989" y="3289"/>
                    <a:pt x="989" y="2885"/>
                  </a:cubicBezTo>
                  <a:cubicBezTo>
                    <a:pt x="989" y="2289"/>
                    <a:pt x="1263" y="1754"/>
                    <a:pt x="1727" y="1408"/>
                  </a:cubicBezTo>
                  <a:cubicBezTo>
                    <a:pt x="1906" y="1825"/>
                    <a:pt x="1858" y="1885"/>
                    <a:pt x="2001" y="1932"/>
                  </a:cubicBezTo>
                  <a:cubicBezTo>
                    <a:pt x="2013" y="1932"/>
                    <a:pt x="2025" y="1944"/>
                    <a:pt x="2037" y="1944"/>
                  </a:cubicBezTo>
                  <a:cubicBezTo>
                    <a:pt x="2049" y="1944"/>
                    <a:pt x="2084" y="1944"/>
                    <a:pt x="2096" y="1932"/>
                  </a:cubicBezTo>
                  <a:cubicBezTo>
                    <a:pt x="2453" y="1795"/>
                    <a:pt x="2802" y="1727"/>
                    <a:pt x="3147" y="1727"/>
                  </a:cubicBezTo>
                  <a:cubicBezTo>
                    <a:pt x="3492" y="1727"/>
                    <a:pt x="3835" y="1795"/>
                    <a:pt x="4180" y="1932"/>
                  </a:cubicBezTo>
                  <a:cubicBezTo>
                    <a:pt x="4204" y="1938"/>
                    <a:pt x="4227" y="1941"/>
                    <a:pt x="4248" y="1941"/>
                  </a:cubicBezTo>
                  <a:cubicBezTo>
                    <a:pt x="4269" y="1941"/>
                    <a:pt x="4287" y="1938"/>
                    <a:pt x="4299" y="1932"/>
                  </a:cubicBezTo>
                  <a:cubicBezTo>
                    <a:pt x="4347" y="1920"/>
                    <a:pt x="4382" y="1885"/>
                    <a:pt x="4394" y="1837"/>
                  </a:cubicBezTo>
                  <a:lnTo>
                    <a:pt x="4549" y="1408"/>
                  </a:lnTo>
                  <a:close/>
                  <a:moveTo>
                    <a:pt x="3573" y="5445"/>
                  </a:moveTo>
                  <a:lnTo>
                    <a:pt x="3573" y="6028"/>
                  </a:lnTo>
                  <a:cubicBezTo>
                    <a:pt x="3573" y="6111"/>
                    <a:pt x="3644" y="6183"/>
                    <a:pt x="3739" y="6183"/>
                  </a:cubicBezTo>
                  <a:lnTo>
                    <a:pt x="3954" y="6183"/>
                  </a:lnTo>
                  <a:lnTo>
                    <a:pt x="3156" y="7576"/>
                  </a:lnTo>
                  <a:lnTo>
                    <a:pt x="2346" y="6183"/>
                  </a:lnTo>
                  <a:lnTo>
                    <a:pt x="2573" y="6183"/>
                  </a:lnTo>
                  <a:cubicBezTo>
                    <a:pt x="2668" y="6183"/>
                    <a:pt x="2739" y="6111"/>
                    <a:pt x="2739" y="6028"/>
                  </a:cubicBezTo>
                  <a:lnTo>
                    <a:pt x="2739" y="5445"/>
                  </a:lnTo>
                  <a:cubicBezTo>
                    <a:pt x="2876" y="5480"/>
                    <a:pt x="3019" y="5498"/>
                    <a:pt x="3160" y="5498"/>
                  </a:cubicBezTo>
                  <a:cubicBezTo>
                    <a:pt x="3302" y="5498"/>
                    <a:pt x="3442" y="5480"/>
                    <a:pt x="3573" y="5445"/>
                  </a:cubicBezTo>
                  <a:close/>
                  <a:moveTo>
                    <a:pt x="3180" y="0"/>
                  </a:moveTo>
                  <a:cubicBezTo>
                    <a:pt x="2626" y="0"/>
                    <a:pt x="2072" y="105"/>
                    <a:pt x="1525" y="313"/>
                  </a:cubicBezTo>
                  <a:cubicBezTo>
                    <a:pt x="1477" y="325"/>
                    <a:pt x="1441" y="349"/>
                    <a:pt x="1430" y="396"/>
                  </a:cubicBezTo>
                  <a:cubicBezTo>
                    <a:pt x="1418" y="444"/>
                    <a:pt x="1418" y="492"/>
                    <a:pt x="1430" y="515"/>
                  </a:cubicBezTo>
                  <a:lnTo>
                    <a:pt x="1656" y="1099"/>
                  </a:lnTo>
                  <a:cubicBezTo>
                    <a:pt x="1060" y="1504"/>
                    <a:pt x="703" y="2158"/>
                    <a:pt x="703" y="2861"/>
                  </a:cubicBezTo>
                  <a:cubicBezTo>
                    <a:pt x="703" y="3218"/>
                    <a:pt x="715" y="4051"/>
                    <a:pt x="763" y="4444"/>
                  </a:cubicBezTo>
                  <a:cubicBezTo>
                    <a:pt x="822" y="5040"/>
                    <a:pt x="1322" y="5504"/>
                    <a:pt x="1918" y="5504"/>
                  </a:cubicBezTo>
                  <a:lnTo>
                    <a:pt x="2453" y="5504"/>
                  </a:lnTo>
                  <a:lnTo>
                    <a:pt x="2453" y="5861"/>
                  </a:lnTo>
                  <a:cubicBezTo>
                    <a:pt x="1549" y="5873"/>
                    <a:pt x="775" y="6480"/>
                    <a:pt x="572" y="7361"/>
                  </a:cubicBezTo>
                  <a:lnTo>
                    <a:pt x="108" y="9255"/>
                  </a:lnTo>
                  <a:cubicBezTo>
                    <a:pt x="1" y="9671"/>
                    <a:pt x="191" y="10100"/>
                    <a:pt x="572" y="10314"/>
                  </a:cubicBezTo>
                  <a:cubicBezTo>
                    <a:pt x="1441" y="10820"/>
                    <a:pt x="2320" y="11073"/>
                    <a:pt x="3199" y="11073"/>
                  </a:cubicBezTo>
                  <a:cubicBezTo>
                    <a:pt x="4079" y="11073"/>
                    <a:pt x="4960" y="10820"/>
                    <a:pt x="5835" y="10314"/>
                  </a:cubicBezTo>
                  <a:cubicBezTo>
                    <a:pt x="6168" y="10100"/>
                    <a:pt x="6347" y="9659"/>
                    <a:pt x="6240" y="9255"/>
                  </a:cubicBezTo>
                  <a:lnTo>
                    <a:pt x="6061" y="8504"/>
                  </a:lnTo>
                  <a:cubicBezTo>
                    <a:pt x="6050" y="8430"/>
                    <a:pt x="5972" y="8384"/>
                    <a:pt x="5896" y="8384"/>
                  </a:cubicBezTo>
                  <a:cubicBezTo>
                    <a:pt x="5888" y="8384"/>
                    <a:pt x="5879" y="8384"/>
                    <a:pt x="5871" y="8385"/>
                  </a:cubicBezTo>
                  <a:cubicBezTo>
                    <a:pt x="5775" y="8409"/>
                    <a:pt x="5728" y="8493"/>
                    <a:pt x="5751" y="8588"/>
                  </a:cubicBezTo>
                  <a:lnTo>
                    <a:pt x="5930" y="9326"/>
                  </a:lnTo>
                  <a:cubicBezTo>
                    <a:pt x="5990" y="9600"/>
                    <a:pt x="5871" y="9897"/>
                    <a:pt x="5632" y="10028"/>
                  </a:cubicBezTo>
                  <a:cubicBezTo>
                    <a:pt x="4799" y="10505"/>
                    <a:pt x="3980" y="10743"/>
                    <a:pt x="3162" y="10743"/>
                  </a:cubicBezTo>
                  <a:cubicBezTo>
                    <a:pt x="2343" y="10743"/>
                    <a:pt x="1525" y="10505"/>
                    <a:pt x="691" y="10028"/>
                  </a:cubicBezTo>
                  <a:cubicBezTo>
                    <a:pt x="453" y="9897"/>
                    <a:pt x="310" y="9600"/>
                    <a:pt x="394" y="9326"/>
                  </a:cubicBezTo>
                  <a:lnTo>
                    <a:pt x="846" y="7433"/>
                  </a:lnTo>
                  <a:cubicBezTo>
                    <a:pt x="1001" y="6838"/>
                    <a:pt x="1441" y="6397"/>
                    <a:pt x="2025" y="6242"/>
                  </a:cubicBezTo>
                  <a:lnTo>
                    <a:pt x="3025" y="7992"/>
                  </a:lnTo>
                  <a:cubicBezTo>
                    <a:pt x="3055" y="8040"/>
                    <a:pt x="3111" y="8064"/>
                    <a:pt x="3168" y="8064"/>
                  </a:cubicBezTo>
                  <a:cubicBezTo>
                    <a:pt x="3224" y="8064"/>
                    <a:pt x="3281" y="8040"/>
                    <a:pt x="3311" y="7992"/>
                  </a:cubicBezTo>
                  <a:lnTo>
                    <a:pt x="4299" y="6242"/>
                  </a:lnTo>
                  <a:cubicBezTo>
                    <a:pt x="4870" y="6397"/>
                    <a:pt x="5335" y="6838"/>
                    <a:pt x="5478" y="7433"/>
                  </a:cubicBezTo>
                  <a:lnTo>
                    <a:pt x="5573" y="7826"/>
                  </a:lnTo>
                  <a:cubicBezTo>
                    <a:pt x="5584" y="7901"/>
                    <a:pt x="5652" y="7947"/>
                    <a:pt x="5735" y="7947"/>
                  </a:cubicBezTo>
                  <a:cubicBezTo>
                    <a:pt x="5744" y="7947"/>
                    <a:pt x="5754" y="7946"/>
                    <a:pt x="5763" y="7945"/>
                  </a:cubicBezTo>
                  <a:cubicBezTo>
                    <a:pt x="5847" y="7921"/>
                    <a:pt x="5894" y="7838"/>
                    <a:pt x="5882" y="7754"/>
                  </a:cubicBezTo>
                  <a:lnTo>
                    <a:pt x="5787" y="7361"/>
                  </a:lnTo>
                  <a:cubicBezTo>
                    <a:pt x="5585" y="6480"/>
                    <a:pt x="4811" y="5873"/>
                    <a:pt x="3906" y="5861"/>
                  </a:cubicBezTo>
                  <a:lnTo>
                    <a:pt x="3906" y="5504"/>
                  </a:lnTo>
                  <a:lnTo>
                    <a:pt x="4442" y="5504"/>
                  </a:lnTo>
                  <a:cubicBezTo>
                    <a:pt x="5037" y="5504"/>
                    <a:pt x="5537" y="5052"/>
                    <a:pt x="5597" y="4444"/>
                  </a:cubicBezTo>
                  <a:cubicBezTo>
                    <a:pt x="5644" y="4051"/>
                    <a:pt x="5656" y="3218"/>
                    <a:pt x="5656" y="2861"/>
                  </a:cubicBezTo>
                  <a:cubicBezTo>
                    <a:pt x="5656" y="2135"/>
                    <a:pt x="5287" y="1492"/>
                    <a:pt x="4704" y="1099"/>
                  </a:cubicBezTo>
                  <a:lnTo>
                    <a:pt x="4930" y="515"/>
                  </a:lnTo>
                  <a:cubicBezTo>
                    <a:pt x="4954" y="432"/>
                    <a:pt x="4918" y="337"/>
                    <a:pt x="4835" y="313"/>
                  </a:cubicBezTo>
                  <a:cubicBezTo>
                    <a:pt x="4287" y="105"/>
                    <a:pt x="3733" y="0"/>
                    <a:pt x="318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94" name="Google Shape;1094;p38"/>
          <p:cNvGrpSpPr/>
          <p:nvPr/>
        </p:nvGrpSpPr>
        <p:grpSpPr>
          <a:xfrm>
            <a:off x="3804566" y="3794877"/>
            <a:ext cx="412004" cy="401930"/>
            <a:chOff x="3071914" y="3364431"/>
            <a:chExt cx="343652" cy="342505"/>
          </a:xfrm>
        </p:grpSpPr>
        <p:sp>
          <p:nvSpPr>
            <p:cNvPr id="1095" name="Google Shape;1095;p38"/>
            <p:cNvSpPr/>
            <p:nvPr/>
          </p:nvSpPr>
          <p:spPr>
            <a:xfrm>
              <a:off x="3157636" y="3408390"/>
              <a:ext cx="12519" cy="11054"/>
            </a:xfrm>
            <a:custGeom>
              <a:avLst/>
              <a:gdLst/>
              <a:ahLst/>
              <a:cxnLst/>
              <a:rect l="l" t="t" r="r" b="b"/>
              <a:pathLst>
                <a:path w="393" h="347" extrusionOk="0">
                  <a:moveTo>
                    <a:pt x="212" y="0"/>
                  </a:moveTo>
                  <a:cubicBezTo>
                    <a:pt x="205" y="0"/>
                    <a:pt x="198" y="1"/>
                    <a:pt x="191" y="2"/>
                  </a:cubicBezTo>
                  <a:lnTo>
                    <a:pt x="143" y="13"/>
                  </a:lnTo>
                  <a:cubicBezTo>
                    <a:pt x="60" y="25"/>
                    <a:pt x="0" y="121"/>
                    <a:pt x="12" y="204"/>
                  </a:cubicBezTo>
                  <a:cubicBezTo>
                    <a:pt x="24" y="287"/>
                    <a:pt x="83" y="347"/>
                    <a:pt x="179" y="347"/>
                  </a:cubicBezTo>
                  <a:lnTo>
                    <a:pt x="203" y="347"/>
                  </a:lnTo>
                  <a:lnTo>
                    <a:pt x="250" y="323"/>
                  </a:lnTo>
                  <a:cubicBezTo>
                    <a:pt x="333" y="311"/>
                    <a:pt x="393" y="216"/>
                    <a:pt x="381" y="133"/>
                  </a:cubicBezTo>
                  <a:cubicBezTo>
                    <a:pt x="370" y="56"/>
                    <a:pt x="290" y="0"/>
                    <a:pt x="2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1096;p38"/>
            <p:cNvSpPr/>
            <p:nvPr/>
          </p:nvSpPr>
          <p:spPr>
            <a:xfrm>
              <a:off x="3072679" y="3696678"/>
              <a:ext cx="11404" cy="10257"/>
            </a:xfrm>
            <a:custGeom>
              <a:avLst/>
              <a:gdLst/>
              <a:ahLst/>
              <a:cxnLst/>
              <a:rect l="l" t="t" r="r" b="b"/>
              <a:pathLst>
                <a:path w="358" h="322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191" y="322"/>
                  </a:lnTo>
                  <a:cubicBezTo>
                    <a:pt x="286" y="322"/>
                    <a:pt x="357" y="250"/>
                    <a:pt x="357" y="167"/>
                  </a:cubicBezTo>
                  <a:cubicBezTo>
                    <a:pt x="357" y="84"/>
                    <a:pt x="274" y="0"/>
                    <a:pt x="17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Google Shape;1097;p38"/>
            <p:cNvSpPr/>
            <p:nvPr/>
          </p:nvSpPr>
          <p:spPr>
            <a:xfrm>
              <a:off x="3231571" y="3530937"/>
              <a:ext cx="11404" cy="10640"/>
            </a:xfrm>
            <a:custGeom>
              <a:avLst/>
              <a:gdLst/>
              <a:ahLst/>
              <a:cxnLst/>
              <a:rect l="l" t="t" r="r" b="b"/>
              <a:pathLst>
                <a:path w="358" h="334" extrusionOk="0">
                  <a:moveTo>
                    <a:pt x="156" y="0"/>
                  </a:moveTo>
                  <a:cubicBezTo>
                    <a:pt x="72" y="0"/>
                    <a:pt x="1" y="84"/>
                    <a:pt x="1" y="167"/>
                  </a:cubicBezTo>
                  <a:cubicBezTo>
                    <a:pt x="1" y="262"/>
                    <a:pt x="72" y="334"/>
                    <a:pt x="156" y="334"/>
                  </a:cubicBezTo>
                  <a:lnTo>
                    <a:pt x="191" y="334"/>
                  </a:lnTo>
                  <a:cubicBezTo>
                    <a:pt x="275" y="334"/>
                    <a:pt x="358" y="262"/>
                    <a:pt x="358" y="167"/>
                  </a:cubicBezTo>
                  <a:cubicBezTo>
                    <a:pt x="358" y="84"/>
                    <a:pt x="275" y="0"/>
                    <a:pt x="19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Google Shape;1098;p38"/>
            <p:cNvSpPr/>
            <p:nvPr/>
          </p:nvSpPr>
          <p:spPr>
            <a:xfrm>
              <a:off x="3317293" y="3653005"/>
              <a:ext cx="12933" cy="10703"/>
            </a:xfrm>
            <a:custGeom>
              <a:avLst/>
              <a:gdLst/>
              <a:ahLst/>
              <a:cxnLst/>
              <a:rect l="l" t="t" r="r" b="b"/>
              <a:pathLst>
                <a:path w="406" h="336" extrusionOk="0">
                  <a:moveTo>
                    <a:pt x="215" y="1"/>
                  </a:moveTo>
                  <a:cubicBezTo>
                    <a:pt x="207" y="1"/>
                    <a:pt x="199" y="1"/>
                    <a:pt x="191" y="2"/>
                  </a:cubicBezTo>
                  <a:lnTo>
                    <a:pt x="144" y="14"/>
                  </a:lnTo>
                  <a:cubicBezTo>
                    <a:pt x="60" y="26"/>
                    <a:pt x="1" y="121"/>
                    <a:pt x="13" y="205"/>
                  </a:cubicBezTo>
                  <a:cubicBezTo>
                    <a:pt x="24" y="288"/>
                    <a:pt x="108" y="335"/>
                    <a:pt x="179" y="335"/>
                  </a:cubicBezTo>
                  <a:lnTo>
                    <a:pt x="203" y="335"/>
                  </a:lnTo>
                  <a:lnTo>
                    <a:pt x="251" y="324"/>
                  </a:lnTo>
                  <a:cubicBezTo>
                    <a:pt x="346" y="312"/>
                    <a:pt x="405" y="216"/>
                    <a:pt x="382" y="133"/>
                  </a:cubicBezTo>
                  <a:cubicBezTo>
                    <a:pt x="371" y="57"/>
                    <a:pt x="300" y="1"/>
                    <a:pt x="21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Google Shape;1099;p38"/>
            <p:cNvSpPr/>
            <p:nvPr/>
          </p:nvSpPr>
          <p:spPr>
            <a:xfrm>
              <a:off x="3071914" y="3364431"/>
              <a:ext cx="343652" cy="342505"/>
            </a:xfrm>
            <a:custGeom>
              <a:avLst/>
              <a:gdLst/>
              <a:ahLst/>
              <a:cxnLst/>
              <a:rect l="l" t="t" r="r" b="b"/>
              <a:pathLst>
                <a:path w="10788" h="10752" extrusionOk="0">
                  <a:moveTo>
                    <a:pt x="5394" y="334"/>
                  </a:moveTo>
                  <a:cubicBezTo>
                    <a:pt x="6632" y="334"/>
                    <a:pt x="7775" y="786"/>
                    <a:pt x="8656" y="1524"/>
                  </a:cubicBezTo>
                  <a:cubicBezTo>
                    <a:pt x="7644" y="1263"/>
                    <a:pt x="6525" y="1132"/>
                    <a:pt x="5394" y="1132"/>
                  </a:cubicBezTo>
                  <a:cubicBezTo>
                    <a:pt x="4775" y="1132"/>
                    <a:pt x="4156" y="1167"/>
                    <a:pt x="3560" y="1239"/>
                  </a:cubicBezTo>
                  <a:cubicBezTo>
                    <a:pt x="3477" y="1263"/>
                    <a:pt x="3405" y="1346"/>
                    <a:pt x="3417" y="1441"/>
                  </a:cubicBezTo>
                  <a:cubicBezTo>
                    <a:pt x="3428" y="1518"/>
                    <a:pt x="3511" y="1585"/>
                    <a:pt x="3589" y="1585"/>
                  </a:cubicBezTo>
                  <a:cubicBezTo>
                    <a:pt x="3596" y="1585"/>
                    <a:pt x="3602" y="1585"/>
                    <a:pt x="3608" y="1584"/>
                  </a:cubicBezTo>
                  <a:cubicBezTo>
                    <a:pt x="4191" y="1513"/>
                    <a:pt x="4799" y="1465"/>
                    <a:pt x="5394" y="1465"/>
                  </a:cubicBezTo>
                  <a:cubicBezTo>
                    <a:pt x="6739" y="1465"/>
                    <a:pt x="8025" y="1655"/>
                    <a:pt x="9156" y="2036"/>
                  </a:cubicBezTo>
                  <a:cubicBezTo>
                    <a:pt x="9740" y="2691"/>
                    <a:pt x="10156" y="3501"/>
                    <a:pt x="10335" y="4394"/>
                  </a:cubicBezTo>
                  <a:cubicBezTo>
                    <a:pt x="10049" y="4096"/>
                    <a:pt x="9644" y="3846"/>
                    <a:pt x="9144" y="3608"/>
                  </a:cubicBezTo>
                  <a:cubicBezTo>
                    <a:pt x="8132" y="3179"/>
                    <a:pt x="6811" y="2929"/>
                    <a:pt x="5394" y="2929"/>
                  </a:cubicBezTo>
                  <a:cubicBezTo>
                    <a:pt x="3977" y="2929"/>
                    <a:pt x="2643" y="3168"/>
                    <a:pt x="1643" y="3608"/>
                  </a:cubicBezTo>
                  <a:cubicBezTo>
                    <a:pt x="1119" y="3834"/>
                    <a:pt x="715" y="4096"/>
                    <a:pt x="453" y="4394"/>
                  </a:cubicBezTo>
                  <a:cubicBezTo>
                    <a:pt x="893" y="2096"/>
                    <a:pt x="2953" y="334"/>
                    <a:pt x="5394" y="334"/>
                  </a:cubicBezTo>
                  <a:close/>
                  <a:moveTo>
                    <a:pt x="5394" y="3287"/>
                  </a:moveTo>
                  <a:cubicBezTo>
                    <a:pt x="6763" y="3287"/>
                    <a:pt x="8037" y="3525"/>
                    <a:pt x="9013" y="3941"/>
                  </a:cubicBezTo>
                  <a:cubicBezTo>
                    <a:pt x="9918" y="4322"/>
                    <a:pt x="10442" y="4858"/>
                    <a:pt x="10442" y="5382"/>
                  </a:cubicBezTo>
                  <a:cubicBezTo>
                    <a:pt x="10442" y="5906"/>
                    <a:pt x="9918" y="6442"/>
                    <a:pt x="9013" y="6823"/>
                  </a:cubicBezTo>
                  <a:cubicBezTo>
                    <a:pt x="8037" y="7239"/>
                    <a:pt x="6763" y="7478"/>
                    <a:pt x="5394" y="7478"/>
                  </a:cubicBezTo>
                  <a:cubicBezTo>
                    <a:pt x="4025" y="7478"/>
                    <a:pt x="2751" y="7239"/>
                    <a:pt x="1774" y="6823"/>
                  </a:cubicBezTo>
                  <a:cubicBezTo>
                    <a:pt x="977" y="6466"/>
                    <a:pt x="465" y="6025"/>
                    <a:pt x="357" y="5549"/>
                  </a:cubicBezTo>
                  <a:lnTo>
                    <a:pt x="4489" y="5549"/>
                  </a:lnTo>
                  <a:cubicBezTo>
                    <a:pt x="4572" y="5549"/>
                    <a:pt x="4656" y="5477"/>
                    <a:pt x="4656" y="5382"/>
                  </a:cubicBezTo>
                  <a:cubicBezTo>
                    <a:pt x="4668" y="5299"/>
                    <a:pt x="4596" y="5215"/>
                    <a:pt x="4489" y="5215"/>
                  </a:cubicBezTo>
                  <a:lnTo>
                    <a:pt x="357" y="5215"/>
                  </a:lnTo>
                  <a:cubicBezTo>
                    <a:pt x="465" y="4763"/>
                    <a:pt x="953" y="4299"/>
                    <a:pt x="1774" y="3941"/>
                  </a:cubicBezTo>
                  <a:cubicBezTo>
                    <a:pt x="2751" y="3525"/>
                    <a:pt x="4025" y="3287"/>
                    <a:pt x="5394" y="3287"/>
                  </a:cubicBezTo>
                  <a:close/>
                  <a:moveTo>
                    <a:pt x="453" y="6370"/>
                  </a:moveTo>
                  <a:lnTo>
                    <a:pt x="453" y="6370"/>
                  </a:lnTo>
                  <a:cubicBezTo>
                    <a:pt x="738" y="6668"/>
                    <a:pt x="1143" y="6918"/>
                    <a:pt x="1643" y="7156"/>
                  </a:cubicBezTo>
                  <a:cubicBezTo>
                    <a:pt x="2655" y="7585"/>
                    <a:pt x="3977" y="7835"/>
                    <a:pt x="5394" y="7835"/>
                  </a:cubicBezTo>
                  <a:cubicBezTo>
                    <a:pt x="6811" y="7835"/>
                    <a:pt x="8144" y="7597"/>
                    <a:pt x="9144" y="7156"/>
                  </a:cubicBezTo>
                  <a:cubicBezTo>
                    <a:pt x="9668" y="6930"/>
                    <a:pt x="10073" y="6668"/>
                    <a:pt x="10335" y="6370"/>
                  </a:cubicBezTo>
                  <a:lnTo>
                    <a:pt x="10335" y="6370"/>
                  </a:lnTo>
                  <a:cubicBezTo>
                    <a:pt x="9894" y="8692"/>
                    <a:pt x="7847" y="10430"/>
                    <a:pt x="5394" y="10430"/>
                  </a:cubicBezTo>
                  <a:cubicBezTo>
                    <a:pt x="4156" y="10430"/>
                    <a:pt x="3024" y="9978"/>
                    <a:pt x="2155" y="9240"/>
                  </a:cubicBezTo>
                  <a:lnTo>
                    <a:pt x="2155" y="9240"/>
                  </a:lnTo>
                  <a:cubicBezTo>
                    <a:pt x="3167" y="9502"/>
                    <a:pt x="4263" y="9645"/>
                    <a:pt x="5394" y="9645"/>
                  </a:cubicBezTo>
                  <a:cubicBezTo>
                    <a:pt x="6025" y="9645"/>
                    <a:pt x="6632" y="9597"/>
                    <a:pt x="7227" y="9525"/>
                  </a:cubicBezTo>
                  <a:cubicBezTo>
                    <a:pt x="7311" y="9502"/>
                    <a:pt x="7394" y="9418"/>
                    <a:pt x="7370" y="9323"/>
                  </a:cubicBezTo>
                  <a:cubicBezTo>
                    <a:pt x="7359" y="9246"/>
                    <a:pt x="7277" y="9179"/>
                    <a:pt x="7198" y="9179"/>
                  </a:cubicBezTo>
                  <a:cubicBezTo>
                    <a:pt x="7192" y="9179"/>
                    <a:pt x="7186" y="9179"/>
                    <a:pt x="7180" y="9180"/>
                  </a:cubicBezTo>
                  <a:cubicBezTo>
                    <a:pt x="6596" y="9252"/>
                    <a:pt x="5989" y="9299"/>
                    <a:pt x="5394" y="9299"/>
                  </a:cubicBezTo>
                  <a:cubicBezTo>
                    <a:pt x="4072" y="9299"/>
                    <a:pt x="2763" y="9109"/>
                    <a:pt x="1631" y="8728"/>
                  </a:cubicBezTo>
                  <a:cubicBezTo>
                    <a:pt x="1048" y="8073"/>
                    <a:pt x="631" y="7263"/>
                    <a:pt x="453" y="6370"/>
                  </a:cubicBezTo>
                  <a:close/>
                  <a:moveTo>
                    <a:pt x="5394" y="0"/>
                  </a:moveTo>
                  <a:cubicBezTo>
                    <a:pt x="3953" y="0"/>
                    <a:pt x="2596" y="560"/>
                    <a:pt x="1584" y="1572"/>
                  </a:cubicBezTo>
                  <a:cubicBezTo>
                    <a:pt x="572" y="2584"/>
                    <a:pt x="0" y="3941"/>
                    <a:pt x="0" y="5382"/>
                  </a:cubicBezTo>
                  <a:cubicBezTo>
                    <a:pt x="0" y="6704"/>
                    <a:pt x="488" y="7978"/>
                    <a:pt x="1358" y="8954"/>
                  </a:cubicBezTo>
                  <a:cubicBezTo>
                    <a:pt x="1381" y="8990"/>
                    <a:pt x="1393" y="9002"/>
                    <a:pt x="1417" y="9013"/>
                  </a:cubicBezTo>
                  <a:cubicBezTo>
                    <a:pt x="1477" y="9073"/>
                    <a:pt x="1524" y="9133"/>
                    <a:pt x="1584" y="9192"/>
                  </a:cubicBezTo>
                  <a:cubicBezTo>
                    <a:pt x="2132" y="9740"/>
                    <a:pt x="2786" y="10156"/>
                    <a:pt x="3501" y="10430"/>
                  </a:cubicBezTo>
                  <a:lnTo>
                    <a:pt x="1096" y="10430"/>
                  </a:lnTo>
                  <a:cubicBezTo>
                    <a:pt x="1000" y="10430"/>
                    <a:pt x="929" y="10502"/>
                    <a:pt x="929" y="10597"/>
                  </a:cubicBezTo>
                  <a:cubicBezTo>
                    <a:pt x="929" y="10680"/>
                    <a:pt x="1000" y="10752"/>
                    <a:pt x="1096" y="10752"/>
                  </a:cubicBezTo>
                  <a:lnTo>
                    <a:pt x="9025" y="10752"/>
                  </a:lnTo>
                  <a:cubicBezTo>
                    <a:pt x="9109" y="10752"/>
                    <a:pt x="9192" y="10680"/>
                    <a:pt x="9192" y="10597"/>
                  </a:cubicBezTo>
                  <a:cubicBezTo>
                    <a:pt x="9192" y="10502"/>
                    <a:pt x="9109" y="10430"/>
                    <a:pt x="9025" y="10430"/>
                  </a:cubicBezTo>
                  <a:lnTo>
                    <a:pt x="7287" y="10430"/>
                  </a:lnTo>
                  <a:cubicBezTo>
                    <a:pt x="8001" y="10156"/>
                    <a:pt x="8656" y="9740"/>
                    <a:pt x="9204" y="9192"/>
                  </a:cubicBezTo>
                  <a:cubicBezTo>
                    <a:pt x="10228" y="8180"/>
                    <a:pt x="10787" y="6823"/>
                    <a:pt x="10787" y="5382"/>
                  </a:cubicBezTo>
                  <a:cubicBezTo>
                    <a:pt x="10787" y="3941"/>
                    <a:pt x="10216" y="2584"/>
                    <a:pt x="9204" y="1572"/>
                  </a:cubicBezTo>
                  <a:cubicBezTo>
                    <a:pt x="8192" y="560"/>
                    <a:pt x="6834" y="0"/>
                    <a:pt x="539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4" name="Google Shape;1104;p39"/>
          <p:cNvSpPr/>
          <p:nvPr/>
        </p:nvSpPr>
        <p:spPr>
          <a:xfrm>
            <a:off x="6639469" y="1486752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5" name="Google Shape;1105;p39"/>
          <p:cNvSpPr/>
          <p:nvPr/>
        </p:nvSpPr>
        <p:spPr>
          <a:xfrm>
            <a:off x="4194444" y="1486752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6" name="Google Shape;1106;p39"/>
          <p:cNvSpPr/>
          <p:nvPr/>
        </p:nvSpPr>
        <p:spPr>
          <a:xfrm>
            <a:off x="1749419" y="1486752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7" name="Google Shape;1107;p39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6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Job description I</a:t>
            </a:r>
            <a:endParaRPr/>
          </a:p>
        </p:txBody>
      </p:sp>
      <p:sp>
        <p:nvSpPr>
          <p:cNvPr id="1108" name="Google Shape;1108;p39"/>
          <p:cNvSpPr txBox="1">
            <a:spLocks noGrp="1"/>
          </p:cNvSpPr>
          <p:nvPr>
            <p:ph type="subTitle" idx="1"/>
          </p:nvPr>
        </p:nvSpPr>
        <p:spPr>
          <a:xfrm flipH="1">
            <a:off x="1002269" y="2346650"/>
            <a:ext cx="2249400" cy="515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Desired profile</a:t>
            </a:r>
            <a:endParaRPr/>
          </a:p>
        </p:txBody>
      </p:sp>
      <p:sp>
        <p:nvSpPr>
          <p:cNvPr id="1109" name="Google Shape;1109;p39"/>
          <p:cNvSpPr txBox="1">
            <a:spLocks noGrp="1"/>
          </p:cNvSpPr>
          <p:nvPr>
            <p:ph type="subTitle" idx="2"/>
          </p:nvPr>
        </p:nvSpPr>
        <p:spPr>
          <a:xfrm flipH="1">
            <a:off x="1004219" y="2775275"/>
            <a:ext cx="2245500" cy="18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Describe the desired profile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Describe the desired profile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Describe the desired profile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Describe the desired profile here</a:t>
            </a:r>
            <a:endParaRPr/>
          </a:p>
        </p:txBody>
      </p:sp>
      <p:sp>
        <p:nvSpPr>
          <p:cNvPr id="1110" name="Google Shape;1110;p39"/>
          <p:cNvSpPr txBox="1">
            <a:spLocks noGrp="1"/>
          </p:cNvSpPr>
          <p:nvPr>
            <p:ph type="subTitle" idx="3"/>
          </p:nvPr>
        </p:nvSpPr>
        <p:spPr>
          <a:xfrm flipH="1">
            <a:off x="3447294" y="2346650"/>
            <a:ext cx="2249400" cy="515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Required studies</a:t>
            </a:r>
            <a:endParaRPr/>
          </a:p>
        </p:txBody>
      </p:sp>
      <p:sp>
        <p:nvSpPr>
          <p:cNvPr id="1111" name="Google Shape;1111;p39"/>
          <p:cNvSpPr txBox="1">
            <a:spLocks noGrp="1"/>
          </p:cNvSpPr>
          <p:nvPr>
            <p:ph type="subTitle" idx="4"/>
          </p:nvPr>
        </p:nvSpPr>
        <p:spPr>
          <a:xfrm flipH="1">
            <a:off x="3449244" y="2775275"/>
            <a:ext cx="2245500" cy="18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Describe studies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Describe studies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Describe studies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Describe studies here</a:t>
            </a:r>
            <a:endParaRPr/>
          </a:p>
        </p:txBody>
      </p:sp>
      <p:sp>
        <p:nvSpPr>
          <p:cNvPr id="1112" name="Google Shape;1112;p39"/>
          <p:cNvSpPr txBox="1">
            <a:spLocks noGrp="1"/>
          </p:cNvSpPr>
          <p:nvPr>
            <p:ph type="subTitle" idx="5"/>
          </p:nvPr>
        </p:nvSpPr>
        <p:spPr>
          <a:xfrm flipH="1">
            <a:off x="5892319" y="2346650"/>
            <a:ext cx="2249400" cy="515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Required skills</a:t>
            </a:r>
            <a:endParaRPr/>
          </a:p>
        </p:txBody>
      </p:sp>
      <p:sp>
        <p:nvSpPr>
          <p:cNvPr id="1113" name="Google Shape;1113;p39"/>
          <p:cNvSpPr txBox="1">
            <a:spLocks noGrp="1"/>
          </p:cNvSpPr>
          <p:nvPr>
            <p:ph type="subTitle" idx="6"/>
          </p:nvPr>
        </p:nvSpPr>
        <p:spPr>
          <a:xfrm flipH="1">
            <a:off x="5894269" y="2775275"/>
            <a:ext cx="2245500" cy="18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Describe the required skills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Describe the required skills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Describe the required skills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Describe the required skills here</a:t>
            </a:r>
            <a:endParaRPr/>
          </a:p>
        </p:txBody>
      </p:sp>
      <p:grpSp>
        <p:nvGrpSpPr>
          <p:cNvPr id="1114" name="Google Shape;1114;p39"/>
          <p:cNvGrpSpPr/>
          <p:nvPr/>
        </p:nvGrpSpPr>
        <p:grpSpPr>
          <a:xfrm>
            <a:off x="1930371" y="1667710"/>
            <a:ext cx="393195" cy="393185"/>
            <a:chOff x="4195399" y="1970604"/>
            <a:chExt cx="344878" cy="343573"/>
          </a:xfrm>
        </p:grpSpPr>
        <p:sp>
          <p:nvSpPr>
            <p:cNvPr id="1115" name="Google Shape;1115;p39"/>
            <p:cNvSpPr/>
            <p:nvPr/>
          </p:nvSpPr>
          <p:spPr>
            <a:xfrm>
              <a:off x="4195399" y="1970604"/>
              <a:ext cx="344878" cy="343573"/>
            </a:xfrm>
            <a:custGeom>
              <a:avLst/>
              <a:gdLst/>
              <a:ahLst/>
              <a:cxnLst/>
              <a:rect l="l" t="t" r="r" b="b"/>
              <a:pathLst>
                <a:path w="10835" h="10794" extrusionOk="0">
                  <a:moveTo>
                    <a:pt x="4155" y="6287"/>
                  </a:moveTo>
                  <a:cubicBezTo>
                    <a:pt x="4274" y="6418"/>
                    <a:pt x="4417" y="6561"/>
                    <a:pt x="4572" y="6704"/>
                  </a:cubicBezTo>
                  <a:lnTo>
                    <a:pt x="3977" y="7299"/>
                  </a:lnTo>
                  <a:lnTo>
                    <a:pt x="3929" y="7252"/>
                  </a:lnTo>
                  <a:lnTo>
                    <a:pt x="3596" y="6918"/>
                  </a:lnTo>
                  <a:lnTo>
                    <a:pt x="3560" y="6883"/>
                  </a:lnTo>
                  <a:lnTo>
                    <a:pt x="4155" y="6287"/>
                  </a:lnTo>
                  <a:close/>
                  <a:moveTo>
                    <a:pt x="3203" y="7064"/>
                  </a:moveTo>
                  <a:cubicBezTo>
                    <a:pt x="3271" y="7064"/>
                    <a:pt x="3340" y="7091"/>
                    <a:pt x="3393" y="7144"/>
                  </a:cubicBezTo>
                  <a:lnTo>
                    <a:pt x="3715" y="7478"/>
                  </a:lnTo>
                  <a:cubicBezTo>
                    <a:pt x="3810" y="7573"/>
                    <a:pt x="3822" y="7740"/>
                    <a:pt x="3715" y="7847"/>
                  </a:cubicBezTo>
                  <a:lnTo>
                    <a:pt x="3524" y="8037"/>
                  </a:lnTo>
                  <a:lnTo>
                    <a:pt x="2822" y="7335"/>
                  </a:lnTo>
                  <a:lnTo>
                    <a:pt x="3012" y="7144"/>
                  </a:lnTo>
                  <a:cubicBezTo>
                    <a:pt x="3066" y="7091"/>
                    <a:pt x="3134" y="7064"/>
                    <a:pt x="3203" y="7064"/>
                  </a:cubicBezTo>
                  <a:close/>
                  <a:moveTo>
                    <a:pt x="2608" y="7549"/>
                  </a:moveTo>
                  <a:lnTo>
                    <a:pt x="3298" y="8252"/>
                  </a:lnTo>
                  <a:lnTo>
                    <a:pt x="1143" y="10407"/>
                  </a:lnTo>
                  <a:cubicBezTo>
                    <a:pt x="1089" y="10460"/>
                    <a:pt x="1024" y="10487"/>
                    <a:pt x="959" y="10487"/>
                  </a:cubicBezTo>
                  <a:cubicBezTo>
                    <a:pt x="893" y="10487"/>
                    <a:pt x="828" y="10460"/>
                    <a:pt x="774" y="10407"/>
                  </a:cubicBezTo>
                  <a:lnTo>
                    <a:pt x="441" y="10073"/>
                  </a:lnTo>
                  <a:cubicBezTo>
                    <a:pt x="345" y="9978"/>
                    <a:pt x="345" y="9811"/>
                    <a:pt x="441" y="9704"/>
                  </a:cubicBezTo>
                  <a:lnTo>
                    <a:pt x="2608" y="7549"/>
                  </a:lnTo>
                  <a:close/>
                  <a:moveTo>
                    <a:pt x="7037" y="1"/>
                  </a:moveTo>
                  <a:cubicBezTo>
                    <a:pt x="3941" y="1"/>
                    <a:pt x="2155" y="3513"/>
                    <a:pt x="3953" y="6013"/>
                  </a:cubicBezTo>
                  <a:lnTo>
                    <a:pt x="3239" y="6728"/>
                  </a:lnTo>
                  <a:cubicBezTo>
                    <a:pt x="3224" y="6727"/>
                    <a:pt x="3209" y="6726"/>
                    <a:pt x="3194" y="6726"/>
                  </a:cubicBezTo>
                  <a:cubicBezTo>
                    <a:pt x="3036" y="6726"/>
                    <a:pt x="2907" y="6785"/>
                    <a:pt x="2798" y="6894"/>
                  </a:cubicBezTo>
                  <a:lnTo>
                    <a:pt x="226" y="9466"/>
                  </a:lnTo>
                  <a:cubicBezTo>
                    <a:pt x="0" y="9692"/>
                    <a:pt x="0" y="10061"/>
                    <a:pt x="226" y="10288"/>
                  </a:cubicBezTo>
                  <a:lnTo>
                    <a:pt x="548" y="10633"/>
                  </a:lnTo>
                  <a:cubicBezTo>
                    <a:pt x="661" y="10740"/>
                    <a:pt x="810" y="10794"/>
                    <a:pt x="959" y="10794"/>
                  </a:cubicBezTo>
                  <a:cubicBezTo>
                    <a:pt x="1107" y="10794"/>
                    <a:pt x="1256" y="10740"/>
                    <a:pt x="1369" y="10633"/>
                  </a:cubicBezTo>
                  <a:lnTo>
                    <a:pt x="3631" y="8371"/>
                  </a:lnTo>
                  <a:lnTo>
                    <a:pt x="3941" y="8049"/>
                  </a:lnTo>
                  <a:cubicBezTo>
                    <a:pt x="4060" y="7930"/>
                    <a:pt x="4120" y="7775"/>
                    <a:pt x="4108" y="7609"/>
                  </a:cubicBezTo>
                  <a:lnTo>
                    <a:pt x="4822" y="6894"/>
                  </a:lnTo>
                  <a:cubicBezTo>
                    <a:pt x="5358" y="7275"/>
                    <a:pt x="6001" y="7514"/>
                    <a:pt x="6656" y="7597"/>
                  </a:cubicBezTo>
                  <a:lnTo>
                    <a:pt x="6668" y="7597"/>
                  </a:lnTo>
                  <a:cubicBezTo>
                    <a:pt x="6739" y="7597"/>
                    <a:pt x="6810" y="7537"/>
                    <a:pt x="6834" y="7442"/>
                  </a:cubicBezTo>
                  <a:cubicBezTo>
                    <a:pt x="6846" y="7359"/>
                    <a:pt x="6775" y="7275"/>
                    <a:pt x="6691" y="7264"/>
                  </a:cubicBezTo>
                  <a:cubicBezTo>
                    <a:pt x="6013" y="7192"/>
                    <a:pt x="5370" y="6918"/>
                    <a:pt x="4846" y="6502"/>
                  </a:cubicBezTo>
                  <a:cubicBezTo>
                    <a:pt x="2286" y="4442"/>
                    <a:pt x="3798" y="334"/>
                    <a:pt x="7037" y="334"/>
                  </a:cubicBezTo>
                  <a:cubicBezTo>
                    <a:pt x="8870" y="334"/>
                    <a:pt x="10323" y="1715"/>
                    <a:pt x="10501" y="3454"/>
                  </a:cubicBezTo>
                  <a:cubicBezTo>
                    <a:pt x="10522" y="3535"/>
                    <a:pt x="10576" y="3590"/>
                    <a:pt x="10644" y="3590"/>
                  </a:cubicBezTo>
                  <a:cubicBezTo>
                    <a:pt x="10655" y="3590"/>
                    <a:pt x="10668" y="3588"/>
                    <a:pt x="10680" y="3584"/>
                  </a:cubicBezTo>
                  <a:cubicBezTo>
                    <a:pt x="10775" y="3573"/>
                    <a:pt x="10835" y="3501"/>
                    <a:pt x="10823" y="3406"/>
                  </a:cubicBezTo>
                  <a:cubicBezTo>
                    <a:pt x="10620" y="1525"/>
                    <a:pt x="9037" y="1"/>
                    <a:pt x="703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39"/>
            <p:cNvSpPr/>
            <p:nvPr/>
          </p:nvSpPr>
          <p:spPr>
            <a:xfrm>
              <a:off x="4311356" y="1993458"/>
              <a:ext cx="206959" cy="197378"/>
            </a:xfrm>
            <a:custGeom>
              <a:avLst/>
              <a:gdLst/>
              <a:ahLst/>
              <a:cxnLst/>
              <a:rect l="l" t="t" r="r" b="b"/>
              <a:pathLst>
                <a:path w="6502" h="6201" extrusionOk="0">
                  <a:moveTo>
                    <a:pt x="3394" y="295"/>
                  </a:moveTo>
                  <a:cubicBezTo>
                    <a:pt x="4930" y="295"/>
                    <a:pt x="6180" y="1533"/>
                    <a:pt x="6180" y="3081"/>
                  </a:cubicBezTo>
                  <a:cubicBezTo>
                    <a:pt x="6180" y="4641"/>
                    <a:pt x="4930" y="5879"/>
                    <a:pt x="3394" y="5879"/>
                  </a:cubicBezTo>
                  <a:cubicBezTo>
                    <a:pt x="2679" y="5879"/>
                    <a:pt x="1965" y="5605"/>
                    <a:pt x="1429" y="5057"/>
                  </a:cubicBezTo>
                  <a:cubicBezTo>
                    <a:pt x="346" y="3974"/>
                    <a:pt x="346" y="2200"/>
                    <a:pt x="1429" y="1116"/>
                  </a:cubicBezTo>
                  <a:cubicBezTo>
                    <a:pt x="1977" y="569"/>
                    <a:pt x="2679" y="295"/>
                    <a:pt x="3394" y="295"/>
                  </a:cubicBezTo>
                  <a:close/>
                  <a:moveTo>
                    <a:pt x="3404" y="0"/>
                  </a:moveTo>
                  <a:cubicBezTo>
                    <a:pt x="2608" y="0"/>
                    <a:pt x="1810" y="301"/>
                    <a:pt x="1203" y="902"/>
                  </a:cubicBezTo>
                  <a:cubicBezTo>
                    <a:pt x="0" y="2116"/>
                    <a:pt x="0" y="4093"/>
                    <a:pt x="1203" y="5295"/>
                  </a:cubicBezTo>
                  <a:cubicBezTo>
                    <a:pt x="1822" y="5903"/>
                    <a:pt x="2608" y="6200"/>
                    <a:pt x="3394" y="6200"/>
                  </a:cubicBezTo>
                  <a:cubicBezTo>
                    <a:pt x="5108" y="6188"/>
                    <a:pt x="6501" y="4819"/>
                    <a:pt x="6501" y="3093"/>
                  </a:cubicBezTo>
                  <a:cubicBezTo>
                    <a:pt x="6501" y="2259"/>
                    <a:pt x="6180" y="1485"/>
                    <a:pt x="5596" y="902"/>
                  </a:cubicBezTo>
                  <a:cubicBezTo>
                    <a:pt x="4995" y="301"/>
                    <a:pt x="4200" y="0"/>
                    <a:pt x="340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39"/>
            <p:cNvSpPr/>
            <p:nvPr/>
          </p:nvSpPr>
          <p:spPr>
            <a:xfrm>
              <a:off x="4426167" y="2098561"/>
              <a:ext cx="114111" cy="113474"/>
            </a:xfrm>
            <a:custGeom>
              <a:avLst/>
              <a:gdLst/>
              <a:ahLst/>
              <a:cxnLst/>
              <a:rect l="l" t="t" r="r" b="b"/>
              <a:pathLst>
                <a:path w="3585" h="3565" extrusionOk="0">
                  <a:moveTo>
                    <a:pt x="3401" y="1"/>
                  </a:moveTo>
                  <a:cubicBezTo>
                    <a:pt x="3330" y="1"/>
                    <a:pt x="3272" y="73"/>
                    <a:pt x="3251" y="136"/>
                  </a:cubicBezTo>
                  <a:cubicBezTo>
                    <a:pt x="3097" y="1767"/>
                    <a:pt x="1799" y="3077"/>
                    <a:pt x="144" y="3244"/>
                  </a:cubicBezTo>
                  <a:cubicBezTo>
                    <a:pt x="61" y="3255"/>
                    <a:pt x="1" y="3339"/>
                    <a:pt x="13" y="3422"/>
                  </a:cubicBezTo>
                  <a:cubicBezTo>
                    <a:pt x="25" y="3494"/>
                    <a:pt x="84" y="3565"/>
                    <a:pt x="180" y="3565"/>
                  </a:cubicBezTo>
                  <a:lnTo>
                    <a:pt x="191" y="3565"/>
                  </a:lnTo>
                  <a:cubicBezTo>
                    <a:pt x="1966" y="3398"/>
                    <a:pt x="3394" y="1970"/>
                    <a:pt x="3573" y="184"/>
                  </a:cubicBezTo>
                  <a:cubicBezTo>
                    <a:pt x="3585" y="88"/>
                    <a:pt x="3513" y="17"/>
                    <a:pt x="3430" y="5"/>
                  </a:cubicBezTo>
                  <a:cubicBezTo>
                    <a:pt x="3420" y="2"/>
                    <a:pt x="3410" y="1"/>
                    <a:pt x="340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18" name="Google Shape;1118;p39"/>
          <p:cNvSpPr/>
          <p:nvPr/>
        </p:nvSpPr>
        <p:spPr>
          <a:xfrm>
            <a:off x="4331163" y="1667712"/>
            <a:ext cx="481661" cy="393181"/>
          </a:xfrm>
          <a:custGeom>
            <a:avLst/>
            <a:gdLst/>
            <a:ahLst/>
            <a:cxnLst/>
            <a:rect l="l" t="t" r="r" b="b"/>
            <a:pathLst>
              <a:path w="11943" h="9734" extrusionOk="0">
                <a:moveTo>
                  <a:pt x="11585" y="2638"/>
                </a:moveTo>
                <a:lnTo>
                  <a:pt x="11585" y="3066"/>
                </a:lnTo>
                <a:lnTo>
                  <a:pt x="9121" y="4007"/>
                </a:lnTo>
                <a:lnTo>
                  <a:pt x="9121" y="3566"/>
                </a:lnTo>
                <a:lnTo>
                  <a:pt x="11585" y="2638"/>
                </a:lnTo>
                <a:close/>
                <a:moveTo>
                  <a:pt x="370" y="2638"/>
                </a:moveTo>
                <a:lnTo>
                  <a:pt x="5787" y="4697"/>
                </a:lnTo>
                <a:lnTo>
                  <a:pt x="5787" y="5138"/>
                </a:lnTo>
                <a:lnTo>
                  <a:pt x="370" y="3066"/>
                </a:lnTo>
                <a:lnTo>
                  <a:pt x="370" y="2638"/>
                </a:lnTo>
                <a:close/>
                <a:moveTo>
                  <a:pt x="8764" y="3709"/>
                </a:moveTo>
                <a:lnTo>
                  <a:pt x="8764" y="4138"/>
                </a:lnTo>
                <a:lnTo>
                  <a:pt x="6144" y="5138"/>
                </a:lnTo>
                <a:lnTo>
                  <a:pt x="6144" y="4697"/>
                </a:lnTo>
                <a:lnTo>
                  <a:pt x="8764" y="3709"/>
                </a:lnTo>
                <a:close/>
                <a:moveTo>
                  <a:pt x="9657" y="4162"/>
                </a:moveTo>
                <a:lnTo>
                  <a:pt x="9657" y="6745"/>
                </a:lnTo>
                <a:cubicBezTo>
                  <a:pt x="9478" y="6876"/>
                  <a:pt x="9299" y="6995"/>
                  <a:pt x="9121" y="7114"/>
                </a:cubicBezTo>
                <a:lnTo>
                  <a:pt x="9121" y="4376"/>
                </a:lnTo>
                <a:lnTo>
                  <a:pt x="9657" y="4162"/>
                </a:lnTo>
                <a:close/>
                <a:moveTo>
                  <a:pt x="8961" y="8757"/>
                </a:moveTo>
                <a:cubicBezTo>
                  <a:pt x="9131" y="8757"/>
                  <a:pt x="9264" y="8907"/>
                  <a:pt x="9264" y="9079"/>
                </a:cubicBezTo>
                <a:cubicBezTo>
                  <a:pt x="9264" y="9258"/>
                  <a:pt x="9109" y="9389"/>
                  <a:pt x="8942" y="9389"/>
                </a:cubicBezTo>
                <a:cubicBezTo>
                  <a:pt x="8764" y="9389"/>
                  <a:pt x="8633" y="9246"/>
                  <a:pt x="8633" y="9079"/>
                </a:cubicBezTo>
                <a:cubicBezTo>
                  <a:pt x="8633" y="8900"/>
                  <a:pt x="8787" y="8757"/>
                  <a:pt x="8942" y="8757"/>
                </a:cubicBezTo>
                <a:cubicBezTo>
                  <a:pt x="8949" y="8757"/>
                  <a:pt x="8955" y="8757"/>
                  <a:pt x="8961" y="8757"/>
                </a:cubicBezTo>
                <a:close/>
                <a:moveTo>
                  <a:pt x="5949" y="0"/>
                </a:moveTo>
                <a:cubicBezTo>
                  <a:pt x="5930" y="0"/>
                  <a:pt x="5912" y="6"/>
                  <a:pt x="5894" y="18"/>
                </a:cubicBezTo>
                <a:lnTo>
                  <a:pt x="120" y="2221"/>
                </a:lnTo>
                <a:cubicBezTo>
                  <a:pt x="48" y="2245"/>
                  <a:pt x="1" y="2304"/>
                  <a:pt x="1" y="2376"/>
                </a:cubicBezTo>
                <a:lnTo>
                  <a:pt x="1" y="3185"/>
                </a:lnTo>
                <a:cubicBezTo>
                  <a:pt x="1" y="3257"/>
                  <a:pt x="48" y="3316"/>
                  <a:pt x="120" y="3352"/>
                </a:cubicBezTo>
                <a:lnTo>
                  <a:pt x="1917" y="4031"/>
                </a:lnTo>
                <a:lnTo>
                  <a:pt x="1917" y="4638"/>
                </a:lnTo>
                <a:cubicBezTo>
                  <a:pt x="1917" y="4745"/>
                  <a:pt x="2001" y="4817"/>
                  <a:pt x="2096" y="4817"/>
                </a:cubicBezTo>
                <a:cubicBezTo>
                  <a:pt x="2203" y="4817"/>
                  <a:pt x="2275" y="4745"/>
                  <a:pt x="2275" y="4638"/>
                </a:cubicBezTo>
                <a:lnTo>
                  <a:pt x="2275" y="4186"/>
                </a:lnTo>
                <a:lnTo>
                  <a:pt x="5894" y="5567"/>
                </a:lnTo>
                <a:cubicBezTo>
                  <a:pt x="5906" y="5579"/>
                  <a:pt x="5942" y="5579"/>
                  <a:pt x="5954" y="5579"/>
                </a:cubicBezTo>
                <a:cubicBezTo>
                  <a:pt x="5966" y="5579"/>
                  <a:pt x="6001" y="5579"/>
                  <a:pt x="6013" y="5567"/>
                </a:cubicBezTo>
                <a:lnTo>
                  <a:pt x="8740" y="4519"/>
                </a:lnTo>
                <a:lnTo>
                  <a:pt x="8740" y="7317"/>
                </a:lnTo>
                <a:cubicBezTo>
                  <a:pt x="7871" y="7769"/>
                  <a:pt x="6918" y="8007"/>
                  <a:pt x="5942" y="8007"/>
                </a:cubicBezTo>
                <a:cubicBezTo>
                  <a:pt x="4620" y="8007"/>
                  <a:pt x="3310" y="7555"/>
                  <a:pt x="2263" y="6745"/>
                </a:cubicBezTo>
                <a:lnTo>
                  <a:pt x="2263" y="5352"/>
                </a:lnTo>
                <a:cubicBezTo>
                  <a:pt x="2263" y="5257"/>
                  <a:pt x="2191" y="5174"/>
                  <a:pt x="2084" y="5174"/>
                </a:cubicBezTo>
                <a:cubicBezTo>
                  <a:pt x="1977" y="5174"/>
                  <a:pt x="1906" y="5257"/>
                  <a:pt x="1906" y="5352"/>
                </a:cubicBezTo>
                <a:lnTo>
                  <a:pt x="1906" y="6817"/>
                </a:lnTo>
                <a:cubicBezTo>
                  <a:pt x="1906" y="6876"/>
                  <a:pt x="1941" y="6924"/>
                  <a:pt x="1965" y="6948"/>
                </a:cubicBezTo>
                <a:cubicBezTo>
                  <a:pt x="3084" y="7841"/>
                  <a:pt x="4501" y="8353"/>
                  <a:pt x="5942" y="8353"/>
                </a:cubicBezTo>
                <a:cubicBezTo>
                  <a:pt x="6906" y="8353"/>
                  <a:pt x="7859" y="8126"/>
                  <a:pt x="8740" y="7698"/>
                </a:cubicBezTo>
                <a:lnTo>
                  <a:pt x="8740" y="8412"/>
                </a:lnTo>
                <a:cubicBezTo>
                  <a:pt x="8454" y="8484"/>
                  <a:pt x="8252" y="8746"/>
                  <a:pt x="8252" y="9067"/>
                </a:cubicBezTo>
                <a:cubicBezTo>
                  <a:pt x="8252" y="9436"/>
                  <a:pt x="8549" y="9734"/>
                  <a:pt x="8918" y="9734"/>
                </a:cubicBezTo>
                <a:cubicBezTo>
                  <a:pt x="9287" y="9734"/>
                  <a:pt x="9585" y="9436"/>
                  <a:pt x="9585" y="9067"/>
                </a:cubicBezTo>
                <a:cubicBezTo>
                  <a:pt x="9585" y="8746"/>
                  <a:pt x="9383" y="8496"/>
                  <a:pt x="9097" y="8412"/>
                </a:cubicBezTo>
                <a:lnTo>
                  <a:pt x="9097" y="7495"/>
                </a:lnTo>
                <a:cubicBezTo>
                  <a:pt x="9383" y="7341"/>
                  <a:pt x="9657" y="7138"/>
                  <a:pt x="9918" y="6936"/>
                </a:cubicBezTo>
                <a:cubicBezTo>
                  <a:pt x="9954" y="6900"/>
                  <a:pt x="9978" y="6841"/>
                  <a:pt x="9978" y="6805"/>
                </a:cubicBezTo>
                <a:lnTo>
                  <a:pt x="9978" y="4019"/>
                </a:lnTo>
                <a:lnTo>
                  <a:pt x="11776" y="3328"/>
                </a:lnTo>
                <a:cubicBezTo>
                  <a:pt x="11847" y="3304"/>
                  <a:pt x="11895" y="3245"/>
                  <a:pt x="11895" y="3173"/>
                </a:cubicBezTo>
                <a:lnTo>
                  <a:pt x="11895" y="2364"/>
                </a:lnTo>
                <a:cubicBezTo>
                  <a:pt x="11943" y="2304"/>
                  <a:pt x="11895" y="2245"/>
                  <a:pt x="11823" y="2221"/>
                </a:cubicBezTo>
                <a:lnTo>
                  <a:pt x="8049" y="792"/>
                </a:lnTo>
                <a:cubicBezTo>
                  <a:pt x="8030" y="784"/>
                  <a:pt x="8010" y="780"/>
                  <a:pt x="7989" y="780"/>
                </a:cubicBezTo>
                <a:cubicBezTo>
                  <a:pt x="7921" y="780"/>
                  <a:pt x="7853" y="823"/>
                  <a:pt x="7835" y="887"/>
                </a:cubicBezTo>
                <a:cubicBezTo>
                  <a:pt x="7799" y="983"/>
                  <a:pt x="7847" y="1090"/>
                  <a:pt x="7930" y="1114"/>
                </a:cubicBezTo>
                <a:lnTo>
                  <a:pt x="11264" y="2376"/>
                </a:lnTo>
                <a:lnTo>
                  <a:pt x="8966" y="3257"/>
                </a:lnTo>
                <a:lnTo>
                  <a:pt x="6061" y="1947"/>
                </a:lnTo>
                <a:cubicBezTo>
                  <a:pt x="6035" y="1934"/>
                  <a:pt x="6010" y="1928"/>
                  <a:pt x="5985" y="1928"/>
                </a:cubicBezTo>
                <a:cubicBezTo>
                  <a:pt x="5918" y="1928"/>
                  <a:pt x="5858" y="1973"/>
                  <a:pt x="5823" y="2042"/>
                </a:cubicBezTo>
                <a:cubicBezTo>
                  <a:pt x="5775" y="2126"/>
                  <a:pt x="5823" y="2233"/>
                  <a:pt x="5906" y="2281"/>
                </a:cubicBezTo>
                <a:lnTo>
                  <a:pt x="8490" y="3435"/>
                </a:lnTo>
                <a:lnTo>
                  <a:pt x="5966" y="4388"/>
                </a:lnTo>
                <a:lnTo>
                  <a:pt x="691" y="2376"/>
                </a:lnTo>
                <a:lnTo>
                  <a:pt x="5966" y="376"/>
                </a:lnTo>
                <a:lnTo>
                  <a:pt x="7263" y="864"/>
                </a:lnTo>
                <a:cubicBezTo>
                  <a:pt x="7282" y="868"/>
                  <a:pt x="7301" y="871"/>
                  <a:pt x="7320" y="871"/>
                </a:cubicBezTo>
                <a:cubicBezTo>
                  <a:pt x="7394" y="871"/>
                  <a:pt x="7461" y="833"/>
                  <a:pt x="7490" y="757"/>
                </a:cubicBezTo>
                <a:cubicBezTo>
                  <a:pt x="7513" y="673"/>
                  <a:pt x="7478" y="566"/>
                  <a:pt x="7382" y="530"/>
                </a:cubicBezTo>
                <a:lnTo>
                  <a:pt x="6013" y="18"/>
                </a:lnTo>
                <a:cubicBezTo>
                  <a:pt x="5989" y="6"/>
                  <a:pt x="5969" y="0"/>
                  <a:pt x="594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19" name="Google Shape;1119;p39"/>
          <p:cNvGrpSpPr/>
          <p:nvPr/>
        </p:nvGrpSpPr>
        <p:grpSpPr>
          <a:xfrm>
            <a:off x="6854831" y="1667712"/>
            <a:ext cx="324376" cy="393181"/>
            <a:chOff x="1767069" y="3360146"/>
            <a:chExt cx="286324" cy="348163"/>
          </a:xfrm>
        </p:grpSpPr>
        <p:sp>
          <p:nvSpPr>
            <p:cNvPr id="1120" name="Google Shape;1120;p39"/>
            <p:cNvSpPr/>
            <p:nvPr/>
          </p:nvSpPr>
          <p:spPr>
            <a:xfrm>
              <a:off x="1767069" y="3404277"/>
              <a:ext cx="228223" cy="304033"/>
            </a:xfrm>
            <a:custGeom>
              <a:avLst/>
              <a:gdLst/>
              <a:ahLst/>
              <a:cxnLst/>
              <a:rect l="l" t="t" r="r" b="b"/>
              <a:pathLst>
                <a:path w="7204" h="9597" extrusionOk="0">
                  <a:moveTo>
                    <a:pt x="2072" y="7537"/>
                  </a:moveTo>
                  <a:lnTo>
                    <a:pt x="2072" y="9049"/>
                  </a:lnTo>
                  <a:lnTo>
                    <a:pt x="572" y="7537"/>
                  </a:lnTo>
                  <a:close/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lnTo>
                    <a:pt x="0" y="7382"/>
                  </a:lnTo>
                  <a:cubicBezTo>
                    <a:pt x="0" y="7418"/>
                    <a:pt x="12" y="7465"/>
                    <a:pt x="48" y="7501"/>
                  </a:cubicBezTo>
                  <a:lnTo>
                    <a:pt x="2096" y="9549"/>
                  </a:lnTo>
                  <a:cubicBezTo>
                    <a:pt x="2132" y="9585"/>
                    <a:pt x="2179" y="9597"/>
                    <a:pt x="2215" y="9597"/>
                  </a:cubicBezTo>
                  <a:lnTo>
                    <a:pt x="7025" y="9597"/>
                  </a:lnTo>
                  <a:cubicBezTo>
                    <a:pt x="7120" y="9597"/>
                    <a:pt x="7192" y="9513"/>
                    <a:pt x="7192" y="9430"/>
                  </a:cubicBezTo>
                  <a:lnTo>
                    <a:pt x="7192" y="7811"/>
                  </a:lnTo>
                  <a:cubicBezTo>
                    <a:pt x="7204" y="7715"/>
                    <a:pt x="7132" y="7644"/>
                    <a:pt x="7037" y="7644"/>
                  </a:cubicBezTo>
                  <a:cubicBezTo>
                    <a:pt x="6954" y="7644"/>
                    <a:pt x="6882" y="7715"/>
                    <a:pt x="6882" y="7811"/>
                  </a:cubicBezTo>
                  <a:lnTo>
                    <a:pt x="6882" y="9263"/>
                  </a:lnTo>
                  <a:lnTo>
                    <a:pt x="2382" y="9263"/>
                  </a:lnTo>
                  <a:lnTo>
                    <a:pt x="2382" y="7382"/>
                  </a:lnTo>
                  <a:cubicBezTo>
                    <a:pt x="2382" y="7287"/>
                    <a:pt x="2310" y="7215"/>
                    <a:pt x="2215" y="7215"/>
                  </a:cubicBezTo>
                  <a:lnTo>
                    <a:pt x="334" y="7215"/>
                  </a:lnTo>
                  <a:lnTo>
                    <a:pt x="334" y="322"/>
                  </a:lnTo>
                  <a:lnTo>
                    <a:pt x="1858" y="322"/>
                  </a:lnTo>
                  <a:cubicBezTo>
                    <a:pt x="1953" y="322"/>
                    <a:pt x="2024" y="250"/>
                    <a:pt x="2024" y="155"/>
                  </a:cubicBezTo>
                  <a:cubicBezTo>
                    <a:pt x="2024" y="72"/>
                    <a:pt x="1953" y="0"/>
                    <a:pt x="185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39"/>
            <p:cNvSpPr/>
            <p:nvPr/>
          </p:nvSpPr>
          <p:spPr>
            <a:xfrm>
              <a:off x="1799509" y="3360146"/>
              <a:ext cx="253884" cy="276883"/>
            </a:xfrm>
            <a:custGeom>
              <a:avLst/>
              <a:gdLst/>
              <a:ahLst/>
              <a:cxnLst/>
              <a:rect l="l" t="t" r="r" b="b"/>
              <a:pathLst>
                <a:path w="8014" h="8740" extrusionOk="0">
                  <a:moveTo>
                    <a:pt x="4406" y="3751"/>
                  </a:moveTo>
                  <a:cubicBezTo>
                    <a:pt x="4525" y="3870"/>
                    <a:pt x="4680" y="3965"/>
                    <a:pt x="4822" y="4048"/>
                  </a:cubicBezTo>
                  <a:lnTo>
                    <a:pt x="4822" y="4132"/>
                  </a:lnTo>
                  <a:lnTo>
                    <a:pt x="334" y="4132"/>
                  </a:lnTo>
                  <a:lnTo>
                    <a:pt x="334" y="3751"/>
                  </a:lnTo>
                  <a:close/>
                  <a:moveTo>
                    <a:pt x="5870" y="0"/>
                  </a:moveTo>
                  <a:cubicBezTo>
                    <a:pt x="4941" y="0"/>
                    <a:pt x="4156" y="583"/>
                    <a:pt x="3846" y="1405"/>
                  </a:cubicBezTo>
                  <a:lnTo>
                    <a:pt x="1477" y="1405"/>
                  </a:lnTo>
                  <a:cubicBezTo>
                    <a:pt x="1393" y="1405"/>
                    <a:pt x="1310" y="1476"/>
                    <a:pt x="1310" y="1572"/>
                  </a:cubicBezTo>
                  <a:cubicBezTo>
                    <a:pt x="1310" y="1655"/>
                    <a:pt x="1393" y="1726"/>
                    <a:pt x="1477" y="1726"/>
                  </a:cubicBezTo>
                  <a:lnTo>
                    <a:pt x="3739" y="1726"/>
                  </a:lnTo>
                  <a:cubicBezTo>
                    <a:pt x="3715" y="1869"/>
                    <a:pt x="3691" y="2012"/>
                    <a:pt x="3691" y="2167"/>
                  </a:cubicBezTo>
                  <a:cubicBezTo>
                    <a:pt x="3691" y="2643"/>
                    <a:pt x="3858" y="3084"/>
                    <a:pt x="4108" y="3441"/>
                  </a:cubicBezTo>
                  <a:lnTo>
                    <a:pt x="167" y="3441"/>
                  </a:lnTo>
                  <a:cubicBezTo>
                    <a:pt x="84" y="3441"/>
                    <a:pt x="0" y="3512"/>
                    <a:pt x="0" y="3608"/>
                  </a:cubicBezTo>
                  <a:lnTo>
                    <a:pt x="0" y="4310"/>
                  </a:lnTo>
                  <a:cubicBezTo>
                    <a:pt x="0" y="4393"/>
                    <a:pt x="84" y="4465"/>
                    <a:pt x="167" y="4465"/>
                  </a:cubicBezTo>
                  <a:lnTo>
                    <a:pt x="4977" y="4465"/>
                  </a:lnTo>
                  <a:cubicBezTo>
                    <a:pt x="5061" y="4465"/>
                    <a:pt x="5144" y="4393"/>
                    <a:pt x="5144" y="4310"/>
                  </a:cubicBezTo>
                  <a:lnTo>
                    <a:pt x="5144" y="4203"/>
                  </a:lnTo>
                  <a:cubicBezTo>
                    <a:pt x="5358" y="4274"/>
                    <a:pt x="5596" y="4322"/>
                    <a:pt x="5834" y="4322"/>
                  </a:cubicBezTo>
                  <a:lnTo>
                    <a:pt x="5834" y="8573"/>
                  </a:lnTo>
                  <a:cubicBezTo>
                    <a:pt x="5834" y="8668"/>
                    <a:pt x="5918" y="8739"/>
                    <a:pt x="6001" y="8739"/>
                  </a:cubicBezTo>
                  <a:cubicBezTo>
                    <a:pt x="6096" y="8739"/>
                    <a:pt x="6168" y="8668"/>
                    <a:pt x="6168" y="8573"/>
                  </a:cubicBezTo>
                  <a:lnTo>
                    <a:pt x="6168" y="4286"/>
                  </a:lnTo>
                  <a:cubicBezTo>
                    <a:pt x="6549" y="4227"/>
                    <a:pt x="6906" y="4084"/>
                    <a:pt x="7204" y="3834"/>
                  </a:cubicBezTo>
                  <a:cubicBezTo>
                    <a:pt x="7585" y="3512"/>
                    <a:pt x="7847" y="3096"/>
                    <a:pt x="7954" y="2619"/>
                  </a:cubicBezTo>
                  <a:cubicBezTo>
                    <a:pt x="7978" y="2536"/>
                    <a:pt x="7918" y="2441"/>
                    <a:pt x="7835" y="2429"/>
                  </a:cubicBezTo>
                  <a:cubicBezTo>
                    <a:pt x="7825" y="2428"/>
                    <a:pt x="7815" y="2427"/>
                    <a:pt x="7806" y="2427"/>
                  </a:cubicBezTo>
                  <a:cubicBezTo>
                    <a:pt x="7723" y="2427"/>
                    <a:pt x="7655" y="2473"/>
                    <a:pt x="7644" y="2548"/>
                  </a:cubicBezTo>
                  <a:cubicBezTo>
                    <a:pt x="7466" y="3381"/>
                    <a:pt x="6704" y="3989"/>
                    <a:pt x="5858" y="3989"/>
                  </a:cubicBezTo>
                  <a:cubicBezTo>
                    <a:pt x="4846" y="3989"/>
                    <a:pt x="4025" y="3179"/>
                    <a:pt x="4025" y="2167"/>
                  </a:cubicBezTo>
                  <a:cubicBezTo>
                    <a:pt x="4025" y="1155"/>
                    <a:pt x="4846" y="333"/>
                    <a:pt x="5858" y="333"/>
                  </a:cubicBezTo>
                  <a:cubicBezTo>
                    <a:pt x="6787" y="333"/>
                    <a:pt x="7585" y="1048"/>
                    <a:pt x="7680" y="1965"/>
                  </a:cubicBezTo>
                  <a:cubicBezTo>
                    <a:pt x="7704" y="2060"/>
                    <a:pt x="7775" y="2119"/>
                    <a:pt x="7858" y="2119"/>
                  </a:cubicBezTo>
                  <a:cubicBezTo>
                    <a:pt x="7954" y="2107"/>
                    <a:pt x="8013" y="2024"/>
                    <a:pt x="8013" y="1941"/>
                  </a:cubicBezTo>
                  <a:cubicBezTo>
                    <a:pt x="7954" y="1417"/>
                    <a:pt x="7716" y="929"/>
                    <a:pt x="7311" y="572"/>
                  </a:cubicBezTo>
                  <a:cubicBezTo>
                    <a:pt x="6906" y="214"/>
                    <a:pt x="6406" y="0"/>
                    <a:pt x="58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39"/>
            <p:cNvSpPr/>
            <p:nvPr/>
          </p:nvSpPr>
          <p:spPr>
            <a:xfrm>
              <a:off x="1948120" y="3388532"/>
              <a:ext cx="78852" cy="75367"/>
            </a:xfrm>
            <a:custGeom>
              <a:avLst/>
              <a:gdLst/>
              <a:ahLst/>
              <a:cxnLst/>
              <a:rect l="l" t="t" r="r" b="b"/>
              <a:pathLst>
                <a:path w="2489" h="2379" extrusionOk="0">
                  <a:moveTo>
                    <a:pt x="1513" y="330"/>
                  </a:moveTo>
                  <a:cubicBezTo>
                    <a:pt x="1667" y="330"/>
                    <a:pt x="1798" y="390"/>
                    <a:pt x="1917" y="497"/>
                  </a:cubicBezTo>
                  <a:cubicBezTo>
                    <a:pt x="2132" y="700"/>
                    <a:pt x="2132" y="1057"/>
                    <a:pt x="1905" y="1283"/>
                  </a:cubicBezTo>
                  <a:cubicBezTo>
                    <a:pt x="1792" y="1396"/>
                    <a:pt x="1646" y="1453"/>
                    <a:pt x="1504" y="1453"/>
                  </a:cubicBezTo>
                  <a:cubicBezTo>
                    <a:pt x="1361" y="1453"/>
                    <a:pt x="1221" y="1396"/>
                    <a:pt x="1120" y="1283"/>
                  </a:cubicBezTo>
                  <a:cubicBezTo>
                    <a:pt x="893" y="1057"/>
                    <a:pt x="893" y="700"/>
                    <a:pt x="1120" y="497"/>
                  </a:cubicBezTo>
                  <a:cubicBezTo>
                    <a:pt x="1215" y="390"/>
                    <a:pt x="1370" y="330"/>
                    <a:pt x="1513" y="330"/>
                  </a:cubicBezTo>
                  <a:close/>
                  <a:moveTo>
                    <a:pt x="1518" y="0"/>
                  </a:moveTo>
                  <a:cubicBezTo>
                    <a:pt x="1292" y="0"/>
                    <a:pt x="1066" y="86"/>
                    <a:pt x="893" y="259"/>
                  </a:cubicBezTo>
                  <a:cubicBezTo>
                    <a:pt x="584" y="569"/>
                    <a:pt x="548" y="1033"/>
                    <a:pt x="786" y="1390"/>
                  </a:cubicBezTo>
                  <a:lnTo>
                    <a:pt x="60" y="2116"/>
                  </a:lnTo>
                  <a:cubicBezTo>
                    <a:pt x="0" y="2176"/>
                    <a:pt x="0" y="2283"/>
                    <a:pt x="60" y="2343"/>
                  </a:cubicBezTo>
                  <a:cubicBezTo>
                    <a:pt x="96" y="2366"/>
                    <a:pt x="131" y="2378"/>
                    <a:pt x="179" y="2378"/>
                  </a:cubicBezTo>
                  <a:cubicBezTo>
                    <a:pt x="227" y="2378"/>
                    <a:pt x="274" y="2366"/>
                    <a:pt x="298" y="2343"/>
                  </a:cubicBezTo>
                  <a:lnTo>
                    <a:pt x="1024" y="1604"/>
                  </a:lnTo>
                  <a:cubicBezTo>
                    <a:pt x="1179" y="1712"/>
                    <a:pt x="1358" y="1759"/>
                    <a:pt x="1536" y="1759"/>
                  </a:cubicBezTo>
                  <a:cubicBezTo>
                    <a:pt x="1763" y="1759"/>
                    <a:pt x="1977" y="1664"/>
                    <a:pt x="2155" y="1509"/>
                  </a:cubicBezTo>
                  <a:cubicBezTo>
                    <a:pt x="2489" y="1164"/>
                    <a:pt x="2489" y="592"/>
                    <a:pt x="2144" y="259"/>
                  </a:cubicBezTo>
                  <a:cubicBezTo>
                    <a:pt x="1971" y="86"/>
                    <a:pt x="1745" y="0"/>
                    <a:pt x="151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39"/>
            <p:cNvSpPr/>
            <p:nvPr/>
          </p:nvSpPr>
          <p:spPr>
            <a:xfrm>
              <a:off x="1800270" y="3513636"/>
              <a:ext cx="162582" cy="10233"/>
            </a:xfrm>
            <a:custGeom>
              <a:avLst/>
              <a:gdLst/>
              <a:ahLst/>
              <a:cxnLst/>
              <a:rect l="l" t="t" r="r" b="b"/>
              <a:pathLst>
                <a:path w="5132" h="323" extrusionOk="0">
                  <a:moveTo>
                    <a:pt x="155" y="1"/>
                  </a:moveTo>
                  <a:cubicBezTo>
                    <a:pt x="72" y="1"/>
                    <a:pt x="0" y="72"/>
                    <a:pt x="0" y="156"/>
                  </a:cubicBezTo>
                  <a:cubicBezTo>
                    <a:pt x="0" y="251"/>
                    <a:pt x="72" y="322"/>
                    <a:pt x="155" y="322"/>
                  </a:cubicBezTo>
                  <a:lnTo>
                    <a:pt x="4965" y="322"/>
                  </a:lnTo>
                  <a:cubicBezTo>
                    <a:pt x="5060" y="322"/>
                    <a:pt x="5132" y="251"/>
                    <a:pt x="5132" y="156"/>
                  </a:cubicBezTo>
                  <a:cubicBezTo>
                    <a:pt x="5132" y="72"/>
                    <a:pt x="5060" y="1"/>
                    <a:pt x="496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39"/>
            <p:cNvSpPr/>
            <p:nvPr/>
          </p:nvSpPr>
          <p:spPr>
            <a:xfrm>
              <a:off x="1800270" y="3536287"/>
              <a:ext cx="162582" cy="10201"/>
            </a:xfrm>
            <a:custGeom>
              <a:avLst/>
              <a:gdLst/>
              <a:ahLst/>
              <a:cxnLst/>
              <a:rect l="l" t="t" r="r" b="b"/>
              <a:pathLst>
                <a:path w="5132" h="322" extrusionOk="0">
                  <a:moveTo>
                    <a:pt x="155" y="0"/>
                  </a:moveTo>
                  <a:cubicBezTo>
                    <a:pt x="72" y="0"/>
                    <a:pt x="0" y="72"/>
                    <a:pt x="0" y="155"/>
                  </a:cubicBezTo>
                  <a:cubicBezTo>
                    <a:pt x="0" y="250"/>
                    <a:pt x="72" y="322"/>
                    <a:pt x="155" y="322"/>
                  </a:cubicBezTo>
                  <a:lnTo>
                    <a:pt x="4965" y="322"/>
                  </a:lnTo>
                  <a:cubicBezTo>
                    <a:pt x="5060" y="322"/>
                    <a:pt x="5132" y="250"/>
                    <a:pt x="5132" y="155"/>
                  </a:cubicBezTo>
                  <a:cubicBezTo>
                    <a:pt x="5132" y="72"/>
                    <a:pt x="5060" y="0"/>
                    <a:pt x="496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39"/>
            <p:cNvSpPr/>
            <p:nvPr/>
          </p:nvSpPr>
          <p:spPr>
            <a:xfrm>
              <a:off x="1800270" y="3558146"/>
              <a:ext cx="162582" cy="10613"/>
            </a:xfrm>
            <a:custGeom>
              <a:avLst/>
              <a:gdLst/>
              <a:ahLst/>
              <a:cxnLst/>
              <a:rect l="l" t="t" r="r" b="b"/>
              <a:pathLst>
                <a:path w="5132" h="335" extrusionOk="0">
                  <a:moveTo>
                    <a:pt x="155" y="1"/>
                  </a:moveTo>
                  <a:cubicBezTo>
                    <a:pt x="72" y="1"/>
                    <a:pt x="0" y="84"/>
                    <a:pt x="0" y="168"/>
                  </a:cubicBezTo>
                  <a:cubicBezTo>
                    <a:pt x="0" y="263"/>
                    <a:pt x="72" y="334"/>
                    <a:pt x="155" y="334"/>
                  </a:cubicBezTo>
                  <a:lnTo>
                    <a:pt x="4965" y="334"/>
                  </a:lnTo>
                  <a:cubicBezTo>
                    <a:pt x="5060" y="334"/>
                    <a:pt x="5132" y="263"/>
                    <a:pt x="5132" y="168"/>
                  </a:cubicBezTo>
                  <a:cubicBezTo>
                    <a:pt x="5132" y="84"/>
                    <a:pt x="5060" y="1"/>
                    <a:pt x="496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39"/>
            <p:cNvSpPr/>
            <p:nvPr/>
          </p:nvSpPr>
          <p:spPr>
            <a:xfrm>
              <a:off x="1800270" y="3580798"/>
              <a:ext cx="162582" cy="10581"/>
            </a:xfrm>
            <a:custGeom>
              <a:avLst/>
              <a:gdLst/>
              <a:ahLst/>
              <a:cxnLst/>
              <a:rect l="l" t="t" r="r" b="b"/>
              <a:pathLst>
                <a:path w="5132" h="334" extrusionOk="0">
                  <a:moveTo>
                    <a:pt x="155" y="0"/>
                  </a:moveTo>
                  <a:cubicBezTo>
                    <a:pt x="72" y="0"/>
                    <a:pt x="0" y="84"/>
                    <a:pt x="0" y="167"/>
                  </a:cubicBezTo>
                  <a:cubicBezTo>
                    <a:pt x="0" y="262"/>
                    <a:pt x="72" y="334"/>
                    <a:pt x="155" y="334"/>
                  </a:cubicBezTo>
                  <a:lnTo>
                    <a:pt x="4965" y="334"/>
                  </a:lnTo>
                  <a:cubicBezTo>
                    <a:pt x="5060" y="334"/>
                    <a:pt x="5132" y="262"/>
                    <a:pt x="5132" y="167"/>
                  </a:cubicBezTo>
                  <a:cubicBezTo>
                    <a:pt x="5132" y="84"/>
                    <a:pt x="5060" y="0"/>
                    <a:pt x="496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" name="Google Shape;1131;p40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Job description II</a:t>
            </a:r>
            <a:endParaRPr/>
          </a:p>
        </p:txBody>
      </p:sp>
      <p:pic>
        <p:nvPicPr>
          <p:cNvPr id="1132" name="Google Shape;1132;p40"/>
          <p:cNvPicPr preferRelativeResize="0"/>
          <p:nvPr/>
        </p:nvPicPr>
        <p:blipFill rotWithShape="1">
          <a:blip r:embed="rId3">
            <a:alphaModFix/>
          </a:blip>
          <a:srcRect l="16230" t="1239" r="36240" b="6288"/>
          <a:stretch/>
        </p:blipFill>
        <p:spPr>
          <a:xfrm>
            <a:off x="5853190" y="1525638"/>
            <a:ext cx="2516700" cy="2754300"/>
          </a:xfrm>
          <a:prstGeom prst="roundRect">
            <a:avLst>
              <a:gd name="adj" fmla="val 7591"/>
            </a:avLst>
          </a:prstGeom>
          <a:noFill/>
          <a:ln w="9525" cap="flat" cmpd="sng">
            <a:solidFill>
              <a:srgbClr val="495777"/>
            </a:solidFill>
            <a:prstDash val="solid"/>
            <a:round/>
            <a:headEnd type="none" w="sm" len="sm"/>
            <a:tailEnd type="none" w="sm" len="sm"/>
          </a:ln>
          <a:effectLst>
            <a:outerShdw dist="133350" dir="3000000" algn="bl" rotWithShape="0">
              <a:schemeClr val="accent3"/>
            </a:outerShdw>
          </a:effectLst>
        </p:spPr>
      </p:pic>
      <p:sp>
        <p:nvSpPr>
          <p:cNvPr id="1133" name="Google Shape;1133;p40"/>
          <p:cNvSpPr/>
          <p:nvPr/>
        </p:nvSpPr>
        <p:spPr>
          <a:xfrm>
            <a:off x="6570640" y="3601775"/>
            <a:ext cx="1081800" cy="10068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rPr>
              <a:t>Logo company here</a:t>
            </a:r>
            <a:endParaRPr sz="1800">
              <a:solidFill>
                <a:schemeClr val="dk1"/>
              </a:solidFill>
              <a:latin typeface="Bayon"/>
              <a:ea typeface="Bayon"/>
              <a:cs typeface="Bayon"/>
              <a:sym typeface="Bayon"/>
            </a:endParaRPr>
          </a:p>
        </p:txBody>
      </p:sp>
      <p:sp>
        <p:nvSpPr>
          <p:cNvPr id="1134" name="Google Shape;1134;p40"/>
          <p:cNvSpPr txBox="1"/>
          <p:nvPr/>
        </p:nvSpPr>
        <p:spPr>
          <a:xfrm>
            <a:off x="713225" y="1509425"/>
            <a:ext cx="4392600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rPr>
              <a:t>About the company</a:t>
            </a:r>
            <a:endParaRPr sz="2200">
              <a:solidFill>
                <a:schemeClr val="dk1"/>
              </a:solidFill>
              <a:latin typeface="Bayon"/>
              <a:ea typeface="Bayon"/>
              <a:cs typeface="Bayon"/>
              <a:sym typeface="Bayon"/>
            </a:endParaRPr>
          </a:p>
        </p:txBody>
      </p:sp>
      <p:sp>
        <p:nvSpPr>
          <p:cNvPr id="1135" name="Google Shape;1135;p40"/>
          <p:cNvSpPr txBox="1"/>
          <p:nvPr/>
        </p:nvSpPr>
        <p:spPr>
          <a:xfrm>
            <a:off x="713225" y="1815875"/>
            <a:ext cx="43926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Despite being red, Mars is a cold place</a:t>
            </a:r>
            <a:endParaRPr>
              <a:solidFill>
                <a:schemeClr val="dk1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  <p:sp>
        <p:nvSpPr>
          <p:cNvPr id="1136" name="Google Shape;1136;p40"/>
          <p:cNvSpPr txBox="1"/>
          <p:nvPr/>
        </p:nvSpPr>
        <p:spPr>
          <a:xfrm>
            <a:off x="713225" y="2380279"/>
            <a:ext cx="4392600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rPr>
              <a:t>Job objectives</a:t>
            </a:r>
            <a:endParaRPr sz="2200">
              <a:solidFill>
                <a:schemeClr val="dk1"/>
              </a:solidFill>
              <a:latin typeface="Bayon"/>
              <a:ea typeface="Bayon"/>
              <a:cs typeface="Bayon"/>
              <a:sym typeface="Bayon"/>
            </a:endParaRPr>
          </a:p>
        </p:txBody>
      </p:sp>
      <p:sp>
        <p:nvSpPr>
          <p:cNvPr id="1137" name="Google Shape;1137;p40"/>
          <p:cNvSpPr txBox="1"/>
          <p:nvPr/>
        </p:nvSpPr>
        <p:spPr>
          <a:xfrm>
            <a:off x="713225" y="2686725"/>
            <a:ext cx="4392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Mercury is the closest planet to the Sun and the smallest one in the Solar System</a:t>
            </a:r>
            <a:endParaRPr>
              <a:solidFill>
                <a:schemeClr val="dk1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  <p:sp>
        <p:nvSpPr>
          <p:cNvPr id="1138" name="Google Shape;1138;p40"/>
          <p:cNvSpPr txBox="1"/>
          <p:nvPr/>
        </p:nvSpPr>
        <p:spPr>
          <a:xfrm>
            <a:off x="713225" y="3485341"/>
            <a:ext cx="4392600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rPr>
              <a:t>Responsibilities</a:t>
            </a:r>
            <a:endParaRPr sz="2200">
              <a:solidFill>
                <a:schemeClr val="dk1"/>
              </a:solidFill>
              <a:latin typeface="Bayon"/>
              <a:ea typeface="Bayon"/>
              <a:cs typeface="Bayon"/>
              <a:sym typeface="Bayon"/>
            </a:endParaRPr>
          </a:p>
        </p:txBody>
      </p:sp>
      <p:sp>
        <p:nvSpPr>
          <p:cNvPr id="1139" name="Google Shape;1139;p40"/>
          <p:cNvSpPr txBox="1"/>
          <p:nvPr/>
        </p:nvSpPr>
        <p:spPr>
          <a:xfrm>
            <a:off x="713225" y="3791825"/>
            <a:ext cx="4392600" cy="7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Describe the responsibilities for this job position</a:t>
            </a:r>
            <a:endParaRPr>
              <a:solidFill>
                <a:schemeClr val="dk1"/>
              </a:solidFill>
              <a:latin typeface="Albert Sans"/>
              <a:ea typeface="Albert Sans"/>
              <a:cs typeface="Albert Sans"/>
              <a:sym typeface="Albert Sans"/>
            </a:endParaRPr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Describe the responsibilities for this job position</a:t>
            </a:r>
            <a:endParaRPr>
              <a:solidFill>
                <a:schemeClr val="dk1"/>
              </a:solidFill>
              <a:latin typeface="Albert Sans"/>
              <a:ea typeface="Albert Sans"/>
              <a:cs typeface="Albert Sans"/>
              <a:sym typeface="Albert Sans"/>
            </a:endParaRPr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Describe the responsibilities for this job position</a:t>
            </a:r>
            <a:endParaRPr>
              <a:solidFill>
                <a:schemeClr val="dk1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44" name="Google Shape;1144;p41"/>
          <p:cNvGraphicFramePr/>
          <p:nvPr/>
        </p:nvGraphicFramePr>
        <p:xfrm>
          <a:off x="4702988" y="1389600"/>
          <a:ext cx="3724500" cy="3158175"/>
        </p:xfrm>
        <a:graphic>
          <a:graphicData uri="http://schemas.openxmlformats.org/drawingml/2006/table">
            <a:tbl>
              <a:tblPr>
                <a:noFill/>
                <a:tableStyleId>{A7C1E4CB-4B60-4005-8F63-8CF81466CEC6}</a:tableStyleId>
              </a:tblPr>
              <a:tblGrid>
                <a:gridCol w="1862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2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7125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Bayon"/>
                          <a:ea typeface="Bayon"/>
                          <a:cs typeface="Bayon"/>
                          <a:sym typeface="Bayon"/>
                        </a:rPr>
                        <a:t>Job title</a:t>
                      </a:r>
                      <a:endParaRPr sz="2200">
                        <a:solidFill>
                          <a:schemeClr val="dk1"/>
                        </a:solidFill>
                        <a:latin typeface="Bayon"/>
                        <a:ea typeface="Bayon"/>
                        <a:cs typeface="Bayon"/>
                        <a:sym typeface="Bayon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7425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Albert Sans"/>
                          <a:ea typeface="Albert Sans"/>
                          <a:cs typeface="Albert Sans"/>
                          <a:sym typeface="Albert Sans"/>
                        </a:rPr>
                        <a:t>Marketing manager</a:t>
                      </a:r>
                      <a:endParaRPr>
                        <a:solidFill>
                          <a:schemeClr val="dk1"/>
                        </a:solidFill>
                        <a:latin typeface="Albert Sans"/>
                        <a:ea typeface="Albert Sans"/>
                        <a:cs typeface="Albert Sans"/>
                        <a:sym typeface="Albert Sans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425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Bayon"/>
                          <a:ea typeface="Bayon"/>
                          <a:cs typeface="Bayon"/>
                          <a:sym typeface="Bayon"/>
                        </a:rPr>
                        <a:t>DEPARTMENT</a:t>
                      </a:r>
                      <a:endParaRPr sz="2200">
                        <a:solidFill>
                          <a:schemeClr val="dk1"/>
                        </a:solidFill>
                        <a:latin typeface="Bayon"/>
                        <a:ea typeface="Bayon"/>
                        <a:cs typeface="Bayon"/>
                        <a:sym typeface="Bayon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075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Albert Sans"/>
                          <a:ea typeface="Albert Sans"/>
                          <a:cs typeface="Albert Sans"/>
                          <a:sym typeface="Albert Sans"/>
                        </a:rPr>
                        <a:t>Marketing and communications</a:t>
                      </a:r>
                      <a:endParaRPr>
                        <a:solidFill>
                          <a:schemeClr val="dk1"/>
                        </a:solidFill>
                        <a:latin typeface="Albert Sans"/>
                        <a:ea typeface="Albert Sans"/>
                        <a:cs typeface="Albert Sans"/>
                        <a:sym typeface="Albert Sans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44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Bayon"/>
                          <a:ea typeface="Bayon"/>
                          <a:cs typeface="Bayon"/>
                          <a:sym typeface="Bayon"/>
                        </a:rPr>
                        <a:t>LOCATION</a:t>
                      </a:r>
                      <a:endParaRPr sz="2200">
                        <a:solidFill>
                          <a:schemeClr val="dk1"/>
                        </a:solidFill>
                        <a:latin typeface="Bayon"/>
                        <a:ea typeface="Bayon"/>
                        <a:cs typeface="Bayon"/>
                        <a:sym typeface="Bayon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Bayon"/>
                          <a:ea typeface="Bayon"/>
                          <a:cs typeface="Bayon"/>
                          <a:sym typeface="Bayon"/>
                        </a:rPr>
                        <a:t>DURATION</a:t>
                      </a:r>
                      <a:endParaRPr sz="2200">
                        <a:solidFill>
                          <a:schemeClr val="dk1"/>
                        </a:solidFill>
                        <a:latin typeface="Bayon"/>
                        <a:ea typeface="Bayon"/>
                        <a:cs typeface="Bayon"/>
                        <a:sym typeface="Bayon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95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Albert Sans"/>
                          <a:ea typeface="Albert Sans"/>
                          <a:cs typeface="Albert Sans"/>
                          <a:sym typeface="Albert Sans"/>
                        </a:rPr>
                        <a:t>New York</a:t>
                      </a:r>
                      <a:endParaRPr>
                        <a:solidFill>
                          <a:schemeClr val="dk1"/>
                        </a:solidFill>
                        <a:latin typeface="Albert Sans"/>
                        <a:ea typeface="Albert Sans"/>
                        <a:cs typeface="Albert Sans"/>
                        <a:sym typeface="Albert Sans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Albert Sans"/>
                          <a:ea typeface="Albert Sans"/>
                          <a:cs typeface="Albert Sans"/>
                          <a:sym typeface="Albert Sans"/>
                        </a:rPr>
                        <a:t>12 months</a:t>
                      </a:r>
                      <a:endParaRPr>
                        <a:solidFill>
                          <a:schemeClr val="dk1"/>
                        </a:solidFill>
                        <a:latin typeface="Albert Sans"/>
                        <a:ea typeface="Albert Sans"/>
                        <a:cs typeface="Albert Sans"/>
                        <a:sym typeface="Albert Sans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9575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Bayon"/>
                          <a:ea typeface="Bayon"/>
                          <a:cs typeface="Bayon"/>
                          <a:sym typeface="Bayon"/>
                        </a:rPr>
                        <a:t>Work Schedule</a:t>
                      </a:r>
                      <a:endParaRPr sz="2200">
                        <a:solidFill>
                          <a:schemeClr val="dk1"/>
                        </a:solidFill>
                        <a:latin typeface="Bayon"/>
                        <a:ea typeface="Bayon"/>
                        <a:cs typeface="Bayon"/>
                        <a:sym typeface="Bayon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9575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Albert Sans"/>
                          <a:ea typeface="Albert Sans"/>
                          <a:cs typeface="Albert Sans"/>
                          <a:sym typeface="Albert Sans"/>
                        </a:rPr>
                        <a:t>40 hours per week / 52 weeks per year</a:t>
                      </a:r>
                      <a:endParaRPr>
                        <a:solidFill>
                          <a:schemeClr val="dk1"/>
                        </a:solidFill>
                        <a:latin typeface="Albert Sans"/>
                        <a:ea typeface="Albert Sans"/>
                        <a:cs typeface="Albert Sans"/>
                        <a:sym typeface="Albert Sans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145" name="Google Shape;1145;p41"/>
          <p:cNvGraphicFramePr/>
          <p:nvPr/>
        </p:nvGraphicFramePr>
        <p:xfrm>
          <a:off x="713213" y="1389600"/>
          <a:ext cx="3724500" cy="3158225"/>
        </p:xfrm>
        <a:graphic>
          <a:graphicData uri="http://schemas.openxmlformats.org/drawingml/2006/table">
            <a:tbl>
              <a:tblPr>
                <a:noFill/>
                <a:tableStyleId>{A7C1E4CB-4B60-4005-8F63-8CF81466CEC6}</a:tableStyleId>
              </a:tblPr>
              <a:tblGrid>
                <a:gridCol w="3724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93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Bayon"/>
                          <a:ea typeface="Bayon"/>
                          <a:cs typeface="Bayon"/>
                          <a:sym typeface="Bayon"/>
                        </a:rPr>
                        <a:t>Job OBJECTIVE</a:t>
                      </a:r>
                      <a:endParaRPr sz="2200">
                        <a:solidFill>
                          <a:schemeClr val="dk1"/>
                        </a:solidFill>
                        <a:latin typeface="Bayon"/>
                        <a:ea typeface="Bayon"/>
                        <a:cs typeface="Bayon"/>
                        <a:sym typeface="Bayon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26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Albert Sans"/>
                          <a:ea typeface="Albert Sans"/>
                          <a:cs typeface="Albert Sans"/>
                          <a:sym typeface="Albert Sans"/>
                        </a:rPr>
                        <a:t>You can briefly describe the job position and the objectives to be pursued</a:t>
                      </a:r>
                      <a:endParaRPr>
                        <a:solidFill>
                          <a:schemeClr val="dk1"/>
                        </a:solidFill>
                        <a:latin typeface="Albert Sans"/>
                        <a:ea typeface="Albert Sans"/>
                        <a:cs typeface="Albert Sans"/>
                        <a:sym typeface="Albert Sans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93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Bayon"/>
                          <a:ea typeface="Bayon"/>
                          <a:cs typeface="Bayon"/>
                          <a:sym typeface="Bayon"/>
                        </a:rPr>
                        <a:t>RESPONSIBILITIES</a:t>
                      </a:r>
                      <a:endParaRPr sz="2200">
                        <a:solidFill>
                          <a:schemeClr val="dk1"/>
                        </a:solidFill>
                        <a:latin typeface="Bayon"/>
                        <a:ea typeface="Bayon"/>
                        <a:cs typeface="Bayon"/>
                        <a:sym typeface="Bayon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9200">
                <a:tc>
                  <a:txBody>
                    <a:bodyPr/>
                    <a:lstStyle/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lbert Sans"/>
                        <a:buChar char="●"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Albert Sans"/>
                          <a:ea typeface="Albert Sans"/>
                          <a:cs typeface="Albert Sans"/>
                          <a:sym typeface="Albert Sans"/>
                        </a:rPr>
                        <a:t>Describe the responsibilities here</a:t>
                      </a:r>
                      <a:endParaRPr>
                        <a:solidFill>
                          <a:schemeClr val="dk1"/>
                        </a:solidFill>
                        <a:latin typeface="Albert Sans"/>
                        <a:ea typeface="Albert Sans"/>
                        <a:cs typeface="Albert Sans"/>
                        <a:sym typeface="Albert Sans"/>
                      </a:endParaRPr>
                    </a:p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lbert Sans"/>
                        <a:buChar char="●"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Albert Sans"/>
                          <a:ea typeface="Albert Sans"/>
                          <a:cs typeface="Albert Sans"/>
                          <a:sym typeface="Albert Sans"/>
                        </a:rPr>
                        <a:t>Describe the responsibilities here</a:t>
                      </a:r>
                      <a:endParaRPr>
                        <a:solidFill>
                          <a:schemeClr val="dk1"/>
                        </a:solidFill>
                        <a:latin typeface="Albert Sans"/>
                        <a:ea typeface="Albert Sans"/>
                        <a:cs typeface="Albert Sans"/>
                        <a:sym typeface="Albert Sans"/>
                      </a:endParaRPr>
                    </a:p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lbert Sans"/>
                        <a:buChar char="●"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Albert Sans"/>
                          <a:ea typeface="Albert Sans"/>
                          <a:cs typeface="Albert Sans"/>
                          <a:sym typeface="Albert Sans"/>
                        </a:rPr>
                        <a:t>Describe the responsibilities here</a:t>
                      </a:r>
                      <a:endParaRPr>
                        <a:solidFill>
                          <a:schemeClr val="dk1"/>
                        </a:solidFill>
                        <a:latin typeface="Albert Sans"/>
                        <a:ea typeface="Albert Sans"/>
                        <a:cs typeface="Albert Sans"/>
                        <a:sym typeface="Albert Sans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93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Bayon"/>
                          <a:ea typeface="Bayon"/>
                          <a:cs typeface="Bayon"/>
                          <a:sym typeface="Bayon"/>
                        </a:rPr>
                        <a:t>EDUCATION AND EXPERIENCE</a:t>
                      </a:r>
                      <a:endParaRPr sz="2200">
                        <a:solidFill>
                          <a:schemeClr val="dk1"/>
                        </a:solidFill>
                        <a:latin typeface="Bayon"/>
                        <a:ea typeface="Bayon"/>
                        <a:cs typeface="Bayon"/>
                        <a:sym typeface="Bayon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8450">
                <a:tc>
                  <a:txBody>
                    <a:bodyPr/>
                    <a:lstStyle/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lbert Sans"/>
                        <a:buChar char="●"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Albert Sans"/>
                          <a:ea typeface="Albert Sans"/>
                          <a:cs typeface="Albert Sans"/>
                          <a:sym typeface="Albert Sans"/>
                        </a:rPr>
                        <a:t>Describe the education here</a:t>
                      </a:r>
                      <a:endParaRPr>
                        <a:solidFill>
                          <a:schemeClr val="dk1"/>
                        </a:solidFill>
                        <a:latin typeface="Albert Sans"/>
                        <a:ea typeface="Albert Sans"/>
                        <a:cs typeface="Albert Sans"/>
                        <a:sym typeface="Albert Sans"/>
                      </a:endParaRPr>
                    </a:p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lbert Sans"/>
                        <a:buChar char="●"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Albert Sans"/>
                          <a:ea typeface="Albert Sans"/>
                          <a:cs typeface="Albert Sans"/>
                          <a:sym typeface="Albert Sans"/>
                        </a:rPr>
                        <a:t>Describe the experience here</a:t>
                      </a:r>
                      <a:endParaRPr>
                        <a:solidFill>
                          <a:schemeClr val="dk1"/>
                        </a:solidFill>
                        <a:latin typeface="Albert Sans"/>
                        <a:ea typeface="Albert Sans"/>
                        <a:cs typeface="Albert Sans"/>
                        <a:sym typeface="Albert Sans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46" name="Google Shape;1146;p41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46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Job description III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1" name="Google Shape;1151;p42"/>
          <p:cNvSpPr/>
          <p:nvPr/>
        </p:nvSpPr>
        <p:spPr>
          <a:xfrm>
            <a:off x="2520363" y="1450477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2" name="Google Shape;1152;p42"/>
          <p:cNvSpPr/>
          <p:nvPr/>
        </p:nvSpPr>
        <p:spPr>
          <a:xfrm>
            <a:off x="5885050" y="1450477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3" name="Google Shape;1153;p42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Role goals</a:t>
            </a:r>
            <a:endParaRPr/>
          </a:p>
        </p:txBody>
      </p:sp>
      <p:sp>
        <p:nvSpPr>
          <p:cNvPr id="1154" name="Google Shape;1154;p42"/>
          <p:cNvSpPr txBox="1">
            <a:spLocks noGrp="1"/>
          </p:cNvSpPr>
          <p:nvPr>
            <p:ph type="subTitle" idx="1"/>
          </p:nvPr>
        </p:nvSpPr>
        <p:spPr>
          <a:xfrm flipH="1">
            <a:off x="1533067" y="2346650"/>
            <a:ext cx="2729700" cy="515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Communication goals</a:t>
            </a:r>
            <a:endParaRPr/>
          </a:p>
        </p:txBody>
      </p:sp>
      <p:sp>
        <p:nvSpPr>
          <p:cNvPr id="1155" name="Google Shape;1155;p42"/>
          <p:cNvSpPr txBox="1">
            <a:spLocks noGrp="1"/>
          </p:cNvSpPr>
          <p:nvPr>
            <p:ph type="subTitle" idx="2"/>
          </p:nvPr>
        </p:nvSpPr>
        <p:spPr>
          <a:xfrm flipH="1">
            <a:off x="1537583" y="2775275"/>
            <a:ext cx="2725200" cy="18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different goals of the role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different goals of the role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different goals of the role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different goals of the role here</a:t>
            </a:r>
            <a:endParaRPr/>
          </a:p>
        </p:txBody>
      </p:sp>
      <p:sp>
        <p:nvSpPr>
          <p:cNvPr id="1156" name="Google Shape;1156;p42"/>
          <p:cNvSpPr txBox="1">
            <a:spLocks noGrp="1"/>
          </p:cNvSpPr>
          <p:nvPr>
            <p:ph type="subTitle" idx="3"/>
          </p:nvPr>
        </p:nvSpPr>
        <p:spPr>
          <a:xfrm flipH="1">
            <a:off x="4881209" y="2346650"/>
            <a:ext cx="2729700" cy="515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Marketing goals</a:t>
            </a:r>
            <a:endParaRPr/>
          </a:p>
        </p:txBody>
      </p:sp>
      <p:sp>
        <p:nvSpPr>
          <p:cNvPr id="1157" name="Google Shape;1157;p42"/>
          <p:cNvSpPr txBox="1">
            <a:spLocks noGrp="1"/>
          </p:cNvSpPr>
          <p:nvPr>
            <p:ph type="subTitle" idx="4"/>
          </p:nvPr>
        </p:nvSpPr>
        <p:spPr>
          <a:xfrm flipH="1">
            <a:off x="4885724" y="2775275"/>
            <a:ext cx="2725200" cy="18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different goals of the role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different goals of the role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different goals of the role here</a:t>
            </a:r>
            <a:endParaRPr/>
          </a:p>
          <a:p>
            <a:pPr marL="182880" lvl="0" indent="-1803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</a:pPr>
            <a:r>
              <a:rPr lang="en"/>
              <a:t>Describe the different goals of the role here</a:t>
            </a:r>
            <a:endParaRPr/>
          </a:p>
        </p:txBody>
      </p:sp>
      <p:sp>
        <p:nvSpPr>
          <p:cNvPr id="1158" name="Google Shape;1158;p42"/>
          <p:cNvSpPr/>
          <p:nvPr/>
        </p:nvSpPr>
        <p:spPr>
          <a:xfrm>
            <a:off x="6066007" y="1631420"/>
            <a:ext cx="393206" cy="393206"/>
          </a:xfrm>
          <a:custGeom>
            <a:avLst/>
            <a:gdLst/>
            <a:ahLst/>
            <a:cxnLst/>
            <a:rect l="l" t="t" r="r" b="b"/>
            <a:pathLst>
              <a:path w="11693" h="11693" extrusionOk="0">
                <a:moveTo>
                  <a:pt x="10252" y="584"/>
                </a:moveTo>
                <a:lnTo>
                  <a:pt x="10252" y="1263"/>
                </a:lnTo>
                <a:cubicBezTo>
                  <a:pt x="10252" y="1358"/>
                  <a:pt x="10323" y="1429"/>
                  <a:pt x="10406" y="1429"/>
                </a:cubicBezTo>
                <a:lnTo>
                  <a:pt x="11097" y="1429"/>
                </a:lnTo>
                <a:lnTo>
                  <a:pt x="9609" y="2918"/>
                </a:lnTo>
                <a:lnTo>
                  <a:pt x="9001" y="2918"/>
                </a:lnTo>
                <a:lnTo>
                  <a:pt x="9978" y="1941"/>
                </a:lnTo>
                <a:cubicBezTo>
                  <a:pt x="10037" y="1882"/>
                  <a:pt x="10037" y="1751"/>
                  <a:pt x="9978" y="1691"/>
                </a:cubicBezTo>
                <a:cubicBezTo>
                  <a:pt x="9948" y="1667"/>
                  <a:pt x="9903" y="1656"/>
                  <a:pt x="9859" y="1656"/>
                </a:cubicBezTo>
                <a:cubicBezTo>
                  <a:pt x="9814" y="1656"/>
                  <a:pt x="9769" y="1667"/>
                  <a:pt x="9740" y="1691"/>
                </a:cubicBezTo>
                <a:lnTo>
                  <a:pt x="8763" y="2679"/>
                </a:lnTo>
                <a:lnTo>
                  <a:pt x="8763" y="2072"/>
                </a:lnTo>
                <a:lnTo>
                  <a:pt x="10252" y="584"/>
                </a:lnTo>
                <a:close/>
                <a:moveTo>
                  <a:pt x="4739" y="2537"/>
                </a:moveTo>
                <a:cubicBezTo>
                  <a:pt x="5894" y="2537"/>
                  <a:pt x="6942" y="2977"/>
                  <a:pt x="7739" y="3703"/>
                </a:cubicBezTo>
                <a:lnTo>
                  <a:pt x="4620" y="6811"/>
                </a:lnTo>
                <a:cubicBezTo>
                  <a:pt x="4560" y="6870"/>
                  <a:pt x="4560" y="7001"/>
                  <a:pt x="4620" y="7049"/>
                </a:cubicBezTo>
                <a:cubicBezTo>
                  <a:pt x="4656" y="7085"/>
                  <a:pt x="4703" y="7097"/>
                  <a:pt x="4739" y="7097"/>
                </a:cubicBezTo>
                <a:cubicBezTo>
                  <a:pt x="4787" y="7097"/>
                  <a:pt x="4834" y="7085"/>
                  <a:pt x="4858" y="7049"/>
                </a:cubicBezTo>
                <a:lnTo>
                  <a:pt x="5632" y="6275"/>
                </a:lnTo>
                <a:cubicBezTo>
                  <a:pt x="5775" y="6478"/>
                  <a:pt x="5846" y="6692"/>
                  <a:pt x="5846" y="6930"/>
                </a:cubicBezTo>
                <a:cubicBezTo>
                  <a:pt x="5846" y="7549"/>
                  <a:pt x="5358" y="8037"/>
                  <a:pt x="4739" y="8037"/>
                </a:cubicBezTo>
                <a:cubicBezTo>
                  <a:pt x="4132" y="8037"/>
                  <a:pt x="3644" y="7549"/>
                  <a:pt x="3644" y="6930"/>
                </a:cubicBezTo>
                <a:cubicBezTo>
                  <a:pt x="3644" y="6323"/>
                  <a:pt x="4132" y="5835"/>
                  <a:pt x="4739" y="5835"/>
                </a:cubicBezTo>
                <a:cubicBezTo>
                  <a:pt x="4822" y="5835"/>
                  <a:pt x="4882" y="5835"/>
                  <a:pt x="4953" y="5847"/>
                </a:cubicBezTo>
                <a:cubicBezTo>
                  <a:pt x="4962" y="5848"/>
                  <a:pt x="4970" y="5848"/>
                  <a:pt x="4979" y="5848"/>
                </a:cubicBezTo>
                <a:cubicBezTo>
                  <a:pt x="5055" y="5848"/>
                  <a:pt x="5133" y="5801"/>
                  <a:pt x="5144" y="5716"/>
                </a:cubicBezTo>
                <a:cubicBezTo>
                  <a:pt x="5156" y="5620"/>
                  <a:pt x="5096" y="5537"/>
                  <a:pt x="5013" y="5525"/>
                </a:cubicBezTo>
                <a:cubicBezTo>
                  <a:pt x="4918" y="5513"/>
                  <a:pt x="4834" y="5489"/>
                  <a:pt x="4739" y="5489"/>
                </a:cubicBezTo>
                <a:cubicBezTo>
                  <a:pt x="3941" y="5489"/>
                  <a:pt x="3298" y="6144"/>
                  <a:pt x="3298" y="6942"/>
                </a:cubicBezTo>
                <a:cubicBezTo>
                  <a:pt x="3298" y="7740"/>
                  <a:pt x="3953" y="8383"/>
                  <a:pt x="4739" y="8383"/>
                </a:cubicBezTo>
                <a:cubicBezTo>
                  <a:pt x="5549" y="8383"/>
                  <a:pt x="6192" y="7728"/>
                  <a:pt x="6192" y="6942"/>
                </a:cubicBezTo>
                <a:cubicBezTo>
                  <a:pt x="6192" y="6609"/>
                  <a:pt x="6084" y="6299"/>
                  <a:pt x="5870" y="6049"/>
                </a:cubicBezTo>
                <a:lnTo>
                  <a:pt x="6406" y="5513"/>
                </a:lnTo>
                <a:cubicBezTo>
                  <a:pt x="6751" y="5906"/>
                  <a:pt x="6942" y="6418"/>
                  <a:pt x="6942" y="6942"/>
                </a:cubicBezTo>
                <a:cubicBezTo>
                  <a:pt x="6942" y="8156"/>
                  <a:pt x="5965" y="9133"/>
                  <a:pt x="4739" y="9133"/>
                </a:cubicBezTo>
                <a:cubicBezTo>
                  <a:pt x="3525" y="9133"/>
                  <a:pt x="2536" y="8156"/>
                  <a:pt x="2536" y="6942"/>
                </a:cubicBezTo>
                <a:cubicBezTo>
                  <a:pt x="2536" y="5716"/>
                  <a:pt x="3525" y="4739"/>
                  <a:pt x="4739" y="4739"/>
                </a:cubicBezTo>
                <a:cubicBezTo>
                  <a:pt x="5120" y="4739"/>
                  <a:pt x="5477" y="4823"/>
                  <a:pt x="5787" y="5001"/>
                </a:cubicBezTo>
                <a:cubicBezTo>
                  <a:pt x="5812" y="5016"/>
                  <a:pt x="5840" y="5022"/>
                  <a:pt x="5868" y="5022"/>
                </a:cubicBezTo>
                <a:cubicBezTo>
                  <a:pt x="5930" y="5022"/>
                  <a:pt x="5992" y="4988"/>
                  <a:pt x="6025" y="4930"/>
                </a:cubicBezTo>
                <a:cubicBezTo>
                  <a:pt x="6073" y="4834"/>
                  <a:pt x="6037" y="4739"/>
                  <a:pt x="5953" y="4692"/>
                </a:cubicBezTo>
                <a:cubicBezTo>
                  <a:pt x="5572" y="4501"/>
                  <a:pt x="5156" y="4370"/>
                  <a:pt x="4739" y="4370"/>
                </a:cubicBezTo>
                <a:cubicBezTo>
                  <a:pt x="3346" y="4370"/>
                  <a:pt x="2203" y="5525"/>
                  <a:pt x="2203" y="6918"/>
                </a:cubicBezTo>
                <a:cubicBezTo>
                  <a:pt x="2203" y="8323"/>
                  <a:pt x="3346" y="9466"/>
                  <a:pt x="4739" y="9466"/>
                </a:cubicBezTo>
                <a:cubicBezTo>
                  <a:pt x="6144" y="9466"/>
                  <a:pt x="7287" y="8323"/>
                  <a:pt x="7287" y="6918"/>
                </a:cubicBezTo>
                <a:cubicBezTo>
                  <a:pt x="7287" y="6299"/>
                  <a:pt x="7061" y="5716"/>
                  <a:pt x="6668" y="5239"/>
                </a:cubicBezTo>
                <a:lnTo>
                  <a:pt x="7204" y="4704"/>
                </a:lnTo>
                <a:cubicBezTo>
                  <a:pt x="7751" y="5311"/>
                  <a:pt x="8049" y="6085"/>
                  <a:pt x="8049" y="6918"/>
                </a:cubicBezTo>
                <a:cubicBezTo>
                  <a:pt x="8049" y="8740"/>
                  <a:pt x="6561" y="10228"/>
                  <a:pt x="4739" y="10228"/>
                </a:cubicBezTo>
                <a:cubicBezTo>
                  <a:pt x="2929" y="10228"/>
                  <a:pt x="1441" y="8740"/>
                  <a:pt x="1441" y="6918"/>
                </a:cubicBezTo>
                <a:cubicBezTo>
                  <a:pt x="1441" y="5108"/>
                  <a:pt x="2929" y="3620"/>
                  <a:pt x="4739" y="3620"/>
                </a:cubicBezTo>
                <a:cubicBezTo>
                  <a:pt x="5382" y="3620"/>
                  <a:pt x="5989" y="3799"/>
                  <a:pt x="6525" y="4132"/>
                </a:cubicBezTo>
                <a:cubicBezTo>
                  <a:pt x="6558" y="4151"/>
                  <a:pt x="6594" y="4161"/>
                  <a:pt x="6628" y="4161"/>
                </a:cubicBezTo>
                <a:cubicBezTo>
                  <a:pt x="6679" y="4161"/>
                  <a:pt x="6727" y="4139"/>
                  <a:pt x="6763" y="4096"/>
                </a:cubicBezTo>
                <a:cubicBezTo>
                  <a:pt x="6811" y="4025"/>
                  <a:pt x="6799" y="3918"/>
                  <a:pt x="6727" y="3858"/>
                </a:cubicBezTo>
                <a:cubicBezTo>
                  <a:pt x="6144" y="3477"/>
                  <a:pt x="5453" y="3275"/>
                  <a:pt x="4763" y="3275"/>
                </a:cubicBezTo>
                <a:cubicBezTo>
                  <a:pt x="2751" y="3275"/>
                  <a:pt x="1108" y="4918"/>
                  <a:pt x="1108" y="6918"/>
                </a:cubicBezTo>
                <a:cubicBezTo>
                  <a:pt x="1108" y="8930"/>
                  <a:pt x="2751" y="10573"/>
                  <a:pt x="4763" y="10573"/>
                </a:cubicBezTo>
                <a:cubicBezTo>
                  <a:pt x="6763" y="10573"/>
                  <a:pt x="8406" y="8930"/>
                  <a:pt x="8406" y="6918"/>
                </a:cubicBezTo>
                <a:cubicBezTo>
                  <a:pt x="8406" y="6013"/>
                  <a:pt x="8061" y="5132"/>
                  <a:pt x="7454" y="4465"/>
                </a:cubicBezTo>
                <a:lnTo>
                  <a:pt x="7989" y="3930"/>
                </a:lnTo>
                <a:cubicBezTo>
                  <a:pt x="8704" y="4739"/>
                  <a:pt x="9144" y="5775"/>
                  <a:pt x="9144" y="6942"/>
                </a:cubicBezTo>
                <a:cubicBezTo>
                  <a:pt x="9144" y="9359"/>
                  <a:pt x="7168" y="11347"/>
                  <a:pt x="4739" y="11347"/>
                </a:cubicBezTo>
                <a:cubicBezTo>
                  <a:pt x="2322" y="11347"/>
                  <a:pt x="334" y="9359"/>
                  <a:pt x="334" y="6942"/>
                </a:cubicBezTo>
                <a:cubicBezTo>
                  <a:pt x="334" y="4513"/>
                  <a:pt x="2322" y="2537"/>
                  <a:pt x="4739" y="2537"/>
                </a:cubicBezTo>
                <a:close/>
                <a:moveTo>
                  <a:pt x="10403" y="1"/>
                </a:moveTo>
                <a:cubicBezTo>
                  <a:pt x="10360" y="1"/>
                  <a:pt x="10315" y="16"/>
                  <a:pt x="10275" y="48"/>
                </a:cubicBezTo>
                <a:lnTo>
                  <a:pt x="8466" y="1882"/>
                </a:lnTo>
                <a:cubicBezTo>
                  <a:pt x="8430" y="1906"/>
                  <a:pt x="8418" y="1953"/>
                  <a:pt x="8418" y="1989"/>
                </a:cubicBezTo>
                <a:lnTo>
                  <a:pt x="8418" y="3025"/>
                </a:lnTo>
                <a:lnTo>
                  <a:pt x="7978" y="3465"/>
                </a:lnTo>
                <a:cubicBezTo>
                  <a:pt x="7120" y="2679"/>
                  <a:pt x="5989" y="2203"/>
                  <a:pt x="4739" y="2203"/>
                </a:cubicBezTo>
                <a:cubicBezTo>
                  <a:pt x="2120" y="2203"/>
                  <a:pt x="0" y="4334"/>
                  <a:pt x="0" y="6954"/>
                </a:cubicBezTo>
                <a:cubicBezTo>
                  <a:pt x="0" y="9573"/>
                  <a:pt x="2120" y="11692"/>
                  <a:pt x="4739" y="11692"/>
                </a:cubicBezTo>
                <a:cubicBezTo>
                  <a:pt x="7358" y="11692"/>
                  <a:pt x="9490" y="9573"/>
                  <a:pt x="9490" y="6954"/>
                </a:cubicBezTo>
                <a:cubicBezTo>
                  <a:pt x="9490" y="5704"/>
                  <a:pt x="9013" y="4573"/>
                  <a:pt x="8228" y="3715"/>
                </a:cubicBezTo>
                <a:lnTo>
                  <a:pt x="8668" y="3275"/>
                </a:lnTo>
                <a:lnTo>
                  <a:pt x="9704" y="3275"/>
                </a:lnTo>
                <a:cubicBezTo>
                  <a:pt x="9740" y="3275"/>
                  <a:pt x="9787" y="3263"/>
                  <a:pt x="9823" y="3227"/>
                </a:cubicBezTo>
                <a:lnTo>
                  <a:pt x="11645" y="1394"/>
                </a:lnTo>
                <a:cubicBezTo>
                  <a:pt x="11680" y="1346"/>
                  <a:pt x="11692" y="1263"/>
                  <a:pt x="11668" y="1203"/>
                </a:cubicBezTo>
                <a:cubicBezTo>
                  <a:pt x="11633" y="1144"/>
                  <a:pt x="11573" y="1096"/>
                  <a:pt x="11502" y="1096"/>
                </a:cubicBezTo>
                <a:lnTo>
                  <a:pt x="10573" y="1096"/>
                </a:lnTo>
                <a:lnTo>
                  <a:pt x="10573" y="179"/>
                </a:lnTo>
                <a:cubicBezTo>
                  <a:pt x="10573" y="108"/>
                  <a:pt x="10537" y="48"/>
                  <a:pt x="10466" y="12"/>
                </a:cubicBezTo>
                <a:cubicBezTo>
                  <a:pt x="10446" y="5"/>
                  <a:pt x="10425" y="1"/>
                  <a:pt x="1040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59" name="Google Shape;1159;p42"/>
          <p:cNvGrpSpPr/>
          <p:nvPr/>
        </p:nvGrpSpPr>
        <p:grpSpPr>
          <a:xfrm>
            <a:off x="2703578" y="1631425"/>
            <a:ext cx="393202" cy="393200"/>
            <a:chOff x="3235438" y="1970604"/>
            <a:chExt cx="354363" cy="354745"/>
          </a:xfrm>
        </p:grpSpPr>
        <p:sp>
          <p:nvSpPr>
            <p:cNvPr id="1160" name="Google Shape;1160;p42"/>
            <p:cNvSpPr/>
            <p:nvPr/>
          </p:nvSpPr>
          <p:spPr>
            <a:xfrm>
              <a:off x="3235438" y="2125712"/>
              <a:ext cx="132667" cy="199288"/>
            </a:xfrm>
            <a:custGeom>
              <a:avLst/>
              <a:gdLst/>
              <a:ahLst/>
              <a:cxnLst/>
              <a:rect l="l" t="t" r="r" b="b"/>
              <a:pathLst>
                <a:path w="4168" h="6261" extrusionOk="0">
                  <a:moveTo>
                    <a:pt x="2102" y="325"/>
                  </a:moveTo>
                  <a:cubicBezTo>
                    <a:pt x="2147" y="325"/>
                    <a:pt x="2191" y="331"/>
                    <a:pt x="2239" y="343"/>
                  </a:cubicBezTo>
                  <a:cubicBezTo>
                    <a:pt x="2953" y="402"/>
                    <a:pt x="3501" y="1021"/>
                    <a:pt x="3501" y="1748"/>
                  </a:cubicBezTo>
                  <a:cubicBezTo>
                    <a:pt x="3501" y="2438"/>
                    <a:pt x="3668" y="3081"/>
                    <a:pt x="3811" y="3414"/>
                  </a:cubicBezTo>
                  <a:lnTo>
                    <a:pt x="3811" y="3438"/>
                  </a:lnTo>
                  <a:cubicBezTo>
                    <a:pt x="3632" y="3534"/>
                    <a:pt x="3310" y="3736"/>
                    <a:pt x="2775" y="3831"/>
                  </a:cubicBezTo>
                  <a:lnTo>
                    <a:pt x="2775" y="3795"/>
                  </a:lnTo>
                  <a:lnTo>
                    <a:pt x="2775" y="3462"/>
                  </a:lnTo>
                  <a:cubicBezTo>
                    <a:pt x="2977" y="3343"/>
                    <a:pt x="3156" y="3164"/>
                    <a:pt x="3299" y="2938"/>
                  </a:cubicBezTo>
                  <a:cubicBezTo>
                    <a:pt x="3513" y="2545"/>
                    <a:pt x="3441" y="2021"/>
                    <a:pt x="3096" y="1712"/>
                  </a:cubicBezTo>
                  <a:cubicBezTo>
                    <a:pt x="2858" y="1486"/>
                    <a:pt x="2429" y="1236"/>
                    <a:pt x="1751" y="1236"/>
                  </a:cubicBezTo>
                  <a:cubicBezTo>
                    <a:pt x="1703" y="1236"/>
                    <a:pt x="1656" y="1248"/>
                    <a:pt x="1632" y="1271"/>
                  </a:cubicBezTo>
                  <a:lnTo>
                    <a:pt x="1286" y="1617"/>
                  </a:lnTo>
                  <a:cubicBezTo>
                    <a:pt x="1227" y="1676"/>
                    <a:pt x="1227" y="1783"/>
                    <a:pt x="1286" y="1843"/>
                  </a:cubicBezTo>
                  <a:cubicBezTo>
                    <a:pt x="1316" y="1873"/>
                    <a:pt x="1358" y="1887"/>
                    <a:pt x="1400" y="1887"/>
                  </a:cubicBezTo>
                  <a:cubicBezTo>
                    <a:pt x="1441" y="1887"/>
                    <a:pt x="1483" y="1873"/>
                    <a:pt x="1513" y="1843"/>
                  </a:cubicBezTo>
                  <a:lnTo>
                    <a:pt x="1810" y="1545"/>
                  </a:lnTo>
                  <a:cubicBezTo>
                    <a:pt x="2239" y="1557"/>
                    <a:pt x="2596" y="1688"/>
                    <a:pt x="2882" y="1950"/>
                  </a:cubicBezTo>
                  <a:cubicBezTo>
                    <a:pt x="3120" y="2152"/>
                    <a:pt x="3156" y="2510"/>
                    <a:pt x="3013" y="2783"/>
                  </a:cubicBezTo>
                  <a:cubicBezTo>
                    <a:pt x="2822" y="3105"/>
                    <a:pt x="2477" y="3319"/>
                    <a:pt x="2084" y="3319"/>
                  </a:cubicBezTo>
                  <a:cubicBezTo>
                    <a:pt x="1513" y="3319"/>
                    <a:pt x="1036" y="2843"/>
                    <a:pt x="1036" y="2260"/>
                  </a:cubicBezTo>
                  <a:cubicBezTo>
                    <a:pt x="1036" y="2164"/>
                    <a:pt x="953" y="2093"/>
                    <a:pt x="870" y="2093"/>
                  </a:cubicBezTo>
                  <a:cubicBezTo>
                    <a:pt x="774" y="2093"/>
                    <a:pt x="703" y="2164"/>
                    <a:pt x="703" y="2260"/>
                  </a:cubicBezTo>
                  <a:cubicBezTo>
                    <a:pt x="703" y="2760"/>
                    <a:pt x="989" y="3224"/>
                    <a:pt x="1405" y="3462"/>
                  </a:cubicBezTo>
                  <a:lnTo>
                    <a:pt x="1405" y="3795"/>
                  </a:lnTo>
                  <a:lnTo>
                    <a:pt x="1405" y="3831"/>
                  </a:lnTo>
                  <a:cubicBezTo>
                    <a:pt x="858" y="3712"/>
                    <a:pt x="524" y="3534"/>
                    <a:pt x="393" y="3438"/>
                  </a:cubicBezTo>
                  <a:cubicBezTo>
                    <a:pt x="393" y="3438"/>
                    <a:pt x="382" y="3438"/>
                    <a:pt x="393" y="3414"/>
                  </a:cubicBezTo>
                  <a:cubicBezTo>
                    <a:pt x="524" y="3081"/>
                    <a:pt x="691" y="2438"/>
                    <a:pt x="703" y="1748"/>
                  </a:cubicBezTo>
                  <a:cubicBezTo>
                    <a:pt x="703" y="1021"/>
                    <a:pt x="1275" y="402"/>
                    <a:pt x="1965" y="343"/>
                  </a:cubicBezTo>
                  <a:cubicBezTo>
                    <a:pt x="2013" y="331"/>
                    <a:pt x="2057" y="325"/>
                    <a:pt x="2102" y="325"/>
                  </a:cubicBezTo>
                  <a:close/>
                  <a:moveTo>
                    <a:pt x="2429" y="3581"/>
                  </a:moveTo>
                  <a:lnTo>
                    <a:pt x="2429" y="3772"/>
                  </a:lnTo>
                  <a:cubicBezTo>
                    <a:pt x="2429" y="3974"/>
                    <a:pt x="2537" y="4153"/>
                    <a:pt x="2715" y="4236"/>
                  </a:cubicBezTo>
                  <a:lnTo>
                    <a:pt x="2822" y="4296"/>
                  </a:lnTo>
                  <a:cubicBezTo>
                    <a:pt x="2668" y="4546"/>
                    <a:pt x="2382" y="4712"/>
                    <a:pt x="2072" y="4712"/>
                  </a:cubicBezTo>
                  <a:cubicBezTo>
                    <a:pt x="1775" y="4712"/>
                    <a:pt x="1489" y="4546"/>
                    <a:pt x="1334" y="4296"/>
                  </a:cubicBezTo>
                  <a:lnTo>
                    <a:pt x="1429" y="4236"/>
                  </a:lnTo>
                  <a:cubicBezTo>
                    <a:pt x="1608" y="4153"/>
                    <a:pt x="1715" y="3974"/>
                    <a:pt x="1715" y="3772"/>
                  </a:cubicBezTo>
                  <a:lnTo>
                    <a:pt x="1715" y="3581"/>
                  </a:lnTo>
                  <a:cubicBezTo>
                    <a:pt x="1834" y="3617"/>
                    <a:pt x="1953" y="3629"/>
                    <a:pt x="2072" y="3629"/>
                  </a:cubicBezTo>
                  <a:cubicBezTo>
                    <a:pt x="2191" y="3629"/>
                    <a:pt x="2310" y="3617"/>
                    <a:pt x="2429" y="3581"/>
                  </a:cubicBezTo>
                  <a:close/>
                  <a:moveTo>
                    <a:pt x="2072" y="0"/>
                  </a:moveTo>
                  <a:cubicBezTo>
                    <a:pt x="2016" y="0"/>
                    <a:pt x="1959" y="3"/>
                    <a:pt x="1906" y="9"/>
                  </a:cubicBezTo>
                  <a:cubicBezTo>
                    <a:pt x="1036" y="81"/>
                    <a:pt x="346" y="855"/>
                    <a:pt x="346" y="1748"/>
                  </a:cubicBezTo>
                  <a:cubicBezTo>
                    <a:pt x="346" y="2391"/>
                    <a:pt x="203" y="2986"/>
                    <a:pt x="60" y="3295"/>
                  </a:cubicBezTo>
                  <a:cubicBezTo>
                    <a:pt x="1" y="3450"/>
                    <a:pt x="48" y="3617"/>
                    <a:pt x="179" y="3700"/>
                  </a:cubicBezTo>
                  <a:cubicBezTo>
                    <a:pt x="322" y="3795"/>
                    <a:pt x="584" y="3950"/>
                    <a:pt x="1036" y="4093"/>
                  </a:cubicBezTo>
                  <a:lnTo>
                    <a:pt x="382" y="4415"/>
                  </a:lnTo>
                  <a:cubicBezTo>
                    <a:pt x="143" y="4534"/>
                    <a:pt x="1" y="4772"/>
                    <a:pt x="1" y="5022"/>
                  </a:cubicBezTo>
                  <a:lnTo>
                    <a:pt x="1" y="6093"/>
                  </a:lnTo>
                  <a:cubicBezTo>
                    <a:pt x="1" y="6189"/>
                    <a:pt x="84" y="6260"/>
                    <a:pt x="167" y="6260"/>
                  </a:cubicBezTo>
                  <a:cubicBezTo>
                    <a:pt x="262" y="6260"/>
                    <a:pt x="334" y="6189"/>
                    <a:pt x="334" y="6093"/>
                  </a:cubicBezTo>
                  <a:lnTo>
                    <a:pt x="334" y="5022"/>
                  </a:lnTo>
                  <a:cubicBezTo>
                    <a:pt x="334" y="4891"/>
                    <a:pt x="405" y="4772"/>
                    <a:pt x="524" y="4700"/>
                  </a:cubicBezTo>
                  <a:lnTo>
                    <a:pt x="1048" y="4450"/>
                  </a:lnTo>
                  <a:cubicBezTo>
                    <a:pt x="1275" y="4807"/>
                    <a:pt x="1656" y="5046"/>
                    <a:pt x="2084" y="5046"/>
                  </a:cubicBezTo>
                  <a:cubicBezTo>
                    <a:pt x="2525" y="5046"/>
                    <a:pt x="2906" y="4819"/>
                    <a:pt x="3132" y="4450"/>
                  </a:cubicBezTo>
                  <a:lnTo>
                    <a:pt x="3656" y="4700"/>
                  </a:lnTo>
                  <a:cubicBezTo>
                    <a:pt x="3775" y="4760"/>
                    <a:pt x="3846" y="4879"/>
                    <a:pt x="3846" y="5022"/>
                  </a:cubicBezTo>
                  <a:lnTo>
                    <a:pt x="3846" y="6093"/>
                  </a:lnTo>
                  <a:cubicBezTo>
                    <a:pt x="3846" y="6189"/>
                    <a:pt x="3918" y="6260"/>
                    <a:pt x="4013" y="6260"/>
                  </a:cubicBezTo>
                  <a:cubicBezTo>
                    <a:pt x="4096" y="6260"/>
                    <a:pt x="4168" y="6189"/>
                    <a:pt x="4168" y="6093"/>
                  </a:cubicBezTo>
                  <a:lnTo>
                    <a:pt x="4168" y="5022"/>
                  </a:lnTo>
                  <a:cubicBezTo>
                    <a:pt x="4156" y="4772"/>
                    <a:pt x="4013" y="4534"/>
                    <a:pt x="3775" y="4415"/>
                  </a:cubicBezTo>
                  <a:lnTo>
                    <a:pt x="3120" y="4093"/>
                  </a:lnTo>
                  <a:cubicBezTo>
                    <a:pt x="3549" y="3974"/>
                    <a:pt x="3834" y="3807"/>
                    <a:pt x="3965" y="3700"/>
                  </a:cubicBezTo>
                  <a:cubicBezTo>
                    <a:pt x="4096" y="3617"/>
                    <a:pt x="4144" y="3450"/>
                    <a:pt x="4084" y="3295"/>
                  </a:cubicBezTo>
                  <a:cubicBezTo>
                    <a:pt x="3953" y="2986"/>
                    <a:pt x="3799" y="2391"/>
                    <a:pt x="3799" y="1748"/>
                  </a:cubicBezTo>
                  <a:cubicBezTo>
                    <a:pt x="3799" y="855"/>
                    <a:pt x="3096" y="81"/>
                    <a:pt x="2239" y="9"/>
                  </a:cubicBezTo>
                  <a:cubicBezTo>
                    <a:pt x="2185" y="3"/>
                    <a:pt x="2129" y="0"/>
                    <a:pt x="207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42"/>
            <p:cNvSpPr/>
            <p:nvPr/>
          </p:nvSpPr>
          <p:spPr>
            <a:xfrm>
              <a:off x="3257433" y="2292373"/>
              <a:ext cx="10249" cy="32626"/>
            </a:xfrm>
            <a:custGeom>
              <a:avLst/>
              <a:gdLst/>
              <a:ahLst/>
              <a:cxnLst/>
              <a:rect l="l" t="t" r="r" b="b"/>
              <a:pathLst>
                <a:path w="322" h="1025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857"/>
                  </a:lnTo>
                  <a:cubicBezTo>
                    <a:pt x="0" y="953"/>
                    <a:pt x="72" y="1024"/>
                    <a:pt x="167" y="1024"/>
                  </a:cubicBezTo>
                  <a:cubicBezTo>
                    <a:pt x="250" y="1024"/>
                    <a:pt x="322" y="953"/>
                    <a:pt x="322" y="857"/>
                  </a:cubicBezTo>
                  <a:lnTo>
                    <a:pt x="322" y="167"/>
                  </a:lnTo>
                  <a:cubicBezTo>
                    <a:pt x="322" y="72"/>
                    <a:pt x="250" y="0"/>
                    <a:pt x="16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42"/>
            <p:cNvSpPr/>
            <p:nvPr/>
          </p:nvSpPr>
          <p:spPr>
            <a:xfrm>
              <a:off x="3335098" y="2292373"/>
              <a:ext cx="10281" cy="32626"/>
            </a:xfrm>
            <a:custGeom>
              <a:avLst/>
              <a:gdLst/>
              <a:ahLst/>
              <a:cxnLst/>
              <a:rect l="l" t="t" r="r" b="b"/>
              <a:pathLst>
                <a:path w="323" h="1025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857"/>
                  </a:lnTo>
                  <a:cubicBezTo>
                    <a:pt x="1" y="953"/>
                    <a:pt x="72" y="1024"/>
                    <a:pt x="168" y="1024"/>
                  </a:cubicBezTo>
                  <a:cubicBezTo>
                    <a:pt x="251" y="1024"/>
                    <a:pt x="322" y="953"/>
                    <a:pt x="322" y="857"/>
                  </a:cubicBezTo>
                  <a:lnTo>
                    <a:pt x="322" y="167"/>
                  </a:lnTo>
                  <a:cubicBezTo>
                    <a:pt x="322" y="72"/>
                    <a:pt x="251" y="0"/>
                    <a:pt x="16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42"/>
            <p:cNvSpPr/>
            <p:nvPr/>
          </p:nvSpPr>
          <p:spPr>
            <a:xfrm>
              <a:off x="3490110" y="2163685"/>
              <a:ext cx="55734" cy="18430"/>
            </a:xfrm>
            <a:custGeom>
              <a:avLst/>
              <a:gdLst/>
              <a:ahLst/>
              <a:cxnLst/>
              <a:rect l="l" t="t" r="r" b="b"/>
              <a:pathLst>
                <a:path w="1751" h="579" extrusionOk="0">
                  <a:moveTo>
                    <a:pt x="649" y="0"/>
                  </a:moveTo>
                  <a:cubicBezTo>
                    <a:pt x="492" y="0"/>
                    <a:pt x="319" y="16"/>
                    <a:pt x="132" y="55"/>
                  </a:cubicBezTo>
                  <a:cubicBezTo>
                    <a:pt x="60" y="66"/>
                    <a:pt x="1" y="138"/>
                    <a:pt x="1" y="221"/>
                  </a:cubicBezTo>
                  <a:lnTo>
                    <a:pt x="1" y="400"/>
                  </a:lnTo>
                  <a:cubicBezTo>
                    <a:pt x="1" y="483"/>
                    <a:pt x="72" y="555"/>
                    <a:pt x="155" y="555"/>
                  </a:cubicBezTo>
                  <a:cubicBezTo>
                    <a:pt x="251" y="555"/>
                    <a:pt x="322" y="483"/>
                    <a:pt x="322" y="400"/>
                  </a:cubicBezTo>
                  <a:lnTo>
                    <a:pt x="322" y="364"/>
                  </a:lnTo>
                  <a:cubicBezTo>
                    <a:pt x="434" y="349"/>
                    <a:pt x="539" y="342"/>
                    <a:pt x="636" y="342"/>
                  </a:cubicBezTo>
                  <a:cubicBezTo>
                    <a:pt x="841" y="342"/>
                    <a:pt x="1011" y="371"/>
                    <a:pt x="1132" y="412"/>
                  </a:cubicBezTo>
                  <a:cubicBezTo>
                    <a:pt x="1334" y="471"/>
                    <a:pt x="1453" y="543"/>
                    <a:pt x="1465" y="543"/>
                  </a:cubicBezTo>
                  <a:cubicBezTo>
                    <a:pt x="1501" y="555"/>
                    <a:pt x="1525" y="578"/>
                    <a:pt x="1560" y="578"/>
                  </a:cubicBezTo>
                  <a:cubicBezTo>
                    <a:pt x="1620" y="578"/>
                    <a:pt x="1667" y="543"/>
                    <a:pt x="1691" y="495"/>
                  </a:cubicBezTo>
                  <a:cubicBezTo>
                    <a:pt x="1751" y="400"/>
                    <a:pt x="1727" y="293"/>
                    <a:pt x="1644" y="245"/>
                  </a:cubicBezTo>
                  <a:cubicBezTo>
                    <a:pt x="1625" y="236"/>
                    <a:pt x="1259" y="0"/>
                    <a:pt x="64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42"/>
            <p:cNvSpPr/>
            <p:nvPr/>
          </p:nvSpPr>
          <p:spPr>
            <a:xfrm>
              <a:off x="3445771" y="2131664"/>
              <a:ext cx="144031" cy="192953"/>
            </a:xfrm>
            <a:custGeom>
              <a:avLst/>
              <a:gdLst/>
              <a:ahLst/>
              <a:cxnLst/>
              <a:rect l="l" t="t" r="r" b="b"/>
              <a:pathLst>
                <a:path w="4525" h="6062" extrusionOk="0">
                  <a:moveTo>
                    <a:pt x="3489" y="310"/>
                  </a:moveTo>
                  <a:lnTo>
                    <a:pt x="3489" y="1120"/>
                  </a:lnTo>
                  <a:cubicBezTo>
                    <a:pt x="3489" y="1251"/>
                    <a:pt x="3453" y="1382"/>
                    <a:pt x="3394" y="1525"/>
                  </a:cubicBezTo>
                  <a:lnTo>
                    <a:pt x="3334" y="1656"/>
                  </a:lnTo>
                  <a:cubicBezTo>
                    <a:pt x="3322" y="1680"/>
                    <a:pt x="3322" y="1703"/>
                    <a:pt x="3322" y="1727"/>
                  </a:cubicBezTo>
                  <a:lnTo>
                    <a:pt x="3322" y="2073"/>
                  </a:lnTo>
                  <a:cubicBezTo>
                    <a:pt x="3322" y="2370"/>
                    <a:pt x="3203" y="2632"/>
                    <a:pt x="3001" y="2835"/>
                  </a:cubicBezTo>
                  <a:cubicBezTo>
                    <a:pt x="2796" y="3016"/>
                    <a:pt x="2549" y="3133"/>
                    <a:pt x="2268" y="3133"/>
                  </a:cubicBezTo>
                  <a:cubicBezTo>
                    <a:pt x="2254" y="3133"/>
                    <a:pt x="2241" y="3133"/>
                    <a:pt x="2227" y="3132"/>
                  </a:cubicBezTo>
                  <a:cubicBezTo>
                    <a:pt x="1655" y="3108"/>
                    <a:pt x="1191" y="2608"/>
                    <a:pt x="1191" y="2025"/>
                  </a:cubicBezTo>
                  <a:lnTo>
                    <a:pt x="1191" y="1727"/>
                  </a:lnTo>
                  <a:cubicBezTo>
                    <a:pt x="1191" y="1703"/>
                    <a:pt x="1191" y="1680"/>
                    <a:pt x="1179" y="1656"/>
                  </a:cubicBezTo>
                  <a:lnTo>
                    <a:pt x="1120" y="1525"/>
                  </a:lnTo>
                  <a:cubicBezTo>
                    <a:pt x="1060" y="1406"/>
                    <a:pt x="1036" y="1263"/>
                    <a:pt x="1036" y="1120"/>
                  </a:cubicBezTo>
                  <a:cubicBezTo>
                    <a:pt x="1036" y="668"/>
                    <a:pt x="1394" y="310"/>
                    <a:pt x="1834" y="310"/>
                  </a:cubicBezTo>
                  <a:close/>
                  <a:moveTo>
                    <a:pt x="1727" y="3335"/>
                  </a:moveTo>
                  <a:cubicBezTo>
                    <a:pt x="1882" y="3406"/>
                    <a:pt x="2048" y="3442"/>
                    <a:pt x="2215" y="3454"/>
                  </a:cubicBezTo>
                  <a:lnTo>
                    <a:pt x="2263" y="3454"/>
                  </a:lnTo>
                  <a:cubicBezTo>
                    <a:pt x="2453" y="3454"/>
                    <a:pt x="2632" y="3430"/>
                    <a:pt x="2798" y="3347"/>
                  </a:cubicBezTo>
                  <a:lnTo>
                    <a:pt x="2798" y="3573"/>
                  </a:lnTo>
                  <a:cubicBezTo>
                    <a:pt x="2798" y="3620"/>
                    <a:pt x="2810" y="3680"/>
                    <a:pt x="2810" y="3728"/>
                  </a:cubicBezTo>
                  <a:lnTo>
                    <a:pt x="2263" y="4144"/>
                  </a:lnTo>
                  <a:lnTo>
                    <a:pt x="1715" y="3728"/>
                  </a:lnTo>
                  <a:cubicBezTo>
                    <a:pt x="1727" y="3680"/>
                    <a:pt x="1727" y="3632"/>
                    <a:pt x="1727" y="3573"/>
                  </a:cubicBezTo>
                  <a:lnTo>
                    <a:pt x="1727" y="3335"/>
                  </a:lnTo>
                  <a:close/>
                  <a:moveTo>
                    <a:pt x="1834" y="1"/>
                  </a:moveTo>
                  <a:cubicBezTo>
                    <a:pt x="1203" y="1"/>
                    <a:pt x="703" y="501"/>
                    <a:pt x="703" y="1132"/>
                  </a:cubicBezTo>
                  <a:cubicBezTo>
                    <a:pt x="703" y="1322"/>
                    <a:pt x="751" y="1501"/>
                    <a:pt x="834" y="1668"/>
                  </a:cubicBezTo>
                  <a:lnTo>
                    <a:pt x="882" y="1751"/>
                  </a:lnTo>
                  <a:lnTo>
                    <a:pt x="882" y="2013"/>
                  </a:lnTo>
                  <a:cubicBezTo>
                    <a:pt x="882" y="2454"/>
                    <a:pt x="1084" y="2858"/>
                    <a:pt x="1405" y="3120"/>
                  </a:cubicBezTo>
                  <a:lnTo>
                    <a:pt x="1405" y="3561"/>
                  </a:lnTo>
                  <a:cubicBezTo>
                    <a:pt x="1405" y="3632"/>
                    <a:pt x="1358" y="3704"/>
                    <a:pt x="1286" y="3739"/>
                  </a:cubicBezTo>
                  <a:lnTo>
                    <a:pt x="453" y="4049"/>
                  </a:lnTo>
                  <a:cubicBezTo>
                    <a:pt x="179" y="4156"/>
                    <a:pt x="1" y="4406"/>
                    <a:pt x="1" y="4692"/>
                  </a:cubicBezTo>
                  <a:lnTo>
                    <a:pt x="1" y="5894"/>
                  </a:lnTo>
                  <a:cubicBezTo>
                    <a:pt x="1" y="5990"/>
                    <a:pt x="72" y="6061"/>
                    <a:pt x="167" y="6061"/>
                  </a:cubicBezTo>
                  <a:cubicBezTo>
                    <a:pt x="251" y="6061"/>
                    <a:pt x="334" y="5990"/>
                    <a:pt x="334" y="5894"/>
                  </a:cubicBezTo>
                  <a:lnTo>
                    <a:pt x="334" y="4692"/>
                  </a:lnTo>
                  <a:cubicBezTo>
                    <a:pt x="334" y="4537"/>
                    <a:pt x="417" y="4406"/>
                    <a:pt x="572" y="4347"/>
                  </a:cubicBezTo>
                  <a:lnTo>
                    <a:pt x="1405" y="4037"/>
                  </a:lnTo>
                  <a:cubicBezTo>
                    <a:pt x="1441" y="4013"/>
                    <a:pt x="1489" y="3989"/>
                    <a:pt x="1525" y="3954"/>
                  </a:cubicBezTo>
                  <a:lnTo>
                    <a:pt x="2096" y="4394"/>
                  </a:lnTo>
                  <a:lnTo>
                    <a:pt x="2096" y="5883"/>
                  </a:lnTo>
                  <a:cubicBezTo>
                    <a:pt x="2096" y="5966"/>
                    <a:pt x="2179" y="6037"/>
                    <a:pt x="2263" y="6037"/>
                  </a:cubicBezTo>
                  <a:cubicBezTo>
                    <a:pt x="2358" y="6037"/>
                    <a:pt x="2429" y="5966"/>
                    <a:pt x="2429" y="5883"/>
                  </a:cubicBezTo>
                  <a:lnTo>
                    <a:pt x="2429" y="4394"/>
                  </a:lnTo>
                  <a:lnTo>
                    <a:pt x="3013" y="3954"/>
                  </a:lnTo>
                  <a:cubicBezTo>
                    <a:pt x="3049" y="3989"/>
                    <a:pt x="3084" y="4001"/>
                    <a:pt x="3132" y="4037"/>
                  </a:cubicBezTo>
                  <a:lnTo>
                    <a:pt x="3965" y="4347"/>
                  </a:lnTo>
                  <a:cubicBezTo>
                    <a:pt x="4096" y="4406"/>
                    <a:pt x="4203" y="4537"/>
                    <a:pt x="4203" y="4692"/>
                  </a:cubicBezTo>
                  <a:lnTo>
                    <a:pt x="4203" y="5894"/>
                  </a:lnTo>
                  <a:cubicBezTo>
                    <a:pt x="4203" y="5990"/>
                    <a:pt x="4275" y="6061"/>
                    <a:pt x="4358" y="6061"/>
                  </a:cubicBezTo>
                  <a:cubicBezTo>
                    <a:pt x="4453" y="6061"/>
                    <a:pt x="4525" y="5990"/>
                    <a:pt x="4525" y="5894"/>
                  </a:cubicBezTo>
                  <a:lnTo>
                    <a:pt x="4525" y="4692"/>
                  </a:lnTo>
                  <a:cubicBezTo>
                    <a:pt x="4513" y="4418"/>
                    <a:pt x="4334" y="4168"/>
                    <a:pt x="4072" y="4061"/>
                  </a:cubicBezTo>
                  <a:lnTo>
                    <a:pt x="3239" y="3751"/>
                  </a:lnTo>
                  <a:cubicBezTo>
                    <a:pt x="3156" y="3728"/>
                    <a:pt x="3120" y="3644"/>
                    <a:pt x="3120" y="3573"/>
                  </a:cubicBezTo>
                  <a:lnTo>
                    <a:pt x="3120" y="3156"/>
                  </a:lnTo>
                  <a:cubicBezTo>
                    <a:pt x="3144" y="3132"/>
                    <a:pt x="3191" y="3096"/>
                    <a:pt x="3215" y="3061"/>
                  </a:cubicBezTo>
                  <a:cubicBezTo>
                    <a:pt x="3489" y="2799"/>
                    <a:pt x="3632" y="2454"/>
                    <a:pt x="3632" y="2073"/>
                  </a:cubicBezTo>
                  <a:lnTo>
                    <a:pt x="3632" y="1751"/>
                  </a:lnTo>
                  <a:lnTo>
                    <a:pt x="3680" y="1668"/>
                  </a:lnTo>
                  <a:cubicBezTo>
                    <a:pt x="3775" y="1501"/>
                    <a:pt x="3811" y="1311"/>
                    <a:pt x="3811" y="1132"/>
                  </a:cubicBezTo>
                  <a:lnTo>
                    <a:pt x="3811" y="168"/>
                  </a:lnTo>
                  <a:cubicBezTo>
                    <a:pt x="3811" y="72"/>
                    <a:pt x="3739" y="1"/>
                    <a:pt x="364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42"/>
            <p:cNvSpPr/>
            <p:nvPr/>
          </p:nvSpPr>
          <p:spPr>
            <a:xfrm>
              <a:off x="3473813" y="2287058"/>
              <a:ext cx="10631" cy="38291"/>
            </a:xfrm>
            <a:custGeom>
              <a:avLst/>
              <a:gdLst/>
              <a:ahLst/>
              <a:cxnLst/>
              <a:rect l="l" t="t" r="r" b="b"/>
              <a:pathLst>
                <a:path w="334" h="1203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1048"/>
                  </a:lnTo>
                  <a:cubicBezTo>
                    <a:pt x="1" y="1131"/>
                    <a:pt x="72" y="1203"/>
                    <a:pt x="167" y="1203"/>
                  </a:cubicBezTo>
                  <a:cubicBezTo>
                    <a:pt x="251" y="1203"/>
                    <a:pt x="334" y="1131"/>
                    <a:pt x="334" y="1048"/>
                  </a:cubicBezTo>
                  <a:lnTo>
                    <a:pt x="334" y="155"/>
                  </a:lnTo>
                  <a:cubicBezTo>
                    <a:pt x="334" y="60"/>
                    <a:pt x="251" y="0"/>
                    <a:pt x="16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42"/>
            <p:cNvSpPr/>
            <p:nvPr/>
          </p:nvSpPr>
          <p:spPr>
            <a:xfrm>
              <a:off x="3551128" y="2287058"/>
              <a:ext cx="10249" cy="38291"/>
            </a:xfrm>
            <a:custGeom>
              <a:avLst/>
              <a:gdLst/>
              <a:ahLst/>
              <a:cxnLst/>
              <a:rect l="l" t="t" r="r" b="b"/>
              <a:pathLst>
                <a:path w="322" h="1203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1048"/>
                  </a:lnTo>
                  <a:cubicBezTo>
                    <a:pt x="0" y="1131"/>
                    <a:pt x="72" y="1203"/>
                    <a:pt x="167" y="1203"/>
                  </a:cubicBezTo>
                  <a:cubicBezTo>
                    <a:pt x="250" y="1203"/>
                    <a:pt x="322" y="1131"/>
                    <a:pt x="322" y="1048"/>
                  </a:cubicBezTo>
                  <a:lnTo>
                    <a:pt x="322" y="155"/>
                  </a:lnTo>
                  <a:cubicBezTo>
                    <a:pt x="322" y="60"/>
                    <a:pt x="262" y="0"/>
                    <a:pt x="16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42"/>
            <p:cNvSpPr/>
            <p:nvPr/>
          </p:nvSpPr>
          <p:spPr>
            <a:xfrm>
              <a:off x="3290377" y="1970604"/>
              <a:ext cx="221378" cy="185346"/>
            </a:xfrm>
            <a:custGeom>
              <a:avLst/>
              <a:gdLst/>
              <a:ahLst/>
              <a:cxnLst/>
              <a:rect l="l" t="t" r="r" b="b"/>
              <a:pathLst>
                <a:path w="6955" h="5823" extrusionOk="0">
                  <a:moveTo>
                    <a:pt x="2406" y="4168"/>
                  </a:moveTo>
                  <a:lnTo>
                    <a:pt x="2311" y="4537"/>
                  </a:lnTo>
                  <a:lnTo>
                    <a:pt x="2085" y="4537"/>
                  </a:lnTo>
                  <a:cubicBezTo>
                    <a:pt x="1894" y="4537"/>
                    <a:pt x="1727" y="4382"/>
                    <a:pt x="1727" y="4180"/>
                  </a:cubicBezTo>
                  <a:lnTo>
                    <a:pt x="1727" y="4168"/>
                  </a:lnTo>
                  <a:close/>
                  <a:moveTo>
                    <a:pt x="5573" y="358"/>
                  </a:moveTo>
                  <a:cubicBezTo>
                    <a:pt x="5764" y="358"/>
                    <a:pt x="5930" y="525"/>
                    <a:pt x="5930" y="715"/>
                  </a:cubicBezTo>
                  <a:lnTo>
                    <a:pt x="5930" y="3501"/>
                  </a:lnTo>
                  <a:cubicBezTo>
                    <a:pt x="5930" y="3692"/>
                    <a:pt x="5764" y="3858"/>
                    <a:pt x="5573" y="3858"/>
                  </a:cubicBezTo>
                  <a:lnTo>
                    <a:pt x="4168" y="3858"/>
                  </a:lnTo>
                  <a:cubicBezTo>
                    <a:pt x="4144" y="3858"/>
                    <a:pt x="4097" y="3870"/>
                    <a:pt x="4085" y="3882"/>
                  </a:cubicBezTo>
                  <a:lnTo>
                    <a:pt x="2537" y="5001"/>
                  </a:lnTo>
                  <a:lnTo>
                    <a:pt x="2537" y="5001"/>
                  </a:lnTo>
                  <a:lnTo>
                    <a:pt x="2775" y="4049"/>
                  </a:lnTo>
                  <a:cubicBezTo>
                    <a:pt x="2787" y="4001"/>
                    <a:pt x="2775" y="3942"/>
                    <a:pt x="2739" y="3918"/>
                  </a:cubicBezTo>
                  <a:cubicBezTo>
                    <a:pt x="2716" y="3870"/>
                    <a:pt x="2668" y="3858"/>
                    <a:pt x="2608" y="3858"/>
                  </a:cubicBezTo>
                  <a:lnTo>
                    <a:pt x="692" y="3858"/>
                  </a:lnTo>
                  <a:cubicBezTo>
                    <a:pt x="501" y="3858"/>
                    <a:pt x="334" y="3692"/>
                    <a:pt x="334" y="3501"/>
                  </a:cubicBezTo>
                  <a:lnTo>
                    <a:pt x="334" y="715"/>
                  </a:lnTo>
                  <a:cubicBezTo>
                    <a:pt x="334" y="525"/>
                    <a:pt x="501" y="358"/>
                    <a:pt x="692" y="358"/>
                  </a:cubicBezTo>
                  <a:close/>
                  <a:moveTo>
                    <a:pt x="6287" y="1025"/>
                  </a:moveTo>
                  <a:cubicBezTo>
                    <a:pt x="6478" y="1025"/>
                    <a:pt x="6645" y="1191"/>
                    <a:pt x="6645" y="1382"/>
                  </a:cubicBezTo>
                  <a:lnTo>
                    <a:pt x="6645" y="4180"/>
                  </a:lnTo>
                  <a:lnTo>
                    <a:pt x="6633" y="4180"/>
                  </a:lnTo>
                  <a:cubicBezTo>
                    <a:pt x="6633" y="4382"/>
                    <a:pt x="6466" y="4537"/>
                    <a:pt x="6276" y="4537"/>
                  </a:cubicBezTo>
                  <a:lnTo>
                    <a:pt x="4871" y="4537"/>
                  </a:lnTo>
                  <a:cubicBezTo>
                    <a:pt x="4823" y="4537"/>
                    <a:pt x="4787" y="4561"/>
                    <a:pt x="4752" y="4597"/>
                  </a:cubicBezTo>
                  <a:cubicBezTo>
                    <a:pt x="4728" y="4632"/>
                    <a:pt x="4704" y="4692"/>
                    <a:pt x="4728" y="4727"/>
                  </a:cubicBezTo>
                  <a:lnTo>
                    <a:pt x="4847" y="5406"/>
                  </a:lnTo>
                  <a:lnTo>
                    <a:pt x="4847" y="5406"/>
                  </a:lnTo>
                  <a:lnTo>
                    <a:pt x="3656" y="4597"/>
                  </a:lnTo>
                  <a:lnTo>
                    <a:pt x="4251" y="4168"/>
                  </a:lnTo>
                  <a:lnTo>
                    <a:pt x="5585" y="4168"/>
                  </a:lnTo>
                  <a:cubicBezTo>
                    <a:pt x="5954" y="4168"/>
                    <a:pt x="6276" y="3858"/>
                    <a:pt x="6276" y="3489"/>
                  </a:cubicBezTo>
                  <a:lnTo>
                    <a:pt x="6276" y="1025"/>
                  </a:lnTo>
                  <a:close/>
                  <a:moveTo>
                    <a:pt x="692" y="1"/>
                  </a:moveTo>
                  <a:cubicBezTo>
                    <a:pt x="322" y="1"/>
                    <a:pt x="1" y="310"/>
                    <a:pt x="1" y="691"/>
                  </a:cubicBezTo>
                  <a:lnTo>
                    <a:pt x="1" y="3465"/>
                  </a:lnTo>
                  <a:cubicBezTo>
                    <a:pt x="1" y="3846"/>
                    <a:pt x="322" y="4156"/>
                    <a:pt x="692" y="4156"/>
                  </a:cubicBezTo>
                  <a:lnTo>
                    <a:pt x="1406" y="4156"/>
                  </a:lnTo>
                  <a:lnTo>
                    <a:pt x="1406" y="4168"/>
                  </a:lnTo>
                  <a:cubicBezTo>
                    <a:pt x="1406" y="4537"/>
                    <a:pt x="1715" y="4858"/>
                    <a:pt x="2085" y="4858"/>
                  </a:cubicBezTo>
                  <a:lnTo>
                    <a:pt x="2227" y="4858"/>
                  </a:lnTo>
                  <a:lnTo>
                    <a:pt x="2168" y="5120"/>
                  </a:lnTo>
                  <a:cubicBezTo>
                    <a:pt x="2132" y="5228"/>
                    <a:pt x="2180" y="5335"/>
                    <a:pt x="2263" y="5394"/>
                  </a:cubicBezTo>
                  <a:cubicBezTo>
                    <a:pt x="2311" y="5418"/>
                    <a:pt x="2358" y="5430"/>
                    <a:pt x="2406" y="5430"/>
                  </a:cubicBezTo>
                  <a:cubicBezTo>
                    <a:pt x="2442" y="5430"/>
                    <a:pt x="2501" y="5418"/>
                    <a:pt x="2549" y="5394"/>
                  </a:cubicBezTo>
                  <a:lnTo>
                    <a:pt x="3263" y="4870"/>
                  </a:lnTo>
                  <a:lnTo>
                    <a:pt x="3430" y="4870"/>
                  </a:lnTo>
                  <a:lnTo>
                    <a:pt x="4787" y="5775"/>
                  </a:lnTo>
                  <a:cubicBezTo>
                    <a:pt x="4823" y="5811"/>
                    <a:pt x="4871" y="5823"/>
                    <a:pt x="4918" y="5823"/>
                  </a:cubicBezTo>
                  <a:cubicBezTo>
                    <a:pt x="4954" y="5823"/>
                    <a:pt x="5002" y="5811"/>
                    <a:pt x="5049" y="5775"/>
                  </a:cubicBezTo>
                  <a:cubicBezTo>
                    <a:pt x="5144" y="5716"/>
                    <a:pt x="5180" y="5632"/>
                    <a:pt x="5156" y="5525"/>
                  </a:cubicBezTo>
                  <a:lnTo>
                    <a:pt x="5049" y="4870"/>
                  </a:lnTo>
                  <a:lnTo>
                    <a:pt x="6252" y="4870"/>
                  </a:lnTo>
                  <a:cubicBezTo>
                    <a:pt x="6633" y="4870"/>
                    <a:pt x="6942" y="4561"/>
                    <a:pt x="6942" y="4180"/>
                  </a:cubicBezTo>
                  <a:lnTo>
                    <a:pt x="6942" y="1406"/>
                  </a:lnTo>
                  <a:cubicBezTo>
                    <a:pt x="6954" y="1013"/>
                    <a:pt x="6645" y="703"/>
                    <a:pt x="6276" y="703"/>
                  </a:cubicBezTo>
                  <a:cubicBezTo>
                    <a:pt x="6252" y="310"/>
                    <a:pt x="5954" y="1"/>
                    <a:pt x="557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42"/>
            <p:cNvSpPr/>
            <p:nvPr/>
          </p:nvSpPr>
          <p:spPr>
            <a:xfrm>
              <a:off x="3329432" y="2004344"/>
              <a:ext cx="26928" cy="10249"/>
            </a:xfrm>
            <a:custGeom>
              <a:avLst/>
              <a:gdLst/>
              <a:ahLst/>
              <a:cxnLst/>
              <a:rect l="l" t="t" r="r" b="b"/>
              <a:pathLst>
                <a:path w="846" h="322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679" y="322"/>
                  </a:lnTo>
                  <a:cubicBezTo>
                    <a:pt x="774" y="322"/>
                    <a:pt x="846" y="250"/>
                    <a:pt x="846" y="167"/>
                  </a:cubicBezTo>
                  <a:cubicBezTo>
                    <a:pt x="846" y="72"/>
                    <a:pt x="774" y="0"/>
                    <a:pt x="67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42"/>
            <p:cNvSpPr/>
            <p:nvPr/>
          </p:nvSpPr>
          <p:spPr>
            <a:xfrm>
              <a:off x="3368074" y="2004344"/>
              <a:ext cx="82663" cy="10249"/>
            </a:xfrm>
            <a:custGeom>
              <a:avLst/>
              <a:gdLst/>
              <a:ahLst/>
              <a:cxnLst/>
              <a:rect l="l" t="t" r="r" b="b"/>
              <a:pathLst>
                <a:path w="2597" h="322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cubicBezTo>
                    <a:pt x="1" y="250"/>
                    <a:pt x="84" y="322"/>
                    <a:pt x="167" y="322"/>
                  </a:cubicBezTo>
                  <a:lnTo>
                    <a:pt x="2430" y="322"/>
                  </a:lnTo>
                  <a:cubicBezTo>
                    <a:pt x="2525" y="322"/>
                    <a:pt x="2596" y="250"/>
                    <a:pt x="2596" y="167"/>
                  </a:cubicBezTo>
                  <a:cubicBezTo>
                    <a:pt x="2596" y="72"/>
                    <a:pt x="2525" y="0"/>
                    <a:pt x="243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42"/>
            <p:cNvSpPr/>
            <p:nvPr/>
          </p:nvSpPr>
          <p:spPr>
            <a:xfrm>
              <a:off x="3329432" y="2031622"/>
              <a:ext cx="121304" cy="10631"/>
            </a:xfrm>
            <a:custGeom>
              <a:avLst/>
              <a:gdLst/>
              <a:ahLst/>
              <a:cxnLst/>
              <a:rect l="l" t="t" r="r" b="b"/>
              <a:pathLst>
                <a:path w="3811" h="334" extrusionOk="0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cubicBezTo>
                    <a:pt x="0" y="263"/>
                    <a:pt x="72" y="334"/>
                    <a:pt x="167" y="334"/>
                  </a:cubicBezTo>
                  <a:lnTo>
                    <a:pt x="3644" y="334"/>
                  </a:lnTo>
                  <a:cubicBezTo>
                    <a:pt x="3739" y="334"/>
                    <a:pt x="3810" y="263"/>
                    <a:pt x="3810" y="167"/>
                  </a:cubicBezTo>
                  <a:cubicBezTo>
                    <a:pt x="3810" y="84"/>
                    <a:pt x="3739" y="1"/>
                    <a:pt x="364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42"/>
            <p:cNvSpPr/>
            <p:nvPr/>
          </p:nvSpPr>
          <p:spPr>
            <a:xfrm>
              <a:off x="3329432" y="2059664"/>
              <a:ext cx="82249" cy="10663"/>
            </a:xfrm>
            <a:custGeom>
              <a:avLst/>
              <a:gdLst/>
              <a:ahLst/>
              <a:cxnLst/>
              <a:rect l="l" t="t" r="r" b="b"/>
              <a:pathLst>
                <a:path w="2584" h="335" extrusionOk="0">
                  <a:moveTo>
                    <a:pt x="155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34"/>
                    <a:pt x="155" y="334"/>
                  </a:cubicBezTo>
                  <a:lnTo>
                    <a:pt x="2429" y="334"/>
                  </a:lnTo>
                  <a:cubicBezTo>
                    <a:pt x="2513" y="334"/>
                    <a:pt x="2584" y="251"/>
                    <a:pt x="2584" y="167"/>
                  </a:cubicBezTo>
                  <a:cubicBezTo>
                    <a:pt x="2584" y="72"/>
                    <a:pt x="2513" y="1"/>
                    <a:pt x="242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42"/>
            <p:cNvSpPr/>
            <p:nvPr/>
          </p:nvSpPr>
          <p:spPr>
            <a:xfrm>
              <a:off x="3423777" y="2059664"/>
              <a:ext cx="26960" cy="10663"/>
            </a:xfrm>
            <a:custGeom>
              <a:avLst/>
              <a:gdLst/>
              <a:ahLst/>
              <a:cxnLst/>
              <a:rect l="l" t="t" r="r" b="b"/>
              <a:pathLst>
                <a:path w="847" h="335" extrusionOk="0">
                  <a:moveTo>
                    <a:pt x="156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56" y="334"/>
                  </a:cubicBezTo>
                  <a:lnTo>
                    <a:pt x="680" y="334"/>
                  </a:lnTo>
                  <a:cubicBezTo>
                    <a:pt x="775" y="334"/>
                    <a:pt x="846" y="251"/>
                    <a:pt x="846" y="167"/>
                  </a:cubicBezTo>
                  <a:cubicBezTo>
                    <a:pt x="846" y="72"/>
                    <a:pt x="775" y="1"/>
                    <a:pt x="6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" name="Google Shape;1177;p43"/>
          <p:cNvSpPr/>
          <p:nvPr/>
        </p:nvSpPr>
        <p:spPr>
          <a:xfrm>
            <a:off x="1373875" y="2367652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8" name="Google Shape;1178;p43"/>
          <p:cNvSpPr/>
          <p:nvPr/>
        </p:nvSpPr>
        <p:spPr>
          <a:xfrm>
            <a:off x="3254237" y="2367652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9" name="Google Shape;1179;p43"/>
          <p:cNvSpPr/>
          <p:nvPr/>
        </p:nvSpPr>
        <p:spPr>
          <a:xfrm>
            <a:off x="5134600" y="2367652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0" name="Google Shape;1180;p43"/>
          <p:cNvSpPr/>
          <p:nvPr/>
        </p:nvSpPr>
        <p:spPr>
          <a:xfrm>
            <a:off x="7014962" y="2367652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1" name="Google Shape;1181;p43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46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/>
              <a:t>Work styles</a:t>
            </a:r>
            <a:endParaRPr lang="en-US"/>
          </a:p>
        </p:txBody>
      </p:sp>
      <p:sp>
        <p:nvSpPr>
          <p:cNvPr id="1182" name="Google Shape;1182;p43"/>
          <p:cNvSpPr txBox="1"/>
          <p:nvPr/>
        </p:nvSpPr>
        <p:spPr>
          <a:xfrm flipH="1">
            <a:off x="884125" y="3224050"/>
            <a:ext cx="17346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>
              <a:lnSpc>
                <a:spcPct val="114999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200">
                <a:solidFill>
                  <a:schemeClr val="dk1"/>
                </a:solidFill>
                <a:latin typeface="Bayon"/>
                <a:cs typeface="Bayon"/>
                <a:sym typeface="Bayon"/>
              </a:rPr>
              <a:t>Dependability</a:t>
            </a:r>
            <a:endParaRPr lang="en-US"/>
          </a:p>
        </p:txBody>
      </p:sp>
      <p:sp>
        <p:nvSpPr>
          <p:cNvPr id="1183" name="Google Shape;1183;p43"/>
          <p:cNvSpPr txBox="1"/>
          <p:nvPr/>
        </p:nvSpPr>
        <p:spPr>
          <a:xfrm flipH="1">
            <a:off x="886828" y="3652675"/>
            <a:ext cx="1731900" cy="58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>
                <a:solidFill>
                  <a:schemeClr val="dk1"/>
                </a:solidFill>
                <a:latin typeface="Albert Sans"/>
                <a:sym typeface="Albert Sans"/>
              </a:rPr>
              <a:t>Describe the work style here.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1184" name="Google Shape;1184;p43"/>
          <p:cNvSpPr txBox="1"/>
          <p:nvPr/>
        </p:nvSpPr>
        <p:spPr>
          <a:xfrm flipH="1">
            <a:off x="2764487" y="3224050"/>
            <a:ext cx="17346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rPr>
              <a:t>Teamwork</a:t>
            </a:r>
            <a:endParaRPr sz="2200">
              <a:solidFill>
                <a:schemeClr val="dk1"/>
              </a:solidFill>
              <a:latin typeface="Bayon"/>
              <a:ea typeface="Bayon"/>
              <a:cs typeface="Bayon"/>
              <a:sym typeface="Bayon"/>
            </a:endParaRPr>
          </a:p>
        </p:txBody>
      </p:sp>
      <p:sp>
        <p:nvSpPr>
          <p:cNvPr id="1185" name="Google Shape;1185;p43"/>
          <p:cNvSpPr txBox="1"/>
          <p:nvPr/>
        </p:nvSpPr>
        <p:spPr>
          <a:xfrm flipH="1">
            <a:off x="2764493" y="3652675"/>
            <a:ext cx="1731900" cy="58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>
                <a:solidFill>
                  <a:schemeClr val="dk1"/>
                </a:solidFill>
                <a:latin typeface="Albert Sans"/>
                <a:sym typeface="Albert Sans"/>
              </a:rPr>
              <a:t>Describe the work style here.</a:t>
            </a:r>
            <a:endParaRPr lang="en-US">
              <a:solidFill>
                <a:schemeClr val="dk1"/>
              </a:solidFill>
              <a:latin typeface="Albert Sans"/>
            </a:endParaRPr>
          </a:p>
        </p:txBody>
      </p:sp>
      <p:sp>
        <p:nvSpPr>
          <p:cNvPr id="1186" name="Google Shape;1186;p43"/>
          <p:cNvSpPr txBox="1"/>
          <p:nvPr/>
        </p:nvSpPr>
        <p:spPr>
          <a:xfrm flipH="1">
            <a:off x="4644850" y="3224050"/>
            <a:ext cx="17346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rPr>
              <a:t>initiative</a:t>
            </a:r>
            <a:endParaRPr sz="2200">
              <a:solidFill>
                <a:schemeClr val="dk1"/>
              </a:solidFill>
              <a:latin typeface="Bayon"/>
              <a:ea typeface="Bayon"/>
              <a:cs typeface="Bayon"/>
              <a:sym typeface="Bayon"/>
            </a:endParaRPr>
          </a:p>
        </p:txBody>
      </p:sp>
      <p:sp>
        <p:nvSpPr>
          <p:cNvPr id="1187" name="Google Shape;1187;p43"/>
          <p:cNvSpPr txBox="1"/>
          <p:nvPr/>
        </p:nvSpPr>
        <p:spPr>
          <a:xfrm flipH="1">
            <a:off x="4644859" y="3652675"/>
            <a:ext cx="1731900" cy="58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>
                <a:solidFill>
                  <a:schemeClr val="dk1"/>
                </a:solidFill>
                <a:latin typeface="Albert Sans"/>
                <a:sym typeface="Albert Sans"/>
              </a:rPr>
              <a:t>Describe the work style here.</a:t>
            </a:r>
            <a:endParaRPr lang="en-US">
              <a:solidFill>
                <a:schemeClr val="dk1"/>
              </a:solidFill>
              <a:latin typeface="Albert Sans"/>
            </a:endParaRPr>
          </a:p>
        </p:txBody>
      </p:sp>
      <p:sp>
        <p:nvSpPr>
          <p:cNvPr id="1188" name="Google Shape;1188;p43"/>
          <p:cNvSpPr txBox="1"/>
          <p:nvPr/>
        </p:nvSpPr>
        <p:spPr>
          <a:xfrm flipH="1">
            <a:off x="6525212" y="3224050"/>
            <a:ext cx="17346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rPr>
              <a:t>cooperation</a:t>
            </a:r>
            <a:endParaRPr sz="2200">
              <a:solidFill>
                <a:schemeClr val="dk1"/>
              </a:solidFill>
              <a:latin typeface="Bayon"/>
              <a:ea typeface="Bayon"/>
              <a:cs typeface="Bayon"/>
              <a:sym typeface="Bayon"/>
            </a:endParaRPr>
          </a:p>
        </p:txBody>
      </p:sp>
      <p:sp>
        <p:nvSpPr>
          <p:cNvPr id="1189" name="Google Shape;1189;p43"/>
          <p:cNvSpPr txBox="1"/>
          <p:nvPr/>
        </p:nvSpPr>
        <p:spPr>
          <a:xfrm flipH="1">
            <a:off x="6527925" y="3652675"/>
            <a:ext cx="1731900" cy="58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>
                <a:solidFill>
                  <a:schemeClr val="dk1"/>
                </a:solidFill>
                <a:latin typeface="Albert Sans"/>
                <a:ea typeface="Albert Sans"/>
                <a:sym typeface="Albert Sans"/>
              </a:rPr>
              <a:t>Describe the work style here.</a:t>
            </a:r>
            <a:endParaRPr lang="en-US">
              <a:solidFill>
                <a:schemeClr val="dk1"/>
              </a:solidFill>
              <a:latin typeface="Albert Sans"/>
            </a:endParaRPr>
          </a:p>
        </p:txBody>
      </p:sp>
      <p:sp>
        <p:nvSpPr>
          <p:cNvPr id="1190" name="Google Shape;1190;p43"/>
          <p:cNvSpPr txBox="1"/>
          <p:nvPr/>
        </p:nvSpPr>
        <p:spPr>
          <a:xfrm flipH="1">
            <a:off x="2993524" y="1433325"/>
            <a:ext cx="31569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>
              <a:lnSpc>
                <a:spcPct val="114999"/>
              </a:lnSpc>
              <a:spcAft>
                <a:spcPts val="1200"/>
              </a:spcAft>
            </a:pPr>
            <a:r>
              <a:rPr lang="en" sz="2200">
                <a:solidFill>
                  <a:schemeClr val="dk1"/>
                </a:solidFill>
                <a:latin typeface="Bayon"/>
                <a:cs typeface="Bayon"/>
                <a:sym typeface="Bayon"/>
              </a:rPr>
              <a:t>Work styles</a:t>
            </a:r>
            <a:endParaRPr lang="en-US"/>
          </a:p>
        </p:txBody>
      </p:sp>
      <p:cxnSp>
        <p:nvCxnSpPr>
          <p:cNvPr id="1191" name="Google Shape;1191;p43"/>
          <p:cNvCxnSpPr>
            <a:stCxn id="1190" idx="2"/>
            <a:endCxn id="1177" idx="0"/>
          </p:cNvCxnSpPr>
          <p:nvPr/>
        </p:nvCxnSpPr>
        <p:spPr>
          <a:xfrm rot="5400000">
            <a:off x="2952274" y="747825"/>
            <a:ext cx="418800" cy="2820600"/>
          </a:xfrm>
          <a:prstGeom prst="bentConnector3">
            <a:avLst>
              <a:gd name="adj1" fmla="val 50015"/>
            </a:avLst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92" name="Google Shape;1192;p43"/>
          <p:cNvCxnSpPr>
            <a:stCxn id="1190" idx="2"/>
            <a:endCxn id="1178" idx="0"/>
          </p:cNvCxnSpPr>
          <p:nvPr/>
        </p:nvCxnSpPr>
        <p:spPr>
          <a:xfrm rot="5400000">
            <a:off x="3892474" y="1688025"/>
            <a:ext cx="418800" cy="940200"/>
          </a:xfrm>
          <a:prstGeom prst="bentConnector3">
            <a:avLst>
              <a:gd name="adj1" fmla="val 50015"/>
            </a:avLst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93" name="Google Shape;1193;p43"/>
          <p:cNvCxnSpPr>
            <a:stCxn id="1190" idx="2"/>
            <a:endCxn id="1179" idx="0"/>
          </p:cNvCxnSpPr>
          <p:nvPr/>
        </p:nvCxnSpPr>
        <p:spPr>
          <a:xfrm rot="-5400000" flipH="1">
            <a:off x="4832674" y="1688025"/>
            <a:ext cx="418800" cy="940200"/>
          </a:xfrm>
          <a:prstGeom prst="bentConnector3">
            <a:avLst>
              <a:gd name="adj1" fmla="val 50015"/>
            </a:avLst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94" name="Google Shape;1194;p43"/>
          <p:cNvCxnSpPr>
            <a:stCxn id="1190" idx="2"/>
            <a:endCxn id="1180" idx="0"/>
          </p:cNvCxnSpPr>
          <p:nvPr/>
        </p:nvCxnSpPr>
        <p:spPr>
          <a:xfrm rot="-5400000" flipH="1">
            <a:off x="5772874" y="747825"/>
            <a:ext cx="418800" cy="2820600"/>
          </a:xfrm>
          <a:prstGeom prst="bentConnector3">
            <a:avLst>
              <a:gd name="adj1" fmla="val 50015"/>
            </a:avLst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195" name="Google Shape;1195;p43"/>
          <p:cNvGrpSpPr/>
          <p:nvPr/>
        </p:nvGrpSpPr>
        <p:grpSpPr>
          <a:xfrm>
            <a:off x="7228953" y="2583948"/>
            <a:ext cx="327091" cy="322508"/>
            <a:chOff x="5352728" y="1990239"/>
            <a:chExt cx="327091" cy="322508"/>
          </a:xfrm>
        </p:grpSpPr>
        <p:sp>
          <p:nvSpPr>
            <p:cNvPr id="1196" name="Google Shape;1196;p43"/>
            <p:cNvSpPr/>
            <p:nvPr/>
          </p:nvSpPr>
          <p:spPr>
            <a:xfrm>
              <a:off x="5575935" y="2093297"/>
              <a:ext cx="103885" cy="217923"/>
            </a:xfrm>
            <a:custGeom>
              <a:avLst/>
              <a:gdLst/>
              <a:ahLst/>
              <a:cxnLst/>
              <a:rect l="l" t="t" r="r" b="b"/>
              <a:pathLst>
                <a:path w="3264" h="6847" extrusionOk="0">
                  <a:moveTo>
                    <a:pt x="1084" y="322"/>
                  </a:moveTo>
                  <a:cubicBezTo>
                    <a:pt x="1144" y="322"/>
                    <a:pt x="1203" y="358"/>
                    <a:pt x="1203" y="441"/>
                  </a:cubicBezTo>
                  <a:lnTo>
                    <a:pt x="1203" y="513"/>
                  </a:lnTo>
                  <a:lnTo>
                    <a:pt x="1203" y="1061"/>
                  </a:lnTo>
                  <a:cubicBezTo>
                    <a:pt x="1203" y="1156"/>
                    <a:pt x="1275" y="1227"/>
                    <a:pt x="1370" y="1227"/>
                  </a:cubicBezTo>
                  <a:cubicBezTo>
                    <a:pt x="1453" y="1227"/>
                    <a:pt x="1537" y="1156"/>
                    <a:pt x="1537" y="1061"/>
                  </a:cubicBezTo>
                  <a:lnTo>
                    <a:pt x="1537" y="537"/>
                  </a:lnTo>
                  <a:cubicBezTo>
                    <a:pt x="1549" y="513"/>
                    <a:pt x="1596" y="477"/>
                    <a:pt x="1632" y="477"/>
                  </a:cubicBezTo>
                  <a:lnTo>
                    <a:pt x="1656" y="477"/>
                  </a:lnTo>
                  <a:cubicBezTo>
                    <a:pt x="1715" y="477"/>
                    <a:pt x="1775" y="525"/>
                    <a:pt x="1775" y="596"/>
                  </a:cubicBezTo>
                  <a:lnTo>
                    <a:pt x="1775" y="632"/>
                  </a:lnTo>
                  <a:lnTo>
                    <a:pt x="1775" y="1061"/>
                  </a:lnTo>
                  <a:cubicBezTo>
                    <a:pt x="1775" y="1156"/>
                    <a:pt x="1846" y="1227"/>
                    <a:pt x="1930" y="1227"/>
                  </a:cubicBezTo>
                  <a:cubicBezTo>
                    <a:pt x="2025" y="1227"/>
                    <a:pt x="2096" y="1156"/>
                    <a:pt x="2096" y="1061"/>
                  </a:cubicBezTo>
                  <a:lnTo>
                    <a:pt x="2096" y="656"/>
                  </a:lnTo>
                  <a:cubicBezTo>
                    <a:pt x="2108" y="620"/>
                    <a:pt x="2156" y="596"/>
                    <a:pt x="2203" y="596"/>
                  </a:cubicBezTo>
                  <a:lnTo>
                    <a:pt x="2215" y="596"/>
                  </a:lnTo>
                  <a:cubicBezTo>
                    <a:pt x="2275" y="596"/>
                    <a:pt x="2334" y="644"/>
                    <a:pt x="2334" y="715"/>
                  </a:cubicBezTo>
                  <a:lnTo>
                    <a:pt x="2334" y="822"/>
                  </a:lnTo>
                  <a:lnTo>
                    <a:pt x="2334" y="1156"/>
                  </a:lnTo>
                  <a:cubicBezTo>
                    <a:pt x="2334" y="1239"/>
                    <a:pt x="2406" y="1311"/>
                    <a:pt x="2501" y="1311"/>
                  </a:cubicBezTo>
                  <a:cubicBezTo>
                    <a:pt x="2584" y="1311"/>
                    <a:pt x="2668" y="1239"/>
                    <a:pt x="2668" y="1156"/>
                  </a:cubicBezTo>
                  <a:lnTo>
                    <a:pt x="2668" y="822"/>
                  </a:lnTo>
                  <a:cubicBezTo>
                    <a:pt x="2668" y="763"/>
                    <a:pt x="2703" y="703"/>
                    <a:pt x="2787" y="703"/>
                  </a:cubicBezTo>
                  <a:lnTo>
                    <a:pt x="2799" y="703"/>
                  </a:lnTo>
                  <a:cubicBezTo>
                    <a:pt x="2858" y="703"/>
                    <a:pt x="2918" y="751"/>
                    <a:pt x="2918" y="822"/>
                  </a:cubicBezTo>
                  <a:lnTo>
                    <a:pt x="2918" y="1584"/>
                  </a:lnTo>
                  <a:lnTo>
                    <a:pt x="2918" y="1596"/>
                  </a:lnTo>
                  <a:cubicBezTo>
                    <a:pt x="2930" y="1787"/>
                    <a:pt x="2918" y="2346"/>
                    <a:pt x="2632" y="2596"/>
                  </a:cubicBezTo>
                  <a:cubicBezTo>
                    <a:pt x="2608" y="2620"/>
                    <a:pt x="2572" y="2668"/>
                    <a:pt x="2572" y="2715"/>
                  </a:cubicBezTo>
                  <a:lnTo>
                    <a:pt x="2572" y="3216"/>
                  </a:lnTo>
                  <a:lnTo>
                    <a:pt x="1025" y="3216"/>
                  </a:lnTo>
                  <a:lnTo>
                    <a:pt x="1025" y="2858"/>
                  </a:lnTo>
                  <a:cubicBezTo>
                    <a:pt x="1025" y="2823"/>
                    <a:pt x="1001" y="2763"/>
                    <a:pt x="965" y="2727"/>
                  </a:cubicBezTo>
                  <a:cubicBezTo>
                    <a:pt x="929" y="2727"/>
                    <a:pt x="394" y="2311"/>
                    <a:pt x="358" y="1870"/>
                  </a:cubicBezTo>
                  <a:cubicBezTo>
                    <a:pt x="346" y="1608"/>
                    <a:pt x="334" y="1287"/>
                    <a:pt x="417" y="1215"/>
                  </a:cubicBezTo>
                  <a:cubicBezTo>
                    <a:pt x="453" y="1189"/>
                    <a:pt x="496" y="1175"/>
                    <a:pt x="560" y="1175"/>
                  </a:cubicBezTo>
                  <a:cubicBezTo>
                    <a:pt x="581" y="1175"/>
                    <a:pt x="605" y="1177"/>
                    <a:pt x="632" y="1180"/>
                  </a:cubicBezTo>
                  <a:lnTo>
                    <a:pt x="632" y="1406"/>
                  </a:lnTo>
                  <a:cubicBezTo>
                    <a:pt x="632" y="1489"/>
                    <a:pt x="703" y="1572"/>
                    <a:pt x="787" y="1572"/>
                  </a:cubicBezTo>
                  <a:cubicBezTo>
                    <a:pt x="882" y="1572"/>
                    <a:pt x="953" y="1489"/>
                    <a:pt x="953" y="1406"/>
                  </a:cubicBezTo>
                  <a:lnTo>
                    <a:pt x="953" y="441"/>
                  </a:lnTo>
                  <a:cubicBezTo>
                    <a:pt x="953" y="382"/>
                    <a:pt x="1001" y="322"/>
                    <a:pt x="1072" y="322"/>
                  </a:cubicBezTo>
                  <a:close/>
                  <a:moveTo>
                    <a:pt x="2799" y="3537"/>
                  </a:moveTo>
                  <a:lnTo>
                    <a:pt x="2799" y="4037"/>
                  </a:lnTo>
                  <a:lnTo>
                    <a:pt x="751" y="4037"/>
                  </a:lnTo>
                  <a:lnTo>
                    <a:pt x="751" y="3537"/>
                  </a:lnTo>
                  <a:close/>
                  <a:moveTo>
                    <a:pt x="2799" y="4370"/>
                  </a:moveTo>
                  <a:lnTo>
                    <a:pt x="2799" y="6525"/>
                  </a:lnTo>
                  <a:lnTo>
                    <a:pt x="751" y="6525"/>
                  </a:lnTo>
                  <a:lnTo>
                    <a:pt x="751" y="4370"/>
                  </a:lnTo>
                  <a:close/>
                  <a:moveTo>
                    <a:pt x="1072" y="1"/>
                  </a:moveTo>
                  <a:cubicBezTo>
                    <a:pt x="834" y="1"/>
                    <a:pt x="644" y="203"/>
                    <a:pt x="644" y="429"/>
                  </a:cubicBezTo>
                  <a:lnTo>
                    <a:pt x="644" y="846"/>
                  </a:lnTo>
                  <a:cubicBezTo>
                    <a:pt x="621" y="845"/>
                    <a:pt x="600" y="844"/>
                    <a:pt x="579" y="844"/>
                  </a:cubicBezTo>
                  <a:cubicBezTo>
                    <a:pt x="433" y="844"/>
                    <a:pt x="321" y="880"/>
                    <a:pt x="227" y="953"/>
                  </a:cubicBezTo>
                  <a:cubicBezTo>
                    <a:pt x="1" y="1144"/>
                    <a:pt x="13" y="1525"/>
                    <a:pt x="48" y="1882"/>
                  </a:cubicBezTo>
                  <a:cubicBezTo>
                    <a:pt x="72" y="2370"/>
                    <a:pt x="525" y="2787"/>
                    <a:pt x="679" y="2930"/>
                  </a:cubicBezTo>
                  <a:lnTo>
                    <a:pt x="679" y="3216"/>
                  </a:lnTo>
                  <a:lnTo>
                    <a:pt x="596" y="3216"/>
                  </a:lnTo>
                  <a:cubicBezTo>
                    <a:pt x="513" y="3216"/>
                    <a:pt x="429" y="3287"/>
                    <a:pt x="429" y="3382"/>
                  </a:cubicBezTo>
                  <a:lnTo>
                    <a:pt x="429" y="4216"/>
                  </a:lnTo>
                  <a:lnTo>
                    <a:pt x="429" y="6692"/>
                  </a:lnTo>
                  <a:cubicBezTo>
                    <a:pt x="429" y="6775"/>
                    <a:pt x="513" y="6847"/>
                    <a:pt x="596" y="6847"/>
                  </a:cubicBezTo>
                  <a:lnTo>
                    <a:pt x="2977" y="6847"/>
                  </a:lnTo>
                  <a:cubicBezTo>
                    <a:pt x="3061" y="6847"/>
                    <a:pt x="3144" y="6775"/>
                    <a:pt x="3144" y="6692"/>
                  </a:cubicBezTo>
                  <a:lnTo>
                    <a:pt x="3144" y="4204"/>
                  </a:lnTo>
                  <a:lnTo>
                    <a:pt x="3144" y="3370"/>
                  </a:lnTo>
                  <a:cubicBezTo>
                    <a:pt x="3120" y="3275"/>
                    <a:pt x="3049" y="3204"/>
                    <a:pt x="2965" y="3204"/>
                  </a:cubicBezTo>
                  <a:lnTo>
                    <a:pt x="2858" y="3204"/>
                  </a:lnTo>
                  <a:lnTo>
                    <a:pt x="2858" y="2763"/>
                  </a:lnTo>
                  <a:cubicBezTo>
                    <a:pt x="3263" y="2358"/>
                    <a:pt x="3215" y="1644"/>
                    <a:pt x="3204" y="1549"/>
                  </a:cubicBezTo>
                  <a:lnTo>
                    <a:pt x="3204" y="810"/>
                  </a:lnTo>
                  <a:cubicBezTo>
                    <a:pt x="3204" y="572"/>
                    <a:pt x="3013" y="382"/>
                    <a:pt x="2763" y="382"/>
                  </a:cubicBezTo>
                  <a:lnTo>
                    <a:pt x="2751" y="382"/>
                  </a:lnTo>
                  <a:cubicBezTo>
                    <a:pt x="2680" y="382"/>
                    <a:pt x="2608" y="394"/>
                    <a:pt x="2549" y="441"/>
                  </a:cubicBezTo>
                  <a:cubicBezTo>
                    <a:pt x="2465" y="334"/>
                    <a:pt x="2334" y="275"/>
                    <a:pt x="2203" y="275"/>
                  </a:cubicBezTo>
                  <a:lnTo>
                    <a:pt x="2191" y="275"/>
                  </a:lnTo>
                  <a:cubicBezTo>
                    <a:pt x="2120" y="275"/>
                    <a:pt x="2037" y="287"/>
                    <a:pt x="1977" y="322"/>
                  </a:cubicBezTo>
                  <a:cubicBezTo>
                    <a:pt x="1906" y="227"/>
                    <a:pt x="1787" y="168"/>
                    <a:pt x="1656" y="168"/>
                  </a:cubicBezTo>
                  <a:lnTo>
                    <a:pt x="1632" y="168"/>
                  </a:lnTo>
                  <a:cubicBezTo>
                    <a:pt x="1572" y="168"/>
                    <a:pt x="1525" y="179"/>
                    <a:pt x="1453" y="203"/>
                  </a:cubicBezTo>
                  <a:cubicBezTo>
                    <a:pt x="1382" y="84"/>
                    <a:pt x="1251" y="1"/>
                    <a:pt x="108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43"/>
            <p:cNvSpPr/>
            <p:nvPr/>
          </p:nvSpPr>
          <p:spPr>
            <a:xfrm>
              <a:off x="5426250" y="1990239"/>
              <a:ext cx="191029" cy="322508"/>
            </a:xfrm>
            <a:custGeom>
              <a:avLst/>
              <a:gdLst/>
              <a:ahLst/>
              <a:cxnLst/>
              <a:rect l="l" t="t" r="r" b="b"/>
              <a:pathLst>
                <a:path w="6002" h="10133" extrusionOk="0">
                  <a:moveTo>
                    <a:pt x="584" y="298"/>
                  </a:moveTo>
                  <a:lnTo>
                    <a:pt x="977" y="322"/>
                  </a:lnTo>
                  <a:lnTo>
                    <a:pt x="870" y="584"/>
                  </a:lnTo>
                  <a:lnTo>
                    <a:pt x="584" y="298"/>
                  </a:lnTo>
                  <a:close/>
                  <a:moveTo>
                    <a:pt x="1299" y="381"/>
                  </a:moveTo>
                  <a:lnTo>
                    <a:pt x="2322" y="810"/>
                  </a:lnTo>
                  <a:lnTo>
                    <a:pt x="2203" y="1239"/>
                  </a:lnTo>
                  <a:lnTo>
                    <a:pt x="1120" y="774"/>
                  </a:lnTo>
                  <a:lnTo>
                    <a:pt x="1299" y="381"/>
                  </a:lnTo>
                  <a:close/>
                  <a:moveTo>
                    <a:pt x="4739" y="1834"/>
                  </a:moveTo>
                  <a:lnTo>
                    <a:pt x="5097" y="1977"/>
                  </a:lnTo>
                  <a:lnTo>
                    <a:pt x="4918" y="2382"/>
                  </a:lnTo>
                  <a:lnTo>
                    <a:pt x="4620" y="2263"/>
                  </a:lnTo>
                  <a:cubicBezTo>
                    <a:pt x="4632" y="2251"/>
                    <a:pt x="4632" y="2227"/>
                    <a:pt x="4632" y="2227"/>
                  </a:cubicBezTo>
                  <a:lnTo>
                    <a:pt x="4739" y="1834"/>
                  </a:lnTo>
                  <a:close/>
                  <a:moveTo>
                    <a:pt x="5406" y="2108"/>
                  </a:moveTo>
                  <a:lnTo>
                    <a:pt x="5585" y="2191"/>
                  </a:lnTo>
                  <a:cubicBezTo>
                    <a:pt x="5609" y="2203"/>
                    <a:pt x="5632" y="2215"/>
                    <a:pt x="5644" y="2251"/>
                  </a:cubicBezTo>
                  <a:cubicBezTo>
                    <a:pt x="5656" y="2274"/>
                    <a:pt x="5656" y="2298"/>
                    <a:pt x="5644" y="2322"/>
                  </a:cubicBezTo>
                  <a:lnTo>
                    <a:pt x="5549" y="2524"/>
                  </a:lnTo>
                  <a:cubicBezTo>
                    <a:pt x="5537" y="2560"/>
                    <a:pt x="5525" y="2572"/>
                    <a:pt x="5490" y="2584"/>
                  </a:cubicBezTo>
                  <a:cubicBezTo>
                    <a:pt x="5478" y="2590"/>
                    <a:pt x="5463" y="2593"/>
                    <a:pt x="5449" y="2593"/>
                  </a:cubicBezTo>
                  <a:cubicBezTo>
                    <a:pt x="5436" y="2593"/>
                    <a:pt x="5424" y="2590"/>
                    <a:pt x="5418" y="2584"/>
                  </a:cubicBezTo>
                  <a:lnTo>
                    <a:pt x="5228" y="2513"/>
                  </a:lnTo>
                  <a:lnTo>
                    <a:pt x="5406" y="2108"/>
                  </a:lnTo>
                  <a:close/>
                  <a:moveTo>
                    <a:pt x="2906" y="405"/>
                  </a:moveTo>
                  <a:cubicBezTo>
                    <a:pt x="2930" y="405"/>
                    <a:pt x="2965" y="429"/>
                    <a:pt x="2977" y="441"/>
                  </a:cubicBezTo>
                  <a:cubicBezTo>
                    <a:pt x="2989" y="477"/>
                    <a:pt x="2989" y="500"/>
                    <a:pt x="2989" y="536"/>
                  </a:cubicBezTo>
                  <a:lnTo>
                    <a:pt x="2977" y="608"/>
                  </a:lnTo>
                  <a:lnTo>
                    <a:pt x="2787" y="1262"/>
                  </a:lnTo>
                  <a:cubicBezTo>
                    <a:pt x="2751" y="1358"/>
                    <a:pt x="2811" y="1441"/>
                    <a:pt x="2882" y="1453"/>
                  </a:cubicBezTo>
                  <a:lnTo>
                    <a:pt x="2930" y="1453"/>
                  </a:lnTo>
                  <a:cubicBezTo>
                    <a:pt x="3001" y="1453"/>
                    <a:pt x="3061" y="1417"/>
                    <a:pt x="3084" y="1334"/>
                  </a:cubicBezTo>
                  <a:lnTo>
                    <a:pt x="3263" y="703"/>
                  </a:lnTo>
                  <a:cubicBezTo>
                    <a:pt x="3287" y="667"/>
                    <a:pt x="3335" y="655"/>
                    <a:pt x="3382" y="655"/>
                  </a:cubicBezTo>
                  <a:lnTo>
                    <a:pt x="3394" y="655"/>
                  </a:lnTo>
                  <a:cubicBezTo>
                    <a:pt x="3418" y="655"/>
                    <a:pt x="3454" y="679"/>
                    <a:pt x="3465" y="703"/>
                  </a:cubicBezTo>
                  <a:cubicBezTo>
                    <a:pt x="3477" y="727"/>
                    <a:pt x="3477" y="762"/>
                    <a:pt x="3477" y="786"/>
                  </a:cubicBezTo>
                  <a:lnTo>
                    <a:pt x="3323" y="1358"/>
                  </a:lnTo>
                  <a:cubicBezTo>
                    <a:pt x="3287" y="1441"/>
                    <a:pt x="3346" y="1536"/>
                    <a:pt x="3418" y="1548"/>
                  </a:cubicBezTo>
                  <a:lnTo>
                    <a:pt x="3465" y="1548"/>
                  </a:lnTo>
                  <a:cubicBezTo>
                    <a:pt x="3537" y="1548"/>
                    <a:pt x="3596" y="1501"/>
                    <a:pt x="3620" y="1429"/>
                  </a:cubicBezTo>
                  <a:lnTo>
                    <a:pt x="3763" y="905"/>
                  </a:lnTo>
                  <a:cubicBezTo>
                    <a:pt x="3794" y="885"/>
                    <a:pt x="3825" y="855"/>
                    <a:pt x="3863" y="855"/>
                  </a:cubicBezTo>
                  <a:cubicBezTo>
                    <a:pt x="3869" y="855"/>
                    <a:pt x="3876" y="856"/>
                    <a:pt x="3882" y="858"/>
                  </a:cubicBezTo>
                  <a:lnTo>
                    <a:pt x="3894" y="858"/>
                  </a:lnTo>
                  <a:cubicBezTo>
                    <a:pt x="3954" y="881"/>
                    <a:pt x="4001" y="941"/>
                    <a:pt x="3989" y="1000"/>
                  </a:cubicBezTo>
                  <a:lnTo>
                    <a:pt x="3954" y="1096"/>
                  </a:lnTo>
                  <a:lnTo>
                    <a:pt x="3823" y="1536"/>
                  </a:lnTo>
                  <a:cubicBezTo>
                    <a:pt x="3799" y="1620"/>
                    <a:pt x="3835" y="1703"/>
                    <a:pt x="3930" y="1739"/>
                  </a:cubicBezTo>
                  <a:lnTo>
                    <a:pt x="3977" y="1739"/>
                  </a:lnTo>
                  <a:cubicBezTo>
                    <a:pt x="4049" y="1739"/>
                    <a:pt x="4108" y="1691"/>
                    <a:pt x="4120" y="1620"/>
                  </a:cubicBezTo>
                  <a:lnTo>
                    <a:pt x="4251" y="1167"/>
                  </a:lnTo>
                  <a:cubicBezTo>
                    <a:pt x="4272" y="1115"/>
                    <a:pt x="4320" y="1082"/>
                    <a:pt x="4371" y="1082"/>
                  </a:cubicBezTo>
                  <a:cubicBezTo>
                    <a:pt x="4379" y="1082"/>
                    <a:pt x="4386" y="1082"/>
                    <a:pt x="4394" y="1084"/>
                  </a:cubicBezTo>
                  <a:lnTo>
                    <a:pt x="4406" y="1084"/>
                  </a:lnTo>
                  <a:cubicBezTo>
                    <a:pt x="4466" y="1096"/>
                    <a:pt x="4513" y="1155"/>
                    <a:pt x="4489" y="1215"/>
                  </a:cubicBezTo>
                  <a:lnTo>
                    <a:pt x="4251" y="2084"/>
                  </a:lnTo>
                  <a:lnTo>
                    <a:pt x="4251" y="2096"/>
                  </a:lnTo>
                  <a:cubicBezTo>
                    <a:pt x="4323" y="2191"/>
                    <a:pt x="4216" y="2870"/>
                    <a:pt x="3811" y="3084"/>
                  </a:cubicBezTo>
                  <a:cubicBezTo>
                    <a:pt x="3751" y="3108"/>
                    <a:pt x="3727" y="3167"/>
                    <a:pt x="3727" y="3227"/>
                  </a:cubicBezTo>
                  <a:lnTo>
                    <a:pt x="3727" y="3715"/>
                  </a:lnTo>
                  <a:lnTo>
                    <a:pt x="2192" y="3715"/>
                  </a:lnTo>
                  <a:lnTo>
                    <a:pt x="2192" y="2941"/>
                  </a:lnTo>
                  <a:cubicBezTo>
                    <a:pt x="2192" y="2905"/>
                    <a:pt x="2180" y="2870"/>
                    <a:pt x="2144" y="2846"/>
                  </a:cubicBezTo>
                  <a:cubicBezTo>
                    <a:pt x="2144" y="2846"/>
                    <a:pt x="1715" y="2310"/>
                    <a:pt x="1787" y="1870"/>
                  </a:cubicBezTo>
                  <a:cubicBezTo>
                    <a:pt x="1822" y="1739"/>
                    <a:pt x="1834" y="1572"/>
                    <a:pt x="1870" y="1453"/>
                  </a:cubicBezTo>
                  <a:lnTo>
                    <a:pt x="2168" y="1572"/>
                  </a:lnTo>
                  <a:cubicBezTo>
                    <a:pt x="2192" y="1620"/>
                    <a:pt x="2239" y="1667"/>
                    <a:pt x="2275" y="1679"/>
                  </a:cubicBezTo>
                  <a:cubicBezTo>
                    <a:pt x="2294" y="1686"/>
                    <a:pt x="2312" y="1690"/>
                    <a:pt x="2330" y="1690"/>
                  </a:cubicBezTo>
                  <a:cubicBezTo>
                    <a:pt x="2401" y="1690"/>
                    <a:pt x="2456" y="1636"/>
                    <a:pt x="2465" y="1560"/>
                  </a:cubicBezTo>
                  <a:lnTo>
                    <a:pt x="2751" y="489"/>
                  </a:lnTo>
                  <a:cubicBezTo>
                    <a:pt x="2751" y="465"/>
                    <a:pt x="2787" y="429"/>
                    <a:pt x="2799" y="417"/>
                  </a:cubicBezTo>
                  <a:cubicBezTo>
                    <a:pt x="2834" y="405"/>
                    <a:pt x="2858" y="405"/>
                    <a:pt x="2882" y="405"/>
                  </a:cubicBezTo>
                  <a:close/>
                  <a:moveTo>
                    <a:pt x="3942" y="4048"/>
                  </a:moveTo>
                  <a:lnTo>
                    <a:pt x="3942" y="4549"/>
                  </a:lnTo>
                  <a:lnTo>
                    <a:pt x="1894" y="4549"/>
                  </a:lnTo>
                  <a:lnTo>
                    <a:pt x="1894" y="4048"/>
                  </a:lnTo>
                  <a:close/>
                  <a:moveTo>
                    <a:pt x="191" y="0"/>
                  </a:moveTo>
                  <a:cubicBezTo>
                    <a:pt x="120" y="0"/>
                    <a:pt x="60" y="24"/>
                    <a:pt x="36" y="84"/>
                  </a:cubicBezTo>
                  <a:cubicBezTo>
                    <a:pt x="1" y="143"/>
                    <a:pt x="13" y="227"/>
                    <a:pt x="60" y="262"/>
                  </a:cubicBezTo>
                  <a:lnTo>
                    <a:pt x="822" y="1012"/>
                  </a:lnTo>
                  <a:lnTo>
                    <a:pt x="834" y="1024"/>
                  </a:lnTo>
                  <a:lnTo>
                    <a:pt x="846" y="1024"/>
                  </a:lnTo>
                  <a:cubicBezTo>
                    <a:pt x="870" y="1036"/>
                    <a:pt x="894" y="1060"/>
                    <a:pt x="906" y="1060"/>
                  </a:cubicBezTo>
                  <a:lnTo>
                    <a:pt x="1596" y="1358"/>
                  </a:lnTo>
                  <a:cubicBezTo>
                    <a:pt x="1549" y="1501"/>
                    <a:pt x="1501" y="1679"/>
                    <a:pt x="1489" y="1846"/>
                  </a:cubicBezTo>
                  <a:cubicBezTo>
                    <a:pt x="1406" y="2346"/>
                    <a:pt x="1763" y="2870"/>
                    <a:pt x="1870" y="3036"/>
                  </a:cubicBezTo>
                  <a:lnTo>
                    <a:pt x="1870" y="3763"/>
                  </a:lnTo>
                  <a:lnTo>
                    <a:pt x="1739" y="3763"/>
                  </a:lnTo>
                  <a:cubicBezTo>
                    <a:pt x="1656" y="3763"/>
                    <a:pt x="1572" y="3834"/>
                    <a:pt x="1572" y="3929"/>
                  </a:cubicBezTo>
                  <a:lnTo>
                    <a:pt x="1572" y="4763"/>
                  </a:lnTo>
                  <a:lnTo>
                    <a:pt x="1572" y="9966"/>
                  </a:lnTo>
                  <a:cubicBezTo>
                    <a:pt x="1572" y="10061"/>
                    <a:pt x="1656" y="10133"/>
                    <a:pt x="1739" y="10133"/>
                  </a:cubicBezTo>
                  <a:lnTo>
                    <a:pt x="4120" y="10133"/>
                  </a:lnTo>
                  <a:cubicBezTo>
                    <a:pt x="4216" y="10133"/>
                    <a:pt x="4287" y="10061"/>
                    <a:pt x="4287" y="9966"/>
                  </a:cubicBezTo>
                  <a:lnTo>
                    <a:pt x="4287" y="5942"/>
                  </a:lnTo>
                  <a:cubicBezTo>
                    <a:pt x="4287" y="5846"/>
                    <a:pt x="4216" y="5775"/>
                    <a:pt x="4120" y="5775"/>
                  </a:cubicBezTo>
                  <a:cubicBezTo>
                    <a:pt x="4037" y="5775"/>
                    <a:pt x="3954" y="5846"/>
                    <a:pt x="3954" y="5942"/>
                  </a:cubicBezTo>
                  <a:lnTo>
                    <a:pt x="3954" y="9811"/>
                  </a:lnTo>
                  <a:lnTo>
                    <a:pt x="1906" y="9811"/>
                  </a:lnTo>
                  <a:lnTo>
                    <a:pt x="1906" y="4930"/>
                  </a:lnTo>
                  <a:lnTo>
                    <a:pt x="3954" y="4930"/>
                  </a:lnTo>
                  <a:lnTo>
                    <a:pt x="3954" y="5191"/>
                  </a:lnTo>
                  <a:lnTo>
                    <a:pt x="3954" y="5370"/>
                  </a:lnTo>
                  <a:cubicBezTo>
                    <a:pt x="3954" y="5465"/>
                    <a:pt x="4037" y="5537"/>
                    <a:pt x="4120" y="5537"/>
                  </a:cubicBezTo>
                  <a:cubicBezTo>
                    <a:pt x="4216" y="5537"/>
                    <a:pt x="4287" y="5465"/>
                    <a:pt x="4287" y="5370"/>
                  </a:cubicBezTo>
                  <a:lnTo>
                    <a:pt x="4287" y="5191"/>
                  </a:lnTo>
                  <a:lnTo>
                    <a:pt x="4287" y="4715"/>
                  </a:lnTo>
                  <a:lnTo>
                    <a:pt x="4287" y="3882"/>
                  </a:lnTo>
                  <a:cubicBezTo>
                    <a:pt x="4287" y="3787"/>
                    <a:pt x="4216" y="3715"/>
                    <a:pt x="4120" y="3715"/>
                  </a:cubicBezTo>
                  <a:lnTo>
                    <a:pt x="4049" y="3715"/>
                  </a:lnTo>
                  <a:lnTo>
                    <a:pt x="4049" y="3298"/>
                  </a:lnTo>
                  <a:cubicBezTo>
                    <a:pt x="4323" y="3120"/>
                    <a:pt x="4466" y="2810"/>
                    <a:pt x="4549" y="2572"/>
                  </a:cubicBezTo>
                  <a:lnTo>
                    <a:pt x="5299" y="2882"/>
                  </a:lnTo>
                  <a:cubicBezTo>
                    <a:pt x="5359" y="2917"/>
                    <a:pt x="5406" y="2917"/>
                    <a:pt x="5466" y="2917"/>
                  </a:cubicBezTo>
                  <a:cubicBezTo>
                    <a:pt x="5525" y="2917"/>
                    <a:pt x="5561" y="2905"/>
                    <a:pt x="5621" y="2882"/>
                  </a:cubicBezTo>
                  <a:cubicBezTo>
                    <a:pt x="5728" y="2846"/>
                    <a:pt x="5823" y="2763"/>
                    <a:pt x="5859" y="2667"/>
                  </a:cubicBezTo>
                  <a:lnTo>
                    <a:pt x="5954" y="2453"/>
                  </a:lnTo>
                  <a:cubicBezTo>
                    <a:pt x="6002" y="2346"/>
                    <a:pt x="6002" y="2227"/>
                    <a:pt x="5954" y="2132"/>
                  </a:cubicBezTo>
                  <a:cubicBezTo>
                    <a:pt x="5906" y="2024"/>
                    <a:pt x="5835" y="1929"/>
                    <a:pt x="5728" y="1893"/>
                  </a:cubicBezTo>
                  <a:lnTo>
                    <a:pt x="4847" y="1512"/>
                  </a:lnTo>
                  <a:lnTo>
                    <a:pt x="4894" y="1370"/>
                  </a:lnTo>
                  <a:cubicBezTo>
                    <a:pt x="4930" y="1251"/>
                    <a:pt x="4906" y="1131"/>
                    <a:pt x="4835" y="1036"/>
                  </a:cubicBezTo>
                  <a:cubicBezTo>
                    <a:pt x="4775" y="941"/>
                    <a:pt x="4668" y="881"/>
                    <a:pt x="4573" y="846"/>
                  </a:cubicBezTo>
                  <a:lnTo>
                    <a:pt x="4549" y="846"/>
                  </a:lnTo>
                  <a:cubicBezTo>
                    <a:pt x="4513" y="840"/>
                    <a:pt x="4478" y="837"/>
                    <a:pt x="4442" y="837"/>
                  </a:cubicBezTo>
                  <a:cubicBezTo>
                    <a:pt x="4406" y="837"/>
                    <a:pt x="4370" y="840"/>
                    <a:pt x="4335" y="846"/>
                  </a:cubicBezTo>
                  <a:cubicBezTo>
                    <a:pt x="4275" y="727"/>
                    <a:pt x="4168" y="643"/>
                    <a:pt x="4037" y="608"/>
                  </a:cubicBezTo>
                  <a:lnTo>
                    <a:pt x="4013" y="608"/>
                  </a:lnTo>
                  <a:cubicBezTo>
                    <a:pt x="3977" y="602"/>
                    <a:pt x="3942" y="599"/>
                    <a:pt x="3907" y="599"/>
                  </a:cubicBezTo>
                  <a:cubicBezTo>
                    <a:pt x="3873" y="599"/>
                    <a:pt x="3841" y="602"/>
                    <a:pt x="3811" y="608"/>
                  </a:cubicBezTo>
                  <a:cubicBezTo>
                    <a:pt x="3811" y="596"/>
                    <a:pt x="3799" y="596"/>
                    <a:pt x="3799" y="584"/>
                  </a:cubicBezTo>
                  <a:cubicBezTo>
                    <a:pt x="3739" y="477"/>
                    <a:pt x="3632" y="417"/>
                    <a:pt x="3525" y="381"/>
                  </a:cubicBezTo>
                  <a:lnTo>
                    <a:pt x="3513" y="381"/>
                  </a:lnTo>
                  <a:cubicBezTo>
                    <a:pt x="3483" y="375"/>
                    <a:pt x="3454" y="372"/>
                    <a:pt x="3424" y="372"/>
                  </a:cubicBezTo>
                  <a:cubicBezTo>
                    <a:pt x="3394" y="372"/>
                    <a:pt x="3364" y="375"/>
                    <a:pt x="3335" y="381"/>
                  </a:cubicBezTo>
                  <a:cubicBezTo>
                    <a:pt x="3323" y="358"/>
                    <a:pt x="3299" y="322"/>
                    <a:pt x="3287" y="310"/>
                  </a:cubicBezTo>
                  <a:cubicBezTo>
                    <a:pt x="3227" y="203"/>
                    <a:pt x="3120" y="143"/>
                    <a:pt x="3025" y="119"/>
                  </a:cubicBezTo>
                  <a:lnTo>
                    <a:pt x="3001" y="119"/>
                  </a:lnTo>
                  <a:cubicBezTo>
                    <a:pt x="2964" y="108"/>
                    <a:pt x="2927" y="103"/>
                    <a:pt x="2892" y="103"/>
                  </a:cubicBezTo>
                  <a:cubicBezTo>
                    <a:pt x="2812" y="103"/>
                    <a:pt x="2737" y="130"/>
                    <a:pt x="2680" y="179"/>
                  </a:cubicBezTo>
                  <a:cubicBezTo>
                    <a:pt x="2573" y="238"/>
                    <a:pt x="2513" y="346"/>
                    <a:pt x="2489" y="441"/>
                  </a:cubicBezTo>
                  <a:lnTo>
                    <a:pt x="2453" y="548"/>
                  </a:lnTo>
                  <a:lnTo>
                    <a:pt x="1322" y="72"/>
                  </a:lnTo>
                  <a:lnTo>
                    <a:pt x="1263" y="72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43"/>
            <p:cNvSpPr/>
            <p:nvPr/>
          </p:nvSpPr>
          <p:spPr>
            <a:xfrm>
              <a:off x="5352728" y="2121719"/>
              <a:ext cx="103503" cy="189501"/>
            </a:xfrm>
            <a:custGeom>
              <a:avLst/>
              <a:gdLst/>
              <a:ahLst/>
              <a:cxnLst/>
              <a:rect l="l" t="t" r="r" b="b"/>
              <a:pathLst>
                <a:path w="3252" h="5954" extrusionOk="0">
                  <a:moveTo>
                    <a:pt x="1073" y="322"/>
                  </a:moveTo>
                  <a:cubicBezTo>
                    <a:pt x="1132" y="322"/>
                    <a:pt x="1192" y="358"/>
                    <a:pt x="1192" y="441"/>
                  </a:cubicBezTo>
                  <a:lnTo>
                    <a:pt x="1192" y="513"/>
                  </a:lnTo>
                  <a:lnTo>
                    <a:pt x="1192" y="1060"/>
                  </a:lnTo>
                  <a:cubicBezTo>
                    <a:pt x="1192" y="1156"/>
                    <a:pt x="1263" y="1227"/>
                    <a:pt x="1358" y="1227"/>
                  </a:cubicBezTo>
                  <a:cubicBezTo>
                    <a:pt x="1442" y="1227"/>
                    <a:pt x="1525" y="1156"/>
                    <a:pt x="1525" y="1060"/>
                  </a:cubicBezTo>
                  <a:lnTo>
                    <a:pt x="1525" y="537"/>
                  </a:lnTo>
                  <a:cubicBezTo>
                    <a:pt x="1537" y="513"/>
                    <a:pt x="1584" y="477"/>
                    <a:pt x="1620" y="477"/>
                  </a:cubicBezTo>
                  <a:lnTo>
                    <a:pt x="1644" y="477"/>
                  </a:lnTo>
                  <a:cubicBezTo>
                    <a:pt x="1704" y="477"/>
                    <a:pt x="1763" y="525"/>
                    <a:pt x="1763" y="596"/>
                  </a:cubicBezTo>
                  <a:lnTo>
                    <a:pt x="1763" y="632"/>
                  </a:lnTo>
                  <a:lnTo>
                    <a:pt x="1763" y="1060"/>
                  </a:lnTo>
                  <a:cubicBezTo>
                    <a:pt x="1763" y="1156"/>
                    <a:pt x="1835" y="1227"/>
                    <a:pt x="1918" y="1227"/>
                  </a:cubicBezTo>
                  <a:cubicBezTo>
                    <a:pt x="2013" y="1227"/>
                    <a:pt x="2085" y="1156"/>
                    <a:pt x="2085" y="1060"/>
                  </a:cubicBezTo>
                  <a:lnTo>
                    <a:pt x="2085" y="656"/>
                  </a:lnTo>
                  <a:cubicBezTo>
                    <a:pt x="2096" y="620"/>
                    <a:pt x="2144" y="596"/>
                    <a:pt x="2192" y="596"/>
                  </a:cubicBezTo>
                  <a:lnTo>
                    <a:pt x="2204" y="596"/>
                  </a:lnTo>
                  <a:cubicBezTo>
                    <a:pt x="2263" y="596"/>
                    <a:pt x="2323" y="644"/>
                    <a:pt x="2323" y="715"/>
                  </a:cubicBezTo>
                  <a:lnTo>
                    <a:pt x="2323" y="822"/>
                  </a:lnTo>
                  <a:lnTo>
                    <a:pt x="2323" y="1156"/>
                  </a:lnTo>
                  <a:cubicBezTo>
                    <a:pt x="2323" y="1239"/>
                    <a:pt x="2394" y="1311"/>
                    <a:pt x="2489" y="1311"/>
                  </a:cubicBezTo>
                  <a:cubicBezTo>
                    <a:pt x="2573" y="1311"/>
                    <a:pt x="2656" y="1239"/>
                    <a:pt x="2656" y="1156"/>
                  </a:cubicBezTo>
                  <a:lnTo>
                    <a:pt x="2656" y="822"/>
                  </a:lnTo>
                  <a:cubicBezTo>
                    <a:pt x="2656" y="763"/>
                    <a:pt x="2692" y="703"/>
                    <a:pt x="2775" y="703"/>
                  </a:cubicBezTo>
                  <a:lnTo>
                    <a:pt x="2787" y="703"/>
                  </a:lnTo>
                  <a:cubicBezTo>
                    <a:pt x="2847" y="703"/>
                    <a:pt x="2906" y="751"/>
                    <a:pt x="2906" y="822"/>
                  </a:cubicBezTo>
                  <a:lnTo>
                    <a:pt x="2906" y="1584"/>
                  </a:lnTo>
                  <a:lnTo>
                    <a:pt x="2906" y="1596"/>
                  </a:lnTo>
                  <a:cubicBezTo>
                    <a:pt x="2894" y="1775"/>
                    <a:pt x="2882" y="2323"/>
                    <a:pt x="2597" y="2584"/>
                  </a:cubicBezTo>
                  <a:cubicBezTo>
                    <a:pt x="2561" y="2608"/>
                    <a:pt x="2537" y="2656"/>
                    <a:pt x="2537" y="2704"/>
                  </a:cubicBezTo>
                  <a:lnTo>
                    <a:pt x="2537" y="3204"/>
                  </a:lnTo>
                  <a:lnTo>
                    <a:pt x="989" y="3204"/>
                  </a:lnTo>
                  <a:lnTo>
                    <a:pt x="989" y="2846"/>
                  </a:lnTo>
                  <a:cubicBezTo>
                    <a:pt x="989" y="2799"/>
                    <a:pt x="953" y="2739"/>
                    <a:pt x="930" y="2715"/>
                  </a:cubicBezTo>
                  <a:cubicBezTo>
                    <a:pt x="775" y="2596"/>
                    <a:pt x="370" y="2227"/>
                    <a:pt x="346" y="1846"/>
                  </a:cubicBezTo>
                  <a:cubicBezTo>
                    <a:pt x="334" y="1596"/>
                    <a:pt x="311" y="1275"/>
                    <a:pt x="406" y="1191"/>
                  </a:cubicBezTo>
                  <a:cubicBezTo>
                    <a:pt x="441" y="1174"/>
                    <a:pt x="482" y="1163"/>
                    <a:pt x="539" y="1163"/>
                  </a:cubicBezTo>
                  <a:cubicBezTo>
                    <a:pt x="560" y="1163"/>
                    <a:pt x="583" y="1164"/>
                    <a:pt x="608" y="1168"/>
                  </a:cubicBezTo>
                  <a:lnTo>
                    <a:pt x="608" y="1394"/>
                  </a:lnTo>
                  <a:cubicBezTo>
                    <a:pt x="608" y="1477"/>
                    <a:pt x="692" y="1549"/>
                    <a:pt x="775" y="1549"/>
                  </a:cubicBezTo>
                  <a:cubicBezTo>
                    <a:pt x="870" y="1549"/>
                    <a:pt x="942" y="1477"/>
                    <a:pt x="942" y="1394"/>
                  </a:cubicBezTo>
                  <a:lnTo>
                    <a:pt x="942" y="441"/>
                  </a:lnTo>
                  <a:cubicBezTo>
                    <a:pt x="942" y="382"/>
                    <a:pt x="989" y="322"/>
                    <a:pt x="1061" y="322"/>
                  </a:cubicBezTo>
                  <a:close/>
                  <a:moveTo>
                    <a:pt x="2799" y="3537"/>
                  </a:moveTo>
                  <a:lnTo>
                    <a:pt x="2799" y="4037"/>
                  </a:lnTo>
                  <a:lnTo>
                    <a:pt x="751" y="4037"/>
                  </a:lnTo>
                  <a:lnTo>
                    <a:pt x="751" y="3537"/>
                  </a:lnTo>
                  <a:close/>
                  <a:moveTo>
                    <a:pt x="2799" y="4347"/>
                  </a:moveTo>
                  <a:lnTo>
                    <a:pt x="2799" y="5632"/>
                  </a:lnTo>
                  <a:lnTo>
                    <a:pt x="751" y="5632"/>
                  </a:lnTo>
                  <a:lnTo>
                    <a:pt x="751" y="4347"/>
                  </a:lnTo>
                  <a:close/>
                  <a:moveTo>
                    <a:pt x="1073" y="1"/>
                  </a:moveTo>
                  <a:cubicBezTo>
                    <a:pt x="834" y="1"/>
                    <a:pt x="644" y="203"/>
                    <a:pt x="644" y="429"/>
                  </a:cubicBezTo>
                  <a:lnTo>
                    <a:pt x="644" y="846"/>
                  </a:lnTo>
                  <a:cubicBezTo>
                    <a:pt x="622" y="845"/>
                    <a:pt x="600" y="844"/>
                    <a:pt x="579" y="844"/>
                  </a:cubicBezTo>
                  <a:cubicBezTo>
                    <a:pt x="433" y="844"/>
                    <a:pt x="321" y="880"/>
                    <a:pt x="227" y="953"/>
                  </a:cubicBezTo>
                  <a:cubicBezTo>
                    <a:pt x="1" y="1144"/>
                    <a:pt x="13" y="1525"/>
                    <a:pt x="49" y="1882"/>
                  </a:cubicBezTo>
                  <a:cubicBezTo>
                    <a:pt x="84" y="2370"/>
                    <a:pt x="525" y="2787"/>
                    <a:pt x="692" y="2930"/>
                  </a:cubicBezTo>
                  <a:lnTo>
                    <a:pt x="692" y="3216"/>
                  </a:lnTo>
                  <a:lnTo>
                    <a:pt x="596" y="3216"/>
                  </a:lnTo>
                  <a:cubicBezTo>
                    <a:pt x="513" y="3216"/>
                    <a:pt x="441" y="3287"/>
                    <a:pt x="441" y="3382"/>
                  </a:cubicBezTo>
                  <a:lnTo>
                    <a:pt x="441" y="4216"/>
                  </a:lnTo>
                  <a:lnTo>
                    <a:pt x="441" y="5799"/>
                  </a:lnTo>
                  <a:cubicBezTo>
                    <a:pt x="441" y="5882"/>
                    <a:pt x="513" y="5954"/>
                    <a:pt x="596" y="5954"/>
                  </a:cubicBezTo>
                  <a:lnTo>
                    <a:pt x="2978" y="5954"/>
                  </a:lnTo>
                  <a:cubicBezTo>
                    <a:pt x="3073" y="5954"/>
                    <a:pt x="3144" y="5882"/>
                    <a:pt x="3144" y="5799"/>
                  </a:cubicBezTo>
                  <a:lnTo>
                    <a:pt x="3144" y="4204"/>
                  </a:lnTo>
                  <a:lnTo>
                    <a:pt x="3144" y="3370"/>
                  </a:lnTo>
                  <a:cubicBezTo>
                    <a:pt x="3144" y="3275"/>
                    <a:pt x="3073" y="3204"/>
                    <a:pt x="2978" y="3204"/>
                  </a:cubicBezTo>
                  <a:lnTo>
                    <a:pt x="2882" y="3204"/>
                  </a:lnTo>
                  <a:lnTo>
                    <a:pt x="2882" y="2763"/>
                  </a:lnTo>
                  <a:cubicBezTo>
                    <a:pt x="3251" y="2370"/>
                    <a:pt x="3204" y="1644"/>
                    <a:pt x="3204" y="1549"/>
                  </a:cubicBezTo>
                  <a:lnTo>
                    <a:pt x="3204" y="810"/>
                  </a:lnTo>
                  <a:cubicBezTo>
                    <a:pt x="3204" y="572"/>
                    <a:pt x="3013" y="382"/>
                    <a:pt x="2775" y="382"/>
                  </a:cubicBezTo>
                  <a:lnTo>
                    <a:pt x="2763" y="382"/>
                  </a:lnTo>
                  <a:cubicBezTo>
                    <a:pt x="2680" y="382"/>
                    <a:pt x="2608" y="394"/>
                    <a:pt x="2549" y="441"/>
                  </a:cubicBezTo>
                  <a:cubicBezTo>
                    <a:pt x="2477" y="334"/>
                    <a:pt x="2335" y="275"/>
                    <a:pt x="2204" y="275"/>
                  </a:cubicBezTo>
                  <a:lnTo>
                    <a:pt x="2192" y="275"/>
                  </a:lnTo>
                  <a:cubicBezTo>
                    <a:pt x="2120" y="275"/>
                    <a:pt x="2049" y="287"/>
                    <a:pt x="1989" y="322"/>
                  </a:cubicBezTo>
                  <a:cubicBezTo>
                    <a:pt x="1906" y="227"/>
                    <a:pt x="1787" y="168"/>
                    <a:pt x="1656" y="168"/>
                  </a:cubicBezTo>
                  <a:lnTo>
                    <a:pt x="1644" y="168"/>
                  </a:lnTo>
                  <a:cubicBezTo>
                    <a:pt x="1584" y="168"/>
                    <a:pt x="1525" y="179"/>
                    <a:pt x="1465" y="203"/>
                  </a:cubicBezTo>
                  <a:cubicBezTo>
                    <a:pt x="1394" y="84"/>
                    <a:pt x="1251" y="1"/>
                    <a:pt x="109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99" name="Google Shape;1199;p43"/>
          <p:cNvGrpSpPr/>
          <p:nvPr/>
        </p:nvGrpSpPr>
        <p:grpSpPr>
          <a:xfrm>
            <a:off x="3442726" y="2624200"/>
            <a:ext cx="413420" cy="242005"/>
            <a:chOff x="5318259" y="2982111"/>
            <a:chExt cx="371013" cy="220787"/>
          </a:xfrm>
        </p:grpSpPr>
        <p:sp>
          <p:nvSpPr>
            <p:cNvPr id="1200" name="Google Shape;1200;p43"/>
            <p:cNvSpPr/>
            <p:nvPr/>
          </p:nvSpPr>
          <p:spPr>
            <a:xfrm>
              <a:off x="5364123" y="3021546"/>
              <a:ext cx="58372" cy="18396"/>
            </a:xfrm>
            <a:custGeom>
              <a:avLst/>
              <a:gdLst/>
              <a:ahLst/>
              <a:cxnLst/>
              <a:rect l="l" t="t" r="r" b="b"/>
              <a:pathLst>
                <a:path w="1834" h="578" extrusionOk="0">
                  <a:moveTo>
                    <a:pt x="674" y="0"/>
                  </a:moveTo>
                  <a:cubicBezTo>
                    <a:pt x="513" y="0"/>
                    <a:pt x="335" y="16"/>
                    <a:pt x="143" y="54"/>
                  </a:cubicBezTo>
                  <a:cubicBezTo>
                    <a:pt x="60" y="66"/>
                    <a:pt x="0" y="149"/>
                    <a:pt x="0" y="220"/>
                  </a:cubicBezTo>
                  <a:lnTo>
                    <a:pt x="0" y="399"/>
                  </a:lnTo>
                  <a:cubicBezTo>
                    <a:pt x="0" y="482"/>
                    <a:pt x="72" y="566"/>
                    <a:pt x="167" y="566"/>
                  </a:cubicBezTo>
                  <a:cubicBezTo>
                    <a:pt x="250" y="566"/>
                    <a:pt x="334" y="482"/>
                    <a:pt x="334" y="399"/>
                  </a:cubicBezTo>
                  <a:lnTo>
                    <a:pt x="334" y="351"/>
                  </a:lnTo>
                  <a:cubicBezTo>
                    <a:pt x="453" y="332"/>
                    <a:pt x="564" y="324"/>
                    <a:pt x="666" y="324"/>
                  </a:cubicBezTo>
                  <a:cubicBezTo>
                    <a:pt x="878" y="324"/>
                    <a:pt x="1050" y="359"/>
                    <a:pt x="1179" y="399"/>
                  </a:cubicBezTo>
                  <a:cubicBezTo>
                    <a:pt x="1405" y="459"/>
                    <a:pt x="1536" y="530"/>
                    <a:pt x="1536" y="542"/>
                  </a:cubicBezTo>
                  <a:cubicBezTo>
                    <a:pt x="1560" y="566"/>
                    <a:pt x="1596" y="578"/>
                    <a:pt x="1619" y="578"/>
                  </a:cubicBezTo>
                  <a:cubicBezTo>
                    <a:pt x="1679" y="578"/>
                    <a:pt x="1727" y="542"/>
                    <a:pt x="1774" y="506"/>
                  </a:cubicBezTo>
                  <a:cubicBezTo>
                    <a:pt x="1834" y="423"/>
                    <a:pt x="1810" y="328"/>
                    <a:pt x="1727" y="256"/>
                  </a:cubicBezTo>
                  <a:cubicBezTo>
                    <a:pt x="1707" y="247"/>
                    <a:pt x="1322" y="0"/>
                    <a:pt x="67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43"/>
            <p:cNvSpPr/>
            <p:nvPr/>
          </p:nvSpPr>
          <p:spPr>
            <a:xfrm>
              <a:off x="5346681" y="3151338"/>
              <a:ext cx="11012" cy="39052"/>
            </a:xfrm>
            <a:custGeom>
              <a:avLst/>
              <a:gdLst/>
              <a:ahLst/>
              <a:cxnLst/>
              <a:rect l="l" t="t" r="r" b="b"/>
              <a:pathLst>
                <a:path w="346" h="1227" extrusionOk="0">
                  <a:moveTo>
                    <a:pt x="167" y="0"/>
                  </a:moveTo>
                  <a:cubicBezTo>
                    <a:pt x="72" y="0"/>
                    <a:pt x="0" y="71"/>
                    <a:pt x="0" y="155"/>
                  </a:cubicBezTo>
                  <a:lnTo>
                    <a:pt x="0" y="1072"/>
                  </a:lnTo>
                  <a:cubicBezTo>
                    <a:pt x="0" y="1155"/>
                    <a:pt x="72" y="1226"/>
                    <a:pt x="167" y="1226"/>
                  </a:cubicBezTo>
                  <a:cubicBezTo>
                    <a:pt x="250" y="1226"/>
                    <a:pt x="322" y="1155"/>
                    <a:pt x="322" y="1072"/>
                  </a:cubicBezTo>
                  <a:lnTo>
                    <a:pt x="322" y="155"/>
                  </a:lnTo>
                  <a:cubicBezTo>
                    <a:pt x="346" y="71"/>
                    <a:pt x="274" y="0"/>
                    <a:pt x="16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43"/>
            <p:cNvSpPr/>
            <p:nvPr/>
          </p:nvSpPr>
          <p:spPr>
            <a:xfrm>
              <a:off x="5318259" y="2988763"/>
              <a:ext cx="149717" cy="202773"/>
            </a:xfrm>
            <a:custGeom>
              <a:avLst/>
              <a:gdLst/>
              <a:ahLst/>
              <a:cxnLst/>
              <a:rect l="l" t="t" r="r" b="b"/>
              <a:pathLst>
                <a:path w="4704" h="6371" extrusionOk="0">
                  <a:moveTo>
                    <a:pt x="3620" y="322"/>
                  </a:moveTo>
                  <a:lnTo>
                    <a:pt x="3620" y="1179"/>
                  </a:lnTo>
                  <a:cubicBezTo>
                    <a:pt x="3620" y="1322"/>
                    <a:pt x="3584" y="1453"/>
                    <a:pt x="3513" y="1596"/>
                  </a:cubicBezTo>
                  <a:lnTo>
                    <a:pt x="3441" y="1727"/>
                  </a:lnTo>
                  <a:cubicBezTo>
                    <a:pt x="3418" y="1750"/>
                    <a:pt x="3418" y="1774"/>
                    <a:pt x="3418" y="1798"/>
                  </a:cubicBezTo>
                  <a:lnTo>
                    <a:pt x="3418" y="2167"/>
                  </a:lnTo>
                  <a:cubicBezTo>
                    <a:pt x="3453" y="2465"/>
                    <a:pt x="3334" y="2751"/>
                    <a:pt x="3108" y="2965"/>
                  </a:cubicBezTo>
                  <a:cubicBezTo>
                    <a:pt x="2892" y="3158"/>
                    <a:pt x="2633" y="3275"/>
                    <a:pt x="2351" y="3275"/>
                  </a:cubicBezTo>
                  <a:cubicBezTo>
                    <a:pt x="2338" y="3275"/>
                    <a:pt x="2324" y="3275"/>
                    <a:pt x="2310" y="3274"/>
                  </a:cubicBezTo>
                  <a:cubicBezTo>
                    <a:pt x="1715" y="3263"/>
                    <a:pt x="1239" y="2739"/>
                    <a:pt x="1239" y="2108"/>
                  </a:cubicBezTo>
                  <a:lnTo>
                    <a:pt x="1239" y="1798"/>
                  </a:lnTo>
                  <a:cubicBezTo>
                    <a:pt x="1239" y="1774"/>
                    <a:pt x="1239" y="1739"/>
                    <a:pt x="1215" y="1727"/>
                  </a:cubicBezTo>
                  <a:lnTo>
                    <a:pt x="1143" y="1596"/>
                  </a:lnTo>
                  <a:cubicBezTo>
                    <a:pt x="1084" y="1453"/>
                    <a:pt x="1036" y="1322"/>
                    <a:pt x="1036" y="1179"/>
                  </a:cubicBezTo>
                  <a:cubicBezTo>
                    <a:pt x="1036" y="715"/>
                    <a:pt x="1429" y="322"/>
                    <a:pt x="1894" y="322"/>
                  </a:cubicBezTo>
                  <a:close/>
                  <a:moveTo>
                    <a:pt x="2906" y="3513"/>
                  </a:moveTo>
                  <a:lnTo>
                    <a:pt x="2906" y="3751"/>
                  </a:lnTo>
                  <a:cubicBezTo>
                    <a:pt x="2906" y="3798"/>
                    <a:pt x="2918" y="3858"/>
                    <a:pt x="2918" y="3894"/>
                  </a:cubicBezTo>
                  <a:lnTo>
                    <a:pt x="2334" y="4334"/>
                  </a:lnTo>
                  <a:lnTo>
                    <a:pt x="1763" y="3894"/>
                  </a:lnTo>
                  <a:cubicBezTo>
                    <a:pt x="1775" y="3858"/>
                    <a:pt x="1775" y="3798"/>
                    <a:pt x="1775" y="3751"/>
                  </a:cubicBezTo>
                  <a:lnTo>
                    <a:pt x="1775" y="3513"/>
                  </a:lnTo>
                  <a:cubicBezTo>
                    <a:pt x="1929" y="3584"/>
                    <a:pt x="2096" y="3632"/>
                    <a:pt x="2286" y="3632"/>
                  </a:cubicBezTo>
                  <a:lnTo>
                    <a:pt x="2334" y="3632"/>
                  </a:lnTo>
                  <a:cubicBezTo>
                    <a:pt x="2525" y="3632"/>
                    <a:pt x="2727" y="3584"/>
                    <a:pt x="2906" y="3513"/>
                  </a:cubicBezTo>
                  <a:close/>
                  <a:moveTo>
                    <a:pt x="1905" y="0"/>
                  </a:moveTo>
                  <a:cubicBezTo>
                    <a:pt x="1251" y="0"/>
                    <a:pt x="715" y="536"/>
                    <a:pt x="715" y="1191"/>
                  </a:cubicBezTo>
                  <a:cubicBezTo>
                    <a:pt x="715" y="1381"/>
                    <a:pt x="762" y="1572"/>
                    <a:pt x="846" y="1750"/>
                  </a:cubicBezTo>
                  <a:lnTo>
                    <a:pt x="893" y="1858"/>
                  </a:lnTo>
                  <a:lnTo>
                    <a:pt x="893" y="2120"/>
                  </a:lnTo>
                  <a:cubicBezTo>
                    <a:pt x="893" y="2596"/>
                    <a:pt x="1108" y="3013"/>
                    <a:pt x="1441" y="3298"/>
                  </a:cubicBezTo>
                  <a:lnTo>
                    <a:pt x="1441" y="3763"/>
                  </a:lnTo>
                  <a:cubicBezTo>
                    <a:pt x="1441" y="3834"/>
                    <a:pt x="1405" y="3906"/>
                    <a:pt x="1322" y="3941"/>
                  </a:cubicBezTo>
                  <a:lnTo>
                    <a:pt x="465" y="4263"/>
                  </a:lnTo>
                  <a:cubicBezTo>
                    <a:pt x="179" y="4370"/>
                    <a:pt x="0" y="4644"/>
                    <a:pt x="0" y="4941"/>
                  </a:cubicBezTo>
                  <a:lnTo>
                    <a:pt x="0" y="6203"/>
                  </a:lnTo>
                  <a:cubicBezTo>
                    <a:pt x="0" y="6299"/>
                    <a:pt x="72" y="6370"/>
                    <a:pt x="167" y="6370"/>
                  </a:cubicBezTo>
                  <a:cubicBezTo>
                    <a:pt x="251" y="6370"/>
                    <a:pt x="334" y="6299"/>
                    <a:pt x="334" y="6203"/>
                  </a:cubicBezTo>
                  <a:lnTo>
                    <a:pt x="334" y="4941"/>
                  </a:lnTo>
                  <a:cubicBezTo>
                    <a:pt x="334" y="4775"/>
                    <a:pt x="429" y="4644"/>
                    <a:pt x="572" y="4584"/>
                  </a:cubicBezTo>
                  <a:lnTo>
                    <a:pt x="1429" y="4251"/>
                  </a:lnTo>
                  <a:cubicBezTo>
                    <a:pt x="1477" y="4239"/>
                    <a:pt x="1513" y="4215"/>
                    <a:pt x="1560" y="4179"/>
                  </a:cubicBezTo>
                  <a:lnTo>
                    <a:pt x="2179" y="4644"/>
                  </a:lnTo>
                  <a:lnTo>
                    <a:pt x="2179" y="6203"/>
                  </a:lnTo>
                  <a:cubicBezTo>
                    <a:pt x="2179" y="6299"/>
                    <a:pt x="2251" y="6370"/>
                    <a:pt x="2334" y="6370"/>
                  </a:cubicBezTo>
                  <a:cubicBezTo>
                    <a:pt x="2429" y="6370"/>
                    <a:pt x="2501" y="6299"/>
                    <a:pt x="2501" y="6203"/>
                  </a:cubicBezTo>
                  <a:lnTo>
                    <a:pt x="2501" y="4644"/>
                  </a:lnTo>
                  <a:lnTo>
                    <a:pt x="3108" y="4179"/>
                  </a:lnTo>
                  <a:cubicBezTo>
                    <a:pt x="3156" y="4215"/>
                    <a:pt x="3203" y="4239"/>
                    <a:pt x="3239" y="4251"/>
                  </a:cubicBezTo>
                  <a:lnTo>
                    <a:pt x="4108" y="4584"/>
                  </a:lnTo>
                  <a:cubicBezTo>
                    <a:pt x="4251" y="4644"/>
                    <a:pt x="4346" y="4775"/>
                    <a:pt x="4346" y="4941"/>
                  </a:cubicBezTo>
                  <a:cubicBezTo>
                    <a:pt x="4346" y="5025"/>
                    <a:pt x="4418" y="5108"/>
                    <a:pt x="4513" y="5108"/>
                  </a:cubicBezTo>
                  <a:cubicBezTo>
                    <a:pt x="4596" y="5108"/>
                    <a:pt x="4668" y="5025"/>
                    <a:pt x="4668" y="4941"/>
                  </a:cubicBezTo>
                  <a:cubicBezTo>
                    <a:pt x="4703" y="4632"/>
                    <a:pt x="4525" y="4358"/>
                    <a:pt x="4239" y="4251"/>
                  </a:cubicBezTo>
                  <a:lnTo>
                    <a:pt x="3382" y="3929"/>
                  </a:lnTo>
                  <a:cubicBezTo>
                    <a:pt x="3310" y="3894"/>
                    <a:pt x="3263" y="3822"/>
                    <a:pt x="3263" y="3751"/>
                  </a:cubicBezTo>
                  <a:lnTo>
                    <a:pt x="3263" y="3322"/>
                  </a:lnTo>
                  <a:cubicBezTo>
                    <a:pt x="3310" y="3286"/>
                    <a:pt x="3334" y="3263"/>
                    <a:pt x="3370" y="3227"/>
                  </a:cubicBezTo>
                  <a:cubicBezTo>
                    <a:pt x="3644" y="2941"/>
                    <a:pt x="3810" y="2584"/>
                    <a:pt x="3810" y="2179"/>
                  </a:cubicBezTo>
                  <a:lnTo>
                    <a:pt x="3810" y="1858"/>
                  </a:lnTo>
                  <a:lnTo>
                    <a:pt x="3858" y="1750"/>
                  </a:lnTo>
                  <a:cubicBezTo>
                    <a:pt x="3941" y="1572"/>
                    <a:pt x="3989" y="1381"/>
                    <a:pt x="3989" y="1191"/>
                  </a:cubicBezTo>
                  <a:lnTo>
                    <a:pt x="3989" y="155"/>
                  </a:lnTo>
                  <a:cubicBezTo>
                    <a:pt x="3989" y="72"/>
                    <a:pt x="3918" y="0"/>
                    <a:pt x="382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43"/>
            <p:cNvSpPr/>
            <p:nvPr/>
          </p:nvSpPr>
          <p:spPr>
            <a:xfrm>
              <a:off x="5548658" y="2982111"/>
              <a:ext cx="140614" cy="208279"/>
            </a:xfrm>
            <a:custGeom>
              <a:avLst/>
              <a:gdLst/>
              <a:ahLst/>
              <a:cxnLst/>
              <a:rect l="l" t="t" r="r" b="b"/>
              <a:pathLst>
                <a:path w="4418" h="6544" extrusionOk="0">
                  <a:moveTo>
                    <a:pt x="2246" y="370"/>
                  </a:moveTo>
                  <a:cubicBezTo>
                    <a:pt x="2295" y="370"/>
                    <a:pt x="2346" y="376"/>
                    <a:pt x="2394" y="388"/>
                  </a:cubicBezTo>
                  <a:cubicBezTo>
                    <a:pt x="3132" y="459"/>
                    <a:pt x="3715" y="1102"/>
                    <a:pt x="3727" y="1876"/>
                  </a:cubicBezTo>
                  <a:cubicBezTo>
                    <a:pt x="3727" y="2602"/>
                    <a:pt x="3906" y="3269"/>
                    <a:pt x="4061" y="3626"/>
                  </a:cubicBezTo>
                  <a:lnTo>
                    <a:pt x="4061" y="3638"/>
                  </a:lnTo>
                  <a:cubicBezTo>
                    <a:pt x="3882" y="3722"/>
                    <a:pt x="3537" y="3912"/>
                    <a:pt x="2953" y="4031"/>
                  </a:cubicBezTo>
                  <a:lnTo>
                    <a:pt x="2953" y="3972"/>
                  </a:lnTo>
                  <a:lnTo>
                    <a:pt x="2953" y="3626"/>
                  </a:lnTo>
                  <a:cubicBezTo>
                    <a:pt x="3179" y="3495"/>
                    <a:pt x="3370" y="3317"/>
                    <a:pt x="3489" y="3091"/>
                  </a:cubicBezTo>
                  <a:cubicBezTo>
                    <a:pt x="3727" y="2674"/>
                    <a:pt x="3644" y="2126"/>
                    <a:pt x="3287" y="1793"/>
                  </a:cubicBezTo>
                  <a:cubicBezTo>
                    <a:pt x="3025" y="1578"/>
                    <a:pt x="2584" y="1293"/>
                    <a:pt x="1870" y="1293"/>
                  </a:cubicBezTo>
                  <a:cubicBezTo>
                    <a:pt x="1822" y="1293"/>
                    <a:pt x="1786" y="1305"/>
                    <a:pt x="1751" y="1340"/>
                  </a:cubicBezTo>
                  <a:lnTo>
                    <a:pt x="1382" y="1709"/>
                  </a:lnTo>
                  <a:cubicBezTo>
                    <a:pt x="1322" y="1769"/>
                    <a:pt x="1322" y="1888"/>
                    <a:pt x="1382" y="1948"/>
                  </a:cubicBezTo>
                  <a:cubicBezTo>
                    <a:pt x="1411" y="1977"/>
                    <a:pt x="1456" y="1992"/>
                    <a:pt x="1501" y="1992"/>
                  </a:cubicBezTo>
                  <a:cubicBezTo>
                    <a:pt x="1545" y="1992"/>
                    <a:pt x="1590" y="1977"/>
                    <a:pt x="1620" y="1948"/>
                  </a:cubicBezTo>
                  <a:lnTo>
                    <a:pt x="1929" y="1638"/>
                  </a:lnTo>
                  <a:cubicBezTo>
                    <a:pt x="2394" y="1650"/>
                    <a:pt x="2763" y="1781"/>
                    <a:pt x="3048" y="2055"/>
                  </a:cubicBezTo>
                  <a:cubicBezTo>
                    <a:pt x="3287" y="2269"/>
                    <a:pt x="3346" y="2650"/>
                    <a:pt x="3179" y="2924"/>
                  </a:cubicBezTo>
                  <a:cubicBezTo>
                    <a:pt x="2989" y="3269"/>
                    <a:pt x="2608" y="3495"/>
                    <a:pt x="2215" y="3495"/>
                  </a:cubicBezTo>
                  <a:cubicBezTo>
                    <a:pt x="1596" y="3495"/>
                    <a:pt x="1108" y="3007"/>
                    <a:pt x="1108" y="2388"/>
                  </a:cubicBezTo>
                  <a:cubicBezTo>
                    <a:pt x="1108" y="2305"/>
                    <a:pt x="1036" y="2233"/>
                    <a:pt x="941" y="2233"/>
                  </a:cubicBezTo>
                  <a:cubicBezTo>
                    <a:pt x="858" y="2233"/>
                    <a:pt x="786" y="2305"/>
                    <a:pt x="786" y="2388"/>
                  </a:cubicBezTo>
                  <a:cubicBezTo>
                    <a:pt x="786" y="2924"/>
                    <a:pt x="1084" y="3400"/>
                    <a:pt x="1513" y="3662"/>
                  </a:cubicBezTo>
                  <a:lnTo>
                    <a:pt x="1513" y="3995"/>
                  </a:lnTo>
                  <a:lnTo>
                    <a:pt x="1513" y="4055"/>
                  </a:lnTo>
                  <a:cubicBezTo>
                    <a:pt x="929" y="3936"/>
                    <a:pt x="608" y="3745"/>
                    <a:pt x="441" y="3638"/>
                  </a:cubicBezTo>
                  <a:cubicBezTo>
                    <a:pt x="441" y="3638"/>
                    <a:pt x="429" y="3638"/>
                    <a:pt x="441" y="3626"/>
                  </a:cubicBezTo>
                  <a:cubicBezTo>
                    <a:pt x="596" y="3269"/>
                    <a:pt x="774" y="2602"/>
                    <a:pt x="774" y="1876"/>
                  </a:cubicBezTo>
                  <a:cubicBezTo>
                    <a:pt x="774" y="1114"/>
                    <a:pt x="1370" y="459"/>
                    <a:pt x="2108" y="388"/>
                  </a:cubicBezTo>
                  <a:cubicBezTo>
                    <a:pt x="2150" y="376"/>
                    <a:pt x="2197" y="370"/>
                    <a:pt x="2246" y="370"/>
                  </a:cubicBezTo>
                  <a:close/>
                  <a:moveTo>
                    <a:pt x="2584" y="3769"/>
                  </a:moveTo>
                  <a:lnTo>
                    <a:pt x="2584" y="3972"/>
                  </a:lnTo>
                  <a:cubicBezTo>
                    <a:pt x="2584" y="4174"/>
                    <a:pt x="2703" y="4365"/>
                    <a:pt x="2882" y="4448"/>
                  </a:cubicBezTo>
                  <a:lnTo>
                    <a:pt x="2989" y="4507"/>
                  </a:lnTo>
                  <a:cubicBezTo>
                    <a:pt x="2858" y="4769"/>
                    <a:pt x="2560" y="4936"/>
                    <a:pt x="2227" y="4936"/>
                  </a:cubicBezTo>
                  <a:cubicBezTo>
                    <a:pt x="1917" y="4936"/>
                    <a:pt x="1620" y="4769"/>
                    <a:pt x="1441" y="4507"/>
                  </a:cubicBezTo>
                  <a:lnTo>
                    <a:pt x="1548" y="4448"/>
                  </a:lnTo>
                  <a:cubicBezTo>
                    <a:pt x="1727" y="4365"/>
                    <a:pt x="1846" y="4162"/>
                    <a:pt x="1846" y="3972"/>
                  </a:cubicBezTo>
                  <a:lnTo>
                    <a:pt x="1846" y="3769"/>
                  </a:lnTo>
                  <a:cubicBezTo>
                    <a:pt x="1965" y="3793"/>
                    <a:pt x="2096" y="3805"/>
                    <a:pt x="2215" y="3805"/>
                  </a:cubicBezTo>
                  <a:cubicBezTo>
                    <a:pt x="2346" y="3805"/>
                    <a:pt x="2465" y="3793"/>
                    <a:pt x="2584" y="3769"/>
                  </a:cubicBezTo>
                  <a:close/>
                  <a:moveTo>
                    <a:pt x="2209" y="1"/>
                  </a:moveTo>
                  <a:cubicBezTo>
                    <a:pt x="2153" y="1"/>
                    <a:pt x="2096" y="7"/>
                    <a:pt x="2036" y="19"/>
                  </a:cubicBezTo>
                  <a:cubicBezTo>
                    <a:pt x="1108" y="102"/>
                    <a:pt x="393" y="912"/>
                    <a:pt x="381" y="1840"/>
                  </a:cubicBezTo>
                  <a:cubicBezTo>
                    <a:pt x="381" y="2519"/>
                    <a:pt x="215" y="3138"/>
                    <a:pt x="84" y="3472"/>
                  </a:cubicBezTo>
                  <a:cubicBezTo>
                    <a:pt x="24" y="3614"/>
                    <a:pt x="72" y="3793"/>
                    <a:pt x="203" y="3876"/>
                  </a:cubicBezTo>
                  <a:cubicBezTo>
                    <a:pt x="358" y="3984"/>
                    <a:pt x="632" y="4150"/>
                    <a:pt x="1084" y="4281"/>
                  </a:cubicBezTo>
                  <a:lnTo>
                    <a:pt x="393" y="4626"/>
                  </a:lnTo>
                  <a:cubicBezTo>
                    <a:pt x="215" y="4722"/>
                    <a:pt x="84" y="4877"/>
                    <a:pt x="24" y="5055"/>
                  </a:cubicBezTo>
                  <a:cubicBezTo>
                    <a:pt x="0" y="5150"/>
                    <a:pt x="60" y="5234"/>
                    <a:pt x="143" y="5269"/>
                  </a:cubicBezTo>
                  <a:lnTo>
                    <a:pt x="191" y="5269"/>
                  </a:lnTo>
                  <a:cubicBezTo>
                    <a:pt x="262" y="5269"/>
                    <a:pt x="334" y="5222"/>
                    <a:pt x="358" y="5150"/>
                  </a:cubicBezTo>
                  <a:cubicBezTo>
                    <a:pt x="381" y="5043"/>
                    <a:pt x="453" y="4972"/>
                    <a:pt x="548" y="4924"/>
                  </a:cubicBezTo>
                  <a:lnTo>
                    <a:pt x="1084" y="4662"/>
                  </a:lnTo>
                  <a:cubicBezTo>
                    <a:pt x="1310" y="5043"/>
                    <a:pt x="1727" y="5281"/>
                    <a:pt x="2167" y="5281"/>
                  </a:cubicBezTo>
                  <a:cubicBezTo>
                    <a:pt x="2620" y="5281"/>
                    <a:pt x="3037" y="5043"/>
                    <a:pt x="3251" y="4662"/>
                  </a:cubicBezTo>
                  <a:lnTo>
                    <a:pt x="3787" y="4924"/>
                  </a:lnTo>
                  <a:cubicBezTo>
                    <a:pt x="3930" y="4984"/>
                    <a:pt x="4001" y="5115"/>
                    <a:pt x="4001" y="5269"/>
                  </a:cubicBezTo>
                  <a:lnTo>
                    <a:pt x="4001" y="6377"/>
                  </a:lnTo>
                  <a:cubicBezTo>
                    <a:pt x="4001" y="6472"/>
                    <a:pt x="4072" y="6543"/>
                    <a:pt x="4168" y="6543"/>
                  </a:cubicBezTo>
                  <a:cubicBezTo>
                    <a:pt x="4251" y="6543"/>
                    <a:pt x="4322" y="6472"/>
                    <a:pt x="4322" y="6377"/>
                  </a:cubicBezTo>
                  <a:lnTo>
                    <a:pt x="4322" y="5269"/>
                  </a:lnTo>
                  <a:cubicBezTo>
                    <a:pt x="4418" y="4996"/>
                    <a:pt x="4263" y="4746"/>
                    <a:pt x="4013" y="4626"/>
                  </a:cubicBezTo>
                  <a:lnTo>
                    <a:pt x="3334" y="4281"/>
                  </a:lnTo>
                  <a:cubicBezTo>
                    <a:pt x="3787" y="4150"/>
                    <a:pt x="4072" y="3984"/>
                    <a:pt x="4203" y="3876"/>
                  </a:cubicBezTo>
                  <a:cubicBezTo>
                    <a:pt x="4346" y="3793"/>
                    <a:pt x="4406" y="3614"/>
                    <a:pt x="4322" y="3472"/>
                  </a:cubicBezTo>
                  <a:cubicBezTo>
                    <a:pt x="4191" y="3138"/>
                    <a:pt x="4025" y="2519"/>
                    <a:pt x="4025" y="1840"/>
                  </a:cubicBezTo>
                  <a:cubicBezTo>
                    <a:pt x="4025" y="912"/>
                    <a:pt x="3299" y="102"/>
                    <a:pt x="2382" y="19"/>
                  </a:cubicBezTo>
                  <a:cubicBezTo>
                    <a:pt x="2322" y="7"/>
                    <a:pt x="2266" y="1"/>
                    <a:pt x="220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43"/>
            <p:cNvSpPr/>
            <p:nvPr/>
          </p:nvSpPr>
          <p:spPr>
            <a:xfrm>
              <a:off x="5655153" y="3157004"/>
              <a:ext cx="10630" cy="33387"/>
            </a:xfrm>
            <a:custGeom>
              <a:avLst/>
              <a:gdLst/>
              <a:ahLst/>
              <a:cxnLst/>
              <a:rect l="l" t="t" r="r" b="b"/>
              <a:pathLst>
                <a:path w="334" h="1049" extrusionOk="0">
                  <a:moveTo>
                    <a:pt x="167" y="1"/>
                  </a:moveTo>
                  <a:cubicBezTo>
                    <a:pt x="72" y="1"/>
                    <a:pt x="0" y="72"/>
                    <a:pt x="0" y="155"/>
                  </a:cubicBezTo>
                  <a:lnTo>
                    <a:pt x="0" y="894"/>
                  </a:lnTo>
                  <a:cubicBezTo>
                    <a:pt x="0" y="977"/>
                    <a:pt x="72" y="1048"/>
                    <a:pt x="167" y="1048"/>
                  </a:cubicBezTo>
                  <a:cubicBezTo>
                    <a:pt x="250" y="1048"/>
                    <a:pt x="322" y="977"/>
                    <a:pt x="322" y="894"/>
                  </a:cubicBezTo>
                  <a:lnTo>
                    <a:pt x="322" y="155"/>
                  </a:lnTo>
                  <a:cubicBezTo>
                    <a:pt x="334" y="72"/>
                    <a:pt x="262" y="1"/>
                    <a:pt x="16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43"/>
            <p:cNvSpPr/>
            <p:nvPr/>
          </p:nvSpPr>
          <p:spPr>
            <a:xfrm>
              <a:off x="5497893" y="3174445"/>
              <a:ext cx="11012" cy="10248"/>
            </a:xfrm>
            <a:custGeom>
              <a:avLst/>
              <a:gdLst/>
              <a:ahLst/>
              <a:cxnLst/>
              <a:rect l="l" t="t" r="r" b="b"/>
              <a:pathLst>
                <a:path w="346" h="322" extrusionOk="0">
                  <a:moveTo>
                    <a:pt x="179" y="0"/>
                  </a:moveTo>
                  <a:cubicBezTo>
                    <a:pt x="83" y="0"/>
                    <a:pt x="0" y="72"/>
                    <a:pt x="0" y="167"/>
                  </a:cubicBezTo>
                  <a:cubicBezTo>
                    <a:pt x="0" y="250"/>
                    <a:pt x="71" y="322"/>
                    <a:pt x="179" y="322"/>
                  </a:cubicBezTo>
                  <a:cubicBezTo>
                    <a:pt x="262" y="322"/>
                    <a:pt x="333" y="250"/>
                    <a:pt x="333" y="167"/>
                  </a:cubicBezTo>
                  <a:cubicBezTo>
                    <a:pt x="345" y="72"/>
                    <a:pt x="262" y="0"/>
                    <a:pt x="17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43"/>
            <p:cNvSpPr/>
            <p:nvPr/>
          </p:nvSpPr>
          <p:spPr>
            <a:xfrm>
              <a:off x="5410718" y="3156972"/>
              <a:ext cx="74699" cy="45927"/>
            </a:xfrm>
            <a:custGeom>
              <a:avLst/>
              <a:gdLst/>
              <a:ahLst/>
              <a:cxnLst/>
              <a:rect l="l" t="t" r="r" b="b"/>
              <a:pathLst>
                <a:path w="2347" h="1443" extrusionOk="0">
                  <a:moveTo>
                    <a:pt x="905" y="0"/>
                  </a:moveTo>
                  <a:cubicBezTo>
                    <a:pt x="870" y="0"/>
                    <a:pt x="833" y="13"/>
                    <a:pt x="798" y="37"/>
                  </a:cubicBezTo>
                  <a:lnTo>
                    <a:pt x="72" y="585"/>
                  </a:lnTo>
                  <a:cubicBezTo>
                    <a:pt x="24" y="621"/>
                    <a:pt x="1" y="680"/>
                    <a:pt x="1" y="728"/>
                  </a:cubicBezTo>
                  <a:cubicBezTo>
                    <a:pt x="1" y="764"/>
                    <a:pt x="24" y="823"/>
                    <a:pt x="72" y="859"/>
                  </a:cubicBezTo>
                  <a:lnTo>
                    <a:pt x="798" y="1407"/>
                  </a:lnTo>
                  <a:cubicBezTo>
                    <a:pt x="834" y="1442"/>
                    <a:pt x="858" y="1442"/>
                    <a:pt x="905" y="1442"/>
                  </a:cubicBezTo>
                  <a:cubicBezTo>
                    <a:pt x="953" y="1442"/>
                    <a:pt x="1013" y="1407"/>
                    <a:pt x="1036" y="1359"/>
                  </a:cubicBezTo>
                  <a:cubicBezTo>
                    <a:pt x="1096" y="1287"/>
                    <a:pt x="1084" y="1180"/>
                    <a:pt x="1013" y="1121"/>
                  </a:cubicBezTo>
                  <a:lnTo>
                    <a:pt x="679" y="883"/>
                  </a:lnTo>
                  <a:lnTo>
                    <a:pt x="2191" y="883"/>
                  </a:lnTo>
                  <a:cubicBezTo>
                    <a:pt x="2275" y="883"/>
                    <a:pt x="2346" y="811"/>
                    <a:pt x="2346" y="728"/>
                  </a:cubicBezTo>
                  <a:cubicBezTo>
                    <a:pt x="2346" y="621"/>
                    <a:pt x="2275" y="549"/>
                    <a:pt x="2191" y="549"/>
                  </a:cubicBezTo>
                  <a:lnTo>
                    <a:pt x="679" y="549"/>
                  </a:lnTo>
                  <a:lnTo>
                    <a:pt x="1013" y="311"/>
                  </a:lnTo>
                  <a:cubicBezTo>
                    <a:pt x="1084" y="252"/>
                    <a:pt x="1096" y="145"/>
                    <a:pt x="1036" y="73"/>
                  </a:cubicBezTo>
                  <a:cubicBezTo>
                    <a:pt x="1002" y="24"/>
                    <a:pt x="955" y="0"/>
                    <a:pt x="90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43"/>
            <p:cNvSpPr/>
            <p:nvPr/>
          </p:nvSpPr>
          <p:spPr>
            <a:xfrm>
              <a:off x="5521382" y="3156590"/>
              <a:ext cx="75049" cy="45163"/>
            </a:xfrm>
            <a:custGeom>
              <a:avLst/>
              <a:gdLst/>
              <a:ahLst/>
              <a:cxnLst/>
              <a:rect l="l" t="t" r="r" b="b"/>
              <a:pathLst>
                <a:path w="2358" h="1419" extrusionOk="0">
                  <a:moveTo>
                    <a:pt x="1446" y="0"/>
                  </a:moveTo>
                  <a:cubicBezTo>
                    <a:pt x="1396" y="0"/>
                    <a:pt x="1345" y="25"/>
                    <a:pt x="1310" y="73"/>
                  </a:cubicBezTo>
                  <a:cubicBezTo>
                    <a:pt x="1250" y="145"/>
                    <a:pt x="1274" y="252"/>
                    <a:pt x="1346" y="311"/>
                  </a:cubicBezTo>
                  <a:lnTo>
                    <a:pt x="1667" y="549"/>
                  </a:lnTo>
                  <a:lnTo>
                    <a:pt x="167" y="549"/>
                  </a:lnTo>
                  <a:cubicBezTo>
                    <a:pt x="84" y="549"/>
                    <a:pt x="0" y="621"/>
                    <a:pt x="0" y="704"/>
                  </a:cubicBezTo>
                  <a:cubicBezTo>
                    <a:pt x="0" y="799"/>
                    <a:pt x="84" y="871"/>
                    <a:pt x="167" y="871"/>
                  </a:cubicBezTo>
                  <a:lnTo>
                    <a:pt x="1667" y="871"/>
                  </a:lnTo>
                  <a:lnTo>
                    <a:pt x="1346" y="1109"/>
                  </a:lnTo>
                  <a:cubicBezTo>
                    <a:pt x="1274" y="1169"/>
                    <a:pt x="1250" y="1276"/>
                    <a:pt x="1310" y="1347"/>
                  </a:cubicBezTo>
                  <a:cubicBezTo>
                    <a:pt x="1346" y="1395"/>
                    <a:pt x="1405" y="1419"/>
                    <a:pt x="1453" y="1419"/>
                  </a:cubicBezTo>
                  <a:cubicBezTo>
                    <a:pt x="1477" y="1419"/>
                    <a:pt x="1524" y="1407"/>
                    <a:pt x="1548" y="1395"/>
                  </a:cubicBezTo>
                  <a:lnTo>
                    <a:pt x="2286" y="847"/>
                  </a:lnTo>
                  <a:cubicBezTo>
                    <a:pt x="2322" y="811"/>
                    <a:pt x="2358" y="752"/>
                    <a:pt x="2358" y="704"/>
                  </a:cubicBezTo>
                  <a:cubicBezTo>
                    <a:pt x="2358" y="668"/>
                    <a:pt x="2322" y="633"/>
                    <a:pt x="2286" y="585"/>
                  </a:cubicBezTo>
                  <a:lnTo>
                    <a:pt x="1548" y="37"/>
                  </a:lnTo>
                  <a:cubicBezTo>
                    <a:pt x="1518" y="13"/>
                    <a:pt x="1482" y="0"/>
                    <a:pt x="144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08" name="Google Shape;1208;p43"/>
          <p:cNvGrpSpPr/>
          <p:nvPr/>
        </p:nvGrpSpPr>
        <p:grpSpPr>
          <a:xfrm>
            <a:off x="1577054" y="2572220"/>
            <a:ext cx="351439" cy="345965"/>
            <a:chOff x="1754279" y="4286593"/>
            <a:chExt cx="351439" cy="345965"/>
          </a:xfrm>
        </p:grpSpPr>
        <p:sp>
          <p:nvSpPr>
            <p:cNvPr id="1209" name="Google Shape;1209;p43"/>
            <p:cNvSpPr/>
            <p:nvPr/>
          </p:nvSpPr>
          <p:spPr>
            <a:xfrm>
              <a:off x="1799379" y="4550857"/>
              <a:ext cx="28422" cy="27117"/>
            </a:xfrm>
            <a:custGeom>
              <a:avLst/>
              <a:gdLst/>
              <a:ahLst/>
              <a:cxnLst/>
              <a:rect l="l" t="t" r="r" b="b"/>
              <a:pathLst>
                <a:path w="893" h="852" extrusionOk="0">
                  <a:moveTo>
                    <a:pt x="708" y="1"/>
                  </a:moveTo>
                  <a:cubicBezTo>
                    <a:pt x="667" y="1"/>
                    <a:pt x="625" y="16"/>
                    <a:pt x="595" y="45"/>
                  </a:cubicBezTo>
                  <a:lnTo>
                    <a:pt x="60" y="581"/>
                  </a:lnTo>
                  <a:cubicBezTo>
                    <a:pt x="0" y="641"/>
                    <a:pt x="0" y="748"/>
                    <a:pt x="60" y="807"/>
                  </a:cubicBezTo>
                  <a:cubicBezTo>
                    <a:pt x="89" y="837"/>
                    <a:pt x="131" y="852"/>
                    <a:pt x="173" y="852"/>
                  </a:cubicBezTo>
                  <a:cubicBezTo>
                    <a:pt x="214" y="852"/>
                    <a:pt x="256" y="837"/>
                    <a:pt x="286" y="807"/>
                  </a:cubicBezTo>
                  <a:lnTo>
                    <a:pt x="822" y="272"/>
                  </a:lnTo>
                  <a:cubicBezTo>
                    <a:pt x="893" y="212"/>
                    <a:pt x="893" y="117"/>
                    <a:pt x="822" y="45"/>
                  </a:cubicBezTo>
                  <a:cubicBezTo>
                    <a:pt x="792" y="16"/>
                    <a:pt x="750" y="1"/>
                    <a:pt x="70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43"/>
            <p:cNvSpPr/>
            <p:nvPr/>
          </p:nvSpPr>
          <p:spPr>
            <a:xfrm>
              <a:off x="1833084" y="4584594"/>
              <a:ext cx="27690" cy="27117"/>
            </a:xfrm>
            <a:custGeom>
              <a:avLst/>
              <a:gdLst/>
              <a:ahLst/>
              <a:cxnLst/>
              <a:rect l="l" t="t" r="r" b="b"/>
              <a:pathLst>
                <a:path w="870" h="852" extrusionOk="0">
                  <a:moveTo>
                    <a:pt x="699" y="0"/>
                  </a:moveTo>
                  <a:cubicBezTo>
                    <a:pt x="659" y="0"/>
                    <a:pt x="620" y="15"/>
                    <a:pt x="596" y="45"/>
                  </a:cubicBezTo>
                  <a:lnTo>
                    <a:pt x="48" y="581"/>
                  </a:lnTo>
                  <a:cubicBezTo>
                    <a:pt x="1" y="640"/>
                    <a:pt x="1" y="747"/>
                    <a:pt x="48" y="807"/>
                  </a:cubicBezTo>
                  <a:cubicBezTo>
                    <a:pt x="78" y="837"/>
                    <a:pt x="120" y="852"/>
                    <a:pt x="161" y="852"/>
                  </a:cubicBezTo>
                  <a:cubicBezTo>
                    <a:pt x="203" y="852"/>
                    <a:pt x="245" y="837"/>
                    <a:pt x="275" y="807"/>
                  </a:cubicBezTo>
                  <a:lnTo>
                    <a:pt x="810" y="271"/>
                  </a:lnTo>
                  <a:cubicBezTo>
                    <a:pt x="870" y="212"/>
                    <a:pt x="870" y="105"/>
                    <a:pt x="810" y="45"/>
                  </a:cubicBezTo>
                  <a:cubicBezTo>
                    <a:pt x="781" y="15"/>
                    <a:pt x="739" y="0"/>
                    <a:pt x="69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43"/>
            <p:cNvSpPr/>
            <p:nvPr/>
          </p:nvSpPr>
          <p:spPr>
            <a:xfrm>
              <a:off x="1816407" y="4567917"/>
              <a:ext cx="28072" cy="27117"/>
            </a:xfrm>
            <a:custGeom>
              <a:avLst/>
              <a:gdLst/>
              <a:ahLst/>
              <a:cxnLst/>
              <a:rect l="l" t="t" r="r" b="b"/>
              <a:pathLst>
                <a:path w="882" h="852" extrusionOk="0">
                  <a:moveTo>
                    <a:pt x="709" y="0"/>
                  </a:moveTo>
                  <a:cubicBezTo>
                    <a:pt x="668" y="0"/>
                    <a:pt x="626" y="15"/>
                    <a:pt x="596" y="45"/>
                  </a:cubicBezTo>
                  <a:lnTo>
                    <a:pt x="60" y="581"/>
                  </a:lnTo>
                  <a:cubicBezTo>
                    <a:pt x="1" y="640"/>
                    <a:pt x="1" y="748"/>
                    <a:pt x="60" y="807"/>
                  </a:cubicBezTo>
                  <a:cubicBezTo>
                    <a:pt x="90" y="837"/>
                    <a:pt x="132" y="852"/>
                    <a:pt x="172" y="852"/>
                  </a:cubicBezTo>
                  <a:cubicBezTo>
                    <a:pt x="212" y="852"/>
                    <a:pt x="251" y="837"/>
                    <a:pt x="275" y="807"/>
                  </a:cubicBezTo>
                  <a:lnTo>
                    <a:pt x="822" y="271"/>
                  </a:lnTo>
                  <a:cubicBezTo>
                    <a:pt x="882" y="212"/>
                    <a:pt x="882" y="105"/>
                    <a:pt x="822" y="45"/>
                  </a:cubicBezTo>
                  <a:cubicBezTo>
                    <a:pt x="793" y="15"/>
                    <a:pt x="751" y="0"/>
                    <a:pt x="7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43"/>
            <p:cNvSpPr/>
            <p:nvPr/>
          </p:nvSpPr>
          <p:spPr>
            <a:xfrm>
              <a:off x="1754279" y="4286593"/>
              <a:ext cx="351439" cy="345965"/>
            </a:xfrm>
            <a:custGeom>
              <a:avLst/>
              <a:gdLst/>
              <a:ahLst/>
              <a:cxnLst/>
              <a:rect l="l" t="t" r="r" b="b"/>
              <a:pathLst>
                <a:path w="11042" h="10870" extrusionOk="0">
                  <a:moveTo>
                    <a:pt x="10656" y="324"/>
                  </a:moveTo>
                  <a:lnTo>
                    <a:pt x="10216" y="1871"/>
                  </a:lnTo>
                  <a:lnTo>
                    <a:pt x="9108" y="776"/>
                  </a:lnTo>
                  <a:lnTo>
                    <a:pt x="10656" y="324"/>
                  </a:lnTo>
                  <a:close/>
                  <a:moveTo>
                    <a:pt x="4632" y="3586"/>
                  </a:moveTo>
                  <a:lnTo>
                    <a:pt x="2679" y="5538"/>
                  </a:lnTo>
                  <a:lnTo>
                    <a:pt x="465" y="5360"/>
                  </a:lnTo>
                  <a:cubicBezTo>
                    <a:pt x="429" y="5360"/>
                    <a:pt x="417" y="5324"/>
                    <a:pt x="441" y="5300"/>
                  </a:cubicBezTo>
                  <a:cubicBezTo>
                    <a:pt x="1393" y="4348"/>
                    <a:pt x="2667" y="3764"/>
                    <a:pt x="4001" y="3645"/>
                  </a:cubicBezTo>
                  <a:lnTo>
                    <a:pt x="4632" y="3586"/>
                  </a:lnTo>
                  <a:close/>
                  <a:moveTo>
                    <a:pt x="2727" y="5955"/>
                  </a:moveTo>
                  <a:lnTo>
                    <a:pt x="3584" y="6812"/>
                  </a:lnTo>
                  <a:lnTo>
                    <a:pt x="3263" y="7146"/>
                  </a:lnTo>
                  <a:lnTo>
                    <a:pt x="2393" y="6277"/>
                  </a:lnTo>
                  <a:lnTo>
                    <a:pt x="2727" y="5955"/>
                  </a:lnTo>
                  <a:close/>
                  <a:moveTo>
                    <a:pt x="2572" y="6920"/>
                  </a:moveTo>
                  <a:lnTo>
                    <a:pt x="3024" y="7360"/>
                  </a:lnTo>
                  <a:lnTo>
                    <a:pt x="2655" y="7753"/>
                  </a:lnTo>
                  <a:lnTo>
                    <a:pt x="2596" y="7813"/>
                  </a:lnTo>
                  <a:lnTo>
                    <a:pt x="2191" y="7408"/>
                  </a:lnTo>
                  <a:cubicBezTo>
                    <a:pt x="2155" y="7384"/>
                    <a:pt x="2155" y="7336"/>
                    <a:pt x="2191" y="7313"/>
                  </a:cubicBezTo>
                  <a:lnTo>
                    <a:pt x="2572" y="6920"/>
                  </a:lnTo>
                  <a:close/>
                  <a:moveTo>
                    <a:pt x="8775" y="895"/>
                  </a:moveTo>
                  <a:lnTo>
                    <a:pt x="10121" y="2229"/>
                  </a:lnTo>
                  <a:lnTo>
                    <a:pt x="9704" y="3598"/>
                  </a:lnTo>
                  <a:lnTo>
                    <a:pt x="5275" y="8039"/>
                  </a:lnTo>
                  <a:lnTo>
                    <a:pt x="4406" y="7170"/>
                  </a:lnTo>
                  <a:lnTo>
                    <a:pt x="6430" y="5146"/>
                  </a:lnTo>
                  <a:cubicBezTo>
                    <a:pt x="6584" y="5003"/>
                    <a:pt x="6608" y="4741"/>
                    <a:pt x="6418" y="4574"/>
                  </a:cubicBezTo>
                  <a:cubicBezTo>
                    <a:pt x="6334" y="4491"/>
                    <a:pt x="6230" y="4449"/>
                    <a:pt x="6127" y="4449"/>
                  </a:cubicBezTo>
                  <a:cubicBezTo>
                    <a:pt x="6025" y="4449"/>
                    <a:pt x="5924" y="4491"/>
                    <a:pt x="5846" y="4574"/>
                  </a:cubicBezTo>
                  <a:lnTo>
                    <a:pt x="3822" y="6598"/>
                  </a:lnTo>
                  <a:lnTo>
                    <a:pt x="2965" y="5729"/>
                  </a:lnTo>
                  <a:lnTo>
                    <a:pt x="7394" y="1300"/>
                  </a:lnTo>
                  <a:lnTo>
                    <a:pt x="8775" y="895"/>
                  </a:lnTo>
                  <a:close/>
                  <a:moveTo>
                    <a:pt x="6126" y="4785"/>
                  </a:moveTo>
                  <a:cubicBezTo>
                    <a:pt x="6153" y="4785"/>
                    <a:pt x="6180" y="4794"/>
                    <a:pt x="6191" y="4812"/>
                  </a:cubicBezTo>
                  <a:cubicBezTo>
                    <a:pt x="6227" y="4836"/>
                    <a:pt x="6239" y="4907"/>
                    <a:pt x="6191" y="4943"/>
                  </a:cubicBezTo>
                  <a:lnTo>
                    <a:pt x="4060" y="7074"/>
                  </a:lnTo>
                  <a:cubicBezTo>
                    <a:pt x="3941" y="7170"/>
                    <a:pt x="3108" y="8003"/>
                    <a:pt x="3024" y="8110"/>
                  </a:cubicBezTo>
                  <a:cubicBezTo>
                    <a:pt x="3005" y="8129"/>
                    <a:pt x="2976" y="8142"/>
                    <a:pt x="2949" y="8142"/>
                  </a:cubicBezTo>
                  <a:cubicBezTo>
                    <a:pt x="2926" y="8142"/>
                    <a:pt x="2904" y="8132"/>
                    <a:pt x="2893" y="8110"/>
                  </a:cubicBezTo>
                  <a:cubicBezTo>
                    <a:pt x="2858" y="8086"/>
                    <a:pt x="2858" y="8003"/>
                    <a:pt x="2893" y="7979"/>
                  </a:cubicBezTo>
                  <a:lnTo>
                    <a:pt x="6060" y="4812"/>
                  </a:lnTo>
                  <a:cubicBezTo>
                    <a:pt x="6072" y="4794"/>
                    <a:pt x="6099" y="4785"/>
                    <a:pt x="6126" y="4785"/>
                  </a:cubicBezTo>
                  <a:close/>
                  <a:moveTo>
                    <a:pt x="4179" y="7396"/>
                  </a:moveTo>
                  <a:lnTo>
                    <a:pt x="5048" y="8253"/>
                  </a:lnTo>
                  <a:lnTo>
                    <a:pt x="4739" y="8586"/>
                  </a:lnTo>
                  <a:lnTo>
                    <a:pt x="4715" y="8586"/>
                  </a:lnTo>
                  <a:lnTo>
                    <a:pt x="3858" y="7729"/>
                  </a:lnTo>
                  <a:lnTo>
                    <a:pt x="4179" y="7396"/>
                  </a:lnTo>
                  <a:close/>
                  <a:moveTo>
                    <a:pt x="3608" y="7944"/>
                  </a:moveTo>
                  <a:lnTo>
                    <a:pt x="4048" y="8396"/>
                  </a:lnTo>
                  <a:lnTo>
                    <a:pt x="3679" y="8801"/>
                  </a:lnTo>
                  <a:cubicBezTo>
                    <a:pt x="3667" y="8813"/>
                    <a:pt x="3632" y="8813"/>
                    <a:pt x="3620" y="8813"/>
                  </a:cubicBezTo>
                  <a:cubicBezTo>
                    <a:pt x="3608" y="8813"/>
                    <a:pt x="3584" y="8813"/>
                    <a:pt x="3560" y="8801"/>
                  </a:cubicBezTo>
                  <a:lnTo>
                    <a:pt x="3155" y="8396"/>
                  </a:lnTo>
                  <a:cubicBezTo>
                    <a:pt x="3191" y="8384"/>
                    <a:pt x="3203" y="8360"/>
                    <a:pt x="3215" y="8336"/>
                  </a:cubicBezTo>
                  <a:lnTo>
                    <a:pt x="3608" y="7944"/>
                  </a:lnTo>
                  <a:close/>
                  <a:moveTo>
                    <a:pt x="10687" y="1"/>
                  </a:moveTo>
                  <a:cubicBezTo>
                    <a:pt x="10658" y="1"/>
                    <a:pt x="10627" y="5"/>
                    <a:pt x="10597" y="14"/>
                  </a:cubicBezTo>
                  <a:cubicBezTo>
                    <a:pt x="9894" y="228"/>
                    <a:pt x="7918" y="800"/>
                    <a:pt x="7263" y="1002"/>
                  </a:cubicBezTo>
                  <a:cubicBezTo>
                    <a:pt x="7239" y="1014"/>
                    <a:pt x="7215" y="1014"/>
                    <a:pt x="7192" y="1038"/>
                  </a:cubicBezTo>
                  <a:lnTo>
                    <a:pt x="4953" y="3276"/>
                  </a:lnTo>
                  <a:lnTo>
                    <a:pt x="3965" y="3360"/>
                  </a:lnTo>
                  <a:cubicBezTo>
                    <a:pt x="2548" y="3479"/>
                    <a:pt x="1203" y="4110"/>
                    <a:pt x="215" y="5110"/>
                  </a:cubicBezTo>
                  <a:cubicBezTo>
                    <a:pt x="0" y="5312"/>
                    <a:pt x="131" y="5681"/>
                    <a:pt x="429" y="5705"/>
                  </a:cubicBezTo>
                  <a:lnTo>
                    <a:pt x="2370" y="5860"/>
                  </a:lnTo>
                  <a:lnTo>
                    <a:pt x="2179" y="6062"/>
                  </a:lnTo>
                  <a:cubicBezTo>
                    <a:pt x="2060" y="6181"/>
                    <a:pt x="2060" y="6384"/>
                    <a:pt x="2179" y="6503"/>
                  </a:cubicBezTo>
                  <a:lnTo>
                    <a:pt x="2370" y="6693"/>
                  </a:lnTo>
                  <a:lnTo>
                    <a:pt x="1977" y="7086"/>
                  </a:lnTo>
                  <a:cubicBezTo>
                    <a:pt x="1834" y="7229"/>
                    <a:pt x="1834" y="7491"/>
                    <a:pt x="1977" y="7634"/>
                  </a:cubicBezTo>
                  <a:lnTo>
                    <a:pt x="3370" y="9015"/>
                  </a:lnTo>
                  <a:cubicBezTo>
                    <a:pt x="3441" y="9092"/>
                    <a:pt x="3539" y="9131"/>
                    <a:pt x="3639" y="9131"/>
                  </a:cubicBezTo>
                  <a:cubicBezTo>
                    <a:pt x="3739" y="9131"/>
                    <a:pt x="3840" y="9092"/>
                    <a:pt x="3917" y="9015"/>
                  </a:cubicBezTo>
                  <a:lnTo>
                    <a:pt x="4298" y="8634"/>
                  </a:lnTo>
                  <a:lnTo>
                    <a:pt x="4477" y="8813"/>
                  </a:lnTo>
                  <a:cubicBezTo>
                    <a:pt x="4548" y="8878"/>
                    <a:pt x="4635" y="8911"/>
                    <a:pt x="4720" y="8911"/>
                  </a:cubicBezTo>
                  <a:cubicBezTo>
                    <a:pt x="4804" y="8911"/>
                    <a:pt x="4888" y="8878"/>
                    <a:pt x="4953" y="8813"/>
                  </a:cubicBezTo>
                  <a:lnTo>
                    <a:pt x="5156" y="8622"/>
                  </a:lnTo>
                  <a:lnTo>
                    <a:pt x="5310" y="10551"/>
                  </a:lnTo>
                  <a:cubicBezTo>
                    <a:pt x="5334" y="10682"/>
                    <a:pt x="5418" y="10801"/>
                    <a:pt x="5537" y="10849"/>
                  </a:cubicBezTo>
                  <a:cubicBezTo>
                    <a:pt x="5577" y="10863"/>
                    <a:pt x="5618" y="10870"/>
                    <a:pt x="5658" y="10870"/>
                  </a:cubicBezTo>
                  <a:cubicBezTo>
                    <a:pt x="5750" y="10870"/>
                    <a:pt x="5840" y="10835"/>
                    <a:pt x="5906" y="10777"/>
                  </a:cubicBezTo>
                  <a:cubicBezTo>
                    <a:pt x="6537" y="10146"/>
                    <a:pt x="7001" y="9420"/>
                    <a:pt x="7299" y="8598"/>
                  </a:cubicBezTo>
                  <a:cubicBezTo>
                    <a:pt x="7323" y="8515"/>
                    <a:pt x="7275" y="8420"/>
                    <a:pt x="7203" y="8396"/>
                  </a:cubicBezTo>
                  <a:cubicBezTo>
                    <a:pt x="7184" y="8388"/>
                    <a:pt x="7164" y="8384"/>
                    <a:pt x="7144" y="8384"/>
                  </a:cubicBezTo>
                  <a:cubicBezTo>
                    <a:pt x="7079" y="8384"/>
                    <a:pt x="7019" y="8425"/>
                    <a:pt x="7001" y="8479"/>
                  </a:cubicBezTo>
                  <a:cubicBezTo>
                    <a:pt x="6715" y="9253"/>
                    <a:pt x="6263" y="9956"/>
                    <a:pt x="5691" y="10539"/>
                  </a:cubicBezTo>
                  <a:cubicBezTo>
                    <a:pt x="5682" y="10544"/>
                    <a:pt x="5670" y="10547"/>
                    <a:pt x="5659" y="10547"/>
                  </a:cubicBezTo>
                  <a:cubicBezTo>
                    <a:pt x="5644" y="10547"/>
                    <a:pt x="5632" y="10541"/>
                    <a:pt x="5632" y="10527"/>
                  </a:cubicBezTo>
                  <a:lnTo>
                    <a:pt x="5429" y="8325"/>
                  </a:lnTo>
                  <a:lnTo>
                    <a:pt x="7382" y="6372"/>
                  </a:lnTo>
                  <a:lnTo>
                    <a:pt x="7382" y="6372"/>
                  </a:lnTo>
                  <a:cubicBezTo>
                    <a:pt x="7323" y="7158"/>
                    <a:pt x="7299" y="7372"/>
                    <a:pt x="7203" y="7765"/>
                  </a:cubicBezTo>
                  <a:cubicBezTo>
                    <a:pt x="7192" y="7860"/>
                    <a:pt x="7239" y="7944"/>
                    <a:pt x="7323" y="7967"/>
                  </a:cubicBezTo>
                  <a:cubicBezTo>
                    <a:pt x="7332" y="7969"/>
                    <a:pt x="7342" y="7969"/>
                    <a:pt x="7351" y="7969"/>
                  </a:cubicBezTo>
                  <a:cubicBezTo>
                    <a:pt x="7434" y="7969"/>
                    <a:pt x="7502" y="7923"/>
                    <a:pt x="7513" y="7848"/>
                  </a:cubicBezTo>
                  <a:cubicBezTo>
                    <a:pt x="7620" y="7348"/>
                    <a:pt x="7632" y="7134"/>
                    <a:pt x="7727" y="6027"/>
                  </a:cubicBezTo>
                  <a:lnTo>
                    <a:pt x="9954" y="3800"/>
                  </a:lnTo>
                  <a:cubicBezTo>
                    <a:pt x="9978" y="3776"/>
                    <a:pt x="9990" y="3753"/>
                    <a:pt x="10001" y="3717"/>
                  </a:cubicBezTo>
                  <a:lnTo>
                    <a:pt x="10454" y="2205"/>
                  </a:lnTo>
                  <a:lnTo>
                    <a:pt x="10990" y="383"/>
                  </a:lnTo>
                  <a:cubicBezTo>
                    <a:pt x="11042" y="196"/>
                    <a:pt x="10885" y="1"/>
                    <a:pt x="1068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43"/>
            <p:cNvSpPr/>
            <p:nvPr/>
          </p:nvSpPr>
          <p:spPr>
            <a:xfrm>
              <a:off x="1951705" y="4367117"/>
              <a:ext cx="86062" cy="65437"/>
            </a:xfrm>
            <a:custGeom>
              <a:avLst/>
              <a:gdLst/>
              <a:ahLst/>
              <a:cxnLst/>
              <a:rect l="l" t="t" r="r" b="b"/>
              <a:pathLst>
                <a:path w="2704" h="2056" extrusionOk="0">
                  <a:moveTo>
                    <a:pt x="905" y="1"/>
                  </a:moveTo>
                  <a:cubicBezTo>
                    <a:pt x="881" y="1"/>
                    <a:pt x="857" y="7"/>
                    <a:pt x="834" y="20"/>
                  </a:cubicBezTo>
                  <a:cubicBezTo>
                    <a:pt x="167" y="330"/>
                    <a:pt x="0" y="1211"/>
                    <a:pt x="524" y="1746"/>
                  </a:cubicBezTo>
                  <a:cubicBezTo>
                    <a:pt x="739" y="1949"/>
                    <a:pt x="1000" y="2056"/>
                    <a:pt x="1274" y="2056"/>
                  </a:cubicBezTo>
                  <a:cubicBezTo>
                    <a:pt x="2227" y="2056"/>
                    <a:pt x="2703" y="913"/>
                    <a:pt x="2024" y="234"/>
                  </a:cubicBezTo>
                  <a:cubicBezTo>
                    <a:pt x="1941" y="151"/>
                    <a:pt x="1834" y="80"/>
                    <a:pt x="1715" y="20"/>
                  </a:cubicBezTo>
                  <a:cubicBezTo>
                    <a:pt x="1696" y="10"/>
                    <a:pt x="1674" y="6"/>
                    <a:pt x="1652" y="6"/>
                  </a:cubicBezTo>
                  <a:cubicBezTo>
                    <a:pt x="1592" y="6"/>
                    <a:pt x="1530" y="39"/>
                    <a:pt x="1512" y="91"/>
                  </a:cubicBezTo>
                  <a:cubicBezTo>
                    <a:pt x="1477" y="163"/>
                    <a:pt x="1512" y="270"/>
                    <a:pt x="1584" y="294"/>
                  </a:cubicBezTo>
                  <a:cubicBezTo>
                    <a:pt x="2060" y="508"/>
                    <a:pt x="2167" y="1127"/>
                    <a:pt x="1810" y="1508"/>
                  </a:cubicBezTo>
                  <a:cubicBezTo>
                    <a:pt x="1667" y="1645"/>
                    <a:pt x="1477" y="1714"/>
                    <a:pt x="1285" y="1714"/>
                  </a:cubicBezTo>
                  <a:cubicBezTo>
                    <a:pt x="1093" y="1714"/>
                    <a:pt x="899" y="1645"/>
                    <a:pt x="750" y="1508"/>
                  </a:cubicBezTo>
                  <a:cubicBezTo>
                    <a:pt x="381" y="1127"/>
                    <a:pt x="500" y="520"/>
                    <a:pt x="977" y="294"/>
                  </a:cubicBezTo>
                  <a:cubicBezTo>
                    <a:pt x="1048" y="270"/>
                    <a:pt x="1096" y="163"/>
                    <a:pt x="1048" y="91"/>
                  </a:cubicBezTo>
                  <a:cubicBezTo>
                    <a:pt x="1022" y="40"/>
                    <a:pt x="966" y="1"/>
                    <a:pt x="90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4" name="Google Shape;1214;p43"/>
          <p:cNvGrpSpPr/>
          <p:nvPr/>
        </p:nvGrpSpPr>
        <p:grpSpPr>
          <a:xfrm>
            <a:off x="5333844" y="2569980"/>
            <a:ext cx="369294" cy="350444"/>
            <a:chOff x="1293706" y="1966416"/>
            <a:chExt cx="369294" cy="350444"/>
          </a:xfrm>
        </p:grpSpPr>
        <p:sp>
          <p:nvSpPr>
            <p:cNvPr id="1215" name="Google Shape;1215;p43"/>
            <p:cNvSpPr/>
            <p:nvPr/>
          </p:nvSpPr>
          <p:spPr>
            <a:xfrm>
              <a:off x="1509067" y="1966416"/>
              <a:ext cx="153933" cy="162994"/>
            </a:xfrm>
            <a:custGeom>
              <a:avLst/>
              <a:gdLst/>
              <a:ahLst/>
              <a:cxnLst/>
              <a:rect l="l" t="t" r="r" b="b"/>
              <a:pathLst>
                <a:path w="4859" h="5145" extrusionOk="0">
                  <a:moveTo>
                    <a:pt x="2514" y="0"/>
                  </a:moveTo>
                  <a:cubicBezTo>
                    <a:pt x="1759" y="0"/>
                    <a:pt x="1016" y="363"/>
                    <a:pt x="560" y="1036"/>
                  </a:cubicBezTo>
                  <a:cubicBezTo>
                    <a:pt x="1" y="1870"/>
                    <a:pt x="36" y="2953"/>
                    <a:pt x="632" y="3739"/>
                  </a:cubicBezTo>
                  <a:lnTo>
                    <a:pt x="572" y="4965"/>
                  </a:lnTo>
                  <a:cubicBezTo>
                    <a:pt x="572" y="5025"/>
                    <a:pt x="596" y="5085"/>
                    <a:pt x="643" y="5108"/>
                  </a:cubicBezTo>
                  <a:cubicBezTo>
                    <a:pt x="679" y="5120"/>
                    <a:pt x="703" y="5144"/>
                    <a:pt x="739" y="5144"/>
                  </a:cubicBezTo>
                  <a:cubicBezTo>
                    <a:pt x="763" y="5144"/>
                    <a:pt x="774" y="5144"/>
                    <a:pt x="810" y="5120"/>
                  </a:cubicBezTo>
                  <a:lnTo>
                    <a:pt x="1929" y="4608"/>
                  </a:lnTo>
                  <a:cubicBezTo>
                    <a:pt x="2120" y="4644"/>
                    <a:pt x="2310" y="4680"/>
                    <a:pt x="2501" y="4680"/>
                  </a:cubicBezTo>
                  <a:cubicBezTo>
                    <a:pt x="3275" y="4680"/>
                    <a:pt x="4013" y="4311"/>
                    <a:pt x="4453" y="3632"/>
                  </a:cubicBezTo>
                  <a:cubicBezTo>
                    <a:pt x="4692" y="3275"/>
                    <a:pt x="4823" y="2858"/>
                    <a:pt x="4846" y="2441"/>
                  </a:cubicBezTo>
                  <a:cubicBezTo>
                    <a:pt x="4858" y="2370"/>
                    <a:pt x="4787" y="2287"/>
                    <a:pt x="4692" y="2287"/>
                  </a:cubicBezTo>
                  <a:cubicBezTo>
                    <a:pt x="4608" y="2287"/>
                    <a:pt x="4513" y="2358"/>
                    <a:pt x="4513" y="2441"/>
                  </a:cubicBezTo>
                  <a:cubicBezTo>
                    <a:pt x="4501" y="2799"/>
                    <a:pt x="4382" y="3156"/>
                    <a:pt x="4168" y="3453"/>
                  </a:cubicBezTo>
                  <a:cubicBezTo>
                    <a:pt x="3786" y="4030"/>
                    <a:pt x="3158" y="4352"/>
                    <a:pt x="2504" y="4352"/>
                  </a:cubicBezTo>
                  <a:cubicBezTo>
                    <a:pt x="2321" y="4352"/>
                    <a:pt x="2136" y="4327"/>
                    <a:pt x="1953" y="4275"/>
                  </a:cubicBezTo>
                  <a:cubicBezTo>
                    <a:pt x="1933" y="4270"/>
                    <a:pt x="1918" y="4267"/>
                    <a:pt x="1903" y="4267"/>
                  </a:cubicBezTo>
                  <a:cubicBezTo>
                    <a:pt x="1882" y="4267"/>
                    <a:pt x="1862" y="4273"/>
                    <a:pt x="1834" y="4287"/>
                  </a:cubicBezTo>
                  <a:lnTo>
                    <a:pt x="929" y="4727"/>
                  </a:lnTo>
                  <a:lnTo>
                    <a:pt x="977" y="3715"/>
                  </a:lnTo>
                  <a:cubicBezTo>
                    <a:pt x="977" y="3668"/>
                    <a:pt x="953" y="3632"/>
                    <a:pt x="941" y="3596"/>
                  </a:cubicBezTo>
                  <a:cubicBezTo>
                    <a:pt x="393" y="2906"/>
                    <a:pt x="358" y="1953"/>
                    <a:pt x="858" y="1227"/>
                  </a:cubicBezTo>
                  <a:cubicBezTo>
                    <a:pt x="1237" y="646"/>
                    <a:pt x="1868" y="336"/>
                    <a:pt x="2512" y="336"/>
                  </a:cubicBezTo>
                  <a:cubicBezTo>
                    <a:pt x="2898" y="336"/>
                    <a:pt x="3288" y="447"/>
                    <a:pt x="3632" y="679"/>
                  </a:cubicBezTo>
                  <a:cubicBezTo>
                    <a:pt x="4037" y="941"/>
                    <a:pt x="4334" y="1358"/>
                    <a:pt x="4453" y="1822"/>
                  </a:cubicBezTo>
                  <a:cubicBezTo>
                    <a:pt x="4484" y="1893"/>
                    <a:pt x="4548" y="1947"/>
                    <a:pt x="4618" y="1947"/>
                  </a:cubicBezTo>
                  <a:cubicBezTo>
                    <a:pt x="4631" y="1947"/>
                    <a:pt x="4643" y="1945"/>
                    <a:pt x="4656" y="1941"/>
                  </a:cubicBezTo>
                  <a:cubicBezTo>
                    <a:pt x="4751" y="1906"/>
                    <a:pt x="4811" y="1822"/>
                    <a:pt x="4787" y="1727"/>
                  </a:cubicBezTo>
                  <a:cubicBezTo>
                    <a:pt x="4632" y="1179"/>
                    <a:pt x="4287" y="703"/>
                    <a:pt x="3811" y="393"/>
                  </a:cubicBezTo>
                  <a:cubicBezTo>
                    <a:pt x="3412" y="128"/>
                    <a:pt x="2961" y="0"/>
                    <a:pt x="251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43"/>
            <p:cNvSpPr/>
            <p:nvPr/>
          </p:nvSpPr>
          <p:spPr>
            <a:xfrm>
              <a:off x="1574328" y="2021096"/>
              <a:ext cx="28702" cy="54363"/>
            </a:xfrm>
            <a:custGeom>
              <a:avLst/>
              <a:gdLst/>
              <a:ahLst/>
              <a:cxnLst/>
              <a:rect l="l" t="t" r="r" b="b"/>
              <a:pathLst>
                <a:path w="906" h="1716" extrusionOk="0">
                  <a:moveTo>
                    <a:pt x="179" y="1"/>
                  </a:moveTo>
                  <a:cubicBezTo>
                    <a:pt x="84" y="1"/>
                    <a:pt x="12" y="84"/>
                    <a:pt x="12" y="168"/>
                  </a:cubicBezTo>
                  <a:cubicBezTo>
                    <a:pt x="12" y="263"/>
                    <a:pt x="84" y="334"/>
                    <a:pt x="179" y="334"/>
                  </a:cubicBezTo>
                  <a:lnTo>
                    <a:pt x="262" y="334"/>
                  </a:lnTo>
                  <a:lnTo>
                    <a:pt x="262" y="1394"/>
                  </a:lnTo>
                  <a:lnTo>
                    <a:pt x="155" y="1394"/>
                  </a:lnTo>
                  <a:cubicBezTo>
                    <a:pt x="72" y="1394"/>
                    <a:pt x="0" y="1465"/>
                    <a:pt x="0" y="1549"/>
                  </a:cubicBezTo>
                  <a:cubicBezTo>
                    <a:pt x="0" y="1644"/>
                    <a:pt x="72" y="1715"/>
                    <a:pt x="155" y="1715"/>
                  </a:cubicBezTo>
                  <a:lnTo>
                    <a:pt x="727" y="1715"/>
                  </a:lnTo>
                  <a:cubicBezTo>
                    <a:pt x="822" y="1715"/>
                    <a:pt x="893" y="1644"/>
                    <a:pt x="893" y="1549"/>
                  </a:cubicBezTo>
                  <a:cubicBezTo>
                    <a:pt x="905" y="1465"/>
                    <a:pt x="834" y="1394"/>
                    <a:pt x="727" y="1394"/>
                  </a:cubicBezTo>
                  <a:lnTo>
                    <a:pt x="608" y="1394"/>
                  </a:lnTo>
                  <a:lnTo>
                    <a:pt x="608" y="168"/>
                  </a:lnTo>
                  <a:cubicBezTo>
                    <a:pt x="608" y="84"/>
                    <a:pt x="536" y="1"/>
                    <a:pt x="44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43"/>
            <p:cNvSpPr/>
            <p:nvPr/>
          </p:nvSpPr>
          <p:spPr>
            <a:xfrm>
              <a:off x="1578098" y="2004147"/>
              <a:ext cx="15872" cy="16252"/>
            </a:xfrm>
            <a:custGeom>
              <a:avLst/>
              <a:gdLst/>
              <a:ahLst/>
              <a:cxnLst/>
              <a:rect l="l" t="t" r="r" b="b"/>
              <a:pathLst>
                <a:path w="501" h="513" extrusionOk="0">
                  <a:moveTo>
                    <a:pt x="250" y="0"/>
                  </a:moveTo>
                  <a:cubicBezTo>
                    <a:pt x="119" y="0"/>
                    <a:pt x="0" y="119"/>
                    <a:pt x="0" y="262"/>
                  </a:cubicBezTo>
                  <a:cubicBezTo>
                    <a:pt x="0" y="393"/>
                    <a:pt x="119" y="512"/>
                    <a:pt x="250" y="512"/>
                  </a:cubicBezTo>
                  <a:cubicBezTo>
                    <a:pt x="381" y="512"/>
                    <a:pt x="500" y="393"/>
                    <a:pt x="500" y="262"/>
                  </a:cubicBezTo>
                  <a:cubicBezTo>
                    <a:pt x="489" y="107"/>
                    <a:pt x="381" y="0"/>
                    <a:pt x="25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43"/>
            <p:cNvSpPr/>
            <p:nvPr/>
          </p:nvSpPr>
          <p:spPr>
            <a:xfrm>
              <a:off x="1293706" y="1999997"/>
              <a:ext cx="274982" cy="316863"/>
            </a:xfrm>
            <a:custGeom>
              <a:avLst/>
              <a:gdLst/>
              <a:ahLst/>
              <a:cxnLst/>
              <a:rect l="l" t="t" r="r" b="b"/>
              <a:pathLst>
                <a:path w="8680" h="10002" extrusionOk="0">
                  <a:moveTo>
                    <a:pt x="2096" y="2655"/>
                  </a:moveTo>
                  <a:lnTo>
                    <a:pt x="2096" y="3727"/>
                  </a:lnTo>
                  <a:cubicBezTo>
                    <a:pt x="1905" y="3644"/>
                    <a:pt x="1762" y="3465"/>
                    <a:pt x="1762" y="3251"/>
                  </a:cubicBezTo>
                  <a:lnTo>
                    <a:pt x="1762" y="3132"/>
                  </a:lnTo>
                  <a:cubicBezTo>
                    <a:pt x="1762" y="2905"/>
                    <a:pt x="1893" y="2727"/>
                    <a:pt x="2096" y="2655"/>
                  </a:cubicBezTo>
                  <a:close/>
                  <a:moveTo>
                    <a:pt x="6620" y="2655"/>
                  </a:moveTo>
                  <a:cubicBezTo>
                    <a:pt x="6822" y="2727"/>
                    <a:pt x="6965" y="2905"/>
                    <a:pt x="6965" y="3132"/>
                  </a:cubicBezTo>
                  <a:lnTo>
                    <a:pt x="6965" y="3251"/>
                  </a:lnTo>
                  <a:cubicBezTo>
                    <a:pt x="6965" y="3465"/>
                    <a:pt x="6834" y="3644"/>
                    <a:pt x="6620" y="3727"/>
                  </a:cubicBezTo>
                  <a:lnTo>
                    <a:pt x="6620" y="2655"/>
                  </a:lnTo>
                  <a:close/>
                  <a:moveTo>
                    <a:pt x="6703" y="4060"/>
                  </a:moveTo>
                  <a:lnTo>
                    <a:pt x="6858" y="5394"/>
                  </a:lnTo>
                  <a:lnTo>
                    <a:pt x="6346" y="5394"/>
                  </a:lnTo>
                  <a:cubicBezTo>
                    <a:pt x="6525" y="5108"/>
                    <a:pt x="6620" y="4763"/>
                    <a:pt x="6620" y="4406"/>
                  </a:cubicBezTo>
                  <a:lnTo>
                    <a:pt x="6620" y="4084"/>
                  </a:lnTo>
                  <a:cubicBezTo>
                    <a:pt x="6656" y="4084"/>
                    <a:pt x="6668" y="4060"/>
                    <a:pt x="6703" y="4060"/>
                  </a:cubicBezTo>
                  <a:close/>
                  <a:moveTo>
                    <a:pt x="3739" y="1405"/>
                  </a:moveTo>
                  <a:cubicBezTo>
                    <a:pt x="3810" y="1643"/>
                    <a:pt x="3941" y="1953"/>
                    <a:pt x="4132" y="2251"/>
                  </a:cubicBezTo>
                  <a:cubicBezTo>
                    <a:pt x="4572" y="2870"/>
                    <a:pt x="5179" y="3227"/>
                    <a:pt x="5917" y="3274"/>
                  </a:cubicBezTo>
                  <a:lnTo>
                    <a:pt x="5917" y="3572"/>
                  </a:lnTo>
                  <a:cubicBezTo>
                    <a:pt x="5906" y="4215"/>
                    <a:pt x="5572" y="4822"/>
                    <a:pt x="5001" y="5168"/>
                  </a:cubicBezTo>
                  <a:lnTo>
                    <a:pt x="4751" y="5310"/>
                  </a:lnTo>
                  <a:cubicBezTo>
                    <a:pt x="4632" y="5382"/>
                    <a:pt x="4498" y="5418"/>
                    <a:pt x="4364" y="5418"/>
                  </a:cubicBezTo>
                  <a:cubicBezTo>
                    <a:pt x="4230" y="5418"/>
                    <a:pt x="4096" y="5382"/>
                    <a:pt x="3977" y="5310"/>
                  </a:cubicBezTo>
                  <a:lnTo>
                    <a:pt x="3727" y="5168"/>
                  </a:lnTo>
                  <a:cubicBezTo>
                    <a:pt x="3155" y="4834"/>
                    <a:pt x="2810" y="4227"/>
                    <a:pt x="2810" y="3572"/>
                  </a:cubicBezTo>
                  <a:lnTo>
                    <a:pt x="2810" y="2322"/>
                  </a:lnTo>
                  <a:cubicBezTo>
                    <a:pt x="3024" y="2239"/>
                    <a:pt x="3429" y="1977"/>
                    <a:pt x="3739" y="1405"/>
                  </a:cubicBezTo>
                  <a:close/>
                  <a:moveTo>
                    <a:pt x="5477" y="5715"/>
                  </a:moveTo>
                  <a:cubicBezTo>
                    <a:pt x="5429" y="5727"/>
                    <a:pt x="5394" y="5763"/>
                    <a:pt x="5346" y="5775"/>
                  </a:cubicBezTo>
                  <a:lnTo>
                    <a:pt x="5346" y="5715"/>
                  </a:lnTo>
                  <a:close/>
                  <a:moveTo>
                    <a:pt x="5001" y="5549"/>
                  </a:moveTo>
                  <a:lnTo>
                    <a:pt x="5001" y="5870"/>
                  </a:lnTo>
                  <a:cubicBezTo>
                    <a:pt x="4953" y="5882"/>
                    <a:pt x="4894" y="5882"/>
                    <a:pt x="4846" y="5882"/>
                  </a:cubicBezTo>
                  <a:cubicBezTo>
                    <a:pt x="4822" y="5810"/>
                    <a:pt x="4798" y="5751"/>
                    <a:pt x="4727" y="5691"/>
                  </a:cubicBezTo>
                  <a:cubicBezTo>
                    <a:pt x="4786" y="5656"/>
                    <a:pt x="4846" y="5644"/>
                    <a:pt x="4905" y="5596"/>
                  </a:cubicBezTo>
                  <a:lnTo>
                    <a:pt x="5001" y="5549"/>
                  </a:lnTo>
                  <a:close/>
                  <a:moveTo>
                    <a:pt x="4378" y="5881"/>
                  </a:moveTo>
                  <a:cubicBezTo>
                    <a:pt x="4474" y="5881"/>
                    <a:pt x="4536" y="5960"/>
                    <a:pt x="4536" y="6061"/>
                  </a:cubicBezTo>
                  <a:cubicBezTo>
                    <a:pt x="4536" y="6168"/>
                    <a:pt x="4465" y="6239"/>
                    <a:pt x="4358" y="6239"/>
                  </a:cubicBezTo>
                  <a:cubicBezTo>
                    <a:pt x="4263" y="6239"/>
                    <a:pt x="4179" y="6168"/>
                    <a:pt x="4179" y="6061"/>
                  </a:cubicBezTo>
                  <a:cubicBezTo>
                    <a:pt x="4179" y="5953"/>
                    <a:pt x="4263" y="5882"/>
                    <a:pt x="4358" y="5882"/>
                  </a:cubicBezTo>
                  <a:cubicBezTo>
                    <a:pt x="4365" y="5881"/>
                    <a:pt x="4371" y="5881"/>
                    <a:pt x="4378" y="5881"/>
                  </a:cubicBezTo>
                  <a:close/>
                  <a:moveTo>
                    <a:pt x="3703" y="5537"/>
                  </a:moveTo>
                  <a:lnTo>
                    <a:pt x="3798" y="5584"/>
                  </a:lnTo>
                  <a:lnTo>
                    <a:pt x="3977" y="5668"/>
                  </a:lnTo>
                  <a:cubicBezTo>
                    <a:pt x="3882" y="5763"/>
                    <a:pt x="3822" y="5894"/>
                    <a:pt x="3822" y="6025"/>
                  </a:cubicBezTo>
                  <a:cubicBezTo>
                    <a:pt x="3846" y="6144"/>
                    <a:pt x="3870" y="6251"/>
                    <a:pt x="3917" y="6322"/>
                  </a:cubicBezTo>
                  <a:lnTo>
                    <a:pt x="3703" y="6180"/>
                  </a:lnTo>
                  <a:lnTo>
                    <a:pt x="3703" y="5537"/>
                  </a:lnTo>
                  <a:close/>
                  <a:moveTo>
                    <a:pt x="4870" y="6203"/>
                  </a:moveTo>
                  <a:cubicBezTo>
                    <a:pt x="4882" y="6215"/>
                    <a:pt x="4897" y="6221"/>
                    <a:pt x="4914" y="6221"/>
                  </a:cubicBezTo>
                  <a:cubicBezTo>
                    <a:pt x="4932" y="6221"/>
                    <a:pt x="4953" y="6215"/>
                    <a:pt x="4977" y="6203"/>
                  </a:cubicBezTo>
                  <a:lnTo>
                    <a:pt x="4977" y="6203"/>
                  </a:lnTo>
                  <a:lnTo>
                    <a:pt x="4810" y="6322"/>
                  </a:lnTo>
                  <a:cubicBezTo>
                    <a:pt x="4834" y="6299"/>
                    <a:pt x="4846" y="6251"/>
                    <a:pt x="4870" y="6203"/>
                  </a:cubicBezTo>
                  <a:close/>
                  <a:moveTo>
                    <a:pt x="4465" y="6561"/>
                  </a:moveTo>
                  <a:lnTo>
                    <a:pt x="4358" y="6644"/>
                  </a:lnTo>
                  <a:lnTo>
                    <a:pt x="4239" y="6561"/>
                  </a:lnTo>
                  <a:lnTo>
                    <a:pt x="4239" y="6561"/>
                  </a:lnTo>
                  <a:cubicBezTo>
                    <a:pt x="4274" y="6584"/>
                    <a:pt x="4322" y="6584"/>
                    <a:pt x="4346" y="6584"/>
                  </a:cubicBezTo>
                  <a:cubicBezTo>
                    <a:pt x="4393" y="6584"/>
                    <a:pt x="4417" y="6584"/>
                    <a:pt x="4465" y="6561"/>
                  </a:cubicBezTo>
                  <a:close/>
                  <a:moveTo>
                    <a:pt x="5013" y="6596"/>
                  </a:moveTo>
                  <a:lnTo>
                    <a:pt x="5013" y="7334"/>
                  </a:lnTo>
                  <a:lnTo>
                    <a:pt x="4620" y="6882"/>
                  </a:lnTo>
                  <a:lnTo>
                    <a:pt x="5013" y="6596"/>
                  </a:lnTo>
                  <a:close/>
                  <a:moveTo>
                    <a:pt x="3727" y="6608"/>
                  </a:moveTo>
                  <a:lnTo>
                    <a:pt x="4120" y="6894"/>
                  </a:lnTo>
                  <a:lnTo>
                    <a:pt x="3727" y="7358"/>
                  </a:lnTo>
                  <a:lnTo>
                    <a:pt x="3727" y="6608"/>
                  </a:lnTo>
                  <a:close/>
                  <a:moveTo>
                    <a:pt x="4334" y="0"/>
                  </a:moveTo>
                  <a:cubicBezTo>
                    <a:pt x="3715" y="0"/>
                    <a:pt x="3143" y="226"/>
                    <a:pt x="2691" y="631"/>
                  </a:cubicBezTo>
                  <a:cubicBezTo>
                    <a:pt x="2250" y="1024"/>
                    <a:pt x="1953" y="1584"/>
                    <a:pt x="1869" y="2179"/>
                  </a:cubicBezTo>
                  <a:lnTo>
                    <a:pt x="1846" y="2370"/>
                  </a:lnTo>
                  <a:cubicBezTo>
                    <a:pt x="1560" y="2501"/>
                    <a:pt x="1369" y="2798"/>
                    <a:pt x="1369" y="3132"/>
                  </a:cubicBezTo>
                  <a:lnTo>
                    <a:pt x="1369" y="3251"/>
                  </a:lnTo>
                  <a:cubicBezTo>
                    <a:pt x="1369" y="3501"/>
                    <a:pt x="1488" y="3727"/>
                    <a:pt x="1655" y="3882"/>
                  </a:cubicBezTo>
                  <a:lnTo>
                    <a:pt x="1453" y="5537"/>
                  </a:lnTo>
                  <a:cubicBezTo>
                    <a:pt x="1453" y="5584"/>
                    <a:pt x="1476" y="5644"/>
                    <a:pt x="1500" y="5668"/>
                  </a:cubicBezTo>
                  <a:cubicBezTo>
                    <a:pt x="1536" y="5703"/>
                    <a:pt x="1572" y="5727"/>
                    <a:pt x="1631" y="5727"/>
                  </a:cubicBezTo>
                  <a:lnTo>
                    <a:pt x="3334" y="5727"/>
                  </a:lnTo>
                  <a:lnTo>
                    <a:pt x="3334" y="6168"/>
                  </a:lnTo>
                  <a:lnTo>
                    <a:pt x="1607" y="6715"/>
                  </a:lnTo>
                  <a:cubicBezTo>
                    <a:pt x="655" y="7025"/>
                    <a:pt x="0" y="7906"/>
                    <a:pt x="0" y="8918"/>
                  </a:cubicBezTo>
                  <a:lnTo>
                    <a:pt x="0" y="9835"/>
                  </a:lnTo>
                  <a:cubicBezTo>
                    <a:pt x="0" y="9930"/>
                    <a:pt x="72" y="10001"/>
                    <a:pt x="167" y="10001"/>
                  </a:cubicBezTo>
                  <a:lnTo>
                    <a:pt x="2262" y="10001"/>
                  </a:lnTo>
                  <a:cubicBezTo>
                    <a:pt x="2346" y="10001"/>
                    <a:pt x="2429" y="9930"/>
                    <a:pt x="2429" y="9835"/>
                  </a:cubicBezTo>
                  <a:cubicBezTo>
                    <a:pt x="2429" y="9751"/>
                    <a:pt x="2346" y="9680"/>
                    <a:pt x="2262" y="9680"/>
                  </a:cubicBezTo>
                  <a:lnTo>
                    <a:pt x="322" y="9680"/>
                  </a:lnTo>
                  <a:lnTo>
                    <a:pt x="322" y="8930"/>
                  </a:lnTo>
                  <a:cubicBezTo>
                    <a:pt x="322" y="8073"/>
                    <a:pt x="881" y="7323"/>
                    <a:pt x="1691" y="7061"/>
                  </a:cubicBezTo>
                  <a:lnTo>
                    <a:pt x="3322" y="6537"/>
                  </a:lnTo>
                  <a:lnTo>
                    <a:pt x="3322" y="7835"/>
                  </a:lnTo>
                  <a:cubicBezTo>
                    <a:pt x="3322" y="7906"/>
                    <a:pt x="3358" y="7966"/>
                    <a:pt x="3417" y="7989"/>
                  </a:cubicBezTo>
                  <a:cubicBezTo>
                    <a:pt x="3441" y="7989"/>
                    <a:pt x="3465" y="8013"/>
                    <a:pt x="3477" y="8013"/>
                  </a:cubicBezTo>
                  <a:cubicBezTo>
                    <a:pt x="3524" y="8013"/>
                    <a:pt x="3584" y="7989"/>
                    <a:pt x="3620" y="7954"/>
                  </a:cubicBezTo>
                  <a:lnTo>
                    <a:pt x="4298" y="7144"/>
                  </a:lnTo>
                  <a:lnTo>
                    <a:pt x="4989" y="7954"/>
                  </a:lnTo>
                  <a:cubicBezTo>
                    <a:pt x="5013" y="7989"/>
                    <a:pt x="5060" y="8013"/>
                    <a:pt x="5120" y="8013"/>
                  </a:cubicBezTo>
                  <a:cubicBezTo>
                    <a:pt x="5132" y="8013"/>
                    <a:pt x="5167" y="8013"/>
                    <a:pt x="5179" y="7989"/>
                  </a:cubicBezTo>
                  <a:cubicBezTo>
                    <a:pt x="5251" y="7966"/>
                    <a:pt x="5286" y="7906"/>
                    <a:pt x="5286" y="7835"/>
                  </a:cubicBezTo>
                  <a:lnTo>
                    <a:pt x="5286" y="6537"/>
                  </a:lnTo>
                  <a:lnTo>
                    <a:pt x="6906" y="7061"/>
                  </a:lnTo>
                  <a:cubicBezTo>
                    <a:pt x="7727" y="7323"/>
                    <a:pt x="8275" y="8073"/>
                    <a:pt x="8275" y="8930"/>
                  </a:cubicBezTo>
                  <a:lnTo>
                    <a:pt x="8275" y="9680"/>
                  </a:lnTo>
                  <a:lnTo>
                    <a:pt x="2917" y="9680"/>
                  </a:lnTo>
                  <a:cubicBezTo>
                    <a:pt x="2822" y="9680"/>
                    <a:pt x="2750" y="9751"/>
                    <a:pt x="2750" y="9835"/>
                  </a:cubicBezTo>
                  <a:cubicBezTo>
                    <a:pt x="2750" y="9930"/>
                    <a:pt x="2822" y="10001"/>
                    <a:pt x="2917" y="10001"/>
                  </a:cubicBezTo>
                  <a:lnTo>
                    <a:pt x="8513" y="10001"/>
                  </a:lnTo>
                  <a:cubicBezTo>
                    <a:pt x="8608" y="10001"/>
                    <a:pt x="8680" y="9930"/>
                    <a:pt x="8680" y="9835"/>
                  </a:cubicBezTo>
                  <a:lnTo>
                    <a:pt x="8680" y="8918"/>
                  </a:lnTo>
                  <a:cubicBezTo>
                    <a:pt x="8680" y="7906"/>
                    <a:pt x="8037" y="7013"/>
                    <a:pt x="7072" y="6715"/>
                  </a:cubicBezTo>
                  <a:lnTo>
                    <a:pt x="5346" y="6168"/>
                  </a:lnTo>
                  <a:lnTo>
                    <a:pt x="5346" y="6144"/>
                  </a:lnTo>
                  <a:cubicBezTo>
                    <a:pt x="5608" y="6061"/>
                    <a:pt x="5846" y="5930"/>
                    <a:pt x="6060" y="5727"/>
                  </a:cubicBezTo>
                  <a:lnTo>
                    <a:pt x="7037" y="5727"/>
                  </a:lnTo>
                  <a:cubicBezTo>
                    <a:pt x="7084" y="5727"/>
                    <a:pt x="7132" y="5715"/>
                    <a:pt x="7180" y="5668"/>
                  </a:cubicBezTo>
                  <a:cubicBezTo>
                    <a:pt x="7203" y="5644"/>
                    <a:pt x="7215" y="5584"/>
                    <a:pt x="7215" y="5537"/>
                  </a:cubicBezTo>
                  <a:lnTo>
                    <a:pt x="7025" y="3882"/>
                  </a:lnTo>
                  <a:cubicBezTo>
                    <a:pt x="7203" y="3739"/>
                    <a:pt x="7311" y="3501"/>
                    <a:pt x="7311" y="3251"/>
                  </a:cubicBezTo>
                  <a:lnTo>
                    <a:pt x="7311" y="3132"/>
                  </a:lnTo>
                  <a:cubicBezTo>
                    <a:pt x="7311" y="2798"/>
                    <a:pt x="7108" y="2501"/>
                    <a:pt x="6834" y="2370"/>
                  </a:cubicBezTo>
                  <a:lnTo>
                    <a:pt x="6799" y="2179"/>
                  </a:lnTo>
                  <a:cubicBezTo>
                    <a:pt x="6727" y="1548"/>
                    <a:pt x="6418" y="988"/>
                    <a:pt x="5941" y="584"/>
                  </a:cubicBezTo>
                  <a:cubicBezTo>
                    <a:pt x="5909" y="557"/>
                    <a:pt x="5870" y="545"/>
                    <a:pt x="5831" y="545"/>
                  </a:cubicBezTo>
                  <a:cubicBezTo>
                    <a:pt x="5783" y="545"/>
                    <a:pt x="5736" y="563"/>
                    <a:pt x="5703" y="596"/>
                  </a:cubicBezTo>
                  <a:cubicBezTo>
                    <a:pt x="5644" y="667"/>
                    <a:pt x="5656" y="774"/>
                    <a:pt x="5715" y="834"/>
                  </a:cubicBezTo>
                  <a:cubicBezTo>
                    <a:pt x="6132" y="1179"/>
                    <a:pt x="6382" y="1667"/>
                    <a:pt x="6465" y="2203"/>
                  </a:cubicBezTo>
                  <a:lnTo>
                    <a:pt x="6465" y="2262"/>
                  </a:lnTo>
                  <a:lnTo>
                    <a:pt x="6429" y="2262"/>
                  </a:lnTo>
                  <a:cubicBezTo>
                    <a:pt x="6334" y="2262"/>
                    <a:pt x="6263" y="2334"/>
                    <a:pt x="6263" y="2429"/>
                  </a:cubicBezTo>
                  <a:lnTo>
                    <a:pt x="6263" y="3905"/>
                  </a:lnTo>
                  <a:lnTo>
                    <a:pt x="6263" y="3917"/>
                  </a:lnTo>
                  <a:lnTo>
                    <a:pt x="6263" y="3929"/>
                  </a:lnTo>
                  <a:lnTo>
                    <a:pt x="6263" y="4382"/>
                  </a:lnTo>
                  <a:cubicBezTo>
                    <a:pt x="6263" y="4751"/>
                    <a:pt x="6132" y="5096"/>
                    <a:pt x="5894" y="5358"/>
                  </a:cubicBezTo>
                  <a:lnTo>
                    <a:pt x="5322" y="5358"/>
                  </a:lnTo>
                  <a:lnTo>
                    <a:pt x="5322" y="5310"/>
                  </a:lnTo>
                  <a:cubicBezTo>
                    <a:pt x="5894" y="4894"/>
                    <a:pt x="6239" y="4239"/>
                    <a:pt x="6239" y="3524"/>
                  </a:cubicBezTo>
                  <a:lnTo>
                    <a:pt x="6239" y="3072"/>
                  </a:lnTo>
                  <a:cubicBezTo>
                    <a:pt x="6239" y="2977"/>
                    <a:pt x="6168" y="2905"/>
                    <a:pt x="6072" y="2905"/>
                  </a:cubicBezTo>
                  <a:cubicBezTo>
                    <a:pt x="4596" y="2905"/>
                    <a:pt x="4096" y="1619"/>
                    <a:pt x="3929" y="869"/>
                  </a:cubicBezTo>
                  <a:cubicBezTo>
                    <a:pt x="3929" y="846"/>
                    <a:pt x="3917" y="834"/>
                    <a:pt x="3917" y="822"/>
                  </a:cubicBezTo>
                  <a:cubicBezTo>
                    <a:pt x="3889" y="720"/>
                    <a:pt x="3811" y="683"/>
                    <a:pt x="3755" y="683"/>
                  </a:cubicBezTo>
                  <a:cubicBezTo>
                    <a:pt x="3739" y="683"/>
                    <a:pt x="3725" y="686"/>
                    <a:pt x="3715" y="691"/>
                  </a:cubicBezTo>
                  <a:cubicBezTo>
                    <a:pt x="3655" y="703"/>
                    <a:pt x="3596" y="750"/>
                    <a:pt x="3584" y="810"/>
                  </a:cubicBezTo>
                  <a:cubicBezTo>
                    <a:pt x="3310" y="1679"/>
                    <a:pt x="2750" y="1953"/>
                    <a:pt x="2608" y="2012"/>
                  </a:cubicBezTo>
                  <a:cubicBezTo>
                    <a:pt x="2512" y="2012"/>
                    <a:pt x="2441" y="2084"/>
                    <a:pt x="2441" y="2179"/>
                  </a:cubicBezTo>
                  <a:lnTo>
                    <a:pt x="2441" y="3548"/>
                  </a:lnTo>
                  <a:cubicBezTo>
                    <a:pt x="2441" y="4239"/>
                    <a:pt x="2786" y="4918"/>
                    <a:pt x="3346" y="5334"/>
                  </a:cubicBezTo>
                  <a:lnTo>
                    <a:pt x="3346" y="5370"/>
                  </a:lnTo>
                  <a:lnTo>
                    <a:pt x="1846" y="5370"/>
                  </a:lnTo>
                  <a:lnTo>
                    <a:pt x="2012" y="4048"/>
                  </a:lnTo>
                  <a:cubicBezTo>
                    <a:pt x="2084" y="4060"/>
                    <a:pt x="2155" y="4084"/>
                    <a:pt x="2250" y="4084"/>
                  </a:cubicBezTo>
                  <a:cubicBezTo>
                    <a:pt x="2334" y="4084"/>
                    <a:pt x="2417" y="4001"/>
                    <a:pt x="2417" y="3917"/>
                  </a:cubicBezTo>
                  <a:lnTo>
                    <a:pt x="2417" y="2441"/>
                  </a:lnTo>
                  <a:cubicBezTo>
                    <a:pt x="2417" y="2358"/>
                    <a:pt x="2334" y="2274"/>
                    <a:pt x="2250" y="2274"/>
                  </a:cubicBezTo>
                  <a:lnTo>
                    <a:pt x="2215" y="2274"/>
                  </a:lnTo>
                  <a:lnTo>
                    <a:pt x="2215" y="2215"/>
                  </a:lnTo>
                  <a:cubicBezTo>
                    <a:pt x="2274" y="1703"/>
                    <a:pt x="2536" y="1227"/>
                    <a:pt x="2917" y="881"/>
                  </a:cubicBezTo>
                  <a:cubicBezTo>
                    <a:pt x="3310" y="536"/>
                    <a:pt x="3810" y="346"/>
                    <a:pt x="4334" y="346"/>
                  </a:cubicBezTo>
                  <a:cubicBezTo>
                    <a:pt x="4608" y="346"/>
                    <a:pt x="4894" y="405"/>
                    <a:pt x="5167" y="512"/>
                  </a:cubicBezTo>
                  <a:cubicBezTo>
                    <a:pt x="5187" y="518"/>
                    <a:pt x="5208" y="521"/>
                    <a:pt x="5229" y="521"/>
                  </a:cubicBezTo>
                  <a:cubicBezTo>
                    <a:pt x="5297" y="521"/>
                    <a:pt x="5366" y="490"/>
                    <a:pt x="5394" y="417"/>
                  </a:cubicBezTo>
                  <a:cubicBezTo>
                    <a:pt x="5417" y="334"/>
                    <a:pt x="5394" y="226"/>
                    <a:pt x="5298" y="191"/>
                  </a:cubicBezTo>
                  <a:cubicBezTo>
                    <a:pt x="4989" y="60"/>
                    <a:pt x="4679" y="0"/>
                    <a:pt x="433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43"/>
            <p:cNvSpPr/>
            <p:nvPr/>
          </p:nvSpPr>
          <p:spPr>
            <a:xfrm>
              <a:off x="1426826" y="2243648"/>
              <a:ext cx="10233" cy="11341"/>
            </a:xfrm>
            <a:custGeom>
              <a:avLst/>
              <a:gdLst/>
              <a:ahLst/>
              <a:cxnLst/>
              <a:rect l="l" t="t" r="r" b="b"/>
              <a:pathLst>
                <a:path w="323" h="358" extrusionOk="0">
                  <a:moveTo>
                    <a:pt x="156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203"/>
                  </a:lnTo>
                  <a:cubicBezTo>
                    <a:pt x="1" y="286"/>
                    <a:pt x="72" y="358"/>
                    <a:pt x="156" y="358"/>
                  </a:cubicBezTo>
                  <a:cubicBezTo>
                    <a:pt x="251" y="358"/>
                    <a:pt x="322" y="286"/>
                    <a:pt x="322" y="203"/>
                  </a:cubicBezTo>
                  <a:lnTo>
                    <a:pt x="322" y="167"/>
                  </a:lnTo>
                  <a:cubicBezTo>
                    <a:pt x="322" y="84"/>
                    <a:pt x="251" y="1"/>
                    <a:pt x="15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43"/>
            <p:cNvSpPr/>
            <p:nvPr/>
          </p:nvSpPr>
          <p:spPr>
            <a:xfrm>
              <a:off x="1426826" y="2262149"/>
              <a:ext cx="10233" cy="11341"/>
            </a:xfrm>
            <a:custGeom>
              <a:avLst/>
              <a:gdLst/>
              <a:ahLst/>
              <a:cxnLst/>
              <a:rect l="l" t="t" r="r" b="b"/>
              <a:pathLst>
                <a:path w="323" h="358" extrusionOk="0">
                  <a:moveTo>
                    <a:pt x="156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191"/>
                  </a:lnTo>
                  <a:cubicBezTo>
                    <a:pt x="1" y="286"/>
                    <a:pt x="72" y="357"/>
                    <a:pt x="156" y="357"/>
                  </a:cubicBezTo>
                  <a:cubicBezTo>
                    <a:pt x="251" y="357"/>
                    <a:pt x="322" y="286"/>
                    <a:pt x="322" y="191"/>
                  </a:cubicBezTo>
                  <a:lnTo>
                    <a:pt x="322" y="167"/>
                  </a:lnTo>
                  <a:cubicBezTo>
                    <a:pt x="322" y="72"/>
                    <a:pt x="251" y="0"/>
                    <a:pt x="15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43"/>
            <p:cNvSpPr/>
            <p:nvPr/>
          </p:nvSpPr>
          <p:spPr>
            <a:xfrm>
              <a:off x="1471336" y="2261389"/>
              <a:ext cx="63804" cy="30571"/>
            </a:xfrm>
            <a:custGeom>
              <a:avLst/>
              <a:gdLst/>
              <a:ahLst/>
              <a:cxnLst/>
              <a:rect l="l" t="t" r="r" b="b"/>
              <a:pathLst>
                <a:path w="2014" h="965" extrusionOk="0">
                  <a:moveTo>
                    <a:pt x="1596" y="322"/>
                  </a:moveTo>
                  <a:cubicBezTo>
                    <a:pt x="1644" y="322"/>
                    <a:pt x="1668" y="346"/>
                    <a:pt x="1668" y="393"/>
                  </a:cubicBezTo>
                  <a:lnTo>
                    <a:pt x="1668" y="560"/>
                  </a:lnTo>
                  <a:cubicBezTo>
                    <a:pt x="1668" y="607"/>
                    <a:pt x="1644" y="631"/>
                    <a:pt x="1596" y="631"/>
                  </a:cubicBezTo>
                  <a:lnTo>
                    <a:pt x="394" y="631"/>
                  </a:lnTo>
                  <a:cubicBezTo>
                    <a:pt x="346" y="631"/>
                    <a:pt x="310" y="607"/>
                    <a:pt x="310" y="560"/>
                  </a:cubicBezTo>
                  <a:lnTo>
                    <a:pt x="310" y="393"/>
                  </a:lnTo>
                  <a:cubicBezTo>
                    <a:pt x="310" y="346"/>
                    <a:pt x="346" y="322"/>
                    <a:pt x="394" y="322"/>
                  </a:cubicBezTo>
                  <a:close/>
                  <a:moveTo>
                    <a:pt x="406" y="0"/>
                  </a:moveTo>
                  <a:cubicBezTo>
                    <a:pt x="180" y="0"/>
                    <a:pt x="1" y="179"/>
                    <a:pt x="1" y="393"/>
                  </a:cubicBezTo>
                  <a:lnTo>
                    <a:pt x="1" y="560"/>
                  </a:lnTo>
                  <a:cubicBezTo>
                    <a:pt x="1" y="786"/>
                    <a:pt x="180" y="965"/>
                    <a:pt x="406" y="965"/>
                  </a:cubicBezTo>
                  <a:lnTo>
                    <a:pt x="1608" y="965"/>
                  </a:lnTo>
                  <a:cubicBezTo>
                    <a:pt x="1834" y="965"/>
                    <a:pt x="2013" y="786"/>
                    <a:pt x="2013" y="560"/>
                  </a:cubicBezTo>
                  <a:lnTo>
                    <a:pt x="2013" y="393"/>
                  </a:lnTo>
                  <a:cubicBezTo>
                    <a:pt x="2013" y="179"/>
                    <a:pt x="1834" y="0"/>
                    <a:pt x="16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43"/>
            <p:cNvSpPr/>
            <p:nvPr/>
          </p:nvSpPr>
          <p:spPr>
            <a:xfrm>
              <a:off x="1420807" y="2092788"/>
              <a:ext cx="22271" cy="36971"/>
            </a:xfrm>
            <a:custGeom>
              <a:avLst/>
              <a:gdLst/>
              <a:ahLst/>
              <a:cxnLst/>
              <a:rect l="l" t="t" r="r" b="b"/>
              <a:pathLst>
                <a:path w="703" h="1167" extrusionOk="0">
                  <a:moveTo>
                    <a:pt x="167" y="0"/>
                  </a:moveTo>
                  <a:cubicBezTo>
                    <a:pt x="84" y="0"/>
                    <a:pt x="0" y="84"/>
                    <a:pt x="0" y="167"/>
                  </a:cubicBezTo>
                  <a:lnTo>
                    <a:pt x="0" y="1000"/>
                  </a:lnTo>
                  <a:cubicBezTo>
                    <a:pt x="0" y="1096"/>
                    <a:pt x="84" y="1167"/>
                    <a:pt x="167" y="1167"/>
                  </a:cubicBezTo>
                  <a:lnTo>
                    <a:pt x="536" y="1167"/>
                  </a:lnTo>
                  <a:cubicBezTo>
                    <a:pt x="632" y="1167"/>
                    <a:pt x="703" y="1096"/>
                    <a:pt x="703" y="1000"/>
                  </a:cubicBezTo>
                  <a:cubicBezTo>
                    <a:pt x="703" y="893"/>
                    <a:pt x="620" y="822"/>
                    <a:pt x="524" y="822"/>
                  </a:cubicBezTo>
                  <a:lnTo>
                    <a:pt x="334" y="822"/>
                  </a:lnTo>
                  <a:lnTo>
                    <a:pt x="334" y="167"/>
                  </a:lnTo>
                  <a:cubicBezTo>
                    <a:pt x="334" y="84"/>
                    <a:pt x="262" y="0"/>
                    <a:pt x="16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7" name="Google Shape;1227;p44"/>
          <p:cNvSpPr/>
          <p:nvPr/>
        </p:nvSpPr>
        <p:spPr>
          <a:xfrm>
            <a:off x="1284695" y="2652563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8" name="Google Shape;1228;p44"/>
          <p:cNvSpPr/>
          <p:nvPr/>
        </p:nvSpPr>
        <p:spPr>
          <a:xfrm>
            <a:off x="2661270" y="2652563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9" name="Google Shape;1229;p44"/>
          <p:cNvSpPr/>
          <p:nvPr/>
        </p:nvSpPr>
        <p:spPr>
          <a:xfrm>
            <a:off x="2661270" y="1538925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0" name="Google Shape;1230;p44"/>
          <p:cNvSpPr/>
          <p:nvPr/>
        </p:nvSpPr>
        <p:spPr>
          <a:xfrm>
            <a:off x="2661270" y="3766200"/>
            <a:ext cx="755100" cy="755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1" name="Google Shape;1231;p44"/>
          <p:cNvSpPr txBox="1"/>
          <p:nvPr/>
        </p:nvSpPr>
        <p:spPr>
          <a:xfrm flipH="1">
            <a:off x="3687817" y="1719675"/>
            <a:ext cx="16005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rPr>
              <a:t>education</a:t>
            </a:r>
            <a:endParaRPr sz="2200">
              <a:solidFill>
                <a:schemeClr val="dk1"/>
              </a:solidFill>
              <a:latin typeface="Bayon"/>
              <a:ea typeface="Bayon"/>
              <a:cs typeface="Bayon"/>
              <a:sym typeface="Bayon"/>
            </a:endParaRPr>
          </a:p>
        </p:txBody>
      </p:sp>
      <p:sp>
        <p:nvSpPr>
          <p:cNvPr id="1232" name="Google Shape;1232;p44"/>
          <p:cNvSpPr txBox="1"/>
          <p:nvPr/>
        </p:nvSpPr>
        <p:spPr>
          <a:xfrm flipH="1">
            <a:off x="5288305" y="1519575"/>
            <a:ext cx="2571000" cy="7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>
                <a:solidFill>
                  <a:schemeClr val="dk1"/>
                </a:solidFill>
                <a:latin typeface="Albert Sans"/>
              </a:rPr>
              <a:t>Describe the education required here.</a:t>
            </a:r>
            <a:endParaRPr lang="en-US">
              <a:solidFill>
                <a:schemeClr val="dk1"/>
              </a:solidFill>
              <a:latin typeface="Albert Sans"/>
            </a:endParaRPr>
          </a:p>
        </p:txBody>
      </p:sp>
      <p:sp>
        <p:nvSpPr>
          <p:cNvPr id="1233" name="Google Shape;1233;p44"/>
          <p:cNvSpPr txBox="1"/>
          <p:nvPr/>
        </p:nvSpPr>
        <p:spPr>
          <a:xfrm flipH="1">
            <a:off x="3687817" y="2833313"/>
            <a:ext cx="16005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rPr>
              <a:t>experience</a:t>
            </a:r>
            <a:endParaRPr sz="2200">
              <a:solidFill>
                <a:schemeClr val="dk1"/>
              </a:solidFill>
              <a:latin typeface="Bayon"/>
              <a:ea typeface="Bayon"/>
              <a:cs typeface="Bayon"/>
              <a:sym typeface="Bayon"/>
            </a:endParaRPr>
          </a:p>
        </p:txBody>
      </p:sp>
      <p:sp>
        <p:nvSpPr>
          <p:cNvPr id="1234" name="Google Shape;1234;p44"/>
          <p:cNvSpPr txBox="1"/>
          <p:nvPr/>
        </p:nvSpPr>
        <p:spPr>
          <a:xfrm flipH="1">
            <a:off x="5288305" y="2633213"/>
            <a:ext cx="2571000" cy="7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>
                <a:solidFill>
                  <a:schemeClr val="dk1"/>
                </a:solidFill>
                <a:latin typeface="Albert Sans"/>
                <a:sym typeface="Albert Sans"/>
              </a:rPr>
              <a:t>Describe the experience required here</a:t>
            </a:r>
            <a:r>
              <a:rPr lang="en-US">
                <a:solidFill>
                  <a:schemeClr val="dk1"/>
                </a:solidFill>
                <a:sym typeface="Albert Sans"/>
              </a:rPr>
              <a:t>.</a:t>
            </a:r>
            <a:endParaRPr lang="en-US">
              <a:solidFill>
                <a:schemeClr val="dk1"/>
              </a:solidFill>
            </a:endParaRPr>
          </a:p>
        </p:txBody>
      </p:sp>
      <p:sp>
        <p:nvSpPr>
          <p:cNvPr id="1235" name="Google Shape;1235;p44"/>
          <p:cNvSpPr txBox="1"/>
          <p:nvPr/>
        </p:nvSpPr>
        <p:spPr>
          <a:xfrm flipH="1">
            <a:off x="3687817" y="3946950"/>
            <a:ext cx="16005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Bayon"/>
                <a:cs typeface="Bayon"/>
                <a:sym typeface="Bayon"/>
              </a:rPr>
              <a:t>skill</a:t>
            </a:r>
            <a:endParaRPr lang="en-US"/>
          </a:p>
        </p:txBody>
      </p:sp>
      <p:sp>
        <p:nvSpPr>
          <p:cNvPr id="1236" name="Google Shape;1236;p44"/>
          <p:cNvSpPr txBox="1"/>
          <p:nvPr/>
        </p:nvSpPr>
        <p:spPr>
          <a:xfrm flipH="1">
            <a:off x="5288305" y="3746850"/>
            <a:ext cx="2571000" cy="7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>
                <a:solidFill>
                  <a:schemeClr val="dk1"/>
                </a:solidFill>
                <a:latin typeface="Albert Sans"/>
                <a:sym typeface="Albert Sans"/>
              </a:rPr>
              <a:t>Describe the skill(s) required here.</a:t>
            </a:r>
            <a:endParaRPr lang="en-US">
              <a:solidFill>
                <a:schemeClr val="dk1"/>
              </a:solidFill>
              <a:latin typeface="Albert Sans"/>
            </a:endParaRPr>
          </a:p>
        </p:txBody>
      </p:sp>
      <p:sp>
        <p:nvSpPr>
          <p:cNvPr id="1237" name="Google Shape;1237;p44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Knowledge required</a:t>
            </a:r>
            <a:endParaRPr/>
          </a:p>
        </p:txBody>
      </p:sp>
      <p:cxnSp>
        <p:nvCxnSpPr>
          <p:cNvPr id="1238" name="Google Shape;1238;p44"/>
          <p:cNvCxnSpPr>
            <a:stCxn id="1227" idx="6"/>
            <a:endCxn id="1229" idx="2"/>
          </p:cNvCxnSpPr>
          <p:nvPr/>
        </p:nvCxnSpPr>
        <p:spPr>
          <a:xfrm rot="10800000" flipH="1">
            <a:off x="2039795" y="1916513"/>
            <a:ext cx="621600" cy="1113600"/>
          </a:xfrm>
          <a:prstGeom prst="bentConnector3">
            <a:avLst>
              <a:gd name="adj1" fmla="val 49990"/>
            </a:avLst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39" name="Google Shape;1239;p44"/>
          <p:cNvCxnSpPr>
            <a:stCxn id="1227" idx="6"/>
            <a:endCxn id="1230" idx="2"/>
          </p:cNvCxnSpPr>
          <p:nvPr/>
        </p:nvCxnSpPr>
        <p:spPr>
          <a:xfrm>
            <a:off x="2039795" y="3030113"/>
            <a:ext cx="621600" cy="1113600"/>
          </a:xfrm>
          <a:prstGeom prst="bentConnector3">
            <a:avLst>
              <a:gd name="adj1" fmla="val 49990"/>
            </a:avLst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40" name="Google Shape;1240;p44"/>
          <p:cNvCxnSpPr>
            <a:stCxn id="1227" idx="6"/>
            <a:endCxn id="1228" idx="2"/>
          </p:cNvCxnSpPr>
          <p:nvPr/>
        </p:nvCxnSpPr>
        <p:spPr>
          <a:xfrm>
            <a:off x="2039795" y="3030113"/>
            <a:ext cx="621600" cy="600"/>
          </a:xfrm>
          <a:prstGeom prst="bentConnector3">
            <a:avLst>
              <a:gd name="adj1" fmla="val 49990"/>
            </a:avLst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41" name="Google Shape;1241;p44"/>
          <p:cNvSpPr/>
          <p:nvPr/>
        </p:nvSpPr>
        <p:spPr>
          <a:xfrm>
            <a:off x="1462307" y="2858691"/>
            <a:ext cx="399885" cy="342843"/>
          </a:xfrm>
          <a:custGeom>
            <a:avLst/>
            <a:gdLst/>
            <a:ahLst/>
            <a:cxnLst/>
            <a:rect l="l" t="t" r="r" b="b"/>
            <a:pathLst>
              <a:path w="11431" h="9799" extrusionOk="0">
                <a:moveTo>
                  <a:pt x="4347" y="1"/>
                </a:moveTo>
                <a:cubicBezTo>
                  <a:pt x="3957" y="1"/>
                  <a:pt x="3588" y="148"/>
                  <a:pt x="3311" y="435"/>
                </a:cubicBezTo>
                <a:lnTo>
                  <a:pt x="3287" y="447"/>
                </a:lnTo>
                <a:lnTo>
                  <a:pt x="3275" y="447"/>
                </a:lnTo>
                <a:cubicBezTo>
                  <a:pt x="3189" y="435"/>
                  <a:pt x="3104" y="429"/>
                  <a:pt x="3019" y="429"/>
                </a:cubicBezTo>
                <a:cubicBezTo>
                  <a:pt x="2531" y="429"/>
                  <a:pt x="2074" y="633"/>
                  <a:pt x="1739" y="1019"/>
                </a:cubicBezTo>
                <a:cubicBezTo>
                  <a:pt x="1358" y="1459"/>
                  <a:pt x="1239" y="2055"/>
                  <a:pt x="1418" y="2602"/>
                </a:cubicBezTo>
                <a:lnTo>
                  <a:pt x="1418" y="2626"/>
                </a:lnTo>
                <a:lnTo>
                  <a:pt x="1406" y="2638"/>
                </a:lnTo>
                <a:cubicBezTo>
                  <a:pt x="549" y="3007"/>
                  <a:pt x="1" y="3841"/>
                  <a:pt x="1" y="4769"/>
                </a:cubicBezTo>
                <a:cubicBezTo>
                  <a:pt x="1" y="5507"/>
                  <a:pt x="346" y="6198"/>
                  <a:pt x="941" y="6627"/>
                </a:cubicBezTo>
                <a:lnTo>
                  <a:pt x="953" y="6638"/>
                </a:lnTo>
                <a:lnTo>
                  <a:pt x="941" y="6650"/>
                </a:lnTo>
                <a:cubicBezTo>
                  <a:pt x="608" y="7281"/>
                  <a:pt x="703" y="7996"/>
                  <a:pt x="1168" y="8532"/>
                </a:cubicBezTo>
                <a:cubicBezTo>
                  <a:pt x="1492" y="8915"/>
                  <a:pt x="1937" y="9116"/>
                  <a:pt x="2409" y="9116"/>
                </a:cubicBezTo>
                <a:cubicBezTo>
                  <a:pt x="2597" y="9116"/>
                  <a:pt x="2788" y="9084"/>
                  <a:pt x="2977" y="9020"/>
                </a:cubicBezTo>
                <a:lnTo>
                  <a:pt x="2989" y="9020"/>
                </a:lnTo>
                <a:lnTo>
                  <a:pt x="3013" y="9032"/>
                </a:lnTo>
                <a:cubicBezTo>
                  <a:pt x="3108" y="9210"/>
                  <a:pt x="3251" y="9377"/>
                  <a:pt x="3406" y="9496"/>
                </a:cubicBezTo>
                <a:cubicBezTo>
                  <a:pt x="3433" y="9523"/>
                  <a:pt x="3473" y="9536"/>
                  <a:pt x="3511" y="9536"/>
                </a:cubicBezTo>
                <a:cubicBezTo>
                  <a:pt x="3524" y="9536"/>
                  <a:pt x="3537" y="9535"/>
                  <a:pt x="3549" y="9532"/>
                </a:cubicBezTo>
                <a:cubicBezTo>
                  <a:pt x="3585" y="9532"/>
                  <a:pt x="3632" y="9496"/>
                  <a:pt x="3668" y="9472"/>
                </a:cubicBezTo>
                <a:cubicBezTo>
                  <a:pt x="3692" y="9436"/>
                  <a:pt x="3704" y="9377"/>
                  <a:pt x="3692" y="9329"/>
                </a:cubicBezTo>
                <a:cubicBezTo>
                  <a:pt x="3692" y="9294"/>
                  <a:pt x="3668" y="9246"/>
                  <a:pt x="3632" y="9210"/>
                </a:cubicBezTo>
                <a:cubicBezTo>
                  <a:pt x="3466" y="9079"/>
                  <a:pt x="3335" y="8913"/>
                  <a:pt x="3263" y="8710"/>
                </a:cubicBezTo>
                <a:cubicBezTo>
                  <a:pt x="3251" y="8663"/>
                  <a:pt x="3204" y="8639"/>
                  <a:pt x="3156" y="8603"/>
                </a:cubicBezTo>
                <a:cubicBezTo>
                  <a:pt x="3132" y="8597"/>
                  <a:pt x="3111" y="8594"/>
                  <a:pt x="3090" y="8594"/>
                </a:cubicBezTo>
                <a:cubicBezTo>
                  <a:pt x="3070" y="8594"/>
                  <a:pt x="3049" y="8597"/>
                  <a:pt x="3025" y="8603"/>
                </a:cubicBezTo>
                <a:cubicBezTo>
                  <a:pt x="2841" y="8695"/>
                  <a:pt x="2642" y="8741"/>
                  <a:pt x="2443" y="8741"/>
                </a:cubicBezTo>
                <a:cubicBezTo>
                  <a:pt x="2177" y="8741"/>
                  <a:pt x="1911" y="8659"/>
                  <a:pt x="1680" y="8496"/>
                </a:cubicBezTo>
                <a:cubicBezTo>
                  <a:pt x="1287" y="8222"/>
                  <a:pt x="1072" y="7758"/>
                  <a:pt x="1120" y="7281"/>
                </a:cubicBezTo>
                <a:cubicBezTo>
                  <a:pt x="1191" y="6615"/>
                  <a:pt x="1763" y="6091"/>
                  <a:pt x="2442" y="6091"/>
                </a:cubicBezTo>
                <a:cubicBezTo>
                  <a:pt x="2537" y="6091"/>
                  <a:pt x="2620" y="6019"/>
                  <a:pt x="2620" y="5912"/>
                </a:cubicBezTo>
                <a:cubicBezTo>
                  <a:pt x="2620" y="5817"/>
                  <a:pt x="2549" y="5734"/>
                  <a:pt x="2442" y="5734"/>
                </a:cubicBezTo>
                <a:cubicBezTo>
                  <a:pt x="1965" y="5734"/>
                  <a:pt x="1501" y="5936"/>
                  <a:pt x="1180" y="6317"/>
                </a:cubicBezTo>
                <a:lnTo>
                  <a:pt x="1168" y="6329"/>
                </a:lnTo>
                <a:lnTo>
                  <a:pt x="1144" y="6317"/>
                </a:lnTo>
                <a:cubicBezTo>
                  <a:pt x="644" y="5936"/>
                  <a:pt x="358" y="5365"/>
                  <a:pt x="358" y="4733"/>
                </a:cubicBezTo>
                <a:cubicBezTo>
                  <a:pt x="358" y="3948"/>
                  <a:pt x="822" y="3233"/>
                  <a:pt x="1549" y="2936"/>
                </a:cubicBezTo>
                <a:lnTo>
                  <a:pt x="1561" y="2912"/>
                </a:lnTo>
                <a:lnTo>
                  <a:pt x="1584" y="2936"/>
                </a:lnTo>
                <a:cubicBezTo>
                  <a:pt x="1882" y="3436"/>
                  <a:pt x="2430" y="3757"/>
                  <a:pt x="3025" y="3757"/>
                </a:cubicBezTo>
                <a:cubicBezTo>
                  <a:pt x="3108" y="3757"/>
                  <a:pt x="3204" y="3674"/>
                  <a:pt x="3204" y="3567"/>
                </a:cubicBezTo>
                <a:cubicBezTo>
                  <a:pt x="3204" y="3471"/>
                  <a:pt x="3132" y="3388"/>
                  <a:pt x="3025" y="3388"/>
                </a:cubicBezTo>
                <a:cubicBezTo>
                  <a:pt x="2501" y="3388"/>
                  <a:pt x="2025" y="3079"/>
                  <a:pt x="1822" y="2614"/>
                </a:cubicBezTo>
                <a:cubicBezTo>
                  <a:pt x="1620" y="2186"/>
                  <a:pt x="1668" y="1709"/>
                  <a:pt x="1942" y="1328"/>
                </a:cubicBezTo>
                <a:cubicBezTo>
                  <a:pt x="2196" y="946"/>
                  <a:pt x="2608" y="744"/>
                  <a:pt x="3058" y="744"/>
                </a:cubicBezTo>
                <a:cubicBezTo>
                  <a:pt x="3071" y="744"/>
                  <a:pt x="3084" y="745"/>
                  <a:pt x="3096" y="745"/>
                </a:cubicBezTo>
                <a:cubicBezTo>
                  <a:pt x="3549" y="769"/>
                  <a:pt x="3930" y="995"/>
                  <a:pt x="4156" y="1388"/>
                </a:cubicBezTo>
                <a:cubicBezTo>
                  <a:pt x="4189" y="1437"/>
                  <a:pt x="4245" y="1464"/>
                  <a:pt x="4307" y="1464"/>
                </a:cubicBezTo>
                <a:cubicBezTo>
                  <a:pt x="4335" y="1464"/>
                  <a:pt x="4365" y="1458"/>
                  <a:pt x="4394" y="1447"/>
                </a:cubicBezTo>
                <a:cubicBezTo>
                  <a:pt x="4466" y="1400"/>
                  <a:pt x="4501" y="1293"/>
                  <a:pt x="4454" y="1209"/>
                </a:cubicBezTo>
                <a:cubicBezTo>
                  <a:pt x="4275" y="923"/>
                  <a:pt x="4037" y="697"/>
                  <a:pt x="3727" y="554"/>
                </a:cubicBezTo>
                <a:lnTo>
                  <a:pt x="3692" y="531"/>
                </a:lnTo>
                <a:lnTo>
                  <a:pt x="3727" y="519"/>
                </a:lnTo>
                <a:cubicBezTo>
                  <a:pt x="3925" y="392"/>
                  <a:pt x="4142" y="329"/>
                  <a:pt x="4362" y="329"/>
                </a:cubicBezTo>
                <a:cubicBezTo>
                  <a:pt x="4553" y="329"/>
                  <a:pt x="4747" y="377"/>
                  <a:pt x="4930" y="471"/>
                </a:cubicBezTo>
                <a:cubicBezTo>
                  <a:pt x="5311" y="685"/>
                  <a:pt x="5537" y="1066"/>
                  <a:pt x="5537" y="1519"/>
                </a:cubicBezTo>
                <a:lnTo>
                  <a:pt x="5537" y="4031"/>
                </a:lnTo>
                <a:lnTo>
                  <a:pt x="5513" y="4031"/>
                </a:lnTo>
                <a:cubicBezTo>
                  <a:pt x="5156" y="4019"/>
                  <a:pt x="4918" y="3888"/>
                  <a:pt x="4751" y="3626"/>
                </a:cubicBezTo>
                <a:cubicBezTo>
                  <a:pt x="4719" y="3577"/>
                  <a:pt x="4652" y="3550"/>
                  <a:pt x="4590" y="3550"/>
                </a:cubicBezTo>
                <a:cubicBezTo>
                  <a:pt x="4562" y="3550"/>
                  <a:pt x="4535" y="3556"/>
                  <a:pt x="4513" y="3567"/>
                </a:cubicBezTo>
                <a:cubicBezTo>
                  <a:pt x="4442" y="3614"/>
                  <a:pt x="4406" y="3733"/>
                  <a:pt x="4454" y="3805"/>
                </a:cubicBezTo>
                <a:cubicBezTo>
                  <a:pt x="4680" y="4162"/>
                  <a:pt x="5037" y="4364"/>
                  <a:pt x="5490" y="4376"/>
                </a:cubicBezTo>
                <a:lnTo>
                  <a:pt x="5513" y="4376"/>
                </a:lnTo>
                <a:lnTo>
                  <a:pt x="5513" y="7008"/>
                </a:lnTo>
                <a:lnTo>
                  <a:pt x="5466" y="6984"/>
                </a:lnTo>
                <a:cubicBezTo>
                  <a:pt x="5240" y="6758"/>
                  <a:pt x="4930" y="6638"/>
                  <a:pt x="4620" y="6638"/>
                </a:cubicBezTo>
                <a:lnTo>
                  <a:pt x="3549" y="6638"/>
                </a:lnTo>
                <a:cubicBezTo>
                  <a:pt x="3454" y="6638"/>
                  <a:pt x="3370" y="6710"/>
                  <a:pt x="3370" y="6817"/>
                </a:cubicBezTo>
                <a:cubicBezTo>
                  <a:pt x="3370" y="6900"/>
                  <a:pt x="3442" y="6996"/>
                  <a:pt x="3549" y="6996"/>
                </a:cubicBezTo>
                <a:lnTo>
                  <a:pt x="4620" y="6996"/>
                </a:lnTo>
                <a:cubicBezTo>
                  <a:pt x="5109" y="6996"/>
                  <a:pt x="5490" y="7400"/>
                  <a:pt x="5490" y="7877"/>
                </a:cubicBezTo>
                <a:lnTo>
                  <a:pt x="5490" y="8258"/>
                </a:lnTo>
                <a:cubicBezTo>
                  <a:pt x="5490" y="8603"/>
                  <a:pt x="5347" y="8924"/>
                  <a:pt x="5073" y="9163"/>
                </a:cubicBezTo>
                <a:cubicBezTo>
                  <a:pt x="4859" y="9347"/>
                  <a:pt x="4589" y="9453"/>
                  <a:pt x="4310" y="9453"/>
                </a:cubicBezTo>
                <a:cubicBezTo>
                  <a:pt x="4247" y="9453"/>
                  <a:pt x="4184" y="9447"/>
                  <a:pt x="4120" y="9436"/>
                </a:cubicBezTo>
                <a:lnTo>
                  <a:pt x="4097" y="9436"/>
                </a:lnTo>
                <a:cubicBezTo>
                  <a:pt x="4061" y="9436"/>
                  <a:pt x="4025" y="9448"/>
                  <a:pt x="3989" y="9460"/>
                </a:cubicBezTo>
                <a:cubicBezTo>
                  <a:pt x="3942" y="9496"/>
                  <a:pt x="3930" y="9544"/>
                  <a:pt x="3918" y="9579"/>
                </a:cubicBezTo>
                <a:cubicBezTo>
                  <a:pt x="3906" y="9675"/>
                  <a:pt x="3966" y="9758"/>
                  <a:pt x="4061" y="9782"/>
                </a:cubicBezTo>
                <a:cubicBezTo>
                  <a:pt x="4137" y="9793"/>
                  <a:pt x="4213" y="9799"/>
                  <a:pt x="4289" y="9799"/>
                </a:cubicBezTo>
                <a:cubicBezTo>
                  <a:pt x="4842" y="9799"/>
                  <a:pt x="5372" y="9500"/>
                  <a:pt x="5644" y="9008"/>
                </a:cubicBezTo>
                <a:lnTo>
                  <a:pt x="5656" y="8972"/>
                </a:lnTo>
                <a:lnTo>
                  <a:pt x="5668" y="9008"/>
                </a:lnTo>
                <a:cubicBezTo>
                  <a:pt x="5951" y="9500"/>
                  <a:pt x="6473" y="9799"/>
                  <a:pt x="7024" y="9799"/>
                </a:cubicBezTo>
                <a:cubicBezTo>
                  <a:pt x="7100" y="9799"/>
                  <a:pt x="7176" y="9793"/>
                  <a:pt x="7252" y="9782"/>
                </a:cubicBezTo>
                <a:cubicBezTo>
                  <a:pt x="7335" y="9758"/>
                  <a:pt x="7418" y="9675"/>
                  <a:pt x="7395" y="9579"/>
                </a:cubicBezTo>
                <a:cubicBezTo>
                  <a:pt x="7395" y="9544"/>
                  <a:pt x="7371" y="9496"/>
                  <a:pt x="7323" y="9460"/>
                </a:cubicBezTo>
                <a:cubicBezTo>
                  <a:pt x="7288" y="9443"/>
                  <a:pt x="7260" y="9432"/>
                  <a:pt x="7228" y="9432"/>
                </a:cubicBezTo>
                <a:cubicBezTo>
                  <a:pt x="7217" y="9432"/>
                  <a:pt x="7205" y="9433"/>
                  <a:pt x="7192" y="9436"/>
                </a:cubicBezTo>
                <a:cubicBezTo>
                  <a:pt x="7129" y="9447"/>
                  <a:pt x="7066" y="9453"/>
                  <a:pt x="7003" y="9453"/>
                </a:cubicBezTo>
                <a:cubicBezTo>
                  <a:pt x="6723" y="9453"/>
                  <a:pt x="6454" y="9347"/>
                  <a:pt x="6240" y="9163"/>
                </a:cubicBezTo>
                <a:cubicBezTo>
                  <a:pt x="5978" y="8948"/>
                  <a:pt x="5823" y="8615"/>
                  <a:pt x="5823" y="8258"/>
                </a:cubicBezTo>
                <a:lnTo>
                  <a:pt x="5823" y="6746"/>
                </a:lnTo>
                <a:cubicBezTo>
                  <a:pt x="5823" y="6246"/>
                  <a:pt x="6228" y="5865"/>
                  <a:pt x="6704" y="5865"/>
                </a:cubicBezTo>
                <a:lnTo>
                  <a:pt x="8252" y="5865"/>
                </a:lnTo>
                <a:cubicBezTo>
                  <a:pt x="8335" y="5865"/>
                  <a:pt x="8430" y="5793"/>
                  <a:pt x="8430" y="5686"/>
                </a:cubicBezTo>
                <a:cubicBezTo>
                  <a:pt x="8430" y="5579"/>
                  <a:pt x="8359" y="5507"/>
                  <a:pt x="8252" y="5507"/>
                </a:cubicBezTo>
                <a:lnTo>
                  <a:pt x="6704" y="5507"/>
                </a:lnTo>
                <a:cubicBezTo>
                  <a:pt x="6383" y="5507"/>
                  <a:pt x="6085" y="5626"/>
                  <a:pt x="5847" y="5853"/>
                </a:cubicBezTo>
                <a:lnTo>
                  <a:pt x="5811" y="5876"/>
                </a:lnTo>
                <a:lnTo>
                  <a:pt x="5811" y="5210"/>
                </a:lnTo>
                <a:lnTo>
                  <a:pt x="5823" y="5210"/>
                </a:lnTo>
                <a:cubicBezTo>
                  <a:pt x="6549" y="5186"/>
                  <a:pt x="7133" y="4591"/>
                  <a:pt x="7133" y="3841"/>
                </a:cubicBezTo>
                <a:cubicBezTo>
                  <a:pt x="7133" y="3757"/>
                  <a:pt x="7061" y="3662"/>
                  <a:pt x="6954" y="3662"/>
                </a:cubicBezTo>
                <a:cubicBezTo>
                  <a:pt x="6859" y="3662"/>
                  <a:pt x="6775" y="3733"/>
                  <a:pt x="6775" y="3841"/>
                </a:cubicBezTo>
                <a:cubicBezTo>
                  <a:pt x="6775" y="4376"/>
                  <a:pt x="6359" y="4829"/>
                  <a:pt x="5823" y="4853"/>
                </a:cubicBezTo>
                <a:lnTo>
                  <a:pt x="5787" y="4853"/>
                </a:lnTo>
                <a:lnTo>
                  <a:pt x="5787" y="1543"/>
                </a:lnTo>
                <a:cubicBezTo>
                  <a:pt x="5787" y="1114"/>
                  <a:pt x="6013" y="709"/>
                  <a:pt x="6406" y="507"/>
                </a:cubicBezTo>
                <a:cubicBezTo>
                  <a:pt x="6582" y="408"/>
                  <a:pt x="6773" y="360"/>
                  <a:pt x="6963" y="360"/>
                </a:cubicBezTo>
                <a:cubicBezTo>
                  <a:pt x="7186" y="360"/>
                  <a:pt x="7410" y="426"/>
                  <a:pt x="7609" y="554"/>
                </a:cubicBezTo>
                <a:lnTo>
                  <a:pt x="7633" y="566"/>
                </a:lnTo>
                <a:lnTo>
                  <a:pt x="7728" y="602"/>
                </a:lnTo>
                <a:cubicBezTo>
                  <a:pt x="7430" y="733"/>
                  <a:pt x="7180" y="971"/>
                  <a:pt x="7002" y="1257"/>
                </a:cubicBezTo>
                <a:cubicBezTo>
                  <a:pt x="6954" y="1328"/>
                  <a:pt x="6966" y="1447"/>
                  <a:pt x="7061" y="1495"/>
                </a:cubicBezTo>
                <a:cubicBezTo>
                  <a:pt x="7086" y="1507"/>
                  <a:pt x="7116" y="1514"/>
                  <a:pt x="7147" y="1514"/>
                </a:cubicBezTo>
                <a:cubicBezTo>
                  <a:pt x="7206" y="1514"/>
                  <a:pt x="7268" y="1490"/>
                  <a:pt x="7299" y="1435"/>
                </a:cubicBezTo>
                <a:cubicBezTo>
                  <a:pt x="7526" y="1054"/>
                  <a:pt x="7918" y="816"/>
                  <a:pt x="8371" y="793"/>
                </a:cubicBezTo>
                <a:cubicBezTo>
                  <a:pt x="8405" y="790"/>
                  <a:pt x="8438" y="789"/>
                  <a:pt x="8471" y="789"/>
                </a:cubicBezTo>
                <a:cubicBezTo>
                  <a:pt x="8895" y="789"/>
                  <a:pt x="9271" y="998"/>
                  <a:pt x="9514" y="1340"/>
                </a:cubicBezTo>
                <a:cubicBezTo>
                  <a:pt x="9788" y="1709"/>
                  <a:pt x="9847" y="2186"/>
                  <a:pt x="9669" y="2602"/>
                </a:cubicBezTo>
                <a:cubicBezTo>
                  <a:pt x="9454" y="3114"/>
                  <a:pt x="8978" y="3436"/>
                  <a:pt x="8430" y="3436"/>
                </a:cubicBezTo>
                <a:cubicBezTo>
                  <a:pt x="8335" y="3436"/>
                  <a:pt x="8252" y="3519"/>
                  <a:pt x="8252" y="3614"/>
                </a:cubicBezTo>
                <a:cubicBezTo>
                  <a:pt x="8252" y="3721"/>
                  <a:pt x="8323" y="3793"/>
                  <a:pt x="8430" y="3793"/>
                </a:cubicBezTo>
                <a:cubicBezTo>
                  <a:pt x="9014" y="3793"/>
                  <a:pt x="9573" y="3483"/>
                  <a:pt x="9871" y="2983"/>
                </a:cubicBezTo>
                <a:lnTo>
                  <a:pt x="9883" y="2959"/>
                </a:lnTo>
                <a:lnTo>
                  <a:pt x="9907" y="2983"/>
                </a:lnTo>
                <a:cubicBezTo>
                  <a:pt x="10562" y="3257"/>
                  <a:pt x="10990" y="3841"/>
                  <a:pt x="11074" y="4555"/>
                </a:cubicBezTo>
                <a:cubicBezTo>
                  <a:pt x="11169" y="5269"/>
                  <a:pt x="10871" y="5936"/>
                  <a:pt x="10300" y="6353"/>
                </a:cubicBezTo>
                <a:lnTo>
                  <a:pt x="10288" y="6377"/>
                </a:lnTo>
                <a:lnTo>
                  <a:pt x="10276" y="6353"/>
                </a:lnTo>
                <a:cubicBezTo>
                  <a:pt x="9966" y="5984"/>
                  <a:pt x="9502" y="5781"/>
                  <a:pt x="9014" y="5781"/>
                </a:cubicBezTo>
                <a:cubicBezTo>
                  <a:pt x="8919" y="5781"/>
                  <a:pt x="8835" y="5853"/>
                  <a:pt x="8835" y="5960"/>
                </a:cubicBezTo>
                <a:cubicBezTo>
                  <a:pt x="8835" y="6055"/>
                  <a:pt x="8907" y="6138"/>
                  <a:pt x="9014" y="6138"/>
                </a:cubicBezTo>
                <a:cubicBezTo>
                  <a:pt x="9633" y="6138"/>
                  <a:pt x="10181" y="6579"/>
                  <a:pt x="10300" y="7186"/>
                </a:cubicBezTo>
                <a:cubicBezTo>
                  <a:pt x="10407" y="7698"/>
                  <a:pt x="10228" y="8186"/>
                  <a:pt x="9812" y="8496"/>
                </a:cubicBezTo>
                <a:cubicBezTo>
                  <a:pt x="9570" y="8688"/>
                  <a:pt x="9281" y="8786"/>
                  <a:pt x="8992" y="8786"/>
                </a:cubicBezTo>
                <a:cubicBezTo>
                  <a:pt x="8796" y="8786"/>
                  <a:pt x="8601" y="8742"/>
                  <a:pt x="8419" y="8651"/>
                </a:cubicBezTo>
                <a:cubicBezTo>
                  <a:pt x="8390" y="8643"/>
                  <a:pt x="8361" y="8632"/>
                  <a:pt x="8332" y="8632"/>
                </a:cubicBezTo>
                <a:cubicBezTo>
                  <a:pt x="8313" y="8632"/>
                  <a:pt x="8294" y="8637"/>
                  <a:pt x="8276" y="8651"/>
                </a:cubicBezTo>
                <a:cubicBezTo>
                  <a:pt x="8240" y="8663"/>
                  <a:pt x="8204" y="8698"/>
                  <a:pt x="8180" y="8758"/>
                </a:cubicBezTo>
                <a:cubicBezTo>
                  <a:pt x="8097" y="8948"/>
                  <a:pt x="7966" y="9127"/>
                  <a:pt x="7799" y="9258"/>
                </a:cubicBezTo>
                <a:cubicBezTo>
                  <a:pt x="7776" y="9294"/>
                  <a:pt x="7740" y="9329"/>
                  <a:pt x="7740" y="9377"/>
                </a:cubicBezTo>
                <a:cubicBezTo>
                  <a:pt x="7740" y="9425"/>
                  <a:pt x="7740" y="9472"/>
                  <a:pt x="7776" y="9508"/>
                </a:cubicBezTo>
                <a:cubicBezTo>
                  <a:pt x="7810" y="9556"/>
                  <a:pt x="7861" y="9581"/>
                  <a:pt x="7912" y="9581"/>
                </a:cubicBezTo>
                <a:cubicBezTo>
                  <a:pt x="7948" y="9581"/>
                  <a:pt x="7984" y="9568"/>
                  <a:pt x="8014" y="9544"/>
                </a:cubicBezTo>
                <a:cubicBezTo>
                  <a:pt x="8180" y="9413"/>
                  <a:pt x="8311" y="9258"/>
                  <a:pt x="8419" y="9079"/>
                </a:cubicBezTo>
                <a:lnTo>
                  <a:pt x="8430" y="9067"/>
                </a:lnTo>
                <a:lnTo>
                  <a:pt x="8442" y="9067"/>
                </a:lnTo>
                <a:cubicBezTo>
                  <a:pt x="8618" y="9127"/>
                  <a:pt x="8801" y="9156"/>
                  <a:pt x="8983" y="9156"/>
                </a:cubicBezTo>
                <a:cubicBezTo>
                  <a:pt x="9343" y="9156"/>
                  <a:pt x="9702" y="9043"/>
                  <a:pt x="10002" y="8829"/>
                </a:cubicBezTo>
                <a:cubicBezTo>
                  <a:pt x="10466" y="8484"/>
                  <a:pt x="10705" y="7960"/>
                  <a:pt x="10681" y="7400"/>
                </a:cubicBezTo>
                <a:cubicBezTo>
                  <a:pt x="10657" y="7162"/>
                  <a:pt x="10597" y="6924"/>
                  <a:pt x="10478" y="6710"/>
                </a:cubicBezTo>
                <a:lnTo>
                  <a:pt x="10466" y="6698"/>
                </a:lnTo>
                <a:lnTo>
                  <a:pt x="10478" y="6686"/>
                </a:lnTo>
                <a:cubicBezTo>
                  <a:pt x="11097" y="6198"/>
                  <a:pt x="11431" y="5507"/>
                  <a:pt x="11431" y="4769"/>
                </a:cubicBezTo>
                <a:cubicBezTo>
                  <a:pt x="11431" y="3841"/>
                  <a:pt x="10883" y="3007"/>
                  <a:pt x="10038" y="2638"/>
                </a:cubicBezTo>
                <a:lnTo>
                  <a:pt x="10026" y="2626"/>
                </a:lnTo>
                <a:lnTo>
                  <a:pt x="10026" y="2602"/>
                </a:lnTo>
                <a:cubicBezTo>
                  <a:pt x="10204" y="2055"/>
                  <a:pt x="10062" y="1459"/>
                  <a:pt x="9693" y="1019"/>
                </a:cubicBezTo>
                <a:cubicBezTo>
                  <a:pt x="9378" y="633"/>
                  <a:pt x="8907" y="429"/>
                  <a:pt x="8421" y="429"/>
                </a:cubicBezTo>
                <a:cubicBezTo>
                  <a:pt x="8337" y="429"/>
                  <a:pt x="8253" y="435"/>
                  <a:pt x="8169" y="447"/>
                </a:cubicBezTo>
                <a:lnTo>
                  <a:pt x="8157" y="447"/>
                </a:lnTo>
                <a:lnTo>
                  <a:pt x="8145" y="435"/>
                </a:lnTo>
                <a:cubicBezTo>
                  <a:pt x="7855" y="156"/>
                  <a:pt x="7473" y="2"/>
                  <a:pt x="7076" y="2"/>
                </a:cubicBezTo>
                <a:cubicBezTo>
                  <a:pt x="7000" y="2"/>
                  <a:pt x="6923" y="7"/>
                  <a:pt x="6847" y="19"/>
                </a:cubicBezTo>
                <a:cubicBezTo>
                  <a:pt x="6371" y="90"/>
                  <a:pt x="5966" y="376"/>
                  <a:pt x="5728" y="793"/>
                </a:cubicBezTo>
                <a:lnTo>
                  <a:pt x="5716" y="816"/>
                </a:lnTo>
                <a:lnTo>
                  <a:pt x="5704" y="793"/>
                </a:lnTo>
                <a:cubicBezTo>
                  <a:pt x="5466" y="376"/>
                  <a:pt x="5061" y="90"/>
                  <a:pt x="4585" y="19"/>
                </a:cubicBezTo>
                <a:cubicBezTo>
                  <a:pt x="4505" y="7"/>
                  <a:pt x="4426" y="1"/>
                  <a:pt x="4347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42" name="Google Shape;1242;p44"/>
          <p:cNvGrpSpPr/>
          <p:nvPr/>
        </p:nvGrpSpPr>
        <p:grpSpPr>
          <a:xfrm>
            <a:off x="2855193" y="4008823"/>
            <a:ext cx="367255" cy="269855"/>
            <a:chOff x="1306445" y="3397829"/>
            <a:chExt cx="367255" cy="269855"/>
          </a:xfrm>
        </p:grpSpPr>
        <p:sp>
          <p:nvSpPr>
            <p:cNvPr id="1243" name="Google Shape;1243;p44"/>
            <p:cNvSpPr/>
            <p:nvPr/>
          </p:nvSpPr>
          <p:spPr>
            <a:xfrm>
              <a:off x="1588395" y="3513054"/>
              <a:ext cx="45517" cy="16297"/>
            </a:xfrm>
            <a:custGeom>
              <a:avLst/>
              <a:gdLst/>
              <a:ahLst/>
              <a:cxnLst/>
              <a:rect l="l" t="t" r="r" b="b"/>
              <a:pathLst>
                <a:path w="1430" h="512" extrusionOk="0">
                  <a:moveTo>
                    <a:pt x="168" y="0"/>
                  </a:moveTo>
                  <a:cubicBezTo>
                    <a:pt x="72" y="0"/>
                    <a:pt x="1" y="71"/>
                    <a:pt x="1" y="167"/>
                  </a:cubicBezTo>
                  <a:cubicBezTo>
                    <a:pt x="1" y="250"/>
                    <a:pt x="72" y="333"/>
                    <a:pt x="168" y="333"/>
                  </a:cubicBezTo>
                  <a:cubicBezTo>
                    <a:pt x="358" y="333"/>
                    <a:pt x="906" y="357"/>
                    <a:pt x="1180" y="488"/>
                  </a:cubicBezTo>
                  <a:cubicBezTo>
                    <a:pt x="1204" y="512"/>
                    <a:pt x="1227" y="512"/>
                    <a:pt x="1251" y="512"/>
                  </a:cubicBezTo>
                  <a:cubicBezTo>
                    <a:pt x="1311" y="512"/>
                    <a:pt x="1370" y="476"/>
                    <a:pt x="1406" y="417"/>
                  </a:cubicBezTo>
                  <a:cubicBezTo>
                    <a:pt x="1430" y="333"/>
                    <a:pt x="1406" y="226"/>
                    <a:pt x="1323" y="191"/>
                  </a:cubicBezTo>
                  <a:cubicBezTo>
                    <a:pt x="942" y="0"/>
                    <a:pt x="191" y="0"/>
                    <a:pt x="16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44"/>
            <p:cNvSpPr/>
            <p:nvPr/>
          </p:nvSpPr>
          <p:spPr>
            <a:xfrm>
              <a:off x="1306445" y="3397829"/>
              <a:ext cx="367255" cy="269091"/>
            </a:xfrm>
            <a:custGeom>
              <a:avLst/>
              <a:gdLst/>
              <a:ahLst/>
              <a:cxnLst/>
              <a:rect l="l" t="t" r="r" b="b"/>
              <a:pathLst>
                <a:path w="11538" h="8454" extrusionOk="0">
                  <a:moveTo>
                    <a:pt x="7573" y="334"/>
                  </a:moveTo>
                  <a:lnTo>
                    <a:pt x="7573" y="1965"/>
                  </a:lnTo>
                  <a:cubicBezTo>
                    <a:pt x="7573" y="2227"/>
                    <a:pt x="7525" y="2465"/>
                    <a:pt x="7418" y="2679"/>
                  </a:cubicBezTo>
                  <a:cubicBezTo>
                    <a:pt x="7395" y="2715"/>
                    <a:pt x="7395" y="2727"/>
                    <a:pt x="7395" y="2763"/>
                  </a:cubicBezTo>
                  <a:lnTo>
                    <a:pt x="7395" y="3239"/>
                  </a:lnTo>
                  <a:cubicBezTo>
                    <a:pt x="7395" y="3691"/>
                    <a:pt x="7216" y="4108"/>
                    <a:pt x="6883" y="4442"/>
                  </a:cubicBezTo>
                  <a:cubicBezTo>
                    <a:pt x="6835" y="4489"/>
                    <a:pt x="6787" y="4513"/>
                    <a:pt x="6740" y="4549"/>
                  </a:cubicBezTo>
                  <a:cubicBezTo>
                    <a:pt x="6466" y="4759"/>
                    <a:pt x="6137" y="4876"/>
                    <a:pt x="5785" y="4876"/>
                  </a:cubicBezTo>
                  <a:cubicBezTo>
                    <a:pt x="5739" y="4876"/>
                    <a:pt x="5692" y="4874"/>
                    <a:pt x="5644" y="4870"/>
                  </a:cubicBezTo>
                  <a:cubicBezTo>
                    <a:pt x="4787" y="4823"/>
                    <a:pt x="4108" y="4072"/>
                    <a:pt x="4108" y="3180"/>
                  </a:cubicBezTo>
                  <a:lnTo>
                    <a:pt x="4108" y="2763"/>
                  </a:lnTo>
                  <a:cubicBezTo>
                    <a:pt x="4108" y="2727"/>
                    <a:pt x="4108" y="2715"/>
                    <a:pt x="4096" y="2679"/>
                  </a:cubicBezTo>
                  <a:cubicBezTo>
                    <a:pt x="3989" y="2465"/>
                    <a:pt x="3930" y="2227"/>
                    <a:pt x="3930" y="1965"/>
                  </a:cubicBezTo>
                  <a:lnTo>
                    <a:pt x="3930" y="1608"/>
                  </a:lnTo>
                  <a:cubicBezTo>
                    <a:pt x="3930" y="917"/>
                    <a:pt x="4513" y="334"/>
                    <a:pt x="5216" y="334"/>
                  </a:cubicBezTo>
                  <a:close/>
                  <a:moveTo>
                    <a:pt x="1763" y="3025"/>
                  </a:moveTo>
                  <a:cubicBezTo>
                    <a:pt x="2049" y="3025"/>
                    <a:pt x="2311" y="3144"/>
                    <a:pt x="2525" y="3358"/>
                  </a:cubicBezTo>
                  <a:cubicBezTo>
                    <a:pt x="2715" y="3561"/>
                    <a:pt x="2846" y="3846"/>
                    <a:pt x="2858" y="4144"/>
                  </a:cubicBezTo>
                  <a:cubicBezTo>
                    <a:pt x="2858" y="4227"/>
                    <a:pt x="2882" y="4346"/>
                    <a:pt x="2882" y="4465"/>
                  </a:cubicBezTo>
                  <a:lnTo>
                    <a:pt x="2882" y="4501"/>
                  </a:lnTo>
                  <a:cubicBezTo>
                    <a:pt x="2703" y="4215"/>
                    <a:pt x="2406" y="4013"/>
                    <a:pt x="2049" y="3894"/>
                  </a:cubicBezTo>
                  <a:cubicBezTo>
                    <a:pt x="1703" y="3787"/>
                    <a:pt x="1406" y="3787"/>
                    <a:pt x="1406" y="3787"/>
                  </a:cubicBezTo>
                  <a:cubicBezTo>
                    <a:pt x="1358" y="3787"/>
                    <a:pt x="1310" y="3799"/>
                    <a:pt x="1287" y="3834"/>
                  </a:cubicBezTo>
                  <a:lnTo>
                    <a:pt x="977" y="4144"/>
                  </a:lnTo>
                  <a:cubicBezTo>
                    <a:pt x="918" y="4215"/>
                    <a:pt x="918" y="4323"/>
                    <a:pt x="977" y="4382"/>
                  </a:cubicBezTo>
                  <a:cubicBezTo>
                    <a:pt x="1013" y="4412"/>
                    <a:pt x="1057" y="4427"/>
                    <a:pt x="1101" y="4427"/>
                  </a:cubicBezTo>
                  <a:cubicBezTo>
                    <a:pt x="1144" y="4427"/>
                    <a:pt x="1185" y="4412"/>
                    <a:pt x="1215" y="4382"/>
                  </a:cubicBezTo>
                  <a:lnTo>
                    <a:pt x="1465" y="4108"/>
                  </a:lnTo>
                  <a:cubicBezTo>
                    <a:pt x="1691" y="4132"/>
                    <a:pt x="2382" y="4203"/>
                    <a:pt x="2668" y="4811"/>
                  </a:cubicBezTo>
                  <a:cubicBezTo>
                    <a:pt x="2596" y="5275"/>
                    <a:pt x="2215" y="5596"/>
                    <a:pt x="1763" y="5596"/>
                  </a:cubicBezTo>
                  <a:cubicBezTo>
                    <a:pt x="1251" y="5596"/>
                    <a:pt x="834" y="5180"/>
                    <a:pt x="834" y="4680"/>
                  </a:cubicBezTo>
                  <a:cubicBezTo>
                    <a:pt x="834" y="4584"/>
                    <a:pt x="763" y="4513"/>
                    <a:pt x="679" y="4513"/>
                  </a:cubicBezTo>
                  <a:lnTo>
                    <a:pt x="644" y="4513"/>
                  </a:lnTo>
                  <a:lnTo>
                    <a:pt x="644" y="4465"/>
                  </a:lnTo>
                  <a:cubicBezTo>
                    <a:pt x="644" y="4346"/>
                    <a:pt x="644" y="4251"/>
                    <a:pt x="656" y="4144"/>
                  </a:cubicBezTo>
                  <a:cubicBezTo>
                    <a:pt x="679" y="3846"/>
                    <a:pt x="810" y="3561"/>
                    <a:pt x="1001" y="3358"/>
                  </a:cubicBezTo>
                  <a:cubicBezTo>
                    <a:pt x="1215" y="3144"/>
                    <a:pt x="1477" y="3025"/>
                    <a:pt x="1763" y="3025"/>
                  </a:cubicBezTo>
                  <a:close/>
                  <a:moveTo>
                    <a:pt x="10657" y="3025"/>
                  </a:moveTo>
                  <a:lnTo>
                    <a:pt x="10657" y="3727"/>
                  </a:lnTo>
                  <a:cubicBezTo>
                    <a:pt x="10657" y="3846"/>
                    <a:pt x="10633" y="3953"/>
                    <a:pt x="10585" y="4049"/>
                  </a:cubicBezTo>
                  <a:lnTo>
                    <a:pt x="10502" y="4251"/>
                  </a:lnTo>
                  <a:cubicBezTo>
                    <a:pt x="10478" y="4275"/>
                    <a:pt x="10478" y="4287"/>
                    <a:pt x="10478" y="4323"/>
                  </a:cubicBezTo>
                  <a:lnTo>
                    <a:pt x="10478" y="4680"/>
                  </a:lnTo>
                  <a:cubicBezTo>
                    <a:pt x="10478" y="4930"/>
                    <a:pt x="10383" y="5168"/>
                    <a:pt x="10204" y="5346"/>
                  </a:cubicBezTo>
                  <a:cubicBezTo>
                    <a:pt x="10044" y="5507"/>
                    <a:pt x="9835" y="5600"/>
                    <a:pt x="9605" y="5600"/>
                  </a:cubicBezTo>
                  <a:cubicBezTo>
                    <a:pt x="9579" y="5600"/>
                    <a:pt x="9552" y="5599"/>
                    <a:pt x="9526" y="5596"/>
                  </a:cubicBezTo>
                  <a:cubicBezTo>
                    <a:pt x="9038" y="5585"/>
                    <a:pt x="8633" y="5156"/>
                    <a:pt x="8633" y="4632"/>
                  </a:cubicBezTo>
                  <a:lnTo>
                    <a:pt x="8633" y="4323"/>
                  </a:lnTo>
                  <a:cubicBezTo>
                    <a:pt x="8633" y="4287"/>
                    <a:pt x="8633" y="4263"/>
                    <a:pt x="8621" y="4251"/>
                  </a:cubicBezTo>
                  <a:lnTo>
                    <a:pt x="8514" y="4037"/>
                  </a:lnTo>
                  <a:cubicBezTo>
                    <a:pt x="8466" y="3965"/>
                    <a:pt x="8454" y="3870"/>
                    <a:pt x="8454" y="3787"/>
                  </a:cubicBezTo>
                  <a:lnTo>
                    <a:pt x="8454" y="3775"/>
                  </a:lnTo>
                  <a:cubicBezTo>
                    <a:pt x="8454" y="3370"/>
                    <a:pt x="8788" y="3025"/>
                    <a:pt x="9204" y="3025"/>
                  </a:cubicBezTo>
                  <a:close/>
                  <a:moveTo>
                    <a:pt x="584" y="5180"/>
                  </a:moveTo>
                  <a:cubicBezTo>
                    <a:pt x="679" y="5406"/>
                    <a:pt x="834" y="5596"/>
                    <a:pt x="1037" y="5739"/>
                  </a:cubicBezTo>
                  <a:lnTo>
                    <a:pt x="1037" y="5925"/>
                  </a:lnTo>
                  <a:lnTo>
                    <a:pt x="1037" y="5925"/>
                  </a:lnTo>
                  <a:cubicBezTo>
                    <a:pt x="723" y="5807"/>
                    <a:pt x="571" y="5655"/>
                    <a:pt x="501" y="5585"/>
                  </a:cubicBezTo>
                  <a:cubicBezTo>
                    <a:pt x="537" y="5466"/>
                    <a:pt x="572" y="5335"/>
                    <a:pt x="584" y="5180"/>
                  </a:cubicBezTo>
                  <a:close/>
                  <a:moveTo>
                    <a:pt x="2918" y="5168"/>
                  </a:moveTo>
                  <a:cubicBezTo>
                    <a:pt x="2942" y="5323"/>
                    <a:pt x="2965" y="5454"/>
                    <a:pt x="3013" y="5573"/>
                  </a:cubicBezTo>
                  <a:cubicBezTo>
                    <a:pt x="2953" y="5656"/>
                    <a:pt x="2787" y="5811"/>
                    <a:pt x="2477" y="5930"/>
                  </a:cubicBezTo>
                  <a:lnTo>
                    <a:pt x="2477" y="5716"/>
                  </a:lnTo>
                  <a:cubicBezTo>
                    <a:pt x="2668" y="5585"/>
                    <a:pt x="2834" y="5394"/>
                    <a:pt x="2918" y="5168"/>
                  </a:cubicBezTo>
                  <a:close/>
                  <a:moveTo>
                    <a:pt x="6668" y="4989"/>
                  </a:moveTo>
                  <a:lnTo>
                    <a:pt x="6668" y="5299"/>
                  </a:lnTo>
                  <a:lnTo>
                    <a:pt x="5751" y="5930"/>
                  </a:lnTo>
                  <a:lnTo>
                    <a:pt x="4823" y="5299"/>
                  </a:lnTo>
                  <a:lnTo>
                    <a:pt x="4823" y="4989"/>
                  </a:lnTo>
                  <a:cubicBezTo>
                    <a:pt x="5061" y="5120"/>
                    <a:pt x="5335" y="5204"/>
                    <a:pt x="5620" y="5215"/>
                  </a:cubicBezTo>
                  <a:lnTo>
                    <a:pt x="5751" y="5215"/>
                  </a:lnTo>
                  <a:cubicBezTo>
                    <a:pt x="6073" y="5215"/>
                    <a:pt x="6394" y="5144"/>
                    <a:pt x="6668" y="4989"/>
                  </a:cubicBezTo>
                  <a:close/>
                  <a:moveTo>
                    <a:pt x="9942" y="5882"/>
                  </a:moveTo>
                  <a:lnTo>
                    <a:pt x="9942" y="5954"/>
                  </a:lnTo>
                  <a:cubicBezTo>
                    <a:pt x="9942" y="5989"/>
                    <a:pt x="9942" y="6025"/>
                    <a:pt x="9966" y="6061"/>
                  </a:cubicBezTo>
                  <a:lnTo>
                    <a:pt x="9561" y="6454"/>
                  </a:lnTo>
                  <a:lnTo>
                    <a:pt x="9169" y="6061"/>
                  </a:lnTo>
                  <a:cubicBezTo>
                    <a:pt x="9169" y="6025"/>
                    <a:pt x="9192" y="6001"/>
                    <a:pt x="9192" y="5954"/>
                  </a:cubicBezTo>
                  <a:lnTo>
                    <a:pt x="9192" y="5882"/>
                  </a:lnTo>
                  <a:cubicBezTo>
                    <a:pt x="9288" y="5918"/>
                    <a:pt x="9407" y="5942"/>
                    <a:pt x="9526" y="5942"/>
                  </a:cubicBezTo>
                  <a:lnTo>
                    <a:pt x="9573" y="5942"/>
                  </a:lnTo>
                  <a:cubicBezTo>
                    <a:pt x="9704" y="5942"/>
                    <a:pt x="9823" y="5930"/>
                    <a:pt x="9942" y="5882"/>
                  </a:cubicBezTo>
                  <a:close/>
                  <a:moveTo>
                    <a:pt x="2120" y="5882"/>
                  </a:moveTo>
                  <a:lnTo>
                    <a:pt x="2120" y="6061"/>
                  </a:lnTo>
                  <a:cubicBezTo>
                    <a:pt x="2120" y="6120"/>
                    <a:pt x="2132" y="6180"/>
                    <a:pt x="2168" y="6228"/>
                  </a:cubicBezTo>
                  <a:lnTo>
                    <a:pt x="2013" y="6394"/>
                  </a:lnTo>
                  <a:cubicBezTo>
                    <a:pt x="1941" y="6460"/>
                    <a:pt x="1849" y="6492"/>
                    <a:pt x="1755" y="6492"/>
                  </a:cubicBezTo>
                  <a:cubicBezTo>
                    <a:pt x="1662" y="6492"/>
                    <a:pt x="1566" y="6460"/>
                    <a:pt x="1489" y="6394"/>
                  </a:cubicBezTo>
                  <a:lnTo>
                    <a:pt x="1322" y="6239"/>
                  </a:lnTo>
                  <a:cubicBezTo>
                    <a:pt x="1358" y="6192"/>
                    <a:pt x="1370" y="6132"/>
                    <a:pt x="1370" y="6073"/>
                  </a:cubicBezTo>
                  <a:lnTo>
                    <a:pt x="1370" y="5882"/>
                  </a:lnTo>
                  <a:cubicBezTo>
                    <a:pt x="1489" y="5918"/>
                    <a:pt x="1608" y="5942"/>
                    <a:pt x="1751" y="5942"/>
                  </a:cubicBezTo>
                  <a:cubicBezTo>
                    <a:pt x="1882" y="5942"/>
                    <a:pt x="2001" y="5930"/>
                    <a:pt x="2120" y="5882"/>
                  </a:cubicBezTo>
                  <a:close/>
                  <a:moveTo>
                    <a:pt x="4692" y="5620"/>
                  </a:moveTo>
                  <a:lnTo>
                    <a:pt x="5490" y="6168"/>
                  </a:lnTo>
                  <a:lnTo>
                    <a:pt x="5061" y="6585"/>
                  </a:lnTo>
                  <a:lnTo>
                    <a:pt x="5049" y="6585"/>
                  </a:lnTo>
                  <a:lnTo>
                    <a:pt x="4525" y="5799"/>
                  </a:lnTo>
                  <a:lnTo>
                    <a:pt x="4692" y="5620"/>
                  </a:lnTo>
                  <a:close/>
                  <a:moveTo>
                    <a:pt x="6823" y="5596"/>
                  </a:moveTo>
                  <a:lnTo>
                    <a:pt x="6978" y="5775"/>
                  </a:lnTo>
                  <a:lnTo>
                    <a:pt x="6466" y="6585"/>
                  </a:lnTo>
                  <a:lnTo>
                    <a:pt x="6442" y="6585"/>
                  </a:lnTo>
                  <a:lnTo>
                    <a:pt x="6013" y="6156"/>
                  </a:lnTo>
                  <a:lnTo>
                    <a:pt x="6823" y="5596"/>
                  </a:lnTo>
                  <a:close/>
                  <a:moveTo>
                    <a:pt x="5251" y="1"/>
                  </a:moveTo>
                  <a:cubicBezTo>
                    <a:pt x="4358" y="1"/>
                    <a:pt x="3632" y="739"/>
                    <a:pt x="3632" y="1632"/>
                  </a:cubicBezTo>
                  <a:lnTo>
                    <a:pt x="3632" y="1989"/>
                  </a:lnTo>
                  <a:cubicBezTo>
                    <a:pt x="3632" y="2263"/>
                    <a:pt x="3692" y="2548"/>
                    <a:pt x="3811" y="2799"/>
                  </a:cubicBezTo>
                  <a:lnTo>
                    <a:pt x="3811" y="3191"/>
                  </a:lnTo>
                  <a:cubicBezTo>
                    <a:pt x="3811" y="3834"/>
                    <a:pt x="4096" y="4394"/>
                    <a:pt x="4537" y="4763"/>
                  </a:cubicBezTo>
                  <a:lnTo>
                    <a:pt x="4537" y="5335"/>
                  </a:lnTo>
                  <a:lnTo>
                    <a:pt x="4227" y="5656"/>
                  </a:lnTo>
                  <a:cubicBezTo>
                    <a:pt x="4204" y="5692"/>
                    <a:pt x="4180" y="5751"/>
                    <a:pt x="4180" y="5799"/>
                  </a:cubicBezTo>
                  <a:lnTo>
                    <a:pt x="3144" y="6168"/>
                  </a:lnTo>
                  <a:cubicBezTo>
                    <a:pt x="3073" y="6192"/>
                    <a:pt x="2989" y="6228"/>
                    <a:pt x="2930" y="6275"/>
                  </a:cubicBezTo>
                  <a:lnTo>
                    <a:pt x="2775" y="6180"/>
                  </a:lnTo>
                  <a:cubicBezTo>
                    <a:pt x="3263" y="5977"/>
                    <a:pt x="3406" y="5680"/>
                    <a:pt x="3430" y="5656"/>
                  </a:cubicBezTo>
                  <a:cubicBezTo>
                    <a:pt x="3454" y="5620"/>
                    <a:pt x="3454" y="5561"/>
                    <a:pt x="3430" y="5513"/>
                  </a:cubicBezTo>
                  <a:cubicBezTo>
                    <a:pt x="3311" y="5275"/>
                    <a:pt x="3287" y="4811"/>
                    <a:pt x="3275" y="4453"/>
                  </a:cubicBezTo>
                  <a:cubicBezTo>
                    <a:pt x="3275" y="4334"/>
                    <a:pt x="3263" y="4215"/>
                    <a:pt x="3263" y="4132"/>
                  </a:cubicBezTo>
                  <a:cubicBezTo>
                    <a:pt x="3204" y="3310"/>
                    <a:pt x="2596" y="2691"/>
                    <a:pt x="1822" y="2691"/>
                  </a:cubicBezTo>
                  <a:cubicBezTo>
                    <a:pt x="1060" y="2691"/>
                    <a:pt x="429" y="3310"/>
                    <a:pt x="370" y="4132"/>
                  </a:cubicBezTo>
                  <a:cubicBezTo>
                    <a:pt x="370" y="4227"/>
                    <a:pt x="358" y="4334"/>
                    <a:pt x="358" y="4453"/>
                  </a:cubicBezTo>
                  <a:cubicBezTo>
                    <a:pt x="346" y="4811"/>
                    <a:pt x="334" y="5263"/>
                    <a:pt x="215" y="5513"/>
                  </a:cubicBezTo>
                  <a:cubicBezTo>
                    <a:pt x="179" y="5561"/>
                    <a:pt x="179" y="5620"/>
                    <a:pt x="215" y="5656"/>
                  </a:cubicBezTo>
                  <a:cubicBezTo>
                    <a:pt x="215" y="5680"/>
                    <a:pt x="370" y="5977"/>
                    <a:pt x="870" y="6180"/>
                  </a:cubicBezTo>
                  <a:lnTo>
                    <a:pt x="406" y="6406"/>
                  </a:lnTo>
                  <a:cubicBezTo>
                    <a:pt x="167" y="6525"/>
                    <a:pt x="1" y="6775"/>
                    <a:pt x="1" y="7049"/>
                  </a:cubicBezTo>
                  <a:lnTo>
                    <a:pt x="1" y="8299"/>
                  </a:lnTo>
                  <a:cubicBezTo>
                    <a:pt x="1" y="8383"/>
                    <a:pt x="72" y="8454"/>
                    <a:pt x="167" y="8454"/>
                  </a:cubicBezTo>
                  <a:cubicBezTo>
                    <a:pt x="251" y="8454"/>
                    <a:pt x="334" y="8383"/>
                    <a:pt x="334" y="8299"/>
                  </a:cubicBezTo>
                  <a:lnTo>
                    <a:pt x="334" y="7049"/>
                  </a:lnTo>
                  <a:cubicBezTo>
                    <a:pt x="334" y="6894"/>
                    <a:pt x="406" y="6775"/>
                    <a:pt x="537" y="6704"/>
                  </a:cubicBezTo>
                  <a:lnTo>
                    <a:pt x="1108" y="6418"/>
                  </a:lnTo>
                  <a:lnTo>
                    <a:pt x="1299" y="6609"/>
                  </a:lnTo>
                  <a:cubicBezTo>
                    <a:pt x="1429" y="6751"/>
                    <a:pt x="1608" y="6811"/>
                    <a:pt x="1787" y="6811"/>
                  </a:cubicBezTo>
                  <a:cubicBezTo>
                    <a:pt x="1965" y="6811"/>
                    <a:pt x="2144" y="6751"/>
                    <a:pt x="2275" y="6609"/>
                  </a:cubicBezTo>
                  <a:lnTo>
                    <a:pt x="2477" y="6418"/>
                  </a:lnTo>
                  <a:lnTo>
                    <a:pt x="2656" y="6513"/>
                  </a:lnTo>
                  <a:cubicBezTo>
                    <a:pt x="2561" y="6644"/>
                    <a:pt x="2513" y="6811"/>
                    <a:pt x="2513" y="6990"/>
                  </a:cubicBezTo>
                  <a:lnTo>
                    <a:pt x="2513" y="8299"/>
                  </a:lnTo>
                  <a:cubicBezTo>
                    <a:pt x="2513" y="8383"/>
                    <a:pt x="2596" y="8454"/>
                    <a:pt x="2680" y="8454"/>
                  </a:cubicBezTo>
                  <a:cubicBezTo>
                    <a:pt x="2775" y="8454"/>
                    <a:pt x="2846" y="8383"/>
                    <a:pt x="2846" y="8299"/>
                  </a:cubicBezTo>
                  <a:lnTo>
                    <a:pt x="2846" y="6990"/>
                  </a:lnTo>
                  <a:cubicBezTo>
                    <a:pt x="2846" y="6751"/>
                    <a:pt x="2989" y="6537"/>
                    <a:pt x="3215" y="6466"/>
                  </a:cubicBezTo>
                  <a:lnTo>
                    <a:pt x="4323" y="6061"/>
                  </a:lnTo>
                  <a:lnTo>
                    <a:pt x="4775" y="6751"/>
                  </a:lnTo>
                  <a:cubicBezTo>
                    <a:pt x="4835" y="6835"/>
                    <a:pt x="4930" y="6894"/>
                    <a:pt x="5037" y="6894"/>
                  </a:cubicBezTo>
                  <a:lnTo>
                    <a:pt x="5061" y="6894"/>
                  </a:lnTo>
                  <a:cubicBezTo>
                    <a:pt x="5156" y="6894"/>
                    <a:pt x="5239" y="6870"/>
                    <a:pt x="5311" y="6787"/>
                  </a:cubicBezTo>
                  <a:lnTo>
                    <a:pt x="5597" y="6513"/>
                  </a:lnTo>
                  <a:lnTo>
                    <a:pt x="5597" y="8275"/>
                  </a:lnTo>
                  <a:cubicBezTo>
                    <a:pt x="5597" y="8371"/>
                    <a:pt x="5668" y="8442"/>
                    <a:pt x="5763" y="8442"/>
                  </a:cubicBezTo>
                  <a:cubicBezTo>
                    <a:pt x="5847" y="8442"/>
                    <a:pt x="5930" y="8371"/>
                    <a:pt x="5930" y="8275"/>
                  </a:cubicBezTo>
                  <a:lnTo>
                    <a:pt x="5930" y="6513"/>
                  </a:lnTo>
                  <a:lnTo>
                    <a:pt x="6204" y="6787"/>
                  </a:lnTo>
                  <a:cubicBezTo>
                    <a:pt x="6263" y="6847"/>
                    <a:pt x="6359" y="6894"/>
                    <a:pt x="6466" y="6894"/>
                  </a:cubicBezTo>
                  <a:lnTo>
                    <a:pt x="6490" y="6894"/>
                  </a:lnTo>
                  <a:cubicBezTo>
                    <a:pt x="6597" y="6882"/>
                    <a:pt x="6680" y="6835"/>
                    <a:pt x="6740" y="6751"/>
                  </a:cubicBezTo>
                  <a:lnTo>
                    <a:pt x="7204" y="6061"/>
                  </a:lnTo>
                  <a:lnTo>
                    <a:pt x="8311" y="6466"/>
                  </a:lnTo>
                  <a:cubicBezTo>
                    <a:pt x="8526" y="6537"/>
                    <a:pt x="8680" y="6751"/>
                    <a:pt x="8680" y="6990"/>
                  </a:cubicBezTo>
                  <a:lnTo>
                    <a:pt x="8680" y="8299"/>
                  </a:lnTo>
                  <a:cubicBezTo>
                    <a:pt x="8680" y="8383"/>
                    <a:pt x="8752" y="8454"/>
                    <a:pt x="8847" y="8454"/>
                  </a:cubicBezTo>
                  <a:cubicBezTo>
                    <a:pt x="8930" y="8454"/>
                    <a:pt x="9002" y="8383"/>
                    <a:pt x="9002" y="8299"/>
                  </a:cubicBezTo>
                  <a:lnTo>
                    <a:pt x="9002" y="6990"/>
                  </a:lnTo>
                  <a:cubicBezTo>
                    <a:pt x="9002" y="6751"/>
                    <a:pt x="8919" y="6525"/>
                    <a:pt x="8752" y="6358"/>
                  </a:cubicBezTo>
                  <a:lnTo>
                    <a:pt x="8799" y="6347"/>
                  </a:lnTo>
                  <a:cubicBezTo>
                    <a:pt x="8847" y="6335"/>
                    <a:pt x="8907" y="6311"/>
                    <a:pt x="8966" y="6287"/>
                  </a:cubicBezTo>
                  <a:lnTo>
                    <a:pt x="9395" y="6716"/>
                  </a:lnTo>
                  <a:lnTo>
                    <a:pt x="9395" y="8275"/>
                  </a:lnTo>
                  <a:cubicBezTo>
                    <a:pt x="9395" y="8371"/>
                    <a:pt x="9466" y="8442"/>
                    <a:pt x="9561" y="8442"/>
                  </a:cubicBezTo>
                  <a:cubicBezTo>
                    <a:pt x="9645" y="8442"/>
                    <a:pt x="9728" y="8371"/>
                    <a:pt x="9728" y="8275"/>
                  </a:cubicBezTo>
                  <a:lnTo>
                    <a:pt x="9728" y="6716"/>
                  </a:lnTo>
                  <a:lnTo>
                    <a:pt x="10157" y="6287"/>
                  </a:lnTo>
                  <a:cubicBezTo>
                    <a:pt x="10181" y="6299"/>
                    <a:pt x="10204" y="6299"/>
                    <a:pt x="10228" y="6311"/>
                  </a:cubicBezTo>
                  <a:lnTo>
                    <a:pt x="10931" y="6513"/>
                  </a:lnTo>
                  <a:cubicBezTo>
                    <a:pt x="11097" y="6549"/>
                    <a:pt x="11193" y="6704"/>
                    <a:pt x="11193" y="6870"/>
                  </a:cubicBezTo>
                  <a:lnTo>
                    <a:pt x="11193" y="8263"/>
                  </a:lnTo>
                  <a:cubicBezTo>
                    <a:pt x="11193" y="8359"/>
                    <a:pt x="11276" y="8430"/>
                    <a:pt x="11359" y="8430"/>
                  </a:cubicBezTo>
                  <a:cubicBezTo>
                    <a:pt x="11455" y="8430"/>
                    <a:pt x="11526" y="8359"/>
                    <a:pt x="11526" y="8263"/>
                  </a:cubicBezTo>
                  <a:lnTo>
                    <a:pt x="11526" y="6870"/>
                  </a:lnTo>
                  <a:cubicBezTo>
                    <a:pt x="11538" y="6597"/>
                    <a:pt x="11335" y="6311"/>
                    <a:pt x="11014" y="6228"/>
                  </a:cubicBezTo>
                  <a:lnTo>
                    <a:pt x="10323" y="6037"/>
                  </a:lnTo>
                  <a:cubicBezTo>
                    <a:pt x="10288" y="6013"/>
                    <a:pt x="10276" y="6001"/>
                    <a:pt x="10276" y="5954"/>
                  </a:cubicBezTo>
                  <a:lnTo>
                    <a:pt x="10276" y="5716"/>
                  </a:lnTo>
                  <a:cubicBezTo>
                    <a:pt x="10335" y="5680"/>
                    <a:pt x="10383" y="5632"/>
                    <a:pt x="10443" y="5585"/>
                  </a:cubicBezTo>
                  <a:cubicBezTo>
                    <a:pt x="10693" y="5346"/>
                    <a:pt x="10824" y="5025"/>
                    <a:pt x="10824" y="4680"/>
                  </a:cubicBezTo>
                  <a:lnTo>
                    <a:pt x="10824" y="4346"/>
                  </a:lnTo>
                  <a:lnTo>
                    <a:pt x="10895" y="4215"/>
                  </a:lnTo>
                  <a:cubicBezTo>
                    <a:pt x="10978" y="4072"/>
                    <a:pt x="11014" y="3906"/>
                    <a:pt x="11014" y="3739"/>
                  </a:cubicBezTo>
                  <a:lnTo>
                    <a:pt x="11014" y="2858"/>
                  </a:lnTo>
                  <a:cubicBezTo>
                    <a:pt x="11014" y="2775"/>
                    <a:pt x="10943" y="2691"/>
                    <a:pt x="10859" y="2691"/>
                  </a:cubicBezTo>
                  <a:lnTo>
                    <a:pt x="9216" y="2691"/>
                  </a:lnTo>
                  <a:cubicBezTo>
                    <a:pt x="8621" y="2691"/>
                    <a:pt x="8145" y="3180"/>
                    <a:pt x="8145" y="3775"/>
                  </a:cubicBezTo>
                  <a:lnTo>
                    <a:pt x="8145" y="3787"/>
                  </a:lnTo>
                  <a:cubicBezTo>
                    <a:pt x="8145" y="3918"/>
                    <a:pt x="8180" y="4072"/>
                    <a:pt x="8240" y="4192"/>
                  </a:cubicBezTo>
                  <a:lnTo>
                    <a:pt x="8323" y="4370"/>
                  </a:lnTo>
                  <a:lnTo>
                    <a:pt x="8323" y="4644"/>
                  </a:lnTo>
                  <a:cubicBezTo>
                    <a:pt x="8323" y="5096"/>
                    <a:pt x="8549" y="5477"/>
                    <a:pt x="8871" y="5716"/>
                  </a:cubicBezTo>
                  <a:lnTo>
                    <a:pt x="8871" y="5954"/>
                  </a:lnTo>
                  <a:cubicBezTo>
                    <a:pt x="8871" y="6001"/>
                    <a:pt x="8871" y="6013"/>
                    <a:pt x="8740" y="6049"/>
                  </a:cubicBezTo>
                  <a:lnTo>
                    <a:pt x="8395" y="6156"/>
                  </a:lnTo>
                  <a:lnTo>
                    <a:pt x="7418" y="5799"/>
                  </a:lnTo>
                  <a:cubicBezTo>
                    <a:pt x="7418" y="5751"/>
                    <a:pt x="7406" y="5704"/>
                    <a:pt x="7371" y="5656"/>
                  </a:cubicBezTo>
                  <a:lnTo>
                    <a:pt x="7061" y="5335"/>
                  </a:lnTo>
                  <a:lnTo>
                    <a:pt x="7061" y="4787"/>
                  </a:lnTo>
                  <a:cubicBezTo>
                    <a:pt x="7085" y="4751"/>
                    <a:pt x="7121" y="4727"/>
                    <a:pt x="7168" y="4692"/>
                  </a:cubicBezTo>
                  <a:cubicBezTo>
                    <a:pt x="7561" y="4323"/>
                    <a:pt x="7787" y="3787"/>
                    <a:pt x="7787" y="3251"/>
                  </a:cubicBezTo>
                  <a:lnTo>
                    <a:pt x="7787" y="2799"/>
                  </a:lnTo>
                  <a:cubicBezTo>
                    <a:pt x="7906" y="2537"/>
                    <a:pt x="7966" y="2263"/>
                    <a:pt x="7966" y="1989"/>
                  </a:cubicBezTo>
                  <a:lnTo>
                    <a:pt x="7966" y="167"/>
                  </a:lnTo>
                  <a:cubicBezTo>
                    <a:pt x="7966" y="84"/>
                    <a:pt x="7895" y="1"/>
                    <a:pt x="77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Google Shape;1245;p44"/>
            <p:cNvSpPr/>
            <p:nvPr/>
          </p:nvSpPr>
          <p:spPr>
            <a:xfrm>
              <a:off x="1639960" y="3622549"/>
              <a:ext cx="10631" cy="45135"/>
            </a:xfrm>
            <a:custGeom>
              <a:avLst/>
              <a:gdLst/>
              <a:ahLst/>
              <a:cxnLst/>
              <a:rect l="l" t="t" r="r" b="b"/>
              <a:pathLst>
                <a:path w="334" h="1418" extrusionOk="0">
                  <a:moveTo>
                    <a:pt x="167" y="1"/>
                  </a:moveTo>
                  <a:cubicBezTo>
                    <a:pt x="84" y="1"/>
                    <a:pt x="0" y="72"/>
                    <a:pt x="0" y="168"/>
                  </a:cubicBezTo>
                  <a:lnTo>
                    <a:pt x="0" y="1251"/>
                  </a:lnTo>
                  <a:cubicBezTo>
                    <a:pt x="0" y="1334"/>
                    <a:pt x="84" y="1418"/>
                    <a:pt x="167" y="1418"/>
                  </a:cubicBezTo>
                  <a:cubicBezTo>
                    <a:pt x="262" y="1418"/>
                    <a:pt x="334" y="1334"/>
                    <a:pt x="334" y="1251"/>
                  </a:cubicBezTo>
                  <a:lnTo>
                    <a:pt x="334" y="168"/>
                  </a:lnTo>
                  <a:cubicBezTo>
                    <a:pt x="334" y="72"/>
                    <a:pt x="262" y="1"/>
                    <a:pt x="16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Google Shape;1246;p44"/>
            <p:cNvSpPr/>
            <p:nvPr/>
          </p:nvSpPr>
          <p:spPr>
            <a:xfrm>
              <a:off x="1444014" y="3446466"/>
              <a:ext cx="91734" cy="30589"/>
            </a:xfrm>
            <a:custGeom>
              <a:avLst/>
              <a:gdLst/>
              <a:ahLst/>
              <a:cxnLst/>
              <a:rect l="l" t="t" r="r" b="b"/>
              <a:pathLst>
                <a:path w="2882" h="961" extrusionOk="0">
                  <a:moveTo>
                    <a:pt x="1169" y="1"/>
                  </a:moveTo>
                  <a:cubicBezTo>
                    <a:pt x="820" y="1"/>
                    <a:pt x="503" y="37"/>
                    <a:pt x="298" y="68"/>
                  </a:cubicBezTo>
                  <a:cubicBezTo>
                    <a:pt x="120" y="104"/>
                    <a:pt x="1" y="247"/>
                    <a:pt x="1" y="413"/>
                  </a:cubicBezTo>
                  <a:lnTo>
                    <a:pt x="1" y="794"/>
                  </a:lnTo>
                  <a:cubicBezTo>
                    <a:pt x="1" y="890"/>
                    <a:pt x="72" y="961"/>
                    <a:pt x="167" y="961"/>
                  </a:cubicBezTo>
                  <a:cubicBezTo>
                    <a:pt x="251" y="961"/>
                    <a:pt x="322" y="890"/>
                    <a:pt x="322" y="794"/>
                  </a:cubicBezTo>
                  <a:lnTo>
                    <a:pt x="322" y="413"/>
                  </a:lnTo>
                  <a:cubicBezTo>
                    <a:pt x="322" y="413"/>
                    <a:pt x="322" y="401"/>
                    <a:pt x="346" y="401"/>
                  </a:cubicBezTo>
                  <a:cubicBezTo>
                    <a:pt x="514" y="373"/>
                    <a:pt x="820" y="331"/>
                    <a:pt x="1157" y="331"/>
                  </a:cubicBezTo>
                  <a:cubicBezTo>
                    <a:pt x="1250" y="331"/>
                    <a:pt x="1346" y="334"/>
                    <a:pt x="1441" y="342"/>
                  </a:cubicBezTo>
                  <a:cubicBezTo>
                    <a:pt x="1977" y="366"/>
                    <a:pt x="2346" y="497"/>
                    <a:pt x="2584" y="735"/>
                  </a:cubicBezTo>
                  <a:cubicBezTo>
                    <a:pt x="2614" y="765"/>
                    <a:pt x="2659" y="779"/>
                    <a:pt x="2703" y="779"/>
                  </a:cubicBezTo>
                  <a:cubicBezTo>
                    <a:pt x="2748" y="779"/>
                    <a:pt x="2793" y="765"/>
                    <a:pt x="2822" y="735"/>
                  </a:cubicBezTo>
                  <a:cubicBezTo>
                    <a:pt x="2882" y="675"/>
                    <a:pt x="2882" y="556"/>
                    <a:pt x="2822" y="497"/>
                  </a:cubicBezTo>
                  <a:cubicBezTo>
                    <a:pt x="2428" y="102"/>
                    <a:pt x="1753" y="1"/>
                    <a:pt x="116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44"/>
            <p:cNvSpPr/>
            <p:nvPr/>
          </p:nvSpPr>
          <p:spPr>
            <a:xfrm>
              <a:off x="1420524" y="3633944"/>
              <a:ext cx="11013" cy="33740"/>
            </a:xfrm>
            <a:custGeom>
              <a:avLst/>
              <a:gdLst/>
              <a:ahLst/>
              <a:cxnLst/>
              <a:rect l="l" t="t" r="r" b="b"/>
              <a:pathLst>
                <a:path w="346" h="1060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893"/>
                  </a:lnTo>
                  <a:cubicBezTo>
                    <a:pt x="1" y="976"/>
                    <a:pt x="84" y="1060"/>
                    <a:pt x="167" y="1060"/>
                  </a:cubicBezTo>
                  <a:cubicBezTo>
                    <a:pt x="262" y="1060"/>
                    <a:pt x="334" y="976"/>
                    <a:pt x="334" y="893"/>
                  </a:cubicBezTo>
                  <a:lnTo>
                    <a:pt x="334" y="167"/>
                  </a:lnTo>
                  <a:cubicBezTo>
                    <a:pt x="346" y="72"/>
                    <a:pt x="262" y="0"/>
                    <a:pt x="16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44"/>
            <p:cNvSpPr/>
            <p:nvPr/>
          </p:nvSpPr>
          <p:spPr>
            <a:xfrm>
              <a:off x="1547494" y="3633944"/>
              <a:ext cx="11013" cy="33740"/>
            </a:xfrm>
            <a:custGeom>
              <a:avLst/>
              <a:gdLst/>
              <a:ahLst/>
              <a:cxnLst/>
              <a:rect l="l" t="t" r="r" b="b"/>
              <a:pathLst>
                <a:path w="346" h="1060" extrusionOk="0">
                  <a:moveTo>
                    <a:pt x="167" y="0"/>
                  </a:moveTo>
                  <a:cubicBezTo>
                    <a:pt x="83" y="0"/>
                    <a:pt x="0" y="72"/>
                    <a:pt x="0" y="167"/>
                  </a:cubicBezTo>
                  <a:lnTo>
                    <a:pt x="0" y="893"/>
                  </a:lnTo>
                  <a:cubicBezTo>
                    <a:pt x="0" y="976"/>
                    <a:pt x="83" y="1060"/>
                    <a:pt x="167" y="1060"/>
                  </a:cubicBezTo>
                  <a:cubicBezTo>
                    <a:pt x="262" y="1060"/>
                    <a:pt x="333" y="976"/>
                    <a:pt x="333" y="893"/>
                  </a:cubicBezTo>
                  <a:lnTo>
                    <a:pt x="333" y="167"/>
                  </a:lnTo>
                  <a:cubicBezTo>
                    <a:pt x="345" y="72"/>
                    <a:pt x="274" y="0"/>
                    <a:pt x="16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9" name="Google Shape;1249;p44"/>
          <p:cNvGrpSpPr/>
          <p:nvPr/>
        </p:nvGrpSpPr>
        <p:grpSpPr>
          <a:xfrm>
            <a:off x="2873765" y="1738732"/>
            <a:ext cx="330110" cy="355486"/>
            <a:chOff x="2766264" y="3394042"/>
            <a:chExt cx="294873" cy="275934"/>
          </a:xfrm>
        </p:grpSpPr>
        <p:sp>
          <p:nvSpPr>
            <p:cNvPr id="1250" name="Google Shape;1250;p44"/>
            <p:cNvSpPr/>
            <p:nvPr/>
          </p:nvSpPr>
          <p:spPr>
            <a:xfrm>
              <a:off x="2766264" y="3394042"/>
              <a:ext cx="253176" cy="275934"/>
            </a:xfrm>
            <a:custGeom>
              <a:avLst/>
              <a:gdLst/>
              <a:ahLst/>
              <a:cxnLst/>
              <a:rect l="l" t="t" r="r" b="b"/>
              <a:pathLst>
                <a:path w="7954" h="8669" extrusionOk="0">
                  <a:moveTo>
                    <a:pt x="6942" y="3489"/>
                  </a:moveTo>
                  <a:cubicBezTo>
                    <a:pt x="7371" y="3549"/>
                    <a:pt x="7692" y="3918"/>
                    <a:pt x="7692" y="4346"/>
                  </a:cubicBezTo>
                  <a:cubicBezTo>
                    <a:pt x="7692" y="4799"/>
                    <a:pt x="7382" y="5156"/>
                    <a:pt x="6942" y="5227"/>
                  </a:cubicBezTo>
                  <a:lnTo>
                    <a:pt x="6942" y="3489"/>
                  </a:lnTo>
                  <a:close/>
                  <a:moveTo>
                    <a:pt x="1013" y="3322"/>
                  </a:moveTo>
                  <a:lnTo>
                    <a:pt x="1013" y="5382"/>
                  </a:lnTo>
                  <a:lnTo>
                    <a:pt x="715" y="5382"/>
                  </a:lnTo>
                  <a:cubicBezTo>
                    <a:pt x="465" y="5382"/>
                    <a:pt x="263" y="5180"/>
                    <a:pt x="263" y="4930"/>
                  </a:cubicBezTo>
                  <a:lnTo>
                    <a:pt x="263" y="3775"/>
                  </a:lnTo>
                  <a:cubicBezTo>
                    <a:pt x="263" y="3537"/>
                    <a:pt x="453" y="3322"/>
                    <a:pt x="715" y="3322"/>
                  </a:cubicBezTo>
                  <a:close/>
                  <a:moveTo>
                    <a:pt x="2179" y="3322"/>
                  </a:moveTo>
                  <a:lnTo>
                    <a:pt x="2179" y="5382"/>
                  </a:lnTo>
                  <a:lnTo>
                    <a:pt x="1286" y="5382"/>
                  </a:lnTo>
                  <a:lnTo>
                    <a:pt x="1286" y="3322"/>
                  </a:lnTo>
                  <a:close/>
                  <a:moveTo>
                    <a:pt x="2322" y="6370"/>
                  </a:moveTo>
                  <a:lnTo>
                    <a:pt x="2322" y="6966"/>
                  </a:lnTo>
                  <a:lnTo>
                    <a:pt x="2060" y="6966"/>
                  </a:lnTo>
                  <a:lnTo>
                    <a:pt x="2227" y="6370"/>
                  </a:lnTo>
                  <a:close/>
                  <a:moveTo>
                    <a:pt x="2144" y="5644"/>
                  </a:moveTo>
                  <a:lnTo>
                    <a:pt x="1632" y="7549"/>
                  </a:lnTo>
                  <a:lnTo>
                    <a:pt x="1286" y="7549"/>
                  </a:lnTo>
                  <a:lnTo>
                    <a:pt x="1286" y="5644"/>
                  </a:lnTo>
                  <a:close/>
                  <a:moveTo>
                    <a:pt x="6680" y="274"/>
                  </a:moveTo>
                  <a:lnTo>
                    <a:pt x="6680" y="8430"/>
                  </a:lnTo>
                  <a:lnTo>
                    <a:pt x="6085" y="8430"/>
                  </a:lnTo>
                  <a:lnTo>
                    <a:pt x="6085" y="2703"/>
                  </a:lnTo>
                  <a:cubicBezTo>
                    <a:pt x="6085" y="2620"/>
                    <a:pt x="6025" y="2560"/>
                    <a:pt x="5954" y="2560"/>
                  </a:cubicBezTo>
                  <a:cubicBezTo>
                    <a:pt x="5870" y="2560"/>
                    <a:pt x="5811" y="2620"/>
                    <a:pt x="5811" y="2703"/>
                  </a:cubicBezTo>
                  <a:lnTo>
                    <a:pt x="5811" y="7549"/>
                  </a:lnTo>
                  <a:cubicBezTo>
                    <a:pt x="5632" y="7311"/>
                    <a:pt x="5382" y="6989"/>
                    <a:pt x="5037" y="6668"/>
                  </a:cubicBezTo>
                  <a:cubicBezTo>
                    <a:pt x="4668" y="6299"/>
                    <a:pt x="4263" y="6013"/>
                    <a:pt x="3870" y="5799"/>
                  </a:cubicBezTo>
                  <a:cubicBezTo>
                    <a:pt x="3406" y="5561"/>
                    <a:pt x="2930" y="5418"/>
                    <a:pt x="2453" y="5394"/>
                  </a:cubicBezTo>
                  <a:lnTo>
                    <a:pt x="2453" y="3322"/>
                  </a:lnTo>
                  <a:cubicBezTo>
                    <a:pt x="2930" y="3310"/>
                    <a:pt x="3406" y="3179"/>
                    <a:pt x="3870" y="2918"/>
                  </a:cubicBezTo>
                  <a:cubicBezTo>
                    <a:pt x="4263" y="2715"/>
                    <a:pt x="4668" y="2417"/>
                    <a:pt x="5037" y="2048"/>
                  </a:cubicBezTo>
                  <a:cubicBezTo>
                    <a:pt x="5370" y="1715"/>
                    <a:pt x="5632" y="1394"/>
                    <a:pt x="5811" y="1167"/>
                  </a:cubicBezTo>
                  <a:lnTo>
                    <a:pt x="5811" y="2025"/>
                  </a:lnTo>
                  <a:cubicBezTo>
                    <a:pt x="5811" y="2108"/>
                    <a:pt x="5870" y="2167"/>
                    <a:pt x="5954" y="2167"/>
                  </a:cubicBezTo>
                  <a:cubicBezTo>
                    <a:pt x="6025" y="2167"/>
                    <a:pt x="6085" y="2108"/>
                    <a:pt x="6085" y="2025"/>
                  </a:cubicBezTo>
                  <a:lnTo>
                    <a:pt x="6085" y="274"/>
                  </a:lnTo>
                  <a:close/>
                  <a:moveTo>
                    <a:pt x="5930" y="0"/>
                  </a:moveTo>
                  <a:cubicBezTo>
                    <a:pt x="5858" y="0"/>
                    <a:pt x="5799" y="60"/>
                    <a:pt x="5799" y="143"/>
                  </a:cubicBezTo>
                  <a:lnTo>
                    <a:pt x="5799" y="679"/>
                  </a:lnTo>
                  <a:cubicBezTo>
                    <a:pt x="5728" y="810"/>
                    <a:pt x="5370" y="1334"/>
                    <a:pt x="4835" y="1846"/>
                  </a:cubicBezTo>
                  <a:cubicBezTo>
                    <a:pt x="4263" y="2382"/>
                    <a:pt x="3370" y="3037"/>
                    <a:pt x="2299" y="3037"/>
                  </a:cubicBezTo>
                  <a:lnTo>
                    <a:pt x="715" y="3037"/>
                  </a:lnTo>
                  <a:cubicBezTo>
                    <a:pt x="310" y="3037"/>
                    <a:pt x="1" y="3370"/>
                    <a:pt x="1" y="3751"/>
                  </a:cubicBezTo>
                  <a:lnTo>
                    <a:pt x="1" y="4918"/>
                  </a:lnTo>
                  <a:cubicBezTo>
                    <a:pt x="1" y="5323"/>
                    <a:pt x="322" y="5632"/>
                    <a:pt x="715" y="5632"/>
                  </a:cubicBezTo>
                  <a:lnTo>
                    <a:pt x="1013" y="5632"/>
                  </a:lnTo>
                  <a:lnTo>
                    <a:pt x="1013" y="7668"/>
                  </a:lnTo>
                  <a:cubicBezTo>
                    <a:pt x="1013" y="7740"/>
                    <a:pt x="1072" y="7799"/>
                    <a:pt x="1144" y="7799"/>
                  </a:cubicBezTo>
                  <a:lnTo>
                    <a:pt x="1727" y="7799"/>
                  </a:lnTo>
                  <a:cubicBezTo>
                    <a:pt x="1787" y="7799"/>
                    <a:pt x="1846" y="7763"/>
                    <a:pt x="1858" y="7692"/>
                  </a:cubicBezTo>
                  <a:lnTo>
                    <a:pt x="1989" y="7216"/>
                  </a:lnTo>
                  <a:lnTo>
                    <a:pt x="2453" y="7216"/>
                  </a:lnTo>
                  <a:cubicBezTo>
                    <a:pt x="2525" y="7216"/>
                    <a:pt x="2584" y="7156"/>
                    <a:pt x="2584" y="7085"/>
                  </a:cubicBezTo>
                  <a:lnTo>
                    <a:pt x="2584" y="6204"/>
                  </a:lnTo>
                  <a:cubicBezTo>
                    <a:pt x="2584" y="6132"/>
                    <a:pt x="2525" y="6073"/>
                    <a:pt x="2453" y="6073"/>
                  </a:cubicBezTo>
                  <a:lnTo>
                    <a:pt x="2287" y="6073"/>
                  </a:lnTo>
                  <a:lnTo>
                    <a:pt x="2406" y="5632"/>
                  </a:lnTo>
                  <a:cubicBezTo>
                    <a:pt x="3430" y="5668"/>
                    <a:pt x="4299" y="6299"/>
                    <a:pt x="4835" y="6823"/>
                  </a:cubicBezTo>
                  <a:cubicBezTo>
                    <a:pt x="5370" y="7335"/>
                    <a:pt x="5704" y="7859"/>
                    <a:pt x="5799" y="7990"/>
                  </a:cubicBezTo>
                  <a:lnTo>
                    <a:pt x="5799" y="8525"/>
                  </a:lnTo>
                  <a:cubicBezTo>
                    <a:pt x="5799" y="8609"/>
                    <a:pt x="5858" y="8668"/>
                    <a:pt x="5930" y="8668"/>
                  </a:cubicBezTo>
                  <a:lnTo>
                    <a:pt x="6811" y="8668"/>
                  </a:lnTo>
                  <a:cubicBezTo>
                    <a:pt x="6882" y="8668"/>
                    <a:pt x="6942" y="8609"/>
                    <a:pt x="6942" y="8525"/>
                  </a:cubicBezTo>
                  <a:lnTo>
                    <a:pt x="6942" y="5465"/>
                  </a:lnTo>
                  <a:cubicBezTo>
                    <a:pt x="7525" y="5394"/>
                    <a:pt x="7954" y="4918"/>
                    <a:pt x="7954" y="4322"/>
                  </a:cubicBezTo>
                  <a:cubicBezTo>
                    <a:pt x="7954" y="3775"/>
                    <a:pt x="7525" y="3275"/>
                    <a:pt x="6942" y="3203"/>
                  </a:cubicBezTo>
                  <a:lnTo>
                    <a:pt x="6942" y="143"/>
                  </a:lnTo>
                  <a:cubicBezTo>
                    <a:pt x="6942" y="60"/>
                    <a:pt x="6882" y="0"/>
                    <a:pt x="68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44"/>
            <p:cNvSpPr/>
            <p:nvPr/>
          </p:nvSpPr>
          <p:spPr>
            <a:xfrm>
              <a:off x="3039143" y="3528205"/>
              <a:ext cx="21995" cy="8753"/>
            </a:xfrm>
            <a:custGeom>
              <a:avLst/>
              <a:gdLst/>
              <a:ahLst/>
              <a:cxnLst/>
              <a:rect l="l" t="t" r="r" b="b"/>
              <a:pathLst>
                <a:path w="691" h="275" extrusionOk="0">
                  <a:moveTo>
                    <a:pt x="131" y="0"/>
                  </a:moveTo>
                  <a:cubicBezTo>
                    <a:pt x="60" y="0"/>
                    <a:pt x="0" y="60"/>
                    <a:pt x="0" y="131"/>
                  </a:cubicBezTo>
                  <a:cubicBezTo>
                    <a:pt x="0" y="215"/>
                    <a:pt x="60" y="274"/>
                    <a:pt x="131" y="274"/>
                  </a:cubicBezTo>
                  <a:lnTo>
                    <a:pt x="560" y="274"/>
                  </a:lnTo>
                  <a:cubicBezTo>
                    <a:pt x="631" y="274"/>
                    <a:pt x="691" y="215"/>
                    <a:pt x="691" y="131"/>
                  </a:cubicBezTo>
                  <a:cubicBezTo>
                    <a:pt x="691" y="60"/>
                    <a:pt x="631" y="0"/>
                    <a:pt x="5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44"/>
            <p:cNvSpPr/>
            <p:nvPr/>
          </p:nvSpPr>
          <p:spPr>
            <a:xfrm>
              <a:off x="3019408" y="3475622"/>
              <a:ext cx="20499" cy="18875"/>
            </a:xfrm>
            <a:custGeom>
              <a:avLst/>
              <a:gdLst/>
              <a:ahLst/>
              <a:cxnLst/>
              <a:rect l="l" t="t" r="r" b="b"/>
              <a:pathLst>
                <a:path w="644" h="593" extrusionOk="0">
                  <a:moveTo>
                    <a:pt x="501" y="0"/>
                  </a:moveTo>
                  <a:cubicBezTo>
                    <a:pt x="468" y="0"/>
                    <a:pt x="436" y="15"/>
                    <a:pt x="406" y="45"/>
                  </a:cubicBezTo>
                  <a:lnTo>
                    <a:pt x="96" y="355"/>
                  </a:lnTo>
                  <a:cubicBezTo>
                    <a:pt x="1" y="450"/>
                    <a:pt x="61" y="593"/>
                    <a:pt x="180" y="593"/>
                  </a:cubicBezTo>
                  <a:cubicBezTo>
                    <a:pt x="215" y="593"/>
                    <a:pt x="263" y="581"/>
                    <a:pt x="275" y="557"/>
                  </a:cubicBezTo>
                  <a:lnTo>
                    <a:pt x="584" y="235"/>
                  </a:lnTo>
                  <a:cubicBezTo>
                    <a:pt x="644" y="200"/>
                    <a:pt x="644" y="104"/>
                    <a:pt x="596" y="45"/>
                  </a:cubicBezTo>
                  <a:cubicBezTo>
                    <a:pt x="567" y="15"/>
                    <a:pt x="534" y="0"/>
                    <a:pt x="50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44"/>
            <p:cNvSpPr/>
            <p:nvPr/>
          </p:nvSpPr>
          <p:spPr>
            <a:xfrm>
              <a:off x="3020554" y="3570348"/>
              <a:ext cx="19353" cy="18621"/>
            </a:xfrm>
            <a:custGeom>
              <a:avLst/>
              <a:gdLst/>
              <a:ahLst/>
              <a:cxnLst/>
              <a:rect l="l" t="t" r="r" b="b"/>
              <a:pathLst>
                <a:path w="608" h="585" extrusionOk="0">
                  <a:moveTo>
                    <a:pt x="155" y="1"/>
                  </a:moveTo>
                  <a:cubicBezTo>
                    <a:pt x="123" y="1"/>
                    <a:pt x="90" y="16"/>
                    <a:pt x="60" y="46"/>
                  </a:cubicBezTo>
                  <a:cubicBezTo>
                    <a:pt x="1" y="105"/>
                    <a:pt x="1" y="176"/>
                    <a:pt x="60" y="236"/>
                  </a:cubicBezTo>
                  <a:lnTo>
                    <a:pt x="370" y="546"/>
                  </a:lnTo>
                  <a:cubicBezTo>
                    <a:pt x="397" y="572"/>
                    <a:pt x="431" y="585"/>
                    <a:pt x="463" y="585"/>
                  </a:cubicBezTo>
                  <a:cubicBezTo>
                    <a:pt x="503" y="585"/>
                    <a:pt x="541" y="566"/>
                    <a:pt x="560" y="534"/>
                  </a:cubicBezTo>
                  <a:cubicBezTo>
                    <a:pt x="608" y="498"/>
                    <a:pt x="608" y="403"/>
                    <a:pt x="560" y="355"/>
                  </a:cubicBezTo>
                  <a:lnTo>
                    <a:pt x="251" y="46"/>
                  </a:lnTo>
                  <a:cubicBezTo>
                    <a:pt x="221" y="16"/>
                    <a:pt x="188" y="1"/>
                    <a:pt x="15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4" name="Google Shape;1254;p44"/>
          <p:cNvGrpSpPr/>
          <p:nvPr/>
        </p:nvGrpSpPr>
        <p:grpSpPr>
          <a:xfrm>
            <a:off x="2867185" y="2858860"/>
            <a:ext cx="343269" cy="342505"/>
            <a:chOff x="1745217" y="1515471"/>
            <a:chExt cx="343269" cy="342505"/>
          </a:xfrm>
        </p:grpSpPr>
        <p:sp>
          <p:nvSpPr>
            <p:cNvPr id="1255" name="Google Shape;1255;p44"/>
            <p:cNvSpPr/>
            <p:nvPr/>
          </p:nvSpPr>
          <p:spPr>
            <a:xfrm>
              <a:off x="1854448" y="1647096"/>
              <a:ext cx="22012" cy="21630"/>
            </a:xfrm>
            <a:custGeom>
              <a:avLst/>
              <a:gdLst/>
              <a:ahLst/>
              <a:cxnLst/>
              <a:rect l="l" t="t" r="r" b="b"/>
              <a:pathLst>
                <a:path w="691" h="679" extrusionOk="0">
                  <a:moveTo>
                    <a:pt x="346" y="0"/>
                  </a:moveTo>
                  <a:cubicBezTo>
                    <a:pt x="155" y="0"/>
                    <a:pt x="0" y="155"/>
                    <a:pt x="0" y="345"/>
                  </a:cubicBezTo>
                  <a:cubicBezTo>
                    <a:pt x="0" y="536"/>
                    <a:pt x="155" y="679"/>
                    <a:pt x="346" y="679"/>
                  </a:cubicBezTo>
                  <a:cubicBezTo>
                    <a:pt x="536" y="679"/>
                    <a:pt x="691" y="536"/>
                    <a:pt x="691" y="345"/>
                  </a:cubicBezTo>
                  <a:cubicBezTo>
                    <a:pt x="691" y="155"/>
                    <a:pt x="536" y="0"/>
                    <a:pt x="34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44"/>
            <p:cNvSpPr/>
            <p:nvPr/>
          </p:nvSpPr>
          <p:spPr>
            <a:xfrm>
              <a:off x="1906021" y="1647096"/>
              <a:ext cx="21661" cy="21630"/>
            </a:xfrm>
            <a:custGeom>
              <a:avLst/>
              <a:gdLst/>
              <a:ahLst/>
              <a:cxnLst/>
              <a:rect l="l" t="t" r="r" b="b"/>
              <a:pathLst>
                <a:path w="680" h="679" extrusionOk="0">
                  <a:moveTo>
                    <a:pt x="334" y="0"/>
                  </a:moveTo>
                  <a:cubicBezTo>
                    <a:pt x="143" y="0"/>
                    <a:pt x="0" y="155"/>
                    <a:pt x="0" y="345"/>
                  </a:cubicBezTo>
                  <a:cubicBezTo>
                    <a:pt x="0" y="536"/>
                    <a:pt x="143" y="679"/>
                    <a:pt x="334" y="679"/>
                  </a:cubicBezTo>
                  <a:cubicBezTo>
                    <a:pt x="524" y="679"/>
                    <a:pt x="679" y="536"/>
                    <a:pt x="679" y="345"/>
                  </a:cubicBezTo>
                  <a:cubicBezTo>
                    <a:pt x="679" y="155"/>
                    <a:pt x="524" y="0"/>
                    <a:pt x="33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1257;p44"/>
            <p:cNvSpPr/>
            <p:nvPr/>
          </p:nvSpPr>
          <p:spPr>
            <a:xfrm>
              <a:off x="1956830" y="1647096"/>
              <a:ext cx="22044" cy="21630"/>
            </a:xfrm>
            <a:custGeom>
              <a:avLst/>
              <a:gdLst/>
              <a:ahLst/>
              <a:cxnLst/>
              <a:rect l="l" t="t" r="r" b="b"/>
              <a:pathLst>
                <a:path w="692" h="679" extrusionOk="0">
                  <a:moveTo>
                    <a:pt x="346" y="0"/>
                  </a:moveTo>
                  <a:cubicBezTo>
                    <a:pt x="156" y="0"/>
                    <a:pt x="1" y="155"/>
                    <a:pt x="1" y="345"/>
                  </a:cubicBezTo>
                  <a:cubicBezTo>
                    <a:pt x="1" y="536"/>
                    <a:pt x="156" y="679"/>
                    <a:pt x="346" y="679"/>
                  </a:cubicBezTo>
                  <a:cubicBezTo>
                    <a:pt x="537" y="679"/>
                    <a:pt x="691" y="536"/>
                    <a:pt x="691" y="345"/>
                  </a:cubicBezTo>
                  <a:cubicBezTo>
                    <a:pt x="691" y="155"/>
                    <a:pt x="537" y="0"/>
                    <a:pt x="34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Google Shape;1258;p44"/>
            <p:cNvSpPr/>
            <p:nvPr/>
          </p:nvSpPr>
          <p:spPr>
            <a:xfrm>
              <a:off x="1745217" y="1515471"/>
              <a:ext cx="343269" cy="342505"/>
            </a:xfrm>
            <a:custGeom>
              <a:avLst/>
              <a:gdLst/>
              <a:ahLst/>
              <a:cxnLst/>
              <a:rect l="l" t="t" r="r" b="b"/>
              <a:pathLst>
                <a:path w="10776" h="10752" extrusionOk="0">
                  <a:moveTo>
                    <a:pt x="5382" y="1"/>
                  </a:moveTo>
                  <a:cubicBezTo>
                    <a:pt x="3953" y="1"/>
                    <a:pt x="2608" y="453"/>
                    <a:pt x="1596" y="1286"/>
                  </a:cubicBezTo>
                  <a:cubicBezTo>
                    <a:pt x="560" y="2144"/>
                    <a:pt x="0" y="3251"/>
                    <a:pt x="0" y="4465"/>
                  </a:cubicBezTo>
                  <a:cubicBezTo>
                    <a:pt x="0" y="5513"/>
                    <a:pt x="465" y="6561"/>
                    <a:pt x="1274" y="7359"/>
                  </a:cubicBezTo>
                  <a:cubicBezTo>
                    <a:pt x="2072" y="8121"/>
                    <a:pt x="3120" y="8645"/>
                    <a:pt x="4298" y="8835"/>
                  </a:cubicBezTo>
                  <a:cubicBezTo>
                    <a:pt x="4310" y="9442"/>
                    <a:pt x="4108" y="10014"/>
                    <a:pt x="3703" y="10478"/>
                  </a:cubicBezTo>
                  <a:cubicBezTo>
                    <a:pt x="3655" y="10514"/>
                    <a:pt x="3644" y="10597"/>
                    <a:pt x="3679" y="10657"/>
                  </a:cubicBezTo>
                  <a:cubicBezTo>
                    <a:pt x="3703" y="10704"/>
                    <a:pt x="3763" y="10752"/>
                    <a:pt x="3834" y="10752"/>
                  </a:cubicBezTo>
                  <a:cubicBezTo>
                    <a:pt x="5025" y="10752"/>
                    <a:pt x="6084" y="9966"/>
                    <a:pt x="6442" y="8835"/>
                  </a:cubicBezTo>
                  <a:cubicBezTo>
                    <a:pt x="7406" y="8668"/>
                    <a:pt x="8287" y="8299"/>
                    <a:pt x="9013" y="7752"/>
                  </a:cubicBezTo>
                  <a:cubicBezTo>
                    <a:pt x="9097" y="7692"/>
                    <a:pt x="9109" y="7585"/>
                    <a:pt x="9049" y="7513"/>
                  </a:cubicBezTo>
                  <a:cubicBezTo>
                    <a:pt x="9014" y="7465"/>
                    <a:pt x="8963" y="7441"/>
                    <a:pt x="8913" y="7441"/>
                  </a:cubicBezTo>
                  <a:cubicBezTo>
                    <a:pt x="8877" y="7441"/>
                    <a:pt x="8841" y="7453"/>
                    <a:pt x="8811" y="7478"/>
                  </a:cubicBezTo>
                  <a:cubicBezTo>
                    <a:pt x="8096" y="8014"/>
                    <a:pt x="7215" y="8371"/>
                    <a:pt x="6275" y="8502"/>
                  </a:cubicBezTo>
                  <a:cubicBezTo>
                    <a:pt x="6203" y="8525"/>
                    <a:pt x="6156" y="8561"/>
                    <a:pt x="6132" y="8621"/>
                  </a:cubicBezTo>
                  <a:cubicBezTo>
                    <a:pt x="5894" y="9549"/>
                    <a:pt x="5120" y="10216"/>
                    <a:pt x="4215" y="10371"/>
                  </a:cubicBezTo>
                  <a:cubicBezTo>
                    <a:pt x="4537" y="9859"/>
                    <a:pt x="4703" y="9264"/>
                    <a:pt x="4644" y="8656"/>
                  </a:cubicBezTo>
                  <a:cubicBezTo>
                    <a:pt x="4644" y="8585"/>
                    <a:pt x="4572" y="8502"/>
                    <a:pt x="4489" y="8490"/>
                  </a:cubicBezTo>
                  <a:cubicBezTo>
                    <a:pt x="2084" y="8144"/>
                    <a:pt x="346" y="6442"/>
                    <a:pt x="346" y="4430"/>
                  </a:cubicBezTo>
                  <a:cubicBezTo>
                    <a:pt x="346" y="2156"/>
                    <a:pt x="2608" y="310"/>
                    <a:pt x="5382" y="310"/>
                  </a:cubicBezTo>
                  <a:cubicBezTo>
                    <a:pt x="8168" y="310"/>
                    <a:pt x="10430" y="2156"/>
                    <a:pt x="10430" y="4430"/>
                  </a:cubicBezTo>
                  <a:cubicBezTo>
                    <a:pt x="10430" y="5370"/>
                    <a:pt x="10025" y="6287"/>
                    <a:pt x="9311" y="7013"/>
                  </a:cubicBezTo>
                  <a:cubicBezTo>
                    <a:pt x="9251" y="7097"/>
                    <a:pt x="9251" y="7192"/>
                    <a:pt x="9311" y="7252"/>
                  </a:cubicBezTo>
                  <a:cubicBezTo>
                    <a:pt x="9353" y="7281"/>
                    <a:pt x="9397" y="7296"/>
                    <a:pt x="9439" y="7296"/>
                  </a:cubicBezTo>
                  <a:cubicBezTo>
                    <a:pt x="9481" y="7296"/>
                    <a:pt x="9519" y="7281"/>
                    <a:pt x="9549" y="7252"/>
                  </a:cubicBezTo>
                  <a:cubicBezTo>
                    <a:pt x="10347" y="6466"/>
                    <a:pt x="10775" y="5454"/>
                    <a:pt x="10775" y="4430"/>
                  </a:cubicBezTo>
                  <a:cubicBezTo>
                    <a:pt x="10775" y="3263"/>
                    <a:pt x="10204" y="2144"/>
                    <a:pt x="9180" y="1286"/>
                  </a:cubicBezTo>
                  <a:cubicBezTo>
                    <a:pt x="8168" y="453"/>
                    <a:pt x="6811" y="1"/>
                    <a:pt x="53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Head of Personnel Department Job Description by Slidesgo">
  <a:themeElements>
    <a:clrScheme name="Simple Light">
      <a:dk1>
        <a:srgbClr val="14192E"/>
      </a:dk1>
      <a:lt1>
        <a:srgbClr val="495777"/>
      </a:lt1>
      <a:dk2>
        <a:srgbClr val="7F8DA0"/>
      </a:dk2>
      <a:lt2>
        <a:srgbClr val="E52036"/>
      </a:lt2>
      <a:accent1>
        <a:srgbClr val="EB7B93"/>
      </a:accent1>
      <a:accent2>
        <a:srgbClr val="FCE5ED"/>
      </a:accent2>
      <a:accent3>
        <a:srgbClr val="8BA3C5"/>
      </a:accent3>
      <a:accent4>
        <a:srgbClr val="B2C5DB"/>
      </a:accent4>
      <a:accent5>
        <a:srgbClr val="EDF7FF"/>
      </a:accent5>
      <a:accent6>
        <a:srgbClr val="FFFFFF"/>
      </a:accent6>
      <a:hlink>
        <a:srgbClr val="14192E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E2A47"/>
      </a:dk1>
      <a:lt1>
        <a:srgbClr val="FFFFFF"/>
      </a:lt1>
      <a:dk2>
        <a:srgbClr val="869FB2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869FB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108b31e-acdd-45f1-997a-68a0556f30f4">
      <Terms xmlns="http://schemas.microsoft.com/office/infopath/2007/PartnerControls"/>
    </lcf76f155ced4ddcb4097134ff3c332f>
    <Region xmlns="b108b31e-acdd-45f1-997a-68a0556f30f4" xsi:nil="true"/>
    <One_x002d_LineSummary xmlns="b108b31e-acdd-45f1-997a-68a0556f30f4" xsi:nil="true"/>
    <ResourceTopic xmlns="b108b31e-acdd-45f1-997a-68a0556f30f4" xsi:nil="true"/>
    <ResourceType xmlns="b108b31e-acdd-45f1-997a-68a0556f30f4" xsi:nil="true"/>
    <Audience xmlns="b108b31e-acdd-45f1-997a-68a0556f30f4" xsi:nil="true"/>
    <TaxCatchAll xmlns="3108dbb9-caae-4c0d-9133-6a25b88eb72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5A40462222DF4B844ED570B26466BE" ma:contentTypeVersion="21" ma:contentTypeDescription="Create a new document." ma:contentTypeScope="" ma:versionID="f5a4d84c0e44cfda3e3daaddfb025dcc">
  <xsd:schema xmlns:xsd="http://www.w3.org/2001/XMLSchema" xmlns:xs="http://www.w3.org/2001/XMLSchema" xmlns:p="http://schemas.microsoft.com/office/2006/metadata/properties" xmlns:ns2="b108b31e-acdd-45f1-997a-68a0556f30f4" xmlns:ns3="3108dbb9-caae-4c0d-9133-6a25b88eb72e" targetNamespace="http://schemas.microsoft.com/office/2006/metadata/properties" ma:root="true" ma:fieldsID="d982d9c33878ac012e530f2d2e614025" ns2:_="" ns3:_="">
    <xsd:import namespace="b108b31e-acdd-45f1-997a-68a0556f30f4"/>
    <xsd:import namespace="3108dbb9-caae-4c0d-9133-6a25b88eb72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ResourceType" minOccurs="0"/>
                <xsd:element ref="ns2:ResourceTopic" minOccurs="0"/>
                <xsd:element ref="ns2:Audience" minOccurs="0"/>
                <xsd:element ref="ns2:Region" minOccurs="0"/>
                <xsd:element ref="ns2:One_x002d_LineSumma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08b31e-acdd-45f1-997a-68a0556f3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d39e25b7-0a97-41c9-a156-d5f30623568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ResourceType" ma:index="23" nillable="true" ma:displayName="Resource Type" ma:format="Dropdown" ma:internalName="Resource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Lesson Plan"/>
                    <xsd:enumeration value="Presentation"/>
                    <xsd:enumeration value="Worksheet"/>
                    <xsd:enumeration value="Project"/>
                  </xsd:restriction>
                </xsd:simpleType>
              </xsd:element>
            </xsd:sequence>
          </xsd:extension>
        </xsd:complexContent>
      </xsd:complexType>
    </xsd:element>
    <xsd:element name="ResourceTopic" ma:index="24" nillable="true" ma:displayName="Resource Topic" ma:format="Dropdown" ma:internalName="ResourceTopic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areer Development/Awareness"/>
                    <xsd:enumeration value="Integrated Learning"/>
                    <xsd:enumeration value="Universal Foundational Skills"/>
                    <xsd:enumeration value="Career Specific"/>
                  </xsd:restriction>
                </xsd:simpleType>
              </xsd:element>
            </xsd:sequence>
          </xsd:extension>
        </xsd:complexContent>
      </xsd:complexType>
    </xsd:element>
    <xsd:element name="Audience" ma:index="25" nillable="true" ma:displayName="Audience" ma:format="Dropdown" ma:internalName="Audience">
      <xsd:simpleType>
        <xsd:restriction base="dms:Choice">
          <xsd:enumeration value="Middle School"/>
          <xsd:enumeration value="High School"/>
          <xsd:enumeration value="Both"/>
          <xsd:enumeration value="Adults (staff, board)"/>
        </xsd:restriction>
      </xsd:simpleType>
    </xsd:element>
    <xsd:element name="Region" ma:index="26" nillable="true" ma:displayName="Region" ma:format="Dropdown" ma:internalName="Regi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Not Region Specific"/>
                    <xsd:enumeration value="Capital"/>
                    <xsd:enumeration value="Central"/>
                    <xsd:enumeration value="Finger Lakes"/>
                    <xsd:enumeration value="Hudson Valley"/>
                    <xsd:enumeration value="Long Island"/>
                    <xsd:enumeration value="Mohawk Valley"/>
                    <xsd:enumeration value="North Country"/>
                    <xsd:enumeration value="New York City"/>
                    <xsd:enumeration value="Southern Tier"/>
                    <xsd:enumeration value="Western Region"/>
                  </xsd:restriction>
                </xsd:simpleType>
              </xsd:element>
            </xsd:sequence>
          </xsd:extension>
        </xsd:complexContent>
      </xsd:complexType>
    </xsd:element>
    <xsd:element name="One_x002d_LineSummary" ma:index="28" nillable="true" ma:displayName="One-Line Summary" ma:format="Dropdown" ma:internalName="One_x002d_LineSummary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08dbb9-caae-4c0d-9133-6a25b88eb72e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b1b2bf1b-a2b3-4d98-9eb0-3afb8aedabce}" ma:internalName="TaxCatchAll" ma:showField="CatchAllData" ma:web="3108dbb9-caae-4c0d-9133-6a25b88eb72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27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49B7A04-776E-4D30-9D2A-02839B450AAE}">
  <ds:schemaRefs>
    <ds:schemaRef ds:uri="3108dbb9-caae-4c0d-9133-6a25b88eb72e"/>
    <ds:schemaRef ds:uri="b108b31e-acdd-45f1-997a-68a0556f30f4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DB366DD-E086-4F63-A1E6-94A7178E74A6}">
  <ds:schemaRefs>
    <ds:schemaRef ds:uri="3108dbb9-caae-4c0d-9133-6a25b88eb72e"/>
    <ds:schemaRef ds:uri="b108b31e-acdd-45f1-997a-68a0556f30f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F84CC90-8B72-4CB7-B897-13D32D4166D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9</Slides>
  <Notes>8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Head of Personnel Department Job Description by Slidesgo</vt:lpstr>
      <vt:lpstr>Slidesgo Final Pages</vt:lpstr>
      <vt:lpstr>template</vt:lpstr>
      <vt:lpstr>Functions and responsibilities</vt:lpstr>
      <vt:lpstr>Employee benefits</vt:lpstr>
      <vt:lpstr>Job description I</vt:lpstr>
      <vt:lpstr>Job description II</vt:lpstr>
      <vt:lpstr>Job description III</vt:lpstr>
      <vt:lpstr>Role goals</vt:lpstr>
      <vt:lpstr>Work styles</vt:lpstr>
      <vt:lpstr>Knowledge required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 of personnel department job description</dc:title>
  <dc:creator>Sanzo, Ariel (DOL)</dc:creator>
  <cp:revision>21</cp:revision>
  <dcterms:modified xsi:type="dcterms:W3CDTF">2024-08-14T20:17:55Z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0x0101005C5A40462222DF4B844ED570B26466BE</vt:lpwstr>
  </property>
  <property fmtid="{D5CDD505-2E9C-101B-9397-08002B2CF9AE}" pid="3" name="MediaServiceImageTags">
    <vt:lpwstr/>
  </property>
</Properties>
</file>