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4"/>
    <p:sldMasterId id="2147483673" r:id="rId5"/>
  </p:sldMasterIdLst>
  <p:notesMasterIdLst>
    <p:notesMasterId r:id="rId28"/>
  </p:notesMasterIdLst>
  <p:sldIdLst>
    <p:sldId id="256" r:id="rId6"/>
    <p:sldId id="263" r:id="rId7"/>
    <p:sldId id="305" r:id="rId8"/>
    <p:sldId id="261" r:id="rId9"/>
    <p:sldId id="260" r:id="rId10"/>
    <p:sldId id="301" r:id="rId11"/>
    <p:sldId id="302" r:id="rId12"/>
    <p:sldId id="303" r:id="rId13"/>
    <p:sldId id="304" r:id="rId14"/>
    <p:sldId id="309" r:id="rId15"/>
    <p:sldId id="308" r:id="rId16"/>
    <p:sldId id="296" r:id="rId17"/>
    <p:sldId id="307" r:id="rId18"/>
    <p:sldId id="297" r:id="rId19"/>
    <p:sldId id="266" r:id="rId20"/>
    <p:sldId id="267" r:id="rId21"/>
    <p:sldId id="268" r:id="rId22"/>
    <p:sldId id="269" r:id="rId23"/>
    <p:sldId id="270" r:id="rId24"/>
    <p:sldId id="271" r:id="rId25"/>
    <p:sldId id="299" r:id="rId26"/>
    <p:sldId id="298" r:id="rId27"/>
  </p:sldIdLst>
  <p:sldSz cx="9144000" cy="5143500" type="screen16x9"/>
  <p:notesSz cx="6858000" cy="9144000"/>
  <p:embeddedFontLst>
    <p:embeddedFont>
      <p:font typeface="Albert Sans" panose="020B0604020202020204" charset="0"/>
      <p:regular r:id="rId29"/>
      <p:bold r:id="rId30"/>
      <p:italic r:id="rId31"/>
      <p:boldItalic r:id="rId32"/>
    </p:embeddedFont>
    <p:embeddedFont>
      <p:font typeface="Bayon" panose="020B0604020202020204" charset="0"/>
      <p:regular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0C4E4A-6FD9-E429-3946-22487C266683}" v="12" dt="2024-08-14T20:22:13.617"/>
  </p1510:revLst>
</p1510:revInfo>
</file>

<file path=ppt/tableStyles.xml><?xml version="1.0" encoding="utf-8"?>
<a:tblStyleLst xmlns:a="http://schemas.openxmlformats.org/drawingml/2006/main" def="{A7C1E4CB-4B60-4005-8F63-8CF81466CEC6}">
  <a:tblStyle styleId="{A7C1E4CB-4B60-4005-8F63-8CF81466CE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5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font" Target="fonts/font2.fntdata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zo, Ariel (LABOR)" userId="S::ariel.sanzo@labor.ny.gov::3b82a084-d86d-468f-9048-8f632a124b38" providerId="AD" clId="Web-{665AB8F2-9C23-34B4-5746-98E3A15AF007}"/>
    <pc:docChg chg="modSld">
      <pc:chgData name="Sanzo, Ariel (LABOR)" userId="S::ariel.sanzo@labor.ny.gov::3b82a084-d86d-468f-9048-8f632a124b38" providerId="AD" clId="Web-{665AB8F2-9C23-34B4-5746-98E3A15AF007}" dt="2024-07-12T12:48:50.251" v="7" actId="20577"/>
      <pc:docMkLst>
        <pc:docMk/>
      </pc:docMkLst>
      <pc:sldChg chg="modSp">
        <pc:chgData name="Sanzo, Ariel (LABOR)" userId="S::ariel.sanzo@labor.ny.gov::3b82a084-d86d-468f-9048-8f632a124b38" providerId="AD" clId="Web-{665AB8F2-9C23-34B4-5746-98E3A15AF007}" dt="2024-07-12T12:48:50.251" v="7" actId="20577"/>
        <pc:sldMkLst>
          <pc:docMk/>
          <pc:sldMk cId="3905655719" sldId="302"/>
        </pc:sldMkLst>
        <pc:spChg chg="mod">
          <ac:chgData name="Sanzo, Ariel (LABOR)" userId="S::ariel.sanzo@labor.ny.gov::3b82a084-d86d-468f-9048-8f632a124b38" providerId="AD" clId="Web-{665AB8F2-9C23-34B4-5746-98E3A15AF007}" dt="2024-07-12T12:48:50.251" v="7" actId="20577"/>
          <ac:spMkLst>
            <pc:docMk/>
            <pc:sldMk cId="3905655719" sldId="302"/>
            <ac:spMk id="6" creationId="{BA7B0994-275B-F76D-DCAA-5819120FC32F}"/>
          </ac:spMkLst>
        </pc:spChg>
      </pc:sldChg>
    </pc:docChg>
  </pc:docChgLst>
  <pc:docChgLst>
    <pc:chgData name="Sanzo, Ariel (LABOR)" userId="S::ariel.sanzo@labor.ny.gov::3b82a084-d86d-468f-9048-8f632a124b38" providerId="AD" clId="Web-{B224499C-F89F-B04C-3B79-4D493CA6E124}"/>
    <pc:docChg chg="modSld">
      <pc:chgData name="Sanzo, Ariel (LABOR)" userId="S::ariel.sanzo@labor.ny.gov::3b82a084-d86d-468f-9048-8f632a124b38" providerId="AD" clId="Web-{B224499C-F89F-B04C-3B79-4D493CA6E124}" dt="2024-07-12T14:13:12.540" v="52" actId="20577"/>
      <pc:docMkLst>
        <pc:docMk/>
      </pc:docMkLst>
      <pc:sldChg chg="modSp">
        <pc:chgData name="Sanzo, Ariel (LABOR)" userId="S::ariel.sanzo@labor.ny.gov::3b82a084-d86d-468f-9048-8f632a124b38" providerId="AD" clId="Web-{B224499C-F89F-B04C-3B79-4D493CA6E124}" dt="2024-07-12T14:13:12.540" v="52" actId="20577"/>
        <pc:sldMkLst>
          <pc:docMk/>
          <pc:sldMk cId="0" sldId="256"/>
        </pc:sldMkLst>
        <pc:spChg chg="mod">
          <ac:chgData name="Sanzo, Ariel (LABOR)" userId="S::ariel.sanzo@labor.ny.gov::3b82a084-d86d-468f-9048-8f632a124b38" providerId="AD" clId="Web-{B224499C-F89F-B04C-3B79-4D493CA6E124}" dt="2024-07-12T14:13:12.540" v="52" actId="20577"/>
          <ac:spMkLst>
            <pc:docMk/>
            <pc:sldMk cId="0" sldId="256"/>
            <ac:spMk id="175" creationId="{00000000-0000-0000-0000-000000000000}"/>
          </ac:spMkLst>
        </pc:spChg>
      </pc:sldChg>
      <pc:sldChg chg="modSp">
        <pc:chgData name="Sanzo, Ariel (LABOR)" userId="S::ariel.sanzo@labor.ny.gov::3b82a084-d86d-468f-9048-8f632a124b38" providerId="AD" clId="Web-{B224499C-F89F-B04C-3B79-4D493CA6E124}" dt="2024-07-12T13:47:41.069" v="20" actId="20577"/>
        <pc:sldMkLst>
          <pc:docMk/>
          <pc:sldMk cId="0" sldId="260"/>
        </pc:sldMkLst>
        <pc:spChg chg="mod">
          <ac:chgData name="Sanzo, Ariel (LABOR)" userId="S::ariel.sanzo@labor.ny.gov::3b82a084-d86d-468f-9048-8f632a124b38" providerId="AD" clId="Web-{B224499C-F89F-B04C-3B79-4D493CA6E124}" dt="2024-07-12T13:47:41.069" v="20" actId="20577"/>
          <ac:spMkLst>
            <pc:docMk/>
            <pc:sldMk cId="0" sldId="260"/>
            <ac:spMk id="413" creationId="{00000000-0000-0000-0000-000000000000}"/>
          </ac:spMkLst>
        </pc:spChg>
      </pc:sldChg>
      <pc:sldChg chg="addSp modSp">
        <pc:chgData name="Sanzo, Ariel (LABOR)" userId="S::ariel.sanzo@labor.ny.gov::3b82a084-d86d-468f-9048-8f632a124b38" providerId="AD" clId="Web-{B224499C-F89F-B04C-3B79-4D493CA6E124}" dt="2024-07-12T13:47:46.178" v="21" actId="20577"/>
        <pc:sldMkLst>
          <pc:docMk/>
          <pc:sldMk cId="1295791004" sldId="301"/>
        </pc:sldMkLst>
        <pc:spChg chg="add mod">
          <ac:chgData name="Sanzo, Ariel (LABOR)" userId="S::ariel.sanzo@labor.ny.gov::3b82a084-d86d-468f-9048-8f632a124b38" providerId="AD" clId="Web-{B224499C-F89F-B04C-3B79-4D493CA6E124}" dt="2024-07-12T13:44:58.412" v="4" actId="1076"/>
          <ac:spMkLst>
            <pc:docMk/>
            <pc:sldMk cId="1295791004" sldId="301"/>
            <ac:spMk id="4" creationId="{43E445E7-710B-DC04-FF1A-66CA2FEF27B1}"/>
          </ac:spMkLst>
        </pc:spChg>
        <pc:spChg chg="mod">
          <ac:chgData name="Sanzo, Ariel (LABOR)" userId="S::ariel.sanzo@labor.ny.gov::3b82a084-d86d-468f-9048-8f632a124b38" providerId="AD" clId="Web-{B224499C-F89F-B04C-3B79-4D493CA6E124}" dt="2024-07-12T13:47:46.178" v="21" actId="20577"/>
          <ac:spMkLst>
            <pc:docMk/>
            <pc:sldMk cId="1295791004" sldId="301"/>
            <ac:spMk id="413" creationId="{00000000-0000-0000-0000-000000000000}"/>
          </ac:spMkLst>
        </pc:spChg>
      </pc:sldChg>
      <pc:sldChg chg="addSp modSp">
        <pc:chgData name="Sanzo, Ariel (LABOR)" userId="S::ariel.sanzo@labor.ny.gov::3b82a084-d86d-468f-9048-8f632a124b38" providerId="AD" clId="Web-{B224499C-F89F-B04C-3B79-4D493CA6E124}" dt="2024-07-12T13:48:14.006" v="31" actId="20577"/>
        <pc:sldMkLst>
          <pc:docMk/>
          <pc:sldMk cId="3905655719" sldId="302"/>
        </pc:sldMkLst>
        <pc:spChg chg="add mod">
          <ac:chgData name="Sanzo, Ariel (LABOR)" userId="S::ariel.sanzo@labor.ny.gov::3b82a084-d86d-468f-9048-8f632a124b38" providerId="AD" clId="Web-{B224499C-F89F-B04C-3B79-4D493CA6E124}" dt="2024-07-12T13:44:54.818" v="3" actId="1076"/>
          <ac:spMkLst>
            <pc:docMk/>
            <pc:sldMk cId="3905655719" sldId="302"/>
            <ac:spMk id="4" creationId="{197A364B-1F56-5481-503A-250E4D479568}"/>
          </ac:spMkLst>
        </pc:spChg>
        <pc:spChg chg="mod">
          <ac:chgData name="Sanzo, Ariel (LABOR)" userId="S::ariel.sanzo@labor.ny.gov::3b82a084-d86d-468f-9048-8f632a124b38" providerId="AD" clId="Web-{B224499C-F89F-B04C-3B79-4D493CA6E124}" dt="2024-07-12T13:48:14.006" v="31" actId="20577"/>
          <ac:spMkLst>
            <pc:docMk/>
            <pc:sldMk cId="3905655719" sldId="302"/>
            <ac:spMk id="6" creationId="{BA7B0994-275B-F76D-DCAA-5819120FC32F}"/>
          </ac:spMkLst>
        </pc:spChg>
      </pc:sldChg>
      <pc:sldChg chg="addSp modSp">
        <pc:chgData name="Sanzo, Ariel (LABOR)" userId="S::ariel.sanzo@labor.ny.gov::3b82a084-d86d-468f-9048-8f632a124b38" providerId="AD" clId="Web-{B224499C-F89F-B04C-3B79-4D493CA6E124}" dt="2024-07-12T13:46:09.944" v="18" actId="1076"/>
        <pc:sldMkLst>
          <pc:docMk/>
          <pc:sldMk cId="4202113898" sldId="303"/>
        </pc:sldMkLst>
        <pc:spChg chg="add mod">
          <ac:chgData name="Sanzo, Ariel (LABOR)" userId="S::ariel.sanzo@labor.ny.gov::3b82a084-d86d-468f-9048-8f632a124b38" providerId="AD" clId="Web-{B224499C-F89F-B04C-3B79-4D493CA6E124}" dt="2024-07-12T13:46:09.944" v="18" actId="1076"/>
          <ac:spMkLst>
            <pc:docMk/>
            <pc:sldMk cId="4202113898" sldId="303"/>
            <ac:spMk id="4" creationId="{E561C4F6-DB33-A796-9BE5-F1747F06BB3F}"/>
          </ac:spMkLst>
        </pc:spChg>
        <pc:spChg chg="mod">
          <ac:chgData name="Sanzo, Ariel (LABOR)" userId="S::ariel.sanzo@labor.ny.gov::3b82a084-d86d-468f-9048-8f632a124b38" providerId="AD" clId="Web-{B224499C-F89F-B04C-3B79-4D493CA6E124}" dt="2024-07-12T13:46:01.303" v="16" actId="14100"/>
          <ac:spMkLst>
            <pc:docMk/>
            <pc:sldMk cId="4202113898" sldId="303"/>
            <ac:spMk id="6" creationId="{36DACC91-719F-8275-5844-8FFB9E688B1E}"/>
          </ac:spMkLst>
        </pc:spChg>
      </pc:sldChg>
    </pc:docChg>
  </pc:docChgLst>
  <pc:docChgLst>
    <pc:chgData name="Henry, Tiffany (LABOR)" userId="S::tiffany.henry@labor.ny.gov::ded2a923-68aa-4ea0-91b8-16f8352d702d" providerId="AD" clId="Web-{3BB3BC20-37EB-78EE-62A3-2D45406B006A}"/>
    <pc:docChg chg="addSld modSld">
      <pc:chgData name="Henry, Tiffany (LABOR)" userId="S::tiffany.henry@labor.ny.gov::ded2a923-68aa-4ea0-91b8-16f8352d702d" providerId="AD" clId="Web-{3BB3BC20-37EB-78EE-62A3-2D45406B006A}" dt="2024-07-12T15:09:18.267" v="216" actId="1076"/>
      <pc:docMkLst>
        <pc:docMk/>
      </pc:docMkLst>
      <pc:sldChg chg="addSp delSp modSp">
        <pc:chgData name="Henry, Tiffany (LABOR)" userId="S::tiffany.henry@labor.ny.gov::ded2a923-68aa-4ea0-91b8-16f8352d702d" providerId="AD" clId="Web-{3BB3BC20-37EB-78EE-62A3-2D45406B006A}" dt="2024-07-12T13:48:10.317" v="41" actId="20577"/>
        <pc:sldMkLst>
          <pc:docMk/>
          <pc:sldMk cId="0" sldId="261"/>
        </pc:sldMkLst>
        <pc:spChg chg="mod">
          <ac:chgData name="Henry, Tiffany (LABOR)" userId="S::tiffany.henry@labor.ny.gov::ded2a923-68aa-4ea0-91b8-16f8352d702d" providerId="AD" clId="Web-{3BB3BC20-37EB-78EE-62A3-2D45406B006A}" dt="2024-07-12T13:48:03.332" v="22" actId="1076"/>
          <ac:spMkLst>
            <pc:docMk/>
            <pc:sldMk cId="0" sldId="261"/>
            <ac:spMk id="543" creationId="{00000000-0000-0000-0000-000000000000}"/>
          </ac:spMkLst>
        </pc:spChg>
        <pc:spChg chg="mod">
          <ac:chgData name="Henry, Tiffany (LABOR)" userId="S::tiffany.henry@labor.ny.gov::ded2a923-68aa-4ea0-91b8-16f8352d702d" providerId="AD" clId="Web-{3BB3BC20-37EB-78EE-62A3-2D45406B006A}" dt="2024-07-12T13:48:10.317" v="41" actId="20577"/>
          <ac:spMkLst>
            <pc:docMk/>
            <pc:sldMk cId="0" sldId="261"/>
            <ac:spMk id="554" creationId="{00000000-0000-0000-0000-000000000000}"/>
          </ac:spMkLst>
        </pc:spChg>
        <pc:spChg chg="add del">
          <ac:chgData name="Henry, Tiffany (LABOR)" userId="S::tiffany.henry@labor.ny.gov::ded2a923-68aa-4ea0-91b8-16f8352d702d" providerId="AD" clId="Web-{3BB3BC20-37EB-78EE-62A3-2D45406B006A}" dt="2024-07-12T13:48:05.582" v="24"/>
          <ac:spMkLst>
            <pc:docMk/>
            <pc:sldMk cId="0" sldId="261"/>
            <ac:spMk id="556" creationId="{00000000-0000-0000-0000-000000000000}"/>
          </ac:spMkLst>
        </pc:spChg>
      </pc:sldChg>
      <pc:sldChg chg="addSp delSp modSp">
        <pc:chgData name="Henry, Tiffany (LABOR)" userId="S::tiffany.henry@labor.ny.gov::ded2a923-68aa-4ea0-91b8-16f8352d702d" providerId="AD" clId="Web-{3BB3BC20-37EB-78EE-62A3-2D45406B006A}" dt="2024-07-12T15:09:18.267" v="216" actId="1076"/>
        <pc:sldMkLst>
          <pc:docMk/>
          <pc:sldMk cId="0" sldId="263"/>
        </pc:sldMkLst>
        <pc:spChg chg="add del mod">
          <ac:chgData name="Henry, Tiffany (LABOR)" userId="S::tiffany.henry@labor.ny.gov::ded2a923-68aa-4ea0-91b8-16f8352d702d" providerId="AD" clId="Web-{3BB3BC20-37EB-78EE-62A3-2D45406B006A}" dt="2024-07-12T14:47:56.971" v="112"/>
          <ac:spMkLst>
            <pc:docMk/>
            <pc:sldMk cId="0" sldId="263"/>
            <ac:spMk id="4" creationId="{10C730FA-FC17-D5B6-45B8-74B8EB38B9E3}"/>
          </ac:spMkLst>
        </pc:spChg>
        <pc:spChg chg="mod">
          <ac:chgData name="Henry, Tiffany (LABOR)" userId="S::tiffany.henry@labor.ny.gov::ded2a923-68aa-4ea0-91b8-16f8352d702d" providerId="AD" clId="Web-{3BB3BC20-37EB-78EE-62A3-2D45406B006A}" dt="2024-07-12T15:09:18.267" v="216" actId="1076"/>
          <ac:spMkLst>
            <pc:docMk/>
            <pc:sldMk cId="0" sldId="263"/>
            <ac:spMk id="746" creationId="{00000000-0000-0000-0000-000000000000}"/>
          </ac:spMkLst>
        </pc:spChg>
        <pc:spChg chg="mod">
          <ac:chgData name="Henry, Tiffany (LABOR)" userId="S::tiffany.henry@labor.ny.gov::ded2a923-68aa-4ea0-91b8-16f8352d702d" providerId="AD" clId="Web-{3BB3BC20-37EB-78EE-62A3-2D45406B006A}" dt="2024-07-12T14:53:57.518" v="206" actId="1076"/>
          <ac:spMkLst>
            <pc:docMk/>
            <pc:sldMk cId="0" sldId="263"/>
            <ac:spMk id="748" creationId="{00000000-0000-0000-0000-000000000000}"/>
          </ac:spMkLst>
        </pc:spChg>
        <pc:picChg chg="add del mod">
          <ac:chgData name="Henry, Tiffany (LABOR)" userId="S::tiffany.henry@labor.ny.gov::ded2a923-68aa-4ea0-91b8-16f8352d702d" providerId="AD" clId="Web-{3BB3BC20-37EB-78EE-62A3-2D45406B006A}" dt="2024-07-12T14:49:37.190" v="119"/>
          <ac:picMkLst>
            <pc:docMk/>
            <pc:sldMk cId="0" sldId="263"/>
            <ac:picMk id="2" creationId="{A715770C-E9AF-071C-3636-1E27E0BF7A08}"/>
          </ac:picMkLst>
        </pc:picChg>
        <pc:picChg chg="add del mod modCrop">
          <ac:chgData name="Henry, Tiffany (LABOR)" userId="S::tiffany.henry@labor.ny.gov::ded2a923-68aa-4ea0-91b8-16f8352d702d" providerId="AD" clId="Web-{3BB3BC20-37EB-78EE-62A3-2D45406B006A}" dt="2024-07-12T15:09:07.501" v="215" actId="1076"/>
          <ac:picMkLst>
            <pc:docMk/>
            <pc:sldMk cId="0" sldId="263"/>
            <ac:picMk id="747" creationId="{00000000-0000-0000-0000-000000000000}"/>
          </ac:picMkLst>
        </pc:picChg>
      </pc:sldChg>
      <pc:sldChg chg="add replId">
        <pc:chgData name="Henry, Tiffany (LABOR)" userId="S::tiffany.henry@labor.ny.gov::ded2a923-68aa-4ea0-91b8-16f8352d702d" providerId="AD" clId="Web-{3BB3BC20-37EB-78EE-62A3-2D45406B006A}" dt="2024-07-12T14:34:42.785" v="42"/>
        <pc:sldMkLst>
          <pc:docMk/>
          <pc:sldMk cId="983222120" sldId="305"/>
        </pc:sldMkLst>
      </pc:sldChg>
    </pc:docChg>
  </pc:docChgLst>
  <pc:docChgLst>
    <pc:chgData name="Henry, Tiffany (LABOR)" userId="S::tiffany.henry@labor.ny.gov::ded2a923-68aa-4ea0-91b8-16f8352d702d" providerId="AD" clId="Web-{FED90EE8-4FD2-9238-9BE9-AAA25FF537B5}"/>
    <pc:docChg chg="modSld">
      <pc:chgData name="Henry, Tiffany (LABOR)" userId="S::tiffany.henry@labor.ny.gov::ded2a923-68aa-4ea0-91b8-16f8352d702d" providerId="AD" clId="Web-{FED90EE8-4FD2-9238-9BE9-AAA25FF537B5}" dt="2024-07-12T15:49:52.633" v="98" actId="20577"/>
      <pc:docMkLst>
        <pc:docMk/>
      </pc:docMkLst>
      <pc:sldChg chg="modSp">
        <pc:chgData name="Henry, Tiffany (LABOR)" userId="S::tiffany.henry@labor.ny.gov::ded2a923-68aa-4ea0-91b8-16f8352d702d" providerId="AD" clId="Web-{FED90EE8-4FD2-9238-9BE9-AAA25FF537B5}" dt="2024-07-12T15:49:52.633" v="98" actId="20577"/>
        <pc:sldMkLst>
          <pc:docMk/>
          <pc:sldMk cId="0" sldId="261"/>
        </pc:sldMkLst>
        <pc:spChg chg="mod">
          <ac:chgData name="Henry, Tiffany (LABOR)" userId="S::tiffany.henry@labor.ny.gov::ded2a923-68aa-4ea0-91b8-16f8352d702d" providerId="AD" clId="Web-{FED90EE8-4FD2-9238-9BE9-AAA25FF537B5}" dt="2024-07-12T15:47:42.054" v="87" actId="20577"/>
          <ac:spMkLst>
            <pc:docMk/>
            <pc:sldMk cId="0" sldId="261"/>
            <ac:spMk id="554" creationId="{00000000-0000-0000-0000-000000000000}"/>
          </ac:spMkLst>
        </pc:spChg>
        <pc:spChg chg="mod">
          <ac:chgData name="Henry, Tiffany (LABOR)" userId="S::tiffany.henry@labor.ny.gov::ded2a923-68aa-4ea0-91b8-16f8352d702d" providerId="AD" clId="Web-{FED90EE8-4FD2-9238-9BE9-AAA25FF537B5}" dt="2024-07-12T15:49:52.633" v="98" actId="20577"/>
          <ac:spMkLst>
            <pc:docMk/>
            <pc:sldMk cId="0" sldId="261"/>
            <ac:spMk id="556" creationId="{00000000-0000-0000-0000-000000000000}"/>
          </ac:spMkLst>
        </pc:spChg>
      </pc:sldChg>
    </pc:docChg>
  </pc:docChgLst>
  <pc:docChgLst>
    <pc:chgData name="DeRouville, Erin R (LABOR)" userId="S::erin.derouville@labor.ny.gov::19f0492a-9cf7-423f-a782-8e20733e0667" providerId="AD" clId="Web-{EA0C4E4A-6FD9-E429-3946-22487C266683}"/>
    <pc:docChg chg="delSld modSld">
      <pc:chgData name="DeRouville, Erin R (LABOR)" userId="S::erin.derouville@labor.ny.gov::19f0492a-9cf7-423f-a782-8e20733e0667" providerId="AD" clId="Web-{EA0C4E4A-6FD9-E429-3946-22487C266683}" dt="2024-08-14T20:22:13.617" v="10" actId="20577"/>
      <pc:docMkLst>
        <pc:docMk/>
      </pc:docMkLst>
      <pc:sldChg chg="modSp">
        <pc:chgData name="DeRouville, Erin R (LABOR)" userId="S::erin.derouville@labor.ny.gov::19f0492a-9cf7-423f-a782-8e20733e0667" providerId="AD" clId="Web-{EA0C4E4A-6FD9-E429-3946-22487C266683}" dt="2024-08-14T20:22:13.617" v="10" actId="20577"/>
        <pc:sldMkLst>
          <pc:docMk/>
          <pc:sldMk cId="0" sldId="256"/>
        </pc:sldMkLst>
        <pc:spChg chg="mod">
          <ac:chgData name="DeRouville, Erin R (LABOR)" userId="S::erin.derouville@labor.ny.gov::19f0492a-9cf7-423f-a782-8e20733e0667" providerId="AD" clId="Web-{EA0C4E4A-6FD9-E429-3946-22487C266683}" dt="2024-08-14T20:22:13.617" v="10" actId="20577"/>
          <ac:spMkLst>
            <pc:docMk/>
            <pc:sldMk cId="0" sldId="256"/>
            <ac:spMk id="175" creationId="{00000000-0000-0000-0000-000000000000}"/>
          </ac:spMkLst>
        </pc:spChg>
      </pc:sldChg>
      <pc:sldChg chg="modSp">
        <pc:chgData name="DeRouville, Erin R (LABOR)" userId="S::erin.derouville@labor.ny.gov::19f0492a-9cf7-423f-a782-8e20733e0667" providerId="AD" clId="Web-{EA0C4E4A-6FD9-E429-3946-22487C266683}" dt="2024-08-14T20:20:37.914" v="1" actId="20577"/>
        <pc:sldMkLst>
          <pc:docMk/>
          <pc:sldMk cId="0" sldId="260"/>
        </pc:sldMkLst>
        <pc:spChg chg="mod">
          <ac:chgData name="DeRouville, Erin R (LABOR)" userId="S::erin.derouville@labor.ny.gov::19f0492a-9cf7-423f-a782-8e20733e0667" providerId="AD" clId="Web-{EA0C4E4A-6FD9-E429-3946-22487C266683}" dt="2024-08-14T20:20:37.914" v="1" actId="20577"/>
          <ac:spMkLst>
            <pc:docMk/>
            <pc:sldMk cId="0" sldId="260"/>
            <ac:spMk id="413" creationId="{00000000-0000-0000-0000-000000000000}"/>
          </ac:spMkLst>
        </pc:spChg>
      </pc:sldChg>
      <pc:sldChg chg="del">
        <pc:chgData name="DeRouville, Erin R (LABOR)" userId="S::erin.derouville@labor.ny.gov::19f0492a-9cf7-423f-a782-8e20733e0667" providerId="AD" clId="Web-{EA0C4E4A-6FD9-E429-3946-22487C266683}" dt="2024-08-14T20:22:02.710" v="9"/>
        <pc:sldMkLst>
          <pc:docMk/>
          <pc:sldMk cId="0" sldId="295"/>
        </pc:sldMkLst>
      </pc:sldChg>
      <pc:sldChg chg="modSp">
        <pc:chgData name="DeRouville, Erin R (LABOR)" userId="S::erin.derouville@labor.ny.gov::19f0492a-9cf7-423f-a782-8e20733e0667" providerId="AD" clId="Web-{EA0C4E4A-6FD9-E429-3946-22487C266683}" dt="2024-08-14T20:21:57.632" v="8" actId="14100"/>
        <pc:sldMkLst>
          <pc:docMk/>
          <pc:sldMk cId="3491965762" sldId="297"/>
        </pc:sldMkLst>
        <pc:spChg chg="mod">
          <ac:chgData name="DeRouville, Erin R (LABOR)" userId="S::erin.derouville@labor.ny.gov::19f0492a-9cf7-423f-a782-8e20733e0667" providerId="AD" clId="Web-{EA0C4E4A-6FD9-E429-3946-22487C266683}" dt="2024-08-14T20:21:57.632" v="8" actId="14100"/>
          <ac:spMkLst>
            <pc:docMk/>
            <pc:sldMk cId="3491965762" sldId="297"/>
            <ac:spMk id="413" creationId="{00000000-0000-0000-0000-000000000000}"/>
          </ac:spMkLst>
        </pc:spChg>
      </pc:sldChg>
    </pc:docChg>
  </pc:docChgLst>
  <pc:docChgLst>
    <pc:chgData name="Sanzo, Ariel (LABOR)" userId="S::ariel.sanzo@labor.ny.gov::3b82a084-d86d-468f-9048-8f632a124b38" providerId="AD" clId="Web-{0CC8341C-8C5F-7001-81C9-9620AC8023A0}"/>
    <pc:docChg chg="addSld delSld modSld">
      <pc:chgData name="Sanzo, Ariel (LABOR)" userId="S::ariel.sanzo@labor.ny.gov::3b82a084-d86d-468f-9048-8f632a124b38" providerId="AD" clId="Web-{0CC8341C-8C5F-7001-81C9-9620AC8023A0}" dt="2024-07-12T16:06:40.025" v="145" actId="20577"/>
      <pc:docMkLst>
        <pc:docMk/>
      </pc:docMkLst>
      <pc:sldChg chg="modSp new del">
        <pc:chgData name="Sanzo, Ariel (LABOR)" userId="S::ariel.sanzo@labor.ny.gov::3b82a084-d86d-468f-9048-8f632a124b38" providerId="AD" clId="Web-{0CC8341C-8C5F-7001-81C9-9620AC8023A0}" dt="2024-07-12T16:05:40.713" v="4"/>
        <pc:sldMkLst>
          <pc:docMk/>
          <pc:sldMk cId="2931299881" sldId="306"/>
        </pc:sldMkLst>
        <pc:spChg chg="mod">
          <ac:chgData name="Sanzo, Ariel (LABOR)" userId="S::ariel.sanzo@labor.ny.gov::3b82a084-d86d-468f-9048-8f632a124b38" providerId="AD" clId="Web-{0CC8341C-8C5F-7001-81C9-9620AC8023A0}" dt="2024-07-12T16:05:35.525" v="2" actId="20577"/>
          <ac:spMkLst>
            <pc:docMk/>
            <pc:sldMk cId="2931299881" sldId="306"/>
            <ac:spMk id="2" creationId="{8028A4B5-2B5E-B12F-1222-21722BFDC906}"/>
          </ac:spMkLst>
        </pc:spChg>
      </pc:sldChg>
      <pc:sldChg chg="modSp new">
        <pc:chgData name="Sanzo, Ariel (LABOR)" userId="S::ariel.sanzo@labor.ny.gov::3b82a084-d86d-468f-9048-8f632a124b38" providerId="AD" clId="Web-{0CC8341C-8C5F-7001-81C9-9620AC8023A0}" dt="2024-07-12T16:06:40.025" v="145" actId="20577"/>
        <pc:sldMkLst>
          <pc:docMk/>
          <pc:sldMk cId="491940570" sldId="307"/>
        </pc:sldMkLst>
        <pc:spChg chg="mod">
          <ac:chgData name="Sanzo, Ariel (LABOR)" userId="S::ariel.sanzo@labor.ny.gov::3b82a084-d86d-468f-9048-8f632a124b38" providerId="AD" clId="Web-{0CC8341C-8C5F-7001-81C9-9620AC8023A0}" dt="2024-07-12T16:06:02.853" v="46" actId="20577"/>
          <ac:spMkLst>
            <pc:docMk/>
            <pc:sldMk cId="491940570" sldId="307"/>
            <ac:spMk id="2" creationId="{24E038D4-13C4-0C75-A330-38B6C26F364F}"/>
          </ac:spMkLst>
        </pc:spChg>
        <pc:spChg chg="mod">
          <ac:chgData name="Sanzo, Ariel (LABOR)" userId="S::ariel.sanzo@labor.ny.gov::3b82a084-d86d-468f-9048-8f632a124b38" providerId="AD" clId="Web-{0CC8341C-8C5F-7001-81C9-9620AC8023A0}" dt="2024-07-12T16:06:40.025" v="145" actId="20577"/>
          <ac:spMkLst>
            <pc:docMk/>
            <pc:sldMk cId="491940570" sldId="307"/>
            <ac:spMk id="3" creationId="{9DA49DFB-A9A6-AED7-6955-B1E77F7DD47F}"/>
          </ac:spMkLst>
        </pc:spChg>
      </pc:sldChg>
    </pc:docChg>
  </pc:docChgLst>
  <pc:docChgLst>
    <pc:chgData name="Sanzo, Ariel (LABOR)" userId="S::ariel.sanzo@labor.ny.gov::3b82a084-d86d-468f-9048-8f632a124b38" providerId="AD" clId="Web-{7653EF97-5196-015B-67E9-DAF48643EF17}"/>
    <pc:docChg chg="modSld">
      <pc:chgData name="Sanzo, Ariel (LABOR)" userId="S::ariel.sanzo@labor.ny.gov::3b82a084-d86d-468f-9048-8f632a124b38" providerId="AD" clId="Web-{7653EF97-5196-015B-67E9-DAF48643EF17}" dt="2024-07-12T15:01:22.945" v="1" actId="14100"/>
      <pc:docMkLst>
        <pc:docMk/>
      </pc:docMkLst>
      <pc:sldChg chg="modSp">
        <pc:chgData name="Sanzo, Ariel (LABOR)" userId="S::ariel.sanzo@labor.ny.gov::3b82a084-d86d-468f-9048-8f632a124b38" providerId="AD" clId="Web-{7653EF97-5196-015B-67E9-DAF48643EF17}" dt="2024-07-12T15:01:22.945" v="1" actId="14100"/>
        <pc:sldMkLst>
          <pc:docMk/>
          <pc:sldMk cId="0" sldId="263"/>
        </pc:sldMkLst>
        <pc:spChg chg="mod">
          <ac:chgData name="Sanzo, Ariel (LABOR)" userId="S::ariel.sanzo@labor.ny.gov::3b82a084-d86d-468f-9048-8f632a124b38" providerId="AD" clId="Web-{7653EF97-5196-015B-67E9-DAF48643EF17}" dt="2024-07-12T15:01:22.945" v="1" actId="14100"/>
          <ac:spMkLst>
            <pc:docMk/>
            <pc:sldMk cId="0" sldId="263"/>
            <ac:spMk id="746" creationId="{00000000-0000-0000-0000-000000000000}"/>
          </ac:spMkLst>
        </pc:spChg>
      </pc:sldChg>
    </pc:docChg>
  </pc:docChgLst>
  <pc:docChgLst>
    <pc:chgData name="Sanzo, Ariel (LABOR)" userId="S::ariel.sanzo@labor.ny.gov::3b82a084-d86d-468f-9048-8f632a124b38" providerId="AD" clId="Web-{8DB34082-CB28-7FFC-0BA2-801B3DC070D9}"/>
    <pc:docChg chg="addSld delSld modSld">
      <pc:chgData name="Sanzo, Ariel (LABOR)" userId="S::ariel.sanzo@labor.ny.gov::3b82a084-d86d-468f-9048-8f632a124b38" providerId="AD" clId="Web-{8DB34082-CB28-7FFC-0BA2-801B3DC070D9}" dt="2024-07-11T19:12:59.925" v="195" actId="1076"/>
      <pc:docMkLst>
        <pc:docMk/>
      </pc:docMkLst>
      <pc:sldChg chg="addSp delSp modSp">
        <pc:chgData name="Sanzo, Ariel (LABOR)" userId="S::ariel.sanzo@labor.ny.gov::3b82a084-d86d-468f-9048-8f632a124b38" providerId="AD" clId="Web-{8DB34082-CB28-7FFC-0BA2-801B3DC070D9}" dt="2024-07-11T19:05:59.705" v="155" actId="1076"/>
        <pc:sldMkLst>
          <pc:docMk/>
          <pc:sldMk cId="0" sldId="260"/>
        </pc:sldMkLst>
        <pc:spChg chg="add del mod">
          <ac:chgData name="Sanzo, Ariel (LABOR)" userId="S::ariel.sanzo@labor.ny.gov::3b82a084-d86d-468f-9048-8f632a124b38" providerId="AD" clId="Web-{8DB34082-CB28-7FFC-0BA2-801B3DC070D9}" dt="2024-07-11T19:05:19.252" v="151"/>
          <ac:spMkLst>
            <pc:docMk/>
            <pc:sldMk cId="0" sldId="260"/>
            <ac:spMk id="3" creationId="{5C2FEAFA-FC56-6EBF-FDE7-058C0E66D5C4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03:05.533" v="148" actId="1076"/>
          <ac:spMkLst>
            <pc:docMk/>
            <pc:sldMk cId="0" sldId="260"/>
            <ac:spMk id="412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02:51.002" v="146" actId="20577"/>
          <ac:spMkLst>
            <pc:docMk/>
            <pc:sldMk cId="0" sldId="260"/>
            <ac:spMk id="413" creationId="{00000000-0000-0000-0000-000000000000}"/>
          </ac:spMkLst>
        </pc:spChg>
        <pc:grpChg chg="del">
          <ac:chgData name="Sanzo, Ariel (LABOR)" userId="S::ariel.sanzo@labor.ny.gov::3b82a084-d86d-468f-9048-8f632a124b38" providerId="AD" clId="Web-{8DB34082-CB28-7FFC-0BA2-801B3DC070D9}" dt="2024-07-11T18:58:07.704" v="48"/>
          <ac:grpSpMkLst>
            <pc:docMk/>
            <pc:sldMk cId="0" sldId="260"/>
            <ac:grpSpMk id="414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8DB34082-CB28-7FFC-0BA2-801B3DC070D9}" dt="2024-07-11T18:58:07.704" v="47"/>
          <ac:grpSpMkLst>
            <pc:docMk/>
            <pc:sldMk cId="0" sldId="260"/>
            <ac:grpSpMk id="418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8DB34082-CB28-7FFC-0BA2-801B3DC070D9}" dt="2024-07-11T18:58:07.704" v="46"/>
          <ac:grpSpMkLst>
            <pc:docMk/>
            <pc:sldMk cId="0" sldId="260"/>
            <ac:grpSpMk id="422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8DB34082-CB28-7FFC-0BA2-801B3DC070D9}" dt="2024-07-11T18:58:07.688" v="45"/>
          <ac:grpSpMkLst>
            <pc:docMk/>
            <pc:sldMk cId="0" sldId="260"/>
            <ac:grpSpMk id="445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8DB34082-CB28-7FFC-0BA2-801B3DC070D9}" dt="2024-07-11T18:58:07.688" v="44"/>
          <ac:grpSpMkLst>
            <pc:docMk/>
            <pc:sldMk cId="0" sldId="260"/>
            <ac:grpSpMk id="450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8DB34082-CB28-7FFC-0BA2-801B3DC070D9}" dt="2024-07-11T18:58:04.048" v="42"/>
          <ac:grpSpMkLst>
            <pc:docMk/>
            <pc:sldMk cId="0" sldId="260"/>
            <ac:grpSpMk id="467" creationId="{00000000-0000-0000-0000-000000000000}"/>
          </ac:grpSpMkLst>
        </pc:grpChg>
        <pc:picChg chg="add mod">
          <ac:chgData name="Sanzo, Ariel (LABOR)" userId="S::ariel.sanzo@labor.ny.gov::3b82a084-d86d-468f-9048-8f632a124b38" providerId="AD" clId="Web-{8DB34082-CB28-7FFC-0BA2-801B3DC070D9}" dt="2024-07-11T19:05:59.705" v="155" actId="1076"/>
          <ac:picMkLst>
            <pc:docMk/>
            <pc:sldMk cId="0" sldId="260"/>
            <ac:picMk id="2" creationId="{3931F529-7CCF-4436-E1E7-4ADD8F3A0722}"/>
          </ac:picMkLst>
        </pc:picChg>
        <pc:picChg chg="add mod">
          <ac:chgData name="Sanzo, Ariel (LABOR)" userId="S::ariel.sanzo@labor.ny.gov::3b82a084-d86d-468f-9048-8f632a124b38" providerId="AD" clId="Web-{8DB34082-CB28-7FFC-0BA2-801B3DC070D9}" dt="2024-07-11T19:05:24.502" v="153" actId="14100"/>
          <ac:picMkLst>
            <pc:docMk/>
            <pc:sldMk cId="0" sldId="260"/>
            <ac:picMk id="4" creationId="{9EEF0337-22CE-46AA-34B4-A289CD461867}"/>
          </ac:picMkLst>
        </pc:picChg>
        <pc:cxnChg chg="del">
          <ac:chgData name="Sanzo, Ariel (LABOR)" userId="S::ariel.sanzo@labor.ny.gov::3b82a084-d86d-468f-9048-8f632a124b38" providerId="AD" clId="Web-{8DB34082-CB28-7FFC-0BA2-801B3DC070D9}" dt="2024-07-11T18:58:07.688" v="43"/>
          <ac:cxnSpMkLst>
            <pc:docMk/>
            <pc:sldMk cId="0" sldId="260"/>
            <ac:cxnSpMk id="513" creationId="{00000000-0000-0000-0000-000000000000}"/>
          </ac:cxnSpMkLst>
        </pc:cxnChg>
      </pc:sldChg>
      <pc:sldChg chg="delSp modSp">
        <pc:chgData name="Sanzo, Ariel (LABOR)" userId="S::ariel.sanzo@labor.ny.gov::3b82a084-d86d-468f-9048-8f632a124b38" providerId="AD" clId="Web-{8DB34082-CB28-7FFC-0BA2-801B3DC070D9}" dt="2024-07-11T19:12:59.925" v="195" actId="1076"/>
        <pc:sldMkLst>
          <pc:docMk/>
          <pc:sldMk cId="0" sldId="261"/>
        </pc:sldMkLst>
        <pc:spChg chg="mod">
          <ac:chgData name="Sanzo, Ariel (LABOR)" userId="S::ariel.sanzo@labor.ny.gov::3b82a084-d86d-468f-9048-8f632a124b38" providerId="AD" clId="Web-{8DB34082-CB28-7FFC-0BA2-801B3DC070D9}" dt="2024-07-11T19:12:59.691" v="183" actId="1076"/>
          <ac:spMkLst>
            <pc:docMk/>
            <pc:sldMk cId="0" sldId="261"/>
            <ac:spMk id="518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8DB34082-CB28-7FFC-0BA2-801B3DC070D9}" dt="2024-07-11T19:12:48.300" v="182"/>
          <ac:spMkLst>
            <pc:docMk/>
            <pc:sldMk cId="0" sldId="261"/>
            <ac:spMk id="519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12:59.722" v="185" actId="1076"/>
          <ac:spMkLst>
            <pc:docMk/>
            <pc:sldMk cId="0" sldId="261"/>
            <ac:spMk id="522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8DB34082-CB28-7FFC-0BA2-801B3DC070D9}" dt="2024-07-11T19:12:38.238" v="178"/>
          <ac:spMkLst>
            <pc:docMk/>
            <pc:sldMk cId="0" sldId="261"/>
            <ac:spMk id="526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8DB34082-CB28-7FFC-0BA2-801B3DC070D9}" dt="2024-07-11T19:12:45.785" v="179"/>
          <ac:spMkLst>
            <pc:docMk/>
            <pc:sldMk cId="0" sldId="261"/>
            <ac:spMk id="527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12:59.785" v="187" actId="1076"/>
          <ac:spMkLst>
            <pc:docMk/>
            <pc:sldMk cId="0" sldId="261"/>
            <ac:spMk id="541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12:59.816" v="189" actId="1076"/>
          <ac:spMkLst>
            <pc:docMk/>
            <pc:sldMk cId="0" sldId="261"/>
            <ac:spMk id="543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12:59.863" v="191" actId="1076"/>
          <ac:spMkLst>
            <pc:docMk/>
            <pc:sldMk cId="0" sldId="261"/>
            <ac:spMk id="552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12:59.910" v="194" actId="1076"/>
          <ac:spMkLst>
            <pc:docMk/>
            <pc:sldMk cId="0" sldId="261"/>
            <ac:spMk id="554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8DB34082-CB28-7FFC-0BA2-801B3DC070D9}" dt="2024-07-11T19:12:59.894" v="193" actId="1076"/>
          <ac:spMkLst>
            <pc:docMk/>
            <pc:sldMk cId="0" sldId="261"/>
            <ac:spMk id="556" creationId="{00000000-0000-0000-0000-000000000000}"/>
          </ac:spMkLst>
        </pc:spChg>
        <pc:grpChg chg="mod">
          <ac:chgData name="Sanzo, Ariel (LABOR)" userId="S::ariel.sanzo@labor.ny.gov::3b82a084-d86d-468f-9048-8f632a124b38" providerId="AD" clId="Web-{8DB34082-CB28-7FFC-0BA2-801B3DC070D9}" dt="2024-07-11T19:12:59.753" v="186" actId="1076"/>
          <ac:grpSpMkLst>
            <pc:docMk/>
            <pc:sldMk cId="0" sldId="261"/>
            <ac:grpSpMk id="529" creationId="{00000000-0000-0000-0000-000000000000}"/>
          </ac:grpSpMkLst>
        </pc:grpChg>
        <pc:grpChg chg="mod">
          <ac:chgData name="Sanzo, Ariel (LABOR)" userId="S::ariel.sanzo@labor.ny.gov::3b82a084-d86d-468f-9048-8f632a124b38" providerId="AD" clId="Web-{8DB34082-CB28-7FFC-0BA2-801B3DC070D9}" dt="2024-07-11T19:12:59.831" v="190" actId="1076"/>
          <ac:grpSpMkLst>
            <pc:docMk/>
            <pc:sldMk cId="0" sldId="261"/>
            <ac:grpSpMk id="546" creationId="{00000000-0000-0000-0000-000000000000}"/>
          </ac:grpSpMkLst>
        </pc:grpChg>
        <pc:grpChg chg="mod">
          <ac:chgData name="Sanzo, Ariel (LABOR)" userId="S::ariel.sanzo@labor.ny.gov::3b82a084-d86d-468f-9048-8f632a124b38" providerId="AD" clId="Web-{8DB34082-CB28-7FFC-0BA2-801B3DC070D9}" dt="2024-07-11T19:12:59.925" v="195" actId="1076"/>
          <ac:grpSpMkLst>
            <pc:docMk/>
            <pc:sldMk cId="0" sldId="261"/>
            <ac:grpSpMk id="557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8DB34082-CB28-7FFC-0BA2-801B3DC070D9}" dt="2024-07-11T19:12:46.831" v="180"/>
          <ac:grpSpMkLst>
            <pc:docMk/>
            <pc:sldMk cId="0" sldId="261"/>
            <ac:grpSpMk id="560" creationId="{00000000-0000-0000-0000-000000000000}"/>
          </ac:grpSpMkLst>
        </pc:grpChg>
        <pc:cxnChg chg="mod">
          <ac:chgData name="Sanzo, Ariel (LABOR)" userId="S::ariel.sanzo@labor.ny.gov::3b82a084-d86d-468f-9048-8f632a124b38" providerId="AD" clId="Web-{8DB34082-CB28-7FFC-0BA2-801B3DC070D9}" dt="2024-07-11T19:12:59.706" v="184" actId="1076"/>
          <ac:cxnSpMkLst>
            <pc:docMk/>
            <pc:sldMk cId="0" sldId="261"/>
            <ac:cxnSpMk id="521" creationId="{00000000-0000-0000-0000-000000000000}"/>
          </ac:cxnSpMkLst>
        </pc:cxnChg>
        <pc:cxnChg chg="del mod">
          <ac:chgData name="Sanzo, Ariel (LABOR)" userId="S::ariel.sanzo@labor.ny.gov::3b82a084-d86d-468f-9048-8f632a124b38" providerId="AD" clId="Web-{8DB34082-CB28-7FFC-0BA2-801B3DC070D9}" dt="2024-07-11T19:12:47.831" v="181"/>
          <ac:cxnSpMkLst>
            <pc:docMk/>
            <pc:sldMk cId="0" sldId="261"/>
            <ac:cxnSpMk id="528" creationId="{00000000-0000-0000-0000-000000000000}"/>
          </ac:cxnSpMkLst>
        </pc:cxnChg>
        <pc:cxnChg chg="mod">
          <ac:chgData name="Sanzo, Ariel (LABOR)" userId="S::ariel.sanzo@labor.ny.gov::3b82a084-d86d-468f-9048-8f632a124b38" providerId="AD" clId="Web-{8DB34082-CB28-7FFC-0BA2-801B3DC070D9}" dt="2024-07-11T19:12:59.800" v="188" actId="1076"/>
          <ac:cxnSpMkLst>
            <pc:docMk/>
            <pc:sldMk cId="0" sldId="261"/>
            <ac:cxnSpMk id="542" creationId="{00000000-0000-0000-0000-000000000000}"/>
          </ac:cxnSpMkLst>
        </pc:cxnChg>
        <pc:cxnChg chg="mod">
          <ac:chgData name="Sanzo, Ariel (LABOR)" userId="S::ariel.sanzo@labor.ny.gov::3b82a084-d86d-468f-9048-8f632a124b38" providerId="AD" clId="Web-{8DB34082-CB28-7FFC-0BA2-801B3DC070D9}" dt="2024-07-11T19:12:59.878" v="192" actId="1076"/>
          <ac:cxnSpMkLst>
            <pc:docMk/>
            <pc:sldMk cId="0" sldId="261"/>
            <ac:cxnSpMk id="553" creationId="{00000000-0000-0000-0000-000000000000}"/>
          </ac:cxnSpMkLst>
        </pc:cxnChg>
      </pc:sldChg>
      <pc:sldChg chg="del">
        <pc:chgData name="Sanzo, Ariel (LABOR)" userId="S::ariel.sanzo@labor.ny.gov::3b82a084-d86d-468f-9048-8f632a124b38" providerId="AD" clId="Web-{8DB34082-CB28-7FFC-0BA2-801B3DC070D9}" dt="2024-07-11T18:56:21.454" v="3"/>
        <pc:sldMkLst>
          <pc:docMk/>
          <pc:sldMk cId="0" sldId="272"/>
        </pc:sldMkLst>
      </pc:sldChg>
      <pc:sldChg chg="del">
        <pc:chgData name="Sanzo, Ariel (LABOR)" userId="S::ariel.sanzo@labor.ny.gov::3b82a084-d86d-468f-9048-8f632a124b38" providerId="AD" clId="Web-{8DB34082-CB28-7FFC-0BA2-801B3DC070D9}" dt="2024-07-11T18:56:10.376" v="1"/>
        <pc:sldMkLst>
          <pc:docMk/>
          <pc:sldMk cId="0" sldId="273"/>
        </pc:sldMkLst>
      </pc:sldChg>
      <pc:sldChg chg="add">
        <pc:chgData name="Sanzo, Ariel (LABOR)" userId="S::ariel.sanzo@labor.ny.gov::3b82a084-d86d-468f-9048-8f632a124b38" providerId="AD" clId="Web-{8DB34082-CB28-7FFC-0BA2-801B3DC070D9}" dt="2024-07-11T18:56:07.157" v="0"/>
        <pc:sldMkLst>
          <pc:docMk/>
          <pc:sldMk cId="2898665557" sldId="298"/>
        </pc:sldMkLst>
      </pc:sldChg>
      <pc:sldChg chg="add">
        <pc:chgData name="Sanzo, Ariel (LABOR)" userId="S::ariel.sanzo@labor.ny.gov::3b82a084-d86d-468f-9048-8f632a124b38" providerId="AD" clId="Web-{8DB34082-CB28-7FFC-0BA2-801B3DC070D9}" dt="2024-07-11T18:56:16.751" v="2"/>
        <pc:sldMkLst>
          <pc:docMk/>
          <pc:sldMk cId="551835801" sldId="299"/>
        </pc:sldMkLst>
      </pc:sldChg>
      <pc:sldChg chg="modSp add replId">
        <pc:chgData name="Sanzo, Ariel (LABOR)" userId="S::ariel.sanzo@labor.ny.gov::3b82a084-d86d-468f-9048-8f632a124b38" providerId="AD" clId="Web-{8DB34082-CB28-7FFC-0BA2-801B3DC070D9}" dt="2024-07-11T18:57:59.032" v="41" actId="20577"/>
        <pc:sldMkLst>
          <pc:docMk/>
          <pc:sldMk cId="2633568889" sldId="300"/>
        </pc:sldMkLst>
        <pc:spChg chg="mod">
          <ac:chgData name="Sanzo, Ariel (LABOR)" userId="S::ariel.sanzo@labor.ny.gov::3b82a084-d86d-468f-9048-8f632a124b38" providerId="AD" clId="Web-{8DB34082-CB28-7FFC-0BA2-801B3DC070D9}" dt="2024-07-11T18:57:59.032" v="41" actId="20577"/>
          <ac:spMkLst>
            <pc:docMk/>
            <pc:sldMk cId="2633568889" sldId="300"/>
            <ac:spMk id="412" creationId="{00000000-0000-0000-0000-000000000000}"/>
          </ac:spMkLst>
        </pc:spChg>
      </pc:sldChg>
      <pc:sldChg chg="addSp delSp modSp add replId">
        <pc:chgData name="Sanzo, Ariel (LABOR)" userId="S::ariel.sanzo@labor.ny.gov::3b82a084-d86d-468f-9048-8f632a124b38" providerId="AD" clId="Web-{8DB34082-CB28-7FFC-0BA2-801B3DC070D9}" dt="2024-07-11T19:06:21.409" v="161" actId="1076"/>
        <pc:sldMkLst>
          <pc:docMk/>
          <pc:sldMk cId="1295791004" sldId="301"/>
        </pc:sldMkLst>
        <pc:picChg chg="del">
          <ac:chgData name="Sanzo, Ariel (LABOR)" userId="S::ariel.sanzo@labor.ny.gov::3b82a084-d86d-468f-9048-8f632a124b38" providerId="AD" clId="Web-{8DB34082-CB28-7FFC-0BA2-801B3DC070D9}" dt="2024-07-11T19:06:10.846" v="157"/>
          <ac:picMkLst>
            <pc:docMk/>
            <pc:sldMk cId="1295791004" sldId="301"/>
            <ac:picMk id="2" creationId="{3931F529-7CCF-4436-E1E7-4ADD8F3A0722}"/>
          </ac:picMkLst>
        </pc:picChg>
        <pc:picChg chg="add mod">
          <ac:chgData name="Sanzo, Ariel (LABOR)" userId="S::ariel.sanzo@labor.ny.gov::3b82a084-d86d-468f-9048-8f632a124b38" providerId="AD" clId="Web-{8DB34082-CB28-7FFC-0BA2-801B3DC070D9}" dt="2024-07-11T19:06:21.409" v="161" actId="1076"/>
          <ac:picMkLst>
            <pc:docMk/>
            <pc:sldMk cId="1295791004" sldId="301"/>
            <ac:picMk id="3" creationId="{C9404F36-9054-C3E3-705B-CA818B12CE39}"/>
          </ac:picMkLst>
        </pc:picChg>
        <pc:picChg chg="mod">
          <ac:chgData name="Sanzo, Ariel (LABOR)" userId="S::ariel.sanzo@labor.ny.gov::3b82a084-d86d-468f-9048-8f632a124b38" providerId="AD" clId="Web-{8DB34082-CB28-7FFC-0BA2-801B3DC070D9}" dt="2024-07-11T19:06:13.987" v="158" actId="1076"/>
          <ac:picMkLst>
            <pc:docMk/>
            <pc:sldMk cId="1295791004" sldId="301"/>
            <ac:picMk id="4" creationId="{9EEF0337-22CE-46AA-34B4-A289CD461867}"/>
          </ac:picMkLst>
        </pc:picChg>
      </pc:sldChg>
      <pc:sldChg chg="addSp delSp modSp add replId">
        <pc:chgData name="Sanzo, Ariel (LABOR)" userId="S::ariel.sanzo@labor.ny.gov::3b82a084-d86d-468f-9048-8f632a124b38" providerId="AD" clId="Web-{8DB34082-CB28-7FFC-0BA2-801B3DC070D9}" dt="2024-07-11T19:08:02.487" v="167" actId="1076"/>
        <pc:sldMkLst>
          <pc:docMk/>
          <pc:sldMk cId="3905655719" sldId="302"/>
        </pc:sldMkLst>
        <pc:picChg chg="add mod">
          <ac:chgData name="Sanzo, Ariel (LABOR)" userId="S::ariel.sanzo@labor.ny.gov::3b82a084-d86d-468f-9048-8f632a124b38" providerId="AD" clId="Web-{8DB34082-CB28-7FFC-0BA2-801B3DC070D9}" dt="2024-07-11T19:08:02.487" v="167" actId="1076"/>
          <ac:picMkLst>
            <pc:docMk/>
            <pc:sldMk cId="3905655719" sldId="302"/>
            <ac:picMk id="2" creationId="{A27B8D7D-BD12-D306-8D0A-E15A437B1468}"/>
          </ac:picMkLst>
        </pc:picChg>
        <pc:picChg chg="del">
          <ac:chgData name="Sanzo, Ariel (LABOR)" userId="S::ariel.sanzo@labor.ny.gov::3b82a084-d86d-468f-9048-8f632a124b38" providerId="AD" clId="Web-{8DB34082-CB28-7FFC-0BA2-801B3DC070D9}" dt="2024-07-11T19:07:54.565" v="164"/>
          <ac:picMkLst>
            <pc:docMk/>
            <pc:sldMk cId="3905655719" sldId="302"/>
            <ac:picMk id="3" creationId="{C9404F36-9054-C3E3-705B-CA818B12CE39}"/>
          </ac:picMkLst>
        </pc:picChg>
        <pc:picChg chg="del">
          <ac:chgData name="Sanzo, Ariel (LABOR)" userId="S::ariel.sanzo@labor.ny.gov::3b82a084-d86d-468f-9048-8f632a124b38" providerId="AD" clId="Web-{8DB34082-CB28-7FFC-0BA2-801B3DC070D9}" dt="2024-07-11T19:07:53.815" v="163"/>
          <ac:picMkLst>
            <pc:docMk/>
            <pc:sldMk cId="3905655719" sldId="302"/>
            <ac:picMk id="4" creationId="{9EEF0337-22CE-46AA-34B4-A289CD461867}"/>
          </ac:picMkLst>
        </pc:picChg>
      </pc:sldChg>
      <pc:sldChg chg="addSp delSp modSp add replId">
        <pc:chgData name="Sanzo, Ariel (LABOR)" userId="S::ariel.sanzo@labor.ny.gov::3b82a084-d86d-468f-9048-8f632a124b38" providerId="AD" clId="Web-{8DB34082-CB28-7FFC-0BA2-801B3DC070D9}" dt="2024-07-11T19:09:47.315" v="173" actId="20577"/>
        <pc:sldMkLst>
          <pc:docMk/>
          <pc:sldMk cId="4202113898" sldId="303"/>
        </pc:sldMkLst>
        <pc:spChg chg="mod">
          <ac:chgData name="Sanzo, Ariel (LABOR)" userId="S::ariel.sanzo@labor.ny.gov::3b82a084-d86d-468f-9048-8f632a124b38" providerId="AD" clId="Web-{8DB34082-CB28-7FFC-0BA2-801B3DC070D9}" dt="2024-07-11T19:09:47.315" v="173" actId="20577"/>
          <ac:spMkLst>
            <pc:docMk/>
            <pc:sldMk cId="4202113898" sldId="303"/>
            <ac:spMk id="412" creationId="{00000000-0000-0000-0000-000000000000}"/>
          </ac:spMkLst>
        </pc:spChg>
        <pc:picChg chg="del">
          <ac:chgData name="Sanzo, Ariel (LABOR)" userId="S::ariel.sanzo@labor.ny.gov::3b82a084-d86d-468f-9048-8f632a124b38" providerId="AD" clId="Web-{8DB34082-CB28-7FFC-0BA2-801B3DC070D9}" dt="2024-07-11T19:09:01.190" v="169"/>
          <ac:picMkLst>
            <pc:docMk/>
            <pc:sldMk cId="4202113898" sldId="303"/>
            <ac:picMk id="2" creationId="{A27B8D7D-BD12-D306-8D0A-E15A437B1468}"/>
          </ac:picMkLst>
        </pc:picChg>
        <pc:picChg chg="add mod">
          <ac:chgData name="Sanzo, Ariel (LABOR)" userId="S::ariel.sanzo@labor.ny.gov::3b82a084-d86d-468f-9048-8f632a124b38" providerId="AD" clId="Web-{8DB34082-CB28-7FFC-0BA2-801B3DC070D9}" dt="2024-07-11T19:09:41.284" v="171" actId="14100"/>
          <ac:picMkLst>
            <pc:docMk/>
            <pc:sldMk cId="4202113898" sldId="303"/>
            <ac:picMk id="3" creationId="{E68621FD-B35D-FC28-D269-C8C86ADB1F57}"/>
          </ac:picMkLst>
        </pc:picChg>
      </pc:sldChg>
      <pc:sldChg chg="addSp delSp modSp add replId">
        <pc:chgData name="Sanzo, Ariel (LABOR)" userId="S::ariel.sanzo@labor.ny.gov::3b82a084-d86d-468f-9048-8f632a124b38" providerId="AD" clId="Web-{8DB34082-CB28-7FFC-0BA2-801B3DC070D9}" dt="2024-07-11T19:11:32.222" v="177" actId="1076"/>
        <pc:sldMkLst>
          <pc:docMk/>
          <pc:sldMk cId="1935532645" sldId="304"/>
        </pc:sldMkLst>
        <pc:picChg chg="add mod">
          <ac:chgData name="Sanzo, Ariel (LABOR)" userId="S::ariel.sanzo@labor.ny.gov::3b82a084-d86d-468f-9048-8f632a124b38" providerId="AD" clId="Web-{8DB34082-CB28-7FFC-0BA2-801B3DC070D9}" dt="2024-07-11T19:11:32.222" v="177" actId="1076"/>
          <ac:picMkLst>
            <pc:docMk/>
            <pc:sldMk cId="1935532645" sldId="304"/>
            <ac:picMk id="2" creationId="{F2938AC4-FD57-0CC0-A2EE-EAC3DB910A84}"/>
          </ac:picMkLst>
        </pc:picChg>
        <pc:picChg chg="del">
          <ac:chgData name="Sanzo, Ariel (LABOR)" userId="S::ariel.sanzo@labor.ny.gov::3b82a084-d86d-468f-9048-8f632a124b38" providerId="AD" clId="Web-{8DB34082-CB28-7FFC-0BA2-801B3DC070D9}" dt="2024-07-11T19:11:28.706" v="175"/>
          <ac:picMkLst>
            <pc:docMk/>
            <pc:sldMk cId="1935532645" sldId="304"/>
            <ac:picMk id="3" creationId="{E68621FD-B35D-FC28-D269-C8C86ADB1F57}"/>
          </ac:picMkLst>
        </pc:picChg>
      </pc:sldChg>
    </pc:docChg>
  </pc:docChgLst>
  <pc:docChgLst>
    <pc:chgData name="Sanzo, Ariel (LABOR)" userId="3b82a084-d86d-468f-9048-8f632a124b38" providerId="ADAL" clId="{F559358E-0CFC-4B3D-B2AE-CF41BED34634}"/>
    <pc:docChg chg="delSld modSld">
      <pc:chgData name="Sanzo, Ariel (LABOR)" userId="3b82a084-d86d-468f-9048-8f632a124b38" providerId="ADAL" clId="{F559358E-0CFC-4B3D-B2AE-CF41BED34634}" dt="2024-07-11T17:05:25.500" v="87" actId="47"/>
      <pc:docMkLst>
        <pc:docMk/>
      </pc:docMkLst>
      <pc:sldChg chg="modSp mod">
        <pc:chgData name="Sanzo, Ariel (LABOR)" userId="3b82a084-d86d-468f-9048-8f632a124b38" providerId="ADAL" clId="{F559358E-0CFC-4B3D-B2AE-CF41BED34634}" dt="2024-07-11T17:04:39.014" v="86" actId="14100"/>
        <pc:sldMkLst>
          <pc:docMk/>
          <pc:sldMk cId="0" sldId="256"/>
        </pc:sldMkLst>
        <pc:spChg chg="mod">
          <ac:chgData name="Sanzo, Ariel (LABOR)" userId="3b82a084-d86d-468f-9048-8f632a124b38" providerId="ADAL" clId="{F559358E-0CFC-4B3D-B2AE-CF41BED34634}" dt="2024-07-11T17:04:21.183" v="51" actId="20577"/>
          <ac:spMkLst>
            <pc:docMk/>
            <pc:sldMk cId="0" sldId="256"/>
            <ac:spMk id="175" creationId="{00000000-0000-0000-0000-000000000000}"/>
          </ac:spMkLst>
        </pc:spChg>
        <pc:spChg chg="mod">
          <ac:chgData name="Sanzo, Ariel (LABOR)" userId="3b82a084-d86d-468f-9048-8f632a124b38" providerId="ADAL" clId="{F559358E-0CFC-4B3D-B2AE-CF41BED34634}" dt="2024-07-11T17:04:39.014" v="86" actId="14100"/>
          <ac:spMkLst>
            <pc:docMk/>
            <pc:sldMk cId="0" sldId="256"/>
            <ac:spMk id="176" creationId="{00000000-0000-0000-0000-000000000000}"/>
          </ac:spMkLst>
        </pc:spChg>
      </pc:sldChg>
      <pc:sldChg chg="del">
        <pc:chgData name="Sanzo, Ariel (LABOR)" userId="3b82a084-d86d-468f-9048-8f632a124b38" providerId="ADAL" clId="{F559358E-0CFC-4B3D-B2AE-CF41BED34634}" dt="2024-07-11T17:05:25.500" v="87" actId="47"/>
        <pc:sldMkLst>
          <pc:docMk/>
          <pc:sldMk cId="0" sldId="257"/>
        </pc:sldMkLst>
      </pc:sldChg>
    </pc:docChg>
  </pc:docChgLst>
  <pc:docChgLst>
    <pc:chgData name="Sanzo, Ariel (LABOR)" userId="S::ariel.sanzo@labor.ny.gov::3b82a084-d86d-468f-9048-8f632a124b38" providerId="AD" clId="Web-{BE7DB3CA-8269-F3B1-BD10-0801397ABC03}"/>
    <pc:docChg chg="addSld modSld sldOrd">
      <pc:chgData name="Sanzo, Ariel (LABOR)" userId="S::ariel.sanzo@labor.ny.gov::3b82a084-d86d-468f-9048-8f632a124b38" providerId="AD" clId="Web-{BE7DB3CA-8269-F3B1-BD10-0801397ABC03}" dt="2024-07-12T19:51:34.850" v="643" actId="1076"/>
      <pc:docMkLst>
        <pc:docMk/>
      </pc:docMkLst>
      <pc:sldChg chg="addSp delSp modSp">
        <pc:chgData name="Sanzo, Ariel (LABOR)" userId="S::ariel.sanzo@labor.ny.gov::3b82a084-d86d-468f-9048-8f632a124b38" providerId="AD" clId="Web-{BE7DB3CA-8269-F3B1-BD10-0801397ABC03}" dt="2024-07-12T18:48:47.511" v="27" actId="20577"/>
        <pc:sldMkLst>
          <pc:docMk/>
          <pc:sldMk cId="1935532645" sldId="304"/>
        </pc:sldMkLst>
        <pc:spChg chg="mod">
          <ac:chgData name="Sanzo, Ariel (LABOR)" userId="S::ariel.sanzo@labor.ny.gov::3b82a084-d86d-468f-9048-8f632a124b38" providerId="AD" clId="Web-{BE7DB3CA-8269-F3B1-BD10-0801397ABC03}" dt="2024-07-12T18:48:47.511" v="27" actId="20577"/>
          <ac:spMkLst>
            <pc:docMk/>
            <pc:sldMk cId="1935532645" sldId="304"/>
            <ac:spMk id="6" creationId="{3BBE136E-CD61-C70F-57B9-31676274DE4F}"/>
          </ac:spMkLst>
        </pc:spChg>
        <pc:picChg chg="del">
          <ac:chgData name="Sanzo, Ariel (LABOR)" userId="S::ariel.sanzo@labor.ny.gov::3b82a084-d86d-468f-9048-8f632a124b38" providerId="AD" clId="Web-{BE7DB3CA-8269-F3B1-BD10-0801397ABC03}" dt="2024-07-12T18:44:05.292" v="1"/>
          <ac:picMkLst>
            <pc:docMk/>
            <pc:sldMk cId="1935532645" sldId="304"/>
            <ac:picMk id="2" creationId="{F2938AC4-FD57-0CC0-A2EE-EAC3DB910A84}"/>
          </ac:picMkLst>
        </pc:picChg>
        <pc:picChg chg="add mod">
          <ac:chgData name="Sanzo, Ariel (LABOR)" userId="S::ariel.sanzo@labor.ny.gov::3b82a084-d86d-468f-9048-8f632a124b38" providerId="AD" clId="Web-{BE7DB3CA-8269-F3B1-BD10-0801397ABC03}" dt="2024-07-12T18:44:24.277" v="4" actId="1076"/>
          <ac:picMkLst>
            <pc:docMk/>
            <pc:sldMk cId="1935532645" sldId="304"/>
            <ac:picMk id="3" creationId="{ACA25FD7-EF93-038F-0811-3ACCCDB062C2}"/>
          </ac:picMkLst>
        </pc:picChg>
      </pc:sldChg>
      <pc:sldChg chg="addSp delSp modSp add replId">
        <pc:chgData name="Sanzo, Ariel (LABOR)" userId="S::ariel.sanzo@labor.ny.gov::3b82a084-d86d-468f-9048-8f632a124b38" providerId="AD" clId="Web-{BE7DB3CA-8269-F3B1-BD10-0801397ABC03}" dt="2024-07-12T19:51:34.850" v="643" actId="1076"/>
        <pc:sldMkLst>
          <pc:docMk/>
          <pc:sldMk cId="1495169440" sldId="308"/>
        </pc:sldMkLst>
        <pc:spChg chg="mod">
          <ac:chgData name="Sanzo, Ariel (LABOR)" userId="S::ariel.sanzo@labor.ny.gov::3b82a084-d86d-468f-9048-8f632a124b38" providerId="AD" clId="Web-{BE7DB3CA-8269-F3B1-BD10-0801397ABC03}" dt="2024-07-12T19:51:31.038" v="642" actId="20577"/>
          <ac:spMkLst>
            <pc:docMk/>
            <pc:sldMk cId="1495169440" sldId="308"/>
            <ac:spMk id="6" creationId="{3BBE136E-CD61-C70F-57B9-31676274DE4F}"/>
          </ac:spMkLst>
        </pc:spChg>
        <pc:spChg chg="mod">
          <ac:chgData name="Sanzo, Ariel (LABOR)" userId="S::ariel.sanzo@labor.ny.gov::3b82a084-d86d-468f-9048-8f632a124b38" providerId="AD" clId="Web-{BE7DB3CA-8269-F3B1-BD10-0801397ABC03}" dt="2024-07-12T18:56:38.054" v="449" actId="14100"/>
          <ac:spMkLst>
            <pc:docMk/>
            <pc:sldMk cId="1495169440" sldId="308"/>
            <ac:spMk id="412" creationId="{00000000-0000-0000-0000-000000000000}"/>
          </ac:spMkLst>
        </pc:spChg>
        <pc:picChg chg="del">
          <ac:chgData name="Sanzo, Ariel (LABOR)" userId="S::ariel.sanzo@labor.ny.gov::3b82a084-d86d-468f-9048-8f632a124b38" providerId="AD" clId="Web-{BE7DB3CA-8269-F3B1-BD10-0801397ABC03}" dt="2024-07-12T18:44:06.792" v="2"/>
          <ac:picMkLst>
            <pc:docMk/>
            <pc:sldMk cId="1495169440" sldId="308"/>
            <ac:picMk id="2" creationId="{F2938AC4-FD57-0CC0-A2EE-EAC3DB910A84}"/>
          </ac:picMkLst>
        </pc:picChg>
        <pc:picChg chg="add del mod">
          <ac:chgData name="Sanzo, Ariel (LABOR)" userId="S::ariel.sanzo@labor.ny.gov::3b82a084-d86d-468f-9048-8f632a124b38" providerId="AD" clId="Web-{BE7DB3CA-8269-F3B1-BD10-0801397ABC03}" dt="2024-07-12T18:46:18.902" v="7"/>
          <ac:picMkLst>
            <pc:docMk/>
            <pc:sldMk cId="1495169440" sldId="308"/>
            <ac:picMk id="3" creationId="{5190E56C-5DDF-7874-8296-37C86B35AF8A}"/>
          </ac:picMkLst>
        </pc:picChg>
        <pc:picChg chg="add mod">
          <ac:chgData name="Sanzo, Ariel (LABOR)" userId="S::ariel.sanzo@labor.ny.gov::3b82a084-d86d-468f-9048-8f632a124b38" providerId="AD" clId="Web-{BE7DB3CA-8269-F3B1-BD10-0801397ABC03}" dt="2024-07-12T19:51:34.850" v="643" actId="1076"/>
          <ac:picMkLst>
            <pc:docMk/>
            <pc:sldMk cId="1495169440" sldId="308"/>
            <ac:picMk id="4" creationId="{8B9F6952-5417-DE64-3DB4-6E8973A67E19}"/>
          </ac:picMkLst>
        </pc:picChg>
      </pc:sldChg>
      <pc:sldChg chg="addSp modSp add ord replId">
        <pc:chgData name="Sanzo, Ariel (LABOR)" userId="S::ariel.sanzo@labor.ny.gov::3b82a084-d86d-468f-9048-8f632a124b38" providerId="AD" clId="Web-{BE7DB3CA-8269-F3B1-BD10-0801397ABC03}" dt="2024-07-12T18:53:11.569" v="225" actId="1076"/>
        <pc:sldMkLst>
          <pc:docMk/>
          <pc:sldMk cId="2804920869" sldId="309"/>
        </pc:sldMkLst>
        <pc:spChg chg="mod">
          <ac:chgData name="Sanzo, Ariel (LABOR)" userId="S::ariel.sanzo@labor.ny.gov::3b82a084-d86d-468f-9048-8f632a124b38" providerId="AD" clId="Web-{BE7DB3CA-8269-F3B1-BD10-0801397ABC03}" dt="2024-07-12T18:53:08.616" v="224" actId="20577"/>
          <ac:spMkLst>
            <pc:docMk/>
            <pc:sldMk cId="2804920869" sldId="309"/>
            <ac:spMk id="6" creationId="{3BBE136E-CD61-C70F-57B9-31676274DE4F}"/>
          </ac:spMkLst>
        </pc:spChg>
        <pc:spChg chg="mod">
          <ac:chgData name="Sanzo, Ariel (LABOR)" userId="S::ariel.sanzo@labor.ny.gov::3b82a084-d86d-468f-9048-8f632a124b38" providerId="AD" clId="Web-{BE7DB3CA-8269-F3B1-BD10-0801397ABC03}" dt="2024-07-12T18:49:59.522" v="34" actId="20577"/>
          <ac:spMkLst>
            <pc:docMk/>
            <pc:sldMk cId="2804920869" sldId="309"/>
            <ac:spMk id="412" creationId="{00000000-0000-0000-0000-000000000000}"/>
          </ac:spMkLst>
        </pc:spChg>
        <pc:picChg chg="add mod">
          <ac:chgData name="Sanzo, Ariel (LABOR)" userId="S::ariel.sanzo@labor.ny.gov::3b82a084-d86d-468f-9048-8f632a124b38" providerId="AD" clId="Web-{BE7DB3CA-8269-F3B1-BD10-0801397ABC03}" dt="2024-07-12T18:53:11.569" v="225" actId="1076"/>
          <ac:picMkLst>
            <pc:docMk/>
            <pc:sldMk cId="2804920869" sldId="309"/>
            <ac:picMk id="2" creationId="{77FC7A28-3293-018A-B1AE-75058E803298}"/>
          </ac:picMkLst>
        </pc:picChg>
      </pc:sldChg>
    </pc:docChg>
  </pc:docChgLst>
  <pc:docChgLst>
    <pc:chgData name="Sanzo, Ariel (LABOR)" userId="S::ariel.sanzo@labor.ny.gov::3b82a084-d86d-468f-9048-8f632a124b38" providerId="AD" clId="Web-{C84EBAAA-E8E8-36EC-1E65-14AD53F946BF}"/>
    <pc:docChg chg="modSld">
      <pc:chgData name="Sanzo, Ariel (LABOR)" userId="S::ariel.sanzo@labor.ny.gov::3b82a084-d86d-468f-9048-8f632a124b38" providerId="AD" clId="Web-{C84EBAAA-E8E8-36EC-1E65-14AD53F946BF}" dt="2024-08-01T14:31:58.273" v="1"/>
      <pc:docMkLst>
        <pc:docMk/>
      </pc:docMkLst>
      <pc:sldChg chg="addSp delSp modSp">
        <pc:chgData name="Sanzo, Ariel (LABOR)" userId="S::ariel.sanzo@labor.ny.gov::3b82a084-d86d-468f-9048-8f632a124b38" providerId="AD" clId="Web-{C84EBAAA-E8E8-36EC-1E65-14AD53F946BF}" dt="2024-08-01T14:31:58.273" v="1"/>
        <pc:sldMkLst>
          <pc:docMk/>
          <pc:sldMk cId="0" sldId="256"/>
        </pc:sldMkLst>
        <pc:spChg chg="add del mod">
          <ac:chgData name="Sanzo, Ariel (LABOR)" userId="S::ariel.sanzo@labor.ny.gov::3b82a084-d86d-468f-9048-8f632a124b38" providerId="AD" clId="Web-{C84EBAAA-E8E8-36EC-1E65-14AD53F946BF}" dt="2024-08-01T14:31:58.273" v="1"/>
          <ac:spMkLst>
            <pc:docMk/>
            <pc:sldMk cId="0" sldId="256"/>
            <ac:spMk id="3" creationId="{2709CA3A-2753-A33B-132C-5EB10C5FFE01}"/>
          </ac:spMkLst>
        </pc:spChg>
        <pc:spChg chg="del">
          <ac:chgData name="Sanzo, Ariel (LABOR)" userId="S::ariel.sanzo@labor.ny.gov::3b82a084-d86d-468f-9048-8f632a124b38" providerId="AD" clId="Web-{C84EBAAA-E8E8-36EC-1E65-14AD53F946BF}" dt="2024-08-01T14:30:20.427" v="0"/>
          <ac:spMkLst>
            <pc:docMk/>
            <pc:sldMk cId="0" sldId="256"/>
            <ac:spMk id="176" creationId="{00000000-0000-0000-0000-000000000000}"/>
          </ac:spMkLst>
        </pc:spChg>
      </pc:sldChg>
    </pc:docChg>
  </pc:docChgLst>
  <pc:docChgLst>
    <pc:chgData name="Sanzo, Ariel (LABOR)" userId="S::ariel.sanzo@labor.ny.gov::3b82a084-d86d-468f-9048-8f632a124b38" providerId="AD" clId="Web-{4DC5D474-2289-B0C7-B8AF-FC4DEF56AC2B}"/>
    <pc:docChg chg="modSld">
      <pc:chgData name="Sanzo, Ariel (LABOR)" userId="S::ariel.sanzo@labor.ny.gov::3b82a084-d86d-468f-9048-8f632a124b38" providerId="AD" clId="Web-{4DC5D474-2289-B0C7-B8AF-FC4DEF56AC2B}" dt="2024-07-11T19:25:55.461" v="335" actId="14100"/>
      <pc:docMkLst>
        <pc:docMk/>
      </pc:docMkLst>
      <pc:sldChg chg="addSp modSp">
        <pc:chgData name="Sanzo, Ariel (LABOR)" userId="S::ariel.sanzo@labor.ny.gov::3b82a084-d86d-468f-9048-8f632a124b38" providerId="AD" clId="Web-{4DC5D474-2289-B0C7-B8AF-FC4DEF56AC2B}" dt="2024-07-11T19:19:18.618" v="108" actId="1076"/>
        <pc:sldMkLst>
          <pc:docMk/>
          <pc:sldMk cId="0" sldId="260"/>
        </pc:sldMkLst>
        <pc:spChg chg="add mod">
          <ac:chgData name="Sanzo, Ariel (LABOR)" userId="S::ariel.sanzo@labor.ny.gov::3b82a084-d86d-468f-9048-8f632a124b38" providerId="AD" clId="Web-{4DC5D474-2289-B0C7-B8AF-FC4DEF56AC2B}" dt="2024-07-11T19:19:18.618" v="108" actId="1076"/>
          <ac:spMkLst>
            <pc:docMk/>
            <pc:sldMk cId="0" sldId="260"/>
            <ac:spMk id="3" creationId="{59BAF1D1-BBD9-AE6E-915C-5FF50A7E9546}"/>
          </ac:spMkLst>
        </pc:spChg>
        <pc:spChg chg="add mod">
          <ac:chgData name="Sanzo, Ariel (LABOR)" userId="S::ariel.sanzo@labor.ny.gov::3b82a084-d86d-468f-9048-8f632a124b38" providerId="AD" clId="Web-{4DC5D474-2289-B0C7-B8AF-FC4DEF56AC2B}" dt="2024-07-11T19:18:12.899" v="98" actId="1076"/>
          <ac:spMkLst>
            <pc:docMk/>
            <pc:sldMk cId="0" sldId="260"/>
            <ac:spMk id="5" creationId="{AC3EABBC-6331-77BD-17CB-78D5AF86DC00}"/>
          </ac:spMkLst>
        </pc:spChg>
        <pc:spChg chg="mod">
          <ac:chgData name="Sanzo, Ariel (LABOR)" userId="S::ariel.sanzo@labor.ny.gov::3b82a084-d86d-468f-9048-8f632a124b38" providerId="AD" clId="Web-{4DC5D474-2289-B0C7-B8AF-FC4DEF56AC2B}" dt="2024-07-11T19:19:06.649" v="106" actId="14100"/>
          <ac:spMkLst>
            <pc:docMk/>
            <pc:sldMk cId="0" sldId="260"/>
            <ac:spMk id="412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4DC5D474-2289-B0C7-B8AF-FC4DEF56AC2B}" dt="2024-07-11T19:17:55.431" v="94" actId="20577"/>
          <ac:spMkLst>
            <pc:docMk/>
            <pc:sldMk cId="0" sldId="260"/>
            <ac:spMk id="413" creationId="{00000000-0000-0000-0000-000000000000}"/>
          </ac:spMkLst>
        </pc:spChg>
        <pc:picChg chg="mod">
          <ac:chgData name="Sanzo, Ariel (LABOR)" userId="S::ariel.sanzo@labor.ny.gov::3b82a084-d86d-468f-9048-8f632a124b38" providerId="AD" clId="Web-{4DC5D474-2289-B0C7-B8AF-FC4DEF56AC2B}" dt="2024-07-11T19:19:16.306" v="107" actId="1076"/>
          <ac:picMkLst>
            <pc:docMk/>
            <pc:sldMk cId="0" sldId="260"/>
            <ac:picMk id="2" creationId="{3931F529-7CCF-4436-E1E7-4ADD8F3A0722}"/>
          </ac:picMkLst>
        </pc:picChg>
        <pc:picChg chg="mod">
          <ac:chgData name="Sanzo, Ariel (LABOR)" userId="S::ariel.sanzo@labor.ny.gov::3b82a084-d86d-468f-9048-8f632a124b38" providerId="AD" clId="Web-{4DC5D474-2289-B0C7-B8AF-FC4DEF56AC2B}" dt="2024-07-11T19:17:53.259" v="93" actId="1076"/>
          <ac:picMkLst>
            <pc:docMk/>
            <pc:sldMk cId="0" sldId="260"/>
            <ac:picMk id="4" creationId="{9EEF0337-22CE-46AA-34B4-A289CD461867}"/>
          </ac:picMkLst>
        </pc:picChg>
      </pc:sldChg>
      <pc:sldChg chg="modSp">
        <pc:chgData name="Sanzo, Ariel (LABOR)" userId="S::ariel.sanzo@labor.ny.gov::3b82a084-d86d-468f-9048-8f632a124b38" providerId="AD" clId="Web-{4DC5D474-2289-B0C7-B8AF-FC4DEF56AC2B}" dt="2024-07-11T19:13:44.540" v="3" actId="14100"/>
        <pc:sldMkLst>
          <pc:docMk/>
          <pc:sldMk cId="0" sldId="261"/>
        </pc:sldMkLst>
        <pc:cxnChg chg="mod">
          <ac:chgData name="Sanzo, Ariel (LABOR)" userId="S::ariel.sanzo@labor.ny.gov::3b82a084-d86d-468f-9048-8f632a124b38" providerId="AD" clId="Web-{4DC5D474-2289-B0C7-B8AF-FC4DEF56AC2B}" dt="2024-07-11T19:13:22.962" v="0" actId="14100"/>
          <ac:cxnSpMkLst>
            <pc:docMk/>
            <pc:sldMk cId="0" sldId="261"/>
            <ac:cxnSpMk id="521" creationId="{00000000-0000-0000-0000-000000000000}"/>
          </ac:cxnSpMkLst>
        </pc:cxnChg>
        <pc:cxnChg chg="mod">
          <ac:chgData name="Sanzo, Ariel (LABOR)" userId="S::ariel.sanzo@labor.ny.gov::3b82a084-d86d-468f-9048-8f632a124b38" providerId="AD" clId="Web-{4DC5D474-2289-B0C7-B8AF-FC4DEF56AC2B}" dt="2024-07-11T19:13:44.540" v="3" actId="14100"/>
          <ac:cxnSpMkLst>
            <pc:docMk/>
            <pc:sldMk cId="0" sldId="261"/>
            <ac:cxnSpMk id="542" creationId="{00000000-0000-0000-0000-000000000000}"/>
          </ac:cxnSpMkLst>
        </pc:cxnChg>
        <pc:cxnChg chg="mod">
          <ac:chgData name="Sanzo, Ariel (LABOR)" userId="S::ariel.sanzo@labor.ny.gov::3b82a084-d86d-468f-9048-8f632a124b38" providerId="AD" clId="Web-{4DC5D474-2289-B0C7-B8AF-FC4DEF56AC2B}" dt="2024-07-11T19:13:39.150" v="2" actId="14100"/>
          <ac:cxnSpMkLst>
            <pc:docMk/>
            <pc:sldMk cId="0" sldId="261"/>
            <ac:cxnSpMk id="553" creationId="{00000000-0000-0000-0000-000000000000}"/>
          </ac:cxnSpMkLst>
        </pc:cxnChg>
      </pc:sldChg>
      <pc:sldChg chg="delSp modSp">
        <pc:chgData name="Sanzo, Ariel (LABOR)" userId="S::ariel.sanzo@labor.ny.gov::3b82a084-d86d-468f-9048-8f632a124b38" providerId="AD" clId="Web-{4DC5D474-2289-B0C7-B8AF-FC4DEF56AC2B}" dt="2024-07-11T19:20:53.743" v="158" actId="1076"/>
        <pc:sldMkLst>
          <pc:docMk/>
          <pc:sldMk cId="1295791004" sldId="301"/>
        </pc:sldMkLst>
        <pc:spChg chg="mod">
          <ac:chgData name="Sanzo, Ariel (LABOR)" userId="S::ariel.sanzo@labor.ny.gov::3b82a084-d86d-468f-9048-8f632a124b38" providerId="AD" clId="Web-{4DC5D474-2289-B0C7-B8AF-FC4DEF56AC2B}" dt="2024-07-11T19:19:47.259" v="115" actId="14100"/>
          <ac:spMkLst>
            <pc:docMk/>
            <pc:sldMk cId="1295791004" sldId="301"/>
            <ac:spMk id="412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4DC5D474-2289-B0C7-B8AF-FC4DEF56AC2B}" dt="2024-07-11T19:20:49.071" v="157" actId="14100"/>
          <ac:spMkLst>
            <pc:docMk/>
            <pc:sldMk cId="1295791004" sldId="301"/>
            <ac:spMk id="413" creationId="{00000000-0000-0000-0000-000000000000}"/>
          </ac:spMkLst>
        </pc:spChg>
        <pc:picChg chg="mod">
          <ac:chgData name="Sanzo, Ariel (LABOR)" userId="S::ariel.sanzo@labor.ny.gov::3b82a084-d86d-468f-9048-8f632a124b38" providerId="AD" clId="Web-{4DC5D474-2289-B0C7-B8AF-FC4DEF56AC2B}" dt="2024-07-11T19:20:53.743" v="158" actId="1076"/>
          <ac:picMkLst>
            <pc:docMk/>
            <pc:sldMk cId="1295791004" sldId="301"/>
            <ac:picMk id="3" creationId="{C9404F36-9054-C3E3-705B-CA818B12CE39}"/>
          </ac:picMkLst>
        </pc:picChg>
        <pc:picChg chg="del">
          <ac:chgData name="Sanzo, Ariel (LABOR)" userId="S::ariel.sanzo@labor.ny.gov::3b82a084-d86d-468f-9048-8f632a124b38" providerId="AD" clId="Web-{4DC5D474-2289-B0C7-B8AF-FC4DEF56AC2B}" dt="2024-07-11T19:19:35.274" v="109"/>
          <ac:picMkLst>
            <pc:docMk/>
            <pc:sldMk cId="1295791004" sldId="301"/>
            <ac:picMk id="4" creationId="{9EEF0337-22CE-46AA-34B4-A289CD461867}"/>
          </ac:picMkLst>
        </pc:picChg>
      </pc:sldChg>
      <pc:sldChg chg="addSp delSp modSp">
        <pc:chgData name="Sanzo, Ariel (LABOR)" userId="S::ariel.sanzo@labor.ny.gov::3b82a084-d86d-468f-9048-8f632a124b38" providerId="AD" clId="Web-{4DC5D474-2289-B0C7-B8AF-FC4DEF56AC2B}" dt="2024-07-11T19:25:55.461" v="335" actId="14100"/>
        <pc:sldMkLst>
          <pc:docMk/>
          <pc:sldMk cId="3905655719" sldId="302"/>
        </pc:sldMkLst>
        <pc:spChg chg="add del mod">
          <ac:chgData name="Sanzo, Ariel (LABOR)" userId="S::ariel.sanzo@labor.ny.gov::3b82a084-d86d-468f-9048-8f632a124b38" providerId="AD" clId="Web-{4DC5D474-2289-B0C7-B8AF-FC4DEF56AC2B}" dt="2024-07-11T19:21:07.977" v="161"/>
          <ac:spMkLst>
            <pc:docMk/>
            <pc:sldMk cId="3905655719" sldId="302"/>
            <ac:spMk id="4" creationId="{0ADEF473-5BD1-E334-7893-6F4EA92ED346}"/>
          </ac:spMkLst>
        </pc:spChg>
        <pc:spChg chg="add mod">
          <ac:chgData name="Sanzo, Ariel (LABOR)" userId="S::ariel.sanzo@labor.ny.gov::3b82a084-d86d-468f-9048-8f632a124b38" providerId="AD" clId="Web-{4DC5D474-2289-B0C7-B8AF-FC4DEF56AC2B}" dt="2024-07-11T19:25:55.461" v="335" actId="14100"/>
          <ac:spMkLst>
            <pc:docMk/>
            <pc:sldMk cId="3905655719" sldId="302"/>
            <ac:spMk id="6" creationId="{BA7B0994-275B-F76D-DCAA-5819120FC32F}"/>
          </ac:spMkLst>
        </pc:spChg>
        <pc:spChg chg="mod">
          <ac:chgData name="Sanzo, Ariel (LABOR)" userId="S::ariel.sanzo@labor.ny.gov::3b82a084-d86d-468f-9048-8f632a124b38" providerId="AD" clId="Web-{4DC5D474-2289-B0C7-B8AF-FC4DEF56AC2B}" dt="2024-07-11T19:21:19.212" v="168" actId="14100"/>
          <ac:spMkLst>
            <pc:docMk/>
            <pc:sldMk cId="3905655719" sldId="302"/>
            <ac:spMk id="412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4DC5D474-2289-B0C7-B8AF-FC4DEF56AC2B}" dt="2024-07-11T19:21:04.743" v="159"/>
          <ac:spMkLst>
            <pc:docMk/>
            <pc:sldMk cId="3905655719" sldId="302"/>
            <ac:spMk id="413" creationId="{00000000-0000-0000-0000-000000000000}"/>
          </ac:spMkLst>
        </pc:spChg>
      </pc:sldChg>
    </pc:docChg>
  </pc:docChgLst>
  <pc:docChgLst>
    <pc:chgData name="Sanzo, Ariel (LABOR)" userId="S::ariel.sanzo@labor.ny.gov::3b82a084-d86d-468f-9048-8f632a124b38" providerId="AD" clId="Web-{160AAD9B-DB31-1CD5-4724-5C997D1246E4}"/>
    <pc:docChg chg="modSld">
      <pc:chgData name="Sanzo, Ariel (LABOR)" userId="S::ariel.sanzo@labor.ny.gov::3b82a084-d86d-468f-9048-8f632a124b38" providerId="AD" clId="Web-{160AAD9B-DB31-1CD5-4724-5C997D1246E4}" dt="2024-07-12T15:04:11.807" v="79" actId="14100"/>
      <pc:docMkLst>
        <pc:docMk/>
      </pc:docMkLst>
      <pc:sldChg chg="modSp">
        <pc:chgData name="Sanzo, Ariel (LABOR)" userId="S::ariel.sanzo@labor.ny.gov::3b82a084-d86d-468f-9048-8f632a124b38" providerId="AD" clId="Web-{160AAD9B-DB31-1CD5-4724-5C997D1246E4}" dt="2024-07-12T15:04:11.807" v="79" actId="14100"/>
        <pc:sldMkLst>
          <pc:docMk/>
          <pc:sldMk cId="0" sldId="263"/>
        </pc:sldMkLst>
        <pc:spChg chg="mod">
          <ac:chgData name="Sanzo, Ariel (LABOR)" userId="S::ariel.sanzo@labor.ny.gov::3b82a084-d86d-468f-9048-8f632a124b38" providerId="AD" clId="Web-{160AAD9B-DB31-1CD5-4724-5C997D1246E4}" dt="2024-07-12T15:04:11.807" v="79" actId="14100"/>
          <ac:spMkLst>
            <pc:docMk/>
            <pc:sldMk cId="0" sldId="263"/>
            <ac:spMk id="746" creationId="{00000000-0000-0000-0000-000000000000}"/>
          </ac:spMkLst>
        </pc:spChg>
      </pc:sldChg>
    </pc:docChg>
  </pc:docChgLst>
  <pc:docChgLst>
    <pc:chgData name="Sanzo, Ariel (LABOR)" userId="S::ariel.sanzo@labor.ny.gov::3b82a084-d86d-468f-9048-8f632a124b38" providerId="AD" clId="Web-{08612FD4-E3E3-EBAD-2EF9-C93D2D2CD0A5}"/>
    <pc:docChg chg="addSld delSld modSld sldOrd">
      <pc:chgData name="Sanzo, Ariel (LABOR)" userId="S::ariel.sanzo@labor.ny.gov::3b82a084-d86d-468f-9048-8f632a124b38" providerId="AD" clId="Web-{08612FD4-E3E3-EBAD-2EF9-C93D2D2CD0A5}" dt="2024-07-11T18:38:03.791" v="289" actId="20577"/>
      <pc:docMkLst>
        <pc:docMk/>
      </pc:docMkLst>
      <pc:sldChg chg="modSp">
        <pc:chgData name="Sanzo, Ariel (LABOR)" userId="S::ariel.sanzo@labor.ny.gov::3b82a084-d86d-468f-9048-8f632a124b38" providerId="AD" clId="Web-{08612FD4-E3E3-EBAD-2EF9-C93D2D2CD0A5}" dt="2024-07-11T18:31:20.195" v="188" actId="20577"/>
        <pc:sldMkLst>
          <pc:docMk/>
          <pc:sldMk cId="0" sldId="256"/>
        </pc:sldMkLst>
        <pc:spChg chg="mod">
          <ac:chgData name="Sanzo, Ariel (LABOR)" userId="S::ariel.sanzo@labor.ny.gov::3b82a084-d86d-468f-9048-8f632a124b38" providerId="AD" clId="Web-{08612FD4-E3E3-EBAD-2EF9-C93D2D2CD0A5}" dt="2024-07-11T18:31:20.195" v="188" actId="20577"/>
          <ac:spMkLst>
            <pc:docMk/>
            <pc:sldMk cId="0" sldId="256"/>
            <ac:spMk id="175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08612FD4-E3E3-EBAD-2EF9-C93D2D2CD0A5}" dt="2024-07-11T18:10:23.741" v="29" actId="20577"/>
          <ac:spMkLst>
            <pc:docMk/>
            <pc:sldMk cId="0" sldId="256"/>
            <ac:spMk id="176" creationId="{00000000-0000-0000-0000-000000000000}"/>
          </ac:spMkLst>
        </pc:spChg>
      </pc:sldChg>
      <pc:sldChg chg="del">
        <pc:chgData name="Sanzo, Ariel (LABOR)" userId="S::ariel.sanzo@labor.ny.gov::3b82a084-d86d-468f-9048-8f632a124b38" providerId="AD" clId="Web-{08612FD4-E3E3-EBAD-2EF9-C93D2D2CD0A5}" dt="2024-07-11T18:36:09.806" v="262"/>
        <pc:sldMkLst>
          <pc:docMk/>
          <pc:sldMk cId="0" sldId="258"/>
        </pc:sldMkLst>
      </pc:sldChg>
      <pc:sldChg chg="del">
        <pc:chgData name="Sanzo, Ariel (LABOR)" userId="S::ariel.sanzo@labor.ny.gov::3b82a084-d86d-468f-9048-8f632a124b38" providerId="AD" clId="Web-{08612FD4-E3E3-EBAD-2EF9-C93D2D2CD0A5}" dt="2024-07-11T18:36:38.837" v="263"/>
        <pc:sldMkLst>
          <pc:docMk/>
          <pc:sldMk cId="0" sldId="259"/>
        </pc:sldMkLst>
      </pc:sldChg>
      <pc:sldChg chg="modSp ord">
        <pc:chgData name="Sanzo, Ariel (LABOR)" userId="S::ariel.sanzo@labor.ny.gov::3b82a084-d86d-468f-9048-8f632a124b38" providerId="AD" clId="Web-{08612FD4-E3E3-EBAD-2EF9-C93D2D2CD0A5}" dt="2024-07-11T18:37:31.088" v="273" actId="20577"/>
        <pc:sldMkLst>
          <pc:docMk/>
          <pc:sldMk cId="0" sldId="260"/>
        </pc:sldMkLst>
        <pc:spChg chg="mod">
          <ac:chgData name="Sanzo, Ariel (LABOR)" userId="S::ariel.sanzo@labor.ny.gov::3b82a084-d86d-468f-9048-8f632a124b38" providerId="AD" clId="Web-{08612FD4-E3E3-EBAD-2EF9-C93D2D2CD0A5}" dt="2024-07-11T18:37:31.088" v="273" actId="20577"/>
          <ac:spMkLst>
            <pc:docMk/>
            <pc:sldMk cId="0" sldId="260"/>
            <ac:spMk id="412" creationId="{00000000-0000-0000-0000-000000000000}"/>
          </ac:spMkLst>
        </pc:spChg>
      </pc:sldChg>
      <pc:sldChg chg="delSp modSp ord">
        <pc:chgData name="Sanzo, Ariel (LABOR)" userId="S::ariel.sanzo@labor.ny.gov::3b82a084-d86d-468f-9048-8f632a124b38" providerId="AD" clId="Web-{08612FD4-E3E3-EBAD-2EF9-C93D2D2CD0A5}" dt="2024-07-11T18:35:45.743" v="261"/>
        <pc:sldMkLst>
          <pc:docMk/>
          <pc:sldMk cId="0" sldId="261"/>
        </pc:sldMkLst>
        <pc:spChg chg="mod">
          <ac:chgData name="Sanzo, Ariel (LABOR)" userId="S::ariel.sanzo@labor.ny.gov::3b82a084-d86d-468f-9048-8f632a124b38" providerId="AD" clId="Web-{08612FD4-E3E3-EBAD-2EF9-C93D2D2CD0A5}" dt="2024-07-11T18:11:10.381" v="50" actId="20577"/>
          <ac:spMkLst>
            <pc:docMk/>
            <pc:sldMk cId="0" sldId="261"/>
            <ac:spMk id="520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08612FD4-E3E3-EBAD-2EF9-C93D2D2CD0A5}" dt="2024-07-11T18:33:41.555" v="204" actId="20577"/>
          <ac:spMkLst>
            <pc:docMk/>
            <pc:sldMk cId="0" sldId="261"/>
            <ac:spMk id="522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08612FD4-E3E3-EBAD-2EF9-C93D2D2CD0A5}" dt="2024-07-11T18:34:20.055" v="211"/>
          <ac:spMkLst>
            <pc:docMk/>
            <pc:sldMk cId="0" sldId="261"/>
            <ac:spMk id="523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08612FD4-E3E3-EBAD-2EF9-C93D2D2CD0A5}" dt="2024-07-11T18:35:43.196" v="260"/>
          <ac:spMkLst>
            <pc:docMk/>
            <pc:sldMk cId="0" sldId="261"/>
            <ac:spMk id="524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08612FD4-E3E3-EBAD-2EF9-C93D2D2CD0A5}" dt="2024-07-11T18:34:25.399" v="215"/>
          <ac:spMkLst>
            <pc:docMk/>
            <pc:sldMk cId="0" sldId="261"/>
            <ac:spMk id="525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08612FD4-E3E3-EBAD-2EF9-C93D2D2CD0A5}" dt="2024-07-11T18:34:14.915" v="210" actId="20577"/>
          <ac:spMkLst>
            <pc:docMk/>
            <pc:sldMk cId="0" sldId="261"/>
            <ac:spMk id="543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08612FD4-E3E3-EBAD-2EF9-C93D2D2CD0A5}" dt="2024-07-11T18:34:20.758" v="212"/>
          <ac:spMkLst>
            <pc:docMk/>
            <pc:sldMk cId="0" sldId="261"/>
            <ac:spMk id="544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08612FD4-E3E3-EBAD-2EF9-C93D2D2CD0A5}" dt="2024-07-11T18:35:45.743" v="261"/>
          <ac:spMkLst>
            <pc:docMk/>
            <pc:sldMk cId="0" sldId="261"/>
            <ac:spMk id="545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08612FD4-E3E3-EBAD-2EF9-C93D2D2CD0A5}" dt="2024-07-11T18:34:56.165" v="227" actId="20577"/>
          <ac:spMkLst>
            <pc:docMk/>
            <pc:sldMk cId="0" sldId="261"/>
            <ac:spMk id="554" creationId="{00000000-0000-0000-0000-000000000000}"/>
          </ac:spMkLst>
        </pc:spChg>
        <pc:spChg chg="del mod">
          <ac:chgData name="Sanzo, Ariel (LABOR)" userId="S::ariel.sanzo@labor.ny.gov::3b82a084-d86d-468f-9048-8f632a124b38" providerId="AD" clId="Web-{08612FD4-E3E3-EBAD-2EF9-C93D2D2CD0A5}" dt="2024-07-11T18:34:22.711" v="214"/>
          <ac:spMkLst>
            <pc:docMk/>
            <pc:sldMk cId="0" sldId="261"/>
            <ac:spMk id="555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08612FD4-E3E3-EBAD-2EF9-C93D2D2CD0A5}" dt="2024-07-11T18:35:40.384" v="259" actId="20577"/>
          <ac:spMkLst>
            <pc:docMk/>
            <pc:sldMk cId="0" sldId="261"/>
            <ac:spMk id="556" creationId="{00000000-0000-0000-0000-000000000000}"/>
          </ac:spMkLst>
        </pc:spChg>
      </pc:sldChg>
      <pc:sldChg chg="modSp ord">
        <pc:chgData name="Sanzo, Ariel (LABOR)" userId="S::ariel.sanzo@labor.ny.gov::3b82a084-d86d-468f-9048-8f632a124b38" providerId="AD" clId="Web-{08612FD4-E3E3-EBAD-2EF9-C93D2D2CD0A5}" dt="2024-07-11T18:32:56.773" v="198" actId="20577"/>
        <pc:sldMkLst>
          <pc:docMk/>
          <pc:sldMk cId="0" sldId="263"/>
        </pc:sldMkLst>
        <pc:spChg chg="mod">
          <ac:chgData name="Sanzo, Ariel (LABOR)" userId="S::ariel.sanzo@labor.ny.gov::3b82a084-d86d-468f-9048-8f632a124b38" providerId="AD" clId="Web-{08612FD4-E3E3-EBAD-2EF9-C93D2D2CD0A5}" dt="2024-07-11T18:32:56.773" v="198" actId="20577"/>
          <ac:spMkLst>
            <pc:docMk/>
            <pc:sldMk cId="0" sldId="263"/>
            <ac:spMk id="746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08612FD4-E3E3-EBAD-2EF9-C93D2D2CD0A5}" dt="2024-07-11T18:12:15.725" v="64" actId="20577"/>
          <ac:spMkLst>
            <pc:docMk/>
            <pc:sldMk cId="0" sldId="263"/>
            <ac:spMk id="748" creationId="{00000000-0000-0000-0000-000000000000}"/>
          </ac:spMkLst>
        </pc:spChg>
      </pc:sldChg>
      <pc:sldChg chg="del">
        <pc:chgData name="Sanzo, Ariel (LABOR)" userId="S::ariel.sanzo@labor.ny.gov::3b82a084-d86d-468f-9048-8f632a124b38" providerId="AD" clId="Web-{08612FD4-E3E3-EBAD-2EF9-C93D2D2CD0A5}" dt="2024-07-11T18:09:15.835" v="18"/>
        <pc:sldMkLst>
          <pc:docMk/>
          <pc:sldMk cId="0" sldId="264"/>
        </pc:sldMkLst>
      </pc:sldChg>
      <pc:sldChg chg="del">
        <pc:chgData name="Sanzo, Ariel (LABOR)" userId="S::ariel.sanzo@labor.ny.gov::3b82a084-d86d-468f-9048-8f632a124b38" providerId="AD" clId="Web-{08612FD4-E3E3-EBAD-2EF9-C93D2D2CD0A5}" dt="2024-07-11T18:09:40.772" v="20"/>
        <pc:sldMkLst>
          <pc:docMk/>
          <pc:sldMk cId="0" sldId="274"/>
        </pc:sldMkLst>
      </pc:sldChg>
      <pc:sldChg chg="del">
        <pc:chgData name="Sanzo, Ariel (LABOR)" userId="S::ariel.sanzo@labor.ny.gov::3b82a084-d86d-468f-9048-8f632a124b38" providerId="AD" clId="Web-{08612FD4-E3E3-EBAD-2EF9-C93D2D2CD0A5}" dt="2024-07-11T18:09:39.272" v="19"/>
        <pc:sldMkLst>
          <pc:docMk/>
          <pc:sldMk cId="0" sldId="275"/>
        </pc:sldMkLst>
      </pc:sldChg>
      <pc:sldChg chg="del">
        <pc:chgData name="Sanzo, Ariel (LABOR)" userId="S::ariel.sanzo@labor.ny.gov::3b82a084-d86d-468f-9048-8f632a124b38" providerId="AD" clId="Web-{08612FD4-E3E3-EBAD-2EF9-C93D2D2CD0A5}" dt="2024-07-11T18:09:49.882" v="21"/>
        <pc:sldMkLst>
          <pc:docMk/>
          <pc:sldMk cId="0" sldId="276"/>
        </pc:sldMkLst>
      </pc:sldChg>
      <pc:sldChg chg="del">
        <pc:chgData name="Sanzo, Ariel (LABOR)" userId="S::ariel.sanzo@labor.ny.gov::3b82a084-d86d-468f-9048-8f632a124b38" providerId="AD" clId="Web-{08612FD4-E3E3-EBAD-2EF9-C93D2D2CD0A5}" dt="2024-07-11T18:09:52.179" v="22"/>
        <pc:sldMkLst>
          <pc:docMk/>
          <pc:sldMk cId="0" sldId="277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39.635" v="16"/>
        <pc:sldMkLst>
          <pc:docMk/>
          <pc:sldMk cId="0" sldId="278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38.400" v="15"/>
        <pc:sldMkLst>
          <pc:docMk/>
          <pc:sldMk cId="0" sldId="279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35.166" v="13"/>
        <pc:sldMkLst>
          <pc:docMk/>
          <pc:sldMk cId="0" sldId="280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33.010" v="12"/>
        <pc:sldMkLst>
          <pc:docMk/>
          <pc:sldMk cId="0" sldId="281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26.900" v="11"/>
        <pc:sldMkLst>
          <pc:docMk/>
          <pc:sldMk cId="0" sldId="282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36.963" v="14"/>
        <pc:sldMkLst>
          <pc:docMk/>
          <pc:sldMk cId="0" sldId="283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25.213" v="10"/>
        <pc:sldMkLst>
          <pc:docMk/>
          <pc:sldMk cId="0" sldId="284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23.400" v="9"/>
        <pc:sldMkLst>
          <pc:docMk/>
          <pc:sldMk cId="0" sldId="285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20.197" v="8"/>
        <pc:sldMkLst>
          <pc:docMk/>
          <pc:sldMk cId="0" sldId="286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18.463" v="7"/>
        <pc:sldMkLst>
          <pc:docMk/>
          <pc:sldMk cId="0" sldId="287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16.494" v="6"/>
        <pc:sldMkLst>
          <pc:docMk/>
          <pc:sldMk cId="0" sldId="288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11.151" v="4"/>
        <pc:sldMkLst>
          <pc:docMk/>
          <pc:sldMk cId="0" sldId="289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09.510" v="3"/>
        <pc:sldMkLst>
          <pc:docMk/>
          <pc:sldMk cId="0" sldId="290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12.729" v="5"/>
        <pc:sldMkLst>
          <pc:docMk/>
          <pc:sldMk cId="0" sldId="291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04.916" v="2"/>
        <pc:sldMkLst>
          <pc:docMk/>
          <pc:sldMk cId="0" sldId="292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7:04.213" v="1"/>
        <pc:sldMkLst>
          <pc:docMk/>
          <pc:sldMk cId="0" sldId="293"/>
        </pc:sldMkLst>
      </pc:sldChg>
      <pc:sldChg chg="del">
        <pc:chgData name="Sanzo, Ariel (LABOR)" userId="S::ariel.sanzo@labor.ny.gov::3b82a084-d86d-468f-9048-8f632a124b38" providerId="AD" clId="Web-{08612FD4-E3E3-EBAD-2EF9-C93D2D2CD0A5}" dt="2024-07-11T17:56:56.026" v="0"/>
        <pc:sldMkLst>
          <pc:docMk/>
          <pc:sldMk cId="0" sldId="294"/>
        </pc:sldMkLst>
      </pc:sldChg>
      <pc:sldChg chg="modSp add replId">
        <pc:chgData name="Sanzo, Ariel (LABOR)" userId="S::ariel.sanzo@labor.ny.gov::3b82a084-d86d-468f-9048-8f632a124b38" providerId="AD" clId="Web-{08612FD4-E3E3-EBAD-2EF9-C93D2D2CD0A5}" dt="2024-07-11T18:37:54.838" v="278" actId="20577"/>
        <pc:sldMkLst>
          <pc:docMk/>
          <pc:sldMk cId="2381604236" sldId="296"/>
        </pc:sldMkLst>
        <pc:spChg chg="mod">
          <ac:chgData name="Sanzo, Ariel (LABOR)" userId="S::ariel.sanzo@labor.ny.gov::3b82a084-d86d-468f-9048-8f632a124b38" providerId="AD" clId="Web-{08612FD4-E3E3-EBAD-2EF9-C93D2D2CD0A5}" dt="2024-07-11T18:37:54.838" v="278" actId="20577"/>
          <ac:spMkLst>
            <pc:docMk/>
            <pc:sldMk cId="2381604236" sldId="296"/>
            <ac:spMk id="412" creationId="{00000000-0000-0000-0000-000000000000}"/>
          </ac:spMkLst>
        </pc:spChg>
      </pc:sldChg>
      <pc:sldChg chg="modSp add replId">
        <pc:chgData name="Sanzo, Ariel (LABOR)" userId="S::ariel.sanzo@labor.ny.gov::3b82a084-d86d-468f-9048-8f632a124b38" providerId="AD" clId="Web-{08612FD4-E3E3-EBAD-2EF9-C93D2D2CD0A5}" dt="2024-07-11T18:38:03.791" v="289" actId="20577"/>
        <pc:sldMkLst>
          <pc:docMk/>
          <pc:sldMk cId="3491965762" sldId="297"/>
        </pc:sldMkLst>
        <pc:spChg chg="mod">
          <ac:chgData name="Sanzo, Ariel (LABOR)" userId="S::ariel.sanzo@labor.ny.gov::3b82a084-d86d-468f-9048-8f632a124b38" providerId="AD" clId="Web-{08612FD4-E3E3-EBAD-2EF9-C93D2D2CD0A5}" dt="2024-07-11T18:38:03.791" v="289" actId="20577"/>
          <ac:spMkLst>
            <pc:docMk/>
            <pc:sldMk cId="3491965762" sldId="297"/>
            <ac:spMk id="412" creationId="{00000000-0000-0000-0000-000000000000}"/>
          </ac:spMkLst>
        </pc:spChg>
      </pc:sldChg>
    </pc:docChg>
  </pc:docChgLst>
  <pc:docChgLst>
    <pc:chgData name="Sanzo, Ariel (LABOR)" userId="S::ariel.sanzo@labor.ny.gov::3b82a084-d86d-468f-9048-8f632a124b38" providerId="AD" clId="Web-{9E7FAD89-27F1-600B-74FC-CF30D6B37CC2}"/>
    <pc:docChg chg="delSld modSld">
      <pc:chgData name="Sanzo, Ariel (LABOR)" userId="S::ariel.sanzo@labor.ny.gov::3b82a084-d86d-468f-9048-8f632a124b38" providerId="AD" clId="Web-{9E7FAD89-27F1-600B-74FC-CF30D6B37CC2}" dt="2024-07-11T21:11:43.263" v="442" actId="20577"/>
      <pc:docMkLst>
        <pc:docMk/>
      </pc:docMkLst>
      <pc:sldChg chg="modSp">
        <pc:chgData name="Sanzo, Ariel (LABOR)" userId="S::ariel.sanzo@labor.ny.gov::3b82a084-d86d-468f-9048-8f632a124b38" providerId="AD" clId="Web-{9E7FAD89-27F1-600B-74FC-CF30D6B37CC2}" dt="2024-07-11T20:46:11.895" v="185" actId="1076"/>
        <pc:sldMkLst>
          <pc:docMk/>
          <pc:sldMk cId="0" sldId="261"/>
        </pc:sldMkLst>
        <pc:spChg chg="mod">
          <ac:chgData name="Sanzo, Ariel (LABOR)" userId="S::ariel.sanzo@labor.ny.gov::3b82a084-d86d-468f-9048-8f632a124b38" providerId="AD" clId="Web-{9E7FAD89-27F1-600B-74FC-CF30D6B37CC2}" dt="2024-07-11T20:46:11.895" v="185" actId="1076"/>
          <ac:spMkLst>
            <pc:docMk/>
            <pc:sldMk cId="0" sldId="261"/>
            <ac:spMk id="556" creationId="{00000000-0000-0000-0000-000000000000}"/>
          </ac:spMkLst>
        </pc:spChg>
      </pc:sldChg>
      <pc:sldChg chg="del">
        <pc:chgData name="Sanzo, Ariel (LABOR)" userId="S::ariel.sanzo@labor.ny.gov::3b82a084-d86d-468f-9048-8f632a124b38" providerId="AD" clId="Web-{9E7FAD89-27F1-600B-74FC-CF30D6B37CC2}" dt="2024-07-11T21:04:53.984" v="295"/>
        <pc:sldMkLst>
          <pc:docMk/>
          <pc:sldMk cId="0" sldId="262"/>
        </pc:sldMkLst>
      </pc:sldChg>
      <pc:sldChg chg="del">
        <pc:chgData name="Sanzo, Ariel (LABOR)" userId="S::ariel.sanzo@labor.ny.gov::3b82a084-d86d-468f-9048-8f632a124b38" providerId="AD" clId="Web-{9E7FAD89-27F1-600B-74FC-CF30D6B37CC2}" dt="2024-07-11T21:04:52.812" v="294"/>
        <pc:sldMkLst>
          <pc:docMk/>
          <pc:sldMk cId="0" sldId="265"/>
        </pc:sldMkLst>
      </pc:sldChg>
      <pc:sldChg chg="addSp delSp modSp">
        <pc:chgData name="Sanzo, Ariel (LABOR)" userId="S::ariel.sanzo@labor.ny.gov::3b82a084-d86d-468f-9048-8f632a124b38" providerId="AD" clId="Web-{9E7FAD89-27F1-600B-74FC-CF30D6B37CC2}" dt="2024-07-11T21:11:43.263" v="442" actId="20577"/>
        <pc:sldMkLst>
          <pc:docMk/>
          <pc:sldMk cId="2381604236" sldId="296"/>
        </pc:sldMkLst>
        <pc:spChg chg="add del mod">
          <ac:chgData name="Sanzo, Ariel (LABOR)" userId="S::ariel.sanzo@labor.ny.gov::3b82a084-d86d-468f-9048-8f632a124b38" providerId="AD" clId="Web-{9E7FAD89-27F1-600B-74FC-CF30D6B37CC2}" dt="2024-07-11T21:07:08.296" v="313"/>
          <ac:spMkLst>
            <pc:docMk/>
            <pc:sldMk cId="2381604236" sldId="296"/>
            <ac:spMk id="4" creationId="{0B53316C-873B-17A6-E9B7-517446DB587E}"/>
          </ac:spMkLst>
        </pc:spChg>
        <pc:spChg chg="add mod">
          <ac:chgData name="Sanzo, Ariel (LABOR)" userId="S::ariel.sanzo@labor.ny.gov::3b82a084-d86d-468f-9048-8f632a124b38" providerId="AD" clId="Web-{9E7FAD89-27F1-600B-74FC-CF30D6B37CC2}" dt="2024-07-11T21:11:43.263" v="442" actId="20577"/>
          <ac:spMkLst>
            <pc:docMk/>
            <pc:sldMk cId="2381604236" sldId="296"/>
            <ac:spMk id="6" creationId="{77DAB381-F809-116A-0A11-67E5F6131B95}"/>
          </ac:spMkLst>
        </pc:spChg>
        <pc:spChg chg="mod">
          <ac:chgData name="Sanzo, Ariel (LABOR)" userId="S::ariel.sanzo@labor.ny.gov::3b82a084-d86d-468f-9048-8f632a124b38" providerId="AD" clId="Web-{9E7FAD89-27F1-600B-74FC-CF30D6B37CC2}" dt="2024-07-11T21:06:57.827" v="310" actId="1076"/>
          <ac:spMkLst>
            <pc:docMk/>
            <pc:sldMk cId="2381604236" sldId="296"/>
            <ac:spMk id="412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9E7FAD89-27F1-600B-74FC-CF30D6B37CC2}" dt="2024-07-11T21:07:04.936" v="311"/>
          <ac:spMkLst>
            <pc:docMk/>
            <pc:sldMk cId="2381604236" sldId="296"/>
            <ac:spMk id="413" creationId="{00000000-0000-0000-0000-000000000000}"/>
          </ac:spMkLst>
        </pc:spChg>
        <pc:grpChg chg="del">
          <ac:chgData name="Sanzo, Ariel (LABOR)" userId="S::ariel.sanzo@labor.ny.gov::3b82a084-d86d-468f-9048-8f632a124b38" providerId="AD" clId="Web-{9E7FAD89-27F1-600B-74FC-CF30D6B37CC2}" dt="2024-07-11T20:59:01.970" v="225"/>
          <ac:grpSpMkLst>
            <pc:docMk/>
            <pc:sldMk cId="2381604236" sldId="296"/>
            <ac:grpSpMk id="414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9E7FAD89-27F1-600B-74FC-CF30D6B37CC2}" dt="2024-07-11T20:59:01.970" v="224"/>
          <ac:grpSpMkLst>
            <pc:docMk/>
            <pc:sldMk cId="2381604236" sldId="296"/>
            <ac:grpSpMk id="418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9E7FAD89-27F1-600B-74FC-CF30D6B37CC2}" dt="2024-07-11T20:59:01.970" v="223"/>
          <ac:grpSpMkLst>
            <pc:docMk/>
            <pc:sldMk cId="2381604236" sldId="296"/>
            <ac:grpSpMk id="422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9E7FAD89-27F1-600B-74FC-CF30D6B37CC2}" dt="2024-07-11T20:59:01.970" v="222"/>
          <ac:grpSpMkLst>
            <pc:docMk/>
            <pc:sldMk cId="2381604236" sldId="296"/>
            <ac:grpSpMk id="445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9E7FAD89-27F1-600B-74FC-CF30D6B37CC2}" dt="2024-07-11T20:59:01.970" v="221"/>
          <ac:grpSpMkLst>
            <pc:docMk/>
            <pc:sldMk cId="2381604236" sldId="296"/>
            <ac:grpSpMk id="450" creationId="{00000000-0000-0000-0000-000000000000}"/>
          </ac:grpSpMkLst>
        </pc:grpChg>
        <pc:grpChg chg="del">
          <ac:chgData name="Sanzo, Ariel (LABOR)" userId="S::ariel.sanzo@labor.ny.gov::3b82a084-d86d-468f-9048-8f632a124b38" providerId="AD" clId="Web-{9E7FAD89-27F1-600B-74FC-CF30D6B37CC2}" dt="2024-07-11T20:59:01.970" v="220"/>
          <ac:grpSpMkLst>
            <pc:docMk/>
            <pc:sldMk cId="2381604236" sldId="296"/>
            <ac:grpSpMk id="467" creationId="{00000000-0000-0000-0000-000000000000}"/>
          </ac:grpSpMkLst>
        </pc:grpChg>
        <pc:picChg chg="add mod">
          <ac:chgData name="Sanzo, Ariel (LABOR)" userId="S::ariel.sanzo@labor.ny.gov::3b82a084-d86d-468f-9048-8f632a124b38" providerId="AD" clId="Web-{9E7FAD89-27F1-600B-74FC-CF30D6B37CC2}" dt="2024-07-11T21:09:53.436" v="380" actId="1076"/>
          <ac:picMkLst>
            <pc:docMk/>
            <pc:sldMk cId="2381604236" sldId="296"/>
            <ac:picMk id="2" creationId="{CFD936C9-AEA7-E9A6-B8F0-27B5E08AA9BE}"/>
          </ac:picMkLst>
        </pc:picChg>
        <pc:picChg chg="add mod">
          <ac:chgData name="Sanzo, Ariel (LABOR)" userId="S::ariel.sanzo@labor.ny.gov::3b82a084-d86d-468f-9048-8f632a124b38" providerId="AD" clId="Web-{9E7FAD89-27F1-600B-74FC-CF30D6B37CC2}" dt="2024-07-11T21:10:11.451" v="387" actId="14100"/>
          <ac:picMkLst>
            <pc:docMk/>
            <pc:sldMk cId="2381604236" sldId="296"/>
            <ac:picMk id="7" creationId="{4EE8837E-D5ED-C6B3-121B-82255DAFC5EB}"/>
          </ac:picMkLst>
        </pc:picChg>
        <pc:cxnChg chg="del">
          <ac:chgData name="Sanzo, Ariel (LABOR)" userId="S::ariel.sanzo@labor.ny.gov::3b82a084-d86d-468f-9048-8f632a124b38" providerId="AD" clId="Web-{9E7FAD89-27F1-600B-74FC-CF30D6B37CC2}" dt="2024-07-11T20:59:01.970" v="219"/>
          <ac:cxnSpMkLst>
            <pc:docMk/>
            <pc:sldMk cId="2381604236" sldId="296"/>
            <ac:cxnSpMk id="513" creationId="{00000000-0000-0000-0000-000000000000}"/>
          </ac:cxnSpMkLst>
        </pc:cxnChg>
      </pc:sldChg>
      <pc:sldChg chg="modSp">
        <pc:chgData name="Sanzo, Ariel (LABOR)" userId="S::ariel.sanzo@labor.ny.gov::3b82a084-d86d-468f-9048-8f632a124b38" providerId="AD" clId="Web-{9E7FAD89-27F1-600B-74FC-CF30D6B37CC2}" dt="2024-07-11T21:05:14.812" v="308" actId="20577"/>
        <pc:sldMkLst>
          <pc:docMk/>
          <pc:sldMk cId="3491965762" sldId="297"/>
        </pc:sldMkLst>
        <pc:spChg chg="mod">
          <ac:chgData name="Sanzo, Ariel (LABOR)" userId="S::ariel.sanzo@labor.ny.gov::3b82a084-d86d-468f-9048-8f632a124b38" providerId="AD" clId="Web-{9E7FAD89-27F1-600B-74FC-CF30D6B37CC2}" dt="2024-07-11T21:05:14.812" v="308" actId="20577"/>
          <ac:spMkLst>
            <pc:docMk/>
            <pc:sldMk cId="3491965762" sldId="297"/>
            <ac:spMk id="413" creationId="{00000000-0000-0000-0000-000000000000}"/>
          </ac:spMkLst>
        </pc:spChg>
      </pc:sldChg>
      <pc:sldChg chg="del">
        <pc:chgData name="Sanzo, Ariel (LABOR)" userId="S::ariel.sanzo@labor.ny.gov::3b82a084-d86d-468f-9048-8f632a124b38" providerId="AD" clId="Web-{9E7FAD89-27F1-600B-74FC-CF30D6B37CC2}" dt="2024-07-11T21:04:46.843" v="293"/>
        <pc:sldMkLst>
          <pc:docMk/>
          <pc:sldMk cId="2633568889" sldId="300"/>
        </pc:sldMkLst>
      </pc:sldChg>
      <pc:sldChg chg="modSp">
        <pc:chgData name="Sanzo, Ariel (LABOR)" userId="S::ariel.sanzo@labor.ny.gov::3b82a084-d86d-468f-9048-8f632a124b38" providerId="AD" clId="Web-{9E7FAD89-27F1-600B-74FC-CF30D6B37CC2}" dt="2024-07-11T20:42:00.990" v="129" actId="20577"/>
        <pc:sldMkLst>
          <pc:docMk/>
          <pc:sldMk cId="3905655719" sldId="302"/>
        </pc:sldMkLst>
        <pc:spChg chg="mod">
          <ac:chgData name="Sanzo, Ariel (LABOR)" userId="S::ariel.sanzo@labor.ny.gov::3b82a084-d86d-468f-9048-8f632a124b38" providerId="AD" clId="Web-{9E7FAD89-27F1-600B-74FC-CF30D6B37CC2}" dt="2024-07-11T20:42:00.990" v="129" actId="20577"/>
          <ac:spMkLst>
            <pc:docMk/>
            <pc:sldMk cId="3905655719" sldId="302"/>
            <ac:spMk id="6" creationId="{BA7B0994-275B-F76D-DCAA-5819120FC32F}"/>
          </ac:spMkLst>
        </pc:spChg>
      </pc:sldChg>
      <pc:sldChg chg="addSp delSp modSp">
        <pc:chgData name="Sanzo, Ariel (LABOR)" userId="S::ariel.sanzo@labor.ny.gov::3b82a084-d86d-468f-9048-8f632a124b38" providerId="AD" clId="Web-{9E7FAD89-27F1-600B-74FC-CF30D6B37CC2}" dt="2024-07-11T20:42:22.912" v="134" actId="20577"/>
        <pc:sldMkLst>
          <pc:docMk/>
          <pc:sldMk cId="4202113898" sldId="303"/>
        </pc:sldMkLst>
        <pc:spChg chg="add del mod">
          <ac:chgData name="Sanzo, Ariel (LABOR)" userId="S::ariel.sanzo@labor.ny.gov::3b82a084-d86d-468f-9048-8f632a124b38" providerId="AD" clId="Web-{9E7FAD89-27F1-600B-74FC-CF30D6B37CC2}" dt="2024-07-11T20:38:53.178" v="25"/>
          <ac:spMkLst>
            <pc:docMk/>
            <pc:sldMk cId="4202113898" sldId="303"/>
            <ac:spMk id="4" creationId="{5EA95BF1-DC16-BC8A-BCF2-40FE4A0C11DD}"/>
          </ac:spMkLst>
        </pc:spChg>
        <pc:spChg chg="add mod">
          <ac:chgData name="Sanzo, Ariel (LABOR)" userId="S::ariel.sanzo@labor.ny.gov::3b82a084-d86d-468f-9048-8f632a124b38" providerId="AD" clId="Web-{9E7FAD89-27F1-600B-74FC-CF30D6B37CC2}" dt="2024-07-11T20:41:30.755" v="126" actId="20577"/>
          <ac:spMkLst>
            <pc:docMk/>
            <pc:sldMk cId="4202113898" sldId="303"/>
            <ac:spMk id="6" creationId="{36DACC91-719F-8275-5844-8FFB9E688B1E}"/>
          </ac:spMkLst>
        </pc:spChg>
        <pc:spChg chg="mod">
          <ac:chgData name="Sanzo, Ariel (LABOR)" userId="S::ariel.sanzo@labor.ny.gov::3b82a084-d86d-468f-9048-8f632a124b38" providerId="AD" clId="Web-{9E7FAD89-27F1-600B-74FC-CF30D6B37CC2}" dt="2024-07-11T20:42:22.912" v="134" actId="20577"/>
          <ac:spMkLst>
            <pc:docMk/>
            <pc:sldMk cId="4202113898" sldId="303"/>
            <ac:spMk id="412" creationId="{00000000-0000-0000-0000-000000000000}"/>
          </ac:spMkLst>
        </pc:spChg>
        <pc:spChg chg="del">
          <ac:chgData name="Sanzo, Ariel (LABOR)" userId="S::ariel.sanzo@labor.ny.gov::3b82a084-d86d-468f-9048-8f632a124b38" providerId="AD" clId="Web-{9E7FAD89-27F1-600B-74FC-CF30D6B37CC2}" dt="2024-07-11T20:38:47.287" v="23"/>
          <ac:spMkLst>
            <pc:docMk/>
            <pc:sldMk cId="4202113898" sldId="303"/>
            <ac:spMk id="413" creationId="{00000000-0000-0000-0000-000000000000}"/>
          </ac:spMkLst>
        </pc:spChg>
        <pc:picChg chg="mod">
          <ac:chgData name="Sanzo, Ariel (LABOR)" userId="S::ariel.sanzo@labor.ny.gov::3b82a084-d86d-468f-9048-8f632a124b38" providerId="AD" clId="Web-{9E7FAD89-27F1-600B-74FC-CF30D6B37CC2}" dt="2024-07-11T20:41:16.584" v="123" actId="1076"/>
          <ac:picMkLst>
            <pc:docMk/>
            <pc:sldMk cId="4202113898" sldId="303"/>
            <ac:picMk id="3" creationId="{E68621FD-B35D-FC28-D269-C8C86ADB1F57}"/>
          </ac:picMkLst>
        </pc:picChg>
      </pc:sldChg>
      <pc:sldChg chg="addSp delSp modSp">
        <pc:chgData name="Sanzo, Ariel (LABOR)" userId="S::ariel.sanzo@labor.ny.gov::3b82a084-d86d-468f-9048-8f632a124b38" providerId="AD" clId="Web-{9E7FAD89-27F1-600B-74FC-CF30D6B37CC2}" dt="2024-07-11T20:51:15.112" v="218" actId="20577"/>
        <pc:sldMkLst>
          <pc:docMk/>
          <pc:sldMk cId="1935532645" sldId="304"/>
        </pc:sldMkLst>
        <pc:spChg chg="add del mod">
          <ac:chgData name="Sanzo, Ariel (LABOR)" userId="S::ariel.sanzo@labor.ny.gov::3b82a084-d86d-468f-9048-8f632a124b38" providerId="AD" clId="Web-{9E7FAD89-27F1-600B-74FC-CF30D6B37CC2}" dt="2024-07-11T20:42:56.536" v="141"/>
          <ac:spMkLst>
            <pc:docMk/>
            <pc:sldMk cId="1935532645" sldId="304"/>
            <ac:spMk id="4" creationId="{2A85FB3E-2F1E-96A4-55DC-8E23452857B3}"/>
          </ac:spMkLst>
        </pc:spChg>
        <pc:spChg chg="add mod">
          <ac:chgData name="Sanzo, Ariel (LABOR)" userId="S::ariel.sanzo@labor.ny.gov::3b82a084-d86d-468f-9048-8f632a124b38" providerId="AD" clId="Web-{9E7FAD89-27F1-600B-74FC-CF30D6B37CC2}" dt="2024-07-11T20:51:15.112" v="218" actId="20577"/>
          <ac:spMkLst>
            <pc:docMk/>
            <pc:sldMk cId="1935532645" sldId="304"/>
            <ac:spMk id="6" creationId="{3BBE136E-CD61-C70F-57B9-31676274DE4F}"/>
          </ac:spMkLst>
        </pc:spChg>
        <pc:spChg chg="mod">
          <ac:chgData name="Sanzo, Ariel (LABOR)" userId="S::ariel.sanzo@labor.ny.gov::3b82a084-d86d-468f-9048-8f632a124b38" providerId="AD" clId="Web-{9E7FAD89-27F1-600B-74FC-CF30D6B37CC2}" dt="2024-07-11T20:42:34.818" v="137" actId="20577"/>
          <ac:spMkLst>
            <pc:docMk/>
            <pc:sldMk cId="1935532645" sldId="304"/>
            <ac:spMk id="412" creationId="{00000000-0000-0000-0000-000000000000}"/>
          </ac:spMkLst>
        </pc:spChg>
        <pc:spChg chg="del mod">
          <ac:chgData name="Sanzo, Ariel (LABOR)" userId="S::ariel.sanzo@labor.ny.gov::3b82a084-d86d-468f-9048-8f632a124b38" providerId="AD" clId="Web-{9E7FAD89-27F1-600B-74FC-CF30D6B37CC2}" dt="2024-07-11T20:42:53.349" v="139"/>
          <ac:spMkLst>
            <pc:docMk/>
            <pc:sldMk cId="1935532645" sldId="304"/>
            <ac:spMk id="41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3b5f19660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53b5f19660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95954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5189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3333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3701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116f4a803e0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5" name="Google Shape;1015;g116f4a803e0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g116f4a803e0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5" name="Google Shape;1035;g116f4a803e0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db0f9523dd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db0f9523dd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116f4a803e0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116f4a803e0_0_3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g116f4a803e0_0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2" name="Google Shape;1142;g116f4a803e0_0_3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ge013acee29_0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9" name="Google Shape;1149;ge013acee29_0_4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228b831423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228b831423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116f4a803e0_0_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116f4a803e0_0_4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" name="Google Shape;1224;g116f4a803e0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5" name="Google Shape;1225;g116f4a803e0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228b831423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228b831423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0699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db0f9523dd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db0f9523dd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4593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402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2092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db0f9523d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db0f9523d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841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s://storyset.com/" TargetMode="Externa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6200" y="-76204"/>
            <a:ext cx="9296392" cy="5320028"/>
            <a:chOff x="-76200" y="-76204"/>
            <a:chExt cx="9296392" cy="5320028"/>
          </a:xfrm>
        </p:grpSpPr>
        <p:sp>
          <p:nvSpPr>
            <p:cNvPr id="10" name="Google Shape;10;p2"/>
            <p:cNvSpPr/>
            <p:nvPr/>
          </p:nvSpPr>
          <p:spPr>
            <a:xfrm rot="-236">
              <a:off x="-76200" y="-76149"/>
              <a:ext cx="1601982" cy="128755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10800000" flipH="1">
              <a:off x="6943425" y="4555416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13225" y="851925"/>
            <a:ext cx="3453600" cy="273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13225" y="3600363"/>
            <a:ext cx="30906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11"/>
          <p:cNvGrpSpPr/>
          <p:nvPr/>
        </p:nvGrpSpPr>
        <p:grpSpPr>
          <a:xfrm>
            <a:off x="6393031" y="-930156"/>
            <a:ext cx="4357186" cy="6097780"/>
            <a:chOff x="6393031" y="-930156"/>
            <a:chExt cx="4357186" cy="6097780"/>
          </a:xfrm>
        </p:grpSpPr>
        <p:sp>
          <p:nvSpPr>
            <p:cNvPr id="54" name="Google Shape;54;p11"/>
            <p:cNvSpPr/>
            <p:nvPr/>
          </p:nvSpPr>
          <p:spPr>
            <a:xfrm rot="817281" flipH="1">
              <a:off x="6622955" y="-626363"/>
              <a:ext cx="2853816" cy="229368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1"/>
            <p:cNvSpPr/>
            <p:nvPr/>
          </p:nvSpPr>
          <p:spPr>
            <a:xfrm rot="10800000" flipH="1">
              <a:off x="8473450" y="4479216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11"/>
          <p:cNvSpPr txBox="1">
            <a:spLocks noGrp="1"/>
          </p:cNvSpPr>
          <p:nvPr>
            <p:ph type="ctrTitle"/>
          </p:nvPr>
        </p:nvSpPr>
        <p:spPr>
          <a:xfrm>
            <a:off x="713225" y="1426088"/>
            <a:ext cx="3858900" cy="158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5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ubTitle" idx="1"/>
          </p:nvPr>
        </p:nvSpPr>
        <p:spPr>
          <a:xfrm>
            <a:off x="713225" y="3026213"/>
            <a:ext cx="25443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 flipH="1">
            <a:off x="1265338" y="142262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2"/>
          </p:nvPr>
        </p:nvSpPr>
        <p:spPr>
          <a:xfrm flipH="1">
            <a:off x="1265338" y="185125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3" hasCustomPrompt="1"/>
          </p:nvPr>
        </p:nvSpPr>
        <p:spPr>
          <a:xfrm flipH="1">
            <a:off x="3587038" y="142262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4"/>
          </p:nvPr>
        </p:nvSpPr>
        <p:spPr>
          <a:xfrm flipH="1">
            <a:off x="1265338" y="251490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5"/>
          </p:nvPr>
        </p:nvSpPr>
        <p:spPr>
          <a:xfrm flipH="1">
            <a:off x="1265338" y="2943527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6" hasCustomPrompt="1"/>
          </p:nvPr>
        </p:nvSpPr>
        <p:spPr>
          <a:xfrm flipH="1">
            <a:off x="3587038" y="2514900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7"/>
          </p:nvPr>
        </p:nvSpPr>
        <p:spPr>
          <a:xfrm flipH="1">
            <a:off x="1265338" y="360717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8"/>
          </p:nvPr>
        </p:nvSpPr>
        <p:spPr>
          <a:xfrm flipH="1">
            <a:off x="1265338" y="403580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9" hasCustomPrompt="1"/>
          </p:nvPr>
        </p:nvSpPr>
        <p:spPr>
          <a:xfrm flipH="1">
            <a:off x="3587038" y="360717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3"/>
          </p:nvPr>
        </p:nvSpPr>
        <p:spPr>
          <a:xfrm>
            <a:off x="5629238" y="142262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4"/>
          </p:nvPr>
        </p:nvSpPr>
        <p:spPr>
          <a:xfrm>
            <a:off x="5633138" y="185125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15" hasCustomPrompt="1"/>
          </p:nvPr>
        </p:nvSpPr>
        <p:spPr>
          <a:xfrm>
            <a:off x="4642538" y="142262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6"/>
          </p:nvPr>
        </p:nvSpPr>
        <p:spPr>
          <a:xfrm>
            <a:off x="5629238" y="251490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7"/>
          </p:nvPr>
        </p:nvSpPr>
        <p:spPr>
          <a:xfrm>
            <a:off x="5633138" y="2943527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18" hasCustomPrompt="1"/>
          </p:nvPr>
        </p:nvSpPr>
        <p:spPr>
          <a:xfrm>
            <a:off x="4642538" y="2514900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9"/>
          </p:nvPr>
        </p:nvSpPr>
        <p:spPr>
          <a:xfrm>
            <a:off x="5629238" y="360717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20"/>
          </p:nvPr>
        </p:nvSpPr>
        <p:spPr>
          <a:xfrm>
            <a:off x="5633138" y="403580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21" hasCustomPrompt="1"/>
          </p:nvPr>
        </p:nvSpPr>
        <p:spPr>
          <a:xfrm>
            <a:off x="4642538" y="360717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4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8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subTitle" idx="1"/>
          </p:nvPr>
        </p:nvSpPr>
        <p:spPr>
          <a:xfrm flipH="1">
            <a:off x="713224" y="3567200"/>
            <a:ext cx="4542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2"/>
          </p:nvPr>
        </p:nvSpPr>
        <p:spPr>
          <a:xfrm flipH="1">
            <a:off x="717475" y="1060913"/>
            <a:ext cx="4542600" cy="244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88" name="Google Shape;88;p15"/>
          <p:cNvGrpSpPr/>
          <p:nvPr/>
        </p:nvGrpSpPr>
        <p:grpSpPr>
          <a:xfrm>
            <a:off x="-76200" y="-76204"/>
            <a:ext cx="10826417" cy="5295903"/>
            <a:chOff x="-76200" y="-76204"/>
            <a:chExt cx="10826417" cy="5295903"/>
          </a:xfrm>
        </p:grpSpPr>
        <p:sp>
          <p:nvSpPr>
            <p:cNvPr id="89" name="Google Shape;89;p15"/>
            <p:cNvSpPr/>
            <p:nvPr/>
          </p:nvSpPr>
          <p:spPr>
            <a:xfrm rot="10800000" flipH="1">
              <a:off x="8473450" y="4531291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 rot="-236">
              <a:off x="-76200" y="-76149"/>
              <a:ext cx="1601982" cy="128755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 flipH="1">
            <a:off x="2488353" y="1413750"/>
            <a:ext cx="5052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2"/>
          </p:nvPr>
        </p:nvSpPr>
        <p:spPr>
          <a:xfrm flipH="1">
            <a:off x="2496775" y="1842372"/>
            <a:ext cx="5044500" cy="8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3"/>
          </p:nvPr>
        </p:nvSpPr>
        <p:spPr>
          <a:xfrm flipH="1">
            <a:off x="2488353" y="2754000"/>
            <a:ext cx="5052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4"/>
          </p:nvPr>
        </p:nvSpPr>
        <p:spPr>
          <a:xfrm flipH="1">
            <a:off x="2496775" y="3182627"/>
            <a:ext cx="5044500" cy="14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4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7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subTitle" idx="1"/>
          </p:nvPr>
        </p:nvSpPr>
        <p:spPr>
          <a:xfrm flipH="1">
            <a:off x="1351638" y="16611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subTitle" idx="2"/>
          </p:nvPr>
        </p:nvSpPr>
        <p:spPr>
          <a:xfrm flipH="1">
            <a:off x="1354087" y="20300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title" hasCustomPrompt="1"/>
          </p:nvPr>
        </p:nvSpPr>
        <p:spPr>
          <a:xfrm flipH="1">
            <a:off x="1351538" y="973890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5" name="Google Shape;105;p17"/>
          <p:cNvSpPr txBox="1">
            <a:spLocks noGrp="1"/>
          </p:cNvSpPr>
          <p:nvPr>
            <p:ph type="subTitle" idx="3"/>
          </p:nvPr>
        </p:nvSpPr>
        <p:spPr>
          <a:xfrm flipH="1">
            <a:off x="4729463" y="16611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4"/>
          </p:nvPr>
        </p:nvSpPr>
        <p:spPr>
          <a:xfrm flipH="1">
            <a:off x="4731913" y="20300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4729363" y="973890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6"/>
          </p:nvPr>
        </p:nvSpPr>
        <p:spPr>
          <a:xfrm flipH="1">
            <a:off x="1351638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7"/>
          </p:nvPr>
        </p:nvSpPr>
        <p:spPr>
          <a:xfrm flipH="1">
            <a:off x="1354087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 idx="8" hasCustomPrompt="1"/>
          </p:nvPr>
        </p:nvSpPr>
        <p:spPr>
          <a:xfrm flipH="1">
            <a:off x="1351538" y="2727665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9"/>
          </p:nvPr>
        </p:nvSpPr>
        <p:spPr>
          <a:xfrm flipH="1">
            <a:off x="4729463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ubTitle" idx="13"/>
          </p:nvPr>
        </p:nvSpPr>
        <p:spPr>
          <a:xfrm flipH="1">
            <a:off x="4731913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14" hasCustomPrompt="1"/>
          </p:nvPr>
        </p:nvSpPr>
        <p:spPr>
          <a:xfrm flipH="1">
            <a:off x="4729363" y="2727665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8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 flipH="1">
            <a:off x="1002269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2"/>
          </p:nvPr>
        </p:nvSpPr>
        <p:spPr>
          <a:xfrm flipH="1">
            <a:off x="100421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ubTitle" idx="3"/>
          </p:nvPr>
        </p:nvSpPr>
        <p:spPr>
          <a:xfrm flipH="1">
            <a:off x="3447294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ubTitle" idx="4"/>
          </p:nvPr>
        </p:nvSpPr>
        <p:spPr>
          <a:xfrm flipH="1">
            <a:off x="3449244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subTitle" idx="5"/>
          </p:nvPr>
        </p:nvSpPr>
        <p:spPr>
          <a:xfrm flipH="1">
            <a:off x="5892319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subTitle" idx="6"/>
          </p:nvPr>
        </p:nvSpPr>
        <p:spPr>
          <a:xfrm flipH="1">
            <a:off x="589426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9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1"/>
          </p:nvPr>
        </p:nvSpPr>
        <p:spPr>
          <a:xfrm flipH="1">
            <a:off x="1351638" y="19659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2"/>
          </p:nvPr>
        </p:nvSpPr>
        <p:spPr>
          <a:xfrm flipH="1">
            <a:off x="1354087" y="23348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ubTitle" idx="3"/>
          </p:nvPr>
        </p:nvSpPr>
        <p:spPr>
          <a:xfrm flipH="1">
            <a:off x="4729463" y="19659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4"/>
          </p:nvPr>
        </p:nvSpPr>
        <p:spPr>
          <a:xfrm flipH="1">
            <a:off x="4731913" y="23348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ubTitle" idx="5"/>
          </p:nvPr>
        </p:nvSpPr>
        <p:spPr>
          <a:xfrm flipH="1">
            <a:off x="1351638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6"/>
          </p:nvPr>
        </p:nvSpPr>
        <p:spPr>
          <a:xfrm flipH="1">
            <a:off x="1354087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7"/>
          </p:nvPr>
        </p:nvSpPr>
        <p:spPr>
          <a:xfrm flipH="1">
            <a:off x="4729463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8"/>
          </p:nvPr>
        </p:nvSpPr>
        <p:spPr>
          <a:xfrm flipH="1">
            <a:off x="4731913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5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ubTitle" idx="1"/>
          </p:nvPr>
        </p:nvSpPr>
        <p:spPr>
          <a:xfrm flipH="1">
            <a:off x="9517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subTitle" idx="2"/>
          </p:nvPr>
        </p:nvSpPr>
        <p:spPr>
          <a:xfrm flipH="1">
            <a:off x="9534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ubTitle" idx="3"/>
          </p:nvPr>
        </p:nvSpPr>
        <p:spPr>
          <a:xfrm flipH="1">
            <a:off x="9517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subTitle" idx="4"/>
          </p:nvPr>
        </p:nvSpPr>
        <p:spPr>
          <a:xfrm flipH="1">
            <a:off x="9534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0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5"/>
          </p:nvPr>
        </p:nvSpPr>
        <p:spPr>
          <a:xfrm flipH="1">
            <a:off x="34762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ubTitle" idx="6"/>
          </p:nvPr>
        </p:nvSpPr>
        <p:spPr>
          <a:xfrm flipH="1">
            <a:off x="34779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ubTitle" idx="7"/>
          </p:nvPr>
        </p:nvSpPr>
        <p:spPr>
          <a:xfrm flipH="1">
            <a:off x="34762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8"/>
          </p:nvPr>
        </p:nvSpPr>
        <p:spPr>
          <a:xfrm flipH="1">
            <a:off x="34779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9"/>
          </p:nvPr>
        </p:nvSpPr>
        <p:spPr>
          <a:xfrm flipH="1">
            <a:off x="60007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13"/>
          </p:nvPr>
        </p:nvSpPr>
        <p:spPr>
          <a:xfrm flipH="1">
            <a:off x="60024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subTitle" idx="14"/>
          </p:nvPr>
        </p:nvSpPr>
        <p:spPr>
          <a:xfrm flipH="1">
            <a:off x="60007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15"/>
          </p:nvPr>
        </p:nvSpPr>
        <p:spPr>
          <a:xfrm flipH="1">
            <a:off x="60024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1640000" y="2554200"/>
            <a:ext cx="5864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3588775" y="1149000"/>
            <a:ext cx="1966200" cy="12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144550" y="3396000"/>
            <a:ext cx="4854600" cy="59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7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21"/>
          <p:cNvGrpSpPr/>
          <p:nvPr/>
        </p:nvGrpSpPr>
        <p:grpSpPr>
          <a:xfrm>
            <a:off x="-76248" y="-76200"/>
            <a:ext cx="9296449" cy="5295900"/>
            <a:chOff x="-76248" y="-76200"/>
            <a:chExt cx="9296449" cy="5295900"/>
          </a:xfrm>
        </p:grpSpPr>
        <p:sp>
          <p:nvSpPr>
            <p:cNvPr id="154" name="Google Shape;154;p21"/>
            <p:cNvSpPr/>
            <p:nvPr/>
          </p:nvSpPr>
          <p:spPr>
            <a:xfrm flipH="1">
              <a:off x="7378415" y="-76200"/>
              <a:ext cx="1841785" cy="1480317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1"/>
            <p:cNvSpPr/>
            <p:nvPr/>
          </p:nvSpPr>
          <p:spPr>
            <a:xfrm rot="10800000">
              <a:off x="-76248" y="4624327"/>
              <a:ext cx="1969073" cy="595373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" name="Google Shape;156;p21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3858900" cy="86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60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1"/>
          </p:nvPr>
        </p:nvSpPr>
        <p:spPr>
          <a:xfrm>
            <a:off x="713225" y="1399282"/>
            <a:ext cx="3858900" cy="11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8" name="Google Shape;158;p21"/>
          <p:cNvSpPr txBox="1"/>
          <p:nvPr/>
        </p:nvSpPr>
        <p:spPr>
          <a:xfrm>
            <a:off x="713225" y="3567125"/>
            <a:ext cx="40584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illustrations by </a:t>
            </a:r>
            <a:r>
              <a:rPr lang="en" sz="120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4"/>
              </a:rPr>
              <a:t>Storyset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 and infographics &amp; images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 u="sng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/>
          <p:nvPr/>
        </p:nvSpPr>
        <p:spPr>
          <a:xfrm rot="124013" flipH="1">
            <a:off x="5716132" y="-544115"/>
            <a:ext cx="3595434" cy="2889757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2"/>
          <p:cNvSpPr/>
          <p:nvPr/>
        </p:nvSpPr>
        <p:spPr>
          <a:xfrm rot="-10675987" flipH="1">
            <a:off x="-94118" y="2780110"/>
            <a:ext cx="3595434" cy="2889757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3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952650" y="1397000"/>
            <a:ext cx="7239000" cy="32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1"/>
          </p:nvPr>
        </p:nvSpPr>
        <p:spPr>
          <a:xfrm flipH="1">
            <a:off x="1533067" y="2346650"/>
            <a:ext cx="27297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2"/>
          </p:nvPr>
        </p:nvSpPr>
        <p:spPr>
          <a:xfrm flipH="1">
            <a:off x="1537583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3"/>
          </p:nvPr>
        </p:nvSpPr>
        <p:spPr>
          <a:xfrm flipH="1">
            <a:off x="4881209" y="2346650"/>
            <a:ext cx="27297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4"/>
          </p:nvPr>
        </p:nvSpPr>
        <p:spPr>
          <a:xfrm flipH="1">
            <a:off x="4885724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rot="268677">
            <a:off x="6019366" y="-483990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/>
          <p:nvPr/>
        </p:nvSpPr>
        <p:spPr>
          <a:xfrm rot="10675990">
            <a:off x="8377765" y="208637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ctrTitle"/>
          </p:nvPr>
        </p:nvSpPr>
        <p:spPr>
          <a:xfrm>
            <a:off x="713225" y="1116875"/>
            <a:ext cx="3310200" cy="146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ubTitle" idx="1"/>
          </p:nvPr>
        </p:nvSpPr>
        <p:spPr>
          <a:xfrm>
            <a:off x="713225" y="2597725"/>
            <a:ext cx="30003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/>
        </p:nvSpPr>
        <p:spPr>
          <a:xfrm rot="268677">
            <a:off x="6447203" y="-320527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8"/>
          <p:cNvSpPr/>
          <p:nvPr/>
        </p:nvSpPr>
        <p:spPr>
          <a:xfrm rot="10675990">
            <a:off x="5634640" y="401042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ctrTitle"/>
          </p:nvPr>
        </p:nvSpPr>
        <p:spPr>
          <a:xfrm>
            <a:off x="713225" y="1780650"/>
            <a:ext cx="2968200" cy="158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5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 rot="268677">
            <a:off x="6762316" y="-120690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9"/>
          <p:cNvSpPr/>
          <p:nvPr/>
        </p:nvSpPr>
        <p:spPr>
          <a:xfrm rot="10675990">
            <a:off x="6282265" y="208637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713225" y="1638925"/>
            <a:ext cx="3852000" cy="25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</a:defRPr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○"/>
              <a:defRPr>
                <a:solidFill>
                  <a:schemeClr val="dk1"/>
                </a:solidFill>
              </a:defRPr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■"/>
              <a:defRPr>
                <a:solidFill>
                  <a:schemeClr val="dk1"/>
                </a:solidFill>
              </a:defRPr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●"/>
              <a:defRPr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>
                <a:solidFill>
                  <a:schemeClr val="dk1"/>
                </a:solidFill>
              </a:defRPr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pen Sans"/>
              <a:buChar char="●"/>
              <a:defRPr>
                <a:solidFill>
                  <a:schemeClr val="dk1"/>
                </a:solidFill>
              </a:defRPr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pen Sans"/>
              <a:buChar char="○"/>
              <a:defRPr>
                <a:solidFill>
                  <a:schemeClr val="dk1"/>
                </a:solidFill>
              </a:defRPr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Open Sans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9"/>
          <p:cNvSpPr>
            <a:spLocks noGrp="1"/>
          </p:cNvSpPr>
          <p:nvPr>
            <p:ph type="pic" idx="2"/>
          </p:nvPr>
        </p:nvSpPr>
        <p:spPr>
          <a:xfrm>
            <a:off x="5418704" y="811298"/>
            <a:ext cx="2865000" cy="3516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133350" dir="3000000" algn="bl" rotWithShape="0">
              <a:schemeClr val="accent3"/>
            </a:outerShdw>
          </a:effectLst>
        </p:spPr>
      </p:sp>
      <p:sp>
        <p:nvSpPr>
          <p:cNvPr id="49" name="Google Shape;49;p9"/>
          <p:cNvSpPr txBox="1">
            <a:spLocks noGrp="1"/>
          </p:cNvSpPr>
          <p:nvPr>
            <p:ph type="ctrTitle"/>
          </p:nvPr>
        </p:nvSpPr>
        <p:spPr>
          <a:xfrm>
            <a:off x="713225" y="947675"/>
            <a:ext cx="3852000" cy="67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720000" y="4003475"/>
            <a:ext cx="7704000" cy="605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zone.labor.ny.gov/jz/views/careerzone/index.js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onetonline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7FF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>
            <a:spLocks noGrp="1"/>
          </p:cNvSpPr>
          <p:nvPr>
            <p:ph type="ctrTitle"/>
          </p:nvPr>
        </p:nvSpPr>
        <p:spPr>
          <a:xfrm>
            <a:off x="713224" y="851925"/>
            <a:ext cx="4220185" cy="273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5500" dirty="0"/>
              <a:t>Dollars &amp; $ense</a:t>
            </a:r>
            <a:br>
              <a:rPr lang="en" sz="5500" dirty="0"/>
            </a:br>
            <a:r>
              <a:rPr lang="en" sz="4000" dirty="0">
                <a:solidFill>
                  <a:schemeClr val="lt1"/>
                </a:solidFill>
              </a:rPr>
              <a:t>Budgeting lifestyle goals and Career Plans</a:t>
            </a:r>
            <a:endParaRPr lang="en-US" sz="4000" dirty="0">
              <a:solidFill>
                <a:schemeClr val="lt1"/>
              </a:solidFill>
            </a:endParaRPr>
          </a:p>
        </p:txBody>
      </p:sp>
      <p:grpSp>
        <p:nvGrpSpPr>
          <p:cNvPr id="177" name="Google Shape;177;p27"/>
          <p:cNvGrpSpPr/>
          <p:nvPr/>
        </p:nvGrpSpPr>
        <p:grpSpPr>
          <a:xfrm>
            <a:off x="4969261" y="1211442"/>
            <a:ext cx="1197620" cy="1198103"/>
            <a:chOff x="4664238" y="1143068"/>
            <a:chExt cx="1285414" cy="1285932"/>
          </a:xfrm>
        </p:grpSpPr>
        <p:sp>
          <p:nvSpPr>
            <p:cNvPr id="178" name="Google Shape;178;p27"/>
            <p:cNvSpPr/>
            <p:nvPr/>
          </p:nvSpPr>
          <p:spPr>
            <a:xfrm>
              <a:off x="4722510" y="1199785"/>
              <a:ext cx="1171980" cy="1171980"/>
            </a:xfrm>
            <a:custGeom>
              <a:avLst/>
              <a:gdLst/>
              <a:ahLst/>
              <a:cxnLst/>
              <a:rect l="l" t="t" r="r" b="b"/>
              <a:pathLst>
                <a:path w="11303" h="11303" extrusionOk="0">
                  <a:moveTo>
                    <a:pt x="5651" y="0"/>
                  </a:moveTo>
                  <a:cubicBezTo>
                    <a:pt x="2537" y="0"/>
                    <a:pt x="0" y="2537"/>
                    <a:pt x="0" y="5651"/>
                  </a:cubicBezTo>
                  <a:cubicBezTo>
                    <a:pt x="0" y="8766"/>
                    <a:pt x="2537" y="11303"/>
                    <a:pt x="5651" y="11303"/>
                  </a:cubicBezTo>
                  <a:cubicBezTo>
                    <a:pt x="8766" y="11303"/>
                    <a:pt x="11303" y="8766"/>
                    <a:pt x="11303" y="5651"/>
                  </a:cubicBezTo>
                  <a:cubicBezTo>
                    <a:pt x="11303" y="2537"/>
                    <a:pt x="8766" y="0"/>
                    <a:pt x="565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7"/>
            <p:cNvSpPr/>
            <p:nvPr/>
          </p:nvSpPr>
          <p:spPr>
            <a:xfrm>
              <a:off x="5278478" y="1330119"/>
              <a:ext cx="289910" cy="217951"/>
            </a:xfrm>
            <a:custGeom>
              <a:avLst/>
              <a:gdLst/>
              <a:ahLst/>
              <a:cxnLst/>
              <a:rect l="l" t="t" r="r" b="b"/>
              <a:pathLst>
                <a:path w="2796" h="2102" extrusionOk="0">
                  <a:moveTo>
                    <a:pt x="882" y="0"/>
                  </a:moveTo>
                  <a:cubicBezTo>
                    <a:pt x="753" y="0"/>
                    <a:pt x="624" y="42"/>
                    <a:pt x="517" y="126"/>
                  </a:cubicBezTo>
                  <a:cubicBezTo>
                    <a:pt x="494" y="122"/>
                    <a:pt x="471" y="120"/>
                    <a:pt x="448" y="120"/>
                  </a:cubicBezTo>
                  <a:cubicBezTo>
                    <a:pt x="293" y="120"/>
                    <a:pt x="156" y="208"/>
                    <a:pt x="77" y="353"/>
                  </a:cubicBezTo>
                  <a:cubicBezTo>
                    <a:pt x="1" y="521"/>
                    <a:pt x="31" y="718"/>
                    <a:pt x="168" y="840"/>
                  </a:cubicBezTo>
                  <a:lnTo>
                    <a:pt x="2279" y="2100"/>
                  </a:lnTo>
                  <a:cubicBezTo>
                    <a:pt x="2291" y="2101"/>
                    <a:pt x="2302" y="2102"/>
                    <a:pt x="2313" y="2102"/>
                  </a:cubicBezTo>
                  <a:cubicBezTo>
                    <a:pt x="2497" y="2102"/>
                    <a:pt x="2663" y="1984"/>
                    <a:pt x="2720" y="1812"/>
                  </a:cubicBezTo>
                  <a:cubicBezTo>
                    <a:pt x="2796" y="1584"/>
                    <a:pt x="2674" y="1341"/>
                    <a:pt x="2447" y="1280"/>
                  </a:cubicBezTo>
                  <a:cubicBezTo>
                    <a:pt x="2538" y="1174"/>
                    <a:pt x="2583" y="1037"/>
                    <a:pt x="2553" y="900"/>
                  </a:cubicBezTo>
                  <a:cubicBezTo>
                    <a:pt x="2525" y="678"/>
                    <a:pt x="2332" y="532"/>
                    <a:pt x="2113" y="532"/>
                  </a:cubicBezTo>
                  <a:cubicBezTo>
                    <a:pt x="2093" y="532"/>
                    <a:pt x="2072" y="533"/>
                    <a:pt x="2052" y="536"/>
                  </a:cubicBezTo>
                  <a:cubicBezTo>
                    <a:pt x="2052" y="460"/>
                    <a:pt x="2021" y="369"/>
                    <a:pt x="1976" y="293"/>
                  </a:cubicBezTo>
                  <a:cubicBezTo>
                    <a:pt x="1877" y="135"/>
                    <a:pt x="1707" y="47"/>
                    <a:pt x="1530" y="47"/>
                  </a:cubicBezTo>
                  <a:cubicBezTo>
                    <a:pt x="1434" y="47"/>
                    <a:pt x="1337" y="73"/>
                    <a:pt x="1246" y="126"/>
                  </a:cubicBezTo>
                  <a:cubicBezTo>
                    <a:pt x="1140" y="42"/>
                    <a:pt x="1011" y="0"/>
                    <a:pt x="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7"/>
            <p:cNvSpPr/>
            <p:nvPr/>
          </p:nvSpPr>
          <p:spPr>
            <a:xfrm>
              <a:off x="5168259" y="1385592"/>
              <a:ext cx="370268" cy="609683"/>
            </a:xfrm>
            <a:custGeom>
              <a:avLst/>
              <a:gdLst/>
              <a:ahLst/>
              <a:cxnLst/>
              <a:rect l="l" t="t" r="r" b="b"/>
              <a:pathLst>
                <a:path w="3571" h="5880" extrusionOk="0">
                  <a:moveTo>
                    <a:pt x="1625" y="1"/>
                  </a:moveTo>
                  <a:cubicBezTo>
                    <a:pt x="1615" y="1"/>
                    <a:pt x="1605" y="1"/>
                    <a:pt x="1595" y="1"/>
                  </a:cubicBezTo>
                  <a:lnTo>
                    <a:pt x="1504" y="1"/>
                  </a:lnTo>
                  <a:cubicBezTo>
                    <a:pt x="502" y="77"/>
                    <a:pt x="0" y="973"/>
                    <a:pt x="107" y="1960"/>
                  </a:cubicBezTo>
                  <a:lnTo>
                    <a:pt x="304" y="5287"/>
                  </a:lnTo>
                  <a:lnTo>
                    <a:pt x="304" y="5454"/>
                  </a:lnTo>
                  <a:lnTo>
                    <a:pt x="2628" y="5880"/>
                  </a:lnTo>
                  <a:lnTo>
                    <a:pt x="2628" y="5880"/>
                  </a:lnTo>
                  <a:lnTo>
                    <a:pt x="2613" y="5044"/>
                  </a:lnTo>
                  <a:cubicBezTo>
                    <a:pt x="2613" y="5044"/>
                    <a:pt x="3570" y="4877"/>
                    <a:pt x="3570" y="3920"/>
                  </a:cubicBezTo>
                  <a:cubicBezTo>
                    <a:pt x="3570" y="3449"/>
                    <a:pt x="3479" y="2492"/>
                    <a:pt x="3403" y="1626"/>
                  </a:cubicBezTo>
                  <a:cubicBezTo>
                    <a:pt x="3313" y="709"/>
                    <a:pt x="2539" y="1"/>
                    <a:pt x="1625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7"/>
            <p:cNvSpPr/>
            <p:nvPr/>
          </p:nvSpPr>
          <p:spPr>
            <a:xfrm>
              <a:off x="5308444" y="1870742"/>
              <a:ext cx="130854" cy="62420"/>
            </a:xfrm>
            <a:custGeom>
              <a:avLst/>
              <a:gdLst/>
              <a:ahLst/>
              <a:cxnLst/>
              <a:rect l="l" t="t" r="r" b="b"/>
              <a:pathLst>
                <a:path w="1262" h="602" extrusionOk="0">
                  <a:moveTo>
                    <a:pt x="0" y="1"/>
                  </a:moveTo>
                  <a:cubicBezTo>
                    <a:pt x="0" y="1"/>
                    <a:pt x="268" y="602"/>
                    <a:pt x="1089" y="602"/>
                  </a:cubicBezTo>
                  <a:cubicBezTo>
                    <a:pt x="1144" y="602"/>
                    <a:pt x="1201" y="599"/>
                    <a:pt x="1261" y="593"/>
                  </a:cubicBezTo>
                  <a:lnTo>
                    <a:pt x="1261" y="350"/>
                  </a:lnTo>
                  <a:cubicBezTo>
                    <a:pt x="1237" y="351"/>
                    <a:pt x="1212" y="351"/>
                    <a:pt x="1188" y="351"/>
                  </a:cubicBezTo>
                  <a:cubicBezTo>
                    <a:pt x="772" y="351"/>
                    <a:pt x="359" y="230"/>
                    <a:pt x="0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7"/>
            <p:cNvSpPr/>
            <p:nvPr/>
          </p:nvSpPr>
          <p:spPr>
            <a:xfrm>
              <a:off x="5325760" y="1637447"/>
              <a:ext cx="28410" cy="27270"/>
            </a:xfrm>
            <a:custGeom>
              <a:avLst/>
              <a:gdLst/>
              <a:ahLst/>
              <a:cxnLst/>
              <a:rect l="l" t="t" r="r" b="b"/>
              <a:pathLst>
                <a:path w="274" h="263" extrusionOk="0">
                  <a:moveTo>
                    <a:pt x="145" y="0"/>
                  </a:moveTo>
                  <a:cubicBezTo>
                    <a:pt x="138" y="0"/>
                    <a:pt x="130" y="1"/>
                    <a:pt x="122" y="2"/>
                  </a:cubicBezTo>
                  <a:cubicBezTo>
                    <a:pt x="46" y="2"/>
                    <a:pt x="1" y="63"/>
                    <a:pt x="1" y="139"/>
                  </a:cubicBezTo>
                  <a:cubicBezTo>
                    <a:pt x="1" y="207"/>
                    <a:pt x="49" y="263"/>
                    <a:pt x="114" y="263"/>
                  </a:cubicBezTo>
                  <a:cubicBezTo>
                    <a:pt x="122" y="263"/>
                    <a:pt x="129" y="262"/>
                    <a:pt x="137" y="261"/>
                  </a:cubicBezTo>
                  <a:cubicBezTo>
                    <a:pt x="213" y="261"/>
                    <a:pt x="274" y="200"/>
                    <a:pt x="274" y="124"/>
                  </a:cubicBezTo>
                  <a:cubicBezTo>
                    <a:pt x="260" y="56"/>
                    <a:pt x="210" y="0"/>
                    <a:pt x="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7"/>
            <p:cNvSpPr/>
            <p:nvPr/>
          </p:nvSpPr>
          <p:spPr>
            <a:xfrm>
              <a:off x="5292683" y="1593587"/>
              <a:ext cx="58376" cy="15968"/>
            </a:xfrm>
            <a:custGeom>
              <a:avLst/>
              <a:gdLst/>
              <a:ahLst/>
              <a:cxnLst/>
              <a:rect l="l" t="t" r="r" b="b"/>
              <a:pathLst>
                <a:path w="563" h="154" extrusionOk="0">
                  <a:moveTo>
                    <a:pt x="289" y="0"/>
                  </a:moveTo>
                  <a:cubicBezTo>
                    <a:pt x="213" y="0"/>
                    <a:pt x="137" y="30"/>
                    <a:pt x="61" y="76"/>
                  </a:cubicBezTo>
                  <a:cubicBezTo>
                    <a:pt x="16" y="106"/>
                    <a:pt x="1" y="122"/>
                    <a:pt x="16" y="152"/>
                  </a:cubicBezTo>
                  <a:cubicBezTo>
                    <a:pt x="17" y="153"/>
                    <a:pt x="19" y="154"/>
                    <a:pt x="22" y="154"/>
                  </a:cubicBezTo>
                  <a:cubicBezTo>
                    <a:pt x="51" y="154"/>
                    <a:pt x="151" y="91"/>
                    <a:pt x="289" y="91"/>
                  </a:cubicBezTo>
                  <a:cubicBezTo>
                    <a:pt x="403" y="91"/>
                    <a:pt x="496" y="144"/>
                    <a:pt x="532" y="144"/>
                  </a:cubicBezTo>
                  <a:cubicBezTo>
                    <a:pt x="540" y="144"/>
                    <a:pt x="545" y="142"/>
                    <a:pt x="547" y="137"/>
                  </a:cubicBezTo>
                  <a:cubicBezTo>
                    <a:pt x="563" y="137"/>
                    <a:pt x="547" y="106"/>
                    <a:pt x="502" y="61"/>
                  </a:cubicBezTo>
                  <a:cubicBezTo>
                    <a:pt x="441" y="30"/>
                    <a:pt x="365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7"/>
            <p:cNvSpPr/>
            <p:nvPr/>
          </p:nvSpPr>
          <p:spPr>
            <a:xfrm>
              <a:off x="5358836" y="1732113"/>
              <a:ext cx="52051" cy="44275"/>
            </a:xfrm>
            <a:custGeom>
              <a:avLst/>
              <a:gdLst/>
              <a:ahLst/>
              <a:cxnLst/>
              <a:rect l="l" t="t" r="r" b="b"/>
              <a:pathLst>
                <a:path w="502" h="427" extrusionOk="0">
                  <a:moveTo>
                    <a:pt x="31" y="1"/>
                  </a:moveTo>
                  <a:cubicBezTo>
                    <a:pt x="16" y="1"/>
                    <a:pt x="1" y="46"/>
                    <a:pt x="16" y="107"/>
                  </a:cubicBezTo>
                  <a:cubicBezTo>
                    <a:pt x="31" y="198"/>
                    <a:pt x="77" y="274"/>
                    <a:pt x="137" y="335"/>
                  </a:cubicBezTo>
                  <a:cubicBezTo>
                    <a:pt x="213" y="396"/>
                    <a:pt x="304" y="426"/>
                    <a:pt x="396" y="426"/>
                  </a:cubicBezTo>
                  <a:cubicBezTo>
                    <a:pt x="471" y="426"/>
                    <a:pt x="502" y="396"/>
                    <a:pt x="502" y="396"/>
                  </a:cubicBezTo>
                  <a:cubicBezTo>
                    <a:pt x="502" y="365"/>
                    <a:pt x="335" y="396"/>
                    <a:pt x="198" y="274"/>
                  </a:cubicBezTo>
                  <a:cubicBezTo>
                    <a:pt x="61" y="168"/>
                    <a:pt x="61" y="1"/>
                    <a:pt x="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7"/>
            <p:cNvSpPr/>
            <p:nvPr/>
          </p:nvSpPr>
          <p:spPr>
            <a:xfrm>
              <a:off x="5281693" y="1536871"/>
              <a:ext cx="72478" cy="21567"/>
            </a:xfrm>
            <a:custGeom>
              <a:avLst/>
              <a:gdLst/>
              <a:ahLst/>
              <a:cxnLst/>
              <a:rect l="l" t="t" r="r" b="b"/>
              <a:pathLst>
                <a:path w="699" h="208" extrusionOk="0">
                  <a:moveTo>
                    <a:pt x="334" y="0"/>
                  </a:moveTo>
                  <a:cubicBezTo>
                    <a:pt x="243" y="15"/>
                    <a:pt x="167" y="46"/>
                    <a:pt x="91" y="91"/>
                  </a:cubicBezTo>
                  <a:cubicBezTo>
                    <a:pt x="31" y="137"/>
                    <a:pt x="0" y="182"/>
                    <a:pt x="15" y="198"/>
                  </a:cubicBezTo>
                  <a:cubicBezTo>
                    <a:pt x="22" y="205"/>
                    <a:pt x="35" y="208"/>
                    <a:pt x="53" y="208"/>
                  </a:cubicBezTo>
                  <a:cubicBezTo>
                    <a:pt x="111" y="208"/>
                    <a:pt x="221" y="175"/>
                    <a:pt x="350" y="152"/>
                  </a:cubicBezTo>
                  <a:cubicBezTo>
                    <a:pt x="532" y="137"/>
                    <a:pt x="669" y="152"/>
                    <a:pt x="684" y="106"/>
                  </a:cubicBezTo>
                  <a:cubicBezTo>
                    <a:pt x="699" y="91"/>
                    <a:pt x="669" y="61"/>
                    <a:pt x="593" y="31"/>
                  </a:cubicBezTo>
                  <a:cubicBezTo>
                    <a:pt x="517" y="0"/>
                    <a:pt x="426" y="0"/>
                    <a:pt x="3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7"/>
            <p:cNvSpPr/>
            <p:nvPr/>
          </p:nvSpPr>
          <p:spPr>
            <a:xfrm>
              <a:off x="5150944" y="1373564"/>
              <a:ext cx="362388" cy="355337"/>
            </a:xfrm>
            <a:custGeom>
              <a:avLst/>
              <a:gdLst/>
              <a:ahLst/>
              <a:cxnLst/>
              <a:rect l="l" t="t" r="r" b="b"/>
              <a:pathLst>
                <a:path w="3495" h="3427" extrusionOk="0">
                  <a:moveTo>
                    <a:pt x="1916" y="0"/>
                  </a:moveTo>
                  <a:cubicBezTo>
                    <a:pt x="1509" y="0"/>
                    <a:pt x="1018" y="68"/>
                    <a:pt x="654" y="360"/>
                  </a:cubicBezTo>
                  <a:cubicBezTo>
                    <a:pt x="350" y="588"/>
                    <a:pt x="183" y="785"/>
                    <a:pt x="107" y="1074"/>
                  </a:cubicBezTo>
                  <a:cubicBezTo>
                    <a:pt x="0" y="1423"/>
                    <a:pt x="31" y="2016"/>
                    <a:pt x="76" y="2502"/>
                  </a:cubicBezTo>
                  <a:cubicBezTo>
                    <a:pt x="122" y="2882"/>
                    <a:pt x="365" y="2958"/>
                    <a:pt x="380" y="3049"/>
                  </a:cubicBezTo>
                  <a:cubicBezTo>
                    <a:pt x="413" y="3301"/>
                    <a:pt x="466" y="3427"/>
                    <a:pt x="525" y="3427"/>
                  </a:cubicBezTo>
                  <a:cubicBezTo>
                    <a:pt x="655" y="3427"/>
                    <a:pt x="814" y="2825"/>
                    <a:pt x="866" y="1636"/>
                  </a:cubicBezTo>
                  <a:cubicBezTo>
                    <a:pt x="881" y="1211"/>
                    <a:pt x="699" y="1013"/>
                    <a:pt x="1064" y="724"/>
                  </a:cubicBezTo>
                  <a:cubicBezTo>
                    <a:pt x="1208" y="611"/>
                    <a:pt x="1350" y="574"/>
                    <a:pt x="1490" y="574"/>
                  </a:cubicBezTo>
                  <a:cubicBezTo>
                    <a:pt x="1690" y="574"/>
                    <a:pt x="1886" y="650"/>
                    <a:pt x="2082" y="694"/>
                  </a:cubicBezTo>
                  <a:cubicBezTo>
                    <a:pt x="2118" y="704"/>
                    <a:pt x="2153" y="708"/>
                    <a:pt x="2186" y="708"/>
                  </a:cubicBezTo>
                  <a:cubicBezTo>
                    <a:pt x="2396" y="708"/>
                    <a:pt x="2537" y="529"/>
                    <a:pt x="2741" y="529"/>
                  </a:cubicBezTo>
                  <a:cubicBezTo>
                    <a:pt x="2795" y="529"/>
                    <a:pt x="2853" y="542"/>
                    <a:pt x="2917" y="573"/>
                  </a:cubicBezTo>
                  <a:cubicBezTo>
                    <a:pt x="3206" y="709"/>
                    <a:pt x="3479" y="1302"/>
                    <a:pt x="3479" y="1302"/>
                  </a:cubicBezTo>
                  <a:cubicBezTo>
                    <a:pt x="3494" y="542"/>
                    <a:pt x="2644" y="56"/>
                    <a:pt x="2203" y="10"/>
                  </a:cubicBezTo>
                  <a:cubicBezTo>
                    <a:pt x="2115" y="4"/>
                    <a:pt x="2018" y="0"/>
                    <a:pt x="191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7"/>
            <p:cNvSpPr/>
            <p:nvPr/>
          </p:nvSpPr>
          <p:spPr>
            <a:xfrm>
              <a:off x="5128858" y="1661088"/>
              <a:ext cx="72581" cy="102651"/>
            </a:xfrm>
            <a:custGeom>
              <a:avLst/>
              <a:gdLst/>
              <a:ahLst/>
              <a:cxnLst/>
              <a:rect l="l" t="t" r="r" b="b"/>
              <a:pathLst>
                <a:path w="700" h="990" extrusionOk="0">
                  <a:moveTo>
                    <a:pt x="407" y="1"/>
                  </a:moveTo>
                  <a:cubicBezTo>
                    <a:pt x="398" y="1"/>
                    <a:pt x="389" y="1"/>
                    <a:pt x="380" y="2"/>
                  </a:cubicBezTo>
                  <a:lnTo>
                    <a:pt x="365" y="2"/>
                  </a:lnTo>
                  <a:cubicBezTo>
                    <a:pt x="198" y="17"/>
                    <a:pt x="1" y="124"/>
                    <a:pt x="16" y="488"/>
                  </a:cubicBezTo>
                  <a:cubicBezTo>
                    <a:pt x="35" y="909"/>
                    <a:pt x="313" y="989"/>
                    <a:pt x="508" y="989"/>
                  </a:cubicBezTo>
                  <a:cubicBezTo>
                    <a:pt x="616" y="989"/>
                    <a:pt x="699" y="965"/>
                    <a:pt x="699" y="959"/>
                  </a:cubicBezTo>
                  <a:cubicBezTo>
                    <a:pt x="699" y="944"/>
                    <a:pt x="669" y="519"/>
                    <a:pt x="654" y="245"/>
                  </a:cubicBezTo>
                  <a:cubicBezTo>
                    <a:pt x="654" y="103"/>
                    <a:pt x="534" y="1"/>
                    <a:pt x="407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7"/>
            <p:cNvSpPr/>
            <p:nvPr/>
          </p:nvSpPr>
          <p:spPr>
            <a:xfrm>
              <a:off x="5152499" y="1683277"/>
              <a:ext cx="33180" cy="59102"/>
            </a:xfrm>
            <a:custGeom>
              <a:avLst/>
              <a:gdLst/>
              <a:ahLst/>
              <a:cxnLst/>
              <a:rect l="l" t="t" r="r" b="b"/>
              <a:pathLst>
                <a:path w="320" h="570" extrusionOk="0">
                  <a:moveTo>
                    <a:pt x="152" y="1"/>
                  </a:moveTo>
                  <a:cubicBezTo>
                    <a:pt x="107" y="16"/>
                    <a:pt x="61" y="47"/>
                    <a:pt x="46" y="107"/>
                  </a:cubicBezTo>
                  <a:cubicBezTo>
                    <a:pt x="16" y="168"/>
                    <a:pt x="0" y="229"/>
                    <a:pt x="0" y="290"/>
                  </a:cubicBezTo>
                  <a:cubicBezTo>
                    <a:pt x="16" y="426"/>
                    <a:pt x="92" y="548"/>
                    <a:pt x="183" y="563"/>
                  </a:cubicBezTo>
                  <a:cubicBezTo>
                    <a:pt x="196" y="567"/>
                    <a:pt x="208" y="569"/>
                    <a:pt x="219" y="569"/>
                  </a:cubicBezTo>
                  <a:cubicBezTo>
                    <a:pt x="246" y="569"/>
                    <a:pt x="268" y="559"/>
                    <a:pt x="289" y="548"/>
                  </a:cubicBezTo>
                  <a:cubicBezTo>
                    <a:pt x="304" y="517"/>
                    <a:pt x="319" y="502"/>
                    <a:pt x="304" y="502"/>
                  </a:cubicBezTo>
                  <a:cubicBezTo>
                    <a:pt x="304" y="502"/>
                    <a:pt x="304" y="517"/>
                    <a:pt x="289" y="517"/>
                  </a:cubicBezTo>
                  <a:cubicBezTo>
                    <a:pt x="259" y="533"/>
                    <a:pt x="228" y="533"/>
                    <a:pt x="198" y="533"/>
                  </a:cubicBezTo>
                  <a:cubicBezTo>
                    <a:pt x="122" y="502"/>
                    <a:pt x="61" y="396"/>
                    <a:pt x="46" y="290"/>
                  </a:cubicBezTo>
                  <a:cubicBezTo>
                    <a:pt x="46" y="229"/>
                    <a:pt x="61" y="168"/>
                    <a:pt x="76" y="122"/>
                  </a:cubicBezTo>
                  <a:cubicBezTo>
                    <a:pt x="92" y="77"/>
                    <a:pt x="122" y="47"/>
                    <a:pt x="152" y="31"/>
                  </a:cubicBezTo>
                  <a:cubicBezTo>
                    <a:pt x="161" y="27"/>
                    <a:pt x="169" y="25"/>
                    <a:pt x="177" y="25"/>
                  </a:cubicBezTo>
                  <a:cubicBezTo>
                    <a:pt x="198" y="25"/>
                    <a:pt x="217" y="39"/>
                    <a:pt x="228" y="62"/>
                  </a:cubicBezTo>
                  <a:cubicBezTo>
                    <a:pt x="244" y="77"/>
                    <a:pt x="228" y="92"/>
                    <a:pt x="244" y="92"/>
                  </a:cubicBezTo>
                  <a:cubicBezTo>
                    <a:pt x="244" y="92"/>
                    <a:pt x="259" y="77"/>
                    <a:pt x="244" y="47"/>
                  </a:cubicBezTo>
                  <a:cubicBezTo>
                    <a:pt x="244" y="31"/>
                    <a:pt x="228" y="16"/>
                    <a:pt x="213" y="16"/>
                  </a:cubicBezTo>
                  <a:cubicBezTo>
                    <a:pt x="198" y="1"/>
                    <a:pt x="183" y="1"/>
                    <a:pt x="152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7"/>
            <p:cNvSpPr/>
            <p:nvPr/>
          </p:nvSpPr>
          <p:spPr>
            <a:xfrm>
              <a:off x="5128858" y="1349923"/>
              <a:ext cx="335636" cy="217225"/>
            </a:xfrm>
            <a:custGeom>
              <a:avLst/>
              <a:gdLst/>
              <a:ahLst/>
              <a:cxnLst/>
              <a:rect l="l" t="t" r="r" b="b"/>
              <a:pathLst>
                <a:path w="3237" h="2095" extrusionOk="0">
                  <a:moveTo>
                    <a:pt x="2144" y="1"/>
                  </a:moveTo>
                  <a:cubicBezTo>
                    <a:pt x="2088" y="1"/>
                    <a:pt x="2032" y="9"/>
                    <a:pt x="1975" y="26"/>
                  </a:cubicBezTo>
                  <a:cubicBezTo>
                    <a:pt x="1824" y="71"/>
                    <a:pt x="1702" y="178"/>
                    <a:pt x="1626" y="314"/>
                  </a:cubicBezTo>
                  <a:cubicBezTo>
                    <a:pt x="1513" y="215"/>
                    <a:pt x="1373" y="166"/>
                    <a:pt x="1234" y="166"/>
                  </a:cubicBezTo>
                  <a:cubicBezTo>
                    <a:pt x="1076" y="166"/>
                    <a:pt x="919" y="230"/>
                    <a:pt x="806" y="360"/>
                  </a:cubicBezTo>
                  <a:cubicBezTo>
                    <a:pt x="760" y="421"/>
                    <a:pt x="715" y="482"/>
                    <a:pt x="699" y="542"/>
                  </a:cubicBezTo>
                  <a:cubicBezTo>
                    <a:pt x="663" y="532"/>
                    <a:pt x="626" y="528"/>
                    <a:pt x="590" y="528"/>
                  </a:cubicBezTo>
                  <a:cubicBezTo>
                    <a:pt x="403" y="528"/>
                    <a:pt x="234" y="655"/>
                    <a:pt x="183" y="846"/>
                  </a:cubicBezTo>
                  <a:cubicBezTo>
                    <a:pt x="153" y="952"/>
                    <a:pt x="168" y="1074"/>
                    <a:pt x="228" y="1165"/>
                  </a:cubicBezTo>
                  <a:cubicBezTo>
                    <a:pt x="107" y="1226"/>
                    <a:pt x="16" y="1347"/>
                    <a:pt x="1" y="1499"/>
                  </a:cubicBezTo>
                  <a:cubicBezTo>
                    <a:pt x="1" y="1622"/>
                    <a:pt x="110" y="1732"/>
                    <a:pt x="231" y="1732"/>
                  </a:cubicBezTo>
                  <a:cubicBezTo>
                    <a:pt x="245" y="1732"/>
                    <a:pt x="260" y="1730"/>
                    <a:pt x="274" y="1727"/>
                  </a:cubicBezTo>
                  <a:lnTo>
                    <a:pt x="274" y="1727"/>
                  </a:lnTo>
                  <a:cubicBezTo>
                    <a:pt x="213" y="1834"/>
                    <a:pt x="259" y="1985"/>
                    <a:pt x="380" y="2031"/>
                  </a:cubicBezTo>
                  <a:cubicBezTo>
                    <a:pt x="414" y="2050"/>
                    <a:pt x="450" y="2059"/>
                    <a:pt x="486" y="2059"/>
                  </a:cubicBezTo>
                  <a:cubicBezTo>
                    <a:pt x="554" y="2059"/>
                    <a:pt x="621" y="2028"/>
                    <a:pt x="665" y="1979"/>
                  </a:cubicBezTo>
                  <a:lnTo>
                    <a:pt x="665" y="1979"/>
                  </a:lnTo>
                  <a:cubicBezTo>
                    <a:pt x="739" y="2036"/>
                    <a:pt x="826" y="2077"/>
                    <a:pt x="927" y="2092"/>
                  </a:cubicBezTo>
                  <a:cubicBezTo>
                    <a:pt x="938" y="2093"/>
                    <a:pt x="949" y="2094"/>
                    <a:pt x="960" y="2094"/>
                  </a:cubicBezTo>
                  <a:cubicBezTo>
                    <a:pt x="1055" y="2094"/>
                    <a:pt x="1143" y="2035"/>
                    <a:pt x="1170" y="1940"/>
                  </a:cubicBezTo>
                  <a:cubicBezTo>
                    <a:pt x="1170" y="1894"/>
                    <a:pt x="1155" y="1834"/>
                    <a:pt x="1186" y="1803"/>
                  </a:cubicBezTo>
                  <a:cubicBezTo>
                    <a:pt x="1216" y="1773"/>
                    <a:pt x="1292" y="1773"/>
                    <a:pt x="1353" y="1773"/>
                  </a:cubicBezTo>
                  <a:cubicBezTo>
                    <a:pt x="1364" y="1774"/>
                    <a:pt x="1375" y="1774"/>
                    <a:pt x="1386" y="1774"/>
                  </a:cubicBezTo>
                  <a:cubicBezTo>
                    <a:pt x="1570" y="1774"/>
                    <a:pt x="1735" y="1655"/>
                    <a:pt x="1778" y="1469"/>
                  </a:cubicBezTo>
                  <a:cubicBezTo>
                    <a:pt x="1810" y="1509"/>
                    <a:pt x="1855" y="1528"/>
                    <a:pt x="1901" y="1528"/>
                  </a:cubicBezTo>
                  <a:cubicBezTo>
                    <a:pt x="1943" y="1528"/>
                    <a:pt x="1985" y="1513"/>
                    <a:pt x="2021" y="1484"/>
                  </a:cubicBezTo>
                  <a:cubicBezTo>
                    <a:pt x="2082" y="1439"/>
                    <a:pt x="2143" y="1363"/>
                    <a:pt x="2188" y="1302"/>
                  </a:cubicBezTo>
                  <a:cubicBezTo>
                    <a:pt x="2249" y="1226"/>
                    <a:pt x="2325" y="1180"/>
                    <a:pt x="2416" y="1180"/>
                  </a:cubicBezTo>
                  <a:cubicBezTo>
                    <a:pt x="2462" y="1196"/>
                    <a:pt x="2507" y="1211"/>
                    <a:pt x="2553" y="1211"/>
                  </a:cubicBezTo>
                  <a:cubicBezTo>
                    <a:pt x="2644" y="1196"/>
                    <a:pt x="2689" y="1104"/>
                    <a:pt x="2689" y="1013"/>
                  </a:cubicBezTo>
                  <a:cubicBezTo>
                    <a:pt x="2705" y="922"/>
                    <a:pt x="2720" y="831"/>
                    <a:pt x="2796" y="785"/>
                  </a:cubicBezTo>
                  <a:cubicBezTo>
                    <a:pt x="2826" y="763"/>
                    <a:pt x="2864" y="755"/>
                    <a:pt x="2904" y="755"/>
                  </a:cubicBezTo>
                  <a:cubicBezTo>
                    <a:pt x="2944" y="755"/>
                    <a:pt x="2986" y="763"/>
                    <a:pt x="3024" y="770"/>
                  </a:cubicBezTo>
                  <a:cubicBezTo>
                    <a:pt x="3036" y="773"/>
                    <a:pt x="3050" y="774"/>
                    <a:pt x="3064" y="774"/>
                  </a:cubicBezTo>
                  <a:cubicBezTo>
                    <a:pt x="3133" y="774"/>
                    <a:pt x="3209" y="742"/>
                    <a:pt x="3221" y="679"/>
                  </a:cubicBezTo>
                  <a:cubicBezTo>
                    <a:pt x="3236" y="633"/>
                    <a:pt x="3221" y="603"/>
                    <a:pt x="3191" y="557"/>
                  </a:cubicBezTo>
                  <a:cubicBezTo>
                    <a:pt x="3112" y="445"/>
                    <a:pt x="2975" y="382"/>
                    <a:pt x="2834" y="382"/>
                  </a:cubicBezTo>
                  <a:cubicBezTo>
                    <a:pt x="2786" y="382"/>
                    <a:pt x="2737" y="390"/>
                    <a:pt x="2689" y="406"/>
                  </a:cubicBezTo>
                  <a:cubicBezTo>
                    <a:pt x="2615" y="158"/>
                    <a:pt x="2389" y="1"/>
                    <a:pt x="21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7"/>
            <p:cNvSpPr/>
            <p:nvPr/>
          </p:nvSpPr>
          <p:spPr>
            <a:xfrm>
              <a:off x="5150944" y="1528990"/>
              <a:ext cx="100888" cy="40645"/>
            </a:xfrm>
            <a:custGeom>
              <a:avLst/>
              <a:gdLst/>
              <a:ahLst/>
              <a:cxnLst/>
              <a:rect l="l" t="t" r="r" b="b"/>
              <a:pathLst>
                <a:path w="973" h="392" extrusionOk="0">
                  <a:moveTo>
                    <a:pt x="15" y="0"/>
                  </a:moveTo>
                  <a:lnTo>
                    <a:pt x="15" y="0"/>
                  </a:lnTo>
                  <a:cubicBezTo>
                    <a:pt x="0" y="46"/>
                    <a:pt x="31" y="91"/>
                    <a:pt x="61" y="122"/>
                  </a:cubicBezTo>
                  <a:cubicBezTo>
                    <a:pt x="91" y="167"/>
                    <a:pt x="137" y="182"/>
                    <a:pt x="183" y="198"/>
                  </a:cubicBezTo>
                  <a:cubicBezTo>
                    <a:pt x="196" y="200"/>
                    <a:pt x="209" y="202"/>
                    <a:pt x="222" y="202"/>
                  </a:cubicBezTo>
                  <a:cubicBezTo>
                    <a:pt x="271" y="202"/>
                    <a:pt x="315" y="182"/>
                    <a:pt x="358" y="153"/>
                  </a:cubicBezTo>
                  <a:lnTo>
                    <a:pt x="358" y="153"/>
                  </a:lnTo>
                  <a:cubicBezTo>
                    <a:pt x="388" y="208"/>
                    <a:pt x="431" y="262"/>
                    <a:pt x="486" y="304"/>
                  </a:cubicBezTo>
                  <a:cubicBezTo>
                    <a:pt x="517" y="334"/>
                    <a:pt x="562" y="365"/>
                    <a:pt x="608" y="380"/>
                  </a:cubicBezTo>
                  <a:cubicBezTo>
                    <a:pt x="623" y="388"/>
                    <a:pt x="642" y="391"/>
                    <a:pt x="663" y="391"/>
                  </a:cubicBezTo>
                  <a:cubicBezTo>
                    <a:pt x="684" y="391"/>
                    <a:pt x="707" y="388"/>
                    <a:pt x="729" y="380"/>
                  </a:cubicBezTo>
                  <a:cubicBezTo>
                    <a:pt x="805" y="380"/>
                    <a:pt x="881" y="334"/>
                    <a:pt x="927" y="274"/>
                  </a:cubicBezTo>
                  <a:cubicBezTo>
                    <a:pt x="942" y="228"/>
                    <a:pt x="973" y="182"/>
                    <a:pt x="973" y="137"/>
                  </a:cubicBezTo>
                  <a:cubicBezTo>
                    <a:pt x="973" y="122"/>
                    <a:pt x="973" y="107"/>
                    <a:pt x="973" y="76"/>
                  </a:cubicBezTo>
                  <a:cubicBezTo>
                    <a:pt x="973" y="76"/>
                    <a:pt x="973" y="107"/>
                    <a:pt x="957" y="137"/>
                  </a:cubicBezTo>
                  <a:cubicBezTo>
                    <a:pt x="942" y="182"/>
                    <a:pt x="927" y="213"/>
                    <a:pt x="897" y="258"/>
                  </a:cubicBezTo>
                  <a:cubicBezTo>
                    <a:pt x="846" y="318"/>
                    <a:pt x="771" y="349"/>
                    <a:pt x="694" y="349"/>
                  </a:cubicBezTo>
                  <a:cubicBezTo>
                    <a:pt x="633" y="349"/>
                    <a:pt x="571" y="329"/>
                    <a:pt x="517" y="289"/>
                  </a:cubicBezTo>
                  <a:cubicBezTo>
                    <a:pt x="517" y="289"/>
                    <a:pt x="517" y="274"/>
                    <a:pt x="502" y="274"/>
                  </a:cubicBezTo>
                  <a:cubicBezTo>
                    <a:pt x="456" y="228"/>
                    <a:pt x="410" y="182"/>
                    <a:pt x="380" y="122"/>
                  </a:cubicBezTo>
                  <a:lnTo>
                    <a:pt x="365" y="107"/>
                  </a:lnTo>
                  <a:lnTo>
                    <a:pt x="350" y="122"/>
                  </a:lnTo>
                  <a:cubicBezTo>
                    <a:pt x="312" y="147"/>
                    <a:pt x="265" y="171"/>
                    <a:pt x="224" y="171"/>
                  </a:cubicBezTo>
                  <a:cubicBezTo>
                    <a:pt x="215" y="171"/>
                    <a:pt x="206" y="170"/>
                    <a:pt x="198" y="167"/>
                  </a:cubicBezTo>
                  <a:cubicBezTo>
                    <a:pt x="152" y="167"/>
                    <a:pt x="107" y="137"/>
                    <a:pt x="76" y="107"/>
                  </a:cubicBezTo>
                  <a:cubicBezTo>
                    <a:pt x="46" y="76"/>
                    <a:pt x="31" y="31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7"/>
            <p:cNvSpPr/>
            <p:nvPr/>
          </p:nvSpPr>
          <p:spPr>
            <a:xfrm>
              <a:off x="5278478" y="1344635"/>
              <a:ext cx="182801" cy="88342"/>
            </a:xfrm>
            <a:custGeom>
              <a:avLst/>
              <a:gdLst/>
              <a:ahLst/>
              <a:cxnLst/>
              <a:rect l="l" t="t" r="r" b="b"/>
              <a:pathLst>
                <a:path w="1763" h="852" extrusionOk="0">
                  <a:moveTo>
                    <a:pt x="745" y="1"/>
                  </a:moveTo>
                  <a:cubicBezTo>
                    <a:pt x="654" y="1"/>
                    <a:pt x="548" y="16"/>
                    <a:pt x="472" y="62"/>
                  </a:cubicBezTo>
                  <a:cubicBezTo>
                    <a:pt x="339" y="120"/>
                    <a:pt x="235" y="222"/>
                    <a:pt x="160" y="339"/>
                  </a:cubicBezTo>
                  <a:lnTo>
                    <a:pt x="160" y="339"/>
                  </a:lnTo>
                  <a:cubicBezTo>
                    <a:pt x="132" y="299"/>
                    <a:pt x="102" y="273"/>
                    <a:pt x="46" y="259"/>
                  </a:cubicBezTo>
                  <a:cubicBezTo>
                    <a:pt x="36" y="259"/>
                    <a:pt x="26" y="252"/>
                    <a:pt x="16" y="252"/>
                  </a:cubicBezTo>
                  <a:cubicBezTo>
                    <a:pt x="11" y="252"/>
                    <a:pt x="6" y="254"/>
                    <a:pt x="1" y="259"/>
                  </a:cubicBezTo>
                  <a:cubicBezTo>
                    <a:pt x="1" y="259"/>
                    <a:pt x="16" y="259"/>
                    <a:pt x="46" y="274"/>
                  </a:cubicBezTo>
                  <a:cubicBezTo>
                    <a:pt x="92" y="289"/>
                    <a:pt x="122" y="320"/>
                    <a:pt x="153" y="350"/>
                  </a:cubicBezTo>
                  <a:lnTo>
                    <a:pt x="168" y="365"/>
                  </a:lnTo>
                  <a:lnTo>
                    <a:pt x="168" y="350"/>
                  </a:lnTo>
                  <a:cubicBezTo>
                    <a:pt x="244" y="244"/>
                    <a:pt x="365" y="153"/>
                    <a:pt x="487" y="92"/>
                  </a:cubicBezTo>
                  <a:cubicBezTo>
                    <a:pt x="563" y="46"/>
                    <a:pt x="654" y="31"/>
                    <a:pt x="745" y="31"/>
                  </a:cubicBezTo>
                  <a:cubicBezTo>
                    <a:pt x="836" y="31"/>
                    <a:pt x="943" y="46"/>
                    <a:pt x="1019" y="107"/>
                  </a:cubicBezTo>
                  <a:cubicBezTo>
                    <a:pt x="1095" y="138"/>
                    <a:pt x="1140" y="198"/>
                    <a:pt x="1186" y="259"/>
                  </a:cubicBezTo>
                  <a:cubicBezTo>
                    <a:pt x="1231" y="320"/>
                    <a:pt x="1262" y="381"/>
                    <a:pt x="1262" y="457"/>
                  </a:cubicBezTo>
                  <a:lnTo>
                    <a:pt x="1262" y="472"/>
                  </a:lnTo>
                  <a:lnTo>
                    <a:pt x="1292" y="472"/>
                  </a:lnTo>
                  <a:cubicBezTo>
                    <a:pt x="1324" y="461"/>
                    <a:pt x="1357" y="456"/>
                    <a:pt x="1389" y="456"/>
                  </a:cubicBezTo>
                  <a:cubicBezTo>
                    <a:pt x="1448" y="456"/>
                    <a:pt x="1507" y="473"/>
                    <a:pt x="1565" y="502"/>
                  </a:cubicBezTo>
                  <a:cubicBezTo>
                    <a:pt x="1626" y="533"/>
                    <a:pt x="1672" y="593"/>
                    <a:pt x="1702" y="654"/>
                  </a:cubicBezTo>
                  <a:cubicBezTo>
                    <a:pt x="1733" y="715"/>
                    <a:pt x="1748" y="791"/>
                    <a:pt x="1748" y="852"/>
                  </a:cubicBezTo>
                  <a:cubicBezTo>
                    <a:pt x="1763" y="836"/>
                    <a:pt x="1763" y="821"/>
                    <a:pt x="1763" y="806"/>
                  </a:cubicBezTo>
                  <a:cubicBezTo>
                    <a:pt x="1763" y="745"/>
                    <a:pt x="1748" y="700"/>
                    <a:pt x="1733" y="654"/>
                  </a:cubicBezTo>
                  <a:cubicBezTo>
                    <a:pt x="1702" y="578"/>
                    <a:pt x="1641" y="517"/>
                    <a:pt x="1581" y="472"/>
                  </a:cubicBezTo>
                  <a:cubicBezTo>
                    <a:pt x="1522" y="442"/>
                    <a:pt x="1457" y="426"/>
                    <a:pt x="1389" y="426"/>
                  </a:cubicBezTo>
                  <a:cubicBezTo>
                    <a:pt x="1361" y="426"/>
                    <a:pt x="1332" y="429"/>
                    <a:pt x="1303" y="435"/>
                  </a:cubicBezTo>
                  <a:lnTo>
                    <a:pt x="1303" y="435"/>
                  </a:lnTo>
                  <a:cubicBezTo>
                    <a:pt x="1286" y="366"/>
                    <a:pt x="1257" y="299"/>
                    <a:pt x="1216" y="244"/>
                  </a:cubicBezTo>
                  <a:cubicBezTo>
                    <a:pt x="1171" y="168"/>
                    <a:pt x="1110" y="122"/>
                    <a:pt x="1034" y="77"/>
                  </a:cubicBezTo>
                  <a:cubicBezTo>
                    <a:pt x="958" y="16"/>
                    <a:pt x="852" y="1"/>
                    <a:pt x="7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7"/>
            <p:cNvSpPr/>
            <p:nvPr/>
          </p:nvSpPr>
          <p:spPr>
            <a:xfrm>
              <a:off x="5338409" y="1719982"/>
              <a:ext cx="20530" cy="23330"/>
            </a:xfrm>
            <a:custGeom>
              <a:avLst/>
              <a:gdLst/>
              <a:ahLst/>
              <a:cxnLst/>
              <a:rect l="l" t="t" r="r" b="b"/>
              <a:pathLst>
                <a:path w="198" h="225" extrusionOk="0">
                  <a:moveTo>
                    <a:pt x="186" y="0"/>
                  </a:moveTo>
                  <a:cubicBezTo>
                    <a:pt x="179" y="0"/>
                    <a:pt x="167" y="4"/>
                    <a:pt x="152" y="12"/>
                  </a:cubicBezTo>
                  <a:cubicBezTo>
                    <a:pt x="106" y="12"/>
                    <a:pt x="76" y="42"/>
                    <a:pt x="46" y="57"/>
                  </a:cubicBezTo>
                  <a:cubicBezTo>
                    <a:pt x="15" y="88"/>
                    <a:pt x="0" y="133"/>
                    <a:pt x="0" y="163"/>
                  </a:cubicBezTo>
                  <a:cubicBezTo>
                    <a:pt x="0" y="209"/>
                    <a:pt x="0" y="224"/>
                    <a:pt x="0" y="224"/>
                  </a:cubicBezTo>
                  <a:cubicBezTo>
                    <a:pt x="15" y="224"/>
                    <a:pt x="15" y="148"/>
                    <a:pt x="76" y="88"/>
                  </a:cubicBezTo>
                  <a:cubicBezTo>
                    <a:pt x="137" y="27"/>
                    <a:pt x="198" y="27"/>
                    <a:pt x="198" y="12"/>
                  </a:cubicBezTo>
                  <a:cubicBezTo>
                    <a:pt x="198" y="4"/>
                    <a:pt x="194" y="0"/>
                    <a:pt x="186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7"/>
            <p:cNvSpPr/>
            <p:nvPr/>
          </p:nvSpPr>
          <p:spPr>
            <a:xfrm>
              <a:off x="5332084" y="1716145"/>
              <a:ext cx="14309" cy="8191"/>
            </a:xfrm>
            <a:custGeom>
              <a:avLst/>
              <a:gdLst/>
              <a:ahLst/>
              <a:cxnLst/>
              <a:rect l="l" t="t" r="r" b="b"/>
              <a:pathLst>
                <a:path w="138" h="79" extrusionOk="0">
                  <a:moveTo>
                    <a:pt x="110" y="1"/>
                  </a:moveTo>
                  <a:cubicBezTo>
                    <a:pt x="97" y="1"/>
                    <a:pt x="80" y="5"/>
                    <a:pt x="61" y="18"/>
                  </a:cubicBezTo>
                  <a:cubicBezTo>
                    <a:pt x="15" y="33"/>
                    <a:pt x="0" y="64"/>
                    <a:pt x="0" y="79"/>
                  </a:cubicBezTo>
                  <a:cubicBezTo>
                    <a:pt x="15" y="79"/>
                    <a:pt x="46" y="64"/>
                    <a:pt x="76" y="49"/>
                  </a:cubicBezTo>
                  <a:cubicBezTo>
                    <a:pt x="107" y="33"/>
                    <a:pt x="137" y="18"/>
                    <a:pt x="137" y="18"/>
                  </a:cubicBezTo>
                  <a:cubicBezTo>
                    <a:pt x="137" y="9"/>
                    <a:pt x="127" y="1"/>
                    <a:pt x="110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7"/>
            <p:cNvSpPr/>
            <p:nvPr/>
          </p:nvSpPr>
          <p:spPr>
            <a:xfrm>
              <a:off x="5248617" y="1825120"/>
              <a:ext cx="14205" cy="59931"/>
            </a:xfrm>
            <a:custGeom>
              <a:avLst/>
              <a:gdLst/>
              <a:ahLst/>
              <a:cxnLst/>
              <a:rect l="l" t="t" r="r" b="b"/>
              <a:pathLst>
                <a:path w="137" h="578" extrusionOk="0">
                  <a:moveTo>
                    <a:pt x="61" y="0"/>
                  </a:moveTo>
                  <a:lnTo>
                    <a:pt x="61" y="0"/>
                  </a:lnTo>
                  <a:cubicBezTo>
                    <a:pt x="91" y="15"/>
                    <a:pt x="106" y="46"/>
                    <a:pt x="106" y="76"/>
                  </a:cubicBezTo>
                  <a:cubicBezTo>
                    <a:pt x="106" y="122"/>
                    <a:pt x="76" y="152"/>
                    <a:pt x="61" y="167"/>
                  </a:cubicBezTo>
                  <a:cubicBezTo>
                    <a:pt x="31" y="182"/>
                    <a:pt x="15" y="198"/>
                    <a:pt x="15" y="213"/>
                  </a:cubicBezTo>
                  <a:cubicBezTo>
                    <a:pt x="0" y="243"/>
                    <a:pt x="0" y="274"/>
                    <a:pt x="15" y="304"/>
                  </a:cubicBezTo>
                  <a:cubicBezTo>
                    <a:pt x="31" y="319"/>
                    <a:pt x="46" y="334"/>
                    <a:pt x="61" y="350"/>
                  </a:cubicBezTo>
                  <a:cubicBezTo>
                    <a:pt x="61" y="365"/>
                    <a:pt x="61" y="380"/>
                    <a:pt x="61" y="395"/>
                  </a:cubicBezTo>
                  <a:cubicBezTo>
                    <a:pt x="46" y="426"/>
                    <a:pt x="15" y="456"/>
                    <a:pt x="15" y="486"/>
                  </a:cubicBezTo>
                  <a:cubicBezTo>
                    <a:pt x="0" y="517"/>
                    <a:pt x="0" y="547"/>
                    <a:pt x="31" y="577"/>
                  </a:cubicBezTo>
                  <a:lnTo>
                    <a:pt x="46" y="577"/>
                  </a:lnTo>
                  <a:cubicBezTo>
                    <a:pt x="46" y="577"/>
                    <a:pt x="46" y="562"/>
                    <a:pt x="31" y="562"/>
                  </a:cubicBezTo>
                  <a:cubicBezTo>
                    <a:pt x="15" y="532"/>
                    <a:pt x="15" y="517"/>
                    <a:pt x="31" y="501"/>
                  </a:cubicBezTo>
                  <a:cubicBezTo>
                    <a:pt x="46" y="471"/>
                    <a:pt x="76" y="456"/>
                    <a:pt x="91" y="410"/>
                  </a:cubicBezTo>
                  <a:cubicBezTo>
                    <a:pt x="106" y="380"/>
                    <a:pt x="106" y="350"/>
                    <a:pt x="91" y="334"/>
                  </a:cubicBezTo>
                  <a:cubicBezTo>
                    <a:pt x="76" y="304"/>
                    <a:pt x="61" y="289"/>
                    <a:pt x="46" y="274"/>
                  </a:cubicBezTo>
                  <a:cubicBezTo>
                    <a:pt x="0" y="213"/>
                    <a:pt x="137" y="167"/>
                    <a:pt x="122" y="76"/>
                  </a:cubicBezTo>
                  <a:cubicBezTo>
                    <a:pt x="122" y="46"/>
                    <a:pt x="106" y="31"/>
                    <a:pt x="91" y="15"/>
                  </a:cubicBezTo>
                  <a:cubicBezTo>
                    <a:pt x="76" y="0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7"/>
            <p:cNvSpPr/>
            <p:nvPr/>
          </p:nvSpPr>
          <p:spPr>
            <a:xfrm>
              <a:off x="5228087" y="1821906"/>
              <a:ext cx="14309" cy="60035"/>
            </a:xfrm>
            <a:custGeom>
              <a:avLst/>
              <a:gdLst/>
              <a:ahLst/>
              <a:cxnLst/>
              <a:rect l="l" t="t" r="r" b="b"/>
              <a:pathLst>
                <a:path w="138" h="579" extrusionOk="0">
                  <a:moveTo>
                    <a:pt x="77" y="1"/>
                  </a:moveTo>
                  <a:lnTo>
                    <a:pt x="77" y="1"/>
                  </a:lnTo>
                  <a:cubicBezTo>
                    <a:pt x="92" y="31"/>
                    <a:pt x="107" y="62"/>
                    <a:pt x="107" y="92"/>
                  </a:cubicBezTo>
                  <a:cubicBezTo>
                    <a:pt x="92" y="122"/>
                    <a:pt x="77" y="153"/>
                    <a:pt x="61" y="168"/>
                  </a:cubicBezTo>
                  <a:cubicBezTo>
                    <a:pt x="46" y="183"/>
                    <a:pt x="31" y="198"/>
                    <a:pt x="16" y="229"/>
                  </a:cubicBezTo>
                  <a:cubicBezTo>
                    <a:pt x="1" y="244"/>
                    <a:pt x="16" y="274"/>
                    <a:pt x="31" y="305"/>
                  </a:cubicBezTo>
                  <a:cubicBezTo>
                    <a:pt x="46" y="350"/>
                    <a:pt x="92" y="365"/>
                    <a:pt x="92" y="411"/>
                  </a:cubicBezTo>
                  <a:cubicBezTo>
                    <a:pt x="92" y="426"/>
                    <a:pt x="92" y="457"/>
                    <a:pt x="61" y="487"/>
                  </a:cubicBezTo>
                  <a:cubicBezTo>
                    <a:pt x="61" y="502"/>
                    <a:pt x="46" y="532"/>
                    <a:pt x="46" y="548"/>
                  </a:cubicBezTo>
                  <a:cubicBezTo>
                    <a:pt x="31" y="563"/>
                    <a:pt x="46" y="578"/>
                    <a:pt x="46" y="578"/>
                  </a:cubicBezTo>
                  <a:cubicBezTo>
                    <a:pt x="46" y="578"/>
                    <a:pt x="46" y="563"/>
                    <a:pt x="61" y="548"/>
                  </a:cubicBezTo>
                  <a:cubicBezTo>
                    <a:pt x="61" y="532"/>
                    <a:pt x="77" y="517"/>
                    <a:pt x="92" y="502"/>
                  </a:cubicBezTo>
                  <a:cubicBezTo>
                    <a:pt x="107" y="487"/>
                    <a:pt x="107" y="472"/>
                    <a:pt x="122" y="457"/>
                  </a:cubicBezTo>
                  <a:cubicBezTo>
                    <a:pt x="122" y="426"/>
                    <a:pt x="137" y="411"/>
                    <a:pt x="122" y="396"/>
                  </a:cubicBezTo>
                  <a:cubicBezTo>
                    <a:pt x="122" y="335"/>
                    <a:pt x="77" y="320"/>
                    <a:pt x="61" y="274"/>
                  </a:cubicBezTo>
                  <a:cubicBezTo>
                    <a:pt x="46" y="244"/>
                    <a:pt x="61" y="213"/>
                    <a:pt x="77" y="183"/>
                  </a:cubicBezTo>
                  <a:cubicBezTo>
                    <a:pt x="92" y="168"/>
                    <a:pt x="107" y="153"/>
                    <a:pt x="122" y="138"/>
                  </a:cubicBezTo>
                  <a:cubicBezTo>
                    <a:pt x="122" y="122"/>
                    <a:pt x="122" y="107"/>
                    <a:pt x="122" y="92"/>
                  </a:cubicBezTo>
                  <a:cubicBezTo>
                    <a:pt x="122" y="16"/>
                    <a:pt x="77" y="1"/>
                    <a:pt x="77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7"/>
            <p:cNvSpPr/>
            <p:nvPr/>
          </p:nvSpPr>
          <p:spPr>
            <a:xfrm>
              <a:off x="5557292" y="1993611"/>
              <a:ext cx="170255" cy="307226"/>
            </a:xfrm>
            <a:custGeom>
              <a:avLst/>
              <a:gdLst/>
              <a:ahLst/>
              <a:cxnLst/>
              <a:rect l="l" t="t" r="r" b="b"/>
              <a:pathLst>
                <a:path w="1642" h="2963" extrusionOk="0">
                  <a:moveTo>
                    <a:pt x="1" y="1"/>
                  </a:moveTo>
                  <a:lnTo>
                    <a:pt x="289" y="2963"/>
                  </a:lnTo>
                  <a:cubicBezTo>
                    <a:pt x="821" y="2644"/>
                    <a:pt x="1307" y="2310"/>
                    <a:pt x="1641" y="1945"/>
                  </a:cubicBezTo>
                  <a:cubicBezTo>
                    <a:pt x="1641" y="1945"/>
                    <a:pt x="1611" y="1702"/>
                    <a:pt x="1262" y="1034"/>
                  </a:cubicBezTo>
                  <a:cubicBezTo>
                    <a:pt x="912" y="365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7"/>
            <p:cNvSpPr/>
            <p:nvPr/>
          </p:nvSpPr>
          <p:spPr>
            <a:xfrm>
              <a:off x="5573053" y="2037782"/>
              <a:ext cx="28514" cy="91452"/>
            </a:xfrm>
            <a:custGeom>
              <a:avLst/>
              <a:gdLst/>
              <a:ahLst/>
              <a:cxnLst/>
              <a:rect l="l" t="t" r="r" b="b"/>
              <a:pathLst>
                <a:path w="275" h="882" extrusionOk="0">
                  <a:moveTo>
                    <a:pt x="274" y="0"/>
                  </a:moveTo>
                  <a:cubicBezTo>
                    <a:pt x="274" y="0"/>
                    <a:pt x="259" y="15"/>
                    <a:pt x="259" y="46"/>
                  </a:cubicBezTo>
                  <a:cubicBezTo>
                    <a:pt x="244" y="61"/>
                    <a:pt x="228" y="91"/>
                    <a:pt x="213" y="122"/>
                  </a:cubicBezTo>
                  <a:cubicBezTo>
                    <a:pt x="183" y="198"/>
                    <a:pt x="137" y="319"/>
                    <a:pt x="107" y="425"/>
                  </a:cubicBezTo>
                  <a:cubicBezTo>
                    <a:pt x="61" y="547"/>
                    <a:pt x="46" y="668"/>
                    <a:pt x="31" y="744"/>
                  </a:cubicBezTo>
                  <a:cubicBezTo>
                    <a:pt x="61" y="668"/>
                    <a:pt x="92" y="562"/>
                    <a:pt x="122" y="441"/>
                  </a:cubicBezTo>
                  <a:cubicBezTo>
                    <a:pt x="168" y="319"/>
                    <a:pt x="198" y="213"/>
                    <a:pt x="228" y="137"/>
                  </a:cubicBezTo>
                  <a:cubicBezTo>
                    <a:pt x="259" y="61"/>
                    <a:pt x="274" y="0"/>
                    <a:pt x="274" y="0"/>
                  </a:cubicBezTo>
                  <a:close/>
                  <a:moveTo>
                    <a:pt x="31" y="744"/>
                  </a:moveTo>
                  <a:lnTo>
                    <a:pt x="31" y="744"/>
                  </a:lnTo>
                  <a:cubicBezTo>
                    <a:pt x="16" y="790"/>
                    <a:pt x="1" y="820"/>
                    <a:pt x="1" y="836"/>
                  </a:cubicBezTo>
                  <a:cubicBezTo>
                    <a:pt x="1" y="851"/>
                    <a:pt x="1" y="866"/>
                    <a:pt x="1" y="881"/>
                  </a:cubicBezTo>
                  <a:cubicBezTo>
                    <a:pt x="16" y="836"/>
                    <a:pt x="31" y="790"/>
                    <a:pt x="31" y="74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7"/>
            <p:cNvSpPr/>
            <p:nvPr/>
          </p:nvSpPr>
          <p:spPr>
            <a:xfrm>
              <a:off x="4886335" y="1925904"/>
              <a:ext cx="701031" cy="446478"/>
            </a:xfrm>
            <a:custGeom>
              <a:avLst/>
              <a:gdLst/>
              <a:ahLst/>
              <a:cxnLst/>
              <a:rect l="l" t="t" r="r" b="b"/>
              <a:pathLst>
                <a:path w="6761" h="4306" extrusionOk="0">
                  <a:moveTo>
                    <a:pt x="2993" y="0"/>
                  </a:moveTo>
                  <a:lnTo>
                    <a:pt x="988" y="851"/>
                  </a:lnTo>
                  <a:cubicBezTo>
                    <a:pt x="334" y="1246"/>
                    <a:pt x="243" y="1778"/>
                    <a:pt x="167" y="2036"/>
                  </a:cubicBezTo>
                  <a:lnTo>
                    <a:pt x="0" y="2568"/>
                  </a:lnTo>
                  <a:cubicBezTo>
                    <a:pt x="486" y="3099"/>
                    <a:pt x="1064" y="3510"/>
                    <a:pt x="1732" y="3783"/>
                  </a:cubicBezTo>
                  <a:cubicBezTo>
                    <a:pt x="2465" y="4108"/>
                    <a:pt x="3255" y="4305"/>
                    <a:pt x="4092" y="4305"/>
                  </a:cubicBezTo>
                  <a:cubicBezTo>
                    <a:pt x="4936" y="4305"/>
                    <a:pt x="5829" y="4104"/>
                    <a:pt x="6760" y="3631"/>
                  </a:cubicBezTo>
                  <a:lnTo>
                    <a:pt x="6472" y="654"/>
                  </a:lnTo>
                  <a:lnTo>
                    <a:pt x="5302" y="350"/>
                  </a:lnTo>
                  <a:cubicBezTo>
                    <a:pt x="5042" y="452"/>
                    <a:pt x="4782" y="499"/>
                    <a:pt x="4523" y="499"/>
                  </a:cubicBezTo>
                  <a:cubicBezTo>
                    <a:pt x="4009" y="499"/>
                    <a:pt x="3498" y="313"/>
                    <a:pt x="2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7"/>
            <p:cNvSpPr/>
            <p:nvPr/>
          </p:nvSpPr>
          <p:spPr>
            <a:xfrm>
              <a:off x="5080022" y="2173197"/>
              <a:ext cx="1659" cy="85127"/>
            </a:xfrm>
            <a:custGeom>
              <a:avLst/>
              <a:gdLst/>
              <a:ahLst/>
              <a:cxnLst/>
              <a:rect l="l" t="t" r="r" b="b"/>
              <a:pathLst>
                <a:path w="16" h="821" extrusionOk="0">
                  <a:moveTo>
                    <a:pt x="16" y="0"/>
                  </a:moveTo>
                  <a:cubicBezTo>
                    <a:pt x="1" y="0"/>
                    <a:pt x="1" y="183"/>
                    <a:pt x="1" y="411"/>
                  </a:cubicBezTo>
                  <a:cubicBezTo>
                    <a:pt x="1" y="639"/>
                    <a:pt x="1" y="821"/>
                    <a:pt x="16" y="821"/>
                  </a:cubicBezTo>
                  <a:cubicBezTo>
                    <a:pt x="16" y="821"/>
                    <a:pt x="16" y="639"/>
                    <a:pt x="16" y="411"/>
                  </a:cubicBezTo>
                  <a:cubicBezTo>
                    <a:pt x="16" y="183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7"/>
            <p:cNvSpPr/>
            <p:nvPr/>
          </p:nvSpPr>
          <p:spPr>
            <a:xfrm>
              <a:off x="4993443" y="2023577"/>
              <a:ext cx="63042" cy="107213"/>
            </a:xfrm>
            <a:custGeom>
              <a:avLst/>
              <a:gdLst/>
              <a:ahLst/>
              <a:cxnLst/>
              <a:rect l="l" t="t" r="r" b="b"/>
              <a:pathLst>
                <a:path w="608" h="1034" extrusionOk="0">
                  <a:moveTo>
                    <a:pt x="1" y="0"/>
                  </a:moveTo>
                  <a:lnTo>
                    <a:pt x="1" y="0"/>
                  </a:lnTo>
                  <a:cubicBezTo>
                    <a:pt x="16" y="1"/>
                    <a:pt x="31" y="16"/>
                    <a:pt x="31" y="31"/>
                  </a:cubicBezTo>
                  <a:cubicBezTo>
                    <a:pt x="61" y="46"/>
                    <a:pt x="91" y="76"/>
                    <a:pt x="122" y="122"/>
                  </a:cubicBezTo>
                  <a:cubicBezTo>
                    <a:pt x="319" y="335"/>
                    <a:pt x="471" y="578"/>
                    <a:pt x="562" y="851"/>
                  </a:cubicBezTo>
                  <a:cubicBezTo>
                    <a:pt x="577" y="912"/>
                    <a:pt x="593" y="957"/>
                    <a:pt x="593" y="988"/>
                  </a:cubicBezTo>
                  <a:cubicBezTo>
                    <a:pt x="593" y="1003"/>
                    <a:pt x="608" y="1018"/>
                    <a:pt x="608" y="1033"/>
                  </a:cubicBezTo>
                  <a:cubicBezTo>
                    <a:pt x="608" y="1018"/>
                    <a:pt x="608" y="988"/>
                    <a:pt x="608" y="973"/>
                  </a:cubicBezTo>
                  <a:cubicBezTo>
                    <a:pt x="593" y="942"/>
                    <a:pt x="593" y="912"/>
                    <a:pt x="577" y="851"/>
                  </a:cubicBezTo>
                  <a:cubicBezTo>
                    <a:pt x="532" y="714"/>
                    <a:pt x="471" y="578"/>
                    <a:pt x="395" y="456"/>
                  </a:cubicBezTo>
                  <a:cubicBezTo>
                    <a:pt x="319" y="335"/>
                    <a:pt x="243" y="213"/>
                    <a:pt x="137" y="107"/>
                  </a:cubicBezTo>
                  <a:cubicBezTo>
                    <a:pt x="106" y="76"/>
                    <a:pt x="76" y="46"/>
                    <a:pt x="46" y="31"/>
                  </a:cubicBezTo>
                  <a:cubicBezTo>
                    <a:pt x="31" y="16"/>
                    <a:pt x="16" y="1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7"/>
            <p:cNvSpPr/>
            <p:nvPr/>
          </p:nvSpPr>
          <p:spPr>
            <a:xfrm>
              <a:off x="4709860" y="1197607"/>
              <a:ext cx="1184630" cy="1174779"/>
            </a:xfrm>
            <a:custGeom>
              <a:avLst/>
              <a:gdLst/>
              <a:ahLst/>
              <a:cxnLst/>
              <a:rect l="l" t="t" r="r" b="b"/>
              <a:pathLst>
                <a:path w="11425" h="11330" extrusionOk="0">
                  <a:moveTo>
                    <a:pt x="11425" y="5657"/>
                  </a:moveTo>
                  <a:cubicBezTo>
                    <a:pt x="11425" y="5657"/>
                    <a:pt x="11425" y="5693"/>
                    <a:pt x="11423" y="5757"/>
                  </a:cubicBezTo>
                  <a:lnTo>
                    <a:pt x="11423" y="5757"/>
                  </a:lnTo>
                  <a:cubicBezTo>
                    <a:pt x="11423" y="5754"/>
                    <a:pt x="11424" y="5751"/>
                    <a:pt x="11425" y="5748"/>
                  </a:cubicBezTo>
                  <a:cubicBezTo>
                    <a:pt x="11425" y="5688"/>
                    <a:pt x="11425" y="5657"/>
                    <a:pt x="11425" y="5657"/>
                  </a:cubicBezTo>
                  <a:close/>
                  <a:moveTo>
                    <a:pt x="11423" y="5757"/>
                  </a:moveTo>
                  <a:lnTo>
                    <a:pt x="11423" y="5757"/>
                  </a:lnTo>
                  <a:cubicBezTo>
                    <a:pt x="11416" y="5793"/>
                    <a:pt x="11417" y="5839"/>
                    <a:pt x="11417" y="5895"/>
                  </a:cubicBezTo>
                  <a:lnTo>
                    <a:pt x="11417" y="5895"/>
                  </a:lnTo>
                  <a:cubicBezTo>
                    <a:pt x="11420" y="5840"/>
                    <a:pt x="11421" y="5794"/>
                    <a:pt x="11423" y="5757"/>
                  </a:cubicBezTo>
                  <a:close/>
                  <a:moveTo>
                    <a:pt x="11417" y="5895"/>
                  </a:moveTo>
                  <a:cubicBezTo>
                    <a:pt x="11415" y="5933"/>
                    <a:pt x="11413" y="5975"/>
                    <a:pt x="11409" y="6022"/>
                  </a:cubicBezTo>
                  <a:cubicBezTo>
                    <a:pt x="11415" y="5975"/>
                    <a:pt x="11417" y="5932"/>
                    <a:pt x="11417" y="5895"/>
                  </a:cubicBezTo>
                  <a:close/>
                  <a:moveTo>
                    <a:pt x="5815" y="0"/>
                  </a:moveTo>
                  <a:cubicBezTo>
                    <a:pt x="5664" y="0"/>
                    <a:pt x="5514" y="7"/>
                    <a:pt x="5363" y="21"/>
                  </a:cubicBezTo>
                  <a:cubicBezTo>
                    <a:pt x="5105" y="36"/>
                    <a:pt x="4847" y="67"/>
                    <a:pt x="4604" y="128"/>
                  </a:cubicBezTo>
                  <a:cubicBezTo>
                    <a:pt x="4345" y="173"/>
                    <a:pt x="4087" y="249"/>
                    <a:pt x="3844" y="340"/>
                  </a:cubicBezTo>
                  <a:cubicBezTo>
                    <a:pt x="2507" y="826"/>
                    <a:pt x="1398" y="1799"/>
                    <a:pt x="745" y="3059"/>
                  </a:cubicBezTo>
                  <a:cubicBezTo>
                    <a:pt x="608" y="3318"/>
                    <a:pt x="487" y="3591"/>
                    <a:pt x="396" y="3880"/>
                  </a:cubicBezTo>
                  <a:cubicBezTo>
                    <a:pt x="1" y="5034"/>
                    <a:pt x="1" y="6295"/>
                    <a:pt x="396" y="7450"/>
                  </a:cubicBezTo>
                  <a:cubicBezTo>
                    <a:pt x="487" y="7738"/>
                    <a:pt x="608" y="8012"/>
                    <a:pt x="745" y="8270"/>
                  </a:cubicBezTo>
                  <a:cubicBezTo>
                    <a:pt x="882" y="8528"/>
                    <a:pt x="1034" y="8787"/>
                    <a:pt x="1201" y="9015"/>
                  </a:cubicBezTo>
                  <a:cubicBezTo>
                    <a:pt x="1869" y="9926"/>
                    <a:pt x="2781" y="10610"/>
                    <a:pt x="3844" y="10989"/>
                  </a:cubicBezTo>
                  <a:cubicBezTo>
                    <a:pt x="4087" y="11081"/>
                    <a:pt x="4345" y="11156"/>
                    <a:pt x="4604" y="11202"/>
                  </a:cubicBezTo>
                  <a:cubicBezTo>
                    <a:pt x="4847" y="11263"/>
                    <a:pt x="5105" y="11293"/>
                    <a:pt x="5363" y="11308"/>
                  </a:cubicBezTo>
                  <a:cubicBezTo>
                    <a:pt x="5514" y="11323"/>
                    <a:pt x="5664" y="11329"/>
                    <a:pt x="5815" y="11329"/>
                  </a:cubicBezTo>
                  <a:cubicBezTo>
                    <a:pt x="6150" y="11329"/>
                    <a:pt x="6486" y="11295"/>
                    <a:pt x="6822" y="11232"/>
                  </a:cubicBezTo>
                  <a:cubicBezTo>
                    <a:pt x="7688" y="11065"/>
                    <a:pt x="8508" y="10701"/>
                    <a:pt x="9207" y="10169"/>
                  </a:cubicBezTo>
                  <a:cubicBezTo>
                    <a:pt x="9784" y="9728"/>
                    <a:pt x="10270" y="9182"/>
                    <a:pt x="10635" y="8559"/>
                  </a:cubicBezTo>
                  <a:cubicBezTo>
                    <a:pt x="10923" y="8088"/>
                    <a:pt x="11136" y="7571"/>
                    <a:pt x="11258" y="7040"/>
                  </a:cubicBezTo>
                  <a:cubicBezTo>
                    <a:pt x="11349" y="6705"/>
                    <a:pt x="11394" y="6371"/>
                    <a:pt x="11409" y="6022"/>
                  </a:cubicBezTo>
                  <a:lnTo>
                    <a:pt x="11409" y="6022"/>
                  </a:lnTo>
                  <a:cubicBezTo>
                    <a:pt x="11379" y="6371"/>
                    <a:pt x="11333" y="6705"/>
                    <a:pt x="11242" y="7040"/>
                  </a:cubicBezTo>
                  <a:cubicBezTo>
                    <a:pt x="11106" y="7571"/>
                    <a:pt x="10893" y="8073"/>
                    <a:pt x="10619" y="8544"/>
                  </a:cubicBezTo>
                  <a:cubicBezTo>
                    <a:pt x="10255" y="9166"/>
                    <a:pt x="9769" y="9713"/>
                    <a:pt x="9191" y="10154"/>
                  </a:cubicBezTo>
                  <a:cubicBezTo>
                    <a:pt x="8493" y="10670"/>
                    <a:pt x="7672" y="11035"/>
                    <a:pt x="6806" y="11202"/>
                  </a:cubicBezTo>
                  <a:cubicBezTo>
                    <a:pt x="6471" y="11265"/>
                    <a:pt x="6131" y="11296"/>
                    <a:pt x="5792" y="11296"/>
                  </a:cubicBezTo>
                  <a:cubicBezTo>
                    <a:pt x="5395" y="11296"/>
                    <a:pt x="4997" y="11254"/>
                    <a:pt x="4604" y="11172"/>
                  </a:cubicBezTo>
                  <a:cubicBezTo>
                    <a:pt x="4345" y="11111"/>
                    <a:pt x="4102" y="11050"/>
                    <a:pt x="3859" y="10959"/>
                  </a:cubicBezTo>
                  <a:cubicBezTo>
                    <a:pt x="2811" y="10579"/>
                    <a:pt x="1900" y="9896"/>
                    <a:pt x="1231" y="8999"/>
                  </a:cubicBezTo>
                  <a:cubicBezTo>
                    <a:pt x="1064" y="8771"/>
                    <a:pt x="912" y="8513"/>
                    <a:pt x="775" y="8270"/>
                  </a:cubicBezTo>
                  <a:cubicBezTo>
                    <a:pt x="639" y="7997"/>
                    <a:pt x="532" y="7723"/>
                    <a:pt x="441" y="7450"/>
                  </a:cubicBezTo>
                  <a:cubicBezTo>
                    <a:pt x="46" y="6295"/>
                    <a:pt x="46" y="5050"/>
                    <a:pt x="441" y="3895"/>
                  </a:cubicBezTo>
                  <a:cubicBezTo>
                    <a:pt x="532" y="3606"/>
                    <a:pt x="639" y="3333"/>
                    <a:pt x="775" y="3075"/>
                  </a:cubicBezTo>
                  <a:cubicBezTo>
                    <a:pt x="912" y="2816"/>
                    <a:pt x="1064" y="2573"/>
                    <a:pt x="1231" y="2345"/>
                  </a:cubicBezTo>
                  <a:cubicBezTo>
                    <a:pt x="1900" y="1449"/>
                    <a:pt x="2811" y="766"/>
                    <a:pt x="3859" y="386"/>
                  </a:cubicBezTo>
                  <a:cubicBezTo>
                    <a:pt x="4102" y="295"/>
                    <a:pt x="4345" y="219"/>
                    <a:pt x="4604" y="158"/>
                  </a:cubicBezTo>
                  <a:cubicBezTo>
                    <a:pt x="4988" y="86"/>
                    <a:pt x="5377" y="47"/>
                    <a:pt x="5766" y="47"/>
                  </a:cubicBezTo>
                  <a:cubicBezTo>
                    <a:pt x="6114" y="47"/>
                    <a:pt x="6462" y="78"/>
                    <a:pt x="6806" y="143"/>
                  </a:cubicBezTo>
                  <a:cubicBezTo>
                    <a:pt x="7672" y="295"/>
                    <a:pt x="8493" y="659"/>
                    <a:pt x="9191" y="1191"/>
                  </a:cubicBezTo>
                  <a:cubicBezTo>
                    <a:pt x="10209" y="1966"/>
                    <a:pt x="10923" y="3059"/>
                    <a:pt x="11242" y="4290"/>
                  </a:cubicBezTo>
                  <a:cubicBezTo>
                    <a:pt x="11333" y="4624"/>
                    <a:pt x="11379" y="4974"/>
                    <a:pt x="11409" y="5308"/>
                  </a:cubicBezTo>
                  <a:cubicBezTo>
                    <a:pt x="11425" y="5429"/>
                    <a:pt x="11409" y="5520"/>
                    <a:pt x="11425" y="5581"/>
                  </a:cubicBezTo>
                  <a:cubicBezTo>
                    <a:pt x="11425" y="5520"/>
                    <a:pt x="11425" y="5429"/>
                    <a:pt x="11425" y="5308"/>
                  </a:cubicBezTo>
                  <a:cubicBezTo>
                    <a:pt x="11379" y="4715"/>
                    <a:pt x="11258" y="4123"/>
                    <a:pt x="11030" y="3576"/>
                  </a:cubicBezTo>
                  <a:cubicBezTo>
                    <a:pt x="10923" y="3303"/>
                    <a:pt x="10802" y="3029"/>
                    <a:pt x="10650" y="2771"/>
                  </a:cubicBezTo>
                  <a:cubicBezTo>
                    <a:pt x="10270" y="2148"/>
                    <a:pt x="9784" y="1601"/>
                    <a:pt x="9207" y="1161"/>
                  </a:cubicBezTo>
                  <a:cubicBezTo>
                    <a:pt x="8508" y="629"/>
                    <a:pt x="7688" y="264"/>
                    <a:pt x="6822" y="97"/>
                  </a:cubicBezTo>
                  <a:cubicBezTo>
                    <a:pt x="6486" y="34"/>
                    <a:pt x="6150" y="0"/>
                    <a:pt x="581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7"/>
            <p:cNvSpPr/>
            <p:nvPr/>
          </p:nvSpPr>
          <p:spPr>
            <a:xfrm>
              <a:off x="4664238" y="1143068"/>
              <a:ext cx="1285414" cy="1285932"/>
            </a:xfrm>
            <a:custGeom>
              <a:avLst/>
              <a:gdLst/>
              <a:ahLst/>
              <a:cxnLst/>
              <a:rect l="l" t="t" r="r" b="b"/>
              <a:pathLst>
                <a:path w="12397" h="12402" extrusionOk="0">
                  <a:moveTo>
                    <a:pt x="6198" y="0"/>
                  </a:moveTo>
                  <a:cubicBezTo>
                    <a:pt x="5772" y="0"/>
                    <a:pt x="5345" y="42"/>
                    <a:pt x="4922" y="122"/>
                  </a:cubicBezTo>
                  <a:cubicBezTo>
                    <a:pt x="4649" y="183"/>
                    <a:pt x="4360" y="274"/>
                    <a:pt x="4102" y="365"/>
                  </a:cubicBezTo>
                  <a:cubicBezTo>
                    <a:pt x="2947" y="775"/>
                    <a:pt x="1929" y="1535"/>
                    <a:pt x="1200" y="2522"/>
                  </a:cubicBezTo>
                  <a:cubicBezTo>
                    <a:pt x="1018" y="2780"/>
                    <a:pt x="851" y="3054"/>
                    <a:pt x="699" y="3342"/>
                  </a:cubicBezTo>
                  <a:cubicBezTo>
                    <a:pt x="623" y="3479"/>
                    <a:pt x="547" y="3631"/>
                    <a:pt x="486" y="3783"/>
                  </a:cubicBezTo>
                  <a:cubicBezTo>
                    <a:pt x="426" y="3935"/>
                    <a:pt x="365" y="4087"/>
                    <a:pt x="319" y="4239"/>
                  </a:cubicBezTo>
                  <a:cubicBezTo>
                    <a:pt x="106" y="4862"/>
                    <a:pt x="0" y="5530"/>
                    <a:pt x="0" y="6198"/>
                  </a:cubicBezTo>
                  <a:cubicBezTo>
                    <a:pt x="0" y="6533"/>
                    <a:pt x="31" y="6867"/>
                    <a:pt x="91" y="7201"/>
                  </a:cubicBezTo>
                  <a:cubicBezTo>
                    <a:pt x="137" y="7520"/>
                    <a:pt x="213" y="7839"/>
                    <a:pt x="319" y="8158"/>
                  </a:cubicBezTo>
                  <a:cubicBezTo>
                    <a:pt x="365" y="8310"/>
                    <a:pt x="426" y="8462"/>
                    <a:pt x="486" y="8614"/>
                  </a:cubicBezTo>
                  <a:cubicBezTo>
                    <a:pt x="562" y="8766"/>
                    <a:pt x="623" y="8918"/>
                    <a:pt x="699" y="9054"/>
                  </a:cubicBezTo>
                  <a:cubicBezTo>
                    <a:pt x="851" y="9343"/>
                    <a:pt x="1018" y="9616"/>
                    <a:pt x="1200" y="9875"/>
                  </a:cubicBezTo>
                  <a:cubicBezTo>
                    <a:pt x="1929" y="10862"/>
                    <a:pt x="2947" y="11622"/>
                    <a:pt x="4102" y="12032"/>
                  </a:cubicBezTo>
                  <a:cubicBezTo>
                    <a:pt x="4360" y="12138"/>
                    <a:pt x="4649" y="12214"/>
                    <a:pt x="4922" y="12275"/>
                  </a:cubicBezTo>
                  <a:cubicBezTo>
                    <a:pt x="5196" y="12336"/>
                    <a:pt x="5484" y="12366"/>
                    <a:pt x="5758" y="12381"/>
                  </a:cubicBezTo>
                  <a:cubicBezTo>
                    <a:pt x="5917" y="12395"/>
                    <a:pt x="6078" y="12402"/>
                    <a:pt x="6239" y="12402"/>
                  </a:cubicBezTo>
                  <a:cubicBezTo>
                    <a:pt x="6615" y="12402"/>
                    <a:pt x="6991" y="12365"/>
                    <a:pt x="7353" y="12290"/>
                  </a:cubicBezTo>
                  <a:cubicBezTo>
                    <a:pt x="8310" y="12123"/>
                    <a:pt x="9206" y="11728"/>
                    <a:pt x="9966" y="11136"/>
                  </a:cubicBezTo>
                  <a:cubicBezTo>
                    <a:pt x="10604" y="10649"/>
                    <a:pt x="11135" y="10057"/>
                    <a:pt x="11546" y="9373"/>
                  </a:cubicBezTo>
                  <a:cubicBezTo>
                    <a:pt x="11713" y="9085"/>
                    <a:pt x="11849" y="8796"/>
                    <a:pt x="11971" y="8492"/>
                  </a:cubicBezTo>
                  <a:cubicBezTo>
                    <a:pt x="12214" y="7885"/>
                    <a:pt x="12351" y="7247"/>
                    <a:pt x="12396" y="6593"/>
                  </a:cubicBezTo>
                  <a:cubicBezTo>
                    <a:pt x="12396" y="6457"/>
                    <a:pt x="12396" y="6366"/>
                    <a:pt x="12396" y="6305"/>
                  </a:cubicBezTo>
                  <a:cubicBezTo>
                    <a:pt x="12396" y="6366"/>
                    <a:pt x="12396" y="6472"/>
                    <a:pt x="12381" y="6593"/>
                  </a:cubicBezTo>
                  <a:cubicBezTo>
                    <a:pt x="12366" y="6973"/>
                    <a:pt x="12305" y="7338"/>
                    <a:pt x="12214" y="7702"/>
                  </a:cubicBezTo>
                  <a:cubicBezTo>
                    <a:pt x="12138" y="7976"/>
                    <a:pt x="12062" y="8234"/>
                    <a:pt x="11956" y="8492"/>
                  </a:cubicBezTo>
                  <a:cubicBezTo>
                    <a:pt x="11834" y="8781"/>
                    <a:pt x="11698" y="9085"/>
                    <a:pt x="11530" y="9358"/>
                  </a:cubicBezTo>
                  <a:cubicBezTo>
                    <a:pt x="11120" y="10042"/>
                    <a:pt x="10589" y="10634"/>
                    <a:pt x="9951" y="11105"/>
                  </a:cubicBezTo>
                  <a:cubicBezTo>
                    <a:pt x="9191" y="11698"/>
                    <a:pt x="8295" y="12093"/>
                    <a:pt x="7353" y="12260"/>
                  </a:cubicBezTo>
                  <a:cubicBezTo>
                    <a:pt x="6991" y="12334"/>
                    <a:pt x="6615" y="12371"/>
                    <a:pt x="6239" y="12371"/>
                  </a:cubicBezTo>
                  <a:cubicBezTo>
                    <a:pt x="6078" y="12371"/>
                    <a:pt x="5917" y="12365"/>
                    <a:pt x="5758" y="12351"/>
                  </a:cubicBezTo>
                  <a:cubicBezTo>
                    <a:pt x="5484" y="12336"/>
                    <a:pt x="5211" y="12290"/>
                    <a:pt x="4937" y="12229"/>
                  </a:cubicBezTo>
                  <a:cubicBezTo>
                    <a:pt x="4664" y="12169"/>
                    <a:pt x="4390" y="12093"/>
                    <a:pt x="4117" y="12002"/>
                  </a:cubicBezTo>
                  <a:cubicBezTo>
                    <a:pt x="2659" y="11470"/>
                    <a:pt x="1459" y="10406"/>
                    <a:pt x="745" y="9039"/>
                  </a:cubicBezTo>
                  <a:cubicBezTo>
                    <a:pt x="669" y="8902"/>
                    <a:pt x="593" y="8751"/>
                    <a:pt x="532" y="8599"/>
                  </a:cubicBezTo>
                  <a:cubicBezTo>
                    <a:pt x="471" y="8447"/>
                    <a:pt x="410" y="8295"/>
                    <a:pt x="365" y="8143"/>
                  </a:cubicBezTo>
                  <a:cubicBezTo>
                    <a:pt x="258" y="7839"/>
                    <a:pt x="182" y="7520"/>
                    <a:pt x="137" y="7186"/>
                  </a:cubicBezTo>
                  <a:cubicBezTo>
                    <a:pt x="76" y="6867"/>
                    <a:pt x="46" y="6533"/>
                    <a:pt x="46" y="6198"/>
                  </a:cubicBezTo>
                  <a:cubicBezTo>
                    <a:pt x="46" y="5530"/>
                    <a:pt x="152" y="4877"/>
                    <a:pt x="365" y="4254"/>
                  </a:cubicBezTo>
                  <a:cubicBezTo>
                    <a:pt x="410" y="4102"/>
                    <a:pt x="471" y="3950"/>
                    <a:pt x="532" y="3798"/>
                  </a:cubicBezTo>
                  <a:cubicBezTo>
                    <a:pt x="608" y="3646"/>
                    <a:pt x="669" y="3510"/>
                    <a:pt x="745" y="3358"/>
                  </a:cubicBezTo>
                  <a:cubicBezTo>
                    <a:pt x="881" y="3084"/>
                    <a:pt x="1048" y="2811"/>
                    <a:pt x="1246" y="2552"/>
                  </a:cubicBezTo>
                  <a:cubicBezTo>
                    <a:pt x="1960" y="1565"/>
                    <a:pt x="2962" y="821"/>
                    <a:pt x="4117" y="395"/>
                  </a:cubicBezTo>
                  <a:cubicBezTo>
                    <a:pt x="4375" y="304"/>
                    <a:pt x="4664" y="228"/>
                    <a:pt x="4937" y="167"/>
                  </a:cubicBezTo>
                  <a:cubicBezTo>
                    <a:pt x="5360" y="78"/>
                    <a:pt x="5792" y="32"/>
                    <a:pt x="6226" y="32"/>
                  </a:cubicBezTo>
                  <a:cubicBezTo>
                    <a:pt x="6602" y="32"/>
                    <a:pt x="6979" y="66"/>
                    <a:pt x="7353" y="137"/>
                  </a:cubicBezTo>
                  <a:cubicBezTo>
                    <a:pt x="8295" y="319"/>
                    <a:pt x="9191" y="714"/>
                    <a:pt x="9951" y="1292"/>
                  </a:cubicBezTo>
                  <a:cubicBezTo>
                    <a:pt x="10589" y="1763"/>
                    <a:pt x="11120" y="2370"/>
                    <a:pt x="11515" y="3039"/>
                  </a:cubicBezTo>
                  <a:cubicBezTo>
                    <a:pt x="11682" y="3327"/>
                    <a:pt x="11834" y="3616"/>
                    <a:pt x="11956" y="3920"/>
                  </a:cubicBezTo>
                  <a:cubicBezTo>
                    <a:pt x="12047" y="4163"/>
                    <a:pt x="12138" y="4421"/>
                    <a:pt x="12199" y="4694"/>
                  </a:cubicBezTo>
                  <a:cubicBezTo>
                    <a:pt x="12305" y="5059"/>
                    <a:pt x="12351" y="5424"/>
                    <a:pt x="12381" y="5803"/>
                  </a:cubicBezTo>
                  <a:cubicBezTo>
                    <a:pt x="12396" y="5940"/>
                    <a:pt x="12396" y="6031"/>
                    <a:pt x="12396" y="6092"/>
                  </a:cubicBezTo>
                  <a:cubicBezTo>
                    <a:pt x="12396" y="6031"/>
                    <a:pt x="12396" y="5940"/>
                    <a:pt x="12396" y="5803"/>
                  </a:cubicBezTo>
                  <a:cubicBezTo>
                    <a:pt x="12351" y="5150"/>
                    <a:pt x="12214" y="4512"/>
                    <a:pt x="11971" y="3904"/>
                  </a:cubicBezTo>
                  <a:cubicBezTo>
                    <a:pt x="11849" y="3601"/>
                    <a:pt x="11713" y="3312"/>
                    <a:pt x="11546" y="3039"/>
                  </a:cubicBezTo>
                  <a:cubicBezTo>
                    <a:pt x="11135" y="2355"/>
                    <a:pt x="10604" y="1747"/>
                    <a:pt x="9966" y="1261"/>
                  </a:cubicBezTo>
                  <a:cubicBezTo>
                    <a:pt x="9601" y="988"/>
                    <a:pt x="9206" y="745"/>
                    <a:pt x="8781" y="562"/>
                  </a:cubicBezTo>
                  <a:cubicBezTo>
                    <a:pt x="8325" y="350"/>
                    <a:pt x="7854" y="198"/>
                    <a:pt x="7353" y="107"/>
                  </a:cubicBezTo>
                  <a:cubicBezTo>
                    <a:pt x="6970" y="34"/>
                    <a:pt x="6584" y="0"/>
                    <a:pt x="619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7"/>
            <p:cNvSpPr/>
            <p:nvPr/>
          </p:nvSpPr>
          <p:spPr>
            <a:xfrm>
              <a:off x="5467499" y="1634233"/>
              <a:ext cx="28514" cy="27166"/>
            </a:xfrm>
            <a:custGeom>
              <a:avLst/>
              <a:gdLst/>
              <a:ahLst/>
              <a:cxnLst/>
              <a:rect l="l" t="t" r="r" b="b"/>
              <a:pathLst>
                <a:path w="275" h="262" extrusionOk="0">
                  <a:moveTo>
                    <a:pt x="161" y="1"/>
                  </a:moveTo>
                  <a:cubicBezTo>
                    <a:pt x="153" y="1"/>
                    <a:pt x="145" y="1"/>
                    <a:pt x="137" y="3"/>
                  </a:cubicBezTo>
                  <a:cubicBezTo>
                    <a:pt x="62" y="3"/>
                    <a:pt x="1" y="64"/>
                    <a:pt x="1" y="140"/>
                  </a:cubicBezTo>
                  <a:cubicBezTo>
                    <a:pt x="16" y="216"/>
                    <a:pt x="77" y="261"/>
                    <a:pt x="153" y="261"/>
                  </a:cubicBezTo>
                  <a:cubicBezTo>
                    <a:pt x="229" y="261"/>
                    <a:pt x="274" y="185"/>
                    <a:pt x="274" y="125"/>
                  </a:cubicBezTo>
                  <a:cubicBezTo>
                    <a:pt x="274" y="125"/>
                    <a:pt x="274" y="109"/>
                    <a:pt x="274" y="109"/>
                  </a:cubicBezTo>
                  <a:cubicBezTo>
                    <a:pt x="274" y="55"/>
                    <a:pt x="226" y="1"/>
                    <a:pt x="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7"/>
            <p:cNvSpPr/>
            <p:nvPr/>
          </p:nvSpPr>
          <p:spPr>
            <a:xfrm>
              <a:off x="5442304" y="1588818"/>
              <a:ext cx="58376" cy="15035"/>
            </a:xfrm>
            <a:custGeom>
              <a:avLst/>
              <a:gdLst/>
              <a:ahLst/>
              <a:cxnLst/>
              <a:rect l="l" t="t" r="r" b="b"/>
              <a:pathLst>
                <a:path w="563" h="145" extrusionOk="0">
                  <a:moveTo>
                    <a:pt x="289" y="0"/>
                  </a:moveTo>
                  <a:cubicBezTo>
                    <a:pt x="213" y="0"/>
                    <a:pt x="137" y="31"/>
                    <a:pt x="77" y="76"/>
                  </a:cubicBezTo>
                  <a:cubicBezTo>
                    <a:pt x="31" y="107"/>
                    <a:pt x="1" y="122"/>
                    <a:pt x="16" y="137"/>
                  </a:cubicBezTo>
                  <a:cubicBezTo>
                    <a:pt x="18" y="142"/>
                    <a:pt x="23" y="144"/>
                    <a:pt x="31" y="144"/>
                  </a:cubicBezTo>
                  <a:cubicBezTo>
                    <a:pt x="68" y="144"/>
                    <a:pt x="163" y="92"/>
                    <a:pt x="289" y="92"/>
                  </a:cubicBezTo>
                  <a:cubicBezTo>
                    <a:pt x="303" y="90"/>
                    <a:pt x="317" y="90"/>
                    <a:pt x="330" y="90"/>
                  </a:cubicBezTo>
                  <a:cubicBezTo>
                    <a:pt x="447" y="90"/>
                    <a:pt x="531" y="139"/>
                    <a:pt x="556" y="139"/>
                  </a:cubicBezTo>
                  <a:cubicBezTo>
                    <a:pt x="559" y="139"/>
                    <a:pt x="561" y="139"/>
                    <a:pt x="563" y="137"/>
                  </a:cubicBezTo>
                  <a:cubicBezTo>
                    <a:pt x="563" y="137"/>
                    <a:pt x="548" y="92"/>
                    <a:pt x="502" y="61"/>
                  </a:cubicBezTo>
                  <a:cubicBezTo>
                    <a:pt x="441" y="16"/>
                    <a:pt x="365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7"/>
            <p:cNvSpPr/>
            <p:nvPr/>
          </p:nvSpPr>
          <p:spPr>
            <a:xfrm>
              <a:off x="5396681" y="1593587"/>
              <a:ext cx="50496" cy="128365"/>
            </a:xfrm>
            <a:custGeom>
              <a:avLst/>
              <a:gdLst/>
              <a:ahLst/>
              <a:cxnLst/>
              <a:rect l="l" t="t" r="r" b="b"/>
              <a:pathLst>
                <a:path w="487" h="1238" extrusionOk="0">
                  <a:moveTo>
                    <a:pt x="15" y="0"/>
                  </a:moveTo>
                  <a:cubicBezTo>
                    <a:pt x="0" y="0"/>
                    <a:pt x="122" y="334"/>
                    <a:pt x="274" y="744"/>
                  </a:cubicBezTo>
                  <a:lnTo>
                    <a:pt x="395" y="1033"/>
                  </a:lnTo>
                  <a:cubicBezTo>
                    <a:pt x="410" y="1063"/>
                    <a:pt x="425" y="1109"/>
                    <a:pt x="425" y="1139"/>
                  </a:cubicBezTo>
                  <a:cubicBezTo>
                    <a:pt x="410" y="1170"/>
                    <a:pt x="380" y="1185"/>
                    <a:pt x="334" y="1185"/>
                  </a:cubicBezTo>
                  <a:cubicBezTo>
                    <a:pt x="258" y="1185"/>
                    <a:pt x="182" y="1200"/>
                    <a:pt x="106" y="1231"/>
                  </a:cubicBezTo>
                  <a:cubicBezTo>
                    <a:pt x="132" y="1236"/>
                    <a:pt x="159" y="1237"/>
                    <a:pt x="186" y="1237"/>
                  </a:cubicBezTo>
                  <a:cubicBezTo>
                    <a:pt x="242" y="1237"/>
                    <a:pt x="299" y="1231"/>
                    <a:pt x="350" y="1231"/>
                  </a:cubicBezTo>
                  <a:cubicBezTo>
                    <a:pt x="365" y="1231"/>
                    <a:pt x="395" y="1215"/>
                    <a:pt x="410" y="1215"/>
                  </a:cubicBezTo>
                  <a:cubicBezTo>
                    <a:pt x="441" y="1200"/>
                    <a:pt x="456" y="1185"/>
                    <a:pt x="471" y="1155"/>
                  </a:cubicBezTo>
                  <a:cubicBezTo>
                    <a:pt x="486" y="1109"/>
                    <a:pt x="471" y="1063"/>
                    <a:pt x="456" y="1018"/>
                  </a:cubicBezTo>
                  <a:cubicBezTo>
                    <a:pt x="410" y="927"/>
                    <a:pt x="380" y="820"/>
                    <a:pt x="334" y="729"/>
                  </a:cubicBezTo>
                  <a:cubicBezTo>
                    <a:pt x="182" y="319"/>
                    <a:pt x="31" y="0"/>
                    <a:pt x="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7"/>
            <p:cNvSpPr/>
            <p:nvPr/>
          </p:nvSpPr>
          <p:spPr>
            <a:xfrm>
              <a:off x="5440748" y="1543092"/>
              <a:ext cx="55265" cy="17316"/>
            </a:xfrm>
            <a:custGeom>
              <a:avLst/>
              <a:gdLst/>
              <a:ahLst/>
              <a:cxnLst/>
              <a:rect l="l" t="t" r="r" b="b"/>
              <a:pathLst>
                <a:path w="533" h="167" extrusionOk="0">
                  <a:moveTo>
                    <a:pt x="274" y="1"/>
                  </a:moveTo>
                  <a:cubicBezTo>
                    <a:pt x="198" y="1"/>
                    <a:pt x="122" y="16"/>
                    <a:pt x="61" y="62"/>
                  </a:cubicBezTo>
                  <a:cubicBezTo>
                    <a:pt x="16" y="92"/>
                    <a:pt x="0" y="122"/>
                    <a:pt x="16" y="138"/>
                  </a:cubicBezTo>
                  <a:cubicBezTo>
                    <a:pt x="29" y="157"/>
                    <a:pt x="53" y="163"/>
                    <a:pt x="86" y="163"/>
                  </a:cubicBezTo>
                  <a:cubicBezTo>
                    <a:pt x="130" y="163"/>
                    <a:pt x="189" y="153"/>
                    <a:pt x="259" y="153"/>
                  </a:cubicBezTo>
                  <a:cubicBezTo>
                    <a:pt x="340" y="153"/>
                    <a:pt x="414" y="166"/>
                    <a:pt x="464" y="166"/>
                  </a:cubicBezTo>
                  <a:cubicBezTo>
                    <a:pt x="488" y="166"/>
                    <a:pt x="507" y="163"/>
                    <a:pt x="517" y="153"/>
                  </a:cubicBezTo>
                  <a:cubicBezTo>
                    <a:pt x="532" y="138"/>
                    <a:pt x="517" y="107"/>
                    <a:pt x="471" y="62"/>
                  </a:cubicBezTo>
                  <a:cubicBezTo>
                    <a:pt x="411" y="31"/>
                    <a:pt x="335" y="1"/>
                    <a:pt x="2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" name="Google Shape;207;p27"/>
          <p:cNvGrpSpPr/>
          <p:nvPr/>
        </p:nvGrpSpPr>
        <p:grpSpPr>
          <a:xfrm>
            <a:off x="7200723" y="2036670"/>
            <a:ext cx="785307" cy="666386"/>
            <a:chOff x="6845223" y="2071183"/>
            <a:chExt cx="842876" cy="715236"/>
          </a:xfrm>
        </p:grpSpPr>
        <p:sp>
          <p:nvSpPr>
            <p:cNvPr id="208" name="Google Shape;208;p27"/>
            <p:cNvSpPr/>
            <p:nvPr/>
          </p:nvSpPr>
          <p:spPr>
            <a:xfrm>
              <a:off x="6845223" y="2073257"/>
              <a:ext cx="842876" cy="712955"/>
            </a:xfrm>
            <a:custGeom>
              <a:avLst/>
              <a:gdLst/>
              <a:ahLst/>
              <a:cxnLst/>
              <a:rect l="l" t="t" r="r" b="b"/>
              <a:pathLst>
                <a:path w="8129" h="6876" extrusionOk="0">
                  <a:moveTo>
                    <a:pt x="4282" y="1"/>
                  </a:moveTo>
                  <a:cubicBezTo>
                    <a:pt x="3910" y="1"/>
                    <a:pt x="3532" y="62"/>
                    <a:pt x="3161" y="191"/>
                  </a:cubicBezTo>
                  <a:cubicBezTo>
                    <a:pt x="1809" y="647"/>
                    <a:pt x="882" y="1892"/>
                    <a:pt x="836" y="3320"/>
                  </a:cubicBezTo>
                  <a:lnTo>
                    <a:pt x="1" y="4141"/>
                  </a:lnTo>
                  <a:lnTo>
                    <a:pt x="1019" y="4551"/>
                  </a:lnTo>
                  <a:cubicBezTo>
                    <a:pt x="1502" y="5978"/>
                    <a:pt x="2843" y="6875"/>
                    <a:pt x="4274" y="6875"/>
                  </a:cubicBezTo>
                  <a:cubicBezTo>
                    <a:pt x="4641" y="6875"/>
                    <a:pt x="5013" y="6817"/>
                    <a:pt x="5379" y="6693"/>
                  </a:cubicBezTo>
                  <a:cubicBezTo>
                    <a:pt x="7171" y="6070"/>
                    <a:pt x="8128" y="4125"/>
                    <a:pt x="7521" y="2333"/>
                  </a:cubicBezTo>
                  <a:cubicBezTo>
                    <a:pt x="7039" y="899"/>
                    <a:pt x="5707" y="1"/>
                    <a:pt x="428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7"/>
            <p:cNvSpPr/>
            <p:nvPr/>
          </p:nvSpPr>
          <p:spPr>
            <a:xfrm>
              <a:off x="6845223" y="2071183"/>
              <a:ext cx="800260" cy="715236"/>
            </a:xfrm>
            <a:custGeom>
              <a:avLst/>
              <a:gdLst/>
              <a:ahLst/>
              <a:cxnLst/>
              <a:rect l="l" t="t" r="r" b="b"/>
              <a:pathLst>
                <a:path w="7718" h="6898" extrusionOk="0">
                  <a:moveTo>
                    <a:pt x="1" y="4161"/>
                  </a:moveTo>
                  <a:lnTo>
                    <a:pt x="62" y="4191"/>
                  </a:lnTo>
                  <a:cubicBezTo>
                    <a:pt x="16" y="4161"/>
                    <a:pt x="1" y="4161"/>
                    <a:pt x="1" y="4161"/>
                  </a:cubicBezTo>
                  <a:close/>
                  <a:moveTo>
                    <a:pt x="4271" y="0"/>
                  </a:moveTo>
                  <a:cubicBezTo>
                    <a:pt x="3860" y="0"/>
                    <a:pt x="3449" y="75"/>
                    <a:pt x="3054" y="226"/>
                  </a:cubicBezTo>
                  <a:cubicBezTo>
                    <a:pt x="2659" y="363"/>
                    <a:pt x="2310" y="591"/>
                    <a:pt x="1991" y="864"/>
                  </a:cubicBezTo>
                  <a:cubicBezTo>
                    <a:pt x="1839" y="986"/>
                    <a:pt x="1717" y="1122"/>
                    <a:pt x="1596" y="1274"/>
                  </a:cubicBezTo>
                  <a:cubicBezTo>
                    <a:pt x="1474" y="1411"/>
                    <a:pt x="1383" y="1548"/>
                    <a:pt x="1292" y="1715"/>
                  </a:cubicBezTo>
                  <a:cubicBezTo>
                    <a:pt x="1003" y="2201"/>
                    <a:pt x="836" y="2763"/>
                    <a:pt x="821" y="3340"/>
                  </a:cubicBezTo>
                  <a:lnTo>
                    <a:pt x="213" y="3948"/>
                  </a:lnTo>
                  <a:lnTo>
                    <a:pt x="824" y="3353"/>
                  </a:lnTo>
                  <a:lnTo>
                    <a:pt x="824" y="3353"/>
                  </a:lnTo>
                  <a:lnTo>
                    <a:pt x="836" y="3416"/>
                  </a:lnTo>
                  <a:lnTo>
                    <a:pt x="836" y="3340"/>
                  </a:lnTo>
                  <a:cubicBezTo>
                    <a:pt x="867" y="2778"/>
                    <a:pt x="1019" y="2216"/>
                    <a:pt x="1307" y="1730"/>
                  </a:cubicBezTo>
                  <a:cubicBezTo>
                    <a:pt x="1398" y="1578"/>
                    <a:pt x="1505" y="1426"/>
                    <a:pt x="1611" y="1289"/>
                  </a:cubicBezTo>
                  <a:cubicBezTo>
                    <a:pt x="1733" y="1137"/>
                    <a:pt x="1869" y="1016"/>
                    <a:pt x="2021" y="879"/>
                  </a:cubicBezTo>
                  <a:cubicBezTo>
                    <a:pt x="2325" y="606"/>
                    <a:pt x="2690" y="393"/>
                    <a:pt x="3069" y="256"/>
                  </a:cubicBezTo>
                  <a:cubicBezTo>
                    <a:pt x="3452" y="114"/>
                    <a:pt x="3853" y="43"/>
                    <a:pt x="4254" y="43"/>
                  </a:cubicBezTo>
                  <a:cubicBezTo>
                    <a:pt x="4793" y="43"/>
                    <a:pt x="5331" y="171"/>
                    <a:pt x="5819" y="423"/>
                  </a:cubicBezTo>
                  <a:cubicBezTo>
                    <a:pt x="6776" y="910"/>
                    <a:pt x="7445" y="1836"/>
                    <a:pt x="7627" y="2900"/>
                  </a:cubicBezTo>
                  <a:cubicBezTo>
                    <a:pt x="7642" y="2976"/>
                    <a:pt x="7642" y="3036"/>
                    <a:pt x="7657" y="3112"/>
                  </a:cubicBezTo>
                  <a:cubicBezTo>
                    <a:pt x="7657" y="3173"/>
                    <a:pt x="7672" y="3249"/>
                    <a:pt x="7672" y="3310"/>
                  </a:cubicBezTo>
                  <a:cubicBezTo>
                    <a:pt x="7672" y="3447"/>
                    <a:pt x="7672" y="3598"/>
                    <a:pt x="7657" y="3735"/>
                  </a:cubicBezTo>
                  <a:cubicBezTo>
                    <a:pt x="7657" y="3796"/>
                    <a:pt x="7642" y="3872"/>
                    <a:pt x="7627" y="3933"/>
                  </a:cubicBezTo>
                  <a:cubicBezTo>
                    <a:pt x="7627" y="4009"/>
                    <a:pt x="7612" y="4069"/>
                    <a:pt x="7596" y="4130"/>
                  </a:cubicBezTo>
                  <a:lnTo>
                    <a:pt x="7551" y="4343"/>
                  </a:lnTo>
                  <a:cubicBezTo>
                    <a:pt x="7536" y="4373"/>
                    <a:pt x="7536" y="4404"/>
                    <a:pt x="7521" y="4434"/>
                  </a:cubicBezTo>
                  <a:lnTo>
                    <a:pt x="7490" y="4525"/>
                  </a:lnTo>
                  <a:cubicBezTo>
                    <a:pt x="7323" y="5026"/>
                    <a:pt x="7034" y="5482"/>
                    <a:pt x="6670" y="5862"/>
                  </a:cubicBezTo>
                  <a:cubicBezTo>
                    <a:pt x="6013" y="6509"/>
                    <a:pt x="5141" y="6856"/>
                    <a:pt x="4254" y="6856"/>
                  </a:cubicBezTo>
                  <a:cubicBezTo>
                    <a:pt x="3788" y="6856"/>
                    <a:pt x="3317" y="6760"/>
                    <a:pt x="2872" y="6561"/>
                  </a:cubicBezTo>
                  <a:lnTo>
                    <a:pt x="2735" y="6500"/>
                  </a:lnTo>
                  <a:lnTo>
                    <a:pt x="2674" y="6470"/>
                  </a:lnTo>
                  <a:cubicBezTo>
                    <a:pt x="2644" y="6454"/>
                    <a:pt x="2629" y="6439"/>
                    <a:pt x="2614" y="6424"/>
                  </a:cubicBezTo>
                  <a:cubicBezTo>
                    <a:pt x="2523" y="6378"/>
                    <a:pt x="2447" y="6333"/>
                    <a:pt x="2371" y="6287"/>
                  </a:cubicBezTo>
                  <a:cubicBezTo>
                    <a:pt x="2219" y="6181"/>
                    <a:pt x="2082" y="6075"/>
                    <a:pt x="1945" y="5953"/>
                  </a:cubicBezTo>
                  <a:cubicBezTo>
                    <a:pt x="1520" y="5573"/>
                    <a:pt x="1201" y="5087"/>
                    <a:pt x="1019" y="4556"/>
                  </a:cubicBezTo>
                  <a:lnTo>
                    <a:pt x="259" y="4267"/>
                  </a:lnTo>
                  <a:lnTo>
                    <a:pt x="259" y="4267"/>
                  </a:lnTo>
                  <a:lnTo>
                    <a:pt x="1019" y="4571"/>
                  </a:lnTo>
                  <a:lnTo>
                    <a:pt x="1003" y="4571"/>
                  </a:lnTo>
                  <a:cubicBezTo>
                    <a:pt x="1186" y="5102"/>
                    <a:pt x="1505" y="5604"/>
                    <a:pt x="1930" y="5984"/>
                  </a:cubicBezTo>
                  <a:cubicBezTo>
                    <a:pt x="2067" y="6105"/>
                    <a:pt x="2204" y="6211"/>
                    <a:pt x="2355" y="6318"/>
                  </a:cubicBezTo>
                  <a:lnTo>
                    <a:pt x="2599" y="6470"/>
                  </a:lnTo>
                  <a:cubicBezTo>
                    <a:pt x="2614" y="6470"/>
                    <a:pt x="2629" y="6485"/>
                    <a:pt x="2659" y="6500"/>
                  </a:cubicBezTo>
                  <a:lnTo>
                    <a:pt x="2720" y="6530"/>
                  </a:lnTo>
                  <a:lnTo>
                    <a:pt x="2857" y="6591"/>
                  </a:lnTo>
                  <a:cubicBezTo>
                    <a:pt x="3237" y="6773"/>
                    <a:pt x="3647" y="6865"/>
                    <a:pt x="4072" y="6895"/>
                  </a:cubicBezTo>
                  <a:cubicBezTo>
                    <a:pt x="4119" y="6897"/>
                    <a:pt x="4165" y="6897"/>
                    <a:pt x="4212" y="6897"/>
                  </a:cubicBezTo>
                  <a:cubicBezTo>
                    <a:pt x="4633" y="6897"/>
                    <a:pt x="5042" y="6834"/>
                    <a:pt x="5439" y="6698"/>
                  </a:cubicBezTo>
                  <a:cubicBezTo>
                    <a:pt x="5910" y="6515"/>
                    <a:pt x="6351" y="6257"/>
                    <a:pt x="6700" y="5892"/>
                  </a:cubicBezTo>
                  <a:cubicBezTo>
                    <a:pt x="7080" y="5513"/>
                    <a:pt x="7353" y="5057"/>
                    <a:pt x="7536" y="4556"/>
                  </a:cubicBezTo>
                  <a:lnTo>
                    <a:pt x="7566" y="4449"/>
                  </a:lnTo>
                  <a:cubicBezTo>
                    <a:pt x="7581" y="4419"/>
                    <a:pt x="7581" y="4388"/>
                    <a:pt x="7596" y="4358"/>
                  </a:cubicBezTo>
                  <a:lnTo>
                    <a:pt x="7642" y="4145"/>
                  </a:lnTo>
                  <a:cubicBezTo>
                    <a:pt x="7657" y="4085"/>
                    <a:pt x="7657" y="4009"/>
                    <a:pt x="7672" y="3948"/>
                  </a:cubicBezTo>
                  <a:cubicBezTo>
                    <a:pt x="7688" y="3872"/>
                    <a:pt x="7703" y="3811"/>
                    <a:pt x="7703" y="3735"/>
                  </a:cubicBezTo>
                  <a:cubicBezTo>
                    <a:pt x="7703" y="3598"/>
                    <a:pt x="7718" y="3462"/>
                    <a:pt x="7703" y="3325"/>
                  </a:cubicBezTo>
                  <a:cubicBezTo>
                    <a:pt x="7703" y="3249"/>
                    <a:pt x="7703" y="3173"/>
                    <a:pt x="7688" y="3112"/>
                  </a:cubicBezTo>
                  <a:cubicBezTo>
                    <a:pt x="7688" y="3036"/>
                    <a:pt x="7672" y="2976"/>
                    <a:pt x="7657" y="2900"/>
                  </a:cubicBezTo>
                  <a:cubicBezTo>
                    <a:pt x="7490" y="1821"/>
                    <a:pt x="6807" y="879"/>
                    <a:pt x="5834" y="378"/>
                  </a:cubicBezTo>
                  <a:cubicBezTo>
                    <a:pt x="5343" y="128"/>
                    <a:pt x="4808" y="0"/>
                    <a:pt x="427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7"/>
            <p:cNvSpPr/>
            <p:nvPr/>
          </p:nvSpPr>
          <p:spPr>
            <a:xfrm>
              <a:off x="7130362" y="2311944"/>
              <a:ext cx="335636" cy="248954"/>
            </a:xfrm>
            <a:custGeom>
              <a:avLst/>
              <a:gdLst/>
              <a:ahLst/>
              <a:cxnLst/>
              <a:rect l="l" t="t" r="r" b="b"/>
              <a:pathLst>
                <a:path w="3237" h="2401" extrusionOk="0">
                  <a:moveTo>
                    <a:pt x="2811" y="0"/>
                  </a:moveTo>
                  <a:lnTo>
                    <a:pt x="1352" y="1504"/>
                  </a:lnTo>
                  <a:lnTo>
                    <a:pt x="471" y="714"/>
                  </a:lnTo>
                  <a:lnTo>
                    <a:pt x="0" y="1185"/>
                  </a:lnTo>
                  <a:lnTo>
                    <a:pt x="1292" y="2401"/>
                  </a:lnTo>
                  <a:lnTo>
                    <a:pt x="3236" y="456"/>
                  </a:lnTo>
                  <a:lnTo>
                    <a:pt x="281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" name="Google Shape;211;p27"/>
          <p:cNvGrpSpPr/>
          <p:nvPr/>
        </p:nvGrpSpPr>
        <p:grpSpPr>
          <a:xfrm>
            <a:off x="7272563" y="2859410"/>
            <a:ext cx="1100725" cy="1092706"/>
            <a:chOff x="7266913" y="2964238"/>
            <a:chExt cx="1181415" cy="1172809"/>
          </a:xfrm>
        </p:grpSpPr>
        <p:sp>
          <p:nvSpPr>
            <p:cNvPr id="212" name="Google Shape;212;p27"/>
            <p:cNvSpPr/>
            <p:nvPr/>
          </p:nvSpPr>
          <p:spPr>
            <a:xfrm>
              <a:off x="7320415" y="3009757"/>
              <a:ext cx="1085401" cy="1082186"/>
            </a:xfrm>
            <a:custGeom>
              <a:avLst/>
              <a:gdLst/>
              <a:ahLst/>
              <a:cxnLst/>
              <a:rect l="l" t="t" r="r" b="b"/>
              <a:pathLst>
                <a:path w="10468" h="10437" extrusionOk="0">
                  <a:moveTo>
                    <a:pt x="5226" y="0"/>
                  </a:moveTo>
                  <a:cubicBezTo>
                    <a:pt x="2340" y="0"/>
                    <a:pt x="1" y="2340"/>
                    <a:pt x="1" y="5211"/>
                  </a:cubicBezTo>
                  <a:cubicBezTo>
                    <a:pt x="1" y="8097"/>
                    <a:pt x="2340" y="10437"/>
                    <a:pt x="5226" y="10437"/>
                  </a:cubicBezTo>
                  <a:cubicBezTo>
                    <a:pt x="8113" y="10437"/>
                    <a:pt x="10467" y="8097"/>
                    <a:pt x="10467" y="5211"/>
                  </a:cubicBezTo>
                  <a:cubicBezTo>
                    <a:pt x="10467" y="2340"/>
                    <a:pt x="8113" y="0"/>
                    <a:pt x="52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7"/>
            <p:cNvSpPr/>
            <p:nvPr/>
          </p:nvSpPr>
          <p:spPr>
            <a:xfrm>
              <a:off x="7309424" y="3007579"/>
              <a:ext cx="1096392" cy="1085816"/>
            </a:xfrm>
            <a:custGeom>
              <a:avLst/>
              <a:gdLst/>
              <a:ahLst/>
              <a:cxnLst/>
              <a:rect l="l" t="t" r="r" b="b"/>
              <a:pathLst>
                <a:path w="10574" h="10472" extrusionOk="0">
                  <a:moveTo>
                    <a:pt x="10573" y="5247"/>
                  </a:moveTo>
                  <a:cubicBezTo>
                    <a:pt x="10573" y="5248"/>
                    <a:pt x="10573" y="5278"/>
                    <a:pt x="10558" y="5338"/>
                  </a:cubicBezTo>
                  <a:cubicBezTo>
                    <a:pt x="10558" y="5384"/>
                    <a:pt x="10558" y="5475"/>
                    <a:pt x="10558" y="5581"/>
                  </a:cubicBezTo>
                  <a:cubicBezTo>
                    <a:pt x="10573" y="5370"/>
                    <a:pt x="10573" y="5248"/>
                    <a:pt x="10573" y="5247"/>
                  </a:cubicBezTo>
                  <a:close/>
                  <a:moveTo>
                    <a:pt x="5375" y="0"/>
                  </a:moveTo>
                  <a:cubicBezTo>
                    <a:pt x="5235" y="0"/>
                    <a:pt x="5094" y="7"/>
                    <a:pt x="4953" y="21"/>
                  </a:cubicBezTo>
                  <a:cubicBezTo>
                    <a:pt x="4710" y="36"/>
                    <a:pt x="4482" y="67"/>
                    <a:pt x="4254" y="112"/>
                  </a:cubicBezTo>
                  <a:cubicBezTo>
                    <a:pt x="4011" y="158"/>
                    <a:pt x="3783" y="234"/>
                    <a:pt x="3555" y="310"/>
                  </a:cubicBezTo>
                  <a:cubicBezTo>
                    <a:pt x="2309" y="766"/>
                    <a:pt x="1292" y="1662"/>
                    <a:pt x="684" y="2816"/>
                  </a:cubicBezTo>
                  <a:cubicBezTo>
                    <a:pt x="547" y="3059"/>
                    <a:pt x="441" y="3318"/>
                    <a:pt x="350" y="3576"/>
                  </a:cubicBezTo>
                  <a:cubicBezTo>
                    <a:pt x="0" y="4655"/>
                    <a:pt x="0" y="5824"/>
                    <a:pt x="350" y="6888"/>
                  </a:cubicBezTo>
                  <a:cubicBezTo>
                    <a:pt x="441" y="7161"/>
                    <a:pt x="547" y="7404"/>
                    <a:pt x="684" y="7647"/>
                  </a:cubicBezTo>
                  <a:cubicBezTo>
                    <a:pt x="805" y="7890"/>
                    <a:pt x="942" y="8118"/>
                    <a:pt x="1109" y="8331"/>
                  </a:cubicBezTo>
                  <a:cubicBezTo>
                    <a:pt x="1717" y="9182"/>
                    <a:pt x="2583" y="9804"/>
                    <a:pt x="3555" y="10169"/>
                  </a:cubicBezTo>
                  <a:cubicBezTo>
                    <a:pt x="3783" y="10245"/>
                    <a:pt x="4026" y="10306"/>
                    <a:pt x="4254" y="10367"/>
                  </a:cubicBezTo>
                  <a:cubicBezTo>
                    <a:pt x="4482" y="10412"/>
                    <a:pt x="4725" y="10442"/>
                    <a:pt x="4953" y="10458"/>
                  </a:cubicBezTo>
                  <a:cubicBezTo>
                    <a:pt x="5091" y="10467"/>
                    <a:pt x="5229" y="10472"/>
                    <a:pt x="5366" y="10472"/>
                  </a:cubicBezTo>
                  <a:cubicBezTo>
                    <a:pt x="5683" y="10472"/>
                    <a:pt x="5998" y="10445"/>
                    <a:pt x="6305" y="10382"/>
                  </a:cubicBezTo>
                  <a:cubicBezTo>
                    <a:pt x="7110" y="10230"/>
                    <a:pt x="7869" y="9896"/>
                    <a:pt x="8523" y="9409"/>
                  </a:cubicBezTo>
                  <a:cubicBezTo>
                    <a:pt x="9054" y="8999"/>
                    <a:pt x="9495" y="8483"/>
                    <a:pt x="9844" y="7906"/>
                  </a:cubicBezTo>
                  <a:cubicBezTo>
                    <a:pt x="10103" y="7480"/>
                    <a:pt x="10300" y="7009"/>
                    <a:pt x="10422" y="6523"/>
                  </a:cubicBezTo>
                  <a:cubicBezTo>
                    <a:pt x="10498" y="6204"/>
                    <a:pt x="10543" y="5900"/>
                    <a:pt x="10558" y="5581"/>
                  </a:cubicBezTo>
                  <a:lnTo>
                    <a:pt x="10558" y="5581"/>
                  </a:lnTo>
                  <a:cubicBezTo>
                    <a:pt x="10498" y="6402"/>
                    <a:pt x="10239" y="7192"/>
                    <a:pt x="9829" y="7906"/>
                  </a:cubicBezTo>
                  <a:cubicBezTo>
                    <a:pt x="9480" y="8483"/>
                    <a:pt x="9024" y="8984"/>
                    <a:pt x="8492" y="9379"/>
                  </a:cubicBezTo>
                  <a:cubicBezTo>
                    <a:pt x="7854" y="9880"/>
                    <a:pt x="7095" y="10199"/>
                    <a:pt x="6305" y="10351"/>
                  </a:cubicBezTo>
                  <a:cubicBezTo>
                    <a:pt x="5998" y="10415"/>
                    <a:pt x="5683" y="10442"/>
                    <a:pt x="5366" y="10442"/>
                  </a:cubicBezTo>
                  <a:cubicBezTo>
                    <a:pt x="5229" y="10442"/>
                    <a:pt x="5091" y="10436"/>
                    <a:pt x="4953" y="10427"/>
                  </a:cubicBezTo>
                  <a:cubicBezTo>
                    <a:pt x="4725" y="10412"/>
                    <a:pt x="4497" y="10382"/>
                    <a:pt x="4254" y="10336"/>
                  </a:cubicBezTo>
                  <a:cubicBezTo>
                    <a:pt x="4026" y="10275"/>
                    <a:pt x="3798" y="10215"/>
                    <a:pt x="3570" y="10139"/>
                  </a:cubicBezTo>
                  <a:cubicBezTo>
                    <a:pt x="2340" y="9683"/>
                    <a:pt x="1322" y="8802"/>
                    <a:pt x="714" y="7632"/>
                  </a:cubicBezTo>
                  <a:cubicBezTo>
                    <a:pt x="593" y="7389"/>
                    <a:pt x="486" y="7146"/>
                    <a:pt x="395" y="6888"/>
                  </a:cubicBezTo>
                  <a:cubicBezTo>
                    <a:pt x="46" y="5824"/>
                    <a:pt x="46" y="4670"/>
                    <a:pt x="395" y="3606"/>
                  </a:cubicBezTo>
                  <a:cubicBezTo>
                    <a:pt x="486" y="3348"/>
                    <a:pt x="593" y="3090"/>
                    <a:pt x="714" y="2847"/>
                  </a:cubicBezTo>
                  <a:cubicBezTo>
                    <a:pt x="836" y="2604"/>
                    <a:pt x="988" y="2376"/>
                    <a:pt x="1140" y="2163"/>
                  </a:cubicBezTo>
                  <a:cubicBezTo>
                    <a:pt x="1747" y="1343"/>
                    <a:pt x="2598" y="705"/>
                    <a:pt x="3570" y="355"/>
                  </a:cubicBezTo>
                  <a:cubicBezTo>
                    <a:pt x="3798" y="279"/>
                    <a:pt x="4026" y="203"/>
                    <a:pt x="4254" y="158"/>
                  </a:cubicBezTo>
                  <a:cubicBezTo>
                    <a:pt x="4482" y="112"/>
                    <a:pt x="4725" y="82"/>
                    <a:pt x="4953" y="67"/>
                  </a:cubicBezTo>
                  <a:cubicBezTo>
                    <a:pt x="5099" y="52"/>
                    <a:pt x="5245" y="45"/>
                    <a:pt x="5390" y="45"/>
                  </a:cubicBezTo>
                  <a:cubicBezTo>
                    <a:pt x="5699" y="45"/>
                    <a:pt x="6005" y="76"/>
                    <a:pt x="6305" y="128"/>
                  </a:cubicBezTo>
                  <a:cubicBezTo>
                    <a:pt x="7095" y="279"/>
                    <a:pt x="7854" y="614"/>
                    <a:pt x="8492" y="1100"/>
                  </a:cubicBezTo>
                  <a:cubicBezTo>
                    <a:pt x="9024" y="1510"/>
                    <a:pt x="9480" y="2011"/>
                    <a:pt x="9814" y="2573"/>
                  </a:cubicBezTo>
                  <a:cubicBezTo>
                    <a:pt x="10239" y="3287"/>
                    <a:pt x="10498" y="4092"/>
                    <a:pt x="10558" y="4913"/>
                  </a:cubicBezTo>
                  <a:cubicBezTo>
                    <a:pt x="10558" y="5019"/>
                    <a:pt x="10558" y="5110"/>
                    <a:pt x="10558" y="5156"/>
                  </a:cubicBezTo>
                  <a:cubicBezTo>
                    <a:pt x="10573" y="5201"/>
                    <a:pt x="10573" y="5232"/>
                    <a:pt x="10573" y="5232"/>
                  </a:cubicBezTo>
                  <a:cubicBezTo>
                    <a:pt x="10573" y="5232"/>
                    <a:pt x="10573" y="5125"/>
                    <a:pt x="10558" y="4898"/>
                  </a:cubicBezTo>
                  <a:cubicBezTo>
                    <a:pt x="10543" y="4579"/>
                    <a:pt x="10482" y="4275"/>
                    <a:pt x="10406" y="3956"/>
                  </a:cubicBezTo>
                  <a:cubicBezTo>
                    <a:pt x="10285" y="3470"/>
                    <a:pt x="10103" y="2999"/>
                    <a:pt x="9844" y="2558"/>
                  </a:cubicBezTo>
                  <a:cubicBezTo>
                    <a:pt x="9495" y="1981"/>
                    <a:pt x="9039" y="1480"/>
                    <a:pt x="8507" y="1069"/>
                  </a:cubicBezTo>
                  <a:cubicBezTo>
                    <a:pt x="8204" y="842"/>
                    <a:pt x="7869" y="629"/>
                    <a:pt x="7505" y="477"/>
                  </a:cubicBezTo>
                  <a:cubicBezTo>
                    <a:pt x="7125" y="295"/>
                    <a:pt x="6715" y="173"/>
                    <a:pt x="6305" y="97"/>
                  </a:cubicBezTo>
                  <a:cubicBezTo>
                    <a:pt x="6001" y="34"/>
                    <a:pt x="5689" y="0"/>
                    <a:pt x="537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7"/>
            <p:cNvSpPr/>
            <p:nvPr/>
          </p:nvSpPr>
          <p:spPr>
            <a:xfrm>
              <a:off x="7640185" y="3723226"/>
              <a:ext cx="466386" cy="368091"/>
            </a:xfrm>
            <a:custGeom>
              <a:avLst/>
              <a:gdLst/>
              <a:ahLst/>
              <a:cxnLst/>
              <a:rect l="l" t="t" r="r" b="b"/>
              <a:pathLst>
                <a:path w="4498" h="3550" extrusionOk="0">
                  <a:moveTo>
                    <a:pt x="1201" y="1"/>
                  </a:moveTo>
                  <a:lnTo>
                    <a:pt x="0" y="107"/>
                  </a:lnTo>
                  <a:lnTo>
                    <a:pt x="76" y="3115"/>
                  </a:lnTo>
                  <a:cubicBezTo>
                    <a:pt x="749" y="3404"/>
                    <a:pt x="1463" y="3549"/>
                    <a:pt x="2174" y="3549"/>
                  </a:cubicBezTo>
                  <a:cubicBezTo>
                    <a:pt x="2957" y="3549"/>
                    <a:pt x="3735" y="3374"/>
                    <a:pt x="4452" y="3024"/>
                  </a:cubicBezTo>
                  <a:lnTo>
                    <a:pt x="4497" y="2720"/>
                  </a:lnTo>
                  <a:lnTo>
                    <a:pt x="4148" y="502"/>
                  </a:lnTo>
                  <a:lnTo>
                    <a:pt x="120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7"/>
            <p:cNvSpPr/>
            <p:nvPr/>
          </p:nvSpPr>
          <p:spPr>
            <a:xfrm>
              <a:off x="8005578" y="3769160"/>
              <a:ext cx="223861" cy="289703"/>
            </a:xfrm>
            <a:custGeom>
              <a:avLst/>
              <a:gdLst/>
              <a:ahLst/>
              <a:cxnLst/>
              <a:rect l="l" t="t" r="r" b="b"/>
              <a:pathLst>
                <a:path w="2159" h="2794" extrusionOk="0">
                  <a:moveTo>
                    <a:pt x="206" y="1"/>
                  </a:moveTo>
                  <a:cubicBezTo>
                    <a:pt x="138" y="1"/>
                    <a:pt x="69" y="5"/>
                    <a:pt x="1" y="14"/>
                  </a:cubicBezTo>
                  <a:lnTo>
                    <a:pt x="396" y="2794"/>
                  </a:lnTo>
                  <a:cubicBezTo>
                    <a:pt x="1049" y="2566"/>
                    <a:pt x="1657" y="2201"/>
                    <a:pt x="2158" y="1715"/>
                  </a:cubicBezTo>
                  <a:cubicBezTo>
                    <a:pt x="1961" y="1366"/>
                    <a:pt x="1763" y="1016"/>
                    <a:pt x="1520" y="697"/>
                  </a:cubicBezTo>
                  <a:cubicBezTo>
                    <a:pt x="1224" y="254"/>
                    <a:pt x="727" y="1"/>
                    <a:pt x="2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7"/>
            <p:cNvSpPr/>
            <p:nvPr/>
          </p:nvSpPr>
          <p:spPr>
            <a:xfrm>
              <a:off x="7481130" y="3734217"/>
              <a:ext cx="189022" cy="312099"/>
            </a:xfrm>
            <a:custGeom>
              <a:avLst/>
              <a:gdLst/>
              <a:ahLst/>
              <a:cxnLst/>
              <a:rect l="l" t="t" r="r" b="b"/>
              <a:pathLst>
                <a:path w="1823" h="3010" extrusionOk="0">
                  <a:moveTo>
                    <a:pt x="1558" y="1"/>
                  </a:moveTo>
                  <a:cubicBezTo>
                    <a:pt x="1550" y="1"/>
                    <a:pt x="1542" y="1"/>
                    <a:pt x="1534" y="1"/>
                  </a:cubicBezTo>
                  <a:cubicBezTo>
                    <a:pt x="1534" y="1"/>
                    <a:pt x="729" y="92"/>
                    <a:pt x="426" y="776"/>
                  </a:cubicBezTo>
                  <a:cubicBezTo>
                    <a:pt x="243" y="1141"/>
                    <a:pt x="106" y="1536"/>
                    <a:pt x="0" y="1931"/>
                  </a:cubicBezTo>
                  <a:cubicBezTo>
                    <a:pt x="471" y="2386"/>
                    <a:pt x="1003" y="2781"/>
                    <a:pt x="1610" y="3009"/>
                  </a:cubicBezTo>
                  <a:cubicBezTo>
                    <a:pt x="1610" y="3009"/>
                    <a:pt x="1762" y="1262"/>
                    <a:pt x="1793" y="776"/>
                  </a:cubicBezTo>
                  <a:cubicBezTo>
                    <a:pt x="1807" y="259"/>
                    <a:pt x="1822" y="1"/>
                    <a:pt x="15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7"/>
            <p:cNvSpPr/>
            <p:nvPr/>
          </p:nvSpPr>
          <p:spPr>
            <a:xfrm>
              <a:off x="7655946" y="3195460"/>
              <a:ext cx="439531" cy="385614"/>
            </a:xfrm>
            <a:custGeom>
              <a:avLst/>
              <a:gdLst/>
              <a:ahLst/>
              <a:cxnLst/>
              <a:rect l="l" t="t" r="r" b="b"/>
              <a:pathLst>
                <a:path w="4239" h="3719" extrusionOk="0">
                  <a:moveTo>
                    <a:pt x="2346" y="0"/>
                  </a:moveTo>
                  <a:cubicBezTo>
                    <a:pt x="2320" y="0"/>
                    <a:pt x="2292" y="1"/>
                    <a:pt x="2264" y="2"/>
                  </a:cubicBezTo>
                  <a:cubicBezTo>
                    <a:pt x="1595" y="2"/>
                    <a:pt x="988" y="321"/>
                    <a:pt x="578" y="837"/>
                  </a:cubicBezTo>
                  <a:cubicBezTo>
                    <a:pt x="137" y="1369"/>
                    <a:pt x="0" y="2265"/>
                    <a:pt x="350" y="2843"/>
                  </a:cubicBezTo>
                  <a:cubicBezTo>
                    <a:pt x="608" y="3253"/>
                    <a:pt x="1064" y="3511"/>
                    <a:pt x="1550" y="3617"/>
                  </a:cubicBezTo>
                  <a:cubicBezTo>
                    <a:pt x="1864" y="3698"/>
                    <a:pt x="2191" y="3719"/>
                    <a:pt x="2519" y="3719"/>
                  </a:cubicBezTo>
                  <a:cubicBezTo>
                    <a:pt x="2683" y="3719"/>
                    <a:pt x="2846" y="3714"/>
                    <a:pt x="3008" y="3708"/>
                  </a:cubicBezTo>
                  <a:lnTo>
                    <a:pt x="3889" y="3541"/>
                  </a:lnTo>
                  <a:cubicBezTo>
                    <a:pt x="4087" y="3253"/>
                    <a:pt x="4193" y="2919"/>
                    <a:pt x="4224" y="2569"/>
                  </a:cubicBezTo>
                  <a:cubicBezTo>
                    <a:pt x="4239" y="2220"/>
                    <a:pt x="4224" y="1870"/>
                    <a:pt x="4163" y="1521"/>
                  </a:cubicBezTo>
                  <a:cubicBezTo>
                    <a:pt x="4132" y="1187"/>
                    <a:pt x="3965" y="883"/>
                    <a:pt x="3768" y="594"/>
                  </a:cubicBezTo>
                  <a:cubicBezTo>
                    <a:pt x="3601" y="366"/>
                    <a:pt x="3358" y="214"/>
                    <a:pt x="3084" y="138"/>
                  </a:cubicBezTo>
                  <a:cubicBezTo>
                    <a:pt x="2831" y="82"/>
                    <a:pt x="2669" y="0"/>
                    <a:pt x="2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7"/>
            <p:cNvSpPr/>
            <p:nvPr/>
          </p:nvSpPr>
          <p:spPr>
            <a:xfrm>
              <a:off x="8032433" y="3531095"/>
              <a:ext cx="83572" cy="95185"/>
            </a:xfrm>
            <a:custGeom>
              <a:avLst/>
              <a:gdLst/>
              <a:ahLst/>
              <a:cxnLst/>
              <a:rect l="l" t="t" r="r" b="b"/>
              <a:pathLst>
                <a:path w="806" h="918" extrusionOk="0">
                  <a:moveTo>
                    <a:pt x="274" y="1"/>
                  </a:moveTo>
                  <a:cubicBezTo>
                    <a:pt x="228" y="1"/>
                    <a:pt x="213" y="16"/>
                    <a:pt x="213" y="16"/>
                  </a:cubicBezTo>
                  <a:cubicBezTo>
                    <a:pt x="289" y="16"/>
                    <a:pt x="380" y="46"/>
                    <a:pt x="456" y="76"/>
                  </a:cubicBezTo>
                  <a:cubicBezTo>
                    <a:pt x="532" y="122"/>
                    <a:pt x="608" y="183"/>
                    <a:pt x="638" y="259"/>
                  </a:cubicBezTo>
                  <a:cubicBezTo>
                    <a:pt x="745" y="456"/>
                    <a:pt x="684" y="699"/>
                    <a:pt x="486" y="821"/>
                  </a:cubicBezTo>
                  <a:cubicBezTo>
                    <a:pt x="410" y="866"/>
                    <a:pt x="334" y="882"/>
                    <a:pt x="243" y="882"/>
                  </a:cubicBezTo>
                  <a:cubicBezTo>
                    <a:pt x="152" y="866"/>
                    <a:pt x="76" y="851"/>
                    <a:pt x="0" y="806"/>
                  </a:cubicBezTo>
                  <a:lnTo>
                    <a:pt x="0" y="806"/>
                  </a:lnTo>
                  <a:cubicBezTo>
                    <a:pt x="0" y="806"/>
                    <a:pt x="15" y="836"/>
                    <a:pt x="46" y="851"/>
                  </a:cubicBezTo>
                  <a:cubicBezTo>
                    <a:pt x="106" y="897"/>
                    <a:pt x="167" y="912"/>
                    <a:pt x="228" y="912"/>
                  </a:cubicBezTo>
                  <a:cubicBezTo>
                    <a:pt x="255" y="916"/>
                    <a:pt x="280" y="918"/>
                    <a:pt x="305" y="918"/>
                  </a:cubicBezTo>
                  <a:cubicBezTo>
                    <a:pt x="380" y="918"/>
                    <a:pt x="448" y="901"/>
                    <a:pt x="517" y="866"/>
                  </a:cubicBezTo>
                  <a:cubicBezTo>
                    <a:pt x="729" y="730"/>
                    <a:pt x="805" y="456"/>
                    <a:pt x="684" y="228"/>
                  </a:cubicBezTo>
                  <a:cubicBezTo>
                    <a:pt x="638" y="152"/>
                    <a:pt x="562" y="76"/>
                    <a:pt x="471" y="46"/>
                  </a:cubicBezTo>
                  <a:cubicBezTo>
                    <a:pt x="410" y="16"/>
                    <a:pt x="350" y="1"/>
                    <a:pt x="2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7"/>
            <p:cNvSpPr/>
            <p:nvPr/>
          </p:nvSpPr>
          <p:spPr>
            <a:xfrm>
              <a:off x="7622870" y="3489205"/>
              <a:ext cx="143400" cy="145163"/>
            </a:xfrm>
            <a:custGeom>
              <a:avLst/>
              <a:gdLst/>
              <a:ahLst/>
              <a:cxnLst/>
              <a:rect l="l" t="t" r="r" b="b"/>
              <a:pathLst>
                <a:path w="1383" h="1400" extrusionOk="0">
                  <a:moveTo>
                    <a:pt x="590" y="1"/>
                  </a:moveTo>
                  <a:cubicBezTo>
                    <a:pt x="503" y="1"/>
                    <a:pt x="414" y="24"/>
                    <a:pt x="335" y="70"/>
                  </a:cubicBezTo>
                  <a:cubicBezTo>
                    <a:pt x="167" y="177"/>
                    <a:pt x="46" y="374"/>
                    <a:pt x="31" y="572"/>
                  </a:cubicBezTo>
                  <a:cubicBezTo>
                    <a:pt x="0" y="815"/>
                    <a:pt x="92" y="1043"/>
                    <a:pt x="259" y="1210"/>
                  </a:cubicBezTo>
                  <a:cubicBezTo>
                    <a:pt x="395" y="1334"/>
                    <a:pt x="573" y="1400"/>
                    <a:pt x="749" y="1400"/>
                  </a:cubicBezTo>
                  <a:cubicBezTo>
                    <a:pt x="809" y="1400"/>
                    <a:pt x="869" y="1392"/>
                    <a:pt x="927" y="1377"/>
                  </a:cubicBezTo>
                  <a:cubicBezTo>
                    <a:pt x="1155" y="1301"/>
                    <a:pt x="1322" y="1103"/>
                    <a:pt x="1352" y="860"/>
                  </a:cubicBezTo>
                  <a:cubicBezTo>
                    <a:pt x="1383" y="617"/>
                    <a:pt x="1246" y="389"/>
                    <a:pt x="1033" y="283"/>
                  </a:cubicBezTo>
                  <a:lnTo>
                    <a:pt x="897" y="116"/>
                  </a:lnTo>
                  <a:cubicBezTo>
                    <a:pt x="811" y="39"/>
                    <a:pt x="702" y="1"/>
                    <a:pt x="5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7"/>
            <p:cNvSpPr/>
            <p:nvPr/>
          </p:nvSpPr>
          <p:spPr>
            <a:xfrm>
              <a:off x="7635416" y="3512223"/>
              <a:ext cx="80462" cy="97777"/>
            </a:xfrm>
            <a:custGeom>
              <a:avLst/>
              <a:gdLst/>
              <a:ahLst/>
              <a:cxnLst/>
              <a:rect l="l" t="t" r="r" b="b"/>
              <a:pathLst>
                <a:path w="776" h="943" extrusionOk="0">
                  <a:moveTo>
                    <a:pt x="776" y="0"/>
                  </a:moveTo>
                  <a:lnTo>
                    <a:pt x="776" y="0"/>
                  </a:lnTo>
                  <a:cubicBezTo>
                    <a:pt x="700" y="15"/>
                    <a:pt x="639" y="31"/>
                    <a:pt x="578" y="61"/>
                  </a:cubicBezTo>
                  <a:cubicBezTo>
                    <a:pt x="441" y="122"/>
                    <a:pt x="305" y="228"/>
                    <a:pt x="214" y="350"/>
                  </a:cubicBezTo>
                  <a:cubicBezTo>
                    <a:pt x="153" y="410"/>
                    <a:pt x="107" y="486"/>
                    <a:pt x="62" y="562"/>
                  </a:cubicBezTo>
                  <a:cubicBezTo>
                    <a:pt x="31" y="623"/>
                    <a:pt x="16" y="699"/>
                    <a:pt x="1" y="775"/>
                  </a:cubicBezTo>
                  <a:cubicBezTo>
                    <a:pt x="1" y="821"/>
                    <a:pt x="16" y="866"/>
                    <a:pt x="46" y="912"/>
                  </a:cubicBezTo>
                  <a:cubicBezTo>
                    <a:pt x="77" y="942"/>
                    <a:pt x="92" y="942"/>
                    <a:pt x="92" y="942"/>
                  </a:cubicBezTo>
                  <a:cubicBezTo>
                    <a:pt x="46" y="897"/>
                    <a:pt x="31" y="836"/>
                    <a:pt x="31" y="775"/>
                  </a:cubicBezTo>
                  <a:cubicBezTo>
                    <a:pt x="62" y="623"/>
                    <a:pt x="138" y="486"/>
                    <a:pt x="244" y="365"/>
                  </a:cubicBezTo>
                  <a:cubicBezTo>
                    <a:pt x="335" y="258"/>
                    <a:pt x="457" y="152"/>
                    <a:pt x="593" y="91"/>
                  </a:cubicBezTo>
                  <a:cubicBezTo>
                    <a:pt x="700" y="31"/>
                    <a:pt x="776" y="15"/>
                    <a:pt x="7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7"/>
            <p:cNvSpPr/>
            <p:nvPr/>
          </p:nvSpPr>
          <p:spPr>
            <a:xfrm>
              <a:off x="7682697" y="3521659"/>
              <a:ext cx="36394" cy="115093"/>
            </a:xfrm>
            <a:custGeom>
              <a:avLst/>
              <a:gdLst/>
              <a:ahLst/>
              <a:cxnLst/>
              <a:rect l="l" t="t" r="r" b="b"/>
              <a:pathLst>
                <a:path w="351" h="1110" extrusionOk="0">
                  <a:moveTo>
                    <a:pt x="350" y="0"/>
                  </a:moveTo>
                  <a:lnTo>
                    <a:pt x="350" y="0"/>
                  </a:lnTo>
                  <a:cubicBezTo>
                    <a:pt x="304" y="46"/>
                    <a:pt x="274" y="76"/>
                    <a:pt x="229" y="137"/>
                  </a:cubicBezTo>
                  <a:cubicBezTo>
                    <a:pt x="77" y="365"/>
                    <a:pt x="1" y="654"/>
                    <a:pt x="31" y="942"/>
                  </a:cubicBezTo>
                  <a:cubicBezTo>
                    <a:pt x="31" y="1003"/>
                    <a:pt x="31" y="1064"/>
                    <a:pt x="61" y="1109"/>
                  </a:cubicBezTo>
                  <a:cubicBezTo>
                    <a:pt x="16" y="714"/>
                    <a:pt x="122" y="319"/>
                    <a:pt x="3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7"/>
            <p:cNvSpPr/>
            <p:nvPr/>
          </p:nvSpPr>
          <p:spPr>
            <a:xfrm>
              <a:off x="7761499" y="3233409"/>
              <a:ext cx="313551" cy="776619"/>
            </a:xfrm>
            <a:custGeom>
              <a:avLst/>
              <a:gdLst/>
              <a:ahLst/>
              <a:cxnLst/>
              <a:rect l="l" t="t" r="r" b="b"/>
              <a:pathLst>
                <a:path w="3024" h="7490" extrusionOk="0">
                  <a:moveTo>
                    <a:pt x="1519" y="0"/>
                  </a:moveTo>
                  <a:lnTo>
                    <a:pt x="350" y="471"/>
                  </a:lnTo>
                  <a:cubicBezTo>
                    <a:pt x="167" y="471"/>
                    <a:pt x="31" y="608"/>
                    <a:pt x="31" y="790"/>
                  </a:cubicBezTo>
                  <a:lnTo>
                    <a:pt x="0" y="4725"/>
                  </a:lnTo>
                  <a:lnTo>
                    <a:pt x="1975" y="7490"/>
                  </a:lnTo>
                  <a:lnTo>
                    <a:pt x="1990" y="5029"/>
                  </a:lnTo>
                  <a:lnTo>
                    <a:pt x="1975" y="5029"/>
                  </a:lnTo>
                  <a:cubicBezTo>
                    <a:pt x="1975" y="5029"/>
                    <a:pt x="1975" y="4208"/>
                    <a:pt x="1975" y="4208"/>
                  </a:cubicBezTo>
                  <a:cubicBezTo>
                    <a:pt x="1975" y="4209"/>
                    <a:pt x="1978" y="4210"/>
                    <a:pt x="1983" y="4210"/>
                  </a:cubicBezTo>
                  <a:cubicBezTo>
                    <a:pt x="2060" y="4210"/>
                    <a:pt x="2716" y="4077"/>
                    <a:pt x="2902" y="3206"/>
                  </a:cubicBezTo>
                  <a:cubicBezTo>
                    <a:pt x="2993" y="2750"/>
                    <a:pt x="3023" y="1990"/>
                    <a:pt x="3008" y="1368"/>
                  </a:cubicBezTo>
                  <a:cubicBezTo>
                    <a:pt x="3008" y="806"/>
                    <a:pt x="2522" y="31"/>
                    <a:pt x="1838" y="31"/>
                  </a:cubicBezTo>
                  <a:lnTo>
                    <a:pt x="1519" y="0"/>
                  </a:lnTo>
                  <a:close/>
                </a:path>
              </a:pathLst>
            </a:custGeom>
            <a:solidFill>
              <a:srgbClr val="A267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7"/>
            <p:cNvSpPr/>
            <p:nvPr/>
          </p:nvSpPr>
          <p:spPr>
            <a:xfrm>
              <a:off x="7917444" y="3525495"/>
              <a:ext cx="45726" cy="40334"/>
            </a:xfrm>
            <a:custGeom>
              <a:avLst/>
              <a:gdLst/>
              <a:ahLst/>
              <a:cxnLst/>
              <a:rect l="l" t="t" r="r" b="b"/>
              <a:pathLst>
                <a:path w="441" h="389" extrusionOk="0">
                  <a:moveTo>
                    <a:pt x="208" y="1"/>
                  </a:moveTo>
                  <a:cubicBezTo>
                    <a:pt x="159" y="1"/>
                    <a:pt x="110" y="20"/>
                    <a:pt x="76" y="55"/>
                  </a:cubicBezTo>
                  <a:cubicBezTo>
                    <a:pt x="31" y="85"/>
                    <a:pt x="15" y="130"/>
                    <a:pt x="0" y="176"/>
                  </a:cubicBezTo>
                  <a:cubicBezTo>
                    <a:pt x="0" y="237"/>
                    <a:pt x="15" y="298"/>
                    <a:pt x="61" y="328"/>
                  </a:cubicBezTo>
                  <a:cubicBezTo>
                    <a:pt x="106" y="374"/>
                    <a:pt x="152" y="389"/>
                    <a:pt x="213" y="389"/>
                  </a:cubicBezTo>
                  <a:lnTo>
                    <a:pt x="243" y="389"/>
                  </a:lnTo>
                  <a:cubicBezTo>
                    <a:pt x="319" y="389"/>
                    <a:pt x="380" y="343"/>
                    <a:pt x="426" y="282"/>
                  </a:cubicBezTo>
                  <a:cubicBezTo>
                    <a:pt x="441" y="191"/>
                    <a:pt x="395" y="100"/>
                    <a:pt x="319" y="39"/>
                  </a:cubicBezTo>
                  <a:cubicBezTo>
                    <a:pt x="286" y="13"/>
                    <a:pt x="247" y="1"/>
                    <a:pt x="208" y="1"/>
                  </a:cubicBezTo>
                  <a:close/>
                </a:path>
              </a:pathLst>
            </a:custGeom>
            <a:solidFill>
              <a:srgbClr val="7B4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7"/>
            <p:cNvSpPr/>
            <p:nvPr/>
          </p:nvSpPr>
          <p:spPr>
            <a:xfrm>
              <a:off x="8000912" y="3428756"/>
              <a:ext cx="25300" cy="23641"/>
            </a:xfrm>
            <a:custGeom>
              <a:avLst/>
              <a:gdLst/>
              <a:ahLst/>
              <a:cxnLst/>
              <a:rect l="l" t="t" r="r" b="b"/>
              <a:pathLst>
                <a:path w="244" h="228" extrusionOk="0">
                  <a:moveTo>
                    <a:pt x="122" y="0"/>
                  </a:moveTo>
                  <a:cubicBezTo>
                    <a:pt x="61" y="0"/>
                    <a:pt x="0" y="46"/>
                    <a:pt x="0" y="122"/>
                  </a:cubicBezTo>
                  <a:cubicBezTo>
                    <a:pt x="0" y="182"/>
                    <a:pt x="61" y="228"/>
                    <a:pt x="122" y="228"/>
                  </a:cubicBezTo>
                  <a:cubicBezTo>
                    <a:pt x="183" y="228"/>
                    <a:pt x="243" y="182"/>
                    <a:pt x="243" y="122"/>
                  </a:cubicBezTo>
                  <a:lnTo>
                    <a:pt x="243" y="106"/>
                  </a:lnTo>
                  <a:cubicBezTo>
                    <a:pt x="243" y="46"/>
                    <a:pt x="183" y="0"/>
                    <a:pt x="1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7"/>
            <p:cNvSpPr/>
            <p:nvPr/>
          </p:nvSpPr>
          <p:spPr>
            <a:xfrm>
              <a:off x="7999357" y="3395679"/>
              <a:ext cx="52051" cy="14516"/>
            </a:xfrm>
            <a:custGeom>
              <a:avLst/>
              <a:gdLst/>
              <a:ahLst/>
              <a:cxnLst/>
              <a:rect l="l" t="t" r="r" b="b"/>
              <a:pathLst>
                <a:path w="502" h="140" extrusionOk="0">
                  <a:moveTo>
                    <a:pt x="258" y="0"/>
                  </a:moveTo>
                  <a:cubicBezTo>
                    <a:pt x="198" y="0"/>
                    <a:pt x="122" y="15"/>
                    <a:pt x="76" y="46"/>
                  </a:cubicBezTo>
                  <a:cubicBezTo>
                    <a:pt x="30" y="76"/>
                    <a:pt x="0" y="91"/>
                    <a:pt x="15" y="106"/>
                  </a:cubicBezTo>
                  <a:cubicBezTo>
                    <a:pt x="18" y="112"/>
                    <a:pt x="24" y="115"/>
                    <a:pt x="33" y="115"/>
                  </a:cubicBezTo>
                  <a:cubicBezTo>
                    <a:pt x="69" y="115"/>
                    <a:pt x="149" y="76"/>
                    <a:pt x="258" y="76"/>
                  </a:cubicBezTo>
                  <a:cubicBezTo>
                    <a:pt x="367" y="90"/>
                    <a:pt x="451" y="139"/>
                    <a:pt x="479" y="139"/>
                  </a:cubicBezTo>
                  <a:cubicBezTo>
                    <a:pt x="482" y="139"/>
                    <a:pt x="485" y="138"/>
                    <a:pt x="486" y="137"/>
                  </a:cubicBezTo>
                  <a:cubicBezTo>
                    <a:pt x="501" y="137"/>
                    <a:pt x="486" y="106"/>
                    <a:pt x="441" y="76"/>
                  </a:cubicBezTo>
                  <a:cubicBezTo>
                    <a:pt x="395" y="30"/>
                    <a:pt x="334" y="0"/>
                    <a:pt x="2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7"/>
            <p:cNvSpPr/>
            <p:nvPr/>
          </p:nvSpPr>
          <p:spPr>
            <a:xfrm>
              <a:off x="7964621" y="3400345"/>
              <a:ext cx="36394" cy="112605"/>
            </a:xfrm>
            <a:custGeom>
              <a:avLst/>
              <a:gdLst/>
              <a:ahLst/>
              <a:cxnLst/>
              <a:rect l="l" t="t" r="r" b="b"/>
              <a:pathLst>
                <a:path w="351" h="1086" extrusionOk="0">
                  <a:moveTo>
                    <a:pt x="17" y="0"/>
                  </a:moveTo>
                  <a:cubicBezTo>
                    <a:pt x="17" y="0"/>
                    <a:pt x="16" y="0"/>
                    <a:pt x="16" y="1"/>
                  </a:cubicBezTo>
                  <a:cubicBezTo>
                    <a:pt x="1" y="1"/>
                    <a:pt x="77" y="304"/>
                    <a:pt x="198" y="669"/>
                  </a:cubicBezTo>
                  <a:cubicBezTo>
                    <a:pt x="229" y="745"/>
                    <a:pt x="259" y="836"/>
                    <a:pt x="274" y="912"/>
                  </a:cubicBezTo>
                  <a:cubicBezTo>
                    <a:pt x="290" y="943"/>
                    <a:pt x="305" y="988"/>
                    <a:pt x="305" y="1018"/>
                  </a:cubicBezTo>
                  <a:cubicBezTo>
                    <a:pt x="290" y="1034"/>
                    <a:pt x="259" y="1049"/>
                    <a:pt x="229" y="1049"/>
                  </a:cubicBezTo>
                  <a:cubicBezTo>
                    <a:pt x="153" y="1049"/>
                    <a:pt x="77" y="1049"/>
                    <a:pt x="16" y="1064"/>
                  </a:cubicBezTo>
                  <a:cubicBezTo>
                    <a:pt x="70" y="1075"/>
                    <a:pt x="116" y="1086"/>
                    <a:pt x="165" y="1086"/>
                  </a:cubicBezTo>
                  <a:cubicBezTo>
                    <a:pt x="186" y="1086"/>
                    <a:pt x="207" y="1084"/>
                    <a:pt x="229" y="1079"/>
                  </a:cubicBezTo>
                  <a:lnTo>
                    <a:pt x="290" y="1079"/>
                  </a:lnTo>
                  <a:cubicBezTo>
                    <a:pt x="320" y="1079"/>
                    <a:pt x="335" y="1064"/>
                    <a:pt x="350" y="1034"/>
                  </a:cubicBezTo>
                  <a:cubicBezTo>
                    <a:pt x="350" y="988"/>
                    <a:pt x="350" y="943"/>
                    <a:pt x="335" y="912"/>
                  </a:cubicBezTo>
                  <a:cubicBezTo>
                    <a:pt x="305" y="821"/>
                    <a:pt x="274" y="745"/>
                    <a:pt x="259" y="654"/>
                  </a:cubicBezTo>
                  <a:cubicBezTo>
                    <a:pt x="141" y="298"/>
                    <a:pt x="36" y="0"/>
                    <a:pt x="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7"/>
            <p:cNvSpPr/>
            <p:nvPr/>
          </p:nvSpPr>
          <p:spPr>
            <a:xfrm>
              <a:off x="7838642" y="3628768"/>
              <a:ext cx="129298" cy="64805"/>
            </a:xfrm>
            <a:custGeom>
              <a:avLst/>
              <a:gdLst/>
              <a:ahLst/>
              <a:cxnLst/>
              <a:rect l="l" t="t" r="r" b="b"/>
              <a:pathLst>
                <a:path w="1247" h="625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91" y="624"/>
                    <a:pt x="1183" y="624"/>
                  </a:cubicBezTo>
                  <a:cubicBezTo>
                    <a:pt x="1204" y="624"/>
                    <a:pt x="1225" y="624"/>
                    <a:pt x="1246" y="623"/>
                  </a:cubicBezTo>
                  <a:lnTo>
                    <a:pt x="1231" y="395"/>
                  </a:lnTo>
                  <a:cubicBezTo>
                    <a:pt x="791" y="380"/>
                    <a:pt x="365" y="243"/>
                    <a:pt x="1" y="0"/>
                  </a:cubicBezTo>
                  <a:close/>
                </a:path>
              </a:pathLst>
            </a:custGeom>
            <a:solidFill>
              <a:srgbClr val="7B4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7"/>
            <p:cNvSpPr/>
            <p:nvPr/>
          </p:nvSpPr>
          <p:spPr>
            <a:xfrm>
              <a:off x="7923665" y="3518445"/>
              <a:ext cx="42719" cy="40231"/>
            </a:xfrm>
            <a:custGeom>
              <a:avLst/>
              <a:gdLst/>
              <a:ahLst/>
              <a:cxnLst/>
              <a:rect l="l" t="t" r="r" b="b"/>
              <a:pathLst>
                <a:path w="412" h="388" extrusionOk="0">
                  <a:moveTo>
                    <a:pt x="16" y="1"/>
                  </a:moveTo>
                  <a:cubicBezTo>
                    <a:pt x="16" y="1"/>
                    <a:pt x="1" y="31"/>
                    <a:pt x="1" y="92"/>
                  </a:cubicBezTo>
                  <a:cubicBezTo>
                    <a:pt x="1" y="168"/>
                    <a:pt x="46" y="244"/>
                    <a:pt x="92" y="290"/>
                  </a:cubicBezTo>
                  <a:cubicBezTo>
                    <a:pt x="153" y="350"/>
                    <a:pt x="229" y="381"/>
                    <a:pt x="320" y="381"/>
                  </a:cubicBezTo>
                  <a:cubicBezTo>
                    <a:pt x="338" y="385"/>
                    <a:pt x="353" y="387"/>
                    <a:pt x="366" y="387"/>
                  </a:cubicBezTo>
                  <a:cubicBezTo>
                    <a:pt x="396" y="387"/>
                    <a:pt x="411" y="376"/>
                    <a:pt x="411" y="366"/>
                  </a:cubicBezTo>
                  <a:cubicBezTo>
                    <a:pt x="411" y="350"/>
                    <a:pt x="259" y="350"/>
                    <a:pt x="153" y="244"/>
                  </a:cubicBezTo>
                  <a:cubicBezTo>
                    <a:pt x="31" y="138"/>
                    <a:pt x="46" y="1"/>
                    <a:pt x="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7"/>
            <p:cNvSpPr/>
            <p:nvPr/>
          </p:nvSpPr>
          <p:spPr>
            <a:xfrm>
              <a:off x="7997698" y="3347154"/>
              <a:ext cx="50599" cy="15346"/>
            </a:xfrm>
            <a:custGeom>
              <a:avLst/>
              <a:gdLst/>
              <a:ahLst/>
              <a:cxnLst/>
              <a:rect l="l" t="t" r="r" b="b"/>
              <a:pathLst>
                <a:path w="488" h="148" extrusionOk="0">
                  <a:moveTo>
                    <a:pt x="242" y="1"/>
                  </a:moveTo>
                  <a:cubicBezTo>
                    <a:pt x="176" y="1"/>
                    <a:pt x="107" y="20"/>
                    <a:pt x="46" y="58"/>
                  </a:cubicBezTo>
                  <a:cubicBezTo>
                    <a:pt x="1" y="88"/>
                    <a:pt x="1" y="119"/>
                    <a:pt x="1" y="134"/>
                  </a:cubicBezTo>
                  <a:cubicBezTo>
                    <a:pt x="11" y="144"/>
                    <a:pt x="28" y="147"/>
                    <a:pt x="50" y="147"/>
                  </a:cubicBezTo>
                  <a:cubicBezTo>
                    <a:pt x="95" y="147"/>
                    <a:pt x="163" y="134"/>
                    <a:pt x="244" y="134"/>
                  </a:cubicBezTo>
                  <a:cubicBezTo>
                    <a:pt x="297" y="134"/>
                    <a:pt x="350" y="138"/>
                    <a:pt x="392" y="138"/>
                  </a:cubicBezTo>
                  <a:cubicBezTo>
                    <a:pt x="434" y="138"/>
                    <a:pt x="464" y="134"/>
                    <a:pt x="472" y="119"/>
                  </a:cubicBezTo>
                  <a:cubicBezTo>
                    <a:pt x="487" y="103"/>
                    <a:pt x="472" y="73"/>
                    <a:pt x="426" y="58"/>
                  </a:cubicBezTo>
                  <a:cubicBezTo>
                    <a:pt x="373" y="20"/>
                    <a:pt x="309" y="1"/>
                    <a:pt x="2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7870163" y="3425541"/>
              <a:ext cx="25300" cy="24056"/>
            </a:xfrm>
            <a:custGeom>
              <a:avLst/>
              <a:gdLst/>
              <a:ahLst/>
              <a:cxnLst/>
              <a:rect l="l" t="t" r="r" b="b"/>
              <a:pathLst>
                <a:path w="244" h="232" extrusionOk="0">
                  <a:moveTo>
                    <a:pt x="137" y="1"/>
                  </a:moveTo>
                  <a:cubicBezTo>
                    <a:pt x="61" y="1"/>
                    <a:pt x="16" y="46"/>
                    <a:pt x="0" y="107"/>
                  </a:cubicBezTo>
                  <a:cubicBezTo>
                    <a:pt x="0" y="183"/>
                    <a:pt x="46" y="229"/>
                    <a:pt x="122" y="229"/>
                  </a:cubicBezTo>
                  <a:cubicBezTo>
                    <a:pt x="130" y="231"/>
                    <a:pt x="138" y="231"/>
                    <a:pt x="145" y="231"/>
                  </a:cubicBezTo>
                  <a:cubicBezTo>
                    <a:pt x="197" y="231"/>
                    <a:pt x="243" y="188"/>
                    <a:pt x="243" y="122"/>
                  </a:cubicBezTo>
                  <a:cubicBezTo>
                    <a:pt x="243" y="61"/>
                    <a:pt x="198" y="16"/>
                    <a:pt x="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7"/>
            <p:cNvSpPr/>
            <p:nvPr/>
          </p:nvSpPr>
          <p:spPr>
            <a:xfrm>
              <a:off x="7865393" y="3392465"/>
              <a:ext cx="52155" cy="14516"/>
            </a:xfrm>
            <a:custGeom>
              <a:avLst/>
              <a:gdLst/>
              <a:ahLst/>
              <a:cxnLst/>
              <a:rect l="l" t="t" r="r" b="b"/>
              <a:pathLst>
                <a:path w="503" h="140" extrusionOk="0">
                  <a:moveTo>
                    <a:pt x="244" y="1"/>
                  </a:moveTo>
                  <a:cubicBezTo>
                    <a:pt x="183" y="1"/>
                    <a:pt x="122" y="16"/>
                    <a:pt x="62" y="61"/>
                  </a:cubicBezTo>
                  <a:cubicBezTo>
                    <a:pt x="16" y="92"/>
                    <a:pt x="1" y="122"/>
                    <a:pt x="16" y="122"/>
                  </a:cubicBezTo>
                  <a:cubicBezTo>
                    <a:pt x="18" y="124"/>
                    <a:pt x="20" y="125"/>
                    <a:pt x="24" y="125"/>
                  </a:cubicBezTo>
                  <a:cubicBezTo>
                    <a:pt x="52" y="125"/>
                    <a:pt x="136" y="77"/>
                    <a:pt x="244" y="77"/>
                  </a:cubicBezTo>
                  <a:cubicBezTo>
                    <a:pt x="368" y="77"/>
                    <a:pt x="455" y="139"/>
                    <a:pt x="481" y="139"/>
                  </a:cubicBezTo>
                  <a:cubicBezTo>
                    <a:pt x="484" y="139"/>
                    <a:pt x="486" y="139"/>
                    <a:pt x="487" y="137"/>
                  </a:cubicBezTo>
                  <a:cubicBezTo>
                    <a:pt x="502" y="122"/>
                    <a:pt x="472" y="92"/>
                    <a:pt x="441" y="61"/>
                  </a:cubicBezTo>
                  <a:cubicBezTo>
                    <a:pt x="381" y="31"/>
                    <a:pt x="320" y="1"/>
                    <a:pt x="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7"/>
            <p:cNvSpPr/>
            <p:nvPr/>
          </p:nvSpPr>
          <p:spPr>
            <a:xfrm>
              <a:off x="7857513" y="3362603"/>
              <a:ext cx="53710" cy="15657"/>
            </a:xfrm>
            <a:custGeom>
              <a:avLst/>
              <a:gdLst/>
              <a:ahLst/>
              <a:cxnLst/>
              <a:rect l="l" t="t" r="r" b="b"/>
              <a:pathLst>
                <a:path w="518" h="151" extrusionOk="0">
                  <a:moveTo>
                    <a:pt x="259" y="0"/>
                  </a:moveTo>
                  <a:cubicBezTo>
                    <a:pt x="183" y="0"/>
                    <a:pt x="122" y="30"/>
                    <a:pt x="62" y="61"/>
                  </a:cubicBezTo>
                  <a:cubicBezTo>
                    <a:pt x="16" y="91"/>
                    <a:pt x="1" y="122"/>
                    <a:pt x="16" y="137"/>
                  </a:cubicBezTo>
                  <a:cubicBezTo>
                    <a:pt x="26" y="147"/>
                    <a:pt x="43" y="150"/>
                    <a:pt x="66" y="150"/>
                  </a:cubicBezTo>
                  <a:cubicBezTo>
                    <a:pt x="111" y="150"/>
                    <a:pt x="178" y="137"/>
                    <a:pt x="259" y="137"/>
                  </a:cubicBezTo>
                  <a:cubicBezTo>
                    <a:pt x="340" y="137"/>
                    <a:pt x="414" y="150"/>
                    <a:pt x="459" y="150"/>
                  </a:cubicBezTo>
                  <a:cubicBezTo>
                    <a:pt x="482" y="150"/>
                    <a:pt x="497" y="147"/>
                    <a:pt x="502" y="137"/>
                  </a:cubicBezTo>
                  <a:cubicBezTo>
                    <a:pt x="517" y="122"/>
                    <a:pt x="502" y="91"/>
                    <a:pt x="457" y="61"/>
                  </a:cubicBezTo>
                  <a:cubicBezTo>
                    <a:pt x="396" y="30"/>
                    <a:pt x="335" y="0"/>
                    <a:pt x="2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7"/>
            <p:cNvSpPr/>
            <p:nvPr/>
          </p:nvSpPr>
          <p:spPr>
            <a:xfrm>
              <a:off x="7707685" y="3448767"/>
              <a:ext cx="74344" cy="102132"/>
            </a:xfrm>
            <a:custGeom>
              <a:avLst/>
              <a:gdLst/>
              <a:ahLst/>
              <a:cxnLst/>
              <a:rect l="l" t="t" r="r" b="b"/>
              <a:pathLst>
                <a:path w="717" h="985" extrusionOk="0">
                  <a:moveTo>
                    <a:pt x="431" y="1"/>
                  </a:moveTo>
                  <a:cubicBezTo>
                    <a:pt x="256" y="1"/>
                    <a:pt x="56" y="86"/>
                    <a:pt x="33" y="445"/>
                  </a:cubicBezTo>
                  <a:cubicBezTo>
                    <a:pt x="1" y="900"/>
                    <a:pt x="323" y="984"/>
                    <a:pt x="511" y="984"/>
                  </a:cubicBezTo>
                  <a:cubicBezTo>
                    <a:pt x="587" y="984"/>
                    <a:pt x="641" y="970"/>
                    <a:pt x="641" y="962"/>
                  </a:cubicBezTo>
                  <a:cubicBezTo>
                    <a:pt x="641" y="946"/>
                    <a:pt x="702" y="506"/>
                    <a:pt x="717" y="278"/>
                  </a:cubicBezTo>
                  <a:cubicBezTo>
                    <a:pt x="717" y="202"/>
                    <a:pt x="641" y="35"/>
                    <a:pt x="580" y="20"/>
                  </a:cubicBezTo>
                  <a:cubicBezTo>
                    <a:pt x="537" y="9"/>
                    <a:pt x="485" y="1"/>
                    <a:pt x="431" y="1"/>
                  </a:cubicBezTo>
                  <a:close/>
                </a:path>
              </a:pathLst>
            </a:custGeom>
            <a:solidFill>
              <a:srgbClr val="A267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7729978" y="3471267"/>
              <a:ext cx="28410" cy="57858"/>
            </a:xfrm>
            <a:custGeom>
              <a:avLst/>
              <a:gdLst/>
              <a:ahLst/>
              <a:cxnLst/>
              <a:rect l="l" t="t" r="r" b="b"/>
              <a:pathLst>
                <a:path w="274" h="558" extrusionOk="0">
                  <a:moveTo>
                    <a:pt x="167" y="0"/>
                  </a:moveTo>
                  <a:cubicBezTo>
                    <a:pt x="122" y="0"/>
                    <a:pt x="76" y="46"/>
                    <a:pt x="46" y="91"/>
                  </a:cubicBezTo>
                  <a:cubicBezTo>
                    <a:pt x="16" y="137"/>
                    <a:pt x="0" y="198"/>
                    <a:pt x="0" y="259"/>
                  </a:cubicBezTo>
                  <a:cubicBezTo>
                    <a:pt x="0" y="395"/>
                    <a:pt x="46" y="517"/>
                    <a:pt x="137" y="547"/>
                  </a:cubicBezTo>
                  <a:cubicBezTo>
                    <a:pt x="156" y="553"/>
                    <a:pt x="172" y="557"/>
                    <a:pt x="187" y="557"/>
                  </a:cubicBezTo>
                  <a:cubicBezTo>
                    <a:pt x="208" y="557"/>
                    <a:pt x="226" y="550"/>
                    <a:pt x="243" y="532"/>
                  </a:cubicBezTo>
                  <a:cubicBezTo>
                    <a:pt x="258" y="517"/>
                    <a:pt x="273" y="502"/>
                    <a:pt x="274" y="502"/>
                  </a:cubicBezTo>
                  <a:lnTo>
                    <a:pt x="274" y="502"/>
                  </a:lnTo>
                  <a:cubicBezTo>
                    <a:pt x="273" y="502"/>
                    <a:pt x="258" y="517"/>
                    <a:pt x="243" y="517"/>
                  </a:cubicBezTo>
                  <a:cubicBezTo>
                    <a:pt x="228" y="524"/>
                    <a:pt x="213" y="528"/>
                    <a:pt x="198" y="528"/>
                  </a:cubicBezTo>
                  <a:cubicBezTo>
                    <a:pt x="183" y="528"/>
                    <a:pt x="167" y="524"/>
                    <a:pt x="152" y="517"/>
                  </a:cubicBezTo>
                  <a:cubicBezTo>
                    <a:pt x="92" y="486"/>
                    <a:pt x="46" y="380"/>
                    <a:pt x="46" y="274"/>
                  </a:cubicBezTo>
                  <a:cubicBezTo>
                    <a:pt x="46" y="213"/>
                    <a:pt x="61" y="167"/>
                    <a:pt x="76" y="107"/>
                  </a:cubicBezTo>
                  <a:cubicBezTo>
                    <a:pt x="92" y="76"/>
                    <a:pt x="137" y="46"/>
                    <a:pt x="167" y="31"/>
                  </a:cubicBezTo>
                  <a:cubicBezTo>
                    <a:pt x="198" y="31"/>
                    <a:pt x="228" y="46"/>
                    <a:pt x="228" y="61"/>
                  </a:cubicBezTo>
                  <a:cubicBezTo>
                    <a:pt x="243" y="76"/>
                    <a:pt x="228" y="91"/>
                    <a:pt x="243" y="91"/>
                  </a:cubicBezTo>
                  <a:cubicBezTo>
                    <a:pt x="243" y="91"/>
                    <a:pt x="259" y="91"/>
                    <a:pt x="259" y="61"/>
                  </a:cubicBezTo>
                  <a:cubicBezTo>
                    <a:pt x="243" y="46"/>
                    <a:pt x="243" y="31"/>
                    <a:pt x="228" y="15"/>
                  </a:cubicBezTo>
                  <a:cubicBezTo>
                    <a:pt x="213" y="0"/>
                    <a:pt x="198" y="0"/>
                    <a:pt x="167" y="0"/>
                  </a:cubicBezTo>
                  <a:close/>
                </a:path>
              </a:pathLst>
            </a:custGeom>
            <a:solidFill>
              <a:srgbClr val="7B4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7"/>
            <p:cNvSpPr/>
            <p:nvPr/>
          </p:nvSpPr>
          <p:spPr>
            <a:xfrm>
              <a:off x="7728423" y="3222730"/>
              <a:ext cx="260359" cy="245428"/>
            </a:xfrm>
            <a:custGeom>
              <a:avLst/>
              <a:gdLst/>
              <a:ahLst/>
              <a:cxnLst/>
              <a:rect l="l" t="t" r="r" b="b"/>
              <a:pathLst>
                <a:path w="2511" h="2367" extrusionOk="0">
                  <a:moveTo>
                    <a:pt x="1806" y="1"/>
                  </a:moveTo>
                  <a:cubicBezTo>
                    <a:pt x="1705" y="1"/>
                    <a:pt x="1604" y="9"/>
                    <a:pt x="1504" y="27"/>
                  </a:cubicBezTo>
                  <a:cubicBezTo>
                    <a:pt x="988" y="103"/>
                    <a:pt x="0" y="362"/>
                    <a:pt x="15" y="984"/>
                  </a:cubicBezTo>
                  <a:cubicBezTo>
                    <a:pt x="31" y="1592"/>
                    <a:pt x="350" y="2200"/>
                    <a:pt x="350" y="2200"/>
                  </a:cubicBezTo>
                  <a:lnTo>
                    <a:pt x="517" y="2367"/>
                  </a:lnTo>
                  <a:cubicBezTo>
                    <a:pt x="1174" y="1739"/>
                    <a:pt x="2421" y="224"/>
                    <a:pt x="2505" y="133"/>
                  </a:cubicBezTo>
                  <a:lnTo>
                    <a:pt x="2505" y="133"/>
                  </a:lnTo>
                  <a:cubicBezTo>
                    <a:pt x="2506" y="133"/>
                    <a:pt x="2506" y="134"/>
                    <a:pt x="2507" y="134"/>
                  </a:cubicBezTo>
                  <a:cubicBezTo>
                    <a:pt x="2509" y="130"/>
                    <a:pt x="2510" y="129"/>
                    <a:pt x="2510" y="129"/>
                  </a:cubicBezTo>
                  <a:lnTo>
                    <a:pt x="2510" y="129"/>
                  </a:lnTo>
                  <a:cubicBezTo>
                    <a:pt x="2509" y="129"/>
                    <a:pt x="2508" y="130"/>
                    <a:pt x="2505" y="133"/>
                  </a:cubicBezTo>
                  <a:lnTo>
                    <a:pt x="2505" y="133"/>
                  </a:lnTo>
                  <a:cubicBezTo>
                    <a:pt x="2282" y="48"/>
                    <a:pt x="2044" y="1"/>
                    <a:pt x="18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7"/>
            <p:cNvSpPr/>
            <p:nvPr/>
          </p:nvSpPr>
          <p:spPr>
            <a:xfrm>
              <a:off x="7682697" y="3531095"/>
              <a:ext cx="83572" cy="95185"/>
            </a:xfrm>
            <a:custGeom>
              <a:avLst/>
              <a:gdLst/>
              <a:ahLst/>
              <a:cxnLst/>
              <a:rect l="l" t="t" r="r" b="b"/>
              <a:pathLst>
                <a:path w="806" h="918" extrusionOk="0">
                  <a:moveTo>
                    <a:pt x="517" y="1"/>
                  </a:moveTo>
                  <a:cubicBezTo>
                    <a:pt x="456" y="1"/>
                    <a:pt x="396" y="16"/>
                    <a:pt x="335" y="31"/>
                  </a:cubicBezTo>
                  <a:cubicBezTo>
                    <a:pt x="244" y="76"/>
                    <a:pt x="168" y="137"/>
                    <a:pt x="122" y="228"/>
                  </a:cubicBezTo>
                  <a:cubicBezTo>
                    <a:pt x="1" y="456"/>
                    <a:pt x="77" y="730"/>
                    <a:pt x="289" y="866"/>
                  </a:cubicBezTo>
                  <a:cubicBezTo>
                    <a:pt x="358" y="901"/>
                    <a:pt x="426" y="918"/>
                    <a:pt x="494" y="918"/>
                  </a:cubicBezTo>
                  <a:cubicBezTo>
                    <a:pt x="517" y="918"/>
                    <a:pt x="540" y="916"/>
                    <a:pt x="563" y="912"/>
                  </a:cubicBezTo>
                  <a:cubicBezTo>
                    <a:pt x="639" y="912"/>
                    <a:pt x="699" y="897"/>
                    <a:pt x="760" y="851"/>
                  </a:cubicBezTo>
                  <a:cubicBezTo>
                    <a:pt x="791" y="836"/>
                    <a:pt x="806" y="806"/>
                    <a:pt x="806" y="806"/>
                  </a:cubicBezTo>
                  <a:lnTo>
                    <a:pt x="806" y="806"/>
                  </a:lnTo>
                  <a:cubicBezTo>
                    <a:pt x="730" y="851"/>
                    <a:pt x="654" y="866"/>
                    <a:pt x="563" y="882"/>
                  </a:cubicBezTo>
                  <a:cubicBezTo>
                    <a:pt x="472" y="882"/>
                    <a:pt x="396" y="866"/>
                    <a:pt x="304" y="821"/>
                  </a:cubicBezTo>
                  <a:cubicBezTo>
                    <a:pt x="122" y="699"/>
                    <a:pt x="61" y="456"/>
                    <a:pt x="153" y="259"/>
                  </a:cubicBezTo>
                  <a:cubicBezTo>
                    <a:pt x="198" y="168"/>
                    <a:pt x="274" y="107"/>
                    <a:pt x="350" y="76"/>
                  </a:cubicBezTo>
                  <a:cubicBezTo>
                    <a:pt x="426" y="31"/>
                    <a:pt x="502" y="16"/>
                    <a:pt x="593" y="16"/>
                  </a:cubicBezTo>
                  <a:cubicBezTo>
                    <a:pt x="593" y="16"/>
                    <a:pt x="563" y="1"/>
                    <a:pt x="5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7"/>
            <p:cNvSpPr/>
            <p:nvPr/>
          </p:nvSpPr>
          <p:spPr>
            <a:xfrm>
              <a:off x="7668492" y="3220760"/>
              <a:ext cx="307330" cy="215981"/>
            </a:xfrm>
            <a:custGeom>
              <a:avLst/>
              <a:gdLst/>
              <a:ahLst/>
              <a:cxnLst/>
              <a:rect l="l" t="t" r="r" b="b"/>
              <a:pathLst>
                <a:path w="2964" h="2083" extrusionOk="0">
                  <a:moveTo>
                    <a:pt x="2963" y="1"/>
                  </a:moveTo>
                  <a:lnTo>
                    <a:pt x="2963" y="1"/>
                  </a:lnTo>
                  <a:cubicBezTo>
                    <a:pt x="2948" y="16"/>
                    <a:pt x="2948" y="16"/>
                    <a:pt x="2933" y="31"/>
                  </a:cubicBezTo>
                  <a:lnTo>
                    <a:pt x="2872" y="122"/>
                  </a:lnTo>
                  <a:cubicBezTo>
                    <a:pt x="2796" y="229"/>
                    <a:pt x="2705" y="320"/>
                    <a:pt x="2614" y="426"/>
                  </a:cubicBezTo>
                  <a:cubicBezTo>
                    <a:pt x="2477" y="563"/>
                    <a:pt x="2340" y="700"/>
                    <a:pt x="2173" y="806"/>
                  </a:cubicBezTo>
                  <a:cubicBezTo>
                    <a:pt x="1976" y="958"/>
                    <a:pt x="1763" y="1064"/>
                    <a:pt x="1550" y="1155"/>
                  </a:cubicBezTo>
                  <a:cubicBezTo>
                    <a:pt x="1307" y="1262"/>
                    <a:pt x="1064" y="1322"/>
                    <a:pt x="852" y="1383"/>
                  </a:cubicBezTo>
                  <a:cubicBezTo>
                    <a:pt x="669" y="1444"/>
                    <a:pt x="487" y="1520"/>
                    <a:pt x="320" y="1641"/>
                  </a:cubicBezTo>
                  <a:cubicBezTo>
                    <a:pt x="214" y="1717"/>
                    <a:pt x="122" y="1824"/>
                    <a:pt x="62" y="1945"/>
                  </a:cubicBezTo>
                  <a:cubicBezTo>
                    <a:pt x="138" y="1839"/>
                    <a:pt x="229" y="1733"/>
                    <a:pt x="335" y="1657"/>
                  </a:cubicBezTo>
                  <a:cubicBezTo>
                    <a:pt x="502" y="1550"/>
                    <a:pt x="685" y="1459"/>
                    <a:pt x="867" y="1414"/>
                  </a:cubicBezTo>
                  <a:cubicBezTo>
                    <a:pt x="1095" y="1353"/>
                    <a:pt x="1338" y="1277"/>
                    <a:pt x="1566" y="1186"/>
                  </a:cubicBezTo>
                  <a:cubicBezTo>
                    <a:pt x="1778" y="1095"/>
                    <a:pt x="1991" y="973"/>
                    <a:pt x="2188" y="836"/>
                  </a:cubicBezTo>
                  <a:cubicBezTo>
                    <a:pt x="2356" y="715"/>
                    <a:pt x="2507" y="578"/>
                    <a:pt x="2629" y="441"/>
                  </a:cubicBezTo>
                  <a:cubicBezTo>
                    <a:pt x="2720" y="335"/>
                    <a:pt x="2811" y="229"/>
                    <a:pt x="2887" y="122"/>
                  </a:cubicBezTo>
                  <a:cubicBezTo>
                    <a:pt x="2918" y="92"/>
                    <a:pt x="2933" y="62"/>
                    <a:pt x="2948" y="31"/>
                  </a:cubicBezTo>
                  <a:cubicBezTo>
                    <a:pt x="2948" y="31"/>
                    <a:pt x="2963" y="16"/>
                    <a:pt x="2963" y="1"/>
                  </a:cubicBezTo>
                  <a:close/>
                  <a:moveTo>
                    <a:pt x="62" y="1945"/>
                  </a:moveTo>
                  <a:cubicBezTo>
                    <a:pt x="31" y="1976"/>
                    <a:pt x="31" y="2006"/>
                    <a:pt x="16" y="2036"/>
                  </a:cubicBezTo>
                  <a:cubicBezTo>
                    <a:pt x="1" y="2052"/>
                    <a:pt x="1" y="2067"/>
                    <a:pt x="1" y="2082"/>
                  </a:cubicBezTo>
                  <a:cubicBezTo>
                    <a:pt x="1" y="2082"/>
                    <a:pt x="16" y="2036"/>
                    <a:pt x="62" y="194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7"/>
            <p:cNvSpPr/>
            <p:nvPr/>
          </p:nvSpPr>
          <p:spPr>
            <a:xfrm>
              <a:off x="7687467" y="3234965"/>
              <a:ext cx="285141" cy="211211"/>
            </a:xfrm>
            <a:custGeom>
              <a:avLst/>
              <a:gdLst/>
              <a:ahLst/>
              <a:cxnLst/>
              <a:rect l="l" t="t" r="r" b="b"/>
              <a:pathLst>
                <a:path w="2750" h="2037" extrusionOk="0">
                  <a:moveTo>
                    <a:pt x="2750" y="1"/>
                  </a:moveTo>
                  <a:cubicBezTo>
                    <a:pt x="2750" y="16"/>
                    <a:pt x="2735" y="16"/>
                    <a:pt x="2735" y="31"/>
                  </a:cubicBezTo>
                  <a:cubicBezTo>
                    <a:pt x="2750" y="31"/>
                    <a:pt x="2750" y="16"/>
                    <a:pt x="2750" y="1"/>
                  </a:cubicBezTo>
                  <a:close/>
                  <a:moveTo>
                    <a:pt x="2734" y="32"/>
                  </a:moveTo>
                  <a:cubicBezTo>
                    <a:pt x="2719" y="62"/>
                    <a:pt x="2704" y="92"/>
                    <a:pt x="2674" y="122"/>
                  </a:cubicBezTo>
                  <a:cubicBezTo>
                    <a:pt x="2613" y="228"/>
                    <a:pt x="2537" y="335"/>
                    <a:pt x="2446" y="426"/>
                  </a:cubicBezTo>
                  <a:cubicBezTo>
                    <a:pt x="2324" y="578"/>
                    <a:pt x="2203" y="699"/>
                    <a:pt x="2051" y="821"/>
                  </a:cubicBezTo>
                  <a:cubicBezTo>
                    <a:pt x="1869" y="973"/>
                    <a:pt x="1671" y="1094"/>
                    <a:pt x="1459" y="1185"/>
                  </a:cubicBezTo>
                  <a:cubicBezTo>
                    <a:pt x="1246" y="1277"/>
                    <a:pt x="1033" y="1353"/>
                    <a:pt x="805" y="1398"/>
                  </a:cubicBezTo>
                  <a:cubicBezTo>
                    <a:pt x="608" y="1429"/>
                    <a:pt x="426" y="1504"/>
                    <a:pt x="274" y="1611"/>
                  </a:cubicBezTo>
                  <a:cubicBezTo>
                    <a:pt x="167" y="1672"/>
                    <a:pt x="76" y="1778"/>
                    <a:pt x="31" y="1899"/>
                  </a:cubicBezTo>
                  <a:cubicBezTo>
                    <a:pt x="15" y="1945"/>
                    <a:pt x="0" y="1991"/>
                    <a:pt x="0" y="2036"/>
                  </a:cubicBezTo>
                  <a:cubicBezTo>
                    <a:pt x="15" y="1991"/>
                    <a:pt x="31" y="1945"/>
                    <a:pt x="46" y="1915"/>
                  </a:cubicBezTo>
                  <a:cubicBezTo>
                    <a:pt x="91" y="1793"/>
                    <a:pt x="183" y="1687"/>
                    <a:pt x="289" y="1626"/>
                  </a:cubicBezTo>
                  <a:cubicBezTo>
                    <a:pt x="441" y="1520"/>
                    <a:pt x="623" y="1459"/>
                    <a:pt x="805" y="1429"/>
                  </a:cubicBezTo>
                  <a:cubicBezTo>
                    <a:pt x="1033" y="1383"/>
                    <a:pt x="1261" y="1307"/>
                    <a:pt x="1474" y="1216"/>
                  </a:cubicBezTo>
                  <a:cubicBezTo>
                    <a:pt x="1869" y="1034"/>
                    <a:pt x="2203" y="775"/>
                    <a:pt x="2476" y="441"/>
                  </a:cubicBezTo>
                  <a:cubicBezTo>
                    <a:pt x="2552" y="350"/>
                    <a:pt x="2628" y="244"/>
                    <a:pt x="2689" y="122"/>
                  </a:cubicBezTo>
                  <a:lnTo>
                    <a:pt x="2734" y="3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7"/>
            <p:cNvSpPr/>
            <p:nvPr/>
          </p:nvSpPr>
          <p:spPr>
            <a:xfrm>
              <a:off x="7646510" y="3915462"/>
              <a:ext cx="6325" cy="130854"/>
            </a:xfrm>
            <a:custGeom>
              <a:avLst/>
              <a:gdLst/>
              <a:ahLst/>
              <a:cxnLst/>
              <a:rect l="l" t="t" r="r" b="b"/>
              <a:pathLst>
                <a:path w="61" h="1262" extrusionOk="0">
                  <a:moveTo>
                    <a:pt x="31" y="0"/>
                  </a:moveTo>
                  <a:cubicBezTo>
                    <a:pt x="0" y="426"/>
                    <a:pt x="0" y="851"/>
                    <a:pt x="31" y="1261"/>
                  </a:cubicBezTo>
                  <a:cubicBezTo>
                    <a:pt x="61" y="851"/>
                    <a:pt x="61" y="426"/>
                    <a:pt x="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7"/>
            <p:cNvSpPr/>
            <p:nvPr/>
          </p:nvSpPr>
          <p:spPr>
            <a:xfrm>
              <a:off x="8078055" y="3885496"/>
              <a:ext cx="30069" cy="151280"/>
            </a:xfrm>
            <a:custGeom>
              <a:avLst/>
              <a:gdLst/>
              <a:ahLst/>
              <a:cxnLst/>
              <a:rect l="l" t="t" r="r" b="b"/>
              <a:pathLst>
                <a:path w="290" h="1459" extrusionOk="0">
                  <a:moveTo>
                    <a:pt x="1" y="1"/>
                  </a:moveTo>
                  <a:cubicBezTo>
                    <a:pt x="16" y="61"/>
                    <a:pt x="31" y="137"/>
                    <a:pt x="61" y="198"/>
                  </a:cubicBezTo>
                  <a:cubicBezTo>
                    <a:pt x="137" y="365"/>
                    <a:pt x="183" y="532"/>
                    <a:pt x="213" y="715"/>
                  </a:cubicBezTo>
                  <a:cubicBezTo>
                    <a:pt x="244" y="882"/>
                    <a:pt x="244" y="1064"/>
                    <a:pt x="229" y="1231"/>
                  </a:cubicBezTo>
                  <a:cubicBezTo>
                    <a:pt x="229" y="1307"/>
                    <a:pt x="229" y="1383"/>
                    <a:pt x="229" y="1459"/>
                  </a:cubicBezTo>
                  <a:cubicBezTo>
                    <a:pt x="244" y="1383"/>
                    <a:pt x="259" y="1307"/>
                    <a:pt x="259" y="1246"/>
                  </a:cubicBezTo>
                  <a:cubicBezTo>
                    <a:pt x="289" y="1064"/>
                    <a:pt x="289" y="882"/>
                    <a:pt x="259" y="699"/>
                  </a:cubicBezTo>
                  <a:cubicBezTo>
                    <a:pt x="229" y="532"/>
                    <a:pt x="168" y="350"/>
                    <a:pt x="92" y="198"/>
                  </a:cubicBezTo>
                  <a:cubicBezTo>
                    <a:pt x="77" y="122"/>
                    <a:pt x="31" y="6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7"/>
            <p:cNvSpPr/>
            <p:nvPr/>
          </p:nvSpPr>
          <p:spPr>
            <a:xfrm>
              <a:off x="7266913" y="2964238"/>
              <a:ext cx="1181415" cy="1172809"/>
            </a:xfrm>
            <a:custGeom>
              <a:avLst/>
              <a:gdLst/>
              <a:ahLst/>
              <a:cxnLst/>
              <a:rect l="l" t="t" r="r" b="b"/>
              <a:pathLst>
                <a:path w="11394" h="11311" extrusionOk="0">
                  <a:moveTo>
                    <a:pt x="5722" y="1"/>
                  </a:moveTo>
                  <a:cubicBezTo>
                    <a:pt x="5592" y="1"/>
                    <a:pt x="5462" y="5"/>
                    <a:pt x="5332" y="14"/>
                  </a:cubicBezTo>
                  <a:cubicBezTo>
                    <a:pt x="5089" y="29"/>
                    <a:pt x="4831" y="75"/>
                    <a:pt x="4573" y="120"/>
                  </a:cubicBezTo>
                  <a:cubicBezTo>
                    <a:pt x="4330" y="181"/>
                    <a:pt x="4071" y="257"/>
                    <a:pt x="3828" y="333"/>
                  </a:cubicBezTo>
                  <a:cubicBezTo>
                    <a:pt x="2765" y="728"/>
                    <a:pt x="1853" y="1411"/>
                    <a:pt x="1185" y="2308"/>
                  </a:cubicBezTo>
                  <a:cubicBezTo>
                    <a:pt x="1018" y="2551"/>
                    <a:pt x="866" y="2794"/>
                    <a:pt x="729" y="3052"/>
                  </a:cubicBezTo>
                  <a:cubicBezTo>
                    <a:pt x="593" y="3310"/>
                    <a:pt x="471" y="3584"/>
                    <a:pt x="380" y="3872"/>
                  </a:cubicBezTo>
                  <a:cubicBezTo>
                    <a:pt x="0" y="5027"/>
                    <a:pt x="0" y="6288"/>
                    <a:pt x="380" y="7442"/>
                  </a:cubicBezTo>
                  <a:cubicBezTo>
                    <a:pt x="471" y="7731"/>
                    <a:pt x="593" y="8004"/>
                    <a:pt x="729" y="8263"/>
                  </a:cubicBezTo>
                  <a:cubicBezTo>
                    <a:pt x="866" y="8521"/>
                    <a:pt x="1018" y="8764"/>
                    <a:pt x="1185" y="9007"/>
                  </a:cubicBezTo>
                  <a:cubicBezTo>
                    <a:pt x="1853" y="9903"/>
                    <a:pt x="2765" y="10587"/>
                    <a:pt x="3813" y="10982"/>
                  </a:cubicBezTo>
                  <a:cubicBezTo>
                    <a:pt x="4071" y="11058"/>
                    <a:pt x="4314" y="11134"/>
                    <a:pt x="4573" y="11195"/>
                  </a:cubicBezTo>
                  <a:cubicBezTo>
                    <a:pt x="4947" y="11273"/>
                    <a:pt x="5329" y="11311"/>
                    <a:pt x="5711" y="11311"/>
                  </a:cubicBezTo>
                  <a:cubicBezTo>
                    <a:pt x="6073" y="11311"/>
                    <a:pt x="6436" y="11276"/>
                    <a:pt x="6791" y="11210"/>
                  </a:cubicBezTo>
                  <a:cubicBezTo>
                    <a:pt x="7657" y="11058"/>
                    <a:pt x="8477" y="10693"/>
                    <a:pt x="9176" y="10146"/>
                  </a:cubicBezTo>
                  <a:cubicBezTo>
                    <a:pt x="9753" y="9706"/>
                    <a:pt x="10239" y="9159"/>
                    <a:pt x="10604" y="8536"/>
                  </a:cubicBezTo>
                  <a:cubicBezTo>
                    <a:pt x="10756" y="8293"/>
                    <a:pt x="10892" y="8020"/>
                    <a:pt x="10999" y="7746"/>
                  </a:cubicBezTo>
                  <a:cubicBezTo>
                    <a:pt x="11211" y="7199"/>
                    <a:pt x="11348" y="6607"/>
                    <a:pt x="11378" y="6014"/>
                  </a:cubicBezTo>
                  <a:cubicBezTo>
                    <a:pt x="11394" y="5787"/>
                    <a:pt x="11394" y="5650"/>
                    <a:pt x="11394" y="5650"/>
                  </a:cubicBezTo>
                  <a:lnTo>
                    <a:pt x="11394" y="5650"/>
                  </a:lnTo>
                  <a:cubicBezTo>
                    <a:pt x="11394" y="5650"/>
                    <a:pt x="11378" y="5680"/>
                    <a:pt x="11378" y="5741"/>
                  </a:cubicBezTo>
                  <a:cubicBezTo>
                    <a:pt x="11378" y="5802"/>
                    <a:pt x="11378" y="5893"/>
                    <a:pt x="11363" y="6014"/>
                  </a:cubicBezTo>
                  <a:cubicBezTo>
                    <a:pt x="11348" y="6364"/>
                    <a:pt x="11287" y="6698"/>
                    <a:pt x="11211" y="7032"/>
                  </a:cubicBezTo>
                  <a:cubicBezTo>
                    <a:pt x="11075" y="7564"/>
                    <a:pt x="10862" y="8065"/>
                    <a:pt x="10589" y="8536"/>
                  </a:cubicBezTo>
                  <a:cubicBezTo>
                    <a:pt x="10209" y="9144"/>
                    <a:pt x="9723" y="9691"/>
                    <a:pt x="9161" y="10131"/>
                  </a:cubicBezTo>
                  <a:cubicBezTo>
                    <a:pt x="8462" y="10663"/>
                    <a:pt x="7641" y="11028"/>
                    <a:pt x="6791" y="11179"/>
                  </a:cubicBezTo>
                  <a:cubicBezTo>
                    <a:pt x="6446" y="11244"/>
                    <a:pt x="6095" y="11275"/>
                    <a:pt x="5745" y="11275"/>
                  </a:cubicBezTo>
                  <a:cubicBezTo>
                    <a:pt x="5354" y="11275"/>
                    <a:pt x="4965" y="11236"/>
                    <a:pt x="4588" y="11164"/>
                  </a:cubicBezTo>
                  <a:cubicBezTo>
                    <a:pt x="4330" y="11104"/>
                    <a:pt x="4071" y="11028"/>
                    <a:pt x="3828" y="10936"/>
                  </a:cubicBezTo>
                  <a:cubicBezTo>
                    <a:pt x="2780" y="10557"/>
                    <a:pt x="1869" y="9873"/>
                    <a:pt x="1215" y="8977"/>
                  </a:cubicBezTo>
                  <a:cubicBezTo>
                    <a:pt x="1048" y="8749"/>
                    <a:pt x="896" y="8506"/>
                    <a:pt x="760" y="8248"/>
                  </a:cubicBezTo>
                  <a:cubicBezTo>
                    <a:pt x="623" y="7989"/>
                    <a:pt x="501" y="7716"/>
                    <a:pt x="410" y="7427"/>
                  </a:cubicBezTo>
                  <a:cubicBezTo>
                    <a:pt x="31" y="6273"/>
                    <a:pt x="31" y="5027"/>
                    <a:pt x="410" y="3888"/>
                  </a:cubicBezTo>
                  <a:cubicBezTo>
                    <a:pt x="501" y="3599"/>
                    <a:pt x="623" y="3326"/>
                    <a:pt x="760" y="3067"/>
                  </a:cubicBezTo>
                  <a:cubicBezTo>
                    <a:pt x="896" y="2809"/>
                    <a:pt x="1048" y="2566"/>
                    <a:pt x="1215" y="2338"/>
                  </a:cubicBezTo>
                  <a:cubicBezTo>
                    <a:pt x="1869" y="1427"/>
                    <a:pt x="2780" y="758"/>
                    <a:pt x="3828" y="363"/>
                  </a:cubicBezTo>
                  <a:cubicBezTo>
                    <a:pt x="4071" y="287"/>
                    <a:pt x="4330" y="211"/>
                    <a:pt x="4588" y="151"/>
                  </a:cubicBezTo>
                  <a:cubicBezTo>
                    <a:pt x="4954" y="73"/>
                    <a:pt x="5333" y="35"/>
                    <a:pt x="5713" y="35"/>
                  </a:cubicBezTo>
                  <a:cubicBezTo>
                    <a:pt x="6073" y="35"/>
                    <a:pt x="6436" y="69"/>
                    <a:pt x="6791" y="135"/>
                  </a:cubicBezTo>
                  <a:cubicBezTo>
                    <a:pt x="7231" y="211"/>
                    <a:pt x="7672" y="348"/>
                    <a:pt x="8082" y="546"/>
                  </a:cubicBezTo>
                  <a:cubicBezTo>
                    <a:pt x="8462" y="713"/>
                    <a:pt x="8826" y="925"/>
                    <a:pt x="9161" y="1184"/>
                  </a:cubicBezTo>
                  <a:cubicBezTo>
                    <a:pt x="10452" y="2171"/>
                    <a:pt x="11257" y="3675"/>
                    <a:pt x="11363" y="5300"/>
                  </a:cubicBezTo>
                  <a:cubicBezTo>
                    <a:pt x="11378" y="5407"/>
                    <a:pt x="11378" y="5498"/>
                    <a:pt x="11378" y="5559"/>
                  </a:cubicBezTo>
                  <a:cubicBezTo>
                    <a:pt x="11394" y="5619"/>
                    <a:pt x="11394" y="5650"/>
                    <a:pt x="11394" y="5650"/>
                  </a:cubicBezTo>
                  <a:cubicBezTo>
                    <a:pt x="11394" y="5650"/>
                    <a:pt x="11394" y="5528"/>
                    <a:pt x="11378" y="5300"/>
                  </a:cubicBezTo>
                  <a:cubicBezTo>
                    <a:pt x="11333" y="4404"/>
                    <a:pt x="11075" y="3538"/>
                    <a:pt x="10604" y="2779"/>
                  </a:cubicBezTo>
                  <a:cubicBezTo>
                    <a:pt x="10239" y="2156"/>
                    <a:pt x="9753" y="1609"/>
                    <a:pt x="9176" y="1168"/>
                  </a:cubicBezTo>
                  <a:cubicBezTo>
                    <a:pt x="8185" y="398"/>
                    <a:pt x="6969" y="1"/>
                    <a:pt x="572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" name="Google Shape;242;p27"/>
          <p:cNvGrpSpPr/>
          <p:nvPr/>
        </p:nvGrpSpPr>
        <p:grpSpPr>
          <a:xfrm>
            <a:off x="6615538" y="851957"/>
            <a:ext cx="1049427" cy="1028367"/>
            <a:chOff x="6434535" y="809625"/>
            <a:chExt cx="1126357" cy="1103753"/>
          </a:xfrm>
        </p:grpSpPr>
        <p:sp>
          <p:nvSpPr>
            <p:cNvPr id="243" name="Google Shape;243;p27"/>
            <p:cNvSpPr/>
            <p:nvPr/>
          </p:nvSpPr>
          <p:spPr>
            <a:xfrm>
              <a:off x="6488141" y="853381"/>
              <a:ext cx="1005043" cy="1005043"/>
            </a:xfrm>
            <a:custGeom>
              <a:avLst/>
              <a:gdLst/>
              <a:ahLst/>
              <a:cxnLst/>
              <a:rect l="l" t="t" r="r" b="b"/>
              <a:pathLst>
                <a:path w="9693" h="9693" extrusionOk="0">
                  <a:moveTo>
                    <a:pt x="4846" y="0"/>
                  </a:moveTo>
                  <a:cubicBezTo>
                    <a:pt x="2172" y="0"/>
                    <a:pt x="0" y="2173"/>
                    <a:pt x="0" y="4846"/>
                  </a:cubicBezTo>
                  <a:cubicBezTo>
                    <a:pt x="0" y="7520"/>
                    <a:pt x="2172" y="9692"/>
                    <a:pt x="4846" y="9692"/>
                  </a:cubicBezTo>
                  <a:cubicBezTo>
                    <a:pt x="7520" y="9692"/>
                    <a:pt x="9692" y="7520"/>
                    <a:pt x="9692" y="4846"/>
                  </a:cubicBezTo>
                  <a:cubicBezTo>
                    <a:pt x="9692" y="2173"/>
                    <a:pt x="7520" y="0"/>
                    <a:pt x="484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7"/>
            <p:cNvSpPr/>
            <p:nvPr/>
          </p:nvSpPr>
          <p:spPr>
            <a:xfrm>
              <a:off x="6488141" y="851826"/>
              <a:ext cx="1072751" cy="1008050"/>
            </a:xfrm>
            <a:custGeom>
              <a:avLst/>
              <a:gdLst/>
              <a:ahLst/>
              <a:cxnLst/>
              <a:rect l="l" t="t" r="r" b="b"/>
              <a:pathLst>
                <a:path w="10346" h="9722" extrusionOk="0">
                  <a:moveTo>
                    <a:pt x="15" y="4557"/>
                  </a:moveTo>
                  <a:cubicBezTo>
                    <a:pt x="0" y="4755"/>
                    <a:pt x="0" y="4861"/>
                    <a:pt x="0" y="4861"/>
                  </a:cubicBezTo>
                  <a:cubicBezTo>
                    <a:pt x="0" y="4861"/>
                    <a:pt x="0" y="4831"/>
                    <a:pt x="15" y="4785"/>
                  </a:cubicBezTo>
                  <a:cubicBezTo>
                    <a:pt x="15" y="4740"/>
                    <a:pt x="15" y="4649"/>
                    <a:pt x="15" y="4557"/>
                  </a:cubicBezTo>
                  <a:close/>
                  <a:moveTo>
                    <a:pt x="0" y="4861"/>
                  </a:moveTo>
                  <a:cubicBezTo>
                    <a:pt x="0" y="4862"/>
                    <a:pt x="0" y="4969"/>
                    <a:pt x="15" y="5180"/>
                  </a:cubicBezTo>
                  <a:cubicBezTo>
                    <a:pt x="15" y="5074"/>
                    <a:pt x="15" y="4998"/>
                    <a:pt x="15" y="4952"/>
                  </a:cubicBezTo>
                  <a:cubicBezTo>
                    <a:pt x="0" y="4892"/>
                    <a:pt x="0" y="4862"/>
                    <a:pt x="0" y="4861"/>
                  </a:cubicBezTo>
                  <a:close/>
                  <a:moveTo>
                    <a:pt x="4807" y="0"/>
                  </a:moveTo>
                  <a:cubicBezTo>
                    <a:pt x="4517" y="0"/>
                    <a:pt x="4230" y="24"/>
                    <a:pt x="3950" y="76"/>
                  </a:cubicBezTo>
                  <a:cubicBezTo>
                    <a:pt x="3570" y="152"/>
                    <a:pt x="3190" y="273"/>
                    <a:pt x="2826" y="441"/>
                  </a:cubicBezTo>
                  <a:cubicBezTo>
                    <a:pt x="2507" y="592"/>
                    <a:pt x="2188" y="775"/>
                    <a:pt x="1899" y="987"/>
                  </a:cubicBezTo>
                  <a:cubicBezTo>
                    <a:pt x="1413" y="1367"/>
                    <a:pt x="987" y="1838"/>
                    <a:pt x="668" y="2385"/>
                  </a:cubicBezTo>
                  <a:cubicBezTo>
                    <a:pt x="441" y="2780"/>
                    <a:pt x="258" y="3221"/>
                    <a:pt x="137" y="3676"/>
                  </a:cubicBezTo>
                  <a:cubicBezTo>
                    <a:pt x="76" y="3965"/>
                    <a:pt x="30" y="4254"/>
                    <a:pt x="15" y="4557"/>
                  </a:cubicBezTo>
                  <a:cubicBezTo>
                    <a:pt x="106" y="3160"/>
                    <a:pt x="805" y="1869"/>
                    <a:pt x="1929" y="1018"/>
                  </a:cubicBezTo>
                  <a:cubicBezTo>
                    <a:pt x="2203" y="805"/>
                    <a:pt x="2522" y="623"/>
                    <a:pt x="2841" y="471"/>
                  </a:cubicBezTo>
                  <a:cubicBezTo>
                    <a:pt x="3205" y="304"/>
                    <a:pt x="3570" y="182"/>
                    <a:pt x="3965" y="122"/>
                  </a:cubicBezTo>
                  <a:cubicBezTo>
                    <a:pt x="4269" y="65"/>
                    <a:pt x="4573" y="34"/>
                    <a:pt x="4884" y="34"/>
                  </a:cubicBezTo>
                  <a:cubicBezTo>
                    <a:pt x="4992" y="34"/>
                    <a:pt x="5101" y="38"/>
                    <a:pt x="5211" y="46"/>
                  </a:cubicBezTo>
                  <a:cubicBezTo>
                    <a:pt x="5423" y="61"/>
                    <a:pt x="5636" y="91"/>
                    <a:pt x="5849" y="137"/>
                  </a:cubicBezTo>
                  <a:cubicBezTo>
                    <a:pt x="6077" y="182"/>
                    <a:pt x="6289" y="258"/>
                    <a:pt x="6502" y="319"/>
                  </a:cubicBezTo>
                  <a:cubicBezTo>
                    <a:pt x="7839" y="820"/>
                    <a:pt x="8902" y="1869"/>
                    <a:pt x="9388" y="3221"/>
                  </a:cubicBezTo>
                  <a:cubicBezTo>
                    <a:pt x="10300" y="5727"/>
                    <a:pt x="9008" y="8492"/>
                    <a:pt x="6502" y="9403"/>
                  </a:cubicBezTo>
                  <a:cubicBezTo>
                    <a:pt x="6289" y="9479"/>
                    <a:pt x="6077" y="9540"/>
                    <a:pt x="5849" y="9586"/>
                  </a:cubicBezTo>
                  <a:cubicBezTo>
                    <a:pt x="5636" y="9631"/>
                    <a:pt x="5423" y="9662"/>
                    <a:pt x="5211" y="9677"/>
                  </a:cubicBezTo>
                  <a:cubicBezTo>
                    <a:pt x="5076" y="9687"/>
                    <a:pt x="4943" y="9692"/>
                    <a:pt x="4811" y="9692"/>
                  </a:cubicBezTo>
                  <a:cubicBezTo>
                    <a:pt x="4526" y="9692"/>
                    <a:pt x="4245" y="9668"/>
                    <a:pt x="3965" y="9616"/>
                  </a:cubicBezTo>
                  <a:cubicBezTo>
                    <a:pt x="3221" y="9479"/>
                    <a:pt x="2522" y="9160"/>
                    <a:pt x="1929" y="8705"/>
                  </a:cubicBezTo>
                  <a:cubicBezTo>
                    <a:pt x="805" y="7869"/>
                    <a:pt x="106" y="6578"/>
                    <a:pt x="15" y="5180"/>
                  </a:cubicBezTo>
                  <a:lnTo>
                    <a:pt x="15" y="5180"/>
                  </a:lnTo>
                  <a:cubicBezTo>
                    <a:pt x="30" y="5469"/>
                    <a:pt x="76" y="5758"/>
                    <a:pt x="137" y="6046"/>
                  </a:cubicBezTo>
                  <a:cubicBezTo>
                    <a:pt x="258" y="6502"/>
                    <a:pt x="441" y="6942"/>
                    <a:pt x="668" y="7337"/>
                  </a:cubicBezTo>
                  <a:cubicBezTo>
                    <a:pt x="1003" y="7884"/>
                    <a:pt x="1413" y="8355"/>
                    <a:pt x="1914" y="8735"/>
                  </a:cubicBezTo>
                  <a:cubicBezTo>
                    <a:pt x="2507" y="9191"/>
                    <a:pt x="3205" y="9495"/>
                    <a:pt x="3950" y="9647"/>
                  </a:cubicBezTo>
                  <a:cubicBezTo>
                    <a:pt x="4230" y="9698"/>
                    <a:pt x="4517" y="9722"/>
                    <a:pt x="4807" y="9722"/>
                  </a:cubicBezTo>
                  <a:cubicBezTo>
                    <a:pt x="4941" y="9722"/>
                    <a:pt x="5076" y="9717"/>
                    <a:pt x="5211" y="9707"/>
                  </a:cubicBezTo>
                  <a:cubicBezTo>
                    <a:pt x="5423" y="9692"/>
                    <a:pt x="5636" y="9662"/>
                    <a:pt x="5864" y="9616"/>
                  </a:cubicBezTo>
                  <a:cubicBezTo>
                    <a:pt x="6077" y="9571"/>
                    <a:pt x="6304" y="9510"/>
                    <a:pt x="6517" y="9434"/>
                  </a:cubicBezTo>
                  <a:cubicBezTo>
                    <a:pt x="7869" y="8948"/>
                    <a:pt x="8933" y="7884"/>
                    <a:pt x="9419" y="6517"/>
                  </a:cubicBezTo>
                  <a:cubicBezTo>
                    <a:pt x="10345" y="3995"/>
                    <a:pt x="9039" y="1200"/>
                    <a:pt x="6517" y="289"/>
                  </a:cubicBezTo>
                  <a:cubicBezTo>
                    <a:pt x="6304" y="213"/>
                    <a:pt x="6077" y="152"/>
                    <a:pt x="5864" y="106"/>
                  </a:cubicBezTo>
                  <a:cubicBezTo>
                    <a:pt x="5636" y="61"/>
                    <a:pt x="5423" y="30"/>
                    <a:pt x="5211" y="15"/>
                  </a:cubicBezTo>
                  <a:cubicBezTo>
                    <a:pt x="5076" y="6"/>
                    <a:pt x="4941" y="0"/>
                    <a:pt x="4807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7"/>
            <p:cNvSpPr/>
            <p:nvPr/>
          </p:nvSpPr>
          <p:spPr>
            <a:xfrm>
              <a:off x="6806253" y="1030685"/>
              <a:ext cx="345072" cy="413402"/>
            </a:xfrm>
            <a:custGeom>
              <a:avLst/>
              <a:gdLst/>
              <a:ahLst/>
              <a:cxnLst/>
              <a:rect l="l" t="t" r="r" b="b"/>
              <a:pathLst>
                <a:path w="3328" h="3987" extrusionOk="0">
                  <a:moveTo>
                    <a:pt x="2155" y="0"/>
                  </a:moveTo>
                  <a:cubicBezTo>
                    <a:pt x="2028" y="0"/>
                    <a:pt x="1901" y="17"/>
                    <a:pt x="1778" y="52"/>
                  </a:cubicBezTo>
                  <a:cubicBezTo>
                    <a:pt x="1444" y="128"/>
                    <a:pt x="1140" y="265"/>
                    <a:pt x="867" y="447"/>
                  </a:cubicBezTo>
                  <a:cubicBezTo>
                    <a:pt x="699" y="538"/>
                    <a:pt x="548" y="660"/>
                    <a:pt x="426" y="812"/>
                  </a:cubicBezTo>
                  <a:cubicBezTo>
                    <a:pt x="213" y="1085"/>
                    <a:pt x="16" y="1541"/>
                    <a:pt x="16" y="1875"/>
                  </a:cubicBezTo>
                  <a:cubicBezTo>
                    <a:pt x="1" y="2164"/>
                    <a:pt x="122" y="2848"/>
                    <a:pt x="259" y="3106"/>
                  </a:cubicBezTo>
                  <a:cubicBezTo>
                    <a:pt x="320" y="3197"/>
                    <a:pt x="411" y="3288"/>
                    <a:pt x="532" y="3334"/>
                  </a:cubicBezTo>
                  <a:cubicBezTo>
                    <a:pt x="654" y="3577"/>
                    <a:pt x="836" y="3805"/>
                    <a:pt x="1049" y="3987"/>
                  </a:cubicBezTo>
                  <a:cubicBezTo>
                    <a:pt x="1110" y="3789"/>
                    <a:pt x="1170" y="3607"/>
                    <a:pt x="1231" y="3425"/>
                  </a:cubicBezTo>
                  <a:lnTo>
                    <a:pt x="3328" y="827"/>
                  </a:lnTo>
                  <a:cubicBezTo>
                    <a:pt x="3236" y="523"/>
                    <a:pt x="3024" y="280"/>
                    <a:pt x="2750" y="128"/>
                  </a:cubicBezTo>
                  <a:cubicBezTo>
                    <a:pt x="2563" y="44"/>
                    <a:pt x="2359" y="0"/>
                    <a:pt x="215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7"/>
            <p:cNvSpPr/>
            <p:nvPr/>
          </p:nvSpPr>
          <p:spPr>
            <a:xfrm>
              <a:off x="7077186" y="1072264"/>
              <a:ext cx="132409" cy="319876"/>
            </a:xfrm>
            <a:custGeom>
              <a:avLst/>
              <a:gdLst/>
              <a:ahLst/>
              <a:cxnLst/>
              <a:rect l="l" t="t" r="r" b="b"/>
              <a:pathLst>
                <a:path w="1277" h="3085" extrusionOk="0">
                  <a:moveTo>
                    <a:pt x="1" y="1"/>
                  </a:moveTo>
                  <a:lnTo>
                    <a:pt x="1" y="1"/>
                  </a:lnTo>
                  <a:cubicBezTo>
                    <a:pt x="320" y="700"/>
                    <a:pt x="441" y="2325"/>
                    <a:pt x="639" y="3085"/>
                  </a:cubicBezTo>
                  <a:cubicBezTo>
                    <a:pt x="821" y="2781"/>
                    <a:pt x="1277" y="1869"/>
                    <a:pt x="1231" y="1520"/>
                  </a:cubicBezTo>
                  <a:cubicBezTo>
                    <a:pt x="1202" y="1181"/>
                    <a:pt x="1186" y="73"/>
                    <a:pt x="606" y="73"/>
                  </a:cubicBezTo>
                  <a:cubicBezTo>
                    <a:pt x="587" y="73"/>
                    <a:pt x="567" y="74"/>
                    <a:pt x="547" y="7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7"/>
            <p:cNvSpPr/>
            <p:nvPr/>
          </p:nvSpPr>
          <p:spPr>
            <a:xfrm>
              <a:off x="6867739" y="1082736"/>
              <a:ext cx="311996" cy="599210"/>
            </a:xfrm>
            <a:custGeom>
              <a:avLst/>
              <a:gdLst/>
              <a:ahLst/>
              <a:cxnLst/>
              <a:rect l="l" t="t" r="r" b="b"/>
              <a:pathLst>
                <a:path w="3009" h="5779" extrusionOk="0">
                  <a:moveTo>
                    <a:pt x="2016" y="0"/>
                  </a:moveTo>
                  <a:cubicBezTo>
                    <a:pt x="1988" y="0"/>
                    <a:pt x="1959" y="2"/>
                    <a:pt x="1929" y="6"/>
                  </a:cubicBezTo>
                  <a:lnTo>
                    <a:pt x="684" y="356"/>
                  </a:lnTo>
                  <a:cubicBezTo>
                    <a:pt x="289" y="477"/>
                    <a:pt x="15" y="826"/>
                    <a:pt x="0" y="1237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0" y="1244"/>
                    <a:pt x="0" y="1244"/>
                    <a:pt x="0" y="1252"/>
                  </a:cubicBezTo>
                  <a:lnTo>
                    <a:pt x="304" y="4366"/>
                  </a:lnTo>
                  <a:lnTo>
                    <a:pt x="1960" y="5779"/>
                  </a:lnTo>
                  <a:lnTo>
                    <a:pt x="2157" y="4579"/>
                  </a:lnTo>
                  <a:cubicBezTo>
                    <a:pt x="2157" y="4320"/>
                    <a:pt x="2142" y="3880"/>
                    <a:pt x="2142" y="3880"/>
                  </a:cubicBezTo>
                  <a:cubicBezTo>
                    <a:pt x="2142" y="3880"/>
                    <a:pt x="2841" y="3743"/>
                    <a:pt x="2962" y="2832"/>
                  </a:cubicBezTo>
                  <a:cubicBezTo>
                    <a:pt x="3008" y="2376"/>
                    <a:pt x="2978" y="1738"/>
                    <a:pt x="2917" y="1130"/>
                  </a:cubicBezTo>
                  <a:cubicBezTo>
                    <a:pt x="2859" y="613"/>
                    <a:pt x="2516" y="0"/>
                    <a:pt x="2016" y="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7"/>
            <p:cNvSpPr/>
            <p:nvPr/>
          </p:nvSpPr>
          <p:spPr>
            <a:xfrm>
              <a:off x="7108707" y="1270721"/>
              <a:ext cx="25300" cy="23744"/>
            </a:xfrm>
            <a:custGeom>
              <a:avLst/>
              <a:gdLst/>
              <a:ahLst/>
              <a:cxnLst/>
              <a:rect l="l" t="t" r="r" b="b"/>
              <a:pathLst>
                <a:path w="244" h="229" extrusionOk="0">
                  <a:moveTo>
                    <a:pt x="107" y="1"/>
                  </a:moveTo>
                  <a:cubicBezTo>
                    <a:pt x="46" y="16"/>
                    <a:pt x="0" y="62"/>
                    <a:pt x="0" y="122"/>
                  </a:cubicBezTo>
                  <a:cubicBezTo>
                    <a:pt x="0" y="122"/>
                    <a:pt x="0" y="122"/>
                    <a:pt x="0" y="138"/>
                  </a:cubicBezTo>
                  <a:cubicBezTo>
                    <a:pt x="16" y="198"/>
                    <a:pt x="61" y="229"/>
                    <a:pt x="122" y="229"/>
                  </a:cubicBezTo>
                  <a:cubicBezTo>
                    <a:pt x="198" y="229"/>
                    <a:pt x="243" y="168"/>
                    <a:pt x="243" y="107"/>
                  </a:cubicBezTo>
                  <a:cubicBezTo>
                    <a:pt x="228" y="46"/>
                    <a:pt x="183" y="1"/>
                    <a:pt x="10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7"/>
            <p:cNvSpPr/>
            <p:nvPr/>
          </p:nvSpPr>
          <p:spPr>
            <a:xfrm>
              <a:off x="7107152" y="1225098"/>
              <a:ext cx="50496" cy="14516"/>
            </a:xfrm>
            <a:custGeom>
              <a:avLst/>
              <a:gdLst/>
              <a:ahLst/>
              <a:cxnLst/>
              <a:rect l="l" t="t" r="r" b="b"/>
              <a:pathLst>
                <a:path w="487" h="140" extrusionOk="0">
                  <a:moveTo>
                    <a:pt x="243" y="0"/>
                  </a:moveTo>
                  <a:cubicBezTo>
                    <a:pt x="183" y="0"/>
                    <a:pt x="122" y="31"/>
                    <a:pt x="61" y="61"/>
                  </a:cubicBezTo>
                  <a:cubicBezTo>
                    <a:pt x="15" y="91"/>
                    <a:pt x="0" y="122"/>
                    <a:pt x="15" y="137"/>
                  </a:cubicBezTo>
                  <a:cubicBezTo>
                    <a:pt x="17" y="138"/>
                    <a:pt x="19" y="139"/>
                    <a:pt x="21" y="139"/>
                  </a:cubicBezTo>
                  <a:cubicBezTo>
                    <a:pt x="47" y="139"/>
                    <a:pt x="133" y="76"/>
                    <a:pt x="243" y="76"/>
                  </a:cubicBezTo>
                  <a:cubicBezTo>
                    <a:pt x="351" y="76"/>
                    <a:pt x="435" y="124"/>
                    <a:pt x="463" y="124"/>
                  </a:cubicBezTo>
                  <a:cubicBezTo>
                    <a:pt x="467" y="124"/>
                    <a:pt x="469" y="124"/>
                    <a:pt x="471" y="122"/>
                  </a:cubicBezTo>
                  <a:cubicBezTo>
                    <a:pt x="486" y="107"/>
                    <a:pt x="471" y="91"/>
                    <a:pt x="426" y="61"/>
                  </a:cubicBezTo>
                  <a:cubicBezTo>
                    <a:pt x="380" y="16"/>
                    <a:pt x="319" y="0"/>
                    <a:pt x="24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6990608" y="1270721"/>
              <a:ext cx="23641" cy="23744"/>
            </a:xfrm>
            <a:custGeom>
              <a:avLst/>
              <a:gdLst/>
              <a:ahLst/>
              <a:cxnLst/>
              <a:rect l="l" t="t" r="r" b="b"/>
              <a:pathLst>
                <a:path w="228" h="229" extrusionOk="0">
                  <a:moveTo>
                    <a:pt x="106" y="1"/>
                  </a:moveTo>
                  <a:cubicBezTo>
                    <a:pt x="46" y="16"/>
                    <a:pt x="0" y="62"/>
                    <a:pt x="0" y="122"/>
                  </a:cubicBezTo>
                  <a:cubicBezTo>
                    <a:pt x="0" y="122"/>
                    <a:pt x="0" y="122"/>
                    <a:pt x="0" y="138"/>
                  </a:cubicBezTo>
                  <a:cubicBezTo>
                    <a:pt x="0" y="198"/>
                    <a:pt x="61" y="229"/>
                    <a:pt x="122" y="229"/>
                  </a:cubicBezTo>
                  <a:cubicBezTo>
                    <a:pt x="182" y="229"/>
                    <a:pt x="228" y="168"/>
                    <a:pt x="228" y="107"/>
                  </a:cubicBezTo>
                  <a:cubicBezTo>
                    <a:pt x="228" y="46"/>
                    <a:pt x="167" y="1"/>
                    <a:pt x="1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7"/>
            <p:cNvSpPr/>
            <p:nvPr/>
          </p:nvSpPr>
          <p:spPr>
            <a:xfrm>
              <a:off x="6982728" y="1228209"/>
              <a:ext cx="50496" cy="14516"/>
            </a:xfrm>
            <a:custGeom>
              <a:avLst/>
              <a:gdLst/>
              <a:ahLst/>
              <a:cxnLst/>
              <a:rect l="l" t="t" r="r" b="b"/>
              <a:pathLst>
                <a:path w="487" h="140" extrusionOk="0">
                  <a:moveTo>
                    <a:pt x="243" y="1"/>
                  </a:moveTo>
                  <a:cubicBezTo>
                    <a:pt x="182" y="16"/>
                    <a:pt x="122" y="31"/>
                    <a:pt x="61" y="77"/>
                  </a:cubicBezTo>
                  <a:cubicBezTo>
                    <a:pt x="30" y="107"/>
                    <a:pt x="0" y="122"/>
                    <a:pt x="15" y="137"/>
                  </a:cubicBezTo>
                  <a:cubicBezTo>
                    <a:pt x="17" y="139"/>
                    <a:pt x="19" y="139"/>
                    <a:pt x="21" y="139"/>
                  </a:cubicBezTo>
                  <a:cubicBezTo>
                    <a:pt x="47" y="139"/>
                    <a:pt x="133" y="77"/>
                    <a:pt x="243" y="77"/>
                  </a:cubicBezTo>
                  <a:cubicBezTo>
                    <a:pt x="365" y="77"/>
                    <a:pt x="450" y="125"/>
                    <a:pt x="478" y="125"/>
                  </a:cubicBezTo>
                  <a:cubicBezTo>
                    <a:pt x="482" y="125"/>
                    <a:pt x="485" y="124"/>
                    <a:pt x="486" y="122"/>
                  </a:cubicBezTo>
                  <a:cubicBezTo>
                    <a:pt x="486" y="122"/>
                    <a:pt x="471" y="92"/>
                    <a:pt x="441" y="61"/>
                  </a:cubicBezTo>
                  <a:cubicBezTo>
                    <a:pt x="380" y="16"/>
                    <a:pt x="319" y="1"/>
                    <a:pt x="2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7"/>
            <p:cNvSpPr/>
            <p:nvPr/>
          </p:nvSpPr>
          <p:spPr>
            <a:xfrm>
              <a:off x="7066195" y="1232979"/>
              <a:ext cx="44171" cy="109909"/>
            </a:xfrm>
            <a:custGeom>
              <a:avLst/>
              <a:gdLst/>
              <a:ahLst/>
              <a:cxnLst/>
              <a:rect l="l" t="t" r="r" b="b"/>
              <a:pathLst>
                <a:path w="426" h="1060" extrusionOk="0">
                  <a:moveTo>
                    <a:pt x="0" y="0"/>
                  </a:moveTo>
                  <a:cubicBezTo>
                    <a:pt x="0" y="15"/>
                    <a:pt x="91" y="289"/>
                    <a:pt x="243" y="638"/>
                  </a:cubicBezTo>
                  <a:cubicBezTo>
                    <a:pt x="274" y="729"/>
                    <a:pt x="304" y="805"/>
                    <a:pt x="350" y="881"/>
                  </a:cubicBezTo>
                  <a:cubicBezTo>
                    <a:pt x="365" y="912"/>
                    <a:pt x="365" y="942"/>
                    <a:pt x="365" y="973"/>
                  </a:cubicBezTo>
                  <a:cubicBezTo>
                    <a:pt x="365" y="1003"/>
                    <a:pt x="334" y="1003"/>
                    <a:pt x="304" y="1003"/>
                  </a:cubicBezTo>
                  <a:cubicBezTo>
                    <a:pt x="228" y="1018"/>
                    <a:pt x="167" y="1033"/>
                    <a:pt x="91" y="1049"/>
                  </a:cubicBezTo>
                  <a:cubicBezTo>
                    <a:pt x="129" y="1056"/>
                    <a:pt x="167" y="1060"/>
                    <a:pt x="203" y="1060"/>
                  </a:cubicBezTo>
                  <a:cubicBezTo>
                    <a:pt x="240" y="1060"/>
                    <a:pt x="274" y="1056"/>
                    <a:pt x="304" y="1049"/>
                  </a:cubicBezTo>
                  <a:cubicBezTo>
                    <a:pt x="319" y="1049"/>
                    <a:pt x="334" y="1049"/>
                    <a:pt x="365" y="1033"/>
                  </a:cubicBezTo>
                  <a:cubicBezTo>
                    <a:pt x="380" y="1033"/>
                    <a:pt x="395" y="1003"/>
                    <a:pt x="410" y="988"/>
                  </a:cubicBezTo>
                  <a:cubicBezTo>
                    <a:pt x="426" y="942"/>
                    <a:pt x="410" y="897"/>
                    <a:pt x="395" y="866"/>
                  </a:cubicBezTo>
                  <a:lnTo>
                    <a:pt x="289" y="623"/>
                  </a:lnTo>
                  <a:cubicBezTo>
                    <a:pt x="152" y="274"/>
                    <a:pt x="15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6963753" y="1455076"/>
              <a:ext cx="126188" cy="54851"/>
            </a:xfrm>
            <a:custGeom>
              <a:avLst/>
              <a:gdLst/>
              <a:ahLst/>
              <a:cxnLst/>
              <a:rect l="l" t="t" r="r" b="b"/>
              <a:pathLst>
                <a:path w="1217" h="529" extrusionOk="0">
                  <a:moveTo>
                    <a:pt x="1" y="0"/>
                  </a:moveTo>
                  <a:cubicBezTo>
                    <a:pt x="1" y="0"/>
                    <a:pt x="259" y="529"/>
                    <a:pt x="1012" y="529"/>
                  </a:cubicBezTo>
                  <a:cubicBezTo>
                    <a:pt x="1076" y="529"/>
                    <a:pt x="1144" y="525"/>
                    <a:pt x="1216" y="517"/>
                  </a:cubicBezTo>
                  <a:lnTo>
                    <a:pt x="1216" y="289"/>
                  </a:lnTo>
                  <a:cubicBezTo>
                    <a:pt x="1168" y="292"/>
                    <a:pt x="1120" y="294"/>
                    <a:pt x="1073" y="294"/>
                  </a:cubicBezTo>
                  <a:cubicBezTo>
                    <a:pt x="696" y="294"/>
                    <a:pt x="324" y="189"/>
                    <a:pt x="1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7"/>
            <p:cNvSpPr/>
            <p:nvPr/>
          </p:nvSpPr>
          <p:spPr>
            <a:xfrm>
              <a:off x="6966967" y="1184660"/>
              <a:ext cx="59931" cy="18249"/>
            </a:xfrm>
            <a:custGeom>
              <a:avLst/>
              <a:gdLst/>
              <a:ahLst/>
              <a:cxnLst/>
              <a:rect l="l" t="t" r="r" b="b"/>
              <a:pathLst>
                <a:path w="578" h="176" extrusionOk="0">
                  <a:moveTo>
                    <a:pt x="339" y="1"/>
                  </a:moveTo>
                  <a:cubicBezTo>
                    <a:pt x="242" y="1"/>
                    <a:pt x="149" y="28"/>
                    <a:pt x="61" y="87"/>
                  </a:cubicBezTo>
                  <a:cubicBezTo>
                    <a:pt x="15" y="117"/>
                    <a:pt x="0" y="162"/>
                    <a:pt x="15" y="162"/>
                  </a:cubicBezTo>
                  <a:cubicBezTo>
                    <a:pt x="20" y="171"/>
                    <a:pt x="33" y="175"/>
                    <a:pt x="54" y="175"/>
                  </a:cubicBezTo>
                  <a:cubicBezTo>
                    <a:pt x="103" y="175"/>
                    <a:pt x="192" y="154"/>
                    <a:pt x="289" y="132"/>
                  </a:cubicBezTo>
                  <a:cubicBezTo>
                    <a:pt x="441" y="117"/>
                    <a:pt x="562" y="117"/>
                    <a:pt x="577" y="87"/>
                  </a:cubicBezTo>
                  <a:cubicBezTo>
                    <a:pt x="577" y="71"/>
                    <a:pt x="562" y="41"/>
                    <a:pt x="501" y="26"/>
                  </a:cubicBezTo>
                  <a:cubicBezTo>
                    <a:pt x="447" y="9"/>
                    <a:pt x="392" y="1"/>
                    <a:pt x="3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7"/>
            <p:cNvSpPr/>
            <p:nvPr/>
          </p:nvSpPr>
          <p:spPr>
            <a:xfrm>
              <a:off x="7105596" y="1184557"/>
              <a:ext cx="45726" cy="14516"/>
            </a:xfrm>
            <a:custGeom>
              <a:avLst/>
              <a:gdLst/>
              <a:ahLst/>
              <a:cxnLst/>
              <a:rect l="l" t="t" r="r" b="b"/>
              <a:pathLst>
                <a:path w="441" h="140" extrusionOk="0">
                  <a:moveTo>
                    <a:pt x="222" y="0"/>
                  </a:moveTo>
                  <a:cubicBezTo>
                    <a:pt x="163" y="0"/>
                    <a:pt x="106" y="19"/>
                    <a:pt x="61" y="57"/>
                  </a:cubicBezTo>
                  <a:cubicBezTo>
                    <a:pt x="15" y="88"/>
                    <a:pt x="0" y="118"/>
                    <a:pt x="15" y="133"/>
                  </a:cubicBezTo>
                  <a:cubicBezTo>
                    <a:pt x="20" y="138"/>
                    <a:pt x="34" y="140"/>
                    <a:pt x="53" y="140"/>
                  </a:cubicBezTo>
                  <a:cubicBezTo>
                    <a:pt x="93" y="140"/>
                    <a:pt x="157" y="133"/>
                    <a:pt x="228" y="133"/>
                  </a:cubicBezTo>
                  <a:cubicBezTo>
                    <a:pt x="299" y="133"/>
                    <a:pt x="356" y="140"/>
                    <a:pt x="396" y="140"/>
                  </a:cubicBezTo>
                  <a:cubicBezTo>
                    <a:pt x="415" y="140"/>
                    <a:pt x="430" y="138"/>
                    <a:pt x="441" y="133"/>
                  </a:cubicBezTo>
                  <a:cubicBezTo>
                    <a:pt x="441" y="118"/>
                    <a:pt x="441" y="88"/>
                    <a:pt x="395" y="57"/>
                  </a:cubicBezTo>
                  <a:cubicBezTo>
                    <a:pt x="342" y="19"/>
                    <a:pt x="281" y="0"/>
                    <a:pt x="2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7"/>
            <p:cNvSpPr/>
            <p:nvPr/>
          </p:nvSpPr>
          <p:spPr>
            <a:xfrm>
              <a:off x="6844098" y="1046964"/>
              <a:ext cx="304115" cy="264818"/>
            </a:xfrm>
            <a:custGeom>
              <a:avLst/>
              <a:gdLst/>
              <a:ahLst/>
              <a:cxnLst/>
              <a:rect l="l" t="t" r="r" b="b"/>
              <a:pathLst>
                <a:path w="2933" h="2554" extrusionOk="0">
                  <a:moveTo>
                    <a:pt x="1954" y="0"/>
                  </a:moveTo>
                  <a:cubicBezTo>
                    <a:pt x="1936" y="0"/>
                    <a:pt x="1917" y="1"/>
                    <a:pt x="1899" y="2"/>
                  </a:cubicBezTo>
                  <a:cubicBezTo>
                    <a:pt x="1626" y="2"/>
                    <a:pt x="1352" y="78"/>
                    <a:pt x="1109" y="230"/>
                  </a:cubicBezTo>
                  <a:cubicBezTo>
                    <a:pt x="745" y="457"/>
                    <a:pt x="456" y="776"/>
                    <a:pt x="259" y="1171"/>
                  </a:cubicBezTo>
                  <a:cubicBezTo>
                    <a:pt x="213" y="1232"/>
                    <a:pt x="198" y="1323"/>
                    <a:pt x="183" y="1399"/>
                  </a:cubicBezTo>
                  <a:cubicBezTo>
                    <a:pt x="183" y="1475"/>
                    <a:pt x="228" y="1551"/>
                    <a:pt x="198" y="1642"/>
                  </a:cubicBezTo>
                  <a:cubicBezTo>
                    <a:pt x="183" y="1734"/>
                    <a:pt x="107" y="1794"/>
                    <a:pt x="61" y="1885"/>
                  </a:cubicBezTo>
                  <a:cubicBezTo>
                    <a:pt x="0" y="1992"/>
                    <a:pt x="0" y="2129"/>
                    <a:pt x="46" y="2235"/>
                  </a:cubicBezTo>
                  <a:cubicBezTo>
                    <a:pt x="107" y="2356"/>
                    <a:pt x="167" y="2448"/>
                    <a:pt x="243" y="2554"/>
                  </a:cubicBezTo>
                  <a:cubicBezTo>
                    <a:pt x="183" y="2402"/>
                    <a:pt x="243" y="2235"/>
                    <a:pt x="365" y="2129"/>
                  </a:cubicBezTo>
                  <a:cubicBezTo>
                    <a:pt x="471" y="2022"/>
                    <a:pt x="638" y="2083"/>
                    <a:pt x="775" y="2007"/>
                  </a:cubicBezTo>
                  <a:cubicBezTo>
                    <a:pt x="1292" y="1658"/>
                    <a:pt x="1550" y="898"/>
                    <a:pt x="2097" y="564"/>
                  </a:cubicBezTo>
                  <a:cubicBezTo>
                    <a:pt x="2218" y="488"/>
                    <a:pt x="2355" y="442"/>
                    <a:pt x="2507" y="427"/>
                  </a:cubicBezTo>
                  <a:cubicBezTo>
                    <a:pt x="2659" y="427"/>
                    <a:pt x="2795" y="518"/>
                    <a:pt x="2871" y="655"/>
                  </a:cubicBezTo>
                  <a:cubicBezTo>
                    <a:pt x="2932" y="488"/>
                    <a:pt x="2795" y="381"/>
                    <a:pt x="2674" y="275"/>
                  </a:cubicBezTo>
                  <a:cubicBezTo>
                    <a:pt x="2475" y="104"/>
                    <a:pt x="2222" y="0"/>
                    <a:pt x="19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7"/>
            <p:cNvSpPr/>
            <p:nvPr/>
          </p:nvSpPr>
          <p:spPr>
            <a:xfrm>
              <a:off x="6832071" y="1274764"/>
              <a:ext cx="53088" cy="78491"/>
            </a:xfrm>
            <a:custGeom>
              <a:avLst/>
              <a:gdLst/>
              <a:ahLst/>
              <a:cxnLst/>
              <a:rect l="l" t="t" r="r" b="b"/>
              <a:pathLst>
                <a:path w="512" h="757" extrusionOk="0">
                  <a:moveTo>
                    <a:pt x="308" y="0"/>
                  </a:moveTo>
                  <a:cubicBezTo>
                    <a:pt x="168" y="0"/>
                    <a:pt x="1" y="66"/>
                    <a:pt x="10" y="372"/>
                  </a:cubicBezTo>
                  <a:cubicBezTo>
                    <a:pt x="10" y="696"/>
                    <a:pt x="233" y="757"/>
                    <a:pt x="381" y="757"/>
                  </a:cubicBezTo>
                  <a:cubicBezTo>
                    <a:pt x="456" y="757"/>
                    <a:pt x="511" y="742"/>
                    <a:pt x="511" y="737"/>
                  </a:cubicBezTo>
                  <a:cubicBezTo>
                    <a:pt x="511" y="721"/>
                    <a:pt x="496" y="38"/>
                    <a:pt x="496" y="38"/>
                  </a:cubicBezTo>
                  <a:cubicBezTo>
                    <a:pt x="490" y="32"/>
                    <a:pt x="405" y="0"/>
                    <a:pt x="308" y="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7"/>
            <p:cNvSpPr/>
            <p:nvPr/>
          </p:nvSpPr>
          <p:spPr>
            <a:xfrm>
              <a:off x="6845654" y="1291251"/>
              <a:ext cx="23744" cy="44897"/>
            </a:xfrm>
            <a:custGeom>
              <a:avLst/>
              <a:gdLst/>
              <a:ahLst/>
              <a:cxnLst/>
              <a:rect l="l" t="t" r="r" b="b"/>
              <a:pathLst>
                <a:path w="229" h="433" extrusionOk="0">
                  <a:moveTo>
                    <a:pt x="122" y="0"/>
                  </a:moveTo>
                  <a:cubicBezTo>
                    <a:pt x="76" y="16"/>
                    <a:pt x="46" y="46"/>
                    <a:pt x="31" y="76"/>
                  </a:cubicBezTo>
                  <a:cubicBezTo>
                    <a:pt x="16" y="122"/>
                    <a:pt x="0" y="167"/>
                    <a:pt x="0" y="213"/>
                  </a:cubicBezTo>
                  <a:cubicBezTo>
                    <a:pt x="0" y="304"/>
                    <a:pt x="46" y="395"/>
                    <a:pt x="137" y="426"/>
                  </a:cubicBezTo>
                  <a:cubicBezTo>
                    <a:pt x="142" y="430"/>
                    <a:pt x="147" y="432"/>
                    <a:pt x="154" y="432"/>
                  </a:cubicBezTo>
                  <a:cubicBezTo>
                    <a:pt x="170" y="432"/>
                    <a:pt x="192" y="421"/>
                    <a:pt x="213" y="411"/>
                  </a:cubicBezTo>
                  <a:cubicBezTo>
                    <a:pt x="228" y="395"/>
                    <a:pt x="228" y="395"/>
                    <a:pt x="228" y="395"/>
                  </a:cubicBezTo>
                  <a:lnTo>
                    <a:pt x="198" y="395"/>
                  </a:lnTo>
                  <a:cubicBezTo>
                    <a:pt x="190" y="403"/>
                    <a:pt x="179" y="407"/>
                    <a:pt x="168" y="407"/>
                  </a:cubicBezTo>
                  <a:cubicBezTo>
                    <a:pt x="156" y="407"/>
                    <a:pt x="145" y="403"/>
                    <a:pt x="137" y="395"/>
                  </a:cubicBezTo>
                  <a:cubicBezTo>
                    <a:pt x="76" y="365"/>
                    <a:pt x="31" y="289"/>
                    <a:pt x="31" y="213"/>
                  </a:cubicBezTo>
                  <a:cubicBezTo>
                    <a:pt x="31" y="167"/>
                    <a:pt x="46" y="137"/>
                    <a:pt x="61" y="92"/>
                  </a:cubicBezTo>
                  <a:cubicBezTo>
                    <a:pt x="61" y="61"/>
                    <a:pt x="92" y="31"/>
                    <a:pt x="122" y="31"/>
                  </a:cubicBezTo>
                  <a:cubicBezTo>
                    <a:pt x="126" y="26"/>
                    <a:pt x="132" y="24"/>
                    <a:pt x="138" y="24"/>
                  </a:cubicBezTo>
                  <a:cubicBezTo>
                    <a:pt x="152" y="24"/>
                    <a:pt x="168" y="35"/>
                    <a:pt x="168" y="46"/>
                  </a:cubicBezTo>
                  <a:cubicBezTo>
                    <a:pt x="183" y="61"/>
                    <a:pt x="183" y="76"/>
                    <a:pt x="183" y="76"/>
                  </a:cubicBezTo>
                  <a:cubicBezTo>
                    <a:pt x="183" y="76"/>
                    <a:pt x="183" y="61"/>
                    <a:pt x="183" y="46"/>
                  </a:cubicBezTo>
                  <a:cubicBezTo>
                    <a:pt x="183" y="31"/>
                    <a:pt x="168" y="16"/>
                    <a:pt x="168" y="16"/>
                  </a:cubicBezTo>
                  <a:cubicBezTo>
                    <a:pt x="152" y="0"/>
                    <a:pt x="137" y="0"/>
                    <a:pt x="122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7"/>
            <p:cNvSpPr/>
            <p:nvPr/>
          </p:nvSpPr>
          <p:spPr>
            <a:xfrm>
              <a:off x="6861414" y="1075478"/>
              <a:ext cx="269484" cy="178031"/>
            </a:xfrm>
            <a:custGeom>
              <a:avLst/>
              <a:gdLst/>
              <a:ahLst/>
              <a:cxnLst/>
              <a:rect l="l" t="t" r="r" b="b"/>
              <a:pathLst>
                <a:path w="2599" h="1717" extrusionOk="0">
                  <a:moveTo>
                    <a:pt x="2477" y="76"/>
                  </a:moveTo>
                  <a:cubicBezTo>
                    <a:pt x="2522" y="91"/>
                    <a:pt x="2553" y="106"/>
                    <a:pt x="2568" y="106"/>
                  </a:cubicBezTo>
                  <a:cubicBezTo>
                    <a:pt x="2537" y="91"/>
                    <a:pt x="2507" y="76"/>
                    <a:pt x="2477" y="76"/>
                  </a:cubicBezTo>
                  <a:close/>
                  <a:moveTo>
                    <a:pt x="2568" y="106"/>
                  </a:moveTo>
                  <a:cubicBezTo>
                    <a:pt x="2583" y="122"/>
                    <a:pt x="2598" y="122"/>
                    <a:pt x="2598" y="122"/>
                  </a:cubicBezTo>
                  <a:cubicBezTo>
                    <a:pt x="2598" y="122"/>
                    <a:pt x="2583" y="106"/>
                    <a:pt x="2568" y="106"/>
                  </a:cubicBezTo>
                  <a:close/>
                  <a:moveTo>
                    <a:pt x="2127" y="0"/>
                  </a:moveTo>
                  <a:cubicBezTo>
                    <a:pt x="1945" y="0"/>
                    <a:pt x="1778" y="31"/>
                    <a:pt x="1611" y="76"/>
                  </a:cubicBezTo>
                  <a:cubicBezTo>
                    <a:pt x="1504" y="122"/>
                    <a:pt x="1413" y="167"/>
                    <a:pt x="1322" y="213"/>
                  </a:cubicBezTo>
                  <a:cubicBezTo>
                    <a:pt x="1231" y="289"/>
                    <a:pt x="1140" y="350"/>
                    <a:pt x="1064" y="441"/>
                  </a:cubicBezTo>
                  <a:cubicBezTo>
                    <a:pt x="912" y="593"/>
                    <a:pt x="790" y="775"/>
                    <a:pt x="669" y="957"/>
                  </a:cubicBezTo>
                  <a:cubicBezTo>
                    <a:pt x="578" y="1109"/>
                    <a:pt x="471" y="1246"/>
                    <a:pt x="365" y="1383"/>
                  </a:cubicBezTo>
                  <a:cubicBezTo>
                    <a:pt x="289" y="1474"/>
                    <a:pt x="198" y="1565"/>
                    <a:pt x="107" y="1641"/>
                  </a:cubicBezTo>
                  <a:cubicBezTo>
                    <a:pt x="76" y="1671"/>
                    <a:pt x="46" y="1686"/>
                    <a:pt x="31" y="1702"/>
                  </a:cubicBezTo>
                  <a:cubicBezTo>
                    <a:pt x="46" y="1686"/>
                    <a:pt x="76" y="1671"/>
                    <a:pt x="122" y="1641"/>
                  </a:cubicBezTo>
                  <a:cubicBezTo>
                    <a:pt x="213" y="1580"/>
                    <a:pt x="289" y="1489"/>
                    <a:pt x="380" y="1398"/>
                  </a:cubicBezTo>
                  <a:cubicBezTo>
                    <a:pt x="486" y="1261"/>
                    <a:pt x="593" y="1124"/>
                    <a:pt x="684" y="972"/>
                  </a:cubicBezTo>
                  <a:cubicBezTo>
                    <a:pt x="806" y="790"/>
                    <a:pt x="927" y="623"/>
                    <a:pt x="1079" y="456"/>
                  </a:cubicBezTo>
                  <a:cubicBezTo>
                    <a:pt x="1155" y="380"/>
                    <a:pt x="1246" y="304"/>
                    <a:pt x="1337" y="243"/>
                  </a:cubicBezTo>
                  <a:cubicBezTo>
                    <a:pt x="1413" y="182"/>
                    <a:pt x="1519" y="137"/>
                    <a:pt x="1611" y="106"/>
                  </a:cubicBezTo>
                  <a:cubicBezTo>
                    <a:pt x="1749" y="56"/>
                    <a:pt x="1888" y="27"/>
                    <a:pt x="2035" y="27"/>
                  </a:cubicBezTo>
                  <a:cubicBezTo>
                    <a:pt x="2065" y="27"/>
                    <a:pt x="2096" y="28"/>
                    <a:pt x="2127" y="31"/>
                  </a:cubicBezTo>
                  <a:cubicBezTo>
                    <a:pt x="2249" y="31"/>
                    <a:pt x="2370" y="46"/>
                    <a:pt x="2477" y="76"/>
                  </a:cubicBezTo>
                  <a:cubicBezTo>
                    <a:pt x="2370" y="31"/>
                    <a:pt x="2249" y="15"/>
                    <a:pt x="2127" y="0"/>
                  </a:cubicBezTo>
                  <a:close/>
                  <a:moveTo>
                    <a:pt x="31" y="1702"/>
                  </a:moveTo>
                  <a:cubicBezTo>
                    <a:pt x="16" y="1702"/>
                    <a:pt x="16" y="1717"/>
                    <a:pt x="0" y="1717"/>
                  </a:cubicBezTo>
                  <a:cubicBezTo>
                    <a:pt x="16" y="1717"/>
                    <a:pt x="31" y="1702"/>
                    <a:pt x="31" y="17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7"/>
            <p:cNvSpPr/>
            <p:nvPr/>
          </p:nvSpPr>
          <p:spPr>
            <a:xfrm>
              <a:off x="6873960" y="1193578"/>
              <a:ext cx="66256" cy="130854"/>
            </a:xfrm>
            <a:custGeom>
              <a:avLst/>
              <a:gdLst/>
              <a:ahLst/>
              <a:cxnLst/>
              <a:rect l="l" t="t" r="r" b="b"/>
              <a:pathLst>
                <a:path w="639" h="1262" extrusionOk="0">
                  <a:moveTo>
                    <a:pt x="639" y="1"/>
                  </a:moveTo>
                  <a:lnTo>
                    <a:pt x="16" y="715"/>
                  </a:lnTo>
                  <a:cubicBezTo>
                    <a:pt x="1" y="851"/>
                    <a:pt x="16" y="988"/>
                    <a:pt x="77" y="1109"/>
                  </a:cubicBezTo>
                  <a:cubicBezTo>
                    <a:pt x="121" y="1197"/>
                    <a:pt x="212" y="1261"/>
                    <a:pt x="306" y="1261"/>
                  </a:cubicBezTo>
                  <a:cubicBezTo>
                    <a:pt x="341" y="1261"/>
                    <a:pt x="377" y="1252"/>
                    <a:pt x="411" y="1231"/>
                  </a:cubicBezTo>
                  <a:cubicBezTo>
                    <a:pt x="502" y="1185"/>
                    <a:pt x="533" y="1049"/>
                    <a:pt x="548" y="942"/>
                  </a:cubicBezTo>
                  <a:cubicBezTo>
                    <a:pt x="578" y="639"/>
                    <a:pt x="593" y="320"/>
                    <a:pt x="6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7"/>
            <p:cNvSpPr/>
            <p:nvPr/>
          </p:nvSpPr>
          <p:spPr>
            <a:xfrm>
              <a:off x="6875619" y="1089580"/>
              <a:ext cx="252064" cy="186015"/>
            </a:xfrm>
            <a:custGeom>
              <a:avLst/>
              <a:gdLst/>
              <a:ahLst/>
              <a:cxnLst/>
              <a:rect l="l" t="t" r="r" b="b"/>
              <a:pathLst>
                <a:path w="2431" h="1794" extrusionOk="0">
                  <a:moveTo>
                    <a:pt x="2309" y="1"/>
                  </a:moveTo>
                  <a:cubicBezTo>
                    <a:pt x="2203" y="1"/>
                    <a:pt x="2081" y="16"/>
                    <a:pt x="1990" y="62"/>
                  </a:cubicBezTo>
                  <a:cubicBezTo>
                    <a:pt x="1914" y="92"/>
                    <a:pt x="1838" y="122"/>
                    <a:pt x="1777" y="168"/>
                  </a:cubicBezTo>
                  <a:cubicBezTo>
                    <a:pt x="1702" y="214"/>
                    <a:pt x="1641" y="274"/>
                    <a:pt x="1565" y="335"/>
                  </a:cubicBezTo>
                  <a:cubicBezTo>
                    <a:pt x="1413" y="472"/>
                    <a:pt x="1276" y="624"/>
                    <a:pt x="1170" y="791"/>
                  </a:cubicBezTo>
                  <a:cubicBezTo>
                    <a:pt x="1109" y="882"/>
                    <a:pt x="1048" y="973"/>
                    <a:pt x="1003" y="1049"/>
                  </a:cubicBezTo>
                  <a:cubicBezTo>
                    <a:pt x="942" y="1140"/>
                    <a:pt x="881" y="1201"/>
                    <a:pt x="805" y="1277"/>
                  </a:cubicBezTo>
                  <a:cubicBezTo>
                    <a:pt x="684" y="1383"/>
                    <a:pt x="547" y="1490"/>
                    <a:pt x="410" y="1566"/>
                  </a:cubicBezTo>
                  <a:cubicBezTo>
                    <a:pt x="289" y="1642"/>
                    <a:pt x="182" y="1687"/>
                    <a:pt x="122" y="1733"/>
                  </a:cubicBezTo>
                  <a:cubicBezTo>
                    <a:pt x="198" y="1702"/>
                    <a:pt x="289" y="1657"/>
                    <a:pt x="410" y="1581"/>
                  </a:cubicBezTo>
                  <a:cubicBezTo>
                    <a:pt x="562" y="1505"/>
                    <a:pt x="699" y="1414"/>
                    <a:pt x="820" y="1292"/>
                  </a:cubicBezTo>
                  <a:cubicBezTo>
                    <a:pt x="896" y="1231"/>
                    <a:pt x="957" y="1155"/>
                    <a:pt x="1018" y="1064"/>
                  </a:cubicBezTo>
                  <a:cubicBezTo>
                    <a:pt x="1079" y="988"/>
                    <a:pt x="1124" y="897"/>
                    <a:pt x="1185" y="806"/>
                  </a:cubicBezTo>
                  <a:cubicBezTo>
                    <a:pt x="1307" y="639"/>
                    <a:pt x="1428" y="487"/>
                    <a:pt x="1580" y="350"/>
                  </a:cubicBezTo>
                  <a:cubicBezTo>
                    <a:pt x="1656" y="290"/>
                    <a:pt x="1717" y="229"/>
                    <a:pt x="1793" y="183"/>
                  </a:cubicBezTo>
                  <a:cubicBezTo>
                    <a:pt x="1853" y="138"/>
                    <a:pt x="1914" y="107"/>
                    <a:pt x="1990" y="77"/>
                  </a:cubicBezTo>
                  <a:cubicBezTo>
                    <a:pt x="2095" y="32"/>
                    <a:pt x="2200" y="2"/>
                    <a:pt x="2319" y="1"/>
                  </a:cubicBezTo>
                  <a:lnTo>
                    <a:pt x="2319" y="1"/>
                  </a:lnTo>
                  <a:cubicBezTo>
                    <a:pt x="2346" y="1"/>
                    <a:pt x="2373" y="3"/>
                    <a:pt x="2400" y="16"/>
                  </a:cubicBezTo>
                  <a:cubicBezTo>
                    <a:pt x="2416" y="1"/>
                    <a:pt x="2431" y="1"/>
                    <a:pt x="2431" y="1"/>
                  </a:cubicBezTo>
                  <a:lnTo>
                    <a:pt x="2324" y="1"/>
                  </a:lnTo>
                  <a:cubicBezTo>
                    <a:pt x="2323" y="1"/>
                    <a:pt x="2321" y="1"/>
                    <a:pt x="2319" y="1"/>
                  </a:cubicBezTo>
                  <a:lnTo>
                    <a:pt x="2319" y="1"/>
                  </a:lnTo>
                  <a:cubicBezTo>
                    <a:pt x="2316" y="1"/>
                    <a:pt x="2312" y="1"/>
                    <a:pt x="2309" y="1"/>
                  </a:cubicBezTo>
                  <a:close/>
                  <a:moveTo>
                    <a:pt x="30" y="1778"/>
                  </a:moveTo>
                  <a:cubicBezTo>
                    <a:pt x="30" y="1778"/>
                    <a:pt x="15" y="1778"/>
                    <a:pt x="0" y="1793"/>
                  </a:cubicBezTo>
                  <a:cubicBezTo>
                    <a:pt x="15" y="1793"/>
                    <a:pt x="30" y="1778"/>
                    <a:pt x="30" y="1778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7"/>
            <p:cNvSpPr/>
            <p:nvPr/>
          </p:nvSpPr>
          <p:spPr>
            <a:xfrm>
              <a:off x="6815688" y="1171492"/>
              <a:ext cx="56821" cy="80461"/>
            </a:xfrm>
            <a:custGeom>
              <a:avLst/>
              <a:gdLst/>
              <a:ahLst/>
              <a:cxnLst/>
              <a:rect l="l" t="t" r="r" b="b"/>
              <a:pathLst>
                <a:path w="548" h="776" extrusionOk="0">
                  <a:moveTo>
                    <a:pt x="305" y="1"/>
                  </a:moveTo>
                  <a:cubicBezTo>
                    <a:pt x="274" y="77"/>
                    <a:pt x="244" y="153"/>
                    <a:pt x="198" y="229"/>
                  </a:cubicBezTo>
                  <a:cubicBezTo>
                    <a:pt x="153" y="305"/>
                    <a:pt x="107" y="381"/>
                    <a:pt x="46" y="441"/>
                  </a:cubicBezTo>
                  <a:cubicBezTo>
                    <a:pt x="31" y="457"/>
                    <a:pt x="16" y="472"/>
                    <a:pt x="16" y="472"/>
                  </a:cubicBezTo>
                  <a:cubicBezTo>
                    <a:pt x="1" y="487"/>
                    <a:pt x="1" y="517"/>
                    <a:pt x="1" y="533"/>
                  </a:cubicBezTo>
                  <a:cubicBezTo>
                    <a:pt x="16" y="548"/>
                    <a:pt x="31" y="548"/>
                    <a:pt x="46" y="563"/>
                  </a:cubicBezTo>
                  <a:lnTo>
                    <a:pt x="92" y="563"/>
                  </a:lnTo>
                  <a:cubicBezTo>
                    <a:pt x="153" y="563"/>
                    <a:pt x="213" y="563"/>
                    <a:pt x="259" y="548"/>
                  </a:cubicBezTo>
                  <a:cubicBezTo>
                    <a:pt x="293" y="531"/>
                    <a:pt x="327" y="518"/>
                    <a:pt x="359" y="503"/>
                  </a:cubicBezTo>
                  <a:lnTo>
                    <a:pt x="359" y="503"/>
                  </a:lnTo>
                  <a:lnTo>
                    <a:pt x="259" y="669"/>
                  </a:lnTo>
                  <a:cubicBezTo>
                    <a:pt x="244" y="700"/>
                    <a:pt x="244" y="715"/>
                    <a:pt x="244" y="730"/>
                  </a:cubicBezTo>
                  <a:cubicBezTo>
                    <a:pt x="244" y="745"/>
                    <a:pt x="244" y="760"/>
                    <a:pt x="259" y="776"/>
                  </a:cubicBezTo>
                  <a:lnTo>
                    <a:pt x="289" y="776"/>
                  </a:lnTo>
                  <a:cubicBezTo>
                    <a:pt x="320" y="776"/>
                    <a:pt x="335" y="760"/>
                    <a:pt x="350" y="760"/>
                  </a:cubicBezTo>
                  <a:lnTo>
                    <a:pt x="396" y="730"/>
                  </a:lnTo>
                  <a:lnTo>
                    <a:pt x="517" y="654"/>
                  </a:lnTo>
                  <a:cubicBezTo>
                    <a:pt x="533" y="654"/>
                    <a:pt x="533" y="639"/>
                    <a:pt x="548" y="624"/>
                  </a:cubicBezTo>
                  <a:cubicBezTo>
                    <a:pt x="533" y="624"/>
                    <a:pt x="517" y="639"/>
                    <a:pt x="502" y="654"/>
                  </a:cubicBezTo>
                  <a:lnTo>
                    <a:pt x="381" y="715"/>
                  </a:lnTo>
                  <a:cubicBezTo>
                    <a:pt x="350" y="730"/>
                    <a:pt x="320" y="745"/>
                    <a:pt x="289" y="760"/>
                  </a:cubicBezTo>
                  <a:cubicBezTo>
                    <a:pt x="274" y="760"/>
                    <a:pt x="259" y="745"/>
                    <a:pt x="259" y="730"/>
                  </a:cubicBezTo>
                  <a:cubicBezTo>
                    <a:pt x="259" y="715"/>
                    <a:pt x="274" y="700"/>
                    <a:pt x="289" y="684"/>
                  </a:cubicBezTo>
                  <a:lnTo>
                    <a:pt x="426" y="457"/>
                  </a:lnTo>
                  <a:lnTo>
                    <a:pt x="457" y="381"/>
                  </a:lnTo>
                  <a:lnTo>
                    <a:pt x="396" y="426"/>
                  </a:lnTo>
                  <a:cubicBezTo>
                    <a:pt x="350" y="472"/>
                    <a:pt x="305" y="502"/>
                    <a:pt x="259" y="517"/>
                  </a:cubicBezTo>
                  <a:cubicBezTo>
                    <a:pt x="198" y="533"/>
                    <a:pt x="138" y="533"/>
                    <a:pt x="92" y="533"/>
                  </a:cubicBezTo>
                  <a:cubicBezTo>
                    <a:pt x="62" y="533"/>
                    <a:pt x="31" y="533"/>
                    <a:pt x="31" y="517"/>
                  </a:cubicBezTo>
                  <a:cubicBezTo>
                    <a:pt x="16" y="502"/>
                    <a:pt x="31" y="487"/>
                    <a:pt x="62" y="457"/>
                  </a:cubicBezTo>
                  <a:cubicBezTo>
                    <a:pt x="122" y="396"/>
                    <a:pt x="183" y="320"/>
                    <a:pt x="213" y="244"/>
                  </a:cubicBezTo>
                  <a:cubicBezTo>
                    <a:pt x="244" y="183"/>
                    <a:pt x="274" y="122"/>
                    <a:pt x="289" y="62"/>
                  </a:cubicBezTo>
                  <a:cubicBezTo>
                    <a:pt x="289" y="46"/>
                    <a:pt x="305" y="31"/>
                    <a:pt x="3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7"/>
            <p:cNvSpPr/>
            <p:nvPr/>
          </p:nvSpPr>
          <p:spPr>
            <a:xfrm>
              <a:off x="7026794" y="1354292"/>
              <a:ext cx="34735" cy="34321"/>
            </a:xfrm>
            <a:custGeom>
              <a:avLst/>
              <a:gdLst/>
              <a:ahLst/>
              <a:cxnLst/>
              <a:rect l="l" t="t" r="r" b="b"/>
              <a:pathLst>
                <a:path w="335" h="331" extrusionOk="0">
                  <a:moveTo>
                    <a:pt x="168" y="0"/>
                  </a:moveTo>
                  <a:cubicBezTo>
                    <a:pt x="92" y="0"/>
                    <a:pt x="16" y="46"/>
                    <a:pt x="0" y="122"/>
                  </a:cubicBezTo>
                  <a:cubicBezTo>
                    <a:pt x="0" y="213"/>
                    <a:pt x="31" y="289"/>
                    <a:pt x="107" y="319"/>
                  </a:cubicBezTo>
                  <a:cubicBezTo>
                    <a:pt x="127" y="327"/>
                    <a:pt x="147" y="331"/>
                    <a:pt x="168" y="331"/>
                  </a:cubicBezTo>
                  <a:cubicBezTo>
                    <a:pt x="222" y="331"/>
                    <a:pt x="275" y="303"/>
                    <a:pt x="319" y="258"/>
                  </a:cubicBezTo>
                  <a:cubicBezTo>
                    <a:pt x="335" y="198"/>
                    <a:pt x="335" y="137"/>
                    <a:pt x="304" y="91"/>
                  </a:cubicBezTo>
                  <a:cubicBezTo>
                    <a:pt x="274" y="46"/>
                    <a:pt x="228" y="0"/>
                    <a:pt x="168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7"/>
            <p:cNvSpPr/>
            <p:nvPr/>
          </p:nvSpPr>
          <p:spPr>
            <a:xfrm>
              <a:off x="7031564" y="1346205"/>
              <a:ext cx="37846" cy="38053"/>
            </a:xfrm>
            <a:custGeom>
              <a:avLst/>
              <a:gdLst/>
              <a:ahLst/>
              <a:cxnLst/>
              <a:rect l="l" t="t" r="r" b="b"/>
              <a:pathLst>
                <a:path w="365" h="367" extrusionOk="0">
                  <a:moveTo>
                    <a:pt x="20" y="1"/>
                  </a:moveTo>
                  <a:cubicBezTo>
                    <a:pt x="18" y="1"/>
                    <a:pt x="17" y="1"/>
                    <a:pt x="15" y="2"/>
                  </a:cubicBezTo>
                  <a:cubicBezTo>
                    <a:pt x="0" y="2"/>
                    <a:pt x="0" y="32"/>
                    <a:pt x="0" y="78"/>
                  </a:cubicBezTo>
                  <a:cubicBezTo>
                    <a:pt x="0" y="154"/>
                    <a:pt x="46" y="230"/>
                    <a:pt x="91" y="276"/>
                  </a:cubicBezTo>
                  <a:cubicBezTo>
                    <a:pt x="137" y="336"/>
                    <a:pt x="213" y="367"/>
                    <a:pt x="273" y="367"/>
                  </a:cubicBezTo>
                  <a:cubicBezTo>
                    <a:pt x="334" y="367"/>
                    <a:pt x="365" y="351"/>
                    <a:pt x="365" y="336"/>
                  </a:cubicBezTo>
                  <a:cubicBezTo>
                    <a:pt x="365" y="321"/>
                    <a:pt x="228" y="336"/>
                    <a:pt x="137" y="230"/>
                  </a:cubicBezTo>
                  <a:cubicBezTo>
                    <a:pt x="36" y="129"/>
                    <a:pt x="44" y="1"/>
                    <a:pt x="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7"/>
            <p:cNvSpPr/>
            <p:nvPr/>
          </p:nvSpPr>
          <p:spPr>
            <a:xfrm>
              <a:off x="7011034" y="1328993"/>
              <a:ext cx="22189" cy="17523"/>
            </a:xfrm>
            <a:custGeom>
              <a:avLst/>
              <a:gdLst/>
              <a:ahLst/>
              <a:cxnLst/>
              <a:rect l="l" t="t" r="r" b="b"/>
              <a:pathLst>
                <a:path w="214" h="169" extrusionOk="0">
                  <a:moveTo>
                    <a:pt x="168" y="1"/>
                  </a:moveTo>
                  <a:cubicBezTo>
                    <a:pt x="92" y="1"/>
                    <a:pt x="16" y="47"/>
                    <a:pt x="1" y="123"/>
                  </a:cubicBezTo>
                  <a:cubicBezTo>
                    <a:pt x="1" y="153"/>
                    <a:pt x="16" y="168"/>
                    <a:pt x="16" y="168"/>
                  </a:cubicBezTo>
                  <a:cubicBezTo>
                    <a:pt x="31" y="168"/>
                    <a:pt x="31" y="107"/>
                    <a:pt x="92" y="62"/>
                  </a:cubicBezTo>
                  <a:cubicBezTo>
                    <a:pt x="137" y="31"/>
                    <a:pt x="213" y="31"/>
                    <a:pt x="213" y="31"/>
                  </a:cubicBezTo>
                  <a:cubicBezTo>
                    <a:pt x="213" y="31"/>
                    <a:pt x="198" y="16"/>
                    <a:pt x="168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7"/>
            <p:cNvSpPr/>
            <p:nvPr/>
          </p:nvSpPr>
          <p:spPr>
            <a:xfrm>
              <a:off x="6952762" y="1267610"/>
              <a:ext cx="15864" cy="5495"/>
            </a:xfrm>
            <a:custGeom>
              <a:avLst/>
              <a:gdLst/>
              <a:ahLst/>
              <a:cxnLst/>
              <a:rect l="l" t="t" r="r" b="b"/>
              <a:pathLst>
                <a:path w="153" h="53" extrusionOk="0">
                  <a:moveTo>
                    <a:pt x="76" y="1"/>
                  </a:moveTo>
                  <a:cubicBezTo>
                    <a:pt x="31" y="1"/>
                    <a:pt x="0" y="16"/>
                    <a:pt x="0" y="16"/>
                  </a:cubicBezTo>
                  <a:cubicBezTo>
                    <a:pt x="0" y="31"/>
                    <a:pt x="31" y="46"/>
                    <a:pt x="76" y="46"/>
                  </a:cubicBezTo>
                  <a:cubicBezTo>
                    <a:pt x="97" y="46"/>
                    <a:pt x="117" y="53"/>
                    <a:pt x="133" y="53"/>
                  </a:cubicBezTo>
                  <a:cubicBezTo>
                    <a:pt x="141" y="53"/>
                    <a:pt x="147" y="51"/>
                    <a:pt x="152" y="46"/>
                  </a:cubicBezTo>
                  <a:cubicBezTo>
                    <a:pt x="152" y="46"/>
                    <a:pt x="122" y="16"/>
                    <a:pt x="76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7"/>
            <p:cNvSpPr/>
            <p:nvPr/>
          </p:nvSpPr>
          <p:spPr>
            <a:xfrm>
              <a:off x="7159099" y="1275490"/>
              <a:ext cx="7984" cy="4873"/>
            </a:xfrm>
            <a:custGeom>
              <a:avLst/>
              <a:gdLst/>
              <a:ahLst/>
              <a:cxnLst/>
              <a:rect l="l" t="t" r="r" b="b"/>
              <a:pathLst>
                <a:path w="77" h="47" extrusionOk="0">
                  <a:moveTo>
                    <a:pt x="31" y="0"/>
                  </a:moveTo>
                  <a:cubicBezTo>
                    <a:pt x="1" y="16"/>
                    <a:pt x="1" y="31"/>
                    <a:pt x="1" y="46"/>
                  </a:cubicBezTo>
                  <a:lnTo>
                    <a:pt x="46" y="46"/>
                  </a:lnTo>
                  <a:cubicBezTo>
                    <a:pt x="61" y="46"/>
                    <a:pt x="76" y="46"/>
                    <a:pt x="76" y="31"/>
                  </a:cubicBezTo>
                  <a:cubicBezTo>
                    <a:pt x="76" y="16"/>
                    <a:pt x="61" y="0"/>
                    <a:pt x="31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7"/>
            <p:cNvSpPr/>
            <p:nvPr/>
          </p:nvSpPr>
          <p:spPr>
            <a:xfrm>
              <a:off x="6955873" y="1261078"/>
              <a:ext cx="12754" cy="7258"/>
            </a:xfrm>
            <a:custGeom>
              <a:avLst/>
              <a:gdLst/>
              <a:ahLst/>
              <a:cxnLst/>
              <a:rect l="l" t="t" r="r" b="b"/>
              <a:pathLst>
                <a:path w="123" h="70" extrusionOk="0">
                  <a:moveTo>
                    <a:pt x="25" y="0"/>
                  </a:moveTo>
                  <a:cubicBezTo>
                    <a:pt x="11" y="0"/>
                    <a:pt x="1" y="9"/>
                    <a:pt x="1" y="18"/>
                  </a:cubicBezTo>
                  <a:cubicBezTo>
                    <a:pt x="1" y="18"/>
                    <a:pt x="16" y="33"/>
                    <a:pt x="46" y="48"/>
                  </a:cubicBezTo>
                  <a:cubicBezTo>
                    <a:pt x="68" y="59"/>
                    <a:pt x="89" y="70"/>
                    <a:pt x="100" y="70"/>
                  </a:cubicBezTo>
                  <a:cubicBezTo>
                    <a:pt x="105" y="70"/>
                    <a:pt x="107" y="68"/>
                    <a:pt x="107" y="64"/>
                  </a:cubicBezTo>
                  <a:cubicBezTo>
                    <a:pt x="122" y="64"/>
                    <a:pt x="107" y="33"/>
                    <a:pt x="62" y="18"/>
                  </a:cubicBezTo>
                  <a:cubicBezTo>
                    <a:pt x="49" y="5"/>
                    <a:pt x="36" y="0"/>
                    <a:pt x="25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7"/>
            <p:cNvSpPr/>
            <p:nvPr/>
          </p:nvSpPr>
          <p:spPr>
            <a:xfrm>
              <a:off x="6771621" y="1521228"/>
              <a:ext cx="562401" cy="337192"/>
            </a:xfrm>
            <a:custGeom>
              <a:avLst/>
              <a:gdLst/>
              <a:ahLst/>
              <a:cxnLst/>
              <a:rect l="l" t="t" r="r" b="b"/>
              <a:pathLst>
                <a:path w="5424" h="3252" extrusionOk="0">
                  <a:moveTo>
                    <a:pt x="1216" y="0"/>
                  </a:moveTo>
                  <a:lnTo>
                    <a:pt x="350" y="76"/>
                  </a:lnTo>
                  <a:lnTo>
                    <a:pt x="0" y="2765"/>
                  </a:lnTo>
                  <a:cubicBezTo>
                    <a:pt x="660" y="3102"/>
                    <a:pt x="1386" y="3252"/>
                    <a:pt x="2093" y="3252"/>
                  </a:cubicBezTo>
                  <a:cubicBezTo>
                    <a:pt x="2852" y="3252"/>
                    <a:pt x="3588" y="3079"/>
                    <a:pt x="4193" y="2780"/>
                  </a:cubicBezTo>
                  <a:cubicBezTo>
                    <a:pt x="4619" y="2598"/>
                    <a:pt x="5029" y="2309"/>
                    <a:pt x="5424" y="1945"/>
                  </a:cubicBezTo>
                  <a:lnTo>
                    <a:pt x="4892" y="1018"/>
                  </a:lnTo>
                  <a:lnTo>
                    <a:pt x="4877" y="1003"/>
                  </a:lnTo>
                  <a:cubicBezTo>
                    <a:pt x="4254" y="319"/>
                    <a:pt x="3084" y="91"/>
                    <a:pt x="3084" y="91"/>
                  </a:cubicBezTo>
                  <a:cubicBezTo>
                    <a:pt x="3084" y="91"/>
                    <a:pt x="3008" y="547"/>
                    <a:pt x="2355" y="593"/>
                  </a:cubicBezTo>
                  <a:cubicBezTo>
                    <a:pt x="2333" y="594"/>
                    <a:pt x="2310" y="595"/>
                    <a:pt x="2288" y="595"/>
                  </a:cubicBezTo>
                  <a:cubicBezTo>
                    <a:pt x="1669" y="595"/>
                    <a:pt x="1216" y="0"/>
                    <a:pt x="12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7"/>
            <p:cNvSpPr/>
            <p:nvPr/>
          </p:nvSpPr>
          <p:spPr>
            <a:xfrm>
              <a:off x="6634547" y="1529108"/>
              <a:ext cx="231638" cy="288355"/>
            </a:xfrm>
            <a:custGeom>
              <a:avLst/>
              <a:gdLst/>
              <a:ahLst/>
              <a:cxnLst/>
              <a:rect l="l" t="t" r="r" b="b"/>
              <a:pathLst>
                <a:path w="2234" h="2781" extrusionOk="0">
                  <a:moveTo>
                    <a:pt x="1687" y="0"/>
                  </a:moveTo>
                  <a:cubicBezTo>
                    <a:pt x="1687" y="0"/>
                    <a:pt x="1231" y="76"/>
                    <a:pt x="958" y="228"/>
                  </a:cubicBezTo>
                  <a:cubicBezTo>
                    <a:pt x="335" y="593"/>
                    <a:pt x="1" y="1762"/>
                    <a:pt x="1" y="1762"/>
                  </a:cubicBezTo>
                  <a:cubicBezTo>
                    <a:pt x="441" y="2188"/>
                    <a:pt x="958" y="2537"/>
                    <a:pt x="1520" y="2780"/>
                  </a:cubicBezTo>
                  <a:cubicBezTo>
                    <a:pt x="1520" y="2780"/>
                    <a:pt x="1991" y="2142"/>
                    <a:pt x="2188" y="1519"/>
                  </a:cubicBezTo>
                  <a:cubicBezTo>
                    <a:pt x="2233" y="1384"/>
                    <a:pt x="2130" y="668"/>
                    <a:pt x="2128" y="668"/>
                  </a:cubicBezTo>
                  <a:cubicBezTo>
                    <a:pt x="2128" y="668"/>
                    <a:pt x="2128" y="669"/>
                    <a:pt x="2128" y="669"/>
                  </a:cubicBezTo>
                  <a:cubicBezTo>
                    <a:pt x="2128" y="669"/>
                    <a:pt x="1687" y="15"/>
                    <a:pt x="16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7"/>
            <p:cNvSpPr/>
            <p:nvPr/>
          </p:nvSpPr>
          <p:spPr>
            <a:xfrm>
              <a:off x="7223696" y="1730676"/>
              <a:ext cx="18975" cy="61590"/>
            </a:xfrm>
            <a:custGeom>
              <a:avLst/>
              <a:gdLst/>
              <a:ahLst/>
              <a:cxnLst/>
              <a:rect l="l" t="t" r="r" b="b"/>
              <a:pathLst>
                <a:path w="183" h="594" extrusionOk="0">
                  <a:moveTo>
                    <a:pt x="16" y="1"/>
                  </a:moveTo>
                  <a:cubicBezTo>
                    <a:pt x="0" y="1"/>
                    <a:pt x="61" y="122"/>
                    <a:pt x="107" y="289"/>
                  </a:cubicBezTo>
                  <a:cubicBezTo>
                    <a:pt x="137" y="457"/>
                    <a:pt x="137" y="593"/>
                    <a:pt x="152" y="593"/>
                  </a:cubicBezTo>
                  <a:cubicBezTo>
                    <a:pt x="183" y="487"/>
                    <a:pt x="183" y="381"/>
                    <a:pt x="137" y="289"/>
                  </a:cubicBezTo>
                  <a:cubicBezTo>
                    <a:pt x="122" y="183"/>
                    <a:pt x="76" y="77"/>
                    <a:pt x="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7"/>
            <p:cNvSpPr/>
            <p:nvPr/>
          </p:nvSpPr>
          <p:spPr>
            <a:xfrm>
              <a:off x="6792047" y="1645652"/>
              <a:ext cx="19079" cy="170255"/>
            </a:xfrm>
            <a:custGeom>
              <a:avLst/>
              <a:gdLst/>
              <a:ahLst/>
              <a:cxnLst/>
              <a:rect l="l" t="t" r="r" b="b"/>
              <a:pathLst>
                <a:path w="184" h="1642" extrusionOk="0">
                  <a:moveTo>
                    <a:pt x="153" y="0"/>
                  </a:moveTo>
                  <a:cubicBezTo>
                    <a:pt x="153" y="92"/>
                    <a:pt x="138" y="168"/>
                    <a:pt x="153" y="259"/>
                  </a:cubicBezTo>
                  <a:cubicBezTo>
                    <a:pt x="153" y="395"/>
                    <a:pt x="138" y="608"/>
                    <a:pt x="122" y="836"/>
                  </a:cubicBezTo>
                  <a:cubicBezTo>
                    <a:pt x="107" y="1018"/>
                    <a:pt x="77" y="1216"/>
                    <a:pt x="47" y="1398"/>
                  </a:cubicBezTo>
                  <a:cubicBezTo>
                    <a:pt x="16" y="1489"/>
                    <a:pt x="1" y="1565"/>
                    <a:pt x="1" y="1641"/>
                  </a:cubicBezTo>
                  <a:cubicBezTo>
                    <a:pt x="31" y="1565"/>
                    <a:pt x="62" y="1489"/>
                    <a:pt x="77" y="1413"/>
                  </a:cubicBezTo>
                  <a:cubicBezTo>
                    <a:pt x="122" y="1216"/>
                    <a:pt x="153" y="1033"/>
                    <a:pt x="168" y="836"/>
                  </a:cubicBezTo>
                  <a:cubicBezTo>
                    <a:pt x="183" y="638"/>
                    <a:pt x="183" y="441"/>
                    <a:pt x="183" y="259"/>
                  </a:cubicBezTo>
                  <a:cubicBezTo>
                    <a:pt x="183" y="168"/>
                    <a:pt x="168" y="92"/>
                    <a:pt x="1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7"/>
            <p:cNvSpPr/>
            <p:nvPr/>
          </p:nvSpPr>
          <p:spPr>
            <a:xfrm>
              <a:off x="6434535" y="809625"/>
              <a:ext cx="1112152" cy="1103753"/>
            </a:xfrm>
            <a:custGeom>
              <a:avLst/>
              <a:gdLst/>
              <a:ahLst/>
              <a:cxnLst/>
              <a:rect l="l" t="t" r="r" b="b"/>
              <a:pathLst>
                <a:path w="10726" h="10645" extrusionOk="0">
                  <a:moveTo>
                    <a:pt x="0" y="5329"/>
                  </a:moveTo>
                  <a:cubicBezTo>
                    <a:pt x="0" y="5329"/>
                    <a:pt x="0" y="5344"/>
                    <a:pt x="0" y="5405"/>
                  </a:cubicBezTo>
                  <a:cubicBezTo>
                    <a:pt x="1" y="5408"/>
                    <a:pt x="2" y="5411"/>
                    <a:pt x="3" y="5414"/>
                  </a:cubicBezTo>
                  <a:lnTo>
                    <a:pt x="3" y="5414"/>
                  </a:lnTo>
                  <a:cubicBezTo>
                    <a:pt x="0" y="5357"/>
                    <a:pt x="0" y="5329"/>
                    <a:pt x="0" y="5329"/>
                  </a:cubicBezTo>
                  <a:close/>
                  <a:moveTo>
                    <a:pt x="3" y="5414"/>
                  </a:moveTo>
                  <a:cubicBezTo>
                    <a:pt x="4" y="5446"/>
                    <a:pt x="5" y="5487"/>
                    <a:pt x="8" y="5538"/>
                  </a:cubicBezTo>
                  <a:lnTo>
                    <a:pt x="8" y="5538"/>
                  </a:lnTo>
                  <a:cubicBezTo>
                    <a:pt x="8" y="5490"/>
                    <a:pt x="9" y="5448"/>
                    <a:pt x="3" y="5414"/>
                  </a:cubicBezTo>
                  <a:close/>
                  <a:moveTo>
                    <a:pt x="8" y="5538"/>
                  </a:moveTo>
                  <a:cubicBezTo>
                    <a:pt x="8" y="5576"/>
                    <a:pt x="9" y="5618"/>
                    <a:pt x="16" y="5663"/>
                  </a:cubicBezTo>
                  <a:cubicBezTo>
                    <a:pt x="13" y="5616"/>
                    <a:pt x="10" y="5575"/>
                    <a:pt x="8" y="5538"/>
                  </a:cubicBezTo>
                  <a:close/>
                  <a:moveTo>
                    <a:pt x="5312" y="0"/>
                  </a:moveTo>
                  <a:cubicBezTo>
                    <a:pt x="4982" y="0"/>
                    <a:pt x="4653" y="31"/>
                    <a:pt x="4330" y="88"/>
                  </a:cubicBezTo>
                  <a:cubicBezTo>
                    <a:pt x="3510" y="240"/>
                    <a:pt x="2750" y="589"/>
                    <a:pt x="2082" y="1091"/>
                  </a:cubicBezTo>
                  <a:cubicBezTo>
                    <a:pt x="1125" y="1820"/>
                    <a:pt x="441" y="2853"/>
                    <a:pt x="152" y="4023"/>
                  </a:cubicBezTo>
                  <a:cubicBezTo>
                    <a:pt x="76" y="4342"/>
                    <a:pt x="31" y="4661"/>
                    <a:pt x="16" y="4980"/>
                  </a:cubicBezTo>
                  <a:cubicBezTo>
                    <a:pt x="0" y="5207"/>
                    <a:pt x="0" y="5314"/>
                    <a:pt x="0" y="5314"/>
                  </a:cubicBezTo>
                  <a:cubicBezTo>
                    <a:pt x="0" y="5314"/>
                    <a:pt x="16" y="5299"/>
                    <a:pt x="16" y="5238"/>
                  </a:cubicBezTo>
                  <a:cubicBezTo>
                    <a:pt x="16" y="5177"/>
                    <a:pt x="16" y="5101"/>
                    <a:pt x="31" y="4980"/>
                  </a:cubicBezTo>
                  <a:cubicBezTo>
                    <a:pt x="76" y="4144"/>
                    <a:pt x="335" y="3339"/>
                    <a:pt x="760" y="2610"/>
                  </a:cubicBezTo>
                  <a:cubicBezTo>
                    <a:pt x="1109" y="2032"/>
                    <a:pt x="1565" y="1516"/>
                    <a:pt x="2112" y="1106"/>
                  </a:cubicBezTo>
                  <a:cubicBezTo>
                    <a:pt x="2416" y="878"/>
                    <a:pt x="2765" y="665"/>
                    <a:pt x="3115" y="513"/>
                  </a:cubicBezTo>
                  <a:cubicBezTo>
                    <a:pt x="3510" y="331"/>
                    <a:pt x="3920" y="194"/>
                    <a:pt x="4330" y="118"/>
                  </a:cubicBezTo>
                  <a:cubicBezTo>
                    <a:pt x="4649" y="63"/>
                    <a:pt x="4967" y="36"/>
                    <a:pt x="5285" y="36"/>
                  </a:cubicBezTo>
                  <a:cubicBezTo>
                    <a:pt x="5663" y="36"/>
                    <a:pt x="6039" y="74"/>
                    <a:pt x="6411" y="149"/>
                  </a:cubicBezTo>
                  <a:cubicBezTo>
                    <a:pt x="6654" y="194"/>
                    <a:pt x="6882" y="270"/>
                    <a:pt x="7110" y="346"/>
                  </a:cubicBezTo>
                  <a:cubicBezTo>
                    <a:pt x="8356" y="802"/>
                    <a:pt x="9389" y="1713"/>
                    <a:pt x="9996" y="2883"/>
                  </a:cubicBezTo>
                  <a:cubicBezTo>
                    <a:pt x="10133" y="3141"/>
                    <a:pt x="10239" y="3384"/>
                    <a:pt x="10331" y="3658"/>
                  </a:cubicBezTo>
                  <a:cubicBezTo>
                    <a:pt x="10680" y="4737"/>
                    <a:pt x="10680" y="5906"/>
                    <a:pt x="10331" y="6985"/>
                  </a:cubicBezTo>
                  <a:cubicBezTo>
                    <a:pt x="10239" y="7258"/>
                    <a:pt x="10133" y="7517"/>
                    <a:pt x="9996" y="7760"/>
                  </a:cubicBezTo>
                  <a:cubicBezTo>
                    <a:pt x="9875" y="8003"/>
                    <a:pt x="9738" y="8231"/>
                    <a:pt x="9571" y="8443"/>
                  </a:cubicBezTo>
                  <a:cubicBezTo>
                    <a:pt x="8948" y="9294"/>
                    <a:pt x="8097" y="9932"/>
                    <a:pt x="7110" y="10297"/>
                  </a:cubicBezTo>
                  <a:cubicBezTo>
                    <a:pt x="6882" y="10373"/>
                    <a:pt x="6639" y="10448"/>
                    <a:pt x="6411" y="10494"/>
                  </a:cubicBezTo>
                  <a:cubicBezTo>
                    <a:pt x="6168" y="10540"/>
                    <a:pt x="5940" y="10570"/>
                    <a:pt x="5697" y="10600"/>
                  </a:cubicBezTo>
                  <a:cubicBezTo>
                    <a:pt x="5580" y="10608"/>
                    <a:pt x="5462" y="10612"/>
                    <a:pt x="5344" y="10612"/>
                  </a:cubicBezTo>
                  <a:cubicBezTo>
                    <a:pt x="5006" y="10612"/>
                    <a:pt x="4668" y="10581"/>
                    <a:pt x="4330" y="10524"/>
                  </a:cubicBezTo>
                  <a:cubicBezTo>
                    <a:pt x="3525" y="10373"/>
                    <a:pt x="2765" y="10023"/>
                    <a:pt x="2112" y="9537"/>
                  </a:cubicBezTo>
                  <a:cubicBezTo>
                    <a:pt x="882" y="8610"/>
                    <a:pt x="122" y="7198"/>
                    <a:pt x="16" y="5663"/>
                  </a:cubicBezTo>
                  <a:lnTo>
                    <a:pt x="16" y="5663"/>
                  </a:lnTo>
                  <a:cubicBezTo>
                    <a:pt x="31" y="5982"/>
                    <a:pt x="76" y="6301"/>
                    <a:pt x="152" y="6620"/>
                  </a:cubicBezTo>
                  <a:cubicBezTo>
                    <a:pt x="441" y="7790"/>
                    <a:pt x="1125" y="8823"/>
                    <a:pt x="2082" y="9552"/>
                  </a:cubicBezTo>
                  <a:cubicBezTo>
                    <a:pt x="2750" y="10054"/>
                    <a:pt x="3510" y="10403"/>
                    <a:pt x="4330" y="10555"/>
                  </a:cubicBezTo>
                  <a:cubicBezTo>
                    <a:pt x="4662" y="10614"/>
                    <a:pt x="5001" y="10644"/>
                    <a:pt x="5340" y="10644"/>
                  </a:cubicBezTo>
                  <a:cubicBezTo>
                    <a:pt x="5699" y="10644"/>
                    <a:pt x="6059" y="10610"/>
                    <a:pt x="6411" y="10540"/>
                  </a:cubicBezTo>
                  <a:cubicBezTo>
                    <a:pt x="6654" y="10479"/>
                    <a:pt x="6897" y="10418"/>
                    <a:pt x="7125" y="10327"/>
                  </a:cubicBezTo>
                  <a:cubicBezTo>
                    <a:pt x="8386" y="9871"/>
                    <a:pt x="9419" y="8960"/>
                    <a:pt x="10042" y="7775"/>
                  </a:cubicBezTo>
                  <a:cubicBezTo>
                    <a:pt x="10164" y="7532"/>
                    <a:pt x="10285" y="7273"/>
                    <a:pt x="10361" y="7000"/>
                  </a:cubicBezTo>
                  <a:cubicBezTo>
                    <a:pt x="10726" y="5906"/>
                    <a:pt x="10726" y="4737"/>
                    <a:pt x="10361" y="3643"/>
                  </a:cubicBezTo>
                  <a:cubicBezTo>
                    <a:pt x="10285" y="3369"/>
                    <a:pt x="10164" y="3111"/>
                    <a:pt x="10042" y="2868"/>
                  </a:cubicBezTo>
                  <a:cubicBezTo>
                    <a:pt x="9905" y="2625"/>
                    <a:pt x="9769" y="2397"/>
                    <a:pt x="9601" y="2169"/>
                  </a:cubicBezTo>
                  <a:cubicBezTo>
                    <a:pt x="8979" y="1318"/>
                    <a:pt x="8113" y="680"/>
                    <a:pt x="7125" y="316"/>
                  </a:cubicBezTo>
                  <a:cubicBezTo>
                    <a:pt x="6897" y="240"/>
                    <a:pt x="6654" y="164"/>
                    <a:pt x="6411" y="118"/>
                  </a:cubicBezTo>
                  <a:cubicBezTo>
                    <a:pt x="6050" y="38"/>
                    <a:pt x="5681" y="0"/>
                    <a:pt x="531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4" name="Google Shape;274;p27"/>
          <p:cNvGrpSpPr/>
          <p:nvPr/>
        </p:nvGrpSpPr>
        <p:grpSpPr>
          <a:xfrm>
            <a:off x="5393294" y="1867180"/>
            <a:ext cx="2138355" cy="2423057"/>
            <a:chOff x="4895184" y="1899270"/>
            <a:chExt cx="2295111" cy="2600684"/>
          </a:xfrm>
        </p:grpSpPr>
        <p:sp>
          <p:nvSpPr>
            <p:cNvPr id="275" name="Google Shape;275;p27"/>
            <p:cNvSpPr/>
            <p:nvPr/>
          </p:nvSpPr>
          <p:spPr>
            <a:xfrm>
              <a:off x="4895184" y="2877763"/>
              <a:ext cx="324646" cy="639233"/>
            </a:xfrm>
            <a:custGeom>
              <a:avLst/>
              <a:gdLst/>
              <a:ahLst/>
              <a:cxnLst/>
              <a:rect l="l" t="t" r="r" b="b"/>
              <a:pathLst>
                <a:path w="3131" h="6165" extrusionOk="0">
                  <a:moveTo>
                    <a:pt x="2182" y="1"/>
                  </a:moveTo>
                  <a:cubicBezTo>
                    <a:pt x="2048" y="1"/>
                    <a:pt x="1910" y="179"/>
                    <a:pt x="1900" y="377"/>
                  </a:cubicBezTo>
                  <a:cubicBezTo>
                    <a:pt x="1900" y="696"/>
                    <a:pt x="2112" y="1380"/>
                    <a:pt x="2052" y="1987"/>
                  </a:cubicBezTo>
                  <a:cubicBezTo>
                    <a:pt x="2052" y="1987"/>
                    <a:pt x="2034" y="2103"/>
                    <a:pt x="1971" y="2103"/>
                  </a:cubicBezTo>
                  <a:cubicBezTo>
                    <a:pt x="1952" y="2103"/>
                    <a:pt x="1928" y="2092"/>
                    <a:pt x="1900" y="2063"/>
                  </a:cubicBezTo>
                  <a:cubicBezTo>
                    <a:pt x="1871" y="2027"/>
                    <a:pt x="1775" y="1987"/>
                    <a:pt x="1659" y="1987"/>
                  </a:cubicBezTo>
                  <a:cubicBezTo>
                    <a:pt x="1532" y="1987"/>
                    <a:pt x="1381" y="2034"/>
                    <a:pt x="1262" y="2185"/>
                  </a:cubicBezTo>
                  <a:cubicBezTo>
                    <a:pt x="1216" y="2245"/>
                    <a:pt x="1186" y="2321"/>
                    <a:pt x="1171" y="2397"/>
                  </a:cubicBezTo>
                  <a:cubicBezTo>
                    <a:pt x="1171" y="2473"/>
                    <a:pt x="1140" y="2564"/>
                    <a:pt x="1079" y="2564"/>
                  </a:cubicBezTo>
                  <a:cubicBezTo>
                    <a:pt x="1042" y="2554"/>
                    <a:pt x="1004" y="2549"/>
                    <a:pt x="967" y="2549"/>
                  </a:cubicBezTo>
                  <a:cubicBezTo>
                    <a:pt x="900" y="2549"/>
                    <a:pt x="834" y="2565"/>
                    <a:pt x="776" y="2595"/>
                  </a:cubicBezTo>
                  <a:cubicBezTo>
                    <a:pt x="624" y="2656"/>
                    <a:pt x="533" y="2944"/>
                    <a:pt x="533" y="2944"/>
                  </a:cubicBezTo>
                  <a:cubicBezTo>
                    <a:pt x="381" y="2959"/>
                    <a:pt x="244" y="3035"/>
                    <a:pt x="138" y="3127"/>
                  </a:cubicBezTo>
                  <a:cubicBezTo>
                    <a:pt x="31" y="3233"/>
                    <a:pt x="1" y="3430"/>
                    <a:pt x="1" y="3522"/>
                  </a:cubicBezTo>
                  <a:cubicBezTo>
                    <a:pt x="1" y="3871"/>
                    <a:pt x="62" y="4175"/>
                    <a:pt x="290" y="4448"/>
                  </a:cubicBezTo>
                  <a:lnTo>
                    <a:pt x="1140" y="5694"/>
                  </a:lnTo>
                  <a:lnTo>
                    <a:pt x="1140" y="6165"/>
                  </a:lnTo>
                  <a:lnTo>
                    <a:pt x="3115" y="6074"/>
                  </a:lnTo>
                  <a:lnTo>
                    <a:pt x="2994" y="4949"/>
                  </a:lnTo>
                  <a:cubicBezTo>
                    <a:pt x="2994" y="4949"/>
                    <a:pt x="3070" y="4570"/>
                    <a:pt x="3100" y="4418"/>
                  </a:cubicBezTo>
                  <a:cubicBezTo>
                    <a:pt x="3130" y="4266"/>
                    <a:pt x="3100" y="3841"/>
                    <a:pt x="3100" y="3841"/>
                  </a:cubicBezTo>
                  <a:cubicBezTo>
                    <a:pt x="3100" y="3841"/>
                    <a:pt x="2826" y="2808"/>
                    <a:pt x="2842" y="2321"/>
                  </a:cubicBezTo>
                  <a:cubicBezTo>
                    <a:pt x="2857" y="1850"/>
                    <a:pt x="2507" y="544"/>
                    <a:pt x="2371" y="179"/>
                  </a:cubicBezTo>
                  <a:cubicBezTo>
                    <a:pt x="2323" y="52"/>
                    <a:pt x="2253" y="1"/>
                    <a:pt x="2182" y="1"/>
                  </a:cubicBezTo>
                  <a:close/>
                </a:path>
              </a:pathLst>
            </a:custGeom>
            <a:solidFill>
              <a:srgbClr val="DB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7"/>
            <p:cNvSpPr/>
            <p:nvPr/>
          </p:nvSpPr>
          <p:spPr>
            <a:xfrm>
              <a:off x="5021268" y="3119976"/>
              <a:ext cx="74137" cy="227698"/>
            </a:xfrm>
            <a:custGeom>
              <a:avLst/>
              <a:gdLst/>
              <a:ahLst/>
              <a:cxnLst/>
              <a:rect l="l" t="t" r="r" b="b"/>
              <a:pathLst>
                <a:path w="715" h="2196" extrusionOk="0">
                  <a:moveTo>
                    <a:pt x="684" y="1"/>
                  </a:moveTo>
                  <a:lnTo>
                    <a:pt x="0" y="304"/>
                  </a:lnTo>
                  <a:lnTo>
                    <a:pt x="76" y="1641"/>
                  </a:lnTo>
                  <a:cubicBezTo>
                    <a:pt x="76" y="1778"/>
                    <a:pt x="107" y="1915"/>
                    <a:pt x="167" y="2036"/>
                  </a:cubicBezTo>
                  <a:cubicBezTo>
                    <a:pt x="230" y="2137"/>
                    <a:pt x="335" y="2196"/>
                    <a:pt x="447" y="2196"/>
                  </a:cubicBezTo>
                  <a:cubicBezTo>
                    <a:pt x="470" y="2196"/>
                    <a:pt x="493" y="2193"/>
                    <a:pt x="517" y="2188"/>
                  </a:cubicBezTo>
                  <a:cubicBezTo>
                    <a:pt x="608" y="2143"/>
                    <a:pt x="669" y="2067"/>
                    <a:pt x="684" y="1975"/>
                  </a:cubicBezTo>
                  <a:cubicBezTo>
                    <a:pt x="699" y="1900"/>
                    <a:pt x="714" y="1808"/>
                    <a:pt x="699" y="1717"/>
                  </a:cubicBezTo>
                  <a:cubicBezTo>
                    <a:pt x="669" y="1155"/>
                    <a:pt x="653" y="578"/>
                    <a:pt x="684" y="1"/>
                  </a:cubicBezTo>
                  <a:close/>
                </a:path>
              </a:pathLst>
            </a:custGeom>
            <a:solidFill>
              <a:srgbClr val="DB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7"/>
            <p:cNvSpPr/>
            <p:nvPr/>
          </p:nvSpPr>
          <p:spPr>
            <a:xfrm>
              <a:off x="5021268" y="3119976"/>
              <a:ext cx="75692" cy="230186"/>
            </a:xfrm>
            <a:custGeom>
              <a:avLst/>
              <a:gdLst/>
              <a:ahLst/>
              <a:cxnLst/>
              <a:rect l="l" t="t" r="r" b="b"/>
              <a:pathLst>
                <a:path w="730" h="2220" extrusionOk="0">
                  <a:moveTo>
                    <a:pt x="684" y="1"/>
                  </a:moveTo>
                  <a:cubicBezTo>
                    <a:pt x="669" y="16"/>
                    <a:pt x="669" y="31"/>
                    <a:pt x="669" y="46"/>
                  </a:cubicBezTo>
                  <a:cubicBezTo>
                    <a:pt x="669" y="77"/>
                    <a:pt x="669" y="122"/>
                    <a:pt x="669" y="183"/>
                  </a:cubicBezTo>
                  <a:cubicBezTo>
                    <a:pt x="653" y="289"/>
                    <a:pt x="653" y="456"/>
                    <a:pt x="653" y="654"/>
                  </a:cubicBezTo>
                  <a:cubicBezTo>
                    <a:pt x="638" y="851"/>
                    <a:pt x="653" y="1094"/>
                    <a:pt x="653" y="1353"/>
                  </a:cubicBezTo>
                  <a:cubicBezTo>
                    <a:pt x="653" y="1489"/>
                    <a:pt x="669" y="1626"/>
                    <a:pt x="669" y="1763"/>
                  </a:cubicBezTo>
                  <a:cubicBezTo>
                    <a:pt x="684" y="1839"/>
                    <a:pt x="684" y="1915"/>
                    <a:pt x="669" y="1975"/>
                  </a:cubicBezTo>
                  <a:cubicBezTo>
                    <a:pt x="638" y="2051"/>
                    <a:pt x="608" y="2112"/>
                    <a:pt x="547" y="2143"/>
                  </a:cubicBezTo>
                  <a:cubicBezTo>
                    <a:pt x="514" y="2168"/>
                    <a:pt x="476" y="2179"/>
                    <a:pt x="438" y="2179"/>
                  </a:cubicBezTo>
                  <a:cubicBezTo>
                    <a:pt x="407" y="2179"/>
                    <a:pt x="377" y="2171"/>
                    <a:pt x="350" y="2158"/>
                  </a:cubicBezTo>
                  <a:cubicBezTo>
                    <a:pt x="289" y="2143"/>
                    <a:pt x="228" y="2097"/>
                    <a:pt x="182" y="2036"/>
                  </a:cubicBezTo>
                  <a:cubicBezTo>
                    <a:pt x="122" y="1915"/>
                    <a:pt x="91" y="1778"/>
                    <a:pt x="91" y="1641"/>
                  </a:cubicBezTo>
                  <a:cubicBezTo>
                    <a:pt x="76" y="1383"/>
                    <a:pt x="61" y="1140"/>
                    <a:pt x="46" y="942"/>
                  </a:cubicBezTo>
                  <a:cubicBezTo>
                    <a:pt x="46" y="745"/>
                    <a:pt x="31" y="593"/>
                    <a:pt x="15" y="472"/>
                  </a:cubicBezTo>
                  <a:lnTo>
                    <a:pt x="15" y="350"/>
                  </a:lnTo>
                  <a:cubicBezTo>
                    <a:pt x="15" y="335"/>
                    <a:pt x="0" y="320"/>
                    <a:pt x="0" y="304"/>
                  </a:cubicBezTo>
                  <a:cubicBezTo>
                    <a:pt x="0" y="320"/>
                    <a:pt x="0" y="335"/>
                    <a:pt x="0" y="350"/>
                  </a:cubicBezTo>
                  <a:lnTo>
                    <a:pt x="0" y="472"/>
                  </a:lnTo>
                  <a:cubicBezTo>
                    <a:pt x="0" y="593"/>
                    <a:pt x="15" y="745"/>
                    <a:pt x="15" y="942"/>
                  </a:cubicBezTo>
                  <a:cubicBezTo>
                    <a:pt x="31" y="1155"/>
                    <a:pt x="46" y="1383"/>
                    <a:pt x="61" y="1641"/>
                  </a:cubicBezTo>
                  <a:cubicBezTo>
                    <a:pt x="46" y="1793"/>
                    <a:pt x="91" y="1930"/>
                    <a:pt x="152" y="2051"/>
                  </a:cubicBezTo>
                  <a:cubicBezTo>
                    <a:pt x="198" y="2127"/>
                    <a:pt x="258" y="2173"/>
                    <a:pt x="334" y="2203"/>
                  </a:cubicBezTo>
                  <a:cubicBezTo>
                    <a:pt x="363" y="2215"/>
                    <a:pt x="395" y="2220"/>
                    <a:pt x="426" y="2220"/>
                  </a:cubicBezTo>
                  <a:cubicBezTo>
                    <a:pt x="476" y="2220"/>
                    <a:pt x="525" y="2207"/>
                    <a:pt x="562" y="2188"/>
                  </a:cubicBezTo>
                  <a:cubicBezTo>
                    <a:pt x="638" y="2143"/>
                    <a:pt x="684" y="2067"/>
                    <a:pt x="699" y="1991"/>
                  </a:cubicBezTo>
                  <a:cubicBezTo>
                    <a:pt x="714" y="1915"/>
                    <a:pt x="729" y="1839"/>
                    <a:pt x="714" y="1763"/>
                  </a:cubicBezTo>
                  <a:cubicBezTo>
                    <a:pt x="714" y="1626"/>
                    <a:pt x="699" y="1474"/>
                    <a:pt x="699" y="1353"/>
                  </a:cubicBezTo>
                  <a:cubicBezTo>
                    <a:pt x="684" y="1079"/>
                    <a:pt x="684" y="851"/>
                    <a:pt x="684" y="654"/>
                  </a:cubicBezTo>
                  <a:lnTo>
                    <a:pt x="684" y="183"/>
                  </a:lnTo>
                  <a:lnTo>
                    <a:pt x="684" y="46"/>
                  </a:lnTo>
                  <a:cubicBezTo>
                    <a:pt x="684" y="31"/>
                    <a:pt x="684" y="16"/>
                    <a:pt x="684" y="1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7"/>
            <p:cNvSpPr/>
            <p:nvPr/>
          </p:nvSpPr>
          <p:spPr>
            <a:xfrm>
              <a:off x="5079540" y="3231750"/>
              <a:ext cx="107213" cy="132513"/>
            </a:xfrm>
            <a:custGeom>
              <a:avLst/>
              <a:gdLst/>
              <a:ahLst/>
              <a:cxnLst/>
              <a:rect l="l" t="t" r="r" b="b"/>
              <a:pathLst>
                <a:path w="1034" h="1278" extrusionOk="0">
                  <a:moveTo>
                    <a:pt x="253" y="0"/>
                  </a:moveTo>
                  <a:cubicBezTo>
                    <a:pt x="199" y="0"/>
                    <a:pt x="147" y="13"/>
                    <a:pt x="107" y="47"/>
                  </a:cubicBezTo>
                  <a:cubicBezTo>
                    <a:pt x="31" y="123"/>
                    <a:pt x="0" y="229"/>
                    <a:pt x="15" y="320"/>
                  </a:cubicBezTo>
                  <a:cubicBezTo>
                    <a:pt x="31" y="457"/>
                    <a:pt x="91" y="578"/>
                    <a:pt x="183" y="685"/>
                  </a:cubicBezTo>
                  <a:cubicBezTo>
                    <a:pt x="213" y="715"/>
                    <a:pt x="259" y="761"/>
                    <a:pt x="289" y="791"/>
                  </a:cubicBezTo>
                  <a:cubicBezTo>
                    <a:pt x="334" y="822"/>
                    <a:pt x="380" y="837"/>
                    <a:pt x="426" y="852"/>
                  </a:cubicBezTo>
                  <a:cubicBezTo>
                    <a:pt x="441" y="852"/>
                    <a:pt x="456" y="867"/>
                    <a:pt x="471" y="882"/>
                  </a:cubicBezTo>
                  <a:cubicBezTo>
                    <a:pt x="486" y="913"/>
                    <a:pt x="502" y="943"/>
                    <a:pt x="502" y="989"/>
                  </a:cubicBezTo>
                  <a:cubicBezTo>
                    <a:pt x="547" y="1080"/>
                    <a:pt x="593" y="1171"/>
                    <a:pt x="669" y="1232"/>
                  </a:cubicBezTo>
                  <a:cubicBezTo>
                    <a:pt x="684" y="1247"/>
                    <a:pt x="699" y="1262"/>
                    <a:pt x="729" y="1277"/>
                  </a:cubicBezTo>
                  <a:lnTo>
                    <a:pt x="1033" y="290"/>
                  </a:lnTo>
                  <a:cubicBezTo>
                    <a:pt x="881" y="244"/>
                    <a:pt x="608" y="108"/>
                    <a:pt x="456" y="47"/>
                  </a:cubicBezTo>
                  <a:cubicBezTo>
                    <a:pt x="396" y="21"/>
                    <a:pt x="323" y="0"/>
                    <a:pt x="253" y="0"/>
                  </a:cubicBezTo>
                  <a:close/>
                </a:path>
              </a:pathLst>
            </a:custGeom>
            <a:solidFill>
              <a:srgbClr val="DB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7"/>
            <p:cNvSpPr/>
            <p:nvPr/>
          </p:nvSpPr>
          <p:spPr>
            <a:xfrm>
              <a:off x="5077984" y="3229884"/>
              <a:ext cx="108768" cy="134379"/>
            </a:xfrm>
            <a:custGeom>
              <a:avLst/>
              <a:gdLst/>
              <a:ahLst/>
              <a:cxnLst/>
              <a:rect l="l" t="t" r="r" b="b"/>
              <a:pathLst>
                <a:path w="1049" h="1296" extrusionOk="0">
                  <a:moveTo>
                    <a:pt x="278" y="0"/>
                  </a:moveTo>
                  <a:cubicBezTo>
                    <a:pt x="212" y="0"/>
                    <a:pt x="141" y="27"/>
                    <a:pt x="91" y="65"/>
                  </a:cubicBezTo>
                  <a:cubicBezTo>
                    <a:pt x="30" y="141"/>
                    <a:pt x="0" y="232"/>
                    <a:pt x="0" y="323"/>
                  </a:cubicBezTo>
                  <a:cubicBezTo>
                    <a:pt x="30" y="490"/>
                    <a:pt x="106" y="642"/>
                    <a:pt x="228" y="764"/>
                  </a:cubicBezTo>
                  <a:cubicBezTo>
                    <a:pt x="289" y="824"/>
                    <a:pt x="349" y="855"/>
                    <a:pt x="410" y="885"/>
                  </a:cubicBezTo>
                  <a:cubicBezTo>
                    <a:pt x="425" y="885"/>
                    <a:pt x="441" y="900"/>
                    <a:pt x="456" y="900"/>
                  </a:cubicBezTo>
                  <a:cubicBezTo>
                    <a:pt x="471" y="915"/>
                    <a:pt x="486" y="915"/>
                    <a:pt x="486" y="931"/>
                  </a:cubicBezTo>
                  <a:cubicBezTo>
                    <a:pt x="501" y="946"/>
                    <a:pt x="501" y="976"/>
                    <a:pt x="517" y="1007"/>
                  </a:cubicBezTo>
                  <a:cubicBezTo>
                    <a:pt x="547" y="1098"/>
                    <a:pt x="593" y="1174"/>
                    <a:pt x="668" y="1234"/>
                  </a:cubicBezTo>
                  <a:cubicBezTo>
                    <a:pt x="608" y="1174"/>
                    <a:pt x="562" y="1083"/>
                    <a:pt x="532" y="1007"/>
                  </a:cubicBezTo>
                  <a:cubicBezTo>
                    <a:pt x="532" y="976"/>
                    <a:pt x="517" y="946"/>
                    <a:pt x="517" y="915"/>
                  </a:cubicBezTo>
                  <a:cubicBezTo>
                    <a:pt x="501" y="900"/>
                    <a:pt x="486" y="885"/>
                    <a:pt x="471" y="870"/>
                  </a:cubicBezTo>
                  <a:cubicBezTo>
                    <a:pt x="456" y="870"/>
                    <a:pt x="441" y="855"/>
                    <a:pt x="425" y="855"/>
                  </a:cubicBezTo>
                  <a:cubicBezTo>
                    <a:pt x="365" y="824"/>
                    <a:pt x="304" y="794"/>
                    <a:pt x="258" y="733"/>
                  </a:cubicBezTo>
                  <a:cubicBezTo>
                    <a:pt x="137" y="627"/>
                    <a:pt x="61" y="475"/>
                    <a:pt x="46" y="323"/>
                  </a:cubicBezTo>
                  <a:cubicBezTo>
                    <a:pt x="30" y="247"/>
                    <a:pt x="61" y="156"/>
                    <a:pt x="122" y="95"/>
                  </a:cubicBezTo>
                  <a:cubicBezTo>
                    <a:pt x="156" y="61"/>
                    <a:pt x="207" y="44"/>
                    <a:pt x="263" y="44"/>
                  </a:cubicBezTo>
                  <a:cubicBezTo>
                    <a:pt x="281" y="44"/>
                    <a:pt x="300" y="46"/>
                    <a:pt x="319" y="50"/>
                  </a:cubicBezTo>
                  <a:cubicBezTo>
                    <a:pt x="395" y="65"/>
                    <a:pt x="456" y="80"/>
                    <a:pt x="517" y="110"/>
                  </a:cubicBezTo>
                  <a:lnTo>
                    <a:pt x="699" y="186"/>
                  </a:lnTo>
                  <a:cubicBezTo>
                    <a:pt x="790" y="232"/>
                    <a:pt x="881" y="262"/>
                    <a:pt x="942" y="277"/>
                  </a:cubicBezTo>
                  <a:cubicBezTo>
                    <a:pt x="972" y="293"/>
                    <a:pt x="1003" y="308"/>
                    <a:pt x="1048" y="308"/>
                  </a:cubicBezTo>
                  <a:cubicBezTo>
                    <a:pt x="1018" y="293"/>
                    <a:pt x="988" y="277"/>
                    <a:pt x="957" y="262"/>
                  </a:cubicBezTo>
                  <a:cubicBezTo>
                    <a:pt x="896" y="247"/>
                    <a:pt x="805" y="201"/>
                    <a:pt x="699" y="156"/>
                  </a:cubicBezTo>
                  <a:cubicBezTo>
                    <a:pt x="653" y="126"/>
                    <a:pt x="593" y="95"/>
                    <a:pt x="532" y="80"/>
                  </a:cubicBezTo>
                  <a:cubicBezTo>
                    <a:pt x="471" y="34"/>
                    <a:pt x="395" y="19"/>
                    <a:pt x="319" y="4"/>
                  </a:cubicBezTo>
                  <a:cubicBezTo>
                    <a:pt x="306" y="1"/>
                    <a:pt x="292" y="0"/>
                    <a:pt x="278" y="0"/>
                  </a:cubicBezTo>
                  <a:close/>
                  <a:moveTo>
                    <a:pt x="668" y="1234"/>
                  </a:moveTo>
                  <a:lnTo>
                    <a:pt x="668" y="1234"/>
                  </a:lnTo>
                  <a:cubicBezTo>
                    <a:pt x="684" y="1250"/>
                    <a:pt x="699" y="1265"/>
                    <a:pt x="729" y="1280"/>
                  </a:cubicBezTo>
                  <a:lnTo>
                    <a:pt x="729" y="1280"/>
                  </a:lnTo>
                  <a:cubicBezTo>
                    <a:pt x="712" y="1264"/>
                    <a:pt x="690" y="1245"/>
                    <a:pt x="668" y="1234"/>
                  </a:cubicBezTo>
                  <a:close/>
                  <a:moveTo>
                    <a:pt x="729" y="1280"/>
                  </a:moveTo>
                  <a:lnTo>
                    <a:pt x="729" y="1280"/>
                  </a:lnTo>
                  <a:cubicBezTo>
                    <a:pt x="729" y="1280"/>
                    <a:pt x="729" y="1280"/>
                    <a:pt x="729" y="1280"/>
                  </a:cubicBezTo>
                  <a:lnTo>
                    <a:pt x="729" y="1280"/>
                  </a:lnTo>
                  <a:cubicBezTo>
                    <a:pt x="729" y="1280"/>
                    <a:pt x="729" y="1280"/>
                    <a:pt x="729" y="1280"/>
                  </a:cubicBezTo>
                  <a:cubicBezTo>
                    <a:pt x="729" y="1280"/>
                    <a:pt x="729" y="1280"/>
                    <a:pt x="729" y="1280"/>
                  </a:cubicBezTo>
                  <a:close/>
                  <a:moveTo>
                    <a:pt x="729" y="1280"/>
                  </a:moveTo>
                  <a:cubicBezTo>
                    <a:pt x="729" y="1295"/>
                    <a:pt x="744" y="1295"/>
                    <a:pt x="744" y="1295"/>
                  </a:cubicBezTo>
                  <a:cubicBezTo>
                    <a:pt x="740" y="1291"/>
                    <a:pt x="735" y="1286"/>
                    <a:pt x="729" y="1280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7"/>
            <p:cNvSpPr/>
            <p:nvPr/>
          </p:nvSpPr>
          <p:spPr>
            <a:xfrm>
              <a:off x="5099966" y="3137292"/>
              <a:ext cx="69471" cy="63146"/>
            </a:xfrm>
            <a:custGeom>
              <a:avLst/>
              <a:gdLst/>
              <a:ahLst/>
              <a:cxnLst/>
              <a:rect l="l" t="t" r="r" b="b"/>
              <a:pathLst>
                <a:path w="670" h="609" extrusionOk="0">
                  <a:moveTo>
                    <a:pt x="669" y="1"/>
                  </a:moveTo>
                  <a:lnTo>
                    <a:pt x="669" y="1"/>
                  </a:lnTo>
                  <a:cubicBezTo>
                    <a:pt x="578" y="122"/>
                    <a:pt x="472" y="229"/>
                    <a:pt x="365" y="335"/>
                  </a:cubicBezTo>
                  <a:cubicBezTo>
                    <a:pt x="244" y="426"/>
                    <a:pt x="122" y="517"/>
                    <a:pt x="1" y="608"/>
                  </a:cubicBezTo>
                  <a:cubicBezTo>
                    <a:pt x="153" y="563"/>
                    <a:pt x="274" y="472"/>
                    <a:pt x="396" y="365"/>
                  </a:cubicBezTo>
                  <a:cubicBezTo>
                    <a:pt x="517" y="274"/>
                    <a:pt x="608" y="153"/>
                    <a:pt x="669" y="1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7"/>
            <p:cNvSpPr/>
            <p:nvPr/>
          </p:nvSpPr>
          <p:spPr>
            <a:xfrm>
              <a:off x="4951901" y="3192453"/>
              <a:ext cx="111982" cy="191614"/>
            </a:xfrm>
            <a:custGeom>
              <a:avLst/>
              <a:gdLst/>
              <a:ahLst/>
              <a:cxnLst/>
              <a:rect l="l" t="t" r="r" b="b"/>
              <a:pathLst>
                <a:path w="1080" h="1848" extrusionOk="0">
                  <a:moveTo>
                    <a:pt x="62" y="0"/>
                  </a:moveTo>
                  <a:cubicBezTo>
                    <a:pt x="46" y="46"/>
                    <a:pt x="46" y="76"/>
                    <a:pt x="31" y="107"/>
                  </a:cubicBezTo>
                  <a:cubicBezTo>
                    <a:pt x="16" y="198"/>
                    <a:pt x="1" y="289"/>
                    <a:pt x="1" y="395"/>
                  </a:cubicBezTo>
                  <a:cubicBezTo>
                    <a:pt x="1" y="532"/>
                    <a:pt x="31" y="669"/>
                    <a:pt x="62" y="806"/>
                  </a:cubicBezTo>
                  <a:cubicBezTo>
                    <a:pt x="122" y="973"/>
                    <a:pt x="183" y="1140"/>
                    <a:pt x="259" y="1292"/>
                  </a:cubicBezTo>
                  <a:cubicBezTo>
                    <a:pt x="320" y="1459"/>
                    <a:pt x="426" y="1595"/>
                    <a:pt x="548" y="1717"/>
                  </a:cubicBezTo>
                  <a:cubicBezTo>
                    <a:pt x="632" y="1802"/>
                    <a:pt x="746" y="1848"/>
                    <a:pt x="865" y="1848"/>
                  </a:cubicBezTo>
                  <a:cubicBezTo>
                    <a:pt x="896" y="1848"/>
                    <a:pt x="927" y="1845"/>
                    <a:pt x="958" y="1839"/>
                  </a:cubicBezTo>
                  <a:cubicBezTo>
                    <a:pt x="1019" y="1823"/>
                    <a:pt x="1064" y="1778"/>
                    <a:pt x="1079" y="1717"/>
                  </a:cubicBezTo>
                  <a:cubicBezTo>
                    <a:pt x="1079" y="1671"/>
                    <a:pt x="1079" y="1626"/>
                    <a:pt x="1064" y="1595"/>
                  </a:cubicBezTo>
                  <a:cubicBezTo>
                    <a:pt x="1064" y="1565"/>
                    <a:pt x="1049" y="1550"/>
                    <a:pt x="1034" y="1520"/>
                  </a:cubicBezTo>
                  <a:cubicBezTo>
                    <a:pt x="1019" y="1505"/>
                    <a:pt x="1019" y="1504"/>
                    <a:pt x="1019" y="1504"/>
                  </a:cubicBezTo>
                  <a:lnTo>
                    <a:pt x="1019" y="1504"/>
                  </a:lnTo>
                  <a:cubicBezTo>
                    <a:pt x="1019" y="1504"/>
                    <a:pt x="1034" y="1535"/>
                    <a:pt x="1049" y="1595"/>
                  </a:cubicBezTo>
                  <a:cubicBezTo>
                    <a:pt x="1064" y="1641"/>
                    <a:pt x="1064" y="1671"/>
                    <a:pt x="1049" y="1717"/>
                  </a:cubicBezTo>
                  <a:cubicBezTo>
                    <a:pt x="1034" y="1763"/>
                    <a:pt x="1003" y="1793"/>
                    <a:pt x="943" y="1808"/>
                  </a:cubicBezTo>
                  <a:cubicBezTo>
                    <a:pt x="925" y="1810"/>
                    <a:pt x="908" y="1811"/>
                    <a:pt x="891" y="1811"/>
                  </a:cubicBezTo>
                  <a:cubicBezTo>
                    <a:pt x="772" y="1811"/>
                    <a:pt x="658" y="1766"/>
                    <a:pt x="578" y="1687"/>
                  </a:cubicBezTo>
                  <a:cubicBezTo>
                    <a:pt x="457" y="1580"/>
                    <a:pt x="350" y="1428"/>
                    <a:pt x="289" y="1276"/>
                  </a:cubicBezTo>
                  <a:cubicBezTo>
                    <a:pt x="213" y="1125"/>
                    <a:pt x="153" y="957"/>
                    <a:pt x="107" y="806"/>
                  </a:cubicBezTo>
                  <a:cubicBezTo>
                    <a:pt x="62" y="669"/>
                    <a:pt x="46" y="532"/>
                    <a:pt x="31" y="395"/>
                  </a:cubicBezTo>
                  <a:cubicBezTo>
                    <a:pt x="31" y="259"/>
                    <a:pt x="46" y="137"/>
                    <a:pt x="62" y="0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7"/>
            <p:cNvSpPr/>
            <p:nvPr/>
          </p:nvSpPr>
          <p:spPr>
            <a:xfrm>
              <a:off x="5011832" y="3183018"/>
              <a:ext cx="15761" cy="70922"/>
            </a:xfrm>
            <a:custGeom>
              <a:avLst/>
              <a:gdLst/>
              <a:ahLst/>
              <a:cxnLst/>
              <a:rect l="l" t="t" r="r" b="b"/>
              <a:pathLst>
                <a:path w="152" h="684" extrusionOk="0">
                  <a:moveTo>
                    <a:pt x="15" y="0"/>
                  </a:moveTo>
                  <a:cubicBezTo>
                    <a:pt x="0" y="122"/>
                    <a:pt x="15" y="243"/>
                    <a:pt x="46" y="350"/>
                  </a:cubicBezTo>
                  <a:cubicBezTo>
                    <a:pt x="61" y="471"/>
                    <a:pt x="91" y="578"/>
                    <a:pt x="152" y="684"/>
                  </a:cubicBezTo>
                  <a:cubicBezTo>
                    <a:pt x="137" y="578"/>
                    <a:pt x="106" y="456"/>
                    <a:pt x="76" y="350"/>
                  </a:cubicBezTo>
                  <a:cubicBezTo>
                    <a:pt x="61" y="228"/>
                    <a:pt x="46" y="122"/>
                    <a:pt x="15" y="0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7"/>
            <p:cNvSpPr/>
            <p:nvPr/>
          </p:nvSpPr>
          <p:spPr>
            <a:xfrm>
              <a:off x="4942466" y="3345184"/>
              <a:ext cx="59931" cy="23433"/>
            </a:xfrm>
            <a:custGeom>
              <a:avLst/>
              <a:gdLst/>
              <a:ahLst/>
              <a:cxnLst/>
              <a:rect l="l" t="t" r="r" b="b"/>
              <a:pathLst>
                <a:path w="578" h="226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6" y="47"/>
                    <a:pt x="61" y="92"/>
                  </a:cubicBezTo>
                  <a:cubicBezTo>
                    <a:pt x="107" y="138"/>
                    <a:pt x="183" y="183"/>
                    <a:pt x="259" y="214"/>
                  </a:cubicBezTo>
                  <a:cubicBezTo>
                    <a:pt x="297" y="221"/>
                    <a:pt x="339" y="225"/>
                    <a:pt x="380" y="225"/>
                  </a:cubicBezTo>
                  <a:cubicBezTo>
                    <a:pt x="422" y="225"/>
                    <a:pt x="464" y="221"/>
                    <a:pt x="502" y="214"/>
                  </a:cubicBezTo>
                  <a:cubicBezTo>
                    <a:pt x="563" y="183"/>
                    <a:pt x="578" y="168"/>
                    <a:pt x="578" y="153"/>
                  </a:cubicBezTo>
                  <a:lnTo>
                    <a:pt x="578" y="153"/>
                  </a:lnTo>
                  <a:cubicBezTo>
                    <a:pt x="578" y="153"/>
                    <a:pt x="547" y="168"/>
                    <a:pt x="487" y="183"/>
                  </a:cubicBezTo>
                  <a:cubicBezTo>
                    <a:pt x="462" y="190"/>
                    <a:pt x="434" y="193"/>
                    <a:pt x="404" y="193"/>
                  </a:cubicBezTo>
                  <a:cubicBezTo>
                    <a:pt x="363" y="193"/>
                    <a:pt x="319" y="186"/>
                    <a:pt x="274" y="168"/>
                  </a:cubicBezTo>
                  <a:cubicBezTo>
                    <a:pt x="198" y="153"/>
                    <a:pt x="137" y="122"/>
                    <a:pt x="77" y="62"/>
                  </a:cubicBezTo>
                  <a:cubicBezTo>
                    <a:pt x="31" y="3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7"/>
            <p:cNvSpPr/>
            <p:nvPr/>
          </p:nvSpPr>
          <p:spPr>
            <a:xfrm>
              <a:off x="5599322" y="2904204"/>
              <a:ext cx="1197176" cy="1595751"/>
            </a:xfrm>
            <a:custGeom>
              <a:avLst/>
              <a:gdLst/>
              <a:ahLst/>
              <a:cxnLst/>
              <a:rect l="l" t="t" r="r" b="b"/>
              <a:pathLst>
                <a:path w="11546" h="15390" extrusionOk="0">
                  <a:moveTo>
                    <a:pt x="7778" y="0"/>
                  </a:moveTo>
                  <a:lnTo>
                    <a:pt x="3707" y="61"/>
                  </a:lnTo>
                  <a:lnTo>
                    <a:pt x="2796" y="927"/>
                  </a:lnTo>
                  <a:lnTo>
                    <a:pt x="0" y="2127"/>
                  </a:lnTo>
                  <a:lnTo>
                    <a:pt x="0" y="7262"/>
                  </a:lnTo>
                  <a:lnTo>
                    <a:pt x="1520" y="13338"/>
                  </a:lnTo>
                  <a:lnTo>
                    <a:pt x="1033" y="15389"/>
                  </a:lnTo>
                  <a:lnTo>
                    <a:pt x="11090" y="15389"/>
                  </a:lnTo>
                  <a:lnTo>
                    <a:pt x="10558" y="13566"/>
                  </a:lnTo>
                  <a:cubicBezTo>
                    <a:pt x="10558" y="13566"/>
                    <a:pt x="10832" y="9981"/>
                    <a:pt x="11212" y="7642"/>
                  </a:cubicBezTo>
                  <a:cubicBezTo>
                    <a:pt x="11546" y="5530"/>
                    <a:pt x="10908" y="1778"/>
                    <a:pt x="10908" y="1778"/>
                  </a:cubicBezTo>
                  <a:lnTo>
                    <a:pt x="8690" y="988"/>
                  </a:lnTo>
                  <a:lnTo>
                    <a:pt x="777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7"/>
            <p:cNvSpPr/>
            <p:nvPr/>
          </p:nvSpPr>
          <p:spPr>
            <a:xfrm>
              <a:off x="5043249" y="3088455"/>
              <a:ext cx="641203" cy="1188155"/>
            </a:xfrm>
            <a:custGeom>
              <a:avLst/>
              <a:gdLst/>
              <a:ahLst/>
              <a:cxnLst/>
              <a:rect l="l" t="t" r="r" b="b"/>
              <a:pathLst>
                <a:path w="6184" h="11459" extrusionOk="0">
                  <a:moveTo>
                    <a:pt x="6184" y="1"/>
                  </a:moveTo>
                  <a:cubicBezTo>
                    <a:pt x="6184" y="1"/>
                    <a:pt x="4604" y="548"/>
                    <a:pt x="4209" y="1459"/>
                  </a:cubicBezTo>
                  <a:cubicBezTo>
                    <a:pt x="4148" y="1611"/>
                    <a:pt x="2583" y="5606"/>
                    <a:pt x="2583" y="5606"/>
                  </a:cubicBezTo>
                  <a:lnTo>
                    <a:pt x="1" y="9343"/>
                  </a:lnTo>
                  <a:cubicBezTo>
                    <a:pt x="1" y="9343"/>
                    <a:pt x="638" y="11459"/>
                    <a:pt x="2776" y="11459"/>
                  </a:cubicBezTo>
                  <a:cubicBezTo>
                    <a:pt x="2828" y="11459"/>
                    <a:pt x="2880" y="11458"/>
                    <a:pt x="2933" y="11455"/>
                  </a:cubicBezTo>
                  <a:cubicBezTo>
                    <a:pt x="2933" y="11455"/>
                    <a:pt x="3677" y="11455"/>
                    <a:pt x="4528" y="10118"/>
                  </a:cubicBezTo>
                  <a:cubicBezTo>
                    <a:pt x="5303" y="8933"/>
                    <a:pt x="5774" y="6776"/>
                    <a:pt x="5774" y="6776"/>
                  </a:cubicBezTo>
                  <a:lnTo>
                    <a:pt x="618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7"/>
            <p:cNvSpPr/>
            <p:nvPr/>
          </p:nvSpPr>
          <p:spPr>
            <a:xfrm>
              <a:off x="5854495" y="3000321"/>
              <a:ext cx="378148" cy="825456"/>
            </a:xfrm>
            <a:custGeom>
              <a:avLst/>
              <a:gdLst/>
              <a:ahLst/>
              <a:cxnLst/>
              <a:rect l="l" t="t" r="r" b="b"/>
              <a:pathLst>
                <a:path w="3647" h="7961" extrusionOk="0">
                  <a:moveTo>
                    <a:pt x="335" y="0"/>
                  </a:moveTo>
                  <a:cubicBezTo>
                    <a:pt x="335" y="0"/>
                    <a:pt x="319" y="15"/>
                    <a:pt x="319" y="15"/>
                  </a:cubicBezTo>
                  <a:cubicBezTo>
                    <a:pt x="319" y="46"/>
                    <a:pt x="319" y="61"/>
                    <a:pt x="304" y="91"/>
                  </a:cubicBezTo>
                  <a:cubicBezTo>
                    <a:pt x="289" y="152"/>
                    <a:pt x="274" y="243"/>
                    <a:pt x="243" y="349"/>
                  </a:cubicBezTo>
                  <a:cubicBezTo>
                    <a:pt x="183" y="592"/>
                    <a:pt x="107" y="912"/>
                    <a:pt x="0" y="1337"/>
                  </a:cubicBezTo>
                  <a:lnTo>
                    <a:pt x="0" y="1352"/>
                  </a:lnTo>
                  <a:lnTo>
                    <a:pt x="16" y="1352"/>
                  </a:lnTo>
                  <a:lnTo>
                    <a:pt x="933" y="1556"/>
                  </a:lnTo>
                  <a:lnTo>
                    <a:pt x="933" y="1556"/>
                  </a:lnTo>
                  <a:lnTo>
                    <a:pt x="228" y="1945"/>
                  </a:lnTo>
                  <a:lnTo>
                    <a:pt x="198" y="1960"/>
                  </a:lnTo>
                  <a:lnTo>
                    <a:pt x="213" y="1975"/>
                  </a:lnTo>
                  <a:cubicBezTo>
                    <a:pt x="502" y="2476"/>
                    <a:pt x="806" y="3008"/>
                    <a:pt x="1125" y="3585"/>
                  </a:cubicBezTo>
                  <a:cubicBezTo>
                    <a:pt x="1823" y="4785"/>
                    <a:pt x="2446" y="5879"/>
                    <a:pt x="2902" y="6669"/>
                  </a:cubicBezTo>
                  <a:lnTo>
                    <a:pt x="3434" y="7611"/>
                  </a:lnTo>
                  <a:lnTo>
                    <a:pt x="3586" y="7869"/>
                  </a:lnTo>
                  <a:lnTo>
                    <a:pt x="3449" y="7611"/>
                  </a:lnTo>
                  <a:cubicBezTo>
                    <a:pt x="3327" y="7383"/>
                    <a:pt x="3145" y="7064"/>
                    <a:pt x="2917" y="6669"/>
                  </a:cubicBezTo>
                  <a:cubicBezTo>
                    <a:pt x="2477" y="5864"/>
                    <a:pt x="1854" y="4770"/>
                    <a:pt x="1170" y="3555"/>
                  </a:cubicBezTo>
                  <a:cubicBezTo>
                    <a:pt x="839" y="2997"/>
                    <a:pt x="537" y="2454"/>
                    <a:pt x="250" y="1971"/>
                  </a:cubicBezTo>
                  <a:lnTo>
                    <a:pt x="250" y="1971"/>
                  </a:lnTo>
                  <a:lnTo>
                    <a:pt x="988" y="1565"/>
                  </a:lnTo>
                  <a:lnTo>
                    <a:pt x="1018" y="1550"/>
                  </a:lnTo>
                  <a:lnTo>
                    <a:pt x="973" y="1534"/>
                  </a:lnTo>
                  <a:lnTo>
                    <a:pt x="35" y="1323"/>
                  </a:lnTo>
                  <a:lnTo>
                    <a:pt x="35" y="1323"/>
                  </a:lnTo>
                  <a:cubicBezTo>
                    <a:pt x="139" y="919"/>
                    <a:pt x="214" y="590"/>
                    <a:pt x="259" y="349"/>
                  </a:cubicBezTo>
                  <a:cubicBezTo>
                    <a:pt x="289" y="243"/>
                    <a:pt x="304" y="152"/>
                    <a:pt x="319" y="91"/>
                  </a:cubicBezTo>
                  <a:cubicBezTo>
                    <a:pt x="319" y="61"/>
                    <a:pt x="335" y="46"/>
                    <a:pt x="335" y="15"/>
                  </a:cubicBezTo>
                  <a:cubicBezTo>
                    <a:pt x="335" y="15"/>
                    <a:pt x="335" y="0"/>
                    <a:pt x="335" y="0"/>
                  </a:cubicBezTo>
                  <a:close/>
                  <a:moveTo>
                    <a:pt x="3586" y="7869"/>
                  </a:moveTo>
                  <a:lnTo>
                    <a:pt x="3608" y="7900"/>
                  </a:lnTo>
                  <a:lnTo>
                    <a:pt x="3608" y="7900"/>
                  </a:lnTo>
                  <a:cubicBezTo>
                    <a:pt x="3601" y="7888"/>
                    <a:pt x="3593" y="7877"/>
                    <a:pt x="3586" y="7869"/>
                  </a:cubicBezTo>
                  <a:close/>
                  <a:moveTo>
                    <a:pt x="3608" y="7900"/>
                  </a:moveTo>
                  <a:lnTo>
                    <a:pt x="3608" y="7900"/>
                  </a:lnTo>
                  <a:cubicBezTo>
                    <a:pt x="3616" y="7911"/>
                    <a:pt x="3624" y="7922"/>
                    <a:pt x="3631" y="7930"/>
                  </a:cubicBezTo>
                  <a:lnTo>
                    <a:pt x="3608" y="7900"/>
                  </a:lnTo>
                  <a:close/>
                  <a:moveTo>
                    <a:pt x="3631" y="7930"/>
                  </a:moveTo>
                  <a:cubicBezTo>
                    <a:pt x="3631" y="7945"/>
                    <a:pt x="3631" y="7945"/>
                    <a:pt x="3646" y="7960"/>
                  </a:cubicBezTo>
                  <a:cubicBezTo>
                    <a:pt x="3631" y="7945"/>
                    <a:pt x="3631" y="7930"/>
                    <a:pt x="3631" y="793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7"/>
            <p:cNvSpPr/>
            <p:nvPr/>
          </p:nvSpPr>
          <p:spPr>
            <a:xfrm>
              <a:off x="6229323" y="3000321"/>
              <a:ext cx="324646" cy="830122"/>
            </a:xfrm>
            <a:custGeom>
              <a:avLst/>
              <a:gdLst/>
              <a:ahLst/>
              <a:cxnLst/>
              <a:rect l="l" t="t" r="r" b="b"/>
              <a:pathLst>
                <a:path w="3131" h="8006" extrusionOk="0">
                  <a:moveTo>
                    <a:pt x="2568" y="0"/>
                  </a:moveTo>
                  <a:cubicBezTo>
                    <a:pt x="2568" y="0"/>
                    <a:pt x="2568" y="15"/>
                    <a:pt x="2568" y="15"/>
                  </a:cubicBezTo>
                  <a:lnTo>
                    <a:pt x="2599" y="76"/>
                  </a:lnTo>
                  <a:cubicBezTo>
                    <a:pt x="2599" y="46"/>
                    <a:pt x="2583" y="30"/>
                    <a:pt x="2583" y="15"/>
                  </a:cubicBezTo>
                  <a:cubicBezTo>
                    <a:pt x="2568" y="15"/>
                    <a:pt x="2568" y="0"/>
                    <a:pt x="2568" y="0"/>
                  </a:cubicBezTo>
                  <a:close/>
                  <a:moveTo>
                    <a:pt x="2599" y="76"/>
                  </a:moveTo>
                  <a:cubicBezTo>
                    <a:pt x="2614" y="137"/>
                    <a:pt x="2659" y="213"/>
                    <a:pt x="2705" y="304"/>
                  </a:cubicBezTo>
                  <a:cubicBezTo>
                    <a:pt x="2794" y="497"/>
                    <a:pt x="2927" y="777"/>
                    <a:pt x="3089" y="1130"/>
                  </a:cubicBezTo>
                  <a:lnTo>
                    <a:pt x="3089" y="1130"/>
                  </a:lnTo>
                  <a:lnTo>
                    <a:pt x="2249" y="1534"/>
                  </a:lnTo>
                  <a:lnTo>
                    <a:pt x="2204" y="1550"/>
                  </a:lnTo>
                  <a:lnTo>
                    <a:pt x="2249" y="1565"/>
                  </a:lnTo>
                  <a:lnTo>
                    <a:pt x="2863" y="1813"/>
                  </a:lnTo>
                  <a:lnTo>
                    <a:pt x="2863" y="1813"/>
                  </a:lnTo>
                  <a:cubicBezTo>
                    <a:pt x="2607" y="2355"/>
                    <a:pt x="2337" y="2955"/>
                    <a:pt x="2037" y="3585"/>
                  </a:cubicBezTo>
                  <a:lnTo>
                    <a:pt x="578" y="6699"/>
                  </a:lnTo>
                  <a:cubicBezTo>
                    <a:pt x="396" y="7110"/>
                    <a:pt x="259" y="7429"/>
                    <a:pt x="153" y="7656"/>
                  </a:cubicBezTo>
                  <a:lnTo>
                    <a:pt x="31" y="7915"/>
                  </a:lnTo>
                  <a:cubicBezTo>
                    <a:pt x="16" y="7945"/>
                    <a:pt x="16" y="7960"/>
                    <a:pt x="1" y="7976"/>
                  </a:cubicBezTo>
                  <a:cubicBezTo>
                    <a:pt x="1" y="7991"/>
                    <a:pt x="1" y="7991"/>
                    <a:pt x="1" y="8006"/>
                  </a:cubicBezTo>
                  <a:cubicBezTo>
                    <a:pt x="1" y="7991"/>
                    <a:pt x="1" y="7991"/>
                    <a:pt x="16" y="7976"/>
                  </a:cubicBezTo>
                  <a:lnTo>
                    <a:pt x="47" y="7915"/>
                  </a:lnTo>
                  <a:cubicBezTo>
                    <a:pt x="77" y="7854"/>
                    <a:pt x="122" y="7763"/>
                    <a:pt x="168" y="7656"/>
                  </a:cubicBezTo>
                  <a:cubicBezTo>
                    <a:pt x="274" y="7429"/>
                    <a:pt x="426" y="7110"/>
                    <a:pt x="624" y="6715"/>
                  </a:cubicBezTo>
                  <a:lnTo>
                    <a:pt x="2082" y="3600"/>
                  </a:lnTo>
                  <a:lnTo>
                    <a:pt x="2918" y="1823"/>
                  </a:lnTo>
                  <a:lnTo>
                    <a:pt x="2918" y="1793"/>
                  </a:lnTo>
                  <a:lnTo>
                    <a:pt x="2903" y="1793"/>
                  </a:lnTo>
                  <a:lnTo>
                    <a:pt x="2299" y="1548"/>
                  </a:lnTo>
                  <a:lnTo>
                    <a:pt x="3115" y="1155"/>
                  </a:lnTo>
                  <a:lnTo>
                    <a:pt x="3130" y="1155"/>
                  </a:lnTo>
                  <a:lnTo>
                    <a:pt x="3115" y="1139"/>
                  </a:lnTo>
                  <a:lnTo>
                    <a:pt x="2720" y="304"/>
                  </a:lnTo>
                  <a:cubicBezTo>
                    <a:pt x="2675" y="198"/>
                    <a:pt x="2629" y="137"/>
                    <a:pt x="2599" y="76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7"/>
            <p:cNvSpPr/>
            <p:nvPr/>
          </p:nvSpPr>
          <p:spPr>
            <a:xfrm>
              <a:off x="4951901" y="3444516"/>
              <a:ext cx="456951" cy="620673"/>
            </a:xfrm>
            <a:custGeom>
              <a:avLst/>
              <a:gdLst/>
              <a:ahLst/>
              <a:cxnLst/>
              <a:rect l="l" t="t" r="r" b="b"/>
              <a:pathLst>
                <a:path w="4407" h="5986" extrusionOk="0">
                  <a:moveTo>
                    <a:pt x="3176" y="0"/>
                  </a:moveTo>
                  <a:lnTo>
                    <a:pt x="1" y="532"/>
                  </a:lnTo>
                  <a:lnTo>
                    <a:pt x="882" y="5909"/>
                  </a:lnTo>
                  <a:lnTo>
                    <a:pt x="4406" y="5985"/>
                  </a:lnTo>
                  <a:lnTo>
                    <a:pt x="31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7"/>
            <p:cNvSpPr/>
            <p:nvPr/>
          </p:nvSpPr>
          <p:spPr>
            <a:xfrm>
              <a:off x="5282662" y="3442857"/>
              <a:ext cx="93111" cy="496352"/>
            </a:xfrm>
            <a:custGeom>
              <a:avLst/>
              <a:gdLst/>
              <a:ahLst/>
              <a:cxnLst/>
              <a:rect l="l" t="t" r="r" b="b"/>
              <a:pathLst>
                <a:path w="898" h="4787" extrusionOk="0">
                  <a:moveTo>
                    <a:pt x="1" y="1"/>
                  </a:moveTo>
                  <a:cubicBezTo>
                    <a:pt x="1" y="31"/>
                    <a:pt x="1" y="46"/>
                    <a:pt x="1" y="62"/>
                  </a:cubicBezTo>
                  <a:cubicBezTo>
                    <a:pt x="16" y="92"/>
                    <a:pt x="16" y="138"/>
                    <a:pt x="31" y="198"/>
                  </a:cubicBezTo>
                  <a:cubicBezTo>
                    <a:pt x="62" y="320"/>
                    <a:pt x="92" y="502"/>
                    <a:pt x="122" y="715"/>
                  </a:cubicBezTo>
                  <a:cubicBezTo>
                    <a:pt x="214" y="1140"/>
                    <a:pt x="320" y="1748"/>
                    <a:pt x="426" y="2401"/>
                  </a:cubicBezTo>
                  <a:cubicBezTo>
                    <a:pt x="533" y="3069"/>
                    <a:pt x="639" y="3662"/>
                    <a:pt x="730" y="4102"/>
                  </a:cubicBezTo>
                  <a:cubicBezTo>
                    <a:pt x="776" y="4315"/>
                    <a:pt x="821" y="4482"/>
                    <a:pt x="852" y="4604"/>
                  </a:cubicBezTo>
                  <a:cubicBezTo>
                    <a:pt x="852" y="4665"/>
                    <a:pt x="867" y="4710"/>
                    <a:pt x="882" y="4741"/>
                  </a:cubicBezTo>
                  <a:cubicBezTo>
                    <a:pt x="882" y="4710"/>
                    <a:pt x="867" y="4665"/>
                    <a:pt x="867" y="4604"/>
                  </a:cubicBezTo>
                  <a:cubicBezTo>
                    <a:pt x="836" y="4482"/>
                    <a:pt x="806" y="4300"/>
                    <a:pt x="761" y="4087"/>
                  </a:cubicBezTo>
                  <a:cubicBezTo>
                    <a:pt x="685" y="3662"/>
                    <a:pt x="578" y="3054"/>
                    <a:pt x="472" y="2401"/>
                  </a:cubicBezTo>
                  <a:cubicBezTo>
                    <a:pt x="350" y="1733"/>
                    <a:pt x="244" y="1140"/>
                    <a:pt x="153" y="700"/>
                  </a:cubicBezTo>
                  <a:cubicBezTo>
                    <a:pt x="107" y="487"/>
                    <a:pt x="77" y="305"/>
                    <a:pt x="47" y="198"/>
                  </a:cubicBezTo>
                  <a:cubicBezTo>
                    <a:pt x="31" y="138"/>
                    <a:pt x="16" y="92"/>
                    <a:pt x="16" y="62"/>
                  </a:cubicBezTo>
                  <a:cubicBezTo>
                    <a:pt x="16" y="31"/>
                    <a:pt x="1" y="16"/>
                    <a:pt x="1" y="1"/>
                  </a:cubicBezTo>
                  <a:close/>
                  <a:moveTo>
                    <a:pt x="882" y="4741"/>
                  </a:moveTo>
                  <a:cubicBezTo>
                    <a:pt x="882" y="4756"/>
                    <a:pt x="882" y="4771"/>
                    <a:pt x="897" y="4786"/>
                  </a:cubicBezTo>
                  <a:cubicBezTo>
                    <a:pt x="897" y="4771"/>
                    <a:pt x="897" y="4756"/>
                    <a:pt x="882" y="474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7"/>
            <p:cNvSpPr/>
            <p:nvPr/>
          </p:nvSpPr>
          <p:spPr>
            <a:xfrm>
              <a:off x="5566246" y="3420875"/>
              <a:ext cx="190681" cy="864857"/>
            </a:xfrm>
            <a:custGeom>
              <a:avLst/>
              <a:gdLst/>
              <a:ahLst/>
              <a:cxnLst/>
              <a:rect l="l" t="t" r="r" b="b"/>
              <a:pathLst>
                <a:path w="1839" h="8341" extrusionOk="0">
                  <a:moveTo>
                    <a:pt x="0" y="0"/>
                  </a:moveTo>
                  <a:cubicBezTo>
                    <a:pt x="0" y="15"/>
                    <a:pt x="0" y="31"/>
                    <a:pt x="16" y="61"/>
                  </a:cubicBezTo>
                  <a:cubicBezTo>
                    <a:pt x="16" y="31"/>
                    <a:pt x="0" y="15"/>
                    <a:pt x="0" y="0"/>
                  </a:cubicBezTo>
                  <a:close/>
                  <a:moveTo>
                    <a:pt x="16" y="61"/>
                  </a:moveTo>
                  <a:lnTo>
                    <a:pt x="46" y="304"/>
                  </a:lnTo>
                  <a:cubicBezTo>
                    <a:pt x="76" y="517"/>
                    <a:pt x="137" y="836"/>
                    <a:pt x="198" y="1215"/>
                  </a:cubicBezTo>
                  <a:cubicBezTo>
                    <a:pt x="350" y="1975"/>
                    <a:pt x="562" y="3023"/>
                    <a:pt x="821" y="4178"/>
                  </a:cubicBezTo>
                  <a:cubicBezTo>
                    <a:pt x="1079" y="5332"/>
                    <a:pt x="1337" y="6381"/>
                    <a:pt x="1520" y="7125"/>
                  </a:cubicBezTo>
                  <a:cubicBezTo>
                    <a:pt x="1611" y="7505"/>
                    <a:pt x="1687" y="7809"/>
                    <a:pt x="1747" y="8021"/>
                  </a:cubicBezTo>
                  <a:lnTo>
                    <a:pt x="1808" y="8264"/>
                  </a:lnTo>
                  <a:cubicBezTo>
                    <a:pt x="1808" y="8295"/>
                    <a:pt x="1823" y="8310"/>
                    <a:pt x="1823" y="8325"/>
                  </a:cubicBezTo>
                  <a:cubicBezTo>
                    <a:pt x="1823" y="8340"/>
                    <a:pt x="1823" y="8340"/>
                    <a:pt x="1839" y="8340"/>
                  </a:cubicBezTo>
                  <a:cubicBezTo>
                    <a:pt x="1839" y="8340"/>
                    <a:pt x="1839" y="8325"/>
                    <a:pt x="1839" y="8325"/>
                  </a:cubicBezTo>
                  <a:cubicBezTo>
                    <a:pt x="1823" y="8310"/>
                    <a:pt x="1823" y="8295"/>
                    <a:pt x="1823" y="8264"/>
                  </a:cubicBezTo>
                  <a:cubicBezTo>
                    <a:pt x="1808" y="8203"/>
                    <a:pt x="1793" y="8112"/>
                    <a:pt x="1763" y="8021"/>
                  </a:cubicBezTo>
                  <a:cubicBezTo>
                    <a:pt x="1717" y="7809"/>
                    <a:pt x="1641" y="7489"/>
                    <a:pt x="1550" y="7125"/>
                  </a:cubicBezTo>
                  <a:cubicBezTo>
                    <a:pt x="1383" y="6365"/>
                    <a:pt x="1125" y="5317"/>
                    <a:pt x="866" y="4163"/>
                  </a:cubicBezTo>
                  <a:cubicBezTo>
                    <a:pt x="608" y="3008"/>
                    <a:pt x="380" y="1960"/>
                    <a:pt x="243" y="1200"/>
                  </a:cubicBezTo>
                  <a:cubicBezTo>
                    <a:pt x="168" y="820"/>
                    <a:pt x="107" y="517"/>
                    <a:pt x="61" y="304"/>
                  </a:cubicBezTo>
                  <a:cubicBezTo>
                    <a:pt x="46" y="198"/>
                    <a:pt x="31" y="122"/>
                    <a:pt x="16" y="6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7"/>
            <p:cNvSpPr/>
            <p:nvPr/>
          </p:nvSpPr>
          <p:spPr>
            <a:xfrm>
              <a:off x="6712918" y="3088455"/>
              <a:ext cx="477377" cy="1411498"/>
            </a:xfrm>
            <a:custGeom>
              <a:avLst/>
              <a:gdLst/>
              <a:ahLst/>
              <a:cxnLst/>
              <a:rect l="l" t="t" r="r" b="b"/>
              <a:pathLst>
                <a:path w="4604" h="13613" extrusionOk="0">
                  <a:moveTo>
                    <a:pt x="168" y="1"/>
                  </a:moveTo>
                  <a:lnTo>
                    <a:pt x="1" y="7748"/>
                  </a:lnTo>
                  <a:lnTo>
                    <a:pt x="1125" y="13612"/>
                  </a:lnTo>
                  <a:lnTo>
                    <a:pt x="4604" y="13612"/>
                  </a:lnTo>
                  <a:cubicBezTo>
                    <a:pt x="4604" y="13612"/>
                    <a:pt x="2659" y="1900"/>
                    <a:pt x="1869" y="1049"/>
                  </a:cubicBezTo>
                  <a:cubicBezTo>
                    <a:pt x="1414" y="548"/>
                    <a:pt x="821" y="183"/>
                    <a:pt x="1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7"/>
            <p:cNvSpPr/>
            <p:nvPr/>
          </p:nvSpPr>
          <p:spPr>
            <a:xfrm>
              <a:off x="6694047" y="3324758"/>
              <a:ext cx="89897" cy="986172"/>
            </a:xfrm>
            <a:custGeom>
              <a:avLst/>
              <a:gdLst/>
              <a:ahLst/>
              <a:cxnLst/>
              <a:rect l="l" t="t" r="r" b="b"/>
              <a:pathLst>
                <a:path w="867" h="9511" extrusionOk="0">
                  <a:moveTo>
                    <a:pt x="866" y="0"/>
                  </a:moveTo>
                  <a:cubicBezTo>
                    <a:pt x="866" y="16"/>
                    <a:pt x="851" y="46"/>
                    <a:pt x="851" y="61"/>
                  </a:cubicBezTo>
                  <a:cubicBezTo>
                    <a:pt x="851" y="137"/>
                    <a:pt x="851" y="228"/>
                    <a:pt x="836" y="350"/>
                  </a:cubicBezTo>
                  <a:cubicBezTo>
                    <a:pt x="821" y="593"/>
                    <a:pt x="790" y="942"/>
                    <a:pt x="760" y="1368"/>
                  </a:cubicBezTo>
                  <a:cubicBezTo>
                    <a:pt x="684" y="2234"/>
                    <a:pt x="563" y="3419"/>
                    <a:pt x="426" y="4740"/>
                  </a:cubicBezTo>
                  <a:cubicBezTo>
                    <a:pt x="289" y="6047"/>
                    <a:pt x="168" y="7247"/>
                    <a:pt x="107" y="8113"/>
                  </a:cubicBezTo>
                  <a:cubicBezTo>
                    <a:pt x="61" y="8538"/>
                    <a:pt x="46" y="8887"/>
                    <a:pt x="31" y="9130"/>
                  </a:cubicBezTo>
                  <a:cubicBezTo>
                    <a:pt x="16" y="9252"/>
                    <a:pt x="16" y="9343"/>
                    <a:pt x="16" y="9404"/>
                  </a:cubicBezTo>
                  <a:cubicBezTo>
                    <a:pt x="31" y="9343"/>
                    <a:pt x="31" y="9252"/>
                    <a:pt x="46" y="9130"/>
                  </a:cubicBezTo>
                  <a:cubicBezTo>
                    <a:pt x="61" y="8887"/>
                    <a:pt x="92" y="8538"/>
                    <a:pt x="137" y="8113"/>
                  </a:cubicBezTo>
                  <a:cubicBezTo>
                    <a:pt x="213" y="7247"/>
                    <a:pt x="335" y="6062"/>
                    <a:pt x="471" y="4740"/>
                  </a:cubicBezTo>
                  <a:cubicBezTo>
                    <a:pt x="608" y="3434"/>
                    <a:pt x="730" y="2234"/>
                    <a:pt x="790" y="1368"/>
                  </a:cubicBezTo>
                  <a:cubicBezTo>
                    <a:pt x="821" y="942"/>
                    <a:pt x="851" y="593"/>
                    <a:pt x="851" y="350"/>
                  </a:cubicBezTo>
                  <a:cubicBezTo>
                    <a:pt x="866" y="228"/>
                    <a:pt x="866" y="137"/>
                    <a:pt x="866" y="61"/>
                  </a:cubicBezTo>
                  <a:lnTo>
                    <a:pt x="866" y="0"/>
                  </a:lnTo>
                  <a:close/>
                  <a:moveTo>
                    <a:pt x="16" y="9480"/>
                  </a:moveTo>
                  <a:cubicBezTo>
                    <a:pt x="0" y="9495"/>
                    <a:pt x="0" y="9495"/>
                    <a:pt x="16" y="9510"/>
                  </a:cubicBezTo>
                  <a:cubicBezTo>
                    <a:pt x="16" y="9495"/>
                    <a:pt x="16" y="9495"/>
                    <a:pt x="16" y="948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7"/>
            <p:cNvSpPr/>
            <p:nvPr/>
          </p:nvSpPr>
          <p:spPr>
            <a:xfrm>
              <a:off x="6226212" y="3830335"/>
              <a:ext cx="4873" cy="669614"/>
            </a:xfrm>
            <a:custGeom>
              <a:avLst/>
              <a:gdLst/>
              <a:ahLst/>
              <a:cxnLst/>
              <a:rect l="l" t="t" r="r" b="b"/>
              <a:pathLst>
                <a:path w="47" h="6458" extrusionOk="0">
                  <a:moveTo>
                    <a:pt x="31" y="1"/>
                  </a:moveTo>
                  <a:cubicBezTo>
                    <a:pt x="16" y="1"/>
                    <a:pt x="1" y="1444"/>
                    <a:pt x="1" y="3221"/>
                  </a:cubicBezTo>
                  <a:cubicBezTo>
                    <a:pt x="1" y="5014"/>
                    <a:pt x="16" y="6457"/>
                    <a:pt x="31" y="6457"/>
                  </a:cubicBezTo>
                  <a:cubicBezTo>
                    <a:pt x="31" y="6457"/>
                    <a:pt x="46" y="5014"/>
                    <a:pt x="46" y="3221"/>
                  </a:cubicBezTo>
                  <a:cubicBezTo>
                    <a:pt x="46" y="1444"/>
                    <a:pt x="31" y="1"/>
                    <a:pt x="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7"/>
            <p:cNvSpPr/>
            <p:nvPr/>
          </p:nvSpPr>
          <p:spPr>
            <a:xfrm>
              <a:off x="5986799" y="3997374"/>
              <a:ext cx="449071" cy="135520"/>
            </a:xfrm>
            <a:custGeom>
              <a:avLst/>
              <a:gdLst/>
              <a:ahLst/>
              <a:cxnLst/>
              <a:rect l="l" t="t" r="r" b="b"/>
              <a:pathLst>
                <a:path w="4331" h="1307" extrusionOk="0">
                  <a:moveTo>
                    <a:pt x="0" y="0"/>
                  </a:moveTo>
                  <a:cubicBezTo>
                    <a:pt x="16" y="0"/>
                    <a:pt x="31" y="15"/>
                    <a:pt x="46" y="15"/>
                  </a:cubicBezTo>
                  <a:cubicBezTo>
                    <a:pt x="31" y="0"/>
                    <a:pt x="16" y="0"/>
                    <a:pt x="0" y="0"/>
                  </a:cubicBezTo>
                  <a:close/>
                  <a:moveTo>
                    <a:pt x="46" y="15"/>
                  </a:moveTo>
                  <a:lnTo>
                    <a:pt x="168" y="76"/>
                  </a:lnTo>
                  <a:cubicBezTo>
                    <a:pt x="274" y="122"/>
                    <a:pt x="441" y="198"/>
                    <a:pt x="639" y="274"/>
                  </a:cubicBezTo>
                  <a:cubicBezTo>
                    <a:pt x="1155" y="486"/>
                    <a:pt x="1672" y="684"/>
                    <a:pt x="2203" y="836"/>
                  </a:cubicBezTo>
                  <a:cubicBezTo>
                    <a:pt x="2735" y="1003"/>
                    <a:pt x="3282" y="1124"/>
                    <a:pt x="3829" y="1231"/>
                  </a:cubicBezTo>
                  <a:cubicBezTo>
                    <a:pt x="4041" y="1261"/>
                    <a:pt x="4209" y="1291"/>
                    <a:pt x="4330" y="1307"/>
                  </a:cubicBezTo>
                  <a:cubicBezTo>
                    <a:pt x="4209" y="1276"/>
                    <a:pt x="4041" y="1246"/>
                    <a:pt x="3829" y="1200"/>
                  </a:cubicBezTo>
                  <a:cubicBezTo>
                    <a:pt x="3419" y="1109"/>
                    <a:pt x="2841" y="988"/>
                    <a:pt x="2218" y="790"/>
                  </a:cubicBezTo>
                  <a:cubicBezTo>
                    <a:pt x="1596" y="608"/>
                    <a:pt x="1034" y="410"/>
                    <a:pt x="639" y="258"/>
                  </a:cubicBezTo>
                  <a:cubicBezTo>
                    <a:pt x="441" y="167"/>
                    <a:pt x="289" y="107"/>
                    <a:pt x="183" y="61"/>
                  </a:cubicBezTo>
                  <a:lnTo>
                    <a:pt x="46" y="15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7"/>
            <p:cNvSpPr/>
            <p:nvPr/>
          </p:nvSpPr>
          <p:spPr>
            <a:xfrm>
              <a:off x="6155291" y="4181626"/>
              <a:ext cx="176580" cy="25611"/>
            </a:xfrm>
            <a:custGeom>
              <a:avLst/>
              <a:gdLst/>
              <a:ahLst/>
              <a:cxnLst/>
              <a:rect l="l" t="t" r="r" b="b"/>
              <a:pathLst>
                <a:path w="1703" h="247" extrusionOk="0">
                  <a:moveTo>
                    <a:pt x="1702" y="1"/>
                  </a:moveTo>
                  <a:lnTo>
                    <a:pt x="1702" y="1"/>
                  </a:lnTo>
                  <a:cubicBezTo>
                    <a:pt x="1414" y="31"/>
                    <a:pt x="1125" y="61"/>
                    <a:pt x="852" y="107"/>
                  </a:cubicBezTo>
                  <a:cubicBezTo>
                    <a:pt x="563" y="137"/>
                    <a:pt x="290" y="183"/>
                    <a:pt x="1" y="244"/>
                  </a:cubicBezTo>
                  <a:cubicBezTo>
                    <a:pt x="3" y="246"/>
                    <a:pt x="11" y="247"/>
                    <a:pt x="24" y="247"/>
                  </a:cubicBezTo>
                  <a:cubicBezTo>
                    <a:pt x="116" y="247"/>
                    <a:pt x="455" y="203"/>
                    <a:pt x="852" y="137"/>
                  </a:cubicBezTo>
                  <a:cubicBezTo>
                    <a:pt x="1323" y="77"/>
                    <a:pt x="1702" y="16"/>
                    <a:pt x="170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7"/>
            <p:cNvSpPr/>
            <p:nvPr/>
          </p:nvSpPr>
          <p:spPr>
            <a:xfrm>
              <a:off x="6725568" y="3417661"/>
              <a:ext cx="89897" cy="543530"/>
            </a:xfrm>
            <a:custGeom>
              <a:avLst/>
              <a:gdLst/>
              <a:ahLst/>
              <a:cxnLst/>
              <a:rect l="l" t="t" r="r" b="b"/>
              <a:pathLst>
                <a:path w="867" h="5242" extrusionOk="0">
                  <a:moveTo>
                    <a:pt x="547" y="1"/>
                  </a:moveTo>
                  <a:lnTo>
                    <a:pt x="547" y="1"/>
                  </a:lnTo>
                  <a:cubicBezTo>
                    <a:pt x="289" y="1702"/>
                    <a:pt x="213" y="3495"/>
                    <a:pt x="0" y="5242"/>
                  </a:cubicBezTo>
                  <a:lnTo>
                    <a:pt x="31" y="5242"/>
                  </a:lnTo>
                  <a:cubicBezTo>
                    <a:pt x="684" y="3586"/>
                    <a:pt x="866" y="1763"/>
                    <a:pt x="547" y="1"/>
                  </a:cubicBezTo>
                  <a:close/>
                </a:path>
              </a:pathLst>
            </a:custGeom>
            <a:solidFill>
              <a:srgbClr val="14192E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7"/>
            <p:cNvSpPr/>
            <p:nvPr/>
          </p:nvSpPr>
          <p:spPr>
            <a:xfrm>
              <a:off x="5323618" y="3685484"/>
              <a:ext cx="94667" cy="299035"/>
            </a:xfrm>
            <a:custGeom>
              <a:avLst/>
              <a:gdLst/>
              <a:ahLst/>
              <a:cxnLst/>
              <a:rect l="l" t="t" r="r" b="b"/>
              <a:pathLst>
                <a:path w="913" h="2884" extrusionOk="0">
                  <a:moveTo>
                    <a:pt x="1" y="0"/>
                  </a:moveTo>
                  <a:lnTo>
                    <a:pt x="1" y="0"/>
                  </a:lnTo>
                  <a:cubicBezTo>
                    <a:pt x="13" y="17"/>
                    <a:pt x="24" y="35"/>
                    <a:pt x="36" y="52"/>
                  </a:cubicBezTo>
                  <a:lnTo>
                    <a:pt x="36" y="52"/>
                  </a:lnTo>
                  <a:cubicBezTo>
                    <a:pt x="34" y="45"/>
                    <a:pt x="33" y="38"/>
                    <a:pt x="31" y="31"/>
                  </a:cubicBezTo>
                  <a:lnTo>
                    <a:pt x="1" y="0"/>
                  </a:lnTo>
                  <a:close/>
                  <a:moveTo>
                    <a:pt x="36" y="52"/>
                  </a:moveTo>
                  <a:cubicBezTo>
                    <a:pt x="217" y="941"/>
                    <a:pt x="413" y="1830"/>
                    <a:pt x="593" y="2720"/>
                  </a:cubicBezTo>
                  <a:cubicBezTo>
                    <a:pt x="609" y="2780"/>
                    <a:pt x="624" y="2841"/>
                    <a:pt x="669" y="2871"/>
                  </a:cubicBezTo>
                  <a:cubicBezTo>
                    <a:pt x="690" y="2880"/>
                    <a:pt x="711" y="2883"/>
                    <a:pt x="732" y="2883"/>
                  </a:cubicBezTo>
                  <a:cubicBezTo>
                    <a:pt x="790" y="2883"/>
                    <a:pt x="845" y="2855"/>
                    <a:pt x="867" y="2811"/>
                  </a:cubicBezTo>
                  <a:cubicBezTo>
                    <a:pt x="897" y="2735"/>
                    <a:pt x="912" y="2644"/>
                    <a:pt x="897" y="2568"/>
                  </a:cubicBezTo>
                  <a:cubicBezTo>
                    <a:pt x="823" y="1677"/>
                    <a:pt x="531" y="800"/>
                    <a:pt x="36" y="52"/>
                  </a:cubicBezTo>
                  <a:close/>
                </a:path>
              </a:pathLst>
            </a:custGeom>
            <a:solidFill>
              <a:srgbClr val="14192E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7"/>
            <p:cNvSpPr/>
            <p:nvPr/>
          </p:nvSpPr>
          <p:spPr>
            <a:xfrm>
              <a:off x="6264058" y="3126301"/>
              <a:ext cx="305671" cy="628554"/>
            </a:xfrm>
            <a:custGeom>
              <a:avLst/>
              <a:gdLst/>
              <a:ahLst/>
              <a:cxnLst/>
              <a:rect l="l" t="t" r="r" b="b"/>
              <a:pathLst>
                <a:path w="2948" h="6062" extrusionOk="0">
                  <a:moveTo>
                    <a:pt x="2613" y="0"/>
                  </a:moveTo>
                  <a:lnTo>
                    <a:pt x="1914" y="335"/>
                  </a:lnTo>
                  <a:lnTo>
                    <a:pt x="2552" y="593"/>
                  </a:lnTo>
                  <a:lnTo>
                    <a:pt x="0" y="6062"/>
                  </a:lnTo>
                  <a:lnTo>
                    <a:pt x="2947" y="608"/>
                  </a:lnTo>
                  <a:lnTo>
                    <a:pt x="2264" y="350"/>
                  </a:lnTo>
                  <a:lnTo>
                    <a:pt x="2704" y="152"/>
                  </a:lnTo>
                  <a:lnTo>
                    <a:pt x="2613" y="0"/>
                  </a:lnTo>
                  <a:close/>
                </a:path>
              </a:pathLst>
            </a:custGeom>
            <a:solidFill>
              <a:srgbClr val="14192E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7"/>
            <p:cNvSpPr/>
            <p:nvPr/>
          </p:nvSpPr>
          <p:spPr>
            <a:xfrm>
              <a:off x="6363286" y="3750081"/>
              <a:ext cx="286800" cy="85127"/>
            </a:xfrm>
            <a:custGeom>
              <a:avLst/>
              <a:gdLst/>
              <a:ahLst/>
              <a:cxnLst/>
              <a:rect l="l" t="t" r="r" b="b"/>
              <a:pathLst>
                <a:path w="2766" h="821" extrusionOk="0">
                  <a:moveTo>
                    <a:pt x="15" y="0"/>
                  </a:moveTo>
                  <a:lnTo>
                    <a:pt x="0" y="31"/>
                  </a:lnTo>
                  <a:lnTo>
                    <a:pt x="0" y="820"/>
                  </a:lnTo>
                  <a:lnTo>
                    <a:pt x="1975" y="820"/>
                  </a:lnTo>
                  <a:lnTo>
                    <a:pt x="2552" y="805"/>
                  </a:lnTo>
                  <a:lnTo>
                    <a:pt x="1960" y="805"/>
                  </a:lnTo>
                  <a:lnTo>
                    <a:pt x="46" y="790"/>
                  </a:lnTo>
                  <a:lnTo>
                    <a:pt x="46" y="790"/>
                  </a:lnTo>
                  <a:lnTo>
                    <a:pt x="46" y="441"/>
                  </a:lnTo>
                  <a:lnTo>
                    <a:pt x="46" y="61"/>
                  </a:lnTo>
                  <a:lnTo>
                    <a:pt x="2736" y="61"/>
                  </a:lnTo>
                  <a:cubicBezTo>
                    <a:pt x="2750" y="296"/>
                    <a:pt x="2750" y="474"/>
                    <a:pt x="2750" y="608"/>
                  </a:cubicBezTo>
                  <a:lnTo>
                    <a:pt x="2750" y="760"/>
                  </a:lnTo>
                  <a:cubicBezTo>
                    <a:pt x="2750" y="790"/>
                    <a:pt x="2750" y="805"/>
                    <a:pt x="2750" y="820"/>
                  </a:cubicBezTo>
                  <a:cubicBezTo>
                    <a:pt x="2750" y="805"/>
                    <a:pt x="2765" y="775"/>
                    <a:pt x="2765" y="760"/>
                  </a:cubicBezTo>
                  <a:lnTo>
                    <a:pt x="2765" y="608"/>
                  </a:lnTo>
                  <a:cubicBezTo>
                    <a:pt x="2765" y="471"/>
                    <a:pt x="2765" y="274"/>
                    <a:pt x="2765" y="31"/>
                  </a:cubicBezTo>
                  <a:lnTo>
                    <a:pt x="2765" y="15"/>
                  </a:lnTo>
                  <a:lnTo>
                    <a:pt x="2750" y="15"/>
                  </a:lnTo>
                  <a:cubicBezTo>
                    <a:pt x="2127" y="0"/>
                    <a:pt x="1124" y="0"/>
                    <a:pt x="1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7"/>
            <p:cNvSpPr/>
            <p:nvPr/>
          </p:nvSpPr>
          <p:spPr>
            <a:xfrm>
              <a:off x="5500093" y="3234965"/>
              <a:ext cx="48940" cy="149725"/>
            </a:xfrm>
            <a:custGeom>
              <a:avLst/>
              <a:gdLst/>
              <a:ahLst/>
              <a:cxnLst/>
              <a:rect l="l" t="t" r="r" b="b"/>
              <a:pathLst>
                <a:path w="472" h="1444" extrusionOk="0">
                  <a:moveTo>
                    <a:pt x="0" y="1"/>
                  </a:moveTo>
                  <a:cubicBezTo>
                    <a:pt x="61" y="244"/>
                    <a:pt x="137" y="487"/>
                    <a:pt x="213" y="730"/>
                  </a:cubicBezTo>
                  <a:cubicBezTo>
                    <a:pt x="289" y="973"/>
                    <a:pt x="380" y="1216"/>
                    <a:pt x="471" y="1444"/>
                  </a:cubicBezTo>
                  <a:cubicBezTo>
                    <a:pt x="411" y="1201"/>
                    <a:pt x="350" y="958"/>
                    <a:pt x="259" y="715"/>
                  </a:cubicBezTo>
                  <a:cubicBezTo>
                    <a:pt x="183" y="471"/>
                    <a:pt x="107" y="24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7"/>
            <p:cNvSpPr/>
            <p:nvPr/>
          </p:nvSpPr>
          <p:spPr>
            <a:xfrm>
              <a:off x="6779071" y="3153052"/>
              <a:ext cx="14309" cy="100888"/>
            </a:xfrm>
            <a:custGeom>
              <a:avLst/>
              <a:gdLst/>
              <a:ahLst/>
              <a:cxnLst/>
              <a:rect l="l" t="t" r="r" b="b"/>
              <a:pathLst>
                <a:path w="138" h="973" extrusionOk="0">
                  <a:moveTo>
                    <a:pt x="137" y="1"/>
                  </a:moveTo>
                  <a:cubicBezTo>
                    <a:pt x="92" y="153"/>
                    <a:pt x="62" y="320"/>
                    <a:pt x="46" y="472"/>
                  </a:cubicBezTo>
                  <a:cubicBezTo>
                    <a:pt x="16" y="639"/>
                    <a:pt x="1" y="806"/>
                    <a:pt x="1" y="973"/>
                  </a:cubicBezTo>
                  <a:cubicBezTo>
                    <a:pt x="46" y="806"/>
                    <a:pt x="77" y="654"/>
                    <a:pt x="92" y="487"/>
                  </a:cubicBezTo>
                  <a:cubicBezTo>
                    <a:pt x="122" y="320"/>
                    <a:pt x="137" y="153"/>
                    <a:pt x="13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7"/>
            <p:cNvSpPr/>
            <p:nvPr/>
          </p:nvSpPr>
          <p:spPr>
            <a:xfrm>
              <a:off x="6305014" y="2547210"/>
              <a:ext cx="327653" cy="366121"/>
            </a:xfrm>
            <a:custGeom>
              <a:avLst/>
              <a:gdLst/>
              <a:ahLst/>
              <a:cxnLst/>
              <a:rect l="l" t="t" r="r" b="b"/>
              <a:pathLst>
                <a:path w="3160" h="3531" extrusionOk="0">
                  <a:moveTo>
                    <a:pt x="1793" y="1"/>
                  </a:moveTo>
                  <a:cubicBezTo>
                    <a:pt x="1747" y="1"/>
                    <a:pt x="1702" y="4"/>
                    <a:pt x="1656" y="10"/>
                  </a:cubicBezTo>
                  <a:lnTo>
                    <a:pt x="1702" y="56"/>
                  </a:lnTo>
                  <a:cubicBezTo>
                    <a:pt x="1631" y="34"/>
                    <a:pt x="1560" y="25"/>
                    <a:pt x="1489" y="25"/>
                  </a:cubicBezTo>
                  <a:cubicBezTo>
                    <a:pt x="1108" y="25"/>
                    <a:pt x="745" y="315"/>
                    <a:pt x="501" y="648"/>
                  </a:cubicBezTo>
                  <a:cubicBezTo>
                    <a:pt x="198" y="1058"/>
                    <a:pt x="0" y="1560"/>
                    <a:pt x="31" y="2076"/>
                  </a:cubicBezTo>
                  <a:cubicBezTo>
                    <a:pt x="46" y="2577"/>
                    <a:pt x="304" y="3094"/>
                    <a:pt x="760" y="3352"/>
                  </a:cubicBezTo>
                  <a:cubicBezTo>
                    <a:pt x="965" y="3474"/>
                    <a:pt x="1200" y="3531"/>
                    <a:pt x="1437" y="3531"/>
                  </a:cubicBezTo>
                  <a:cubicBezTo>
                    <a:pt x="1762" y="3531"/>
                    <a:pt x="2091" y="3424"/>
                    <a:pt x="2355" y="3231"/>
                  </a:cubicBezTo>
                  <a:cubicBezTo>
                    <a:pt x="2811" y="2896"/>
                    <a:pt x="3084" y="2350"/>
                    <a:pt x="3130" y="1787"/>
                  </a:cubicBezTo>
                  <a:cubicBezTo>
                    <a:pt x="3160" y="1347"/>
                    <a:pt x="3054" y="906"/>
                    <a:pt x="2795" y="542"/>
                  </a:cubicBezTo>
                  <a:cubicBezTo>
                    <a:pt x="2564" y="229"/>
                    <a:pt x="2186" y="1"/>
                    <a:pt x="17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7"/>
            <p:cNvSpPr/>
            <p:nvPr/>
          </p:nvSpPr>
          <p:spPr>
            <a:xfrm>
              <a:off x="6379047" y="2203177"/>
              <a:ext cx="212663" cy="619222"/>
            </a:xfrm>
            <a:custGeom>
              <a:avLst/>
              <a:gdLst/>
              <a:ahLst/>
              <a:cxnLst/>
              <a:rect l="l" t="t" r="r" b="b"/>
              <a:pathLst>
                <a:path w="2051" h="5972" extrusionOk="0">
                  <a:moveTo>
                    <a:pt x="1290" y="0"/>
                  </a:moveTo>
                  <a:cubicBezTo>
                    <a:pt x="1040" y="0"/>
                    <a:pt x="739" y="729"/>
                    <a:pt x="486" y="806"/>
                  </a:cubicBezTo>
                  <a:cubicBezTo>
                    <a:pt x="274" y="867"/>
                    <a:pt x="122" y="1065"/>
                    <a:pt x="61" y="1277"/>
                  </a:cubicBezTo>
                  <a:cubicBezTo>
                    <a:pt x="15" y="1490"/>
                    <a:pt x="0" y="1718"/>
                    <a:pt x="15" y="1930"/>
                  </a:cubicBezTo>
                  <a:cubicBezTo>
                    <a:pt x="61" y="3283"/>
                    <a:pt x="106" y="4619"/>
                    <a:pt x="152" y="5971"/>
                  </a:cubicBezTo>
                  <a:cubicBezTo>
                    <a:pt x="957" y="5592"/>
                    <a:pt x="1595" y="4695"/>
                    <a:pt x="1823" y="3845"/>
                  </a:cubicBezTo>
                  <a:cubicBezTo>
                    <a:pt x="2051" y="2979"/>
                    <a:pt x="1793" y="1247"/>
                    <a:pt x="1550" y="396"/>
                  </a:cubicBezTo>
                  <a:cubicBezTo>
                    <a:pt x="1474" y="106"/>
                    <a:pt x="1386" y="0"/>
                    <a:pt x="12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7"/>
            <p:cNvSpPr/>
            <p:nvPr/>
          </p:nvSpPr>
          <p:spPr>
            <a:xfrm>
              <a:off x="5678020" y="1900722"/>
              <a:ext cx="595581" cy="892024"/>
            </a:xfrm>
            <a:custGeom>
              <a:avLst/>
              <a:gdLst/>
              <a:ahLst/>
              <a:cxnLst/>
              <a:rect l="l" t="t" r="r" b="b"/>
              <a:pathLst>
                <a:path w="5744" h="8603" extrusionOk="0">
                  <a:moveTo>
                    <a:pt x="3426" y="1"/>
                  </a:moveTo>
                  <a:cubicBezTo>
                    <a:pt x="2769" y="1"/>
                    <a:pt x="2252" y="254"/>
                    <a:pt x="1930" y="503"/>
                  </a:cubicBezTo>
                  <a:cubicBezTo>
                    <a:pt x="1399" y="913"/>
                    <a:pt x="1095" y="1536"/>
                    <a:pt x="897" y="2174"/>
                  </a:cubicBezTo>
                  <a:cubicBezTo>
                    <a:pt x="715" y="2812"/>
                    <a:pt x="624" y="3465"/>
                    <a:pt x="472" y="4118"/>
                  </a:cubicBezTo>
                  <a:cubicBezTo>
                    <a:pt x="335" y="4665"/>
                    <a:pt x="153" y="5197"/>
                    <a:pt x="77" y="5744"/>
                  </a:cubicBezTo>
                  <a:cubicBezTo>
                    <a:pt x="1" y="6291"/>
                    <a:pt x="47" y="6883"/>
                    <a:pt x="320" y="7369"/>
                  </a:cubicBezTo>
                  <a:cubicBezTo>
                    <a:pt x="593" y="7825"/>
                    <a:pt x="1064" y="8144"/>
                    <a:pt x="1505" y="8433"/>
                  </a:cubicBezTo>
                  <a:cubicBezTo>
                    <a:pt x="1638" y="8517"/>
                    <a:pt x="1781" y="8602"/>
                    <a:pt x="1934" y="8602"/>
                  </a:cubicBezTo>
                  <a:cubicBezTo>
                    <a:pt x="1973" y="8602"/>
                    <a:pt x="2012" y="8597"/>
                    <a:pt x="2052" y="8585"/>
                  </a:cubicBezTo>
                  <a:cubicBezTo>
                    <a:pt x="2173" y="8554"/>
                    <a:pt x="2265" y="8433"/>
                    <a:pt x="2356" y="8311"/>
                  </a:cubicBezTo>
                  <a:cubicBezTo>
                    <a:pt x="3799" y="6230"/>
                    <a:pt x="4953" y="3951"/>
                    <a:pt x="5743" y="1536"/>
                  </a:cubicBezTo>
                  <a:lnTo>
                    <a:pt x="4877" y="396"/>
                  </a:lnTo>
                  <a:cubicBezTo>
                    <a:pt x="4344" y="109"/>
                    <a:pt x="3855" y="1"/>
                    <a:pt x="3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5791453" y="2004824"/>
              <a:ext cx="609682" cy="1181415"/>
            </a:xfrm>
            <a:custGeom>
              <a:avLst/>
              <a:gdLst/>
              <a:ahLst/>
              <a:cxnLst/>
              <a:rect l="l" t="t" r="r" b="b"/>
              <a:pathLst>
                <a:path w="5880" h="11394" extrusionOk="0">
                  <a:moveTo>
                    <a:pt x="2948" y="0"/>
                  </a:moveTo>
                  <a:lnTo>
                    <a:pt x="2340" y="76"/>
                  </a:lnTo>
                  <a:cubicBezTo>
                    <a:pt x="973" y="76"/>
                    <a:pt x="31" y="1565"/>
                    <a:pt x="16" y="2674"/>
                  </a:cubicBezTo>
                  <a:cubicBezTo>
                    <a:pt x="1" y="3904"/>
                    <a:pt x="16" y="5408"/>
                    <a:pt x="213" y="6320"/>
                  </a:cubicBezTo>
                  <a:cubicBezTo>
                    <a:pt x="593" y="8143"/>
                    <a:pt x="2021" y="8310"/>
                    <a:pt x="2021" y="8310"/>
                  </a:cubicBezTo>
                  <a:cubicBezTo>
                    <a:pt x="2021" y="8310"/>
                    <a:pt x="2006" y="8796"/>
                    <a:pt x="1991" y="9419"/>
                  </a:cubicBezTo>
                  <a:cubicBezTo>
                    <a:pt x="1960" y="10482"/>
                    <a:pt x="2811" y="11363"/>
                    <a:pt x="3875" y="11394"/>
                  </a:cubicBezTo>
                  <a:lnTo>
                    <a:pt x="3966" y="11394"/>
                  </a:lnTo>
                  <a:cubicBezTo>
                    <a:pt x="5014" y="11363"/>
                    <a:pt x="5849" y="10513"/>
                    <a:pt x="5849" y="9464"/>
                  </a:cubicBezTo>
                  <a:lnTo>
                    <a:pt x="5880" y="1565"/>
                  </a:lnTo>
                  <a:cubicBezTo>
                    <a:pt x="5865" y="1231"/>
                    <a:pt x="5606" y="957"/>
                    <a:pt x="5272" y="942"/>
                  </a:cubicBezTo>
                  <a:lnTo>
                    <a:pt x="2948" y="0"/>
                  </a:lnTo>
                  <a:close/>
                </a:path>
              </a:pathLst>
            </a:custGeom>
            <a:solidFill>
              <a:srgbClr val="DB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>
              <a:off x="5854495" y="2387532"/>
              <a:ext cx="48940" cy="47385"/>
            </a:xfrm>
            <a:custGeom>
              <a:avLst/>
              <a:gdLst/>
              <a:ahLst/>
              <a:cxnLst/>
              <a:rect l="l" t="t" r="r" b="b"/>
              <a:pathLst>
                <a:path w="472" h="457" extrusionOk="0">
                  <a:moveTo>
                    <a:pt x="228" y="1"/>
                  </a:moveTo>
                  <a:cubicBezTo>
                    <a:pt x="107" y="1"/>
                    <a:pt x="0" y="107"/>
                    <a:pt x="0" y="228"/>
                  </a:cubicBezTo>
                  <a:cubicBezTo>
                    <a:pt x="0" y="365"/>
                    <a:pt x="107" y="456"/>
                    <a:pt x="228" y="456"/>
                  </a:cubicBezTo>
                  <a:cubicBezTo>
                    <a:pt x="365" y="456"/>
                    <a:pt x="456" y="365"/>
                    <a:pt x="471" y="244"/>
                  </a:cubicBezTo>
                  <a:cubicBezTo>
                    <a:pt x="471" y="228"/>
                    <a:pt x="471" y="228"/>
                    <a:pt x="471" y="228"/>
                  </a:cubicBezTo>
                  <a:cubicBezTo>
                    <a:pt x="456" y="107"/>
                    <a:pt x="350" y="1"/>
                    <a:pt x="2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>
              <a:off x="5840290" y="2319410"/>
              <a:ext cx="99333" cy="27685"/>
            </a:xfrm>
            <a:custGeom>
              <a:avLst/>
              <a:gdLst/>
              <a:ahLst/>
              <a:cxnLst/>
              <a:rect l="l" t="t" r="r" b="b"/>
              <a:pathLst>
                <a:path w="958" h="267" extrusionOk="0">
                  <a:moveTo>
                    <a:pt x="539" y="1"/>
                  </a:moveTo>
                  <a:cubicBezTo>
                    <a:pt x="517" y="1"/>
                    <a:pt x="494" y="2"/>
                    <a:pt x="472" y="4"/>
                  </a:cubicBezTo>
                  <a:cubicBezTo>
                    <a:pt x="335" y="4"/>
                    <a:pt x="213" y="50"/>
                    <a:pt x="107" y="141"/>
                  </a:cubicBezTo>
                  <a:cubicBezTo>
                    <a:pt x="31" y="202"/>
                    <a:pt x="1" y="263"/>
                    <a:pt x="16" y="263"/>
                  </a:cubicBezTo>
                  <a:cubicBezTo>
                    <a:pt x="19" y="266"/>
                    <a:pt x="23" y="267"/>
                    <a:pt x="29" y="267"/>
                  </a:cubicBezTo>
                  <a:cubicBezTo>
                    <a:pt x="83" y="267"/>
                    <a:pt x="254" y="155"/>
                    <a:pt x="487" y="141"/>
                  </a:cubicBezTo>
                  <a:cubicBezTo>
                    <a:pt x="700" y="141"/>
                    <a:pt x="877" y="222"/>
                    <a:pt x="939" y="222"/>
                  </a:cubicBezTo>
                  <a:cubicBezTo>
                    <a:pt x="948" y="222"/>
                    <a:pt x="954" y="221"/>
                    <a:pt x="958" y="217"/>
                  </a:cubicBezTo>
                  <a:cubicBezTo>
                    <a:pt x="958" y="202"/>
                    <a:pt x="927" y="156"/>
                    <a:pt x="851" y="96"/>
                  </a:cubicBezTo>
                  <a:cubicBezTo>
                    <a:pt x="750" y="32"/>
                    <a:pt x="649" y="1"/>
                    <a:pt x="5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7"/>
            <p:cNvSpPr/>
            <p:nvPr/>
          </p:nvSpPr>
          <p:spPr>
            <a:xfrm>
              <a:off x="5934852" y="2333926"/>
              <a:ext cx="72478" cy="221373"/>
            </a:xfrm>
            <a:custGeom>
              <a:avLst/>
              <a:gdLst/>
              <a:ahLst/>
              <a:cxnLst/>
              <a:rect l="l" t="t" r="r" b="b"/>
              <a:pathLst>
                <a:path w="699" h="2135" extrusionOk="0">
                  <a:moveTo>
                    <a:pt x="667" y="1"/>
                  </a:moveTo>
                  <a:cubicBezTo>
                    <a:pt x="633" y="1"/>
                    <a:pt x="423" y="572"/>
                    <a:pt x="198" y="1277"/>
                  </a:cubicBezTo>
                  <a:lnTo>
                    <a:pt x="46" y="1778"/>
                  </a:lnTo>
                  <a:cubicBezTo>
                    <a:pt x="0" y="1854"/>
                    <a:pt x="0" y="1946"/>
                    <a:pt x="15" y="2037"/>
                  </a:cubicBezTo>
                  <a:cubicBezTo>
                    <a:pt x="46" y="2082"/>
                    <a:pt x="76" y="2113"/>
                    <a:pt x="137" y="2128"/>
                  </a:cubicBezTo>
                  <a:cubicBezTo>
                    <a:pt x="157" y="2128"/>
                    <a:pt x="177" y="2135"/>
                    <a:pt x="202" y="2135"/>
                  </a:cubicBezTo>
                  <a:cubicBezTo>
                    <a:pt x="215" y="2135"/>
                    <a:pt x="228" y="2133"/>
                    <a:pt x="243" y="2128"/>
                  </a:cubicBezTo>
                  <a:cubicBezTo>
                    <a:pt x="319" y="2132"/>
                    <a:pt x="385" y="2134"/>
                    <a:pt x="442" y="2134"/>
                  </a:cubicBezTo>
                  <a:cubicBezTo>
                    <a:pt x="577" y="2134"/>
                    <a:pt x="653" y="2123"/>
                    <a:pt x="653" y="2113"/>
                  </a:cubicBezTo>
                  <a:cubicBezTo>
                    <a:pt x="653" y="2097"/>
                    <a:pt x="501" y="2082"/>
                    <a:pt x="243" y="2067"/>
                  </a:cubicBezTo>
                  <a:cubicBezTo>
                    <a:pt x="182" y="2067"/>
                    <a:pt x="122" y="2052"/>
                    <a:pt x="107" y="2006"/>
                  </a:cubicBezTo>
                  <a:cubicBezTo>
                    <a:pt x="91" y="1946"/>
                    <a:pt x="107" y="1870"/>
                    <a:pt x="137" y="1809"/>
                  </a:cubicBezTo>
                  <a:lnTo>
                    <a:pt x="304" y="1308"/>
                  </a:lnTo>
                  <a:cubicBezTo>
                    <a:pt x="532" y="594"/>
                    <a:pt x="699" y="1"/>
                    <a:pt x="669" y="1"/>
                  </a:cubicBezTo>
                  <a:cubicBezTo>
                    <a:pt x="668" y="1"/>
                    <a:pt x="668" y="1"/>
                    <a:pt x="6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7"/>
            <p:cNvSpPr/>
            <p:nvPr/>
          </p:nvSpPr>
          <p:spPr>
            <a:xfrm>
              <a:off x="5999449" y="2784445"/>
              <a:ext cx="253620" cy="128054"/>
            </a:xfrm>
            <a:custGeom>
              <a:avLst/>
              <a:gdLst/>
              <a:ahLst/>
              <a:cxnLst/>
              <a:rect l="l" t="t" r="r" b="b"/>
              <a:pathLst>
                <a:path w="2446" h="1235" extrusionOk="0">
                  <a:moveTo>
                    <a:pt x="2446" y="1"/>
                  </a:moveTo>
                  <a:lnTo>
                    <a:pt x="2446" y="1"/>
                  </a:lnTo>
                  <a:cubicBezTo>
                    <a:pt x="1717" y="487"/>
                    <a:pt x="881" y="760"/>
                    <a:pt x="15" y="791"/>
                  </a:cubicBezTo>
                  <a:lnTo>
                    <a:pt x="0" y="1231"/>
                  </a:lnTo>
                  <a:cubicBezTo>
                    <a:pt x="52" y="1233"/>
                    <a:pt x="104" y="1235"/>
                    <a:pt x="154" y="1235"/>
                  </a:cubicBezTo>
                  <a:cubicBezTo>
                    <a:pt x="1886" y="1235"/>
                    <a:pt x="2446" y="1"/>
                    <a:pt x="2446" y="1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7"/>
            <p:cNvSpPr/>
            <p:nvPr/>
          </p:nvSpPr>
          <p:spPr>
            <a:xfrm>
              <a:off x="6015106" y="2596876"/>
              <a:ext cx="83676" cy="57235"/>
            </a:xfrm>
            <a:custGeom>
              <a:avLst/>
              <a:gdLst/>
              <a:ahLst/>
              <a:cxnLst/>
              <a:rect l="l" t="t" r="r" b="b"/>
              <a:pathLst>
                <a:path w="807" h="552" extrusionOk="0">
                  <a:moveTo>
                    <a:pt x="388" y="0"/>
                  </a:moveTo>
                  <a:cubicBezTo>
                    <a:pt x="249" y="0"/>
                    <a:pt x="115" y="73"/>
                    <a:pt x="31" y="184"/>
                  </a:cubicBezTo>
                  <a:lnTo>
                    <a:pt x="16" y="200"/>
                  </a:lnTo>
                  <a:cubicBezTo>
                    <a:pt x="1" y="230"/>
                    <a:pt x="1" y="260"/>
                    <a:pt x="16" y="291"/>
                  </a:cubicBezTo>
                  <a:cubicBezTo>
                    <a:pt x="47" y="321"/>
                    <a:pt x="62" y="336"/>
                    <a:pt x="92" y="367"/>
                  </a:cubicBezTo>
                  <a:cubicBezTo>
                    <a:pt x="198" y="443"/>
                    <a:pt x="305" y="503"/>
                    <a:pt x="426" y="534"/>
                  </a:cubicBezTo>
                  <a:cubicBezTo>
                    <a:pt x="459" y="546"/>
                    <a:pt x="493" y="552"/>
                    <a:pt x="526" y="552"/>
                  </a:cubicBezTo>
                  <a:cubicBezTo>
                    <a:pt x="617" y="552"/>
                    <a:pt x="705" y="509"/>
                    <a:pt x="761" y="443"/>
                  </a:cubicBezTo>
                  <a:cubicBezTo>
                    <a:pt x="806" y="336"/>
                    <a:pt x="791" y="215"/>
                    <a:pt x="715" y="139"/>
                  </a:cubicBezTo>
                  <a:cubicBezTo>
                    <a:pt x="654" y="48"/>
                    <a:pt x="548" y="2"/>
                    <a:pt x="426" y="2"/>
                  </a:cubicBezTo>
                  <a:cubicBezTo>
                    <a:pt x="413" y="1"/>
                    <a:pt x="400" y="0"/>
                    <a:pt x="388" y="0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7"/>
            <p:cNvSpPr/>
            <p:nvPr/>
          </p:nvSpPr>
          <p:spPr>
            <a:xfrm>
              <a:off x="6001005" y="2567118"/>
              <a:ext cx="86683" cy="79217"/>
            </a:xfrm>
            <a:custGeom>
              <a:avLst/>
              <a:gdLst/>
              <a:ahLst/>
              <a:cxnLst/>
              <a:rect l="l" t="t" r="r" b="b"/>
              <a:pathLst>
                <a:path w="836" h="764" extrusionOk="0">
                  <a:moveTo>
                    <a:pt x="775" y="0"/>
                  </a:moveTo>
                  <a:cubicBezTo>
                    <a:pt x="745" y="0"/>
                    <a:pt x="745" y="274"/>
                    <a:pt x="532" y="487"/>
                  </a:cubicBezTo>
                  <a:cubicBezTo>
                    <a:pt x="304" y="699"/>
                    <a:pt x="0" y="684"/>
                    <a:pt x="0" y="714"/>
                  </a:cubicBezTo>
                  <a:cubicBezTo>
                    <a:pt x="0" y="727"/>
                    <a:pt x="56" y="763"/>
                    <a:pt x="150" y="763"/>
                  </a:cubicBezTo>
                  <a:cubicBezTo>
                    <a:pt x="165" y="763"/>
                    <a:pt x="181" y="762"/>
                    <a:pt x="198" y="760"/>
                  </a:cubicBezTo>
                  <a:cubicBezTo>
                    <a:pt x="365" y="760"/>
                    <a:pt x="517" y="699"/>
                    <a:pt x="638" y="593"/>
                  </a:cubicBezTo>
                  <a:cubicBezTo>
                    <a:pt x="745" y="487"/>
                    <a:pt x="821" y="335"/>
                    <a:pt x="821" y="183"/>
                  </a:cubicBezTo>
                  <a:cubicBezTo>
                    <a:pt x="836" y="76"/>
                    <a:pt x="790" y="0"/>
                    <a:pt x="7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7"/>
            <p:cNvSpPr/>
            <p:nvPr/>
          </p:nvSpPr>
          <p:spPr>
            <a:xfrm>
              <a:off x="5845060" y="2244340"/>
              <a:ext cx="91452" cy="31625"/>
            </a:xfrm>
            <a:custGeom>
              <a:avLst/>
              <a:gdLst/>
              <a:ahLst/>
              <a:cxnLst/>
              <a:rect l="l" t="t" r="r" b="b"/>
              <a:pathLst>
                <a:path w="882" h="305" extrusionOk="0">
                  <a:moveTo>
                    <a:pt x="487" y="0"/>
                  </a:moveTo>
                  <a:cubicBezTo>
                    <a:pt x="347" y="0"/>
                    <a:pt x="206" y="47"/>
                    <a:pt x="91" y="136"/>
                  </a:cubicBezTo>
                  <a:cubicBezTo>
                    <a:pt x="15" y="197"/>
                    <a:pt x="0" y="257"/>
                    <a:pt x="15" y="288"/>
                  </a:cubicBezTo>
                  <a:cubicBezTo>
                    <a:pt x="27" y="300"/>
                    <a:pt x="48" y="304"/>
                    <a:pt x="76" y="304"/>
                  </a:cubicBezTo>
                  <a:cubicBezTo>
                    <a:pt x="152" y="304"/>
                    <a:pt x="284" y="269"/>
                    <a:pt x="441" y="257"/>
                  </a:cubicBezTo>
                  <a:cubicBezTo>
                    <a:pt x="512" y="252"/>
                    <a:pt x="579" y="252"/>
                    <a:pt x="639" y="252"/>
                  </a:cubicBezTo>
                  <a:cubicBezTo>
                    <a:pt x="758" y="252"/>
                    <a:pt x="846" y="252"/>
                    <a:pt x="866" y="212"/>
                  </a:cubicBezTo>
                  <a:cubicBezTo>
                    <a:pt x="881" y="181"/>
                    <a:pt x="851" y="136"/>
                    <a:pt x="775" y="75"/>
                  </a:cubicBezTo>
                  <a:cubicBezTo>
                    <a:pt x="686" y="24"/>
                    <a:pt x="587" y="0"/>
                    <a:pt x="4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7"/>
            <p:cNvSpPr/>
            <p:nvPr/>
          </p:nvSpPr>
          <p:spPr>
            <a:xfrm>
              <a:off x="6095463" y="2387325"/>
              <a:ext cx="48940" cy="47696"/>
            </a:xfrm>
            <a:custGeom>
              <a:avLst/>
              <a:gdLst/>
              <a:ahLst/>
              <a:cxnLst/>
              <a:rect l="l" t="t" r="r" b="b"/>
              <a:pathLst>
                <a:path w="472" h="460" extrusionOk="0">
                  <a:moveTo>
                    <a:pt x="255" y="1"/>
                  </a:moveTo>
                  <a:cubicBezTo>
                    <a:pt x="246" y="1"/>
                    <a:pt x="237" y="1"/>
                    <a:pt x="229" y="3"/>
                  </a:cubicBezTo>
                  <a:cubicBezTo>
                    <a:pt x="92" y="18"/>
                    <a:pt x="1" y="124"/>
                    <a:pt x="1" y="246"/>
                  </a:cubicBezTo>
                  <a:cubicBezTo>
                    <a:pt x="15" y="372"/>
                    <a:pt x="107" y="460"/>
                    <a:pt x="217" y="460"/>
                  </a:cubicBezTo>
                  <a:cubicBezTo>
                    <a:pt x="226" y="460"/>
                    <a:pt x="235" y="459"/>
                    <a:pt x="244" y="458"/>
                  </a:cubicBezTo>
                  <a:cubicBezTo>
                    <a:pt x="380" y="443"/>
                    <a:pt x="472" y="337"/>
                    <a:pt x="472" y="215"/>
                  </a:cubicBezTo>
                  <a:cubicBezTo>
                    <a:pt x="458" y="89"/>
                    <a:pt x="365" y="1"/>
                    <a:pt x="2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7"/>
            <p:cNvSpPr/>
            <p:nvPr/>
          </p:nvSpPr>
          <p:spPr>
            <a:xfrm>
              <a:off x="6095463" y="2319513"/>
              <a:ext cx="99333" cy="26129"/>
            </a:xfrm>
            <a:custGeom>
              <a:avLst/>
              <a:gdLst/>
              <a:ahLst/>
              <a:cxnLst/>
              <a:rect l="l" t="t" r="r" b="b"/>
              <a:pathLst>
                <a:path w="958" h="252" extrusionOk="0">
                  <a:moveTo>
                    <a:pt x="539" y="0"/>
                  </a:moveTo>
                  <a:cubicBezTo>
                    <a:pt x="522" y="0"/>
                    <a:pt x="504" y="1"/>
                    <a:pt x="487" y="3"/>
                  </a:cubicBezTo>
                  <a:cubicBezTo>
                    <a:pt x="350" y="3"/>
                    <a:pt x="229" y="34"/>
                    <a:pt x="122" y="110"/>
                  </a:cubicBezTo>
                  <a:cubicBezTo>
                    <a:pt x="31" y="170"/>
                    <a:pt x="1" y="231"/>
                    <a:pt x="16" y="246"/>
                  </a:cubicBezTo>
                  <a:cubicBezTo>
                    <a:pt x="19" y="250"/>
                    <a:pt x="24" y="251"/>
                    <a:pt x="31" y="251"/>
                  </a:cubicBezTo>
                  <a:cubicBezTo>
                    <a:pt x="87" y="251"/>
                    <a:pt x="257" y="154"/>
                    <a:pt x="487" y="140"/>
                  </a:cubicBezTo>
                  <a:cubicBezTo>
                    <a:pt x="719" y="140"/>
                    <a:pt x="890" y="251"/>
                    <a:pt x="933" y="251"/>
                  </a:cubicBezTo>
                  <a:cubicBezTo>
                    <a:pt x="938" y="251"/>
                    <a:pt x="941" y="249"/>
                    <a:pt x="943" y="246"/>
                  </a:cubicBezTo>
                  <a:cubicBezTo>
                    <a:pt x="958" y="231"/>
                    <a:pt x="943" y="170"/>
                    <a:pt x="851" y="110"/>
                  </a:cubicBezTo>
                  <a:cubicBezTo>
                    <a:pt x="759" y="44"/>
                    <a:pt x="655" y="0"/>
                    <a:pt x="5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7"/>
            <p:cNvSpPr/>
            <p:nvPr/>
          </p:nvSpPr>
          <p:spPr>
            <a:xfrm>
              <a:off x="6090797" y="2234386"/>
              <a:ext cx="93008" cy="28514"/>
            </a:xfrm>
            <a:custGeom>
              <a:avLst/>
              <a:gdLst/>
              <a:ahLst/>
              <a:cxnLst/>
              <a:rect l="l" t="t" r="r" b="b"/>
              <a:pathLst>
                <a:path w="897" h="275" extrusionOk="0">
                  <a:moveTo>
                    <a:pt x="395" y="0"/>
                  </a:moveTo>
                  <a:cubicBezTo>
                    <a:pt x="294" y="0"/>
                    <a:pt x="195" y="32"/>
                    <a:pt x="106" y="95"/>
                  </a:cubicBezTo>
                  <a:cubicBezTo>
                    <a:pt x="31" y="156"/>
                    <a:pt x="0" y="202"/>
                    <a:pt x="15" y="232"/>
                  </a:cubicBezTo>
                  <a:cubicBezTo>
                    <a:pt x="34" y="256"/>
                    <a:pt x="74" y="263"/>
                    <a:pt x="129" y="263"/>
                  </a:cubicBezTo>
                  <a:cubicBezTo>
                    <a:pt x="212" y="263"/>
                    <a:pt x="328" y="247"/>
                    <a:pt x="456" y="247"/>
                  </a:cubicBezTo>
                  <a:cubicBezTo>
                    <a:pt x="598" y="247"/>
                    <a:pt x="719" y="274"/>
                    <a:pt x="798" y="274"/>
                  </a:cubicBezTo>
                  <a:cubicBezTo>
                    <a:pt x="837" y="274"/>
                    <a:pt x="866" y="267"/>
                    <a:pt x="881" y="247"/>
                  </a:cubicBezTo>
                  <a:cubicBezTo>
                    <a:pt x="896" y="232"/>
                    <a:pt x="881" y="171"/>
                    <a:pt x="805" y="110"/>
                  </a:cubicBezTo>
                  <a:cubicBezTo>
                    <a:pt x="699" y="34"/>
                    <a:pt x="577" y="4"/>
                    <a:pt x="456" y="4"/>
                  </a:cubicBezTo>
                  <a:cubicBezTo>
                    <a:pt x="436" y="1"/>
                    <a:pt x="415" y="0"/>
                    <a:pt x="3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7"/>
            <p:cNvSpPr/>
            <p:nvPr/>
          </p:nvSpPr>
          <p:spPr>
            <a:xfrm>
              <a:off x="6111224" y="1971022"/>
              <a:ext cx="329311" cy="427607"/>
            </a:xfrm>
            <a:custGeom>
              <a:avLst/>
              <a:gdLst/>
              <a:ahLst/>
              <a:cxnLst/>
              <a:rect l="l" t="t" r="r" b="b"/>
              <a:pathLst>
                <a:path w="3176" h="4124" extrusionOk="0">
                  <a:moveTo>
                    <a:pt x="885" y="0"/>
                  </a:moveTo>
                  <a:cubicBezTo>
                    <a:pt x="615" y="0"/>
                    <a:pt x="354" y="43"/>
                    <a:pt x="137" y="129"/>
                  </a:cubicBezTo>
                  <a:lnTo>
                    <a:pt x="1" y="235"/>
                  </a:lnTo>
                  <a:cubicBezTo>
                    <a:pt x="927" y="1481"/>
                    <a:pt x="1900" y="2893"/>
                    <a:pt x="2857" y="4124"/>
                  </a:cubicBezTo>
                  <a:cubicBezTo>
                    <a:pt x="3024" y="3501"/>
                    <a:pt x="3176" y="2590"/>
                    <a:pt x="3054" y="1967"/>
                  </a:cubicBezTo>
                  <a:cubicBezTo>
                    <a:pt x="2933" y="1344"/>
                    <a:pt x="2629" y="736"/>
                    <a:pt x="2127" y="356"/>
                  </a:cubicBezTo>
                  <a:cubicBezTo>
                    <a:pt x="1805" y="119"/>
                    <a:pt x="1333" y="0"/>
                    <a:pt x="88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7"/>
            <p:cNvSpPr/>
            <p:nvPr/>
          </p:nvSpPr>
          <p:spPr>
            <a:xfrm>
              <a:off x="5746764" y="1923118"/>
              <a:ext cx="372446" cy="462965"/>
            </a:xfrm>
            <a:custGeom>
              <a:avLst/>
              <a:gdLst/>
              <a:ahLst/>
              <a:cxnLst/>
              <a:rect l="l" t="t" r="r" b="b"/>
              <a:pathLst>
                <a:path w="3592" h="4465" extrusionOk="0">
                  <a:moveTo>
                    <a:pt x="2798" y="0"/>
                  </a:moveTo>
                  <a:cubicBezTo>
                    <a:pt x="0" y="0"/>
                    <a:pt x="265" y="4464"/>
                    <a:pt x="265" y="4464"/>
                  </a:cubicBezTo>
                  <a:cubicBezTo>
                    <a:pt x="599" y="2657"/>
                    <a:pt x="3379" y="788"/>
                    <a:pt x="3379" y="788"/>
                  </a:cubicBezTo>
                  <a:lnTo>
                    <a:pt x="3592" y="697"/>
                  </a:lnTo>
                  <a:lnTo>
                    <a:pt x="3197" y="29"/>
                  </a:lnTo>
                  <a:cubicBezTo>
                    <a:pt x="3057" y="9"/>
                    <a:pt x="2925" y="0"/>
                    <a:pt x="27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7"/>
            <p:cNvSpPr/>
            <p:nvPr/>
          </p:nvSpPr>
          <p:spPr>
            <a:xfrm>
              <a:off x="6379047" y="2434606"/>
              <a:ext cx="144437" cy="200221"/>
            </a:xfrm>
            <a:custGeom>
              <a:avLst/>
              <a:gdLst/>
              <a:ahLst/>
              <a:cxnLst/>
              <a:rect l="l" t="t" r="r" b="b"/>
              <a:pathLst>
                <a:path w="1393" h="1931" extrusionOk="0">
                  <a:moveTo>
                    <a:pt x="570" y="1"/>
                  </a:moveTo>
                  <a:cubicBezTo>
                    <a:pt x="468" y="1"/>
                    <a:pt x="370" y="15"/>
                    <a:pt x="289" y="33"/>
                  </a:cubicBezTo>
                  <a:cubicBezTo>
                    <a:pt x="152" y="63"/>
                    <a:pt x="0" y="382"/>
                    <a:pt x="15" y="519"/>
                  </a:cubicBezTo>
                  <a:cubicBezTo>
                    <a:pt x="31" y="1005"/>
                    <a:pt x="137" y="1871"/>
                    <a:pt x="137" y="1901"/>
                  </a:cubicBezTo>
                  <a:cubicBezTo>
                    <a:pt x="137" y="1910"/>
                    <a:pt x="233" y="1930"/>
                    <a:pt x="370" y="1930"/>
                  </a:cubicBezTo>
                  <a:cubicBezTo>
                    <a:pt x="734" y="1930"/>
                    <a:pt x="1392" y="1784"/>
                    <a:pt x="1337" y="868"/>
                  </a:cubicBezTo>
                  <a:cubicBezTo>
                    <a:pt x="1302" y="157"/>
                    <a:pt x="909" y="1"/>
                    <a:pt x="570" y="1"/>
                  </a:cubicBezTo>
                  <a:close/>
                </a:path>
              </a:pathLst>
            </a:custGeom>
            <a:solidFill>
              <a:srgbClr val="DB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7"/>
            <p:cNvSpPr/>
            <p:nvPr/>
          </p:nvSpPr>
          <p:spPr>
            <a:xfrm>
              <a:off x="6412123" y="2475769"/>
              <a:ext cx="56821" cy="113642"/>
            </a:xfrm>
            <a:custGeom>
              <a:avLst/>
              <a:gdLst/>
              <a:ahLst/>
              <a:cxnLst/>
              <a:rect l="l" t="t" r="r" b="b"/>
              <a:pathLst>
                <a:path w="548" h="1096" extrusionOk="0">
                  <a:moveTo>
                    <a:pt x="213" y="0"/>
                  </a:moveTo>
                  <a:cubicBezTo>
                    <a:pt x="167" y="0"/>
                    <a:pt x="122" y="15"/>
                    <a:pt x="91" y="46"/>
                  </a:cubicBezTo>
                  <a:cubicBezTo>
                    <a:pt x="61" y="61"/>
                    <a:pt x="46" y="91"/>
                    <a:pt x="46" y="122"/>
                  </a:cubicBezTo>
                  <a:cubicBezTo>
                    <a:pt x="31" y="167"/>
                    <a:pt x="61" y="198"/>
                    <a:pt x="61" y="198"/>
                  </a:cubicBezTo>
                  <a:cubicBezTo>
                    <a:pt x="76" y="183"/>
                    <a:pt x="61" y="167"/>
                    <a:pt x="76" y="122"/>
                  </a:cubicBezTo>
                  <a:cubicBezTo>
                    <a:pt x="89" y="84"/>
                    <a:pt x="132" y="57"/>
                    <a:pt x="172" y="57"/>
                  </a:cubicBezTo>
                  <a:cubicBezTo>
                    <a:pt x="181" y="57"/>
                    <a:pt x="190" y="58"/>
                    <a:pt x="198" y="61"/>
                  </a:cubicBezTo>
                  <a:cubicBezTo>
                    <a:pt x="274" y="76"/>
                    <a:pt x="350" y="137"/>
                    <a:pt x="380" y="213"/>
                  </a:cubicBezTo>
                  <a:cubicBezTo>
                    <a:pt x="426" y="319"/>
                    <a:pt x="456" y="426"/>
                    <a:pt x="456" y="532"/>
                  </a:cubicBezTo>
                  <a:cubicBezTo>
                    <a:pt x="456" y="760"/>
                    <a:pt x="365" y="973"/>
                    <a:pt x="228" y="1033"/>
                  </a:cubicBezTo>
                  <a:cubicBezTo>
                    <a:pt x="205" y="1041"/>
                    <a:pt x="179" y="1045"/>
                    <a:pt x="152" y="1045"/>
                  </a:cubicBezTo>
                  <a:cubicBezTo>
                    <a:pt x="125" y="1045"/>
                    <a:pt x="99" y="1041"/>
                    <a:pt x="76" y="1033"/>
                  </a:cubicBezTo>
                  <a:cubicBezTo>
                    <a:pt x="31" y="1018"/>
                    <a:pt x="15" y="1003"/>
                    <a:pt x="15" y="1003"/>
                  </a:cubicBezTo>
                  <a:cubicBezTo>
                    <a:pt x="0" y="1003"/>
                    <a:pt x="15" y="1033"/>
                    <a:pt x="46" y="1064"/>
                  </a:cubicBezTo>
                  <a:cubicBezTo>
                    <a:pt x="83" y="1082"/>
                    <a:pt x="127" y="1095"/>
                    <a:pt x="172" y="1095"/>
                  </a:cubicBezTo>
                  <a:cubicBezTo>
                    <a:pt x="200" y="1095"/>
                    <a:pt x="229" y="1090"/>
                    <a:pt x="258" y="1079"/>
                  </a:cubicBezTo>
                  <a:cubicBezTo>
                    <a:pt x="426" y="1018"/>
                    <a:pt x="547" y="775"/>
                    <a:pt x="547" y="532"/>
                  </a:cubicBezTo>
                  <a:cubicBezTo>
                    <a:pt x="532" y="410"/>
                    <a:pt x="501" y="289"/>
                    <a:pt x="441" y="183"/>
                  </a:cubicBezTo>
                  <a:cubicBezTo>
                    <a:pt x="395" y="76"/>
                    <a:pt x="304" y="15"/>
                    <a:pt x="213" y="0"/>
                  </a:cubicBezTo>
                  <a:close/>
                </a:path>
              </a:pathLst>
            </a:custGeom>
            <a:solidFill>
              <a:srgbClr val="A45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7"/>
            <p:cNvSpPr/>
            <p:nvPr/>
          </p:nvSpPr>
          <p:spPr>
            <a:xfrm>
              <a:off x="6065601" y="1900929"/>
              <a:ext cx="552965" cy="815917"/>
            </a:xfrm>
            <a:custGeom>
              <a:avLst/>
              <a:gdLst/>
              <a:ahLst/>
              <a:cxnLst/>
              <a:rect l="l" t="t" r="r" b="b"/>
              <a:pathLst>
                <a:path w="5333" h="7869" extrusionOk="0">
                  <a:moveTo>
                    <a:pt x="1220" y="1"/>
                  </a:moveTo>
                  <a:cubicBezTo>
                    <a:pt x="801" y="1"/>
                    <a:pt x="375" y="148"/>
                    <a:pt x="91" y="470"/>
                  </a:cubicBezTo>
                  <a:lnTo>
                    <a:pt x="0" y="562"/>
                  </a:lnTo>
                  <a:cubicBezTo>
                    <a:pt x="562" y="1777"/>
                    <a:pt x="942" y="2825"/>
                    <a:pt x="1656" y="3964"/>
                  </a:cubicBezTo>
                  <a:cubicBezTo>
                    <a:pt x="1929" y="4390"/>
                    <a:pt x="2461" y="5149"/>
                    <a:pt x="2613" y="5620"/>
                  </a:cubicBezTo>
                  <a:cubicBezTo>
                    <a:pt x="3023" y="6805"/>
                    <a:pt x="3357" y="7869"/>
                    <a:pt x="3357" y="7869"/>
                  </a:cubicBezTo>
                  <a:cubicBezTo>
                    <a:pt x="5332" y="7869"/>
                    <a:pt x="4831" y="3539"/>
                    <a:pt x="4512" y="2673"/>
                  </a:cubicBezTo>
                  <a:cubicBezTo>
                    <a:pt x="4193" y="1807"/>
                    <a:pt x="3540" y="1108"/>
                    <a:pt x="2780" y="592"/>
                  </a:cubicBezTo>
                  <a:cubicBezTo>
                    <a:pt x="2370" y="303"/>
                    <a:pt x="1929" y="75"/>
                    <a:pt x="1443" y="15"/>
                  </a:cubicBezTo>
                  <a:cubicBezTo>
                    <a:pt x="1370" y="5"/>
                    <a:pt x="1295" y="1"/>
                    <a:pt x="12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7"/>
            <p:cNvSpPr/>
            <p:nvPr/>
          </p:nvSpPr>
          <p:spPr>
            <a:xfrm>
              <a:off x="6401028" y="2493085"/>
              <a:ext cx="178135" cy="302560"/>
            </a:xfrm>
            <a:custGeom>
              <a:avLst/>
              <a:gdLst/>
              <a:ahLst/>
              <a:cxnLst/>
              <a:rect l="l" t="t" r="r" b="b"/>
              <a:pathLst>
                <a:path w="1718" h="2918" extrusionOk="0">
                  <a:moveTo>
                    <a:pt x="1702" y="0"/>
                  </a:moveTo>
                  <a:cubicBezTo>
                    <a:pt x="1702" y="46"/>
                    <a:pt x="1702" y="92"/>
                    <a:pt x="1702" y="137"/>
                  </a:cubicBezTo>
                  <a:cubicBezTo>
                    <a:pt x="1687" y="274"/>
                    <a:pt x="1687" y="395"/>
                    <a:pt x="1657" y="532"/>
                  </a:cubicBezTo>
                  <a:cubicBezTo>
                    <a:pt x="1641" y="714"/>
                    <a:pt x="1596" y="897"/>
                    <a:pt x="1535" y="1079"/>
                  </a:cubicBezTo>
                  <a:cubicBezTo>
                    <a:pt x="1505" y="1185"/>
                    <a:pt x="1474" y="1292"/>
                    <a:pt x="1429" y="1398"/>
                  </a:cubicBezTo>
                  <a:cubicBezTo>
                    <a:pt x="1383" y="1504"/>
                    <a:pt x="1338" y="1611"/>
                    <a:pt x="1262" y="1717"/>
                  </a:cubicBezTo>
                  <a:cubicBezTo>
                    <a:pt x="1155" y="1930"/>
                    <a:pt x="1034" y="2112"/>
                    <a:pt x="882" y="2294"/>
                  </a:cubicBezTo>
                  <a:lnTo>
                    <a:pt x="821" y="2355"/>
                  </a:lnTo>
                  <a:lnTo>
                    <a:pt x="776" y="2401"/>
                  </a:lnTo>
                  <a:cubicBezTo>
                    <a:pt x="730" y="2446"/>
                    <a:pt x="700" y="2477"/>
                    <a:pt x="669" y="2507"/>
                  </a:cubicBezTo>
                  <a:cubicBezTo>
                    <a:pt x="593" y="2568"/>
                    <a:pt x="533" y="2629"/>
                    <a:pt x="457" y="2674"/>
                  </a:cubicBezTo>
                  <a:cubicBezTo>
                    <a:pt x="320" y="2765"/>
                    <a:pt x="168" y="2856"/>
                    <a:pt x="1" y="2917"/>
                  </a:cubicBezTo>
                  <a:cubicBezTo>
                    <a:pt x="46" y="2902"/>
                    <a:pt x="92" y="2902"/>
                    <a:pt x="138" y="2872"/>
                  </a:cubicBezTo>
                  <a:cubicBezTo>
                    <a:pt x="183" y="2856"/>
                    <a:pt x="244" y="2841"/>
                    <a:pt x="289" y="2811"/>
                  </a:cubicBezTo>
                  <a:cubicBezTo>
                    <a:pt x="320" y="2796"/>
                    <a:pt x="350" y="2780"/>
                    <a:pt x="381" y="2765"/>
                  </a:cubicBezTo>
                  <a:lnTo>
                    <a:pt x="472" y="2689"/>
                  </a:lnTo>
                  <a:cubicBezTo>
                    <a:pt x="548" y="2644"/>
                    <a:pt x="624" y="2598"/>
                    <a:pt x="684" y="2537"/>
                  </a:cubicBezTo>
                  <a:cubicBezTo>
                    <a:pt x="730" y="2507"/>
                    <a:pt x="760" y="2461"/>
                    <a:pt x="791" y="2431"/>
                  </a:cubicBezTo>
                  <a:lnTo>
                    <a:pt x="852" y="2370"/>
                  </a:lnTo>
                  <a:lnTo>
                    <a:pt x="912" y="2309"/>
                  </a:lnTo>
                  <a:cubicBezTo>
                    <a:pt x="1064" y="2142"/>
                    <a:pt x="1201" y="1945"/>
                    <a:pt x="1307" y="1732"/>
                  </a:cubicBezTo>
                  <a:cubicBezTo>
                    <a:pt x="1368" y="1626"/>
                    <a:pt x="1429" y="1520"/>
                    <a:pt x="1459" y="1413"/>
                  </a:cubicBezTo>
                  <a:cubicBezTo>
                    <a:pt x="1505" y="1307"/>
                    <a:pt x="1550" y="1201"/>
                    <a:pt x="1581" y="1094"/>
                  </a:cubicBezTo>
                  <a:cubicBezTo>
                    <a:pt x="1626" y="912"/>
                    <a:pt x="1672" y="714"/>
                    <a:pt x="1687" y="532"/>
                  </a:cubicBezTo>
                  <a:cubicBezTo>
                    <a:pt x="1702" y="411"/>
                    <a:pt x="1717" y="274"/>
                    <a:pt x="1717" y="152"/>
                  </a:cubicBezTo>
                  <a:cubicBezTo>
                    <a:pt x="1717" y="92"/>
                    <a:pt x="1717" y="46"/>
                    <a:pt x="170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7"/>
            <p:cNvSpPr/>
            <p:nvPr/>
          </p:nvSpPr>
          <p:spPr>
            <a:xfrm>
              <a:off x="6109668" y="2006379"/>
              <a:ext cx="444301" cy="696262"/>
            </a:xfrm>
            <a:custGeom>
              <a:avLst/>
              <a:gdLst/>
              <a:ahLst/>
              <a:cxnLst/>
              <a:rect l="l" t="t" r="r" b="b"/>
              <a:pathLst>
                <a:path w="4285" h="6715" extrusionOk="0">
                  <a:moveTo>
                    <a:pt x="0" y="0"/>
                  </a:moveTo>
                  <a:lnTo>
                    <a:pt x="31" y="46"/>
                  </a:lnTo>
                  <a:cubicBezTo>
                    <a:pt x="61" y="91"/>
                    <a:pt x="122" y="167"/>
                    <a:pt x="183" y="243"/>
                  </a:cubicBezTo>
                  <a:cubicBezTo>
                    <a:pt x="380" y="486"/>
                    <a:pt x="578" y="699"/>
                    <a:pt x="806" y="912"/>
                  </a:cubicBezTo>
                  <a:cubicBezTo>
                    <a:pt x="1079" y="1185"/>
                    <a:pt x="1428" y="1474"/>
                    <a:pt x="1808" y="1793"/>
                  </a:cubicBezTo>
                  <a:cubicBezTo>
                    <a:pt x="2234" y="2142"/>
                    <a:pt x="2644" y="2507"/>
                    <a:pt x="3024" y="2902"/>
                  </a:cubicBezTo>
                  <a:cubicBezTo>
                    <a:pt x="3418" y="3297"/>
                    <a:pt x="3722" y="3753"/>
                    <a:pt x="3965" y="4239"/>
                  </a:cubicBezTo>
                  <a:cubicBezTo>
                    <a:pt x="4148" y="4649"/>
                    <a:pt x="4239" y="5089"/>
                    <a:pt x="4254" y="5530"/>
                  </a:cubicBezTo>
                  <a:cubicBezTo>
                    <a:pt x="4254" y="5834"/>
                    <a:pt x="4208" y="6138"/>
                    <a:pt x="4102" y="6426"/>
                  </a:cubicBezTo>
                  <a:lnTo>
                    <a:pt x="4041" y="6548"/>
                  </a:lnTo>
                  <a:cubicBezTo>
                    <a:pt x="4026" y="6593"/>
                    <a:pt x="4011" y="6624"/>
                    <a:pt x="3996" y="6639"/>
                  </a:cubicBezTo>
                  <a:lnTo>
                    <a:pt x="3965" y="6700"/>
                  </a:lnTo>
                  <a:cubicBezTo>
                    <a:pt x="3965" y="6715"/>
                    <a:pt x="3965" y="6715"/>
                    <a:pt x="3965" y="6715"/>
                  </a:cubicBezTo>
                  <a:cubicBezTo>
                    <a:pt x="3981" y="6715"/>
                    <a:pt x="3981" y="6715"/>
                    <a:pt x="3981" y="6700"/>
                  </a:cubicBezTo>
                  <a:lnTo>
                    <a:pt x="4026" y="6639"/>
                  </a:lnTo>
                  <a:cubicBezTo>
                    <a:pt x="4026" y="6624"/>
                    <a:pt x="4057" y="6593"/>
                    <a:pt x="4072" y="6548"/>
                  </a:cubicBezTo>
                  <a:cubicBezTo>
                    <a:pt x="4087" y="6517"/>
                    <a:pt x="4102" y="6472"/>
                    <a:pt x="4132" y="6426"/>
                  </a:cubicBezTo>
                  <a:cubicBezTo>
                    <a:pt x="4239" y="6138"/>
                    <a:pt x="4284" y="5834"/>
                    <a:pt x="4284" y="5530"/>
                  </a:cubicBezTo>
                  <a:cubicBezTo>
                    <a:pt x="4284" y="5074"/>
                    <a:pt x="4193" y="4634"/>
                    <a:pt x="3996" y="4223"/>
                  </a:cubicBezTo>
                  <a:cubicBezTo>
                    <a:pt x="3768" y="3722"/>
                    <a:pt x="3449" y="3266"/>
                    <a:pt x="3069" y="2871"/>
                  </a:cubicBezTo>
                  <a:cubicBezTo>
                    <a:pt x="2674" y="2476"/>
                    <a:pt x="2264" y="2112"/>
                    <a:pt x="1839" y="1762"/>
                  </a:cubicBezTo>
                  <a:cubicBezTo>
                    <a:pt x="1444" y="1443"/>
                    <a:pt x="1094" y="1155"/>
                    <a:pt x="821" y="881"/>
                  </a:cubicBezTo>
                  <a:cubicBezTo>
                    <a:pt x="608" y="684"/>
                    <a:pt x="395" y="471"/>
                    <a:pt x="198" y="228"/>
                  </a:cubicBezTo>
                  <a:cubicBezTo>
                    <a:pt x="122" y="152"/>
                    <a:pt x="76" y="91"/>
                    <a:pt x="46" y="4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7"/>
            <p:cNvSpPr/>
            <p:nvPr/>
          </p:nvSpPr>
          <p:spPr>
            <a:xfrm>
              <a:off x="6119104" y="1996943"/>
              <a:ext cx="404900" cy="324542"/>
            </a:xfrm>
            <a:custGeom>
              <a:avLst/>
              <a:gdLst/>
              <a:ahLst/>
              <a:cxnLst/>
              <a:rect l="l" t="t" r="r" b="b"/>
              <a:pathLst>
                <a:path w="3905" h="3130" extrusionOk="0">
                  <a:moveTo>
                    <a:pt x="1" y="0"/>
                  </a:moveTo>
                  <a:cubicBezTo>
                    <a:pt x="16" y="15"/>
                    <a:pt x="31" y="31"/>
                    <a:pt x="46" y="31"/>
                  </a:cubicBezTo>
                  <a:lnTo>
                    <a:pt x="168" y="106"/>
                  </a:lnTo>
                  <a:cubicBezTo>
                    <a:pt x="289" y="182"/>
                    <a:pt x="441" y="274"/>
                    <a:pt x="639" y="395"/>
                  </a:cubicBezTo>
                  <a:cubicBezTo>
                    <a:pt x="1641" y="1018"/>
                    <a:pt x="2568" y="1762"/>
                    <a:pt x="3388" y="2598"/>
                  </a:cubicBezTo>
                  <a:cubicBezTo>
                    <a:pt x="3555" y="2750"/>
                    <a:pt x="3677" y="2886"/>
                    <a:pt x="3768" y="2978"/>
                  </a:cubicBezTo>
                  <a:lnTo>
                    <a:pt x="3859" y="3084"/>
                  </a:lnTo>
                  <a:cubicBezTo>
                    <a:pt x="3874" y="3099"/>
                    <a:pt x="3890" y="3114"/>
                    <a:pt x="3905" y="3130"/>
                  </a:cubicBezTo>
                  <a:cubicBezTo>
                    <a:pt x="3890" y="3114"/>
                    <a:pt x="3890" y="3099"/>
                    <a:pt x="3874" y="3084"/>
                  </a:cubicBezTo>
                  <a:lnTo>
                    <a:pt x="3783" y="2978"/>
                  </a:lnTo>
                  <a:cubicBezTo>
                    <a:pt x="3692" y="2871"/>
                    <a:pt x="3571" y="2735"/>
                    <a:pt x="3419" y="2567"/>
                  </a:cubicBezTo>
                  <a:cubicBezTo>
                    <a:pt x="2598" y="1717"/>
                    <a:pt x="1656" y="972"/>
                    <a:pt x="654" y="365"/>
                  </a:cubicBezTo>
                  <a:cubicBezTo>
                    <a:pt x="456" y="243"/>
                    <a:pt x="289" y="152"/>
                    <a:pt x="183" y="91"/>
                  </a:cubicBezTo>
                  <a:lnTo>
                    <a:pt x="61" y="31"/>
                  </a:lnTo>
                  <a:cubicBezTo>
                    <a:pt x="46" y="15"/>
                    <a:pt x="31" y="15"/>
                    <a:pt x="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7"/>
            <p:cNvSpPr/>
            <p:nvPr/>
          </p:nvSpPr>
          <p:spPr>
            <a:xfrm>
              <a:off x="5771027" y="1919697"/>
              <a:ext cx="313551" cy="206442"/>
            </a:xfrm>
            <a:custGeom>
              <a:avLst/>
              <a:gdLst/>
              <a:ahLst/>
              <a:cxnLst/>
              <a:rect l="l" t="t" r="r" b="b"/>
              <a:pathLst>
                <a:path w="3024" h="1991" extrusionOk="0">
                  <a:moveTo>
                    <a:pt x="2036" y="1"/>
                  </a:moveTo>
                  <a:cubicBezTo>
                    <a:pt x="1762" y="1"/>
                    <a:pt x="1474" y="92"/>
                    <a:pt x="1261" y="274"/>
                  </a:cubicBezTo>
                  <a:cubicBezTo>
                    <a:pt x="1033" y="441"/>
                    <a:pt x="836" y="639"/>
                    <a:pt x="669" y="867"/>
                  </a:cubicBezTo>
                  <a:cubicBezTo>
                    <a:pt x="532" y="1049"/>
                    <a:pt x="410" y="1231"/>
                    <a:pt x="289" y="1429"/>
                  </a:cubicBezTo>
                  <a:cubicBezTo>
                    <a:pt x="198" y="1596"/>
                    <a:pt x="122" y="1733"/>
                    <a:pt x="76" y="1839"/>
                  </a:cubicBezTo>
                  <a:cubicBezTo>
                    <a:pt x="46" y="1884"/>
                    <a:pt x="31" y="1915"/>
                    <a:pt x="15" y="1945"/>
                  </a:cubicBezTo>
                  <a:cubicBezTo>
                    <a:pt x="15" y="1960"/>
                    <a:pt x="15" y="1976"/>
                    <a:pt x="0" y="1991"/>
                  </a:cubicBezTo>
                  <a:cubicBezTo>
                    <a:pt x="15" y="1976"/>
                    <a:pt x="15" y="1960"/>
                    <a:pt x="31" y="1945"/>
                  </a:cubicBezTo>
                  <a:lnTo>
                    <a:pt x="91" y="1839"/>
                  </a:lnTo>
                  <a:cubicBezTo>
                    <a:pt x="137" y="1748"/>
                    <a:pt x="213" y="1611"/>
                    <a:pt x="319" y="1444"/>
                  </a:cubicBezTo>
                  <a:cubicBezTo>
                    <a:pt x="441" y="1262"/>
                    <a:pt x="562" y="1064"/>
                    <a:pt x="699" y="897"/>
                  </a:cubicBezTo>
                  <a:cubicBezTo>
                    <a:pt x="866" y="669"/>
                    <a:pt x="1064" y="472"/>
                    <a:pt x="1276" y="305"/>
                  </a:cubicBezTo>
                  <a:cubicBezTo>
                    <a:pt x="1504" y="137"/>
                    <a:pt x="1762" y="46"/>
                    <a:pt x="2036" y="46"/>
                  </a:cubicBezTo>
                  <a:cubicBezTo>
                    <a:pt x="2157" y="46"/>
                    <a:pt x="2279" y="77"/>
                    <a:pt x="2385" y="122"/>
                  </a:cubicBezTo>
                  <a:cubicBezTo>
                    <a:pt x="2476" y="168"/>
                    <a:pt x="2568" y="229"/>
                    <a:pt x="2644" y="289"/>
                  </a:cubicBezTo>
                  <a:cubicBezTo>
                    <a:pt x="2750" y="396"/>
                    <a:pt x="2856" y="517"/>
                    <a:pt x="2932" y="639"/>
                  </a:cubicBezTo>
                  <a:cubicBezTo>
                    <a:pt x="2993" y="730"/>
                    <a:pt x="3023" y="776"/>
                    <a:pt x="3023" y="776"/>
                  </a:cubicBezTo>
                  <a:cubicBezTo>
                    <a:pt x="3023" y="760"/>
                    <a:pt x="3023" y="760"/>
                    <a:pt x="3008" y="745"/>
                  </a:cubicBezTo>
                  <a:cubicBezTo>
                    <a:pt x="2993" y="715"/>
                    <a:pt x="2978" y="684"/>
                    <a:pt x="2947" y="639"/>
                  </a:cubicBezTo>
                  <a:cubicBezTo>
                    <a:pt x="2871" y="502"/>
                    <a:pt x="2765" y="381"/>
                    <a:pt x="2659" y="274"/>
                  </a:cubicBezTo>
                  <a:cubicBezTo>
                    <a:pt x="2583" y="198"/>
                    <a:pt x="2492" y="137"/>
                    <a:pt x="2401" y="92"/>
                  </a:cubicBezTo>
                  <a:cubicBezTo>
                    <a:pt x="2279" y="31"/>
                    <a:pt x="2157" y="1"/>
                    <a:pt x="203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7"/>
            <p:cNvSpPr/>
            <p:nvPr/>
          </p:nvSpPr>
          <p:spPr>
            <a:xfrm>
              <a:off x="6005670" y="1899270"/>
              <a:ext cx="96222" cy="100888"/>
            </a:xfrm>
            <a:custGeom>
              <a:avLst/>
              <a:gdLst/>
              <a:ahLst/>
              <a:cxnLst/>
              <a:rect l="l" t="t" r="r" b="b"/>
              <a:pathLst>
                <a:path w="928" h="973" extrusionOk="0">
                  <a:moveTo>
                    <a:pt x="1" y="0"/>
                  </a:moveTo>
                  <a:cubicBezTo>
                    <a:pt x="1" y="15"/>
                    <a:pt x="77" y="15"/>
                    <a:pt x="198" y="61"/>
                  </a:cubicBezTo>
                  <a:cubicBezTo>
                    <a:pt x="274" y="91"/>
                    <a:pt x="350" y="122"/>
                    <a:pt x="411" y="152"/>
                  </a:cubicBezTo>
                  <a:cubicBezTo>
                    <a:pt x="563" y="259"/>
                    <a:pt x="700" y="395"/>
                    <a:pt x="791" y="562"/>
                  </a:cubicBezTo>
                  <a:cubicBezTo>
                    <a:pt x="836" y="623"/>
                    <a:pt x="867" y="699"/>
                    <a:pt x="882" y="775"/>
                  </a:cubicBezTo>
                  <a:cubicBezTo>
                    <a:pt x="912" y="897"/>
                    <a:pt x="927" y="973"/>
                    <a:pt x="927" y="973"/>
                  </a:cubicBezTo>
                  <a:lnTo>
                    <a:pt x="927" y="912"/>
                  </a:lnTo>
                  <a:cubicBezTo>
                    <a:pt x="927" y="897"/>
                    <a:pt x="927" y="866"/>
                    <a:pt x="927" y="851"/>
                  </a:cubicBezTo>
                  <a:cubicBezTo>
                    <a:pt x="912" y="821"/>
                    <a:pt x="912" y="790"/>
                    <a:pt x="912" y="760"/>
                  </a:cubicBezTo>
                  <a:cubicBezTo>
                    <a:pt x="882" y="684"/>
                    <a:pt x="867" y="608"/>
                    <a:pt x="821" y="532"/>
                  </a:cubicBezTo>
                  <a:cubicBezTo>
                    <a:pt x="776" y="456"/>
                    <a:pt x="715" y="380"/>
                    <a:pt x="654" y="304"/>
                  </a:cubicBezTo>
                  <a:cubicBezTo>
                    <a:pt x="593" y="228"/>
                    <a:pt x="517" y="183"/>
                    <a:pt x="426" y="122"/>
                  </a:cubicBezTo>
                  <a:cubicBezTo>
                    <a:pt x="365" y="91"/>
                    <a:pt x="289" y="46"/>
                    <a:pt x="213" y="31"/>
                  </a:cubicBezTo>
                  <a:cubicBezTo>
                    <a:pt x="183" y="15"/>
                    <a:pt x="153" y="15"/>
                    <a:pt x="122" y="15"/>
                  </a:cubicBezTo>
                  <a:cubicBezTo>
                    <a:pt x="107" y="0"/>
                    <a:pt x="77" y="0"/>
                    <a:pt x="6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7"/>
            <p:cNvSpPr/>
            <p:nvPr/>
          </p:nvSpPr>
          <p:spPr>
            <a:xfrm>
              <a:off x="5983689" y="2953040"/>
              <a:ext cx="426881" cy="871182"/>
            </a:xfrm>
            <a:custGeom>
              <a:avLst/>
              <a:gdLst/>
              <a:ahLst/>
              <a:cxnLst/>
              <a:rect l="l" t="t" r="r" b="b"/>
              <a:pathLst>
                <a:path w="4117" h="8402" extrusionOk="0">
                  <a:moveTo>
                    <a:pt x="4117" y="0"/>
                  </a:moveTo>
                  <a:lnTo>
                    <a:pt x="2218" y="1413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400" y="8401"/>
                  </a:lnTo>
                  <a:lnTo>
                    <a:pt x="41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7"/>
            <p:cNvSpPr/>
            <p:nvPr/>
          </p:nvSpPr>
          <p:spPr>
            <a:xfrm>
              <a:off x="6051396" y="3104216"/>
              <a:ext cx="313551" cy="143503"/>
            </a:xfrm>
            <a:custGeom>
              <a:avLst/>
              <a:gdLst/>
              <a:ahLst/>
              <a:cxnLst/>
              <a:rect l="l" t="t" r="r" b="b"/>
              <a:pathLst>
                <a:path w="3024" h="1384" extrusionOk="0">
                  <a:moveTo>
                    <a:pt x="0" y="927"/>
                  </a:moveTo>
                  <a:cubicBezTo>
                    <a:pt x="16" y="943"/>
                    <a:pt x="46" y="958"/>
                    <a:pt x="61" y="958"/>
                  </a:cubicBezTo>
                  <a:cubicBezTo>
                    <a:pt x="46" y="943"/>
                    <a:pt x="16" y="927"/>
                    <a:pt x="0" y="927"/>
                  </a:cubicBezTo>
                  <a:close/>
                  <a:moveTo>
                    <a:pt x="1550" y="1"/>
                  </a:moveTo>
                  <a:lnTo>
                    <a:pt x="1535" y="46"/>
                  </a:lnTo>
                  <a:lnTo>
                    <a:pt x="1489" y="122"/>
                  </a:lnTo>
                  <a:lnTo>
                    <a:pt x="917" y="1341"/>
                  </a:lnTo>
                  <a:lnTo>
                    <a:pt x="917" y="1341"/>
                  </a:lnTo>
                  <a:lnTo>
                    <a:pt x="259" y="1034"/>
                  </a:lnTo>
                  <a:lnTo>
                    <a:pt x="61" y="958"/>
                  </a:lnTo>
                  <a:lnTo>
                    <a:pt x="243" y="1049"/>
                  </a:lnTo>
                  <a:lnTo>
                    <a:pt x="927" y="1383"/>
                  </a:lnTo>
                  <a:lnTo>
                    <a:pt x="942" y="1383"/>
                  </a:lnTo>
                  <a:lnTo>
                    <a:pt x="942" y="1368"/>
                  </a:lnTo>
                  <a:lnTo>
                    <a:pt x="1535" y="153"/>
                  </a:lnTo>
                  <a:lnTo>
                    <a:pt x="1554" y="96"/>
                  </a:lnTo>
                  <a:lnTo>
                    <a:pt x="2203" y="1262"/>
                  </a:lnTo>
                  <a:lnTo>
                    <a:pt x="2218" y="1277"/>
                  </a:lnTo>
                  <a:lnTo>
                    <a:pt x="2233" y="1277"/>
                  </a:lnTo>
                  <a:lnTo>
                    <a:pt x="2811" y="927"/>
                  </a:lnTo>
                  <a:lnTo>
                    <a:pt x="2963" y="821"/>
                  </a:lnTo>
                  <a:cubicBezTo>
                    <a:pt x="2978" y="821"/>
                    <a:pt x="3008" y="806"/>
                    <a:pt x="3023" y="791"/>
                  </a:cubicBezTo>
                  <a:cubicBezTo>
                    <a:pt x="2993" y="791"/>
                    <a:pt x="2978" y="806"/>
                    <a:pt x="2963" y="806"/>
                  </a:cubicBezTo>
                  <a:lnTo>
                    <a:pt x="2796" y="897"/>
                  </a:lnTo>
                  <a:lnTo>
                    <a:pt x="2230" y="1239"/>
                  </a:lnTo>
                  <a:lnTo>
                    <a:pt x="2230" y="1239"/>
                  </a:lnTo>
                  <a:cubicBezTo>
                    <a:pt x="2048" y="906"/>
                    <a:pt x="1822" y="499"/>
                    <a:pt x="1565" y="46"/>
                  </a:cubicBezTo>
                  <a:lnTo>
                    <a:pt x="1550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7"/>
            <p:cNvSpPr/>
            <p:nvPr/>
          </p:nvSpPr>
          <p:spPr>
            <a:xfrm>
              <a:off x="6212007" y="3126301"/>
              <a:ext cx="20634" cy="699476"/>
            </a:xfrm>
            <a:custGeom>
              <a:avLst/>
              <a:gdLst/>
              <a:ahLst/>
              <a:cxnLst/>
              <a:rect l="l" t="t" r="r" b="b"/>
              <a:pathLst>
                <a:path w="199" h="6746" extrusionOk="0">
                  <a:moveTo>
                    <a:pt x="1" y="0"/>
                  </a:moveTo>
                  <a:lnTo>
                    <a:pt x="1" y="198"/>
                  </a:lnTo>
                  <a:cubicBezTo>
                    <a:pt x="1" y="380"/>
                    <a:pt x="1" y="623"/>
                    <a:pt x="1" y="927"/>
                  </a:cubicBezTo>
                  <a:cubicBezTo>
                    <a:pt x="16" y="1550"/>
                    <a:pt x="46" y="2401"/>
                    <a:pt x="77" y="3342"/>
                  </a:cubicBezTo>
                  <a:cubicBezTo>
                    <a:pt x="107" y="4269"/>
                    <a:pt x="138" y="5120"/>
                    <a:pt x="153" y="5743"/>
                  </a:cubicBezTo>
                  <a:cubicBezTo>
                    <a:pt x="168" y="6047"/>
                    <a:pt x="168" y="6290"/>
                    <a:pt x="183" y="6472"/>
                  </a:cubicBezTo>
                  <a:cubicBezTo>
                    <a:pt x="183" y="6548"/>
                    <a:pt x="183" y="6624"/>
                    <a:pt x="183" y="6669"/>
                  </a:cubicBezTo>
                  <a:cubicBezTo>
                    <a:pt x="183" y="6685"/>
                    <a:pt x="183" y="6715"/>
                    <a:pt x="198" y="6745"/>
                  </a:cubicBezTo>
                  <a:cubicBezTo>
                    <a:pt x="198" y="6715"/>
                    <a:pt x="198" y="6685"/>
                    <a:pt x="198" y="6669"/>
                  </a:cubicBezTo>
                  <a:lnTo>
                    <a:pt x="198" y="6472"/>
                  </a:lnTo>
                  <a:cubicBezTo>
                    <a:pt x="198" y="6305"/>
                    <a:pt x="183" y="6047"/>
                    <a:pt x="183" y="5743"/>
                  </a:cubicBezTo>
                  <a:cubicBezTo>
                    <a:pt x="168" y="5120"/>
                    <a:pt x="138" y="4269"/>
                    <a:pt x="107" y="3342"/>
                  </a:cubicBezTo>
                  <a:cubicBezTo>
                    <a:pt x="77" y="2401"/>
                    <a:pt x="46" y="1550"/>
                    <a:pt x="31" y="927"/>
                  </a:cubicBezTo>
                  <a:cubicBezTo>
                    <a:pt x="16" y="623"/>
                    <a:pt x="16" y="380"/>
                    <a:pt x="16" y="198"/>
                  </a:cubicBezTo>
                  <a:cubicBezTo>
                    <a:pt x="1" y="122"/>
                    <a:pt x="1" y="46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29" name="Google Shape;329;p27"/>
          <p:cNvCxnSpPr/>
          <p:nvPr/>
        </p:nvCxnSpPr>
        <p:spPr>
          <a:xfrm>
            <a:off x="4741080" y="4291575"/>
            <a:ext cx="3689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566806" y="279561"/>
            <a:ext cx="5986725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 </a:t>
            </a:r>
            <a:r>
              <a:rPr lang="en-US"/>
              <a:t>occupations</a:t>
            </a:r>
          </a:p>
        </p:txBody>
      </p:sp>
      <p:sp>
        <p:nvSpPr>
          <p:cNvPr id="6" name="Google Shape;413;p31">
            <a:extLst>
              <a:ext uri="{FF2B5EF4-FFF2-40B4-BE49-F238E27FC236}">
                <a16:creationId xmlns:a16="http://schemas.microsoft.com/office/drawing/2014/main" id="{3BBE136E-CD61-C70F-57B9-31676274DE4F}"/>
              </a:ext>
            </a:extLst>
          </p:cNvPr>
          <p:cNvSpPr txBox="1">
            <a:spLocks/>
          </p:cNvSpPr>
          <p:nvPr/>
        </p:nvSpPr>
        <p:spPr>
          <a:xfrm>
            <a:off x="827082" y="1174291"/>
            <a:ext cx="6323418" cy="1268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4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pPr marL="0" indent="0"/>
            <a:r>
              <a:rPr lang="en" b="1"/>
              <a:t>Directions:</a:t>
            </a:r>
          </a:p>
          <a:p>
            <a:pPr marL="0" indent="0"/>
            <a:r>
              <a:rPr lang="en"/>
              <a:t>We selected Concrete Mason.</a:t>
            </a:r>
          </a:p>
          <a:p>
            <a:pPr marL="0" indent="0"/>
            <a:endParaRPr lang="en"/>
          </a:p>
          <a:p>
            <a:pPr marL="0" indent="0"/>
            <a:r>
              <a:rPr lang="en"/>
              <a:t>Below, you can see the annual salary for a Cement Mason and Concrete Finisher is $49,730.00.  Your budget total is $46,947.60.</a:t>
            </a:r>
          </a:p>
          <a:p>
            <a:pPr marL="0" indent="0"/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FC7A28-3293-018A-B1AE-75058E803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5" y="2806592"/>
            <a:ext cx="7086600" cy="205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20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585856" y="279561"/>
            <a:ext cx="5062800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 </a:t>
            </a:r>
            <a:r>
              <a:rPr lang="en-US"/>
              <a:t>occupations</a:t>
            </a:r>
          </a:p>
        </p:txBody>
      </p:sp>
      <p:sp>
        <p:nvSpPr>
          <p:cNvPr id="6" name="Google Shape;413;p31">
            <a:extLst>
              <a:ext uri="{FF2B5EF4-FFF2-40B4-BE49-F238E27FC236}">
                <a16:creationId xmlns:a16="http://schemas.microsoft.com/office/drawing/2014/main" id="{3BBE136E-CD61-C70F-57B9-31676274DE4F}"/>
              </a:ext>
            </a:extLst>
          </p:cNvPr>
          <p:cNvSpPr txBox="1">
            <a:spLocks/>
          </p:cNvSpPr>
          <p:nvPr/>
        </p:nvSpPr>
        <p:spPr>
          <a:xfrm>
            <a:off x="588957" y="831391"/>
            <a:ext cx="7961718" cy="1477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4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pPr marL="0" indent="0"/>
            <a:r>
              <a:rPr lang="en" b="1" dirty="0"/>
              <a:t>Directions:</a:t>
            </a:r>
          </a:p>
          <a:p>
            <a:pPr marL="0" indent="0"/>
            <a:r>
              <a:rPr lang="en" dirty="0"/>
              <a:t>You can also see Occupation Details for Cement Masons and Concrete Finishers in the following categories, included by not limited to:</a:t>
            </a:r>
          </a:p>
          <a:p>
            <a:pPr marL="0" indent="0"/>
            <a:r>
              <a:rPr lang="en" sz="1100" dirty="0"/>
              <a:t>Occupation Description                                         Tools and </a:t>
            </a:r>
            <a:r>
              <a:rPr lang="en" sz="1100"/>
              <a:t>Technology                                           Interests</a:t>
            </a:r>
          </a:p>
          <a:p>
            <a:pPr marL="0" indent="0"/>
            <a:endParaRPr lang="en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9F6952-5417-DE64-3DB4-6E8973A67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4606"/>
            <a:ext cx="9144000" cy="330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69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713225" y="299497"/>
            <a:ext cx="3310200" cy="6124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O*net online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D936C9-AEA7-E9A6-B8F0-27B5E08AA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74" y="1368941"/>
            <a:ext cx="3044043" cy="2585042"/>
          </a:xfrm>
          <a:prstGeom prst="rect">
            <a:avLst/>
          </a:prstGeom>
        </p:spPr>
      </p:pic>
      <p:sp>
        <p:nvSpPr>
          <p:cNvPr id="6" name="Google Shape;413;p31">
            <a:extLst>
              <a:ext uri="{FF2B5EF4-FFF2-40B4-BE49-F238E27FC236}">
                <a16:creationId xmlns:a16="http://schemas.microsoft.com/office/drawing/2014/main" id="{77DAB381-F809-116A-0A11-67E5F6131B95}"/>
              </a:ext>
            </a:extLst>
          </p:cNvPr>
          <p:cNvSpPr txBox="1">
            <a:spLocks/>
          </p:cNvSpPr>
          <p:nvPr/>
        </p:nvSpPr>
        <p:spPr>
          <a:xfrm>
            <a:off x="3391300" y="1368335"/>
            <a:ext cx="2475318" cy="338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4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pPr marL="0" indent="0"/>
            <a:r>
              <a:rPr lang="en" b="1"/>
              <a:t>Directions:</a:t>
            </a:r>
          </a:p>
          <a:p>
            <a:pPr marL="0" indent="0"/>
            <a:r>
              <a:rPr lang="en"/>
              <a:t>Pick ONE career that piqued your interest from Career Zone.</a:t>
            </a:r>
          </a:p>
          <a:p>
            <a:pPr marL="0" indent="0"/>
            <a:endParaRPr lang="en"/>
          </a:p>
          <a:p>
            <a:pPr marL="0" indent="0"/>
            <a:r>
              <a:rPr lang="en"/>
              <a:t>Enter the job title in the "Search" bar in the top-right corner in O*NET</a:t>
            </a:r>
          </a:p>
          <a:p>
            <a:pPr marL="0" indent="0"/>
            <a:endParaRPr lang="en"/>
          </a:p>
          <a:p>
            <a:pPr marL="0" indent="0"/>
            <a:r>
              <a:rPr lang="en"/>
              <a:t>Read the background and details about the job (tasks, technology skills, works activities, etc.)</a:t>
            </a:r>
          </a:p>
          <a:p>
            <a:pPr marL="0" indent="0"/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E8837E-D5ED-C6B3-121B-82255DAFC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6458" y="1368940"/>
            <a:ext cx="3065572" cy="258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604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038D4-13C4-0C75-A330-38B6C26F36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Potential extension activities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49DFB-A9A6-AED7-6955-B1E77F7DD4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you choose to have your students make a presentation, the following slides are a presentation template.  </a:t>
            </a:r>
          </a:p>
          <a:p>
            <a:pPr marL="1397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40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713225" y="1116875"/>
            <a:ext cx="3310200" cy="146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/>
              <a:t>District lms</a:t>
            </a:r>
            <a:endParaRPr lang="en-US"/>
          </a:p>
        </p:txBody>
      </p:sp>
      <p:sp>
        <p:nvSpPr>
          <p:cNvPr id="413" name="Google Shape;413;p31"/>
          <p:cNvSpPr txBox="1">
            <a:spLocks noGrp="1"/>
          </p:cNvSpPr>
          <p:nvPr>
            <p:ph type="subTitle" idx="1"/>
          </p:nvPr>
        </p:nvSpPr>
        <p:spPr>
          <a:xfrm>
            <a:off x="713225" y="2584278"/>
            <a:ext cx="3222176" cy="14423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dirty="0"/>
              <a:t>Using the template in your LMS, create a presentation summarizing the information you learned about a job you researched.</a:t>
            </a:r>
          </a:p>
          <a:p>
            <a:pPr marL="0" indent="0"/>
            <a:endParaRPr lang="en"/>
          </a:p>
          <a:p>
            <a:pPr marL="0" indent="0"/>
            <a:r>
              <a:rPr lang="en" dirty="0"/>
              <a:t>**Student template are slides 15-22</a:t>
            </a:r>
          </a:p>
        </p:txBody>
      </p:sp>
      <p:grpSp>
        <p:nvGrpSpPr>
          <p:cNvPr id="414" name="Google Shape;414;p31"/>
          <p:cNvGrpSpPr/>
          <p:nvPr/>
        </p:nvGrpSpPr>
        <p:grpSpPr>
          <a:xfrm>
            <a:off x="7170940" y="900575"/>
            <a:ext cx="406698" cy="406790"/>
            <a:chOff x="7417732" y="799311"/>
            <a:chExt cx="351967" cy="352046"/>
          </a:xfrm>
        </p:grpSpPr>
        <p:sp>
          <p:nvSpPr>
            <p:cNvPr id="415" name="Google Shape;415;p31"/>
            <p:cNvSpPr/>
            <p:nvPr/>
          </p:nvSpPr>
          <p:spPr>
            <a:xfrm>
              <a:off x="7418927" y="800505"/>
              <a:ext cx="349578" cy="349578"/>
            </a:xfrm>
            <a:custGeom>
              <a:avLst/>
              <a:gdLst/>
              <a:ahLst/>
              <a:cxnLst/>
              <a:rect l="l" t="t" r="r" b="b"/>
              <a:pathLst>
                <a:path w="4391" h="4391" extrusionOk="0">
                  <a:moveTo>
                    <a:pt x="2226" y="1375"/>
                  </a:moveTo>
                  <a:cubicBezTo>
                    <a:pt x="2422" y="1375"/>
                    <a:pt x="2617" y="1448"/>
                    <a:pt x="2765" y="1596"/>
                  </a:cubicBezTo>
                  <a:cubicBezTo>
                    <a:pt x="3084" y="1899"/>
                    <a:pt x="3099" y="2401"/>
                    <a:pt x="2796" y="2720"/>
                  </a:cubicBezTo>
                  <a:cubicBezTo>
                    <a:pt x="2640" y="2876"/>
                    <a:pt x="2432" y="2955"/>
                    <a:pt x="2224" y="2955"/>
                  </a:cubicBezTo>
                  <a:cubicBezTo>
                    <a:pt x="2026" y="2955"/>
                    <a:pt x="1827" y="2883"/>
                    <a:pt x="1671" y="2735"/>
                  </a:cubicBezTo>
                  <a:cubicBezTo>
                    <a:pt x="1352" y="2431"/>
                    <a:pt x="1352" y="1930"/>
                    <a:pt x="1656" y="1626"/>
                  </a:cubicBezTo>
                  <a:lnTo>
                    <a:pt x="1656" y="1611"/>
                  </a:lnTo>
                  <a:cubicBezTo>
                    <a:pt x="1812" y="1455"/>
                    <a:pt x="2019" y="1375"/>
                    <a:pt x="2226" y="1375"/>
                  </a:cubicBezTo>
                  <a:close/>
                  <a:moveTo>
                    <a:pt x="2522" y="1"/>
                  </a:moveTo>
                  <a:lnTo>
                    <a:pt x="1793" y="16"/>
                  </a:lnTo>
                  <a:lnTo>
                    <a:pt x="1702" y="441"/>
                  </a:lnTo>
                  <a:cubicBezTo>
                    <a:pt x="1550" y="487"/>
                    <a:pt x="1398" y="563"/>
                    <a:pt x="1261" y="639"/>
                  </a:cubicBezTo>
                  <a:lnTo>
                    <a:pt x="881" y="411"/>
                  </a:lnTo>
                  <a:lnTo>
                    <a:pt x="365" y="942"/>
                  </a:lnTo>
                  <a:lnTo>
                    <a:pt x="608" y="1307"/>
                  </a:lnTo>
                  <a:cubicBezTo>
                    <a:pt x="532" y="1444"/>
                    <a:pt x="471" y="1596"/>
                    <a:pt x="441" y="1763"/>
                  </a:cubicBezTo>
                  <a:lnTo>
                    <a:pt x="0" y="1854"/>
                  </a:lnTo>
                  <a:lnTo>
                    <a:pt x="15" y="2598"/>
                  </a:lnTo>
                  <a:lnTo>
                    <a:pt x="456" y="2689"/>
                  </a:lnTo>
                  <a:cubicBezTo>
                    <a:pt x="502" y="2841"/>
                    <a:pt x="562" y="2993"/>
                    <a:pt x="638" y="3130"/>
                  </a:cubicBezTo>
                  <a:lnTo>
                    <a:pt x="426" y="3510"/>
                  </a:lnTo>
                  <a:lnTo>
                    <a:pt x="942" y="4026"/>
                  </a:lnTo>
                  <a:lnTo>
                    <a:pt x="1322" y="3783"/>
                  </a:lnTo>
                  <a:cubicBezTo>
                    <a:pt x="1459" y="3859"/>
                    <a:pt x="1611" y="3920"/>
                    <a:pt x="1762" y="3950"/>
                  </a:cubicBezTo>
                  <a:lnTo>
                    <a:pt x="1869" y="4391"/>
                  </a:lnTo>
                  <a:lnTo>
                    <a:pt x="2598" y="4376"/>
                  </a:lnTo>
                  <a:lnTo>
                    <a:pt x="2689" y="3935"/>
                  </a:lnTo>
                  <a:cubicBezTo>
                    <a:pt x="2856" y="3890"/>
                    <a:pt x="2993" y="3829"/>
                    <a:pt x="3130" y="3753"/>
                  </a:cubicBezTo>
                  <a:lnTo>
                    <a:pt x="3525" y="3966"/>
                  </a:lnTo>
                  <a:lnTo>
                    <a:pt x="4026" y="3449"/>
                  </a:lnTo>
                  <a:lnTo>
                    <a:pt x="3783" y="3069"/>
                  </a:lnTo>
                  <a:cubicBezTo>
                    <a:pt x="3859" y="2932"/>
                    <a:pt x="3920" y="2781"/>
                    <a:pt x="3965" y="2629"/>
                  </a:cubicBezTo>
                  <a:lnTo>
                    <a:pt x="4391" y="2522"/>
                  </a:lnTo>
                  <a:lnTo>
                    <a:pt x="4391" y="1793"/>
                  </a:lnTo>
                  <a:lnTo>
                    <a:pt x="3950" y="1702"/>
                  </a:lnTo>
                  <a:cubicBezTo>
                    <a:pt x="3904" y="1535"/>
                    <a:pt x="3829" y="1383"/>
                    <a:pt x="3753" y="1246"/>
                  </a:cubicBezTo>
                  <a:lnTo>
                    <a:pt x="3980" y="866"/>
                  </a:lnTo>
                  <a:lnTo>
                    <a:pt x="3449" y="365"/>
                  </a:lnTo>
                  <a:lnTo>
                    <a:pt x="3069" y="608"/>
                  </a:lnTo>
                  <a:cubicBezTo>
                    <a:pt x="2932" y="532"/>
                    <a:pt x="2780" y="471"/>
                    <a:pt x="2628" y="426"/>
                  </a:cubicBezTo>
                  <a:lnTo>
                    <a:pt x="252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1"/>
            <p:cNvSpPr/>
            <p:nvPr/>
          </p:nvSpPr>
          <p:spPr>
            <a:xfrm>
              <a:off x="7524094" y="909095"/>
              <a:ext cx="136774" cy="128256"/>
            </a:xfrm>
            <a:custGeom>
              <a:avLst/>
              <a:gdLst/>
              <a:ahLst/>
              <a:cxnLst/>
              <a:rect l="l" t="t" r="r" b="b"/>
              <a:pathLst>
                <a:path w="1718" h="1611" extrusionOk="0">
                  <a:moveTo>
                    <a:pt x="919" y="1"/>
                  </a:moveTo>
                  <a:cubicBezTo>
                    <a:pt x="760" y="1"/>
                    <a:pt x="604" y="46"/>
                    <a:pt x="472" y="125"/>
                  </a:cubicBezTo>
                  <a:cubicBezTo>
                    <a:pt x="426" y="156"/>
                    <a:pt x="381" y="201"/>
                    <a:pt x="335" y="262"/>
                  </a:cubicBezTo>
                  <a:cubicBezTo>
                    <a:pt x="335" y="262"/>
                    <a:pt x="381" y="201"/>
                    <a:pt x="487" y="141"/>
                  </a:cubicBezTo>
                  <a:cubicBezTo>
                    <a:pt x="607" y="68"/>
                    <a:pt x="747" y="25"/>
                    <a:pt x="882" y="25"/>
                  </a:cubicBezTo>
                  <a:cubicBezTo>
                    <a:pt x="918" y="25"/>
                    <a:pt x="954" y="28"/>
                    <a:pt x="988" y="34"/>
                  </a:cubicBezTo>
                  <a:cubicBezTo>
                    <a:pt x="1110" y="49"/>
                    <a:pt x="1216" y="95"/>
                    <a:pt x="1323" y="156"/>
                  </a:cubicBezTo>
                  <a:cubicBezTo>
                    <a:pt x="1429" y="232"/>
                    <a:pt x="1520" y="338"/>
                    <a:pt x="1581" y="460"/>
                  </a:cubicBezTo>
                  <a:cubicBezTo>
                    <a:pt x="1626" y="535"/>
                    <a:pt x="1642" y="596"/>
                    <a:pt x="1657" y="672"/>
                  </a:cubicBezTo>
                  <a:cubicBezTo>
                    <a:pt x="1672" y="748"/>
                    <a:pt x="1672" y="824"/>
                    <a:pt x="1657" y="900"/>
                  </a:cubicBezTo>
                  <a:cubicBezTo>
                    <a:pt x="1611" y="1234"/>
                    <a:pt x="1353" y="1508"/>
                    <a:pt x="1019" y="1553"/>
                  </a:cubicBezTo>
                  <a:cubicBezTo>
                    <a:pt x="981" y="1561"/>
                    <a:pt x="943" y="1565"/>
                    <a:pt x="905" y="1565"/>
                  </a:cubicBezTo>
                  <a:cubicBezTo>
                    <a:pt x="867" y="1565"/>
                    <a:pt x="829" y="1561"/>
                    <a:pt x="791" y="1553"/>
                  </a:cubicBezTo>
                  <a:cubicBezTo>
                    <a:pt x="715" y="1553"/>
                    <a:pt x="654" y="1538"/>
                    <a:pt x="578" y="1508"/>
                  </a:cubicBezTo>
                  <a:cubicBezTo>
                    <a:pt x="563" y="1493"/>
                    <a:pt x="533" y="1477"/>
                    <a:pt x="517" y="1462"/>
                  </a:cubicBezTo>
                  <a:cubicBezTo>
                    <a:pt x="138" y="1265"/>
                    <a:pt x="1" y="779"/>
                    <a:pt x="214" y="414"/>
                  </a:cubicBezTo>
                  <a:cubicBezTo>
                    <a:pt x="274" y="308"/>
                    <a:pt x="320" y="247"/>
                    <a:pt x="320" y="247"/>
                  </a:cubicBezTo>
                  <a:lnTo>
                    <a:pt x="320" y="247"/>
                  </a:lnTo>
                  <a:cubicBezTo>
                    <a:pt x="274" y="292"/>
                    <a:pt x="229" y="353"/>
                    <a:pt x="198" y="399"/>
                  </a:cubicBezTo>
                  <a:cubicBezTo>
                    <a:pt x="107" y="566"/>
                    <a:pt x="77" y="748"/>
                    <a:pt x="107" y="915"/>
                  </a:cubicBezTo>
                  <a:cubicBezTo>
                    <a:pt x="122" y="1052"/>
                    <a:pt x="168" y="1158"/>
                    <a:pt x="244" y="1265"/>
                  </a:cubicBezTo>
                  <a:cubicBezTo>
                    <a:pt x="366" y="1447"/>
                    <a:pt x="563" y="1568"/>
                    <a:pt x="791" y="1599"/>
                  </a:cubicBezTo>
                  <a:cubicBezTo>
                    <a:pt x="829" y="1606"/>
                    <a:pt x="871" y="1610"/>
                    <a:pt x="912" y="1610"/>
                  </a:cubicBezTo>
                  <a:cubicBezTo>
                    <a:pt x="954" y="1610"/>
                    <a:pt x="996" y="1606"/>
                    <a:pt x="1034" y="1599"/>
                  </a:cubicBezTo>
                  <a:cubicBezTo>
                    <a:pt x="1383" y="1553"/>
                    <a:pt x="1657" y="1265"/>
                    <a:pt x="1702" y="915"/>
                  </a:cubicBezTo>
                  <a:cubicBezTo>
                    <a:pt x="1718" y="839"/>
                    <a:pt x="1718" y="748"/>
                    <a:pt x="1702" y="672"/>
                  </a:cubicBezTo>
                  <a:cubicBezTo>
                    <a:pt x="1687" y="596"/>
                    <a:pt x="1657" y="520"/>
                    <a:pt x="1626" y="444"/>
                  </a:cubicBezTo>
                  <a:cubicBezTo>
                    <a:pt x="1505" y="201"/>
                    <a:pt x="1262" y="34"/>
                    <a:pt x="988" y="4"/>
                  </a:cubicBezTo>
                  <a:cubicBezTo>
                    <a:pt x="965" y="2"/>
                    <a:pt x="942" y="1"/>
                    <a:pt x="919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1"/>
            <p:cNvSpPr/>
            <p:nvPr/>
          </p:nvSpPr>
          <p:spPr>
            <a:xfrm>
              <a:off x="7417732" y="799311"/>
              <a:ext cx="351967" cy="352046"/>
            </a:xfrm>
            <a:custGeom>
              <a:avLst/>
              <a:gdLst/>
              <a:ahLst/>
              <a:cxnLst/>
              <a:rect l="l" t="t" r="r" b="b"/>
              <a:pathLst>
                <a:path w="4421" h="4422" extrusionOk="0">
                  <a:moveTo>
                    <a:pt x="1383" y="593"/>
                  </a:moveTo>
                  <a:lnTo>
                    <a:pt x="1383" y="593"/>
                  </a:lnTo>
                  <a:cubicBezTo>
                    <a:pt x="1337" y="608"/>
                    <a:pt x="1322" y="623"/>
                    <a:pt x="1307" y="638"/>
                  </a:cubicBezTo>
                  <a:lnTo>
                    <a:pt x="1383" y="593"/>
                  </a:lnTo>
                  <a:close/>
                  <a:moveTo>
                    <a:pt x="896" y="426"/>
                  </a:moveTo>
                  <a:lnTo>
                    <a:pt x="1170" y="608"/>
                  </a:lnTo>
                  <a:lnTo>
                    <a:pt x="1246" y="654"/>
                  </a:lnTo>
                  <a:lnTo>
                    <a:pt x="1276" y="654"/>
                  </a:lnTo>
                  <a:lnTo>
                    <a:pt x="1246" y="638"/>
                  </a:lnTo>
                  <a:lnTo>
                    <a:pt x="1185" y="593"/>
                  </a:lnTo>
                  <a:lnTo>
                    <a:pt x="896" y="426"/>
                  </a:lnTo>
                  <a:close/>
                  <a:moveTo>
                    <a:pt x="1307" y="638"/>
                  </a:moveTo>
                  <a:lnTo>
                    <a:pt x="1276" y="654"/>
                  </a:lnTo>
                  <a:cubicBezTo>
                    <a:pt x="1291" y="654"/>
                    <a:pt x="1291" y="654"/>
                    <a:pt x="1307" y="638"/>
                  </a:cubicBezTo>
                  <a:close/>
                  <a:moveTo>
                    <a:pt x="2537" y="0"/>
                  </a:moveTo>
                  <a:lnTo>
                    <a:pt x="1808" y="16"/>
                  </a:lnTo>
                  <a:lnTo>
                    <a:pt x="1793" y="16"/>
                  </a:lnTo>
                  <a:lnTo>
                    <a:pt x="1793" y="31"/>
                  </a:lnTo>
                  <a:cubicBezTo>
                    <a:pt x="1762" y="198"/>
                    <a:pt x="1732" y="350"/>
                    <a:pt x="1702" y="456"/>
                  </a:cubicBezTo>
                  <a:lnTo>
                    <a:pt x="1717" y="456"/>
                  </a:lnTo>
                  <a:cubicBezTo>
                    <a:pt x="1595" y="486"/>
                    <a:pt x="1489" y="532"/>
                    <a:pt x="1383" y="593"/>
                  </a:cubicBezTo>
                  <a:cubicBezTo>
                    <a:pt x="1489" y="547"/>
                    <a:pt x="1610" y="502"/>
                    <a:pt x="1717" y="471"/>
                  </a:cubicBezTo>
                  <a:cubicBezTo>
                    <a:pt x="1746" y="353"/>
                    <a:pt x="1776" y="221"/>
                    <a:pt x="1819" y="46"/>
                  </a:cubicBezTo>
                  <a:lnTo>
                    <a:pt x="1819" y="46"/>
                  </a:lnTo>
                  <a:lnTo>
                    <a:pt x="2537" y="31"/>
                  </a:lnTo>
                  <a:lnTo>
                    <a:pt x="2537" y="16"/>
                  </a:lnTo>
                  <a:cubicBezTo>
                    <a:pt x="2552" y="152"/>
                    <a:pt x="2598" y="289"/>
                    <a:pt x="2628" y="456"/>
                  </a:cubicBezTo>
                  <a:lnTo>
                    <a:pt x="2643" y="456"/>
                  </a:lnTo>
                  <a:cubicBezTo>
                    <a:pt x="2795" y="502"/>
                    <a:pt x="2947" y="562"/>
                    <a:pt x="3084" y="654"/>
                  </a:cubicBezTo>
                  <a:lnTo>
                    <a:pt x="3099" y="638"/>
                  </a:lnTo>
                  <a:lnTo>
                    <a:pt x="3455" y="401"/>
                  </a:lnTo>
                  <a:lnTo>
                    <a:pt x="3455" y="401"/>
                  </a:lnTo>
                  <a:cubicBezTo>
                    <a:pt x="3616" y="563"/>
                    <a:pt x="3778" y="725"/>
                    <a:pt x="3968" y="901"/>
                  </a:cubicBezTo>
                  <a:lnTo>
                    <a:pt x="3968" y="901"/>
                  </a:lnTo>
                  <a:lnTo>
                    <a:pt x="3737" y="1261"/>
                  </a:lnTo>
                  <a:lnTo>
                    <a:pt x="3737" y="1276"/>
                  </a:lnTo>
                  <a:cubicBezTo>
                    <a:pt x="3828" y="1413"/>
                    <a:pt x="3889" y="1565"/>
                    <a:pt x="3935" y="1717"/>
                  </a:cubicBezTo>
                  <a:lnTo>
                    <a:pt x="3935" y="1732"/>
                  </a:lnTo>
                  <a:lnTo>
                    <a:pt x="3950" y="1732"/>
                  </a:lnTo>
                  <a:lnTo>
                    <a:pt x="4360" y="1820"/>
                  </a:lnTo>
                  <a:lnTo>
                    <a:pt x="4360" y="1820"/>
                  </a:lnTo>
                  <a:cubicBezTo>
                    <a:pt x="4361" y="2041"/>
                    <a:pt x="4375" y="2290"/>
                    <a:pt x="4375" y="2525"/>
                  </a:cubicBezTo>
                  <a:lnTo>
                    <a:pt x="4375" y="2525"/>
                  </a:lnTo>
                  <a:lnTo>
                    <a:pt x="3965" y="2613"/>
                  </a:lnTo>
                  <a:lnTo>
                    <a:pt x="3950" y="2613"/>
                  </a:lnTo>
                  <a:lnTo>
                    <a:pt x="3950" y="2628"/>
                  </a:lnTo>
                  <a:cubicBezTo>
                    <a:pt x="3904" y="2780"/>
                    <a:pt x="3844" y="2932"/>
                    <a:pt x="3768" y="3069"/>
                  </a:cubicBezTo>
                  <a:lnTo>
                    <a:pt x="3768" y="3084"/>
                  </a:lnTo>
                  <a:lnTo>
                    <a:pt x="3768" y="3099"/>
                  </a:lnTo>
                  <a:lnTo>
                    <a:pt x="3999" y="3447"/>
                  </a:lnTo>
                  <a:lnTo>
                    <a:pt x="3999" y="3447"/>
                  </a:lnTo>
                  <a:cubicBezTo>
                    <a:pt x="3853" y="3621"/>
                    <a:pt x="3681" y="3794"/>
                    <a:pt x="3521" y="3954"/>
                  </a:cubicBezTo>
                  <a:lnTo>
                    <a:pt x="3521" y="3954"/>
                  </a:lnTo>
                  <a:lnTo>
                    <a:pt x="3160" y="3737"/>
                  </a:lnTo>
                  <a:lnTo>
                    <a:pt x="3130" y="3737"/>
                  </a:lnTo>
                  <a:cubicBezTo>
                    <a:pt x="2993" y="3829"/>
                    <a:pt x="2856" y="3889"/>
                    <a:pt x="2704" y="3935"/>
                  </a:cubicBezTo>
                  <a:lnTo>
                    <a:pt x="2689" y="3935"/>
                  </a:lnTo>
                  <a:lnTo>
                    <a:pt x="2689" y="3950"/>
                  </a:lnTo>
                  <a:cubicBezTo>
                    <a:pt x="2660" y="4082"/>
                    <a:pt x="2630" y="4228"/>
                    <a:pt x="2601" y="4361"/>
                  </a:cubicBezTo>
                  <a:lnTo>
                    <a:pt x="2601" y="4361"/>
                  </a:lnTo>
                  <a:lnTo>
                    <a:pt x="1896" y="4375"/>
                  </a:lnTo>
                  <a:lnTo>
                    <a:pt x="1896" y="4375"/>
                  </a:lnTo>
                  <a:cubicBezTo>
                    <a:pt x="1866" y="4228"/>
                    <a:pt x="1822" y="4083"/>
                    <a:pt x="1793" y="3965"/>
                  </a:cubicBezTo>
                  <a:lnTo>
                    <a:pt x="1793" y="3950"/>
                  </a:lnTo>
                  <a:lnTo>
                    <a:pt x="1777" y="3950"/>
                  </a:lnTo>
                  <a:cubicBezTo>
                    <a:pt x="1626" y="3905"/>
                    <a:pt x="1474" y="3844"/>
                    <a:pt x="1337" y="3768"/>
                  </a:cubicBezTo>
                  <a:lnTo>
                    <a:pt x="1322" y="3768"/>
                  </a:lnTo>
                  <a:lnTo>
                    <a:pt x="960" y="3999"/>
                  </a:lnTo>
                  <a:lnTo>
                    <a:pt x="960" y="3999"/>
                  </a:lnTo>
                  <a:lnTo>
                    <a:pt x="452" y="3521"/>
                  </a:lnTo>
                  <a:lnTo>
                    <a:pt x="669" y="3160"/>
                  </a:lnTo>
                  <a:lnTo>
                    <a:pt x="684" y="3145"/>
                  </a:lnTo>
                  <a:lnTo>
                    <a:pt x="669" y="3130"/>
                  </a:lnTo>
                  <a:cubicBezTo>
                    <a:pt x="593" y="2993"/>
                    <a:pt x="532" y="2856"/>
                    <a:pt x="486" y="2704"/>
                  </a:cubicBezTo>
                  <a:lnTo>
                    <a:pt x="486" y="2689"/>
                  </a:lnTo>
                  <a:lnTo>
                    <a:pt x="471" y="2689"/>
                  </a:lnTo>
                  <a:lnTo>
                    <a:pt x="46" y="2601"/>
                  </a:lnTo>
                  <a:lnTo>
                    <a:pt x="46" y="2601"/>
                  </a:lnTo>
                  <a:cubicBezTo>
                    <a:pt x="45" y="2353"/>
                    <a:pt x="31" y="2119"/>
                    <a:pt x="31" y="1899"/>
                  </a:cubicBezTo>
                  <a:lnTo>
                    <a:pt x="31" y="1899"/>
                  </a:lnTo>
                  <a:lnTo>
                    <a:pt x="456" y="1793"/>
                  </a:lnTo>
                  <a:lnTo>
                    <a:pt x="471" y="1793"/>
                  </a:lnTo>
                  <a:lnTo>
                    <a:pt x="471" y="1778"/>
                  </a:lnTo>
                  <a:cubicBezTo>
                    <a:pt x="501" y="1626"/>
                    <a:pt x="562" y="1474"/>
                    <a:pt x="638" y="1337"/>
                  </a:cubicBezTo>
                  <a:lnTo>
                    <a:pt x="638" y="1322"/>
                  </a:lnTo>
                  <a:lnTo>
                    <a:pt x="401" y="951"/>
                  </a:lnTo>
                  <a:lnTo>
                    <a:pt x="896" y="426"/>
                  </a:lnTo>
                  <a:lnTo>
                    <a:pt x="896" y="426"/>
                  </a:lnTo>
                  <a:cubicBezTo>
                    <a:pt x="760" y="562"/>
                    <a:pt x="577" y="745"/>
                    <a:pt x="380" y="957"/>
                  </a:cubicBezTo>
                  <a:lnTo>
                    <a:pt x="365" y="957"/>
                  </a:lnTo>
                  <a:lnTo>
                    <a:pt x="380" y="973"/>
                  </a:lnTo>
                  <a:lnTo>
                    <a:pt x="618" y="1330"/>
                  </a:lnTo>
                  <a:lnTo>
                    <a:pt x="618" y="1330"/>
                  </a:lnTo>
                  <a:cubicBezTo>
                    <a:pt x="532" y="1475"/>
                    <a:pt x="474" y="1620"/>
                    <a:pt x="443" y="1766"/>
                  </a:cubicBezTo>
                  <a:lnTo>
                    <a:pt x="443" y="1766"/>
                  </a:lnTo>
                  <a:lnTo>
                    <a:pt x="15" y="1869"/>
                  </a:lnTo>
                  <a:lnTo>
                    <a:pt x="0" y="1869"/>
                  </a:lnTo>
                  <a:lnTo>
                    <a:pt x="0" y="1884"/>
                  </a:lnTo>
                  <a:cubicBezTo>
                    <a:pt x="0" y="2112"/>
                    <a:pt x="15" y="2355"/>
                    <a:pt x="15" y="2613"/>
                  </a:cubicBezTo>
                  <a:lnTo>
                    <a:pt x="15" y="2628"/>
                  </a:lnTo>
                  <a:lnTo>
                    <a:pt x="30" y="2628"/>
                  </a:lnTo>
                  <a:lnTo>
                    <a:pt x="460" y="2732"/>
                  </a:lnTo>
                  <a:lnTo>
                    <a:pt x="460" y="2732"/>
                  </a:lnTo>
                  <a:cubicBezTo>
                    <a:pt x="504" y="2877"/>
                    <a:pt x="562" y="3021"/>
                    <a:pt x="634" y="3152"/>
                  </a:cubicBezTo>
                  <a:lnTo>
                    <a:pt x="634" y="3152"/>
                  </a:lnTo>
                  <a:lnTo>
                    <a:pt x="410" y="3525"/>
                  </a:lnTo>
                  <a:lnTo>
                    <a:pt x="395" y="3540"/>
                  </a:lnTo>
                  <a:lnTo>
                    <a:pt x="410" y="3555"/>
                  </a:lnTo>
                  <a:cubicBezTo>
                    <a:pt x="577" y="3707"/>
                    <a:pt x="760" y="3874"/>
                    <a:pt x="942" y="4056"/>
                  </a:cubicBezTo>
                  <a:lnTo>
                    <a:pt x="957" y="4072"/>
                  </a:lnTo>
                  <a:lnTo>
                    <a:pt x="972" y="4056"/>
                  </a:lnTo>
                  <a:lnTo>
                    <a:pt x="1330" y="3818"/>
                  </a:lnTo>
                  <a:lnTo>
                    <a:pt x="1330" y="3818"/>
                  </a:lnTo>
                  <a:cubicBezTo>
                    <a:pt x="1476" y="3890"/>
                    <a:pt x="1621" y="3948"/>
                    <a:pt x="1780" y="3978"/>
                  </a:cubicBezTo>
                  <a:lnTo>
                    <a:pt x="1780" y="3978"/>
                  </a:lnTo>
                  <a:cubicBezTo>
                    <a:pt x="1810" y="4112"/>
                    <a:pt x="1839" y="4259"/>
                    <a:pt x="1869" y="4406"/>
                  </a:cubicBezTo>
                  <a:lnTo>
                    <a:pt x="1869" y="4421"/>
                  </a:lnTo>
                  <a:lnTo>
                    <a:pt x="1899" y="4421"/>
                  </a:lnTo>
                  <a:lnTo>
                    <a:pt x="2628" y="4406"/>
                  </a:lnTo>
                  <a:lnTo>
                    <a:pt x="2643" y="4406"/>
                  </a:lnTo>
                  <a:lnTo>
                    <a:pt x="2643" y="4391"/>
                  </a:lnTo>
                  <a:cubicBezTo>
                    <a:pt x="2673" y="4257"/>
                    <a:pt x="2703" y="4110"/>
                    <a:pt x="2732" y="3961"/>
                  </a:cubicBezTo>
                  <a:lnTo>
                    <a:pt x="2732" y="3961"/>
                  </a:lnTo>
                  <a:cubicBezTo>
                    <a:pt x="2877" y="3917"/>
                    <a:pt x="3021" y="3859"/>
                    <a:pt x="3152" y="3787"/>
                  </a:cubicBezTo>
                  <a:lnTo>
                    <a:pt x="3152" y="3787"/>
                  </a:lnTo>
                  <a:lnTo>
                    <a:pt x="3525" y="4011"/>
                  </a:lnTo>
                  <a:lnTo>
                    <a:pt x="3540" y="4011"/>
                  </a:lnTo>
                  <a:lnTo>
                    <a:pt x="3555" y="3996"/>
                  </a:lnTo>
                  <a:lnTo>
                    <a:pt x="4056" y="3479"/>
                  </a:lnTo>
                  <a:lnTo>
                    <a:pt x="4071" y="3464"/>
                  </a:lnTo>
                  <a:lnTo>
                    <a:pt x="4071" y="3449"/>
                  </a:lnTo>
                  <a:lnTo>
                    <a:pt x="3818" y="3076"/>
                  </a:lnTo>
                  <a:lnTo>
                    <a:pt x="3818" y="3076"/>
                  </a:lnTo>
                  <a:cubicBezTo>
                    <a:pt x="3890" y="2945"/>
                    <a:pt x="3948" y="2801"/>
                    <a:pt x="3992" y="2656"/>
                  </a:cubicBezTo>
                  <a:lnTo>
                    <a:pt x="3992" y="2656"/>
                  </a:lnTo>
                  <a:lnTo>
                    <a:pt x="4406" y="2553"/>
                  </a:lnTo>
                  <a:lnTo>
                    <a:pt x="4421" y="2553"/>
                  </a:lnTo>
                  <a:lnTo>
                    <a:pt x="4421" y="2537"/>
                  </a:lnTo>
                  <a:cubicBezTo>
                    <a:pt x="4421" y="2279"/>
                    <a:pt x="4421" y="2036"/>
                    <a:pt x="4406" y="1793"/>
                  </a:cubicBezTo>
                  <a:lnTo>
                    <a:pt x="4406" y="1778"/>
                  </a:lnTo>
                  <a:lnTo>
                    <a:pt x="4390" y="1778"/>
                  </a:lnTo>
                  <a:lnTo>
                    <a:pt x="3976" y="1689"/>
                  </a:lnTo>
                  <a:lnTo>
                    <a:pt x="3976" y="1689"/>
                  </a:lnTo>
                  <a:cubicBezTo>
                    <a:pt x="3931" y="1544"/>
                    <a:pt x="3859" y="1400"/>
                    <a:pt x="3787" y="1269"/>
                  </a:cubicBezTo>
                  <a:lnTo>
                    <a:pt x="3787" y="1269"/>
                  </a:lnTo>
                  <a:lnTo>
                    <a:pt x="4011" y="897"/>
                  </a:lnTo>
                  <a:lnTo>
                    <a:pt x="4011" y="881"/>
                  </a:lnTo>
                  <a:lnTo>
                    <a:pt x="3479" y="365"/>
                  </a:lnTo>
                  <a:lnTo>
                    <a:pt x="3464" y="350"/>
                  </a:lnTo>
                  <a:lnTo>
                    <a:pt x="3449" y="365"/>
                  </a:lnTo>
                  <a:lnTo>
                    <a:pt x="3082" y="600"/>
                  </a:lnTo>
                  <a:lnTo>
                    <a:pt x="3082" y="600"/>
                  </a:lnTo>
                  <a:cubicBezTo>
                    <a:pt x="2936" y="528"/>
                    <a:pt x="2790" y="470"/>
                    <a:pt x="2643" y="441"/>
                  </a:cubicBezTo>
                  <a:lnTo>
                    <a:pt x="2659" y="441"/>
                  </a:lnTo>
                  <a:cubicBezTo>
                    <a:pt x="2613" y="289"/>
                    <a:pt x="2583" y="152"/>
                    <a:pt x="2552" y="16"/>
                  </a:cubicBezTo>
                  <a:lnTo>
                    <a:pt x="2552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8" name="Google Shape;418;p31"/>
          <p:cNvGrpSpPr/>
          <p:nvPr/>
        </p:nvGrpSpPr>
        <p:grpSpPr>
          <a:xfrm>
            <a:off x="7585915" y="1089249"/>
            <a:ext cx="679271" cy="679271"/>
            <a:chOff x="7776863" y="962594"/>
            <a:chExt cx="587859" cy="587859"/>
          </a:xfrm>
        </p:grpSpPr>
        <p:sp>
          <p:nvSpPr>
            <p:cNvPr id="419" name="Google Shape;419;p31"/>
            <p:cNvSpPr/>
            <p:nvPr/>
          </p:nvSpPr>
          <p:spPr>
            <a:xfrm>
              <a:off x="7779331" y="963788"/>
              <a:ext cx="583002" cy="584197"/>
            </a:xfrm>
            <a:custGeom>
              <a:avLst/>
              <a:gdLst/>
              <a:ahLst/>
              <a:cxnLst/>
              <a:rect l="l" t="t" r="r" b="b"/>
              <a:pathLst>
                <a:path w="7323" h="7338" extrusionOk="0">
                  <a:moveTo>
                    <a:pt x="3714" y="2309"/>
                  </a:moveTo>
                  <a:cubicBezTo>
                    <a:pt x="4042" y="2309"/>
                    <a:pt x="4368" y="2431"/>
                    <a:pt x="4618" y="2674"/>
                  </a:cubicBezTo>
                  <a:cubicBezTo>
                    <a:pt x="4618" y="2689"/>
                    <a:pt x="4618" y="2689"/>
                    <a:pt x="4618" y="2689"/>
                  </a:cubicBezTo>
                  <a:cubicBezTo>
                    <a:pt x="5150" y="3191"/>
                    <a:pt x="5165" y="4026"/>
                    <a:pt x="4649" y="4558"/>
                  </a:cubicBezTo>
                  <a:cubicBezTo>
                    <a:pt x="4393" y="4822"/>
                    <a:pt x="4049" y="4955"/>
                    <a:pt x="3703" y="4955"/>
                  </a:cubicBezTo>
                  <a:cubicBezTo>
                    <a:pt x="3373" y="4955"/>
                    <a:pt x="3040" y="4833"/>
                    <a:pt x="2780" y="4588"/>
                  </a:cubicBezTo>
                  <a:cubicBezTo>
                    <a:pt x="2264" y="4072"/>
                    <a:pt x="2249" y="3236"/>
                    <a:pt x="2750" y="2720"/>
                  </a:cubicBezTo>
                  <a:cubicBezTo>
                    <a:pt x="3016" y="2446"/>
                    <a:pt x="3366" y="2309"/>
                    <a:pt x="3714" y="2309"/>
                  </a:cubicBezTo>
                  <a:close/>
                  <a:moveTo>
                    <a:pt x="4224" y="0"/>
                  </a:moveTo>
                  <a:lnTo>
                    <a:pt x="2993" y="31"/>
                  </a:lnTo>
                  <a:lnTo>
                    <a:pt x="2841" y="760"/>
                  </a:lnTo>
                  <a:cubicBezTo>
                    <a:pt x="2583" y="836"/>
                    <a:pt x="2325" y="942"/>
                    <a:pt x="2097" y="1079"/>
                  </a:cubicBezTo>
                  <a:lnTo>
                    <a:pt x="1459" y="684"/>
                  </a:lnTo>
                  <a:lnTo>
                    <a:pt x="608" y="1580"/>
                  </a:lnTo>
                  <a:lnTo>
                    <a:pt x="1018" y="2203"/>
                  </a:lnTo>
                  <a:cubicBezTo>
                    <a:pt x="881" y="2431"/>
                    <a:pt x="790" y="2674"/>
                    <a:pt x="730" y="2948"/>
                  </a:cubicBezTo>
                  <a:lnTo>
                    <a:pt x="0" y="3115"/>
                  </a:lnTo>
                  <a:lnTo>
                    <a:pt x="16" y="4345"/>
                  </a:lnTo>
                  <a:lnTo>
                    <a:pt x="745" y="4497"/>
                  </a:lnTo>
                  <a:cubicBezTo>
                    <a:pt x="821" y="4755"/>
                    <a:pt x="927" y="5014"/>
                    <a:pt x="1064" y="5241"/>
                  </a:cubicBezTo>
                  <a:lnTo>
                    <a:pt x="684" y="5864"/>
                  </a:lnTo>
                  <a:lnTo>
                    <a:pt x="1565" y="6730"/>
                  </a:lnTo>
                  <a:lnTo>
                    <a:pt x="2188" y="6320"/>
                  </a:lnTo>
                  <a:cubicBezTo>
                    <a:pt x="2431" y="6457"/>
                    <a:pt x="2674" y="6548"/>
                    <a:pt x="2932" y="6609"/>
                  </a:cubicBezTo>
                  <a:lnTo>
                    <a:pt x="3115" y="7338"/>
                  </a:lnTo>
                  <a:lnTo>
                    <a:pt x="4345" y="7307"/>
                  </a:lnTo>
                  <a:lnTo>
                    <a:pt x="4497" y="6593"/>
                  </a:lnTo>
                  <a:cubicBezTo>
                    <a:pt x="4755" y="6517"/>
                    <a:pt x="4998" y="6411"/>
                    <a:pt x="5226" y="6259"/>
                  </a:cubicBezTo>
                  <a:lnTo>
                    <a:pt x="5864" y="6654"/>
                  </a:lnTo>
                  <a:lnTo>
                    <a:pt x="6715" y="5773"/>
                  </a:lnTo>
                  <a:lnTo>
                    <a:pt x="6320" y="5150"/>
                  </a:lnTo>
                  <a:cubicBezTo>
                    <a:pt x="6441" y="4907"/>
                    <a:pt x="6548" y="4664"/>
                    <a:pt x="6609" y="4406"/>
                  </a:cubicBezTo>
                  <a:lnTo>
                    <a:pt x="7323" y="4224"/>
                  </a:lnTo>
                  <a:lnTo>
                    <a:pt x="7307" y="2993"/>
                  </a:lnTo>
                  <a:lnTo>
                    <a:pt x="6578" y="2841"/>
                  </a:lnTo>
                  <a:cubicBezTo>
                    <a:pt x="6502" y="2583"/>
                    <a:pt x="6396" y="2340"/>
                    <a:pt x="6259" y="2112"/>
                  </a:cubicBezTo>
                  <a:lnTo>
                    <a:pt x="6639" y="1474"/>
                  </a:lnTo>
                  <a:lnTo>
                    <a:pt x="5758" y="608"/>
                  </a:lnTo>
                  <a:lnTo>
                    <a:pt x="5135" y="1018"/>
                  </a:lnTo>
                  <a:cubicBezTo>
                    <a:pt x="4907" y="897"/>
                    <a:pt x="4649" y="790"/>
                    <a:pt x="4391" y="730"/>
                  </a:cubicBezTo>
                  <a:lnTo>
                    <a:pt x="422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1"/>
            <p:cNvSpPr/>
            <p:nvPr/>
          </p:nvSpPr>
          <p:spPr>
            <a:xfrm>
              <a:off x="7960767" y="1145859"/>
              <a:ext cx="223791" cy="215511"/>
            </a:xfrm>
            <a:custGeom>
              <a:avLst/>
              <a:gdLst/>
              <a:ahLst/>
              <a:cxnLst/>
              <a:rect l="l" t="t" r="r" b="b"/>
              <a:pathLst>
                <a:path w="2811" h="2707" extrusionOk="0">
                  <a:moveTo>
                    <a:pt x="1447" y="1"/>
                  </a:moveTo>
                  <a:cubicBezTo>
                    <a:pt x="1189" y="1"/>
                    <a:pt x="937" y="75"/>
                    <a:pt x="729" y="205"/>
                  </a:cubicBezTo>
                  <a:cubicBezTo>
                    <a:pt x="623" y="266"/>
                    <a:pt x="547" y="342"/>
                    <a:pt x="471" y="433"/>
                  </a:cubicBezTo>
                  <a:cubicBezTo>
                    <a:pt x="486" y="433"/>
                    <a:pt x="562" y="342"/>
                    <a:pt x="729" y="250"/>
                  </a:cubicBezTo>
                  <a:cubicBezTo>
                    <a:pt x="931" y="132"/>
                    <a:pt x="1152" y="68"/>
                    <a:pt x="1377" y="68"/>
                  </a:cubicBezTo>
                  <a:cubicBezTo>
                    <a:pt x="1439" y="68"/>
                    <a:pt x="1502" y="73"/>
                    <a:pt x="1565" y="83"/>
                  </a:cubicBezTo>
                  <a:cubicBezTo>
                    <a:pt x="1762" y="98"/>
                    <a:pt x="1960" y="174"/>
                    <a:pt x="2127" y="281"/>
                  </a:cubicBezTo>
                  <a:cubicBezTo>
                    <a:pt x="2309" y="417"/>
                    <a:pt x="2476" y="585"/>
                    <a:pt x="2567" y="797"/>
                  </a:cubicBezTo>
                  <a:cubicBezTo>
                    <a:pt x="2674" y="1025"/>
                    <a:pt x="2719" y="1283"/>
                    <a:pt x="2689" y="1526"/>
                  </a:cubicBezTo>
                  <a:cubicBezTo>
                    <a:pt x="2613" y="2089"/>
                    <a:pt x="2188" y="2529"/>
                    <a:pt x="1641" y="2620"/>
                  </a:cubicBezTo>
                  <a:cubicBezTo>
                    <a:pt x="1563" y="2634"/>
                    <a:pt x="1486" y="2641"/>
                    <a:pt x="1409" y="2641"/>
                  </a:cubicBezTo>
                  <a:cubicBezTo>
                    <a:pt x="1230" y="2641"/>
                    <a:pt x="1056" y="2603"/>
                    <a:pt x="896" y="2529"/>
                  </a:cubicBezTo>
                  <a:cubicBezTo>
                    <a:pt x="684" y="2438"/>
                    <a:pt x="501" y="2286"/>
                    <a:pt x="365" y="2104"/>
                  </a:cubicBezTo>
                  <a:cubicBezTo>
                    <a:pt x="243" y="1937"/>
                    <a:pt x="167" y="1754"/>
                    <a:pt x="137" y="1557"/>
                  </a:cubicBezTo>
                  <a:cubicBezTo>
                    <a:pt x="91" y="1268"/>
                    <a:pt x="152" y="964"/>
                    <a:pt x="289" y="706"/>
                  </a:cubicBezTo>
                  <a:cubicBezTo>
                    <a:pt x="395" y="524"/>
                    <a:pt x="471" y="448"/>
                    <a:pt x="471" y="433"/>
                  </a:cubicBezTo>
                  <a:lnTo>
                    <a:pt x="471" y="433"/>
                  </a:lnTo>
                  <a:cubicBezTo>
                    <a:pt x="380" y="509"/>
                    <a:pt x="319" y="600"/>
                    <a:pt x="258" y="691"/>
                  </a:cubicBezTo>
                  <a:cubicBezTo>
                    <a:pt x="0" y="1147"/>
                    <a:pt x="15" y="1709"/>
                    <a:pt x="319" y="2134"/>
                  </a:cubicBezTo>
                  <a:cubicBezTo>
                    <a:pt x="456" y="2332"/>
                    <a:pt x="653" y="2499"/>
                    <a:pt x="866" y="2590"/>
                  </a:cubicBezTo>
                  <a:cubicBezTo>
                    <a:pt x="987" y="2651"/>
                    <a:pt x="1109" y="2681"/>
                    <a:pt x="1246" y="2696"/>
                  </a:cubicBezTo>
                  <a:cubicBezTo>
                    <a:pt x="1302" y="2702"/>
                    <a:pt x="1359" y="2706"/>
                    <a:pt x="1416" y="2706"/>
                  </a:cubicBezTo>
                  <a:cubicBezTo>
                    <a:pt x="1496" y="2706"/>
                    <a:pt x="1576" y="2699"/>
                    <a:pt x="1656" y="2681"/>
                  </a:cubicBezTo>
                  <a:cubicBezTo>
                    <a:pt x="2233" y="2590"/>
                    <a:pt x="2689" y="2119"/>
                    <a:pt x="2765" y="1526"/>
                  </a:cubicBezTo>
                  <a:cubicBezTo>
                    <a:pt x="2810" y="1268"/>
                    <a:pt x="2765" y="995"/>
                    <a:pt x="2643" y="752"/>
                  </a:cubicBezTo>
                  <a:cubicBezTo>
                    <a:pt x="2537" y="524"/>
                    <a:pt x="2370" y="342"/>
                    <a:pt x="2172" y="205"/>
                  </a:cubicBezTo>
                  <a:cubicBezTo>
                    <a:pt x="1990" y="98"/>
                    <a:pt x="1793" y="22"/>
                    <a:pt x="1580" y="7"/>
                  </a:cubicBezTo>
                  <a:cubicBezTo>
                    <a:pt x="1536" y="3"/>
                    <a:pt x="1491" y="1"/>
                    <a:pt x="144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1"/>
            <p:cNvSpPr/>
            <p:nvPr/>
          </p:nvSpPr>
          <p:spPr>
            <a:xfrm>
              <a:off x="7776863" y="962594"/>
              <a:ext cx="587859" cy="587859"/>
            </a:xfrm>
            <a:custGeom>
              <a:avLst/>
              <a:gdLst/>
              <a:ahLst/>
              <a:cxnLst/>
              <a:rect l="l" t="t" r="r" b="b"/>
              <a:pathLst>
                <a:path w="7384" h="7384" extrusionOk="0">
                  <a:moveTo>
                    <a:pt x="2045" y="1040"/>
                  </a:moveTo>
                  <a:lnTo>
                    <a:pt x="2082" y="1064"/>
                  </a:lnTo>
                  <a:cubicBezTo>
                    <a:pt x="2097" y="1079"/>
                    <a:pt x="2113" y="1079"/>
                    <a:pt x="2128" y="1094"/>
                  </a:cubicBezTo>
                  <a:cubicBezTo>
                    <a:pt x="2113" y="1079"/>
                    <a:pt x="2097" y="1079"/>
                    <a:pt x="2097" y="1064"/>
                  </a:cubicBezTo>
                  <a:lnTo>
                    <a:pt x="2045" y="1040"/>
                  </a:lnTo>
                  <a:close/>
                  <a:moveTo>
                    <a:pt x="2173" y="1064"/>
                  </a:moveTo>
                  <a:lnTo>
                    <a:pt x="2173" y="1064"/>
                  </a:lnTo>
                  <a:cubicBezTo>
                    <a:pt x="2158" y="1079"/>
                    <a:pt x="2143" y="1079"/>
                    <a:pt x="2128" y="1094"/>
                  </a:cubicBezTo>
                  <a:cubicBezTo>
                    <a:pt x="2143" y="1094"/>
                    <a:pt x="2158" y="1079"/>
                    <a:pt x="2173" y="1064"/>
                  </a:cubicBezTo>
                  <a:close/>
                  <a:moveTo>
                    <a:pt x="4239" y="0"/>
                  </a:moveTo>
                  <a:lnTo>
                    <a:pt x="3009" y="31"/>
                  </a:lnTo>
                  <a:lnTo>
                    <a:pt x="3009" y="46"/>
                  </a:lnTo>
                  <a:cubicBezTo>
                    <a:pt x="2949" y="329"/>
                    <a:pt x="2904" y="554"/>
                    <a:pt x="2859" y="764"/>
                  </a:cubicBezTo>
                  <a:lnTo>
                    <a:pt x="2859" y="764"/>
                  </a:lnTo>
                  <a:cubicBezTo>
                    <a:pt x="2666" y="824"/>
                    <a:pt x="2474" y="898"/>
                    <a:pt x="2310" y="988"/>
                  </a:cubicBezTo>
                  <a:cubicBezTo>
                    <a:pt x="2249" y="1018"/>
                    <a:pt x="2204" y="1048"/>
                    <a:pt x="2173" y="1064"/>
                  </a:cubicBezTo>
                  <a:lnTo>
                    <a:pt x="2310" y="1003"/>
                  </a:lnTo>
                  <a:cubicBezTo>
                    <a:pt x="2492" y="912"/>
                    <a:pt x="2675" y="836"/>
                    <a:pt x="2872" y="790"/>
                  </a:cubicBezTo>
                  <a:lnTo>
                    <a:pt x="2872" y="775"/>
                  </a:lnTo>
                  <a:cubicBezTo>
                    <a:pt x="2917" y="581"/>
                    <a:pt x="2976" y="343"/>
                    <a:pt x="3036" y="61"/>
                  </a:cubicBezTo>
                  <a:lnTo>
                    <a:pt x="3036" y="61"/>
                  </a:lnTo>
                  <a:lnTo>
                    <a:pt x="4228" y="46"/>
                  </a:lnTo>
                  <a:lnTo>
                    <a:pt x="4228" y="46"/>
                  </a:lnTo>
                  <a:cubicBezTo>
                    <a:pt x="4287" y="269"/>
                    <a:pt x="4332" y="493"/>
                    <a:pt x="4406" y="760"/>
                  </a:cubicBezTo>
                  <a:lnTo>
                    <a:pt x="4406" y="775"/>
                  </a:lnTo>
                  <a:lnTo>
                    <a:pt x="4422" y="775"/>
                  </a:lnTo>
                  <a:cubicBezTo>
                    <a:pt x="4680" y="836"/>
                    <a:pt x="4923" y="927"/>
                    <a:pt x="5151" y="1064"/>
                  </a:cubicBezTo>
                  <a:lnTo>
                    <a:pt x="5181" y="1064"/>
                  </a:lnTo>
                  <a:lnTo>
                    <a:pt x="5786" y="665"/>
                  </a:lnTo>
                  <a:lnTo>
                    <a:pt x="5786" y="665"/>
                  </a:lnTo>
                  <a:lnTo>
                    <a:pt x="6643" y="1493"/>
                  </a:lnTo>
                  <a:lnTo>
                    <a:pt x="6643" y="1493"/>
                  </a:lnTo>
                  <a:lnTo>
                    <a:pt x="6260" y="2112"/>
                  </a:lnTo>
                  <a:lnTo>
                    <a:pt x="6260" y="2127"/>
                  </a:lnTo>
                  <a:lnTo>
                    <a:pt x="6275" y="2142"/>
                  </a:lnTo>
                  <a:cubicBezTo>
                    <a:pt x="6412" y="2370"/>
                    <a:pt x="6503" y="2613"/>
                    <a:pt x="6579" y="2871"/>
                  </a:cubicBezTo>
                  <a:lnTo>
                    <a:pt x="6594" y="2887"/>
                  </a:lnTo>
                  <a:lnTo>
                    <a:pt x="6609" y="2887"/>
                  </a:lnTo>
                  <a:lnTo>
                    <a:pt x="7308" y="3032"/>
                  </a:lnTo>
                  <a:lnTo>
                    <a:pt x="7308" y="3032"/>
                  </a:lnTo>
                  <a:cubicBezTo>
                    <a:pt x="7309" y="3427"/>
                    <a:pt x="7323" y="3821"/>
                    <a:pt x="7323" y="4215"/>
                  </a:cubicBezTo>
                  <a:lnTo>
                    <a:pt x="7323" y="4215"/>
                  </a:lnTo>
                  <a:lnTo>
                    <a:pt x="6640" y="4375"/>
                  </a:lnTo>
                  <a:lnTo>
                    <a:pt x="6609" y="4375"/>
                  </a:lnTo>
                  <a:lnTo>
                    <a:pt x="6609" y="4406"/>
                  </a:lnTo>
                  <a:cubicBezTo>
                    <a:pt x="6548" y="4664"/>
                    <a:pt x="6442" y="4907"/>
                    <a:pt x="6321" y="5135"/>
                  </a:cubicBezTo>
                  <a:lnTo>
                    <a:pt x="6305" y="5165"/>
                  </a:lnTo>
                  <a:lnTo>
                    <a:pt x="6321" y="5180"/>
                  </a:lnTo>
                  <a:lnTo>
                    <a:pt x="6713" y="5776"/>
                  </a:lnTo>
                  <a:lnTo>
                    <a:pt x="6713" y="5776"/>
                  </a:lnTo>
                  <a:lnTo>
                    <a:pt x="5887" y="6616"/>
                  </a:lnTo>
                  <a:lnTo>
                    <a:pt x="5887" y="6616"/>
                  </a:lnTo>
                  <a:lnTo>
                    <a:pt x="5288" y="6259"/>
                  </a:lnTo>
                  <a:lnTo>
                    <a:pt x="5257" y="6244"/>
                  </a:lnTo>
                  <a:lnTo>
                    <a:pt x="5242" y="6259"/>
                  </a:lnTo>
                  <a:cubicBezTo>
                    <a:pt x="5014" y="6396"/>
                    <a:pt x="4771" y="6502"/>
                    <a:pt x="4513" y="6563"/>
                  </a:cubicBezTo>
                  <a:lnTo>
                    <a:pt x="4498" y="6578"/>
                  </a:lnTo>
                  <a:lnTo>
                    <a:pt x="4498" y="6593"/>
                  </a:lnTo>
                  <a:lnTo>
                    <a:pt x="4352" y="7293"/>
                  </a:lnTo>
                  <a:lnTo>
                    <a:pt x="4352" y="7293"/>
                  </a:lnTo>
                  <a:lnTo>
                    <a:pt x="3172" y="7322"/>
                  </a:lnTo>
                  <a:lnTo>
                    <a:pt x="3172" y="7322"/>
                  </a:lnTo>
                  <a:cubicBezTo>
                    <a:pt x="3113" y="7084"/>
                    <a:pt x="3053" y="6847"/>
                    <a:pt x="3009" y="6624"/>
                  </a:cubicBezTo>
                  <a:lnTo>
                    <a:pt x="2994" y="6608"/>
                  </a:lnTo>
                  <a:lnTo>
                    <a:pt x="2978" y="6608"/>
                  </a:lnTo>
                  <a:cubicBezTo>
                    <a:pt x="2720" y="6532"/>
                    <a:pt x="2477" y="6441"/>
                    <a:pt x="2234" y="6305"/>
                  </a:cubicBezTo>
                  <a:lnTo>
                    <a:pt x="2219" y="6305"/>
                  </a:lnTo>
                  <a:lnTo>
                    <a:pt x="2204" y="6320"/>
                  </a:lnTo>
                  <a:lnTo>
                    <a:pt x="1608" y="6697"/>
                  </a:lnTo>
                  <a:lnTo>
                    <a:pt x="1608" y="6697"/>
                  </a:lnTo>
                  <a:lnTo>
                    <a:pt x="763" y="5881"/>
                  </a:lnTo>
                  <a:lnTo>
                    <a:pt x="1125" y="5272"/>
                  </a:lnTo>
                  <a:lnTo>
                    <a:pt x="1140" y="5256"/>
                  </a:lnTo>
                  <a:lnTo>
                    <a:pt x="1125" y="5241"/>
                  </a:lnTo>
                  <a:cubicBezTo>
                    <a:pt x="988" y="5013"/>
                    <a:pt x="882" y="4770"/>
                    <a:pt x="806" y="4512"/>
                  </a:cubicBezTo>
                  <a:lnTo>
                    <a:pt x="806" y="4497"/>
                  </a:lnTo>
                  <a:lnTo>
                    <a:pt x="791" y="4497"/>
                  </a:lnTo>
                  <a:lnTo>
                    <a:pt x="92" y="4351"/>
                  </a:lnTo>
                  <a:lnTo>
                    <a:pt x="92" y="4351"/>
                  </a:lnTo>
                  <a:cubicBezTo>
                    <a:pt x="77" y="3924"/>
                    <a:pt x="77" y="3526"/>
                    <a:pt x="63" y="3156"/>
                  </a:cubicBezTo>
                  <a:lnTo>
                    <a:pt x="63" y="3156"/>
                  </a:lnTo>
                  <a:lnTo>
                    <a:pt x="776" y="2978"/>
                  </a:lnTo>
                  <a:lnTo>
                    <a:pt x="776" y="2963"/>
                  </a:lnTo>
                  <a:cubicBezTo>
                    <a:pt x="852" y="2704"/>
                    <a:pt x="943" y="2446"/>
                    <a:pt x="1064" y="2218"/>
                  </a:cubicBezTo>
                  <a:lnTo>
                    <a:pt x="1080" y="2203"/>
                  </a:lnTo>
                  <a:lnTo>
                    <a:pt x="1064" y="2203"/>
                  </a:lnTo>
                  <a:lnTo>
                    <a:pt x="666" y="1598"/>
                  </a:lnTo>
                  <a:lnTo>
                    <a:pt x="1499" y="720"/>
                  </a:lnTo>
                  <a:lnTo>
                    <a:pt x="1961" y="1003"/>
                  </a:lnTo>
                  <a:lnTo>
                    <a:pt x="2045" y="1040"/>
                  </a:lnTo>
                  <a:lnTo>
                    <a:pt x="2045" y="1040"/>
                  </a:lnTo>
                  <a:lnTo>
                    <a:pt x="1961" y="988"/>
                  </a:lnTo>
                  <a:lnTo>
                    <a:pt x="1505" y="699"/>
                  </a:lnTo>
                  <a:lnTo>
                    <a:pt x="1490" y="699"/>
                  </a:lnTo>
                  <a:lnTo>
                    <a:pt x="624" y="1580"/>
                  </a:lnTo>
                  <a:lnTo>
                    <a:pt x="609" y="1595"/>
                  </a:lnTo>
                  <a:lnTo>
                    <a:pt x="624" y="1610"/>
                  </a:lnTo>
                  <a:lnTo>
                    <a:pt x="1025" y="2219"/>
                  </a:lnTo>
                  <a:lnTo>
                    <a:pt x="1025" y="2219"/>
                  </a:lnTo>
                  <a:cubicBezTo>
                    <a:pt x="897" y="2449"/>
                    <a:pt x="797" y="2678"/>
                    <a:pt x="737" y="2934"/>
                  </a:cubicBezTo>
                  <a:lnTo>
                    <a:pt x="737" y="2934"/>
                  </a:lnTo>
                  <a:lnTo>
                    <a:pt x="16" y="3114"/>
                  </a:lnTo>
                  <a:lnTo>
                    <a:pt x="1" y="3114"/>
                  </a:lnTo>
                  <a:lnTo>
                    <a:pt x="1" y="3145"/>
                  </a:lnTo>
                  <a:cubicBezTo>
                    <a:pt x="1" y="3525"/>
                    <a:pt x="16" y="3935"/>
                    <a:pt x="16" y="4375"/>
                  </a:cubicBezTo>
                  <a:lnTo>
                    <a:pt x="16" y="4391"/>
                  </a:lnTo>
                  <a:lnTo>
                    <a:pt x="47" y="4391"/>
                  </a:lnTo>
                  <a:lnTo>
                    <a:pt x="764" y="4540"/>
                  </a:lnTo>
                  <a:lnTo>
                    <a:pt x="764" y="4540"/>
                  </a:lnTo>
                  <a:cubicBezTo>
                    <a:pt x="824" y="4788"/>
                    <a:pt x="940" y="5036"/>
                    <a:pt x="1070" y="5256"/>
                  </a:cubicBezTo>
                  <a:lnTo>
                    <a:pt x="1070" y="5256"/>
                  </a:lnTo>
                  <a:lnTo>
                    <a:pt x="685" y="5864"/>
                  </a:lnTo>
                  <a:lnTo>
                    <a:pt x="669" y="5894"/>
                  </a:lnTo>
                  <a:lnTo>
                    <a:pt x="700" y="5910"/>
                  </a:lnTo>
                  <a:cubicBezTo>
                    <a:pt x="973" y="6183"/>
                    <a:pt x="1277" y="6472"/>
                    <a:pt x="1581" y="6776"/>
                  </a:cubicBezTo>
                  <a:lnTo>
                    <a:pt x="1596" y="6791"/>
                  </a:lnTo>
                  <a:lnTo>
                    <a:pt x="1626" y="6776"/>
                  </a:lnTo>
                  <a:lnTo>
                    <a:pt x="2228" y="6379"/>
                  </a:lnTo>
                  <a:lnTo>
                    <a:pt x="2228" y="6379"/>
                  </a:lnTo>
                  <a:cubicBezTo>
                    <a:pt x="2457" y="6504"/>
                    <a:pt x="2698" y="6590"/>
                    <a:pt x="2939" y="6662"/>
                  </a:cubicBezTo>
                  <a:lnTo>
                    <a:pt x="2939" y="6662"/>
                  </a:lnTo>
                  <a:cubicBezTo>
                    <a:pt x="2998" y="6883"/>
                    <a:pt x="3056" y="7118"/>
                    <a:pt x="3115" y="7353"/>
                  </a:cubicBezTo>
                  <a:lnTo>
                    <a:pt x="3115" y="7383"/>
                  </a:lnTo>
                  <a:lnTo>
                    <a:pt x="3146" y="7383"/>
                  </a:lnTo>
                  <a:lnTo>
                    <a:pt x="4376" y="7368"/>
                  </a:lnTo>
                  <a:lnTo>
                    <a:pt x="4406" y="7368"/>
                  </a:lnTo>
                  <a:lnTo>
                    <a:pt x="4422" y="7338"/>
                  </a:lnTo>
                  <a:lnTo>
                    <a:pt x="4569" y="6631"/>
                  </a:lnTo>
                  <a:lnTo>
                    <a:pt x="4569" y="6631"/>
                  </a:lnTo>
                  <a:cubicBezTo>
                    <a:pt x="4809" y="6558"/>
                    <a:pt x="5037" y="6459"/>
                    <a:pt x="5264" y="6333"/>
                  </a:cubicBezTo>
                  <a:lnTo>
                    <a:pt x="5264" y="6333"/>
                  </a:lnTo>
                  <a:lnTo>
                    <a:pt x="5865" y="6700"/>
                  </a:lnTo>
                  <a:lnTo>
                    <a:pt x="5895" y="6715"/>
                  </a:lnTo>
                  <a:lnTo>
                    <a:pt x="5926" y="6684"/>
                  </a:lnTo>
                  <a:lnTo>
                    <a:pt x="6776" y="5803"/>
                  </a:lnTo>
                  <a:lnTo>
                    <a:pt x="6791" y="5788"/>
                  </a:lnTo>
                  <a:lnTo>
                    <a:pt x="6776" y="5758"/>
                  </a:lnTo>
                  <a:lnTo>
                    <a:pt x="6380" y="5156"/>
                  </a:lnTo>
                  <a:lnTo>
                    <a:pt x="6380" y="5156"/>
                  </a:lnTo>
                  <a:cubicBezTo>
                    <a:pt x="6506" y="4928"/>
                    <a:pt x="6605" y="4687"/>
                    <a:pt x="6664" y="4445"/>
                  </a:cubicBezTo>
                  <a:lnTo>
                    <a:pt x="6664" y="4445"/>
                  </a:lnTo>
                  <a:lnTo>
                    <a:pt x="7369" y="4269"/>
                  </a:lnTo>
                  <a:lnTo>
                    <a:pt x="7384" y="4269"/>
                  </a:lnTo>
                  <a:lnTo>
                    <a:pt x="7384" y="4239"/>
                  </a:lnTo>
                  <a:cubicBezTo>
                    <a:pt x="7384" y="3813"/>
                    <a:pt x="7369" y="3403"/>
                    <a:pt x="7369" y="3008"/>
                  </a:cubicBezTo>
                  <a:lnTo>
                    <a:pt x="7369" y="2978"/>
                  </a:lnTo>
                  <a:lnTo>
                    <a:pt x="7338" y="2978"/>
                  </a:lnTo>
                  <a:lnTo>
                    <a:pt x="6632" y="2831"/>
                  </a:lnTo>
                  <a:lnTo>
                    <a:pt x="6632" y="2831"/>
                  </a:lnTo>
                  <a:cubicBezTo>
                    <a:pt x="6559" y="2573"/>
                    <a:pt x="6458" y="2343"/>
                    <a:pt x="6329" y="2127"/>
                  </a:cubicBezTo>
                  <a:lnTo>
                    <a:pt x="6329" y="2127"/>
                  </a:lnTo>
                  <a:cubicBezTo>
                    <a:pt x="6449" y="1918"/>
                    <a:pt x="6582" y="1697"/>
                    <a:pt x="6700" y="1504"/>
                  </a:cubicBezTo>
                  <a:lnTo>
                    <a:pt x="6716" y="1489"/>
                  </a:lnTo>
                  <a:lnTo>
                    <a:pt x="6685" y="1459"/>
                  </a:lnTo>
                  <a:lnTo>
                    <a:pt x="5804" y="608"/>
                  </a:lnTo>
                  <a:lnTo>
                    <a:pt x="5789" y="593"/>
                  </a:lnTo>
                  <a:lnTo>
                    <a:pt x="5774" y="608"/>
                  </a:lnTo>
                  <a:lnTo>
                    <a:pt x="5165" y="1009"/>
                  </a:lnTo>
                  <a:lnTo>
                    <a:pt x="5165" y="1009"/>
                  </a:lnTo>
                  <a:cubicBezTo>
                    <a:pt x="4930" y="879"/>
                    <a:pt x="4682" y="792"/>
                    <a:pt x="4434" y="732"/>
                  </a:cubicBezTo>
                  <a:lnTo>
                    <a:pt x="4434" y="732"/>
                  </a:lnTo>
                  <a:cubicBezTo>
                    <a:pt x="4374" y="464"/>
                    <a:pt x="4315" y="240"/>
                    <a:pt x="4270" y="15"/>
                  </a:cubicBezTo>
                  <a:lnTo>
                    <a:pt x="427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Google Shape;422;p31"/>
          <p:cNvGrpSpPr/>
          <p:nvPr/>
        </p:nvGrpSpPr>
        <p:grpSpPr>
          <a:xfrm>
            <a:off x="6185204" y="1211600"/>
            <a:ext cx="1665996" cy="2493151"/>
            <a:chOff x="6220365" y="1117055"/>
            <a:chExt cx="1815404" cy="2716739"/>
          </a:xfrm>
        </p:grpSpPr>
        <p:sp>
          <p:nvSpPr>
            <p:cNvPr id="423" name="Google Shape;423;p31"/>
            <p:cNvSpPr/>
            <p:nvPr/>
          </p:nvSpPr>
          <p:spPr>
            <a:xfrm>
              <a:off x="6221559" y="1117055"/>
              <a:ext cx="1814210" cy="2716739"/>
            </a:xfrm>
            <a:custGeom>
              <a:avLst/>
              <a:gdLst/>
              <a:ahLst/>
              <a:cxnLst/>
              <a:rect l="l" t="t" r="r" b="b"/>
              <a:pathLst>
                <a:path w="22788" h="32146" extrusionOk="0">
                  <a:moveTo>
                    <a:pt x="1" y="1"/>
                  </a:moveTo>
                  <a:lnTo>
                    <a:pt x="1" y="32145"/>
                  </a:lnTo>
                  <a:lnTo>
                    <a:pt x="22788" y="32145"/>
                  </a:lnTo>
                  <a:lnTo>
                    <a:pt x="2278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dist="114300" dir="2940000" algn="bl" rotWithShape="0">
                <a:schemeClr val="accent3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1"/>
            <p:cNvSpPr/>
            <p:nvPr/>
          </p:nvSpPr>
          <p:spPr>
            <a:xfrm>
              <a:off x="6343764" y="2897626"/>
              <a:ext cx="774072" cy="176660"/>
            </a:xfrm>
            <a:custGeom>
              <a:avLst/>
              <a:gdLst/>
              <a:ahLst/>
              <a:cxnLst/>
              <a:rect l="l" t="t" r="r" b="b"/>
              <a:pathLst>
                <a:path w="9723" h="2219" extrusionOk="0">
                  <a:moveTo>
                    <a:pt x="684" y="0"/>
                  </a:moveTo>
                  <a:cubicBezTo>
                    <a:pt x="304" y="0"/>
                    <a:pt x="0" y="304"/>
                    <a:pt x="0" y="669"/>
                  </a:cubicBezTo>
                  <a:lnTo>
                    <a:pt x="0" y="1550"/>
                  </a:lnTo>
                  <a:cubicBezTo>
                    <a:pt x="0" y="1915"/>
                    <a:pt x="304" y="2218"/>
                    <a:pt x="684" y="2218"/>
                  </a:cubicBezTo>
                  <a:lnTo>
                    <a:pt x="9054" y="2218"/>
                  </a:lnTo>
                  <a:cubicBezTo>
                    <a:pt x="9419" y="2218"/>
                    <a:pt x="9723" y="1915"/>
                    <a:pt x="9723" y="1550"/>
                  </a:cubicBezTo>
                  <a:lnTo>
                    <a:pt x="9723" y="669"/>
                  </a:lnTo>
                  <a:cubicBezTo>
                    <a:pt x="9723" y="304"/>
                    <a:pt x="9419" y="0"/>
                    <a:pt x="90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1"/>
            <p:cNvSpPr/>
            <p:nvPr/>
          </p:nvSpPr>
          <p:spPr>
            <a:xfrm>
              <a:off x="7169741" y="2897626"/>
              <a:ext cx="757194" cy="176660"/>
            </a:xfrm>
            <a:custGeom>
              <a:avLst/>
              <a:gdLst/>
              <a:ahLst/>
              <a:cxnLst/>
              <a:rect l="l" t="t" r="r" b="b"/>
              <a:pathLst>
                <a:path w="9511" h="2219" extrusionOk="0">
                  <a:moveTo>
                    <a:pt x="669" y="0"/>
                  </a:moveTo>
                  <a:cubicBezTo>
                    <a:pt x="305" y="0"/>
                    <a:pt x="1" y="304"/>
                    <a:pt x="1" y="669"/>
                  </a:cubicBezTo>
                  <a:lnTo>
                    <a:pt x="1" y="1550"/>
                  </a:lnTo>
                  <a:cubicBezTo>
                    <a:pt x="1" y="1915"/>
                    <a:pt x="305" y="2218"/>
                    <a:pt x="669" y="2218"/>
                  </a:cubicBezTo>
                  <a:lnTo>
                    <a:pt x="8827" y="2218"/>
                  </a:lnTo>
                  <a:cubicBezTo>
                    <a:pt x="9192" y="2218"/>
                    <a:pt x="9511" y="1915"/>
                    <a:pt x="9511" y="1550"/>
                  </a:cubicBezTo>
                  <a:lnTo>
                    <a:pt x="9511" y="669"/>
                  </a:lnTo>
                  <a:cubicBezTo>
                    <a:pt x="9511" y="304"/>
                    <a:pt x="9192" y="0"/>
                    <a:pt x="88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1"/>
            <p:cNvSpPr/>
            <p:nvPr/>
          </p:nvSpPr>
          <p:spPr>
            <a:xfrm>
              <a:off x="6340102" y="3260415"/>
              <a:ext cx="1596549" cy="177854"/>
            </a:xfrm>
            <a:custGeom>
              <a:avLst/>
              <a:gdLst/>
              <a:ahLst/>
              <a:cxnLst/>
              <a:rect l="l" t="t" r="r" b="b"/>
              <a:pathLst>
                <a:path w="20054" h="2234" extrusionOk="0">
                  <a:moveTo>
                    <a:pt x="684" y="1"/>
                  </a:moveTo>
                  <a:cubicBezTo>
                    <a:pt x="304" y="1"/>
                    <a:pt x="1" y="305"/>
                    <a:pt x="1" y="684"/>
                  </a:cubicBezTo>
                  <a:lnTo>
                    <a:pt x="1" y="1550"/>
                  </a:lnTo>
                  <a:cubicBezTo>
                    <a:pt x="1" y="1930"/>
                    <a:pt x="304" y="2234"/>
                    <a:pt x="684" y="2234"/>
                  </a:cubicBezTo>
                  <a:lnTo>
                    <a:pt x="19385" y="2234"/>
                  </a:lnTo>
                  <a:cubicBezTo>
                    <a:pt x="19749" y="2234"/>
                    <a:pt x="20053" y="1930"/>
                    <a:pt x="20053" y="1550"/>
                  </a:cubicBezTo>
                  <a:lnTo>
                    <a:pt x="20053" y="684"/>
                  </a:lnTo>
                  <a:cubicBezTo>
                    <a:pt x="20053" y="305"/>
                    <a:pt x="19749" y="1"/>
                    <a:pt x="193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1"/>
            <p:cNvSpPr/>
            <p:nvPr/>
          </p:nvSpPr>
          <p:spPr>
            <a:xfrm>
              <a:off x="6365498" y="2823827"/>
              <a:ext cx="333895" cy="3742"/>
            </a:xfrm>
            <a:custGeom>
              <a:avLst/>
              <a:gdLst/>
              <a:ahLst/>
              <a:cxnLst/>
              <a:rect l="l" t="t" r="r" b="b"/>
              <a:pathLst>
                <a:path w="4194" h="47" extrusionOk="0">
                  <a:moveTo>
                    <a:pt x="2097" y="1"/>
                  </a:moveTo>
                  <a:cubicBezTo>
                    <a:pt x="942" y="1"/>
                    <a:pt x="1" y="16"/>
                    <a:pt x="1" y="16"/>
                  </a:cubicBezTo>
                  <a:cubicBezTo>
                    <a:pt x="1" y="31"/>
                    <a:pt x="942" y="46"/>
                    <a:pt x="2097" y="46"/>
                  </a:cubicBezTo>
                  <a:cubicBezTo>
                    <a:pt x="3252" y="46"/>
                    <a:pt x="4193" y="31"/>
                    <a:pt x="4193" y="16"/>
                  </a:cubicBezTo>
                  <a:cubicBezTo>
                    <a:pt x="4193" y="16"/>
                    <a:pt x="3252" y="1"/>
                    <a:pt x="2097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1"/>
            <p:cNvSpPr/>
            <p:nvPr/>
          </p:nvSpPr>
          <p:spPr>
            <a:xfrm>
              <a:off x="7226584" y="2823827"/>
              <a:ext cx="263756" cy="3742"/>
            </a:xfrm>
            <a:custGeom>
              <a:avLst/>
              <a:gdLst/>
              <a:ahLst/>
              <a:cxnLst/>
              <a:rect l="l" t="t" r="r" b="b"/>
              <a:pathLst>
                <a:path w="3313" h="47" extrusionOk="0">
                  <a:moveTo>
                    <a:pt x="1657" y="1"/>
                  </a:moveTo>
                  <a:cubicBezTo>
                    <a:pt x="745" y="1"/>
                    <a:pt x="1" y="16"/>
                    <a:pt x="1" y="16"/>
                  </a:cubicBezTo>
                  <a:cubicBezTo>
                    <a:pt x="1" y="31"/>
                    <a:pt x="745" y="46"/>
                    <a:pt x="1657" y="46"/>
                  </a:cubicBezTo>
                  <a:cubicBezTo>
                    <a:pt x="2568" y="46"/>
                    <a:pt x="3313" y="31"/>
                    <a:pt x="3313" y="16"/>
                  </a:cubicBezTo>
                  <a:cubicBezTo>
                    <a:pt x="3313" y="16"/>
                    <a:pt x="2568" y="1"/>
                    <a:pt x="1657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1"/>
            <p:cNvSpPr/>
            <p:nvPr/>
          </p:nvSpPr>
          <p:spPr>
            <a:xfrm>
              <a:off x="6312318" y="2493679"/>
              <a:ext cx="1624334" cy="194812"/>
            </a:xfrm>
            <a:custGeom>
              <a:avLst/>
              <a:gdLst/>
              <a:ahLst/>
              <a:cxnLst/>
              <a:rect l="l" t="t" r="r" b="b"/>
              <a:pathLst>
                <a:path w="20403" h="2447" extrusionOk="0">
                  <a:moveTo>
                    <a:pt x="653" y="0"/>
                  </a:moveTo>
                  <a:cubicBezTo>
                    <a:pt x="289" y="0"/>
                    <a:pt x="0" y="304"/>
                    <a:pt x="0" y="669"/>
                  </a:cubicBezTo>
                  <a:lnTo>
                    <a:pt x="0" y="1778"/>
                  </a:lnTo>
                  <a:cubicBezTo>
                    <a:pt x="0" y="2142"/>
                    <a:pt x="289" y="2446"/>
                    <a:pt x="653" y="2446"/>
                  </a:cubicBezTo>
                  <a:lnTo>
                    <a:pt x="19749" y="2446"/>
                  </a:lnTo>
                  <a:cubicBezTo>
                    <a:pt x="20114" y="2446"/>
                    <a:pt x="20402" y="2142"/>
                    <a:pt x="20402" y="1778"/>
                  </a:cubicBezTo>
                  <a:lnTo>
                    <a:pt x="20402" y="669"/>
                  </a:lnTo>
                  <a:cubicBezTo>
                    <a:pt x="20402" y="304"/>
                    <a:pt x="20114" y="0"/>
                    <a:pt x="197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1"/>
            <p:cNvSpPr/>
            <p:nvPr/>
          </p:nvSpPr>
          <p:spPr>
            <a:xfrm>
              <a:off x="6826294" y="2589212"/>
              <a:ext cx="644702" cy="3742"/>
            </a:xfrm>
            <a:custGeom>
              <a:avLst/>
              <a:gdLst/>
              <a:ahLst/>
              <a:cxnLst/>
              <a:rect l="l" t="t" r="r" b="b"/>
              <a:pathLst>
                <a:path w="8098" h="47" extrusionOk="0">
                  <a:moveTo>
                    <a:pt x="4057" y="1"/>
                  </a:moveTo>
                  <a:cubicBezTo>
                    <a:pt x="1808" y="1"/>
                    <a:pt x="1" y="16"/>
                    <a:pt x="1" y="31"/>
                  </a:cubicBezTo>
                  <a:cubicBezTo>
                    <a:pt x="1" y="46"/>
                    <a:pt x="1823" y="46"/>
                    <a:pt x="4057" y="46"/>
                  </a:cubicBezTo>
                  <a:cubicBezTo>
                    <a:pt x="6290" y="46"/>
                    <a:pt x="8098" y="46"/>
                    <a:pt x="8098" y="31"/>
                  </a:cubicBezTo>
                  <a:cubicBezTo>
                    <a:pt x="8098" y="16"/>
                    <a:pt x="6290" y="1"/>
                    <a:pt x="4057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1"/>
            <p:cNvSpPr/>
            <p:nvPr/>
          </p:nvSpPr>
          <p:spPr>
            <a:xfrm>
              <a:off x="6312318" y="1314476"/>
              <a:ext cx="1624334" cy="193618"/>
            </a:xfrm>
            <a:custGeom>
              <a:avLst/>
              <a:gdLst/>
              <a:ahLst/>
              <a:cxnLst/>
              <a:rect l="l" t="t" r="r" b="b"/>
              <a:pathLst>
                <a:path w="20403" h="2432" extrusionOk="0">
                  <a:moveTo>
                    <a:pt x="653" y="1"/>
                  </a:moveTo>
                  <a:cubicBezTo>
                    <a:pt x="289" y="1"/>
                    <a:pt x="0" y="290"/>
                    <a:pt x="0" y="654"/>
                  </a:cubicBezTo>
                  <a:lnTo>
                    <a:pt x="0" y="1778"/>
                  </a:lnTo>
                  <a:cubicBezTo>
                    <a:pt x="0" y="2143"/>
                    <a:pt x="289" y="2432"/>
                    <a:pt x="653" y="2432"/>
                  </a:cubicBezTo>
                  <a:lnTo>
                    <a:pt x="19749" y="2432"/>
                  </a:lnTo>
                  <a:cubicBezTo>
                    <a:pt x="20114" y="2432"/>
                    <a:pt x="20402" y="2143"/>
                    <a:pt x="20402" y="1778"/>
                  </a:cubicBezTo>
                  <a:lnTo>
                    <a:pt x="20402" y="654"/>
                  </a:lnTo>
                  <a:cubicBezTo>
                    <a:pt x="20402" y="290"/>
                    <a:pt x="20114" y="1"/>
                    <a:pt x="197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1"/>
            <p:cNvSpPr/>
            <p:nvPr/>
          </p:nvSpPr>
          <p:spPr>
            <a:xfrm>
              <a:off x="6826294" y="1408815"/>
              <a:ext cx="644702" cy="4936"/>
            </a:xfrm>
            <a:custGeom>
              <a:avLst/>
              <a:gdLst/>
              <a:ahLst/>
              <a:cxnLst/>
              <a:rect l="l" t="t" r="r" b="b"/>
              <a:pathLst>
                <a:path w="8098" h="62" extrusionOk="0">
                  <a:moveTo>
                    <a:pt x="4057" y="1"/>
                  </a:moveTo>
                  <a:cubicBezTo>
                    <a:pt x="1808" y="1"/>
                    <a:pt x="1" y="16"/>
                    <a:pt x="1" y="31"/>
                  </a:cubicBezTo>
                  <a:cubicBezTo>
                    <a:pt x="1" y="46"/>
                    <a:pt x="1823" y="62"/>
                    <a:pt x="4057" y="62"/>
                  </a:cubicBezTo>
                  <a:cubicBezTo>
                    <a:pt x="6290" y="62"/>
                    <a:pt x="8098" y="46"/>
                    <a:pt x="8098" y="31"/>
                  </a:cubicBezTo>
                  <a:cubicBezTo>
                    <a:pt x="8098" y="16"/>
                    <a:pt x="6290" y="1"/>
                    <a:pt x="4057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1"/>
            <p:cNvSpPr/>
            <p:nvPr/>
          </p:nvSpPr>
          <p:spPr>
            <a:xfrm>
              <a:off x="6220365" y="1552752"/>
              <a:ext cx="1815404" cy="4936"/>
            </a:xfrm>
            <a:custGeom>
              <a:avLst/>
              <a:gdLst/>
              <a:ahLst/>
              <a:cxnLst/>
              <a:rect l="l" t="t" r="r" b="b"/>
              <a:pathLst>
                <a:path w="22803" h="62" extrusionOk="0">
                  <a:moveTo>
                    <a:pt x="11409" y="1"/>
                  </a:moveTo>
                  <a:cubicBezTo>
                    <a:pt x="5105" y="1"/>
                    <a:pt x="1" y="16"/>
                    <a:pt x="1" y="31"/>
                  </a:cubicBezTo>
                  <a:cubicBezTo>
                    <a:pt x="1" y="46"/>
                    <a:pt x="5105" y="61"/>
                    <a:pt x="11409" y="61"/>
                  </a:cubicBezTo>
                  <a:cubicBezTo>
                    <a:pt x="17699" y="61"/>
                    <a:pt x="22803" y="46"/>
                    <a:pt x="22803" y="31"/>
                  </a:cubicBezTo>
                  <a:cubicBezTo>
                    <a:pt x="22803" y="16"/>
                    <a:pt x="17699" y="1"/>
                    <a:pt x="11409" y="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1"/>
            <p:cNvSpPr/>
            <p:nvPr/>
          </p:nvSpPr>
          <p:spPr>
            <a:xfrm>
              <a:off x="6220365" y="2411440"/>
              <a:ext cx="1815404" cy="4936"/>
            </a:xfrm>
            <a:custGeom>
              <a:avLst/>
              <a:gdLst/>
              <a:ahLst/>
              <a:cxnLst/>
              <a:rect l="l" t="t" r="r" b="b"/>
              <a:pathLst>
                <a:path w="22803" h="62" extrusionOk="0">
                  <a:moveTo>
                    <a:pt x="11409" y="0"/>
                  </a:moveTo>
                  <a:cubicBezTo>
                    <a:pt x="5105" y="0"/>
                    <a:pt x="1" y="16"/>
                    <a:pt x="1" y="31"/>
                  </a:cubicBezTo>
                  <a:cubicBezTo>
                    <a:pt x="1" y="46"/>
                    <a:pt x="5105" y="61"/>
                    <a:pt x="11409" y="61"/>
                  </a:cubicBezTo>
                  <a:cubicBezTo>
                    <a:pt x="17699" y="61"/>
                    <a:pt x="22803" y="46"/>
                    <a:pt x="22803" y="31"/>
                  </a:cubicBezTo>
                  <a:cubicBezTo>
                    <a:pt x="22803" y="16"/>
                    <a:pt x="17699" y="0"/>
                    <a:pt x="11409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1"/>
            <p:cNvSpPr/>
            <p:nvPr/>
          </p:nvSpPr>
          <p:spPr>
            <a:xfrm>
              <a:off x="6343764" y="1749870"/>
              <a:ext cx="774072" cy="177854"/>
            </a:xfrm>
            <a:custGeom>
              <a:avLst/>
              <a:gdLst/>
              <a:ahLst/>
              <a:cxnLst/>
              <a:rect l="l" t="t" r="r" b="b"/>
              <a:pathLst>
                <a:path w="9723" h="2234" extrusionOk="0">
                  <a:moveTo>
                    <a:pt x="684" y="1"/>
                  </a:moveTo>
                  <a:cubicBezTo>
                    <a:pt x="304" y="1"/>
                    <a:pt x="0" y="305"/>
                    <a:pt x="0" y="684"/>
                  </a:cubicBezTo>
                  <a:lnTo>
                    <a:pt x="0" y="1550"/>
                  </a:lnTo>
                  <a:cubicBezTo>
                    <a:pt x="0" y="1930"/>
                    <a:pt x="304" y="2234"/>
                    <a:pt x="684" y="2234"/>
                  </a:cubicBezTo>
                  <a:lnTo>
                    <a:pt x="9054" y="2234"/>
                  </a:lnTo>
                  <a:cubicBezTo>
                    <a:pt x="9419" y="2234"/>
                    <a:pt x="9723" y="1930"/>
                    <a:pt x="9723" y="1550"/>
                  </a:cubicBezTo>
                  <a:lnTo>
                    <a:pt x="9723" y="684"/>
                  </a:lnTo>
                  <a:cubicBezTo>
                    <a:pt x="9723" y="305"/>
                    <a:pt x="9419" y="1"/>
                    <a:pt x="90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1"/>
            <p:cNvSpPr/>
            <p:nvPr/>
          </p:nvSpPr>
          <p:spPr>
            <a:xfrm>
              <a:off x="7169741" y="1749870"/>
              <a:ext cx="757194" cy="177854"/>
            </a:xfrm>
            <a:custGeom>
              <a:avLst/>
              <a:gdLst/>
              <a:ahLst/>
              <a:cxnLst/>
              <a:rect l="l" t="t" r="r" b="b"/>
              <a:pathLst>
                <a:path w="9511" h="2234" extrusionOk="0">
                  <a:moveTo>
                    <a:pt x="669" y="1"/>
                  </a:moveTo>
                  <a:cubicBezTo>
                    <a:pt x="305" y="1"/>
                    <a:pt x="1" y="305"/>
                    <a:pt x="1" y="684"/>
                  </a:cubicBezTo>
                  <a:lnTo>
                    <a:pt x="1" y="1550"/>
                  </a:lnTo>
                  <a:cubicBezTo>
                    <a:pt x="1" y="1930"/>
                    <a:pt x="305" y="2234"/>
                    <a:pt x="669" y="2234"/>
                  </a:cubicBezTo>
                  <a:lnTo>
                    <a:pt x="8827" y="2234"/>
                  </a:lnTo>
                  <a:cubicBezTo>
                    <a:pt x="9192" y="2234"/>
                    <a:pt x="9511" y="1930"/>
                    <a:pt x="9511" y="1550"/>
                  </a:cubicBezTo>
                  <a:lnTo>
                    <a:pt x="9511" y="684"/>
                  </a:lnTo>
                  <a:cubicBezTo>
                    <a:pt x="9511" y="305"/>
                    <a:pt x="9192" y="1"/>
                    <a:pt x="882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1"/>
            <p:cNvSpPr/>
            <p:nvPr/>
          </p:nvSpPr>
          <p:spPr>
            <a:xfrm>
              <a:off x="6340102" y="2113933"/>
              <a:ext cx="1596549" cy="177854"/>
            </a:xfrm>
            <a:custGeom>
              <a:avLst/>
              <a:gdLst/>
              <a:ahLst/>
              <a:cxnLst/>
              <a:rect l="l" t="t" r="r" b="b"/>
              <a:pathLst>
                <a:path w="20054" h="2234" extrusionOk="0">
                  <a:moveTo>
                    <a:pt x="684" y="0"/>
                  </a:moveTo>
                  <a:cubicBezTo>
                    <a:pt x="304" y="0"/>
                    <a:pt x="1" y="304"/>
                    <a:pt x="1" y="684"/>
                  </a:cubicBezTo>
                  <a:lnTo>
                    <a:pt x="1" y="1550"/>
                  </a:lnTo>
                  <a:cubicBezTo>
                    <a:pt x="1" y="1930"/>
                    <a:pt x="304" y="2234"/>
                    <a:pt x="684" y="2234"/>
                  </a:cubicBezTo>
                  <a:lnTo>
                    <a:pt x="19385" y="2234"/>
                  </a:lnTo>
                  <a:cubicBezTo>
                    <a:pt x="19749" y="2234"/>
                    <a:pt x="20053" y="1930"/>
                    <a:pt x="20053" y="1550"/>
                  </a:cubicBezTo>
                  <a:lnTo>
                    <a:pt x="20053" y="684"/>
                  </a:lnTo>
                  <a:cubicBezTo>
                    <a:pt x="20053" y="304"/>
                    <a:pt x="19749" y="0"/>
                    <a:pt x="193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1"/>
            <p:cNvSpPr/>
            <p:nvPr/>
          </p:nvSpPr>
          <p:spPr>
            <a:xfrm>
              <a:off x="6365498" y="1676150"/>
              <a:ext cx="333895" cy="4856"/>
            </a:xfrm>
            <a:custGeom>
              <a:avLst/>
              <a:gdLst/>
              <a:ahLst/>
              <a:cxnLst/>
              <a:rect l="l" t="t" r="r" b="b"/>
              <a:pathLst>
                <a:path w="4194" h="61" extrusionOk="0">
                  <a:moveTo>
                    <a:pt x="2097" y="0"/>
                  </a:moveTo>
                  <a:cubicBezTo>
                    <a:pt x="942" y="0"/>
                    <a:pt x="1" y="15"/>
                    <a:pt x="1" y="31"/>
                  </a:cubicBezTo>
                  <a:cubicBezTo>
                    <a:pt x="1" y="46"/>
                    <a:pt x="942" y="61"/>
                    <a:pt x="2097" y="61"/>
                  </a:cubicBezTo>
                  <a:cubicBezTo>
                    <a:pt x="3252" y="61"/>
                    <a:pt x="4193" y="46"/>
                    <a:pt x="4193" y="31"/>
                  </a:cubicBezTo>
                  <a:cubicBezTo>
                    <a:pt x="4193" y="15"/>
                    <a:pt x="3252" y="0"/>
                    <a:pt x="209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1"/>
            <p:cNvSpPr/>
            <p:nvPr/>
          </p:nvSpPr>
          <p:spPr>
            <a:xfrm>
              <a:off x="7226584" y="1676150"/>
              <a:ext cx="263756" cy="4856"/>
            </a:xfrm>
            <a:custGeom>
              <a:avLst/>
              <a:gdLst/>
              <a:ahLst/>
              <a:cxnLst/>
              <a:rect l="l" t="t" r="r" b="b"/>
              <a:pathLst>
                <a:path w="3313" h="61" extrusionOk="0">
                  <a:moveTo>
                    <a:pt x="1657" y="0"/>
                  </a:moveTo>
                  <a:cubicBezTo>
                    <a:pt x="745" y="0"/>
                    <a:pt x="1" y="15"/>
                    <a:pt x="1" y="31"/>
                  </a:cubicBezTo>
                  <a:cubicBezTo>
                    <a:pt x="1" y="46"/>
                    <a:pt x="745" y="61"/>
                    <a:pt x="1657" y="61"/>
                  </a:cubicBezTo>
                  <a:cubicBezTo>
                    <a:pt x="2568" y="61"/>
                    <a:pt x="3313" y="46"/>
                    <a:pt x="3313" y="31"/>
                  </a:cubicBezTo>
                  <a:cubicBezTo>
                    <a:pt x="3313" y="15"/>
                    <a:pt x="2568" y="0"/>
                    <a:pt x="165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1"/>
            <p:cNvSpPr/>
            <p:nvPr/>
          </p:nvSpPr>
          <p:spPr>
            <a:xfrm>
              <a:off x="6369161" y="2037745"/>
              <a:ext cx="543116" cy="4936"/>
            </a:xfrm>
            <a:custGeom>
              <a:avLst/>
              <a:gdLst/>
              <a:ahLst/>
              <a:cxnLst/>
              <a:rect l="l" t="t" r="r" b="b"/>
              <a:pathLst>
                <a:path w="6822" h="62" extrusionOk="0">
                  <a:moveTo>
                    <a:pt x="3418" y="0"/>
                  </a:moveTo>
                  <a:cubicBezTo>
                    <a:pt x="1535" y="0"/>
                    <a:pt x="0" y="16"/>
                    <a:pt x="0" y="31"/>
                  </a:cubicBezTo>
                  <a:cubicBezTo>
                    <a:pt x="0" y="46"/>
                    <a:pt x="1535" y="61"/>
                    <a:pt x="3418" y="61"/>
                  </a:cubicBezTo>
                  <a:cubicBezTo>
                    <a:pt x="5287" y="61"/>
                    <a:pt x="6821" y="46"/>
                    <a:pt x="6821" y="31"/>
                  </a:cubicBezTo>
                  <a:cubicBezTo>
                    <a:pt x="6821" y="16"/>
                    <a:pt x="5287" y="0"/>
                    <a:pt x="3418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1"/>
            <p:cNvSpPr/>
            <p:nvPr/>
          </p:nvSpPr>
          <p:spPr>
            <a:xfrm>
              <a:off x="7104383" y="3544628"/>
              <a:ext cx="528627" cy="3742"/>
            </a:xfrm>
            <a:custGeom>
              <a:avLst/>
              <a:gdLst/>
              <a:ahLst/>
              <a:cxnLst/>
              <a:rect l="l" t="t" r="r" b="b"/>
              <a:pathLst>
                <a:path w="6640" h="47" extrusionOk="0">
                  <a:moveTo>
                    <a:pt x="3312" y="1"/>
                  </a:moveTo>
                  <a:cubicBezTo>
                    <a:pt x="1490" y="1"/>
                    <a:pt x="1" y="1"/>
                    <a:pt x="1" y="16"/>
                  </a:cubicBezTo>
                  <a:cubicBezTo>
                    <a:pt x="1" y="31"/>
                    <a:pt x="1490" y="46"/>
                    <a:pt x="3312" y="46"/>
                  </a:cubicBezTo>
                  <a:cubicBezTo>
                    <a:pt x="5151" y="46"/>
                    <a:pt x="6639" y="31"/>
                    <a:pt x="6639" y="16"/>
                  </a:cubicBezTo>
                  <a:cubicBezTo>
                    <a:pt x="6639" y="1"/>
                    <a:pt x="5151" y="1"/>
                    <a:pt x="331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1"/>
            <p:cNvSpPr/>
            <p:nvPr/>
          </p:nvSpPr>
          <p:spPr>
            <a:xfrm>
              <a:off x="6415097" y="1791268"/>
              <a:ext cx="584197" cy="83673"/>
            </a:xfrm>
            <a:custGeom>
              <a:avLst/>
              <a:gdLst/>
              <a:ahLst/>
              <a:cxnLst/>
              <a:rect l="l" t="t" r="r" b="b"/>
              <a:pathLst>
                <a:path w="7338" h="1051" extrusionOk="0">
                  <a:moveTo>
                    <a:pt x="5964" y="31"/>
                  </a:moveTo>
                  <a:cubicBezTo>
                    <a:pt x="5985" y="31"/>
                    <a:pt x="6008" y="35"/>
                    <a:pt x="6031" y="43"/>
                  </a:cubicBezTo>
                  <a:cubicBezTo>
                    <a:pt x="6107" y="73"/>
                    <a:pt x="6153" y="164"/>
                    <a:pt x="6123" y="240"/>
                  </a:cubicBezTo>
                  <a:cubicBezTo>
                    <a:pt x="6107" y="332"/>
                    <a:pt x="6062" y="423"/>
                    <a:pt x="6001" y="483"/>
                  </a:cubicBezTo>
                  <a:cubicBezTo>
                    <a:pt x="5970" y="518"/>
                    <a:pt x="5937" y="551"/>
                    <a:pt x="5903" y="582"/>
                  </a:cubicBezTo>
                  <a:lnTo>
                    <a:pt x="5903" y="582"/>
                  </a:lnTo>
                  <a:cubicBezTo>
                    <a:pt x="5830" y="517"/>
                    <a:pt x="5778" y="431"/>
                    <a:pt x="5758" y="332"/>
                  </a:cubicBezTo>
                  <a:cubicBezTo>
                    <a:pt x="5743" y="256"/>
                    <a:pt x="5758" y="180"/>
                    <a:pt x="5804" y="119"/>
                  </a:cubicBezTo>
                  <a:cubicBezTo>
                    <a:pt x="5849" y="62"/>
                    <a:pt x="5902" y="31"/>
                    <a:pt x="5964" y="31"/>
                  </a:cubicBezTo>
                  <a:close/>
                  <a:moveTo>
                    <a:pt x="3263" y="152"/>
                  </a:moveTo>
                  <a:cubicBezTo>
                    <a:pt x="3294" y="152"/>
                    <a:pt x="3326" y="161"/>
                    <a:pt x="3358" y="180"/>
                  </a:cubicBezTo>
                  <a:cubicBezTo>
                    <a:pt x="3419" y="210"/>
                    <a:pt x="3464" y="286"/>
                    <a:pt x="3434" y="347"/>
                  </a:cubicBezTo>
                  <a:cubicBezTo>
                    <a:pt x="3419" y="423"/>
                    <a:pt x="3358" y="483"/>
                    <a:pt x="3297" y="529"/>
                  </a:cubicBezTo>
                  <a:cubicBezTo>
                    <a:pt x="3236" y="572"/>
                    <a:pt x="3173" y="611"/>
                    <a:pt x="3108" y="647"/>
                  </a:cubicBezTo>
                  <a:lnTo>
                    <a:pt x="3108" y="647"/>
                  </a:lnTo>
                  <a:cubicBezTo>
                    <a:pt x="3066" y="572"/>
                    <a:pt x="3044" y="486"/>
                    <a:pt x="3054" y="407"/>
                  </a:cubicBezTo>
                  <a:cubicBezTo>
                    <a:pt x="3054" y="332"/>
                    <a:pt x="3084" y="256"/>
                    <a:pt x="3145" y="195"/>
                  </a:cubicBezTo>
                  <a:cubicBezTo>
                    <a:pt x="3180" y="168"/>
                    <a:pt x="3221" y="152"/>
                    <a:pt x="3263" y="152"/>
                  </a:cubicBezTo>
                  <a:close/>
                  <a:moveTo>
                    <a:pt x="4603" y="210"/>
                  </a:moveTo>
                  <a:cubicBezTo>
                    <a:pt x="4664" y="210"/>
                    <a:pt x="4710" y="225"/>
                    <a:pt x="4755" y="271"/>
                  </a:cubicBezTo>
                  <a:cubicBezTo>
                    <a:pt x="4786" y="301"/>
                    <a:pt x="4801" y="362"/>
                    <a:pt x="4801" y="423"/>
                  </a:cubicBezTo>
                  <a:cubicBezTo>
                    <a:pt x="4801" y="483"/>
                    <a:pt x="4801" y="529"/>
                    <a:pt x="4771" y="590"/>
                  </a:cubicBezTo>
                  <a:cubicBezTo>
                    <a:pt x="4740" y="635"/>
                    <a:pt x="4695" y="681"/>
                    <a:pt x="4649" y="711"/>
                  </a:cubicBezTo>
                  <a:cubicBezTo>
                    <a:pt x="4621" y="725"/>
                    <a:pt x="4595" y="738"/>
                    <a:pt x="4568" y="750"/>
                  </a:cubicBezTo>
                  <a:lnTo>
                    <a:pt x="4568" y="750"/>
                  </a:lnTo>
                  <a:cubicBezTo>
                    <a:pt x="4565" y="747"/>
                    <a:pt x="4561" y="745"/>
                    <a:pt x="4558" y="742"/>
                  </a:cubicBezTo>
                  <a:cubicBezTo>
                    <a:pt x="4467" y="681"/>
                    <a:pt x="4421" y="575"/>
                    <a:pt x="4421" y="468"/>
                  </a:cubicBezTo>
                  <a:cubicBezTo>
                    <a:pt x="4421" y="347"/>
                    <a:pt x="4497" y="256"/>
                    <a:pt x="4603" y="210"/>
                  </a:cubicBezTo>
                  <a:close/>
                  <a:moveTo>
                    <a:pt x="850" y="145"/>
                  </a:moveTo>
                  <a:cubicBezTo>
                    <a:pt x="860" y="145"/>
                    <a:pt x="871" y="146"/>
                    <a:pt x="881" y="147"/>
                  </a:cubicBezTo>
                  <a:lnTo>
                    <a:pt x="881" y="147"/>
                  </a:lnTo>
                  <a:cubicBezTo>
                    <a:pt x="879" y="340"/>
                    <a:pt x="818" y="517"/>
                    <a:pt x="699" y="666"/>
                  </a:cubicBezTo>
                  <a:cubicBezTo>
                    <a:pt x="672" y="697"/>
                    <a:pt x="642" y="728"/>
                    <a:pt x="610" y="756"/>
                  </a:cubicBezTo>
                  <a:lnTo>
                    <a:pt x="610" y="756"/>
                  </a:lnTo>
                  <a:cubicBezTo>
                    <a:pt x="555" y="672"/>
                    <a:pt x="525" y="576"/>
                    <a:pt x="532" y="483"/>
                  </a:cubicBezTo>
                  <a:cubicBezTo>
                    <a:pt x="532" y="392"/>
                    <a:pt x="578" y="301"/>
                    <a:pt x="654" y="225"/>
                  </a:cubicBezTo>
                  <a:cubicBezTo>
                    <a:pt x="704" y="175"/>
                    <a:pt x="775" y="145"/>
                    <a:pt x="850" y="145"/>
                  </a:cubicBezTo>
                  <a:close/>
                  <a:moveTo>
                    <a:pt x="1899" y="195"/>
                  </a:moveTo>
                  <a:cubicBezTo>
                    <a:pt x="1960" y="195"/>
                    <a:pt x="2021" y="210"/>
                    <a:pt x="2066" y="271"/>
                  </a:cubicBezTo>
                  <a:cubicBezTo>
                    <a:pt x="2112" y="316"/>
                    <a:pt x="2127" y="377"/>
                    <a:pt x="2127" y="453"/>
                  </a:cubicBezTo>
                  <a:cubicBezTo>
                    <a:pt x="2142" y="514"/>
                    <a:pt x="2127" y="575"/>
                    <a:pt x="2097" y="635"/>
                  </a:cubicBezTo>
                  <a:cubicBezTo>
                    <a:pt x="2066" y="696"/>
                    <a:pt x="2021" y="742"/>
                    <a:pt x="1960" y="772"/>
                  </a:cubicBezTo>
                  <a:cubicBezTo>
                    <a:pt x="1943" y="784"/>
                    <a:pt x="1926" y="796"/>
                    <a:pt x="1909" y="807"/>
                  </a:cubicBezTo>
                  <a:lnTo>
                    <a:pt x="1909" y="807"/>
                  </a:lnTo>
                  <a:cubicBezTo>
                    <a:pt x="1797" y="744"/>
                    <a:pt x="1713" y="646"/>
                    <a:pt x="1687" y="514"/>
                  </a:cubicBezTo>
                  <a:cubicBezTo>
                    <a:pt x="1672" y="377"/>
                    <a:pt x="1763" y="240"/>
                    <a:pt x="1899" y="195"/>
                  </a:cubicBezTo>
                  <a:close/>
                  <a:moveTo>
                    <a:pt x="7308" y="833"/>
                  </a:moveTo>
                  <a:lnTo>
                    <a:pt x="7186" y="863"/>
                  </a:lnTo>
                  <a:cubicBezTo>
                    <a:pt x="7232" y="863"/>
                    <a:pt x="7292" y="848"/>
                    <a:pt x="7338" y="833"/>
                  </a:cubicBezTo>
                  <a:close/>
                  <a:moveTo>
                    <a:pt x="0" y="939"/>
                  </a:moveTo>
                  <a:lnTo>
                    <a:pt x="0" y="939"/>
                  </a:lnTo>
                  <a:cubicBezTo>
                    <a:pt x="13" y="941"/>
                    <a:pt x="26" y="942"/>
                    <a:pt x="39" y="943"/>
                  </a:cubicBezTo>
                  <a:lnTo>
                    <a:pt x="39" y="943"/>
                  </a:lnTo>
                  <a:cubicBezTo>
                    <a:pt x="13" y="939"/>
                    <a:pt x="0" y="939"/>
                    <a:pt x="0" y="939"/>
                  </a:cubicBezTo>
                  <a:close/>
                  <a:moveTo>
                    <a:pt x="5959" y="1"/>
                  </a:moveTo>
                  <a:cubicBezTo>
                    <a:pt x="5888" y="1"/>
                    <a:pt x="5818" y="32"/>
                    <a:pt x="5773" y="88"/>
                  </a:cubicBezTo>
                  <a:cubicBezTo>
                    <a:pt x="5728" y="164"/>
                    <a:pt x="5697" y="256"/>
                    <a:pt x="5728" y="347"/>
                  </a:cubicBezTo>
                  <a:cubicBezTo>
                    <a:pt x="5728" y="423"/>
                    <a:pt x="5773" y="499"/>
                    <a:pt x="5834" y="559"/>
                  </a:cubicBezTo>
                  <a:cubicBezTo>
                    <a:pt x="5847" y="576"/>
                    <a:pt x="5860" y="592"/>
                    <a:pt x="5875" y="606"/>
                  </a:cubicBezTo>
                  <a:lnTo>
                    <a:pt x="5875" y="606"/>
                  </a:lnTo>
                  <a:cubicBezTo>
                    <a:pt x="5766" y="700"/>
                    <a:pt x="5640" y="774"/>
                    <a:pt x="5500" y="818"/>
                  </a:cubicBezTo>
                  <a:cubicBezTo>
                    <a:pt x="5366" y="869"/>
                    <a:pt x="5217" y="900"/>
                    <a:pt x="5069" y="900"/>
                  </a:cubicBezTo>
                  <a:cubicBezTo>
                    <a:pt x="5000" y="900"/>
                    <a:pt x="4930" y="893"/>
                    <a:pt x="4862" y="878"/>
                  </a:cubicBezTo>
                  <a:cubicBezTo>
                    <a:pt x="4781" y="867"/>
                    <a:pt x="4700" y="838"/>
                    <a:pt x="4626" y="791"/>
                  </a:cubicBezTo>
                  <a:lnTo>
                    <a:pt x="4626" y="791"/>
                  </a:lnTo>
                  <a:cubicBezTo>
                    <a:pt x="4645" y="781"/>
                    <a:pt x="4662" y="769"/>
                    <a:pt x="4679" y="757"/>
                  </a:cubicBezTo>
                  <a:cubicBezTo>
                    <a:pt x="4740" y="726"/>
                    <a:pt x="4786" y="666"/>
                    <a:pt x="4816" y="620"/>
                  </a:cubicBezTo>
                  <a:cubicBezTo>
                    <a:pt x="4846" y="559"/>
                    <a:pt x="4862" y="483"/>
                    <a:pt x="4862" y="423"/>
                  </a:cubicBezTo>
                  <a:cubicBezTo>
                    <a:pt x="4862" y="347"/>
                    <a:pt x="4846" y="286"/>
                    <a:pt x="4801" y="225"/>
                  </a:cubicBezTo>
                  <a:cubicBezTo>
                    <a:pt x="4763" y="188"/>
                    <a:pt x="4705" y="160"/>
                    <a:pt x="4644" y="160"/>
                  </a:cubicBezTo>
                  <a:cubicBezTo>
                    <a:pt x="4630" y="160"/>
                    <a:pt x="4617" y="162"/>
                    <a:pt x="4603" y="164"/>
                  </a:cubicBezTo>
                  <a:cubicBezTo>
                    <a:pt x="4543" y="180"/>
                    <a:pt x="4482" y="225"/>
                    <a:pt x="4452" y="286"/>
                  </a:cubicBezTo>
                  <a:cubicBezTo>
                    <a:pt x="4406" y="332"/>
                    <a:pt x="4376" y="392"/>
                    <a:pt x="4376" y="453"/>
                  </a:cubicBezTo>
                  <a:cubicBezTo>
                    <a:pt x="4376" y="583"/>
                    <a:pt x="4430" y="698"/>
                    <a:pt x="4513" y="775"/>
                  </a:cubicBezTo>
                  <a:lnTo>
                    <a:pt x="4513" y="775"/>
                  </a:lnTo>
                  <a:cubicBezTo>
                    <a:pt x="4443" y="805"/>
                    <a:pt x="4374" y="829"/>
                    <a:pt x="4300" y="848"/>
                  </a:cubicBezTo>
                  <a:cubicBezTo>
                    <a:pt x="4107" y="905"/>
                    <a:pt x="3915" y="961"/>
                    <a:pt x="3722" y="961"/>
                  </a:cubicBezTo>
                  <a:cubicBezTo>
                    <a:pt x="3656" y="961"/>
                    <a:pt x="3591" y="955"/>
                    <a:pt x="3525" y="939"/>
                  </a:cubicBezTo>
                  <a:cubicBezTo>
                    <a:pt x="3403" y="909"/>
                    <a:pt x="3282" y="848"/>
                    <a:pt x="3191" y="757"/>
                  </a:cubicBezTo>
                  <a:cubicBezTo>
                    <a:pt x="3172" y="738"/>
                    <a:pt x="3154" y="717"/>
                    <a:pt x="3138" y="695"/>
                  </a:cubicBezTo>
                  <a:lnTo>
                    <a:pt x="3138" y="695"/>
                  </a:lnTo>
                  <a:cubicBezTo>
                    <a:pt x="3209" y="659"/>
                    <a:pt x="3277" y="618"/>
                    <a:pt x="3343" y="575"/>
                  </a:cubicBezTo>
                  <a:cubicBezTo>
                    <a:pt x="3419" y="529"/>
                    <a:pt x="3464" y="453"/>
                    <a:pt x="3494" y="362"/>
                  </a:cubicBezTo>
                  <a:cubicBezTo>
                    <a:pt x="3525" y="271"/>
                    <a:pt x="3479" y="164"/>
                    <a:pt x="3388" y="119"/>
                  </a:cubicBezTo>
                  <a:cubicBezTo>
                    <a:pt x="3350" y="106"/>
                    <a:pt x="3310" y="99"/>
                    <a:pt x="3270" y="99"/>
                  </a:cubicBezTo>
                  <a:cubicBezTo>
                    <a:pt x="3214" y="99"/>
                    <a:pt x="3159" y="114"/>
                    <a:pt x="3115" y="149"/>
                  </a:cubicBezTo>
                  <a:cubicBezTo>
                    <a:pt x="3039" y="225"/>
                    <a:pt x="3008" y="301"/>
                    <a:pt x="3008" y="407"/>
                  </a:cubicBezTo>
                  <a:cubicBezTo>
                    <a:pt x="2999" y="495"/>
                    <a:pt x="3020" y="590"/>
                    <a:pt x="3065" y="670"/>
                  </a:cubicBezTo>
                  <a:lnTo>
                    <a:pt x="3065" y="670"/>
                  </a:lnTo>
                  <a:cubicBezTo>
                    <a:pt x="2863" y="774"/>
                    <a:pt x="2640" y="846"/>
                    <a:pt x="2401" y="878"/>
                  </a:cubicBezTo>
                  <a:cubicBezTo>
                    <a:pt x="2367" y="882"/>
                    <a:pt x="2330" y="884"/>
                    <a:pt x="2293" y="884"/>
                  </a:cubicBezTo>
                  <a:cubicBezTo>
                    <a:pt x="2184" y="884"/>
                    <a:pt x="2067" y="868"/>
                    <a:pt x="1966" y="835"/>
                  </a:cubicBezTo>
                  <a:lnTo>
                    <a:pt x="1966" y="835"/>
                  </a:lnTo>
                  <a:cubicBezTo>
                    <a:pt x="1974" y="829"/>
                    <a:pt x="1982" y="823"/>
                    <a:pt x="1991" y="818"/>
                  </a:cubicBezTo>
                  <a:cubicBezTo>
                    <a:pt x="2051" y="772"/>
                    <a:pt x="2112" y="726"/>
                    <a:pt x="2142" y="666"/>
                  </a:cubicBezTo>
                  <a:cubicBezTo>
                    <a:pt x="2173" y="590"/>
                    <a:pt x="2188" y="514"/>
                    <a:pt x="2188" y="438"/>
                  </a:cubicBezTo>
                  <a:cubicBezTo>
                    <a:pt x="2188" y="362"/>
                    <a:pt x="2158" y="301"/>
                    <a:pt x="2112" y="240"/>
                  </a:cubicBezTo>
                  <a:cubicBezTo>
                    <a:pt x="2061" y="177"/>
                    <a:pt x="2000" y="145"/>
                    <a:pt x="1937" y="145"/>
                  </a:cubicBezTo>
                  <a:cubicBezTo>
                    <a:pt x="1925" y="145"/>
                    <a:pt x="1912" y="147"/>
                    <a:pt x="1899" y="149"/>
                  </a:cubicBezTo>
                  <a:cubicBezTo>
                    <a:pt x="1732" y="195"/>
                    <a:pt x="1626" y="362"/>
                    <a:pt x="1656" y="529"/>
                  </a:cubicBezTo>
                  <a:cubicBezTo>
                    <a:pt x="1681" y="651"/>
                    <a:pt x="1755" y="764"/>
                    <a:pt x="1862" y="835"/>
                  </a:cubicBezTo>
                  <a:lnTo>
                    <a:pt x="1862" y="835"/>
                  </a:lnTo>
                  <a:cubicBezTo>
                    <a:pt x="1782" y="880"/>
                    <a:pt x="1696" y="913"/>
                    <a:pt x="1611" y="924"/>
                  </a:cubicBezTo>
                  <a:cubicBezTo>
                    <a:pt x="1447" y="972"/>
                    <a:pt x="1284" y="1002"/>
                    <a:pt x="1132" y="1002"/>
                  </a:cubicBezTo>
                  <a:cubicBezTo>
                    <a:pt x="1044" y="1002"/>
                    <a:pt x="960" y="992"/>
                    <a:pt x="882" y="970"/>
                  </a:cubicBezTo>
                  <a:cubicBezTo>
                    <a:pt x="774" y="931"/>
                    <a:pt x="681" y="857"/>
                    <a:pt x="619" y="768"/>
                  </a:cubicBezTo>
                  <a:lnTo>
                    <a:pt x="619" y="768"/>
                  </a:lnTo>
                  <a:cubicBezTo>
                    <a:pt x="652" y="741"/>
                    <a:pt x="684" y="712"/>
                    <a:pt x="714" y="681"/>
                  </a:cubicBezTo>
                  <a:cubicBezTo>
                    <a:pt x="836" y="529"/>
                    <a:pt x="912" y="332"/>
                    <a:pt x="912" y="134"/>
                  </a:cubicBezTo>
                  <a:lnTo>
                    <a:pt x="912" y="119"/>
                  </a:lnTo>
                  <a:lnTo>
                    <a:pt x="897" y="119"/>
                  </a:lnTo>
                  <a:cubicBezTo>
                    <a:pt x="882" y="116"/>
                    <a:pt x="866" y="115"/>
                    <a:pt x="850" y="115"/>
                  </a:cubicBezTo>
                  <a:cubicBezTo>
                    <a:pt x="771" y="115"/>
                    <a:pt x="689" y="147"/>
                    <a:pt x="638" y="210"/>
                  </a:cubicBezTo>
                  <a:cubicBezTo>
                    <a:pt x="547" y="286"/>
                    <a:pt x="502" y="377"/>
                    <a:pt x="502" y="483"/>
                  </a:cubicBezTo>
                  <a:cubicBezTo>
                    <a:pt x="488" y="582"/>
                    <a:pt x="526" y="693"/>
                    <a:pt x="580" y="781"/>
                  </a:cubicBezTo>
                  <a:lnTo>
                    <a:pt x="580" y="781"/>
                  </a:lnTo>
                  <a:cubicBezTo>
                    <a:pt x="511" y="836"/>
                    <a:pt x="433" y="881"/>
                    <a:pt x="350" y="909"/>
                  </a:cubicBezTo>
                  <a:cubicBezTo>
                    <a:pt x="261" y="931"/>
                    <a:pt x="172" y="945"/>
                    <a:pt x="89" y="945"/>
                  </a:cubicBezTo>
                  <a:cubicBezTo>
                    <a:pt x="72" y="945"/>
                    <a:pt x="55" y="945"/>
                    <a:pt x="39" y="943"/>
                  </a:cubicBezTo>
                  <a:lnTo>
                    <a:pt x="39" y="943"/>
                  </a:lnTo>
                  <a:cubicBezTo>
                    <a:pt x="53" y="946"/>
                    <a:pt x="70" y="949"/>
                    <a:pt x="92" y="954"/>
                  </a:cubicBezTo>
                  <a:cubicBezTo>
                    <a:pt x="183" y="954"/>
                    <a:pt x="274" y="954"/>
                    <a:pt x="350" y="924"/>
                  </a:cubicBezTo>
                  <a:cubicBezTo>
                    <a:pt x="435" y="896"/>
                    <a:pt x="514" y="850"/>
                    <a:pt x="587" y="794"/>
                  </a:cubicBezTo>
                  <a:lnTo>
                    <a:pt x="587" y="794"/>
                  </a:lnTo>
                  <a:cubicBezTo>
                    <a:pt x="589" y="797"/>
                    <a:pt x="591" y="800"/>
                    <a:pt x="593" y="802"/>
                  </a:cubicBezTo>
                  <a:cubicBezTo>
                    <a:pt x="669" y="894"/>
                    <a:pt x="775" y="954"/>
                    <a:pt x="882" y="1000"/>
                  </a:cubicBezTo>
                  <a:cubicBezTo>
                    <a:pt x="971" y="1036"/>
                    <a:pt x="1066" y="1050"/>
                    <a:pt x="1163" y="1050"/>
                  </a:cubicBezTo>
                  <a:cubicBezTo>
                    <a:pt x="1313" y="1050"/>
                    <a:pt x="1469" y="1016"/>
                    <a:pt x="1626" y="970"/>
                  </a:cubicBezTo>
                  <a:cubicBezTo>
                    <a:pt x="1731" y="946"/>
                    <a:pt x="1828" y="914"/>
                    <a:pt x="1915" y="865"/>
                  </a:cubicBezTo>
                  <a:lnTo>
                    <a:pt x="1915" y="865"/>
                  </a:lnTo>
                  <a:cubicBezTo>
                    <a:pt x="1925" y="870"/>
                    <a:pt x="1935" y="874"/>
                    <a:pt x="1945" y="878"/>
                  </a:cubicBezTo>
                  <a:cubicBezTo>
                    <a:pt x="2046" y="919"/>
                    <a:pt x="2154" y="939"/>
                    <a:pt x="2260" y="939"/>
                  </a:cubicBezTo>
                  <a:cubicBezTo>
                    <a:pt x="2313" y="939"/>
                    <a:pt x="2365" y="934"/>
                    <a:pt x="2416" y="924"/>
                  </a:cubicBezTo>
                  <a:cubicBezTo>
                    <a:pt x="2654" y="892"/>
                    <a:pt x="2884" y="821"/>
                    <a:pt x="3095" y="717"/>
                  </a:cubicBezTo>
                  <a:lnTo>
                    <a:pt x="3095" y="717"/>
                  </a:lnTo>
                  <a:cubicBezTo>
                    <a:pt x="3114" y="743"/>
                    <a:pt x="3136" y="767"/>
                    <a:pt x="3160" y="787"/>
                  </a:cubicBezTo>
                  <a:cubicBezTo>
                    <a:pt x="3267" y="894"/>
                    <a:pt x="3388" y="954"/>
                    <a:pt x="3525" y="985"/>
                  </a:cubicBezTo>
                  <a:cubicBezTo>
                    <a:pt x="3596" y="1001"/>
                    <a:pt x="3667" y="1007"/>
                    <a:pt x="3737" y="1007"/>
                  </a:cubicBezTo>
                  <a:cubicBezTo>
                    <a:pt x="3938" y="1007"/>
                    <a:pt x="4135" y="954"/>
                    <a:pt x="4315" y="909"/>
                  </a:cubicBezTo>
                  <a:cubicBezTo>
                    <a:pt x="4409" y="888"/>
                    <a:pt x="4496" y="860"/>
                    <a:pt x="4576" y="819"/>
                  </a:cubicBezTo>
                  <a:lnTo>
                    <a:pt x="4576" y="819"/>
                  </a:lnTo>
                  <a:cubicBezTo>
                    <a:pt x="4666" y="876"/>
                    <a:pt x="4758" y="911"/>
                    <a:pt x="4862" y="924"/>
                  </a:cubicBezTo>
                  <a:cubicBezTo>
                    <a:pt x="4930" y="939"/>
                    <a:pt x="5000" y="945"/>
                    <a:pt x="5070" y="945"/>
                  </a:cubicBezTo>
                  <a:cubicBezTo>
                    <a:pt x="5219" y="945"/>
                    <a:pt x="5370" y="915"/>
                    <a:pt x="5515" y="863"/>
                  </a:cubicBezTo>
                  <a:cubicBezTo>
                    <a:pt x="5660" y="808"/>
                    <a:pt x="5788" y="727"/>
                    <a:pt x="5900" y="629"/>
                  </a:cubicBezTo>
                  <a:lnTo>
                    <a:pt x="5900" y="629"/>
                  </a:lnTo>
                  <a:cubicBezTo>
                    <a:pt x="5934" y="656"/>
                    <a:pt x="5973" y="679"/>
                    <a:pt x="6016" y="696"/>
                  </a:cubicBezTo>
                  <a:cubicBezTo>
                    <a:pt x="6267" y="827"/>
                    <a:pt x="6557" y="895"/>
                    <a:pt x="6847" y="895"/>
                  </a:cubicBezTo>
                  <a:cubicBezTo>
                    <a:pt x="6961" y="895"/>
                    <a:pt x="7075" y="885"/>
                    <a:pt x="7186" y="863"/>
                  </a:cubicBezTo>
                  <a:lnTo>
                    <a:pt x="7186" y="863"/>
                  </a:lnTo>
                  <a:cubicBezTo>
                    <a:pt x="7034" y="878"/>
                    <a:pt x="6882" y="878"/>
                    <a:pt x="6730" y="878"/>
                  </a:cubicBezTo>
                  <a:cubicBezTo>
                    <a:pt x="6487" y="848"/>
                    <a:pt x="6244" y="787"/>
                    <a:pt x="6031" y="666"/>
                  </a:cubicBezTo>
                  <a:cubicBezTo>
                    <a:pt x="5994" y="649"/>
                    <a:pt x="5960" y="628"/>
                    <a:pt x="5928" y="604"/>
                  </a:cubicBezTo>
                  <a:lnTo>
                    <a:pt x="5928" y="604"/>
                  </a:lnTo>
                  <a:cubicBezTo>
                    <a:pt x="5959" y="575"/>
                    <a:pt x="5988" y="545"/>
                    <a:pt x="6016" y="514"/>
                  </a:cubicBezTo>
                  <a:cubicBezTo>
                    <a:pt x="6092" y="438"/>
                    <a:pt x="6138" y="362"/>
                    <a:pt x="6168" y="256"/>
                  </a:cubicBezTo>
                  <a:cubicBezTo>
                    <a:pt x="6168" y="210"/>
                    <a:pt x="6168" y="149"/>
                    <a:pt x="6138" y="104"/>
                  </a:cubicBezTo>
                  <a:cubicBezTo>
                    <a:pt x="6123" y="58"/>
                    <a:pt x="6077" y="28"/>
                    <a:pt x="6031" y="12"/>
                  </a:cubicBezTo>
                  <a:cubicBezTo>
                    <a:pt x="6008" y="5"/>
                    <a:pt x="5983" y="1"/>
                    <a:pt x="595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1"/>
            <p:cNvSpPr/>
            <p:nvPr/>
          </p:nvSpPr>
          <p:spPr>
            <a:xfrm>
              <a:off x="7304046" y="1785377"/>
              <a:ext cx="487467" cy="83991"/>
            </a:xfrm>
            <a:custGeom>
              <a:avLst/>
              <a:gdLst/>
              <a:ahLst/>
              <a:cxnLst/>
              <a:rect l="l" t="t" r="r" b="b"/>
              <a:pathLst>
                <a:path w="6123" h="1055" extrusionOk="0">
                  <a:moveTo>
                    <a:pt x="4844" y="83"/>
                  </a:moveTo>
                  <a:cubicBezTo>
                    <a:pt x="4880" y="83"/>
                    <a:pt x="4915" y="94"/>
                    <a:pt x="4937" y="117"/>
                  </a:cubicBezTo>
                  <a:cubicBezTo>
                    <a:pt x="4998" y="178"/>
                    <a:pt x="5028" y="254"/>
                    <a:pt x="5013" y="345"/>
                  </a:cubicBezTo>
                  <a:cubicBezTo>
                    <a:pt x="4998" y="421"/>
                    <a:pt x="4953" y="497"/>
                    <a:pt x="4892" y="557"/>
                  </a:cubicBezTo>
                  <a:cubicBezTo>
                    <a:pt x="4866" y="583"/>
                    <a:pt x="4838" y="608"/>
                    <a:pt x="4809" y="631"/>
                  </a:cubicBezTo>
                  <a:lnTo>
                    <a:pt x="4809" y="631"/>
                  </a:lnTo>
                  <a:cubicBezTo>
                    <a:pt x="4767" y="590"/>
                    <a:pt x="4729" y="545"/>
                    <a:pt x="4694" y="497"/>
                  </a:cubicBezTo>
                  <a:cubicBezTo>
                    <a:pt x="4649" y="436"/>
                    <a:pt x="4633" y="360"/>
                    <a:pt x="4649" y="299"/>
                  </a:cubicBezTo>
                  <a:cubicBezTo>
                    <a:pt x="4649" y="223"/>
                    <a:pt x="4679" y="162"/>
                    <a:pt x="4740" y="117"/>
                  </a:cubicBezTo>
                  <a:cubicBezTo>
                    <a:pt x="4770" y="94"/>
                    <a:pt x="4808" y="83"/>
                    <a:pt x="4844" y="83"/>
                  </a:cubicBezTo>
                  <a:close/>
                  <a:moveTo>
                    <a:pt x="2016" y="77"/>
                  </a:moveTo>
                  <a:cubicBezTo>
                    <a:pt x="2043" y="77"/>
                    <a:pt x="2070" y="84"/>
                    <a:pt x="2097" y="102"/>
                  </a:cubicBezTo>
                  <a:cubicBezTo>
                    <a:pt x="2142" y="132"/>
                    <a:pt x="2172" y="178"/>
                    <a:pt x="2172" y="223"/>
                  </a:cubicBezTo>
                  <a:cubicBezTo>
                    <a:pt x="2203" y="330"/>
                    <a:pt x="2188" y="436"/>
                    <a:pt x="2112" y="512"/>
                  </a:cubicBezTo>
                  <a:cubicBezTo>
                    <a:pt x="2071" y="574"/>
                    <a:pt x="2022" y="621"/>
                    <a:pt x="1972" y="665"/>
                  </a:cubicBezTo>
                  <a:lnTo>
                    <a:pt x="1972" y="665"/>
                  </a:lnTo>
                  <a:cubicBezTo>
                    <a:pt x="1957" y="650"/>
                    <a:pt x="1943" y="635"/>
                    <a:pt x="1929" y="618"/>
                  </a:cubicBezTo>
                  <a:cubicBezTo>
                    <a:pt x="1853" y="542"/>
                    <a:pt x="1808" y="436"/>
                    <a:pt x="1793" y="330"/>
                  </a:cubicBezTo>
                  <a:cubicBezTo>
                    <a:pt x="1808" y="223"/>
                    <a:pt x="1869" y="132"/>
                    <a:pt x="1960" y="86"/>
                  </a:cubicBezTo>
                  <a:cubicBezTo>
                    <a:pt x="1979" y="80"/>
                    <a:pt x="1998" y="77"/>
                    <a:pt x="2016" y="77"/>
                  </a:cubicBezTo>
                  <a:close/>
                  <a:moveTo>
                    <a:pt x="3597" y="62"/>
                  </a:moveTo>
                  <a:cubicBezTo>
                    <a:pt x="3672" y="62"/>
                    <a:pt x="3746" y="108"/>
                    <a:pt x="3783" y="193"/>
                  </a:cubicBezTo>
                  <a:cubicBezTo>
                    <a:pt x="3813" y="299"/>
                    <a:pt x="3813" y="406"/>
                    <a:pt x="3768" y="497"/>
                  </a:cubicBezTo>
                  <a:cubicBezTo>
                    <a:pt x="3707" y="603"/>
                    <a:pt x="3631" y="679"/>
                    <a:pt x="3540" y="740"/>
                  </a:cubicBezTo>
                  <a:cubicBezTo>
                    <a:pt x="3534" y="744"/>
                    <a:pt x="3528" y="748"/>
                    <a:pt x="3522" y="752"/>
                  </a:cubicBezTo>
                  <a:lnTo>
                    <a:pt x="3522" y="752"/>
                  </a:lnTo>
                  <a:cubicBezTo>
                    <a:pt x="3452" y="701"/>
                    <a:pt x="3392" y="647"/>
                    <a:pt x="3342" y="573"/>
                  </a:cubicBezTo>
                  <a:cubicBezTo>
                    <a:pt x="3327" y="527"/>
                    <a:pt x="3312" y="481"/>
                    <a:pt x="3297" y="421"/>
                  </a:cubicBezTo>
                  <a:cubicBezTo>
                    <a:pt x="3297" y="269"/>
                    <a:pt x="3388" y="117"/>
                    <a:pt x="3540" y="71"/>
                  </a:cubicBezTo>
                  <a:cubicBezTo>
                    <a:pt x="3558" y="65"/>
                    <a:pt x="3578" y="62"/>
                    <a:pt x="3597" y="62"/>
                  </a:cubicBezTo>
                  <a:close/>
                  <a:moveTo>
                    <a:pt x="534" y="126"/>
                  </a:moveTo>
                  <a:cubicBezTo>
                    <a:pt x="583" y="126"/>
                    <a:pt x="634" y="143"/>
                    <a:pt x="669" y="178"/>
                  </a:cubicBezTo>
                  <a:cubicBezTo>
                    <a:pt x="775" y="254"/>
                    <a:pt x="836" y="375"/>
                    <a:pt x="820" y="512"/>
                  </a:cubicBezTo>
                  <a:cubicBezTo>
                    <a:pt x="805" y="633"/>
                    <a:pt x="744" y="740"/>
                    <a:pt x="653" y="816"/>
                  </a:cubicBezTo>
                  <a:cubicBezTo>
                    <a:pt x="621" y="842"/>
                    <a:pt x="588" y="865"/>
                    <a:pt x="554" y="886"/>
                  </a:cubicBezTo>
                  <a:lnTo>
                    <a:pt x="554" y="886"/>
                  </a:lnTo>
                  <a:cubicBezTo>
                    <a:pt x="475" y="841"/>
                    <a:pt x="406" y="782"/>
                    <a:pt x="350" y="709"/>
                  </a:cubicBezTo>
                  <a:cubicBezTo>
                    <a:pt x="243" y="588"/>
                    <a:pt x="243" y="406"/>
                    <a:pt x="319" y="269"/>
                  </a:cubicBezTo>
                  <a:cubicBezTo>
                    <a:pt x="350" y="193"/>
                    <a:pt x="410" y="147"/>
                    <a:pt x="486" y="132"/>
                  </a:cubicBezTo>
                  <a:cubicBezTo>
                    <a:pt x="501" y="128"/>
                    <a:pt x="518" y="126"/>
                    <a:pt x="534" y="126"/>
                  </a:cubicBezTo>
                  <a:close/>
                  <a:moveTo>
                    <a:pt x="3589" y="1"/>
                  </a:moveTo>
                  <a:cubicBezTo>
                    <a:pt x="3562" y="1"/>
                    <a:pt x="3534" y="4"/>
                    <a:pt x="3509" y="11"/>
                  </a:cubicBezTo>
                  <a:cubicBezTo>
                    <a:pt x="3342" y="86"/>
                    <a:pt x="3236" y="254"/>
                    <a:pt x="3251" y="436"/>
                  </a:cubicBezTo>
                  <a:cubicBezTo>
                    <a:pt x="3251" y="481"/>
                    <a:pt x="3266" y="542"/>
                    <a:pt x="3297" y="588"/>
                  </a:cubicBezTo>
                  <a:cubicBezTo>
                    <a:pt x="3344" y="671"/>
                    <a:pt x="3401" y="736"/>
                    <a:pt x="3475" y="782"/>
                  </a:cubicBezTo>
                  <a:lnTo>
                    <a:pt x="3475" y="782"/>
                  </a:lnTo>
                  <a:cubicBezTo>
                    <a:pt x="3293" y="892"/>
                    <a:pt x="3090" y="954"/>
                    <a:pt x="2886" y="968"/>
                  </a:cubicBezTo>
                  <a:cubicBezTo>
                    <a:pt x="2856" y="969"/>
                    <a:pt x="2826" y="970"/>
                    <a:pt x="2796" y="970"/>
                  </a:cubicBezTo>
                  <a:cubicBezTo>
                    <a:pt x="2587" y="970"/>
                    <a:pt x="2389" y="924"/>
                    <a:pt x="2203" y="831"/>
                  </a:cubicBezTo>
                  <a:cubicBezTo>
                    <a:pt x="2132" y="790"/>
                    <a:pt x="2067" y="750"/>
                    <a:pt x="2010" y="700"/>
                  </a:cubicBezTo>
                  <a:lnTo>
                    <a:pt x="2010" y="700"/>
                  </a:lnTo>
                  <a:cubicBezTo>
                    <a:pt x="2066" y="654"/>
                    <a:pt x="2118" y="601"/>
                    <a:pt x="2157" y="542"/>
                  </a:cubicBezTo>
                  <a:cubicBezTo>
                    <a:pt x="2233" y="451"/>
                    <a:pt x="2248" y="330"/>
                    <a:pt x="2218" y="223"/>
                  </a:cubicBezTo>
                  <a:cubicBezTo>
                    <a:pt x="2203" y="162"/>
                    <a:pt x="2172" y="102"/>
                    <a:pt x="2127" y="71"/>
                  </a:cubicBezTo>
                  <a:cubicBezTo>
                    <a:pt x="2088" y="42"/>
                    <a:pt x="2050" y="32"/>
                    <a:pt x="2011" y="32"/>
                  </a:cubicBezTo>
                  <a:cubicBezTo>
                    <a:pt x="1989" y="32"/>
                    <a:pt x="1967" y="35"/>
                    <a:pt x="1945" y="41"/>
                  </a:cubicBezTo>
                  <a:cubicBezTo>
                    <a:pt x="1823" y="102"/>
                    <a:pt x="1747" y="208"/>
                    <a:pt x="1747" y="330"/>
                  </a:cubicBezTo>
                  <a:cubicBezTo>
                    <a:pt x="1747" y="466"/>
                    <a:pt x="1793" y="573"/>
                    <a:pt x="1884" y="664"/>
                  </a:cubicBezTo>
                  <a:cubicBezTo>
                    <a:pt x="1898" y="678"/>
                    <a:pt x="1912" y="691"/>
                    <a:pt x="1925" y="703"/>
                  </a:cubicBezTo>
                  <a:lnTo>
                    <a:pt x="1925" y="703"/>
                  </a:lnTo>
                  <a:cubicBezTo>
                    <a:pt x="1917" y="710"/>
                    <a:pt x="1908" y="717"/>
                    <a:pt x="1899" y="725"/>
                  </a:cubicBezTo>
                  <a:cubicBezTo>
                    <a:pt x="1662" y="906"/>
                    <a:pt x="1373" y="1002"/>
                    <a:pt x="1085" y="1002"/>
                  </a:cubicBezTo>
                  <a:cubicBezTo>
                    <a:pt x="986" y="1002"/>
                    <a:pt x="887" y="991"/>
                    <a:pt x="790" y="968"/>
                  </a:cubicBezTo>
                  <a:cubicBezTo>
                    <a:pt x="711" y="954"/>
                    <a:pt x="638" y="930"/>
                    <a:pt x="572" y="895"/>
                  </a:cubicBezTo>
                  <a:lnTo>
                    <a:pt x="572" y="895"/>
                  </a:lnTo>
                  <a:cubicBezTo>
                    <a:pt x="607" y="876"/>
                    <a:pt x="639" y="855"/>
                    <a:pt x="669" y="831"/>
                  </a:cubicBezTo>
                  <a:cubicBezTo>
                    <a:pt x="760" y="755"/>
                    <a:pt x="820" y="649"/>
                    <a:pt x="851" y="527"/>
                  </a:cubicBezTo>
                  <a:cubicBezTo>
                    <a:pt x="866" y="390"/>
                    <a:pt x="805" y="238"/>
                    <a:pt x="699" y="147"/>
                  </a:cubicBezTo>
                  <a:cubicBezTo>
                    <a:pt x="653" y="113"/>
                    <a:pt x="591" y="96"/>
                    <a:pt x="530" y="96"/>
                  </a:cubicBezTo>
                  <a:cubicBezTo>
                    <a:pt x="510" y="96"/>
                    <a:pt x="490" y="98"/>
                    <a:pt x="471" y="102"/>
                  </a:cubicBezTo>
                  <a:cubicBezTo>
                    <a:pt x="395" y="117"/>
                    <a:pt x="319" y="178"/>
                    <a:pt x="289" y="254"/>
                  </a:cubicBezTo>
                  <a:cubicBezTo>
                    <a:pt x="243" y="330"/>
                    <a:pt x="228" y="406"/>
                    <a:pt x="228" y="497"/>
                  </a:cubicBezTo>
                  <a:cubicBezTo>
                    <a:pt x="228" y="588"/>
                    <a:pt x="258" y="679"/>
                    <a:pt x="304" y="740"/>
                  </a:cubicBezTo>
                  <a:cubicBezTo>
                    <a:pt x="361" y="811"/>
                    <a:pt x="428" y="869"/>
                    <a:pt x="501" y="915"/>
                  </a:cubicBezTo>
                  <a:lnTo>
                    <a:pt x="501" y="915"/>
                  </a:lnTo>
                  <a:cubicBezTo>
                    <a:pt x="473" y="929"/>
                    <a:pt x="442" y="942"/>
                    <a:pt x="410" y="952"/>
                  </a:cubicBezTo>
                  <a:cubicBezTo>
                    <a:pt x="274" y="983"/>
                    <a:pt x="137" y="983"/>
                    <a:pt x="0" y="983"/>
                  </a:cubicBezTo>
                  <a:cubicBezTo>
                    <a:pt x="50" y="989"/>
                    <a:pt x="106" y="993"/>
                    <a:pt x="162" y="993"/>
                  </a:cubicBezTo>
                  <a:cubicBezTo>
                    <a:pt x="242" y="993"/>
                    <a:pt x="324" y="985"/>
                    <a:pt x="395" y="968"/>
                  </a:cubicBezTo>
                  <a:cubicBezTo>
                    <a:pt x="438" y="955"/>
                    <a:pt x="478" y="941"/>
                    <a:pt x="516" y="924"/>
                  </a:cubicBezTo>
                  <a:lnTo>
                    <a:pt x="516" y="924"/>
                  </a:lnTo>
                  <a:cubicBezTo>
                    <a:pt x="596" y="971"/>
                    <a:pt x="683" y="1006"/>
                    <a:pt x="775" y="1028"/>
                  </a:cubicBezTo>
                  <a:cubicBezTo>
                    <a:pt x="866" y="1046"/>
                    <a:pt x="958" y="1054"/>
                    <a:pt x="1050" y="1054"/>
                  </a:cubicBezTo>
                  <a:cubicBezTo>
                    <a:pt x="1360" y="1054"/>
                    <a:pt x="1668" y="957"/>
                    <a:pt x="1914" y="770"/>
                  </a:cubicBezTo>
                  <a:cubicBezTo>
                    <a:pt x="1931" y="759"/>
                    <a:pt x="1947" y="748"/>
                    <a:pt x="1963" y="736"/>
                  </a:cubicBezTo>
                  <a:lnTo>
                    <a:pt x="1963" y="736"/>
                  </a:lnTo>
                  <a:cubicBezTo>
                    <a:pt x="2029" y="790"/>
                    <a:pt x="2097" y="833"/>
                    <a:pt x="2172" y="876"/>
                  </a:cubicBezTo>
                  <a:cubicBezTo>
                    <a:pt x="2367" y="977"/>
                    <a:pt x="2579" y="1027"/>
                    <a:pt x="2791" y="1027"/>
                  </a:cubicBezTo>
                  <a:cubicBezTo>
                    <a:pt x="3046" y="1027"/>
                    <a:pt x="3300" y="954"/>
                    <a:pt x="3522" y="808"/>
                  </a:cubicBezTo>
                  <a:lnTo>
                    <a:pt x="3522" y="808"/>
                  </a:lnTo>
                  <a:cubicBezTo>
                    <a:pt x="3528" y="810"/>
                    <a:pt x="3534" y="813"/>
                    <a:pt x="3540" y="816"/>
                  </a:cubicBezTo>
                  <a:cubicBezTo>
                    <a:pt x="3693" y="905"/>
                    <a:pt x="3868" y="941"/>
                    <a:pt x="4046" y="941"/>
                  </a:cubicBezTo>
                  <a:cubicBezTo>
                    <a:pt x="4080" y="941"/>
                    <a:pt x="4114" y="940"/>
                    <a:pt x="4147" y="937"/>
                  </a:cubicBezTo>
                  <a:cubicBezTo>
                    <a:pt x="4345" y="922"/>
                    <a:pt x="4527" y="861"/>
                    <a:pt x="4694" y="755"/>
                  </a:cubicBezTo>
                  <a:cubicBezTo>
                    <a:pt x="4737" y="734"/>
                    <a:pt x="4776" y="709"/>
                    <a:pt x="4812" y="683"/>
                  </a:cubicBezTo>
                  <a:lnTo>
                    <a:pt x="4812" y="683"/>
                  </a:lnTo>
                  <a:cubicBezTo>
                    <a:pt x="4860" y="723"/>
                    <a:pt x="4912" y="757"/>
                    <a:pt x="4968" y="785"/>
                  </a:cubicBezTo>
                  <a:cubicBezTo>
                    <a:pt x="5127" y="878"/>
                    <a:pt x="5322" y="925"/>
                    <a:pt x="5510" y="925"/>
                  </a:cubicBezTo>
                  <a:cubicBezTo>
                    <a:pt x="5537" y="925"/>
                    <a:pt x="5564" y="924"/>
                    <a:pt x="5591" y="922"/>
                  </a:cubicBezTo>
                  <a:cubicBezTo>
                    <a:pt x="5727" y="922"/>
                    <a:pt x="5864" y="892"/>
                    <a:pt x="5986" y="846"/>
                  </a:cubicBezTo>
                  <a:cubicBezTo>
                    <a:pt x="6031" y="831"/>
                    <a:pt x="6077" y="801"/>
                    <a:pt x="6122" y="785"/>
                  </a:cubicBezTo>
                  <a:lnTo>
                    <a:pt x="6122" y="785"/>
                  </a:lnTo>
                  <a:cubicBezTo>
                    <a:pt x="6121" y="786"/>
                    <a:pt x="6075" y="801"/>
                    <a:pt x="5986" y="831"/>
                  </a:cubicBezTo>
                  <a:cubicBezTo>
                    <a:pt x="5864" y="876"/>
                    <a:pt x="5727" y="907"/>
                    <a:pt x="5591" y="907"/>
                  </a:cubicBezTo>
                  <a:cubicBezTo>
                    <a:pt x="5378" y="907"/>
                    <a:pt x="5165" y="861"/>
                    <a:pt x="4983" y="755"/>
                  </a:cubicBezTo>
                  <a:cubicBezTo>
                    <a:pt x="4930" y="729"/>
                    <a:pt x="4884" y="697"/>
                    <a:pt x="4841" y="660"/>
                  </a:cubicBezTo>
                  <a:lnTo>
                    <a:pt x="4841" y="660"/>
                  </a:lnTo>
                  <a:cubicBezTo>
                    <a:pt x="4871" y="637"/>
                    <a:pt x="4898" y="612"/>
                    <a:pt x="4922" y="588"/>
                  </a:cubicBezTo>
                  <a:cubicBezTo>
                    <a:pt x="4983" y="527"/>
                    <a:pt x="5028" y="436"/>
                    <a:pt x="5044" y="345"/>
                  </a:cubicBezTo>
                  <a:cubicBezTo>
                    <a:pt x="5059" y="254"/>
                    <a:pt x="5028" y="162"/>
                    <a:pt x="4968" y="102"/>
                  </a:cubicBezTo>
                  <a:cubicBezTo>
                    <a:pt x="4937" y="56"/>
                    <a:pt x="4892" y="41"/>
                    <a:pt x="4846" y="41"/>
                  </a:cubicBezTo>
                  <a:cubicBezTo>
                    <a:pt x="4801" y="41"/>
                    <a:pt x="4755" y="56"/>
                    <a:pt x="4725" y="86"/>
                  </a:cubicBezTo>
                  <a:cubicBezTo>
                    <a:pt x="4649" y="132"/>
                    <a:pt x="4618" y="208"/>
                    <a:pt x="4603" y="299"/>
                  </a:cubicBezTo>
                  <a:cubicBezTo>
                    <a:pt x="4603" y="375"/>
                    <a:pt x="4618" y="451"/>
                    <a:pt x="4664" y="512"/>
                  </a:cubicBezTo>
                  <a:cubicBezTo>
                    <a:pt x="4697" y="565"/>
                    <a:pt x="4736" y="612"/>
                    <a:pt x="4779" y="653"/>
                  </a:cubicBezTo>
                  <a:lnTo>
                    <a:pt x="4779" y="653"/>
                  </a:lnTo>
                  <a:cubicBezTo>
                    <a:pt x="4747" y="676"/>
                    <a:pt x="4713" y="696"/>
                    <a:pt x="4679" y="709"/>
                  </a:cubicBezTo>
                  <a:cubicBezTo>
                    <a:pt x="4512" y="816"/>
                    <a:pt x="4330" y="876"/>
                    <a:pt x="4147" y="892"/>
                  </a:cubicBezTo>
                  <a:cubicBezTo>
                    <a:pt x="4115" y="894"/>
                    <a:pt x="4083" y="895"/>
                    <a:pt x="4050" y="895"/>
                  </a:cubicBezTo>
                  <a:cubicBezTo>
                    <a:pt x="3882" y="895"/>
                    <a:pt x="3710" y="862"/>
                    <a:pt x="3570" y="785"/>
                  </a:cubicBezTo>
                  <a:cubicBezTo>
                    <a:pt x="3568" y="784"/>
                    <a:pt x="3565" y="782"/>
                    <a:pt x="3563" y="781"/>
                  </a:cubicBezTo>
                  <a:lnTo>
                    <a:pt x="3563" y="781"/>
                  </a:lnTo>
                  <a:cubicBezTo>
                    <a:pt x="3666" y="720"/>
                    <a:pt x="3754" y="631"/>
                    <a:pt x="3798" y="527"/>
                  </a:cubicBezTo>
                  <a:cubicBezTo>
                    <a:pt x="3859" y="421"/>
                    <a:pt x="3859" y="284"/>
                    <a:pt x="3813" y="162"/>
                  </a:cubicBezTo>
                  <a:cubicBezTo>
                    <a:pt x="3798" y="117"/>
                    <a:pt x="3752" y="71"/>
                    <a:pt x="3692" y="26"/>
                  </a:cubicBezTo>
                  <a:cubicBezTo>
                    <a:pt x="3665" y="8"/>
                    <a:pt x="3628" y="1"/>
                    <a:pt x="358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1"/>
            <p:cNvSpPr/>
            <p:nvPr/>
          </p:nvSpPr>
          <p:spPr>
            <a:xfrm>
              <a:off x="6399334" y="2162336"/>
              <a:ext cx="639925" cy="102780"/>
            </a:xfrm>
            <a:custGeom>
              <a:avLst/>
              <a:gdLst/>
              <a:ahLst/>
              <a:cxnLst/>
              <a:rect l="l" t="t" r="r" b="b"/>
              <a:pathLst>
                <a:path w="8038" h="1291" extrusionOk="0">
                  <a:moveTo>
                    <a:pt x="4315" y="76"/>
                  </a:moveTo>
                  <a:cubicBezTo>
                    <a:pt x="4376" y="76"/>
                    <a:pt x="4437" y="122"/>
                    <a:pt x="4452" y="182"/>
                  </a:cubicBezTo>
                  <a:cubicBezTo>
                    <a:pt x="4467" y="243"/>
                    <a:pt x="4467" y="319"/>
                    <a:pt x="4452" y="380"/>
                  </a:cubicBezTo>
                  <a:cubicBezTo>
                    <a:pt x="4437" y="441"/>
                    <a:pt x="4422" y="517"/>
                    <a:pt x="4376" y="562"/>
                  </a:cubicBezTo>
                  <a:cubicBezTo>
                    <a:pt x="4323" y="658"/>
                    <a:pt x="4262" y="738"/>
                    <a:pt x="4195" y="810"/>
                  </a:cubicBezTo>
                  <a:lnTo>
                    <a:pt x="4195" y="810"/>
                  </a:lnTo>
                  <a:cubicBezTo>
                    <a:pt x="4142" y="731"/>
                    <a:pt x="4104" y="642"/>
                    <a:pt x="4087" y="547"/>
                  </a:cubicBezTo>
                  <a:cubicBezTo>
                    <a:pt x="4057" y="425"/>
                    <a:pt x="4087" y="289"/>
                    <a:pt x="4163" y="182"/>
                  </a:cubicBezTo>
                  <a:cubicBezTo>
                    <a:pt x="4194" y="122"/>
                    <a:pt x="4255" y="91"/>
                    <a:pt x="4315" y="76"/>
                  </a:cubicBezTo>
                  <a:close/>
                  <a:moveTo>
                    <a:pt x="5561" y="46"/>
                  </a:moveTo>
                  <a:cubicBezTo>
                    <a:pt x="5667" y="46"/>
                    <a:pt x="5758" y="106"/>
                    <a:pt x="5804" y="213"/>
                  </a:cubicBezTo>
                  <a:cubicBezTo>
                    <a:pt x="5850" y="304"/>
                    <a:pt x="5865" y="425"/>
                    <a:pt x="5819" y="532"/>
                  </a:cubicBezTo>
                  <a:cubicBezTo>
                    <a:pt x="5782" y="673"/>
                    <a:pt x="5686" y="784"/>
                    <a:pt x="5565" y="874"/>
                  </a:cubicBezTo>
                  <a:lnTo>
                    <a:pt x="5565" y="874"/>
                  </a:lnTo>
                  <a:cubicBezTo>
                    <a:pt x="5423" y="800"/>
                    <a:pt x="5310" y="666"/>
                    <a:pt x="5272" y="501"/>
                  </a:cubicBezTo>
                  <a:cubicBezTo>
                    <a:pt x="5242" y="410"/>
                    <a:pt x="5257" y="304"/>
                    <a:pt x="5303" y="213"/>
                  </a:cubicBezTo>
                  <a:cubicBezTo>
                    <a:pt x="5364" y="122"/>
                    <a:pt x="5455" y="61"/>
                    <a:pt x="5561" y="46"/>
                  </a:cubicBezTo>
                  <a:close/>
                  <a:moveTo>
                    <a:pt x="2679" y="119"/>
                  </a:moveTo>
                  <a:cubicBezTo>
                    <a:pt x="2729" y="119"/>
                    <a:pt x="2781" y="134"/>
                    <a:pt x="2827" y="167"/>
                  </a:cubicBezTo>
                  <a:cubicBezTo>
                    <a:pt x="2903" y="258"/>
                    <a:pt x="2933" y="380"/>
                    <a:pt x="2903" y="501"/>
                  </a:cubicBezTo>
                  <a:cubicBezTo>
                    <a:pt x="2872" y="623"/>
                    <a:pt x="2796" y="714"/>
                    <a:pt x="2705" y="805"/>
                  </a:cubicBezTo>
                  <a:cubicBezTo>
                    <a:pt x="2674" y="834"/>
                    <a:pt x="2642" y="862"/>
                    <a:pt x="2609" y="889"/>
                  </a:cubicBezTo>
                  <a:lnTo>
                    <a:pt x="2609" y="889"/>
                  </a:lnTo>
                  <a:cubicBezTo>
                    <a:pt x="2600" y="881"/>
                    <a:pt x="2592" y="874"/>
                    <a:pt x="2583" y="866"/>
                  </a:cubicBezTo>
                  <a:cubicBezTo>
                    <a:pt x="2477" y="790"/>
                    <a:pt x="2416" y="668"/>
                    <a:pt x="2386" y="532"/>
                  </a:cubicBezTo>
                  <a:cubicBezTo>
                    <a:pt x="2371" y="471"/>
                    <a:pt x="2386" y="410"/>
                    <a:pt x="2401" y="349"/>
                  </a:cubicBezTo>
                  <a:cubicBezTo>
                    <a:pt x="2416" y="289"/>
                    <a:pt x="2462" y="243"/>
                    <a:pt x="2508" y="198"/>
                  </a:cubicBezTo>
                  <a:cubicBezTo>
                    <a:pt x="2551" y="146"/>
                    <a:pt x="2613" y="119"/>
                    <a:pt x="2679" y="119"/>
                  </a:cubicBezTo>
                  <a:close/>
                  <a:moveTo>
                    <a:pt x="998" y="376"/>
                  </a:moveTo>
                  <a:cubicBezTo>
                    <a:pt x="1061" y="376"/>
                    <a:pt x="1123" y="403"/>
                    <a:pt x="1186" y="441"/>
                  </a:cubicBezTo>
                  <a:cubicBezTo>
                    <a:pt x="1231" y="486"/>
                    <a:pt x="1262" y="562"/>
                    <a:pt x="1247" y="638"/>
                  </a:cubicBezTo>
                  <a:cubicBezTo>
                    <a:pt x="1231" y="699"/>
                    <a:pt x="1201" y="760"/>
                    <a:pt x="1156" y="820"/>
                  </a:cubicBezTo>
                  <a:cubicBezTo>
                    <a:pt x="1095" y="851"/>
                    <a:pt x="1049" y="896"/>
                    <a:pt x="988" y="927"/>
                  </a:cubicBezTo>
                  <a:cubicBezTo>
                    <a:pt x="942" y="947"/>
                    <a:pt x="892" y="967"/>
                    <a:pt x="843" y="987"/>
                  </a:cubicBezTo>
                  <a:lnTo>
                    <a:pt x="843" y="987"/>
                  </a:lnTo>
                  <a:cubicBezTo>
                    <a:pt x="800" y="929"/>
                    <a:pt x="768" y="863"/>
                    <a:pt x="745" y="790"/>
                  </a:cubicBezTo>
                  <a:cubicBezTo>
                    <a:pt x="730" y="699"/>
                    <a:pt x="730" y="608"/>
                    <a:pt x="776" y="532"/>
                  </a:cubicBezTo>
                  <a:cubicBezTo>
                    <a:pt x="806" y="456"/>
                    <a:pt x="867" y="395"/>
                    <a:pt x="958" y="380"/>
                  </a:cubicBezTo>
                  <a:cubicBezTo>
                    <a:pt x="971" y="377"/>
                    <a:pt x="985" y="376"/>
                    <a:pt x="998" y="376"/>
                  </a:cubicBezTo>
                  <a:close/>
                  <a:moveTo>
                    <a:pt x="1" y="1139"/>
                  </a:moveTo>
                  <a:cubicBezTo>
                    <a:pt x="41" y="1139"/>
                    <a:pt x="82" y="1146"/>
                    <a:pt x="118" y="1146"/>
                  </a:cubicBezTo>
                  <a:cubicBezTo>
                    <a:pt x="136" y="1146"/>
                    <a:pt x="153" y="1144"/>
                    <a:pt x="168" y="1139"/>
                  </a:cubicBezTo>
                  <a:close/>
                  <a:moveTo>
                    <a:pt x="5546" y="0"/>
                  </a:moveTo>
                  <a:cubicBezTo>
                    <a:pt x="5424" y="15"/>
                    <a:pt x="5318" y="91"/>
                    <a:pt x="5272" y="198"/>
                  </a:cubicBezTo>
                  <a:cubicBezTo>
                    <a:pt x="5212" y="289"/>
                    <a:pt x="5196" y="410"/>
                    <a:pt x="5227" y="517"/>
                  </a:cubicBezTo>
                  <a:cubicBezTo>
                    <a:pt x="5276" y="677"/>
                    <a:pt x="5386" y="818"/>
                    <a:pt x="5532" y="898"/>
                  </a:cubicBezTo>
                  <a:lnTo>
                    <a:pt x="5532" y="898"/>
                  </a:lnTo>
                  <a:cubicBezTo>
                    <a:pt x="5466" y="943"/>
                    <a:pt x="5393" y="983"/>
                    <a:pt x="5318" y="1018"/>
                  </a:cubicBezTo>
                  <a:cubicBezTo>
                    <a:pt x="5174" y="1095"/>
                    <a:pt x="5017" y="1135"/>
                    <a:pt x="4856" y="1135"/>
                  </a:cubicBezTo>
                  <a:cubicBezTo>
                    <a:pt x="4763" y="1135"/>
                    <a:pt x="4668" y="1122"/>
                    <a:pt x="4574" y="1094"/>
                  </a:cubicBezTo>
                  <a:cubicBezTo>
                    <a:pt x="4436" y="1051"/>
                    <a:pt x="4313" y="964"/>
                    <a:pt x="4224" y="850"/>
                  </a:cubicBezTo>
                  <a:lnTo>
                    <a:pt x="4224" y="850"/>
                  </a:lnTo>
                  <a:cubicBezTo>
                    <a:pt x="4302" y="777"/>
                    <a:pt x="4366" y="693"/>
                    <a:pt x="4422" y="593"/>
                  </a:cubicBezTo>
                  <a:cubicBezTo>
                    <a:pt x="4513" y="471"/>
                    <a:pt x="4528" y="304"/>
                    <a:pt x="4498" y="167"/>
                  </a:cubicBezTo>
                  <a:cubicBezTo>
                    <a:pt x="4467" y="76"/>
                    <a:pt x="4391" y="30"/>
                    <a:pt x="4300" y="30"/>
                  </a:cubicBezTo>
                  <a:cubicBezTo>
                    <a:pt x="4224" y="46"/>
                    <a:pt x="4163" y="76"/>
                    <a:pt x="4118" y="137"/>
                  </a:cubicBezTo>
                  <a:cubicBezTo>
                    <a:pt x="4057" y="198"/>
                    <a:pt x="4027" y="274"/>
                    <a:pt x="4027" y="349"/>
                  </a:cubicBezTo>
                  <a:cubicBezTo>
                    <a:pt x="4011" y="425"/>
                    <a:pt x="4011" y="486"/>
                    <a:pt x="4027" y="562"/>
                  </a:cubicBezTo>
                  <a:cubicBezTo>
                    <a:pt x="4050" y="667"/>
                    <a:pt x="4093" y="765"/>
                    <a:pt x="4153" y="851"/>
                  </a:cubicBezTo>
                  <a:lnTo>
                    <a:pt x="4153" y="851"/>
                  </a:lnTo>
                  <a:cubicBezTo>
                    <a:pt x="4137" y="866"/>
                    <a:pt x="4120" y="882"/>
                    <a:pt x="4103" y="896"/>
                  </a:cubicBezTo>
                  <a:cubicBezTo>
                    <a:pt x="3889" y="1081"/>
                    <a:pt x="3625" y="1172"/>
                    <a:pt x="3361" y="1172"/>
                  </a:cubicBezTo>
                  <a:cubicBezTo>
                    <a:pt x="3107" y="1172"/>
                    <a:pt x="2853" y="1087"/>
                    <a:pt x="2644" y="919"/>
                  </a:cubicBezTo>
                  <a:lnTo>
                    <a:pt x="2644" y="919"/>
                  </a:lnTo>
                  <a:cubicBezTo>
                    <a:pt x="2681" y="892"/>
                    <a:pt x="2717" y="864"/>
                    <a:pt x="2751" y="836"/>
                  </a:cubicBezTo>
                  <a:cubicBezTo>
                    <a:pt x="2842" y="744"/>
                    <a:pt x="2918" y="638"/>
                    <a:pt x="2948" y="517"/>
                  </a:cubicBezTo>
                  <a:cubicBezTo>
                    <a:pt x="2994" y="380"/>
                    <a:pt x="2963" y="228"/>
                    <a:pt x="2857" y="137"/>
                  </a:cubicBezTo>
                  <a:cubicBezTo>
                    <a:pt x="2822" y="90"/>
                    <a:pt x="2770" y="71"/>
                    <a:pt x="2713" y="71"/>
                  </a:cubicBezTo>
                  <a:cubicBezTo>
                    <a:pt x="2695" y="71"/>
                    <a:pt x="2677" y="72"/>
                    <a:pt x="2659" y="76"/>
                  </a:cubicBezTo>
                  <a:cubicBezTo>
                    <a:pt x="2583" y="76"/>
                    <a:pt x="2523" y="106"/>
                    <a:pt x="2477" y="152"/>
                  </a:cubicBezTo>
                  <a:cubicBezTo>
                    <a:pt x="2416" y="213"/>
                    <a:pt x="2371" y="258"/>
                    <a:pt x="2356" y="334"/>
                  </a:cubicBezTo>
                  <a:cubicBezTo>
                    <a:pt x="2325" y="395"/>
                    <a:pt x="2325" y="471"/>
                    <a:pt x="2340" y="547"/>
                  </a:cubicBezTo>
                  <a:cubicBezTo>
                    <a:pt x="2371" y="684"/>
                    <a:pt x="2432" y="805"/>
                    <a:pt x="2538" y="912"/>
                  </a:cubicBezTo>
                  <a:cubicBezTo>
                    <a:pt x="2544" y="917"/>
                    <a:pt x="2551" y="923"/>
                    <a:pt x="2558" y="929"/>
                  </a:cubicBezTo>
                  <a:lnTo>
                    <a:pt x="2558" y="929"/>
                  </a:lnTo>
                  <a:cubicBezTo>
                    <a:pt x="2329" y="1100"/>
                    <a:pt x="2064" y="1206"/>
                    <a:pt x="1778" y="1231"/>
                  </a:cubicBezTo>
                  <a:cubicBezTo>
                    <a:pt x="1707" y="1241"/>
                    <a:pt x="1635" y="1246"/>
                    <a:pt x="1562" y="1246"/>
                  </a:cubicBezTo>
                  <a:cubicBezTo>
                    <a:pt x="1417" y="1246"/>
                    <a:pt x="1272" y="1225"/>
                    <a:pt x="1140" y="1185"/>
                  </a:cubicBezTo>
                  <a:cubicBezTo>
                    <a:pt x="1025" y="1158"/>
                    <a:pt x="930" y="1095"/>
                    <a:pt x="859" y="1008"/>
                  </a:cubicBezTo>
                  <a:lnTo>
                    <a:pt x="859" y="1008"/>
                  </a:lnTo>
                  <a:cubicBezTo>
                    <a:pt x="903" y="988"/>
                    <a:pt x="946" y="966"/>
                    <a:pt x="988" y="942"/>
                  </a:cubicBezTo>
                  <a:cubicBezTo>
                    <a:pt x="1064" y="912"/>
                    <a:pt x="1110" y="881"/>
                    <a:pt x="1171" y="836"/>
                  </a:cubicBezTo>
                  <a:cubicBezTo>
                    <a:pt x="1231" y="775"/>
                    <a:pt x="1262" y="714"/>
                    <a:pt x="1277" y="638"/>
                  </a:cubicBezTo>
                  <a:cubicBezTo>
                    <a:pt x="1307" y="562"/>
                    <a:pt x="1277" y="471"/>
                    <a:pt x="1201" y="410"/>
                  </a:cubicBezTo>
                  <a:cubicBezTo>
                    <a:pt x="1155" y="364"/>
                    <a:pt x="1091" y="344"/>
                    <a:pt x="1022" y="344"/>
                  </a:cubicBezTo>
                  <a:cubicBezTo>
                    <a:pt x="1001" y="344"/>
                    <a:pt x="980" y="346"/>
                    <a:pt x="958" y="349"/>
                  </a:cubicBezTo>
                  <a:cubicBezTo>
                    <a:pt x="867" y="365"/>
                    <a:pt x="776" y="425"/>
                    <a:pt x="745" y="517"/>
                  </a:cubicBezTo>
                  <a:cubicBezTo>
                    <a:pt x="700" y="608"/>
                    <a:pt x="700" y="699"/>
                    <a:pt x="715" y="790"/>
                  </a:cubicBezTo>
                  <a:cubicBezTo>
                    <a:pt x="737" y="868"/>
                    <a:pt x="767" y="937"/>
                    <a:pt x="812" y="999"/>
                  </a:cubicBezTo>
                  <a:lnTo>
                    <a:pt x="812" y="999"/>
                  </a:lnTo>
                  <a:cubicBezTo>
                    <a:pt x="758" y="1020"/>
                    <a:pt x="704" y="1042"/>
                    <a:pt x="654" y="1063"/>
                  </a:cubicBezTo>
                  <a:cubicBezTo>
                    <a:pt x="502" y="1109"/>
                    <a:pt x="335" y="1124"/>
                    <a:pt x="168" y="1139"/>
                  </a:cubicBezTo>
                  <a:cubicBezTo>
                    <a:pt x="335" y="1139"/>
                    <a:pt x="502" y="1124"/>
                    <a:pt x="654" y="1079"/>
                  </a:cubicBezTo>
                  <a:cubicBezTo>
                    <a:pt x="716" y="1063"/>
                    <a:pt x="773" y="1044"/>
                    <a:pt x="829" y="1021"/>
                  </a:cubicBezTo>
                  <a:lnTo>
                    <a:pt x="829" y="1021"/>
                  </a:lnTo>
                  <a:cubicBezTo>
                    <a:pt x="841" y="1036"/>
                    <a:pt x="853" y="1050"/>
                    <a:pt x="867" y="1063"/>
                  </a:cubicBezTo>
                  <a:cubicBezTo>
                    <a:pt x="943" y="1124"/>
                    <a:pt x="1034" y="1185"/>
                    <a:pt x="1125" y="1215"/>
                  </a:cubicBezTo>
                  <a:cubicBezTo>
                    <a:pt x="1270" y="1267"/>
                    <a:pt x="1423" y="1291"/>
                    <a:pt x="1573" y="1291"/>
                  </a:cubicBezTo>
                  <a:cubicBezTo>
                    <a:pt x="1642" y="1291"/>
                    <a:pt x="1711" y="1286"/>
                    <a:pt x="1778" y="1276"/>
                  </a:cubicBezTo>
                  <a:cubicBezTo>
                    <a:pt x="2021" y="1246"/>
                    <a:pt x="2249" y="1170"/>
                    <a:pt x="2447" y="1048"/>
                  </a:cubicBezTo>
                  <a:cubicBezTo>
                    <a:pt x="2495" y="1020"/>
                    <a:pt x="2544" y="990"/>
                    <a:pt x="2591" y="957"/>
                  </a:cubicBezTo>
                  <a:lnTo>
                    <a:pt x="2591" y="957"/>
                  </a:lnTo>
                  <a:cubicBezTo>
                    <a:pt x="2812" y="1134"/>
                    <a:pt x="3078" y="1221"/>
                    <a:pt x="3344" y="1221"/>
                  </a:cubicBezTo>
                  <a:cubicBezTo>
                    <a:pt x="3626" y="1221"/>
                    <a:pt x="3907" y="1122"/>
                    <a:pt x="4133" y="927"/>
                  </a:cubicBezTo>
                  <a:cubicBezTo>
                    <a:pt x="4150" y="914"/>
                    <a:pt x="4166" y="902"/>
                    <a:pt x="4181" y="889"/>
                  </a:cubicBezTo>
                  <a:lnTo>
                    <a:pt x="4181" y="889"/>
                  </a:lnTo>
                  <a:cubicBezTo>
                    <a:pt x="4276" y="1010"/>
                    <a:pt x="4405" y="1104"/>
                    <a:pt x="4558" y="1155"/>
                  </a:cubicBezTo>
                  <a:cubicBezTo>
                    <a:pt x="4644" y="1175"/>
                    <a:pt x="4732" y="1185"/>
                    <a:pt x="4820" y="1185"/>
                  </a:cubicBezTo>
                  <a:cubicBezTo>
                    <a:pt x="4996" y="1185"/>
                    <a:pt x="5171" y="1144"/>
                    <a:pt x="5333" y="1063"/>
                  </a:cubicBezTo>
                  <a:cubicBezTo>
                    <a:pt x="5413" y="1018"/>
                    <a:pt x="5501" y="972"/>
                    <a:pt x="5579" y="920"/>
                  </a:cubicBezTo>
                  <a:lnTo>
                    <a:pt x="5579" y="920"/>
                  </a:lnTo>
                  <a:cubicBezTo>
                    <a:pt x="5598" y="929"/>
                    <a:pt x="5617" y="936"/>
                    <a:pt x="5637" y="942"/>
                  </a:cubicBezTo>
                  <a:cubicBezTo>
                    <a:pt x="5819" y="1003"/>
                    <a:pt x="6002" y="1033"/>
                    <a:pt x="6184" y="1033"/>
                  </a:cubicBezTo>
                  <a:cubicBezTo>
                    <a:pt x="6336" y="1033"/>
                    <a:pt x="6503" y="1018"/>
                    <a:pt x="6670" y="1003"/>
                  </a:cubicBezTo>
                  <a:cubicBezTo>
                    <a:pt x="6928" y="957"/>
                    <a:pt x="7171" y="896"/>
                    <a:pt x="7430" y="790"/>
                  </a:cubicBezTo>
                  <a:cubicBezTo>
                    <a:pt x="7627" y="714"/>
                    <a:pt x="7779" y="653"/>
                    <a:pt x="7870" y="608"/>
                  </a:cubicBezTo>
                  <a:lnTo>
                    <a:pt x="7992" y="562"/>
                  </a:lnTo>
                  <a:cubicBezTo>
                    <a:pt x="8007" y="547"/>
                    <a:pt x="8022" y="547"/>
                    <a:pt x="8037" y="532"/>
                  </a:cubicBezTo>
                  <a:lnTo>
                    <a:pt x="8037" y="532"/>
                  </a:lnTo>
                  <a:lnTo>
                    <a:pt x="7992" y="547"/>
                  </a:lnTo>
                  <a:lnTo>
                    <a:pt x="7885" y="593"/>
                  </a:lnTo>
                  <a:cubicBezTo>
                    <a:pt x="7779" y="638"/>
                    <a:pt x="7627" y="699"/>
                    <a:pt x="7414" y="775"/>
                  </a:cubicBezTo>
                  <a:cubicBezTo>
                    <a:pt x="7171" y="866"/>
                    <a:pt x="6928" y="927"/>
                    <a:pt x="6670" y="972"/>
                  </a:cubicBezTo>
                  <a:cubicBezTo>
                    <a:pt x="6552" y="983"/>
                    <a:pt x="6441" y="994"/>
                    <a:pt x="6328" y="994"/>
                  </a:cubicBezTo>
                  <a:cubicBezTo>
                    <a:pt x="6280" y="994"/>
                    <a:pt x="6233" y="992"/>
                    <a:pt x="6184" y="987"/>
                  </a:cubicBezTo>
                  <a:cubicBezTo>
                    <a:pt x="6002" y="987"/>
                    <a:pt x="5834" y="972"/>
                    <a:pt x="5652" y="912"/>
                  </a:cubicBezTo>
                  <a:cubicBezTo>
                    <a:pt x="5639" y="907"/>
                    <a:pt x="5626" y="902"/>
                    <a:pt x="5613" y="897"/>
                  </a:cubicBezTo>
                  <a:lnTo>
                    <a:pt x="5613" y="897"/>
                  </a:lnTo>
                  <a:cubicBezTo>
                    <a:pt x="5626" y="887"/>
                    <a:pt x="5640" y="876"/>
                    <a:pt x="5652" y="866"/>
                  </a:cubicBezTo>
                  <a:cubicBezTo>
                    <a:pt x="5743" y="775"/>
                    <a:pt x="5819" y="668"/>
                    <a:pt x="5865" y="547"/>
                  </a:cubicBezTo>
                  <a:cubicBezTo>
                    <a:pt x="5895" y="441"/>
                    <a:pt x="5895" y="304"/>
                    <a:pt x="5834" y="198"/>
                  </a:cubicBezTo>
                  <a:cubicBezTo>
                    <a:pt x="5789" y="76"/>
                    <a:pt x="5667" y="0"/>
                    <a:pt x="554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5" name="Google Shape;445;p31"/>
          <p:cNvGrpSpPr/>
          <p:nvPr/>
        </p:nvGrpSpPr>
        <p:grpSpPr>
          <a:xfrm>
            <a:off x="4865849" y="1156434"/>
            <a:ext cx="972361" cy="1609374"/>
            <a:chOff x="4854937" y="980745"/>
            <a:chExt cx="1059563" cy="1753704"/>
          </a:xfrm>
        </p:grpSpPr>
        <p:sp>
          <p:nvSpPr>
            <p:cNvPr id="446" name="Google Shape;446;p31"/>
            <p:cNvSpPr/>
            <p:nvPr/>
          </p:nvSpPr>
          <p:spPr>
            <a:xfrm>
              <a:off x="4854937" y="980745"/>
              <a:ext cx="1059563" cy="1753704"/>
            </a:xfrm>
            <a:custGeom>
              <a:avLst/>
              <a:gdLst/>
              <a:ahLst/>
              <a:cxnLst/>
              <a:rect l="l" t="t" r="r" b="b"/>
              <a:pathLst>
                <a:path w="13309" h="22028" extrusionOk="0">
                  <a:moveTo>
                    <a:pt x="1" y="0"/>
                  </a:moveTo>
                  <a:lnTo>
                    <a:pt x="1" y="22028"/>
                  </a:lnTo>
                  <a:lnTo>
                    <a:pt x="13308" y="22028"/>
                  </a:lnTo>
                  <a:lnTo>
                    <a:pt x="133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dist="66675" dir="2880000" algn="bl" rotWithShape="0">
                <a:schemeClr val="accent3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1"/>
            <p:cNvSpPr/>
            <p:nvPr/>
          </p:nvSpPr>
          <p:spPr>
            <a:xfrm>
              <a:off x="4899679" y="1015774"/>
              <a:ext cx="968805" cy="1682371"/>
            </a:xfrm>
            <a:custGeom>
              <a:avLst/>
              <a:gdLst/>
              <a:ahLst/>
              <a:cxnLst/>
              <a:rect l="l" t="t" r="r" b="b"/>
              <a:pathLst>
                <a:path w="12169" h="21132" extrusionOk="0">
                  <a:moveTo>
                    <a:pt x="1" y="1"/>
                  </a:moveTo>
                  <a:lnTo>
                    <a:pt x="1" y="21132"/>
                  </a:lnTo>
                  <a:lnTo>
                    <a:pt x="12169" y="21132"/>
                  </a:lnTo>
                  <a:lnTo>
                    <a:pt x="121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1"/>
            <p:cNvSpPr/>
            <p:nvPr/>
          </p:nvSpPr>
          <p:spPr>
            <a:xfrm>
              <a:off x="5084698" y="1234705"/>
              <a:ext cx="595183" cy="1245776"/>
            </a:xfrm>
            <a:custGeom>
              <a:avLst/>
              <a:gdLst/>
              <a:ahLst/>
              <a:cxnLst/>
              <a:rect l="l" t="t" r="r" b="b"/>
              <a:pathLst>
                <a:path w="7476" h="15648" extrusionOk="0">
                  <a:moveTo>
                    <a:pt x="1" y="0"/>
                  </a:moveTo>
                  <a:lnTo>
                    <a:pt x="1" y="15647"/>
                  </a:lnTo>
                  <a:lnTo>
                    <a:pt x="7475" y="15647"/>
                  </a:lnTo>
                  <a:lnTo>
                    <a:pt x="74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1"/>
            <p:cNvSpPr/>
            <p:nvPr/>
          </p:nvSpPr>
          <p:spPr>
            <a:xfrm>
              <a:off x="5082310" y="1579343"/>
              <a:ext cx="602348" cy="901134"/>
            </a:xfrm>
            <a:custGeom>
              <a:avLst/>
              <a:gdLst/>
              <a:ahLst/>
              <a:cxnLst/>
              <a:rect l="l" t="t" r="r" b="b"/>
              <a:pathLst>
                <a:path w="7566" h="11319" extrusionOk="0">
                  <a:moveTo>
                    <a:pt x="7505" y="1"/>
                  </a:moveTo>
                  <a:cubicBezTo>
                    <a:pt x="6351" y="457"/>
                    <a:pt x="5986" y="1991"/>
                    <a:pt x="4831" y="2462"/>
                  </a:cubicBezTo>
                  <a:cubicBezTo>
                    <a:pt x="4193" y="2720"/>
                    <a:pt x="3464" y="2583"/>
                    <a:pt x="2765" y="2690"/>
                  </a:cubicBezTo>
                  <a:cubicBezTo>
                    <a:pt x="1322" y="2887"/>
                    <a:pt x="1" y="4315"/>
                    <a:pt x="31" y="5774"/>
                  </a:cubicBezTo>
                  <a:lnTo>
                    <a:pt x="31" y="11318"/>
                  </a:lnTo>
                  <a:lnTo>
                    <a:pt x="7566" y="11318"/>
                  </a:lnTo>
                  <a:lnTo>
                    <a:pt x="75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0" name="Google Shape;450;p31"/>
          <p:cNvGrpSpPr/>
          <p:nvPr/>
        </p:nvGrpSpPr>
        <p:grpSpPr>
          <a:xfrm>
            <a:off x="7024632" y="3153437"/>
            <a:ext cx="701451" cy="1087347"/>
            <a:chOff x="7135074" y="3156841"/>
            <a:chExt cx="764358" cy="1184861"/>
          </a:xfrm>
        </p:grpSpPr>
        <p:grpSp>
          <p:nvGrpSpPr>
            <p:cNvPr id="451" name="Google Shape;451;p31"/>
            <p:cNvGrpSpPr/>
            <p:nvPr/>
          </p:nvGrpSpPr>
          <p:grpSpPr>
            <a:xfrm>
              <a:off x="7135074" y="3156841"/>
              <a:ext cx="764358" cy="1184861"/>
              <a:chOff x="7135074" y="3156841"/>
              <a:chExt cx="764358" cy="1184861"/>
            </a:xfrm>
          </p:grpSpPr>
          <p:sp>
            <p:nvSpPr>
              <p:cNvPr id="452" name="Google Shape;452;p31"/>
              <p:cNvSpPr/>
              <p:nvPr/>
            </p:nvSpPr>
            <p:spPr>
              <a:xfrm>
                <a:off x="7135074" y="3365980"/>
                <a:ext cx="388191" cy="618987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7775" extrusionOk="0">
                    <a:moveTo>
                      <a:pt x="223" y="0"/>
                    </a:moveTo>
                    <a:cubicBezTo>
                      <a:pt x="143" y="0"/>
                      <a:pt x="0" y="209"/>
                      <a:pt x="713" y="2397"/>
                    </a:cubicBezTo>
                    <a:cubicBezTo>
                      <a:pt x="1609" y="5086"/>
                      <a:pt x="3949" y="7774"/>
                      <a:pt x="3949" y="7774"/>
                    </a:cubicBezTo>
                    <a:lnTo>
                      <a:pt x="4876" y="7000"/>
                    </a:lnTo>
                    <a:cubicBezTo>
                      <a:pt x="4876" y="7000"/>
                      <a:pt x="3250" y="5146"/>
                      <a:pt x="2354" y="3885"/>
                    </a:cubicBezTo>
                    <a:cubicBezTo>
                      <a:pt x="1442" y="2625"/>
                      <a:pt x="257" y="12"/>
                      <a:pt x="257" y="12"/>
                    </a:cubicBezTo>
                    <a:cubicBezTo>
                      <a:pt x="257" y="12"/>
                      <a:pt x="242" y="0"/>
                      <a:pt x="2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31"/>
              <p:cNvSpPr/>
              <p:nvPr/>
            </p:nvSpPr>
            <p:spPr>
              <a:xfrm>
                <a:off x="7465146" y="3394719"/>
                <a:ext cx="113766" cy="585391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7353" extrusionOk="0">
                    <a:moveTo>
                      <a:pt x="147" y="1"/>
                    </a:moveTo>
                    <a:cubicBezTo>
                      <a:pt x="124" y="1"/>
                      <a:pt x="100" y="6"/>
                      <a:pt x="76" y="15"/>
                    </a:cubicBezTo>
                    <a:cubicBezTo>
                      <a:pt x="31" y="46"/>
                      <a:pt x="0" y="106"/>
                      <a:pt x="16" y="152"/>
                    </a:cubicBezTo>
                    <a:cubicBezTo>
                      <a:pt x="152" y="1109"/>
                      <a:pt x="456" y="3327"/>
                      <a:pt x="456" y="4770"/>
                    </a:cubicBezTo>
                    <a:cubicBezTo>
                      <a:pt x="441" y="6639"/>
                      <a:pt x="456" y="7353"/>
                      <a:pt x="456" y="7353"/>
                    </a:cubicBezTo>
                    <a:lnTo>
                      <a:pt x="1428" y="7353"/>
                    </a:lnTo>
                    <a:cubicBezTo>
                      <a:pt x="1428" y="7353"/>
                      <a:pt x="1246" y="3494"/>
                      <a:pt x="1033" y="2309"/>
                    </a:cubicBezTo>
                    <a:cubicBezTo>
                      <a:pt x="882" y="1489"/>
                      <a:pt x="547" y="562"/>
                      <a:pt x="259" y="76"/>
                    </a:cubicBezTo>
                    <a:cubicBezTo>
                      <a:pt x="238" y="24"/>
                      <a:pt x="196" y="1"/>
                      <a:pt x="14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31"/>
              <p:cNvSpPr/>
              <p:nvPr/>
            </p:nvSpPr>
            <p:spPr>
              <a:xfrm>
                <a:off x="7528039" y="3368050"/>
                <a:ext cx="150070" cy="593909"/>
              </a:xfrm>
              <a:custGeom>
                <a:avLst/>
                <a:gdLst/>
                <a:ahLst/>
                <a:cxnLst/>
                <a:rect l="l" t="t" r="r" b="b"/>
                <a:pathLst>
                  <a:path w="1885" h="7460" extrusionOk="0">
                    <a:moveTo>
                      <a:pt x="638" y="1"/>
                    </a:moveTo>
                    <a:cubicBezTo>
                      <a:pt x="517" y="1"/>
                      <a:pt x="411" y="107"/>
                      <a:pt x="411" y="229"/>
                    </a:cubicBezTo>
                    <a:cubicBezTo>
                      <a:pt x="411" y="700"/>
                      <a:pt x="456" y="1155"/>
                      <a:pt x="532" y="1611"/>
                    </a:cubicBezTo>
                    <a:cubicBezTo>
                      <a:pt x="745" y="2857"/>
                      <a:pt x="881" y="3784"/>
                      <a:pt x="806" y="4467"/>
                    </a:cubicBezTo>
                    <a:cubicBezTo>
                      <a:pt x="684" y="5470"/>
                      <a:pt x="411" y="6457"/>
                      <a:pt x="0" y="7384"/>
                    </a:cubicBezTo>
                    <a:lnTo>
                      <a:pt x="730" y="7460"/>
                    </a:lnTo>
                    <a:cubicBezTo>
                      <a:pt x="730" y="7460"/>
                      <a:pt x="1489" y="5667"/>
                      <a:pt x="1687" y="4498"/>
                    </a:cubicBezTo>
                    <a:cubicBezTo>
                      <a:pt x="1884" y="3343"/>
                      <a:pt x="1626" y="2720"/>
                      <a:pt x="1383" y="1505"/>
                    </a:cubicBezTo>
                    <a:cubicBezTo>
                      <a:pt x="1307" y="1049"/>
                      <a:pt x="957" y="335"/>
                      <a:pt x="851" y="122"/>
                    </a:cubicBezTo>
                    <a:cubicBezTo>
                      <a:pt x="806" y="46"/>
                      <a:pt x="730" y="1"/>
                      <a:pt x="63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31"/>
              <p:cNvSpPr/>
              <p:nvPr/>
            </p:nvSpPr>
            <p:spPr>
              <a:xfrm>
                <a:off x="7598178" y="3249190"/>
                <a:ext cx="301254" cy="726066"/>
              </a:xfrm>
              <a:custGeom>
                <a:avLst/>
                <a:gdLst/>
                <a:ahLst/>
                <a:cxnLst/>
                <a:rect l="l" t="t" r="r" b="b"/>
                <a:pathLst>
                  <a:path w="3784" h="9120" extrusionOk="0">
                    <a:moveTo>
                      <a:pt x="3594" y="1"/>
                    </a:moveTo>
                    <a:cubicBezTo>
                      <a:pt x="3492" y="1"/>
                      <a:pt x="2913" y="1820"/>
                      <a:pt x="2750" y="2603"/>
                    </a:cubicBezTo>
                    <a:cubicBezTo>
                      <a:pt x="2568" y="3423"/>
                      <a:pt x="0" y="8953"/>
                      <a:pt x="0" y="8953"/>
                    </a:cubicBezTo>
                    <a:lnTo>
                      <a:pt x="0" y="9120"/>
                    </a:lnTo>
                    <a:lnTo>
                      <a:pt x="882" y="9120"/>
                    </a:lnTo>
                    <a:cubicBezTo>
                      <a:pt x="882" y="9120"/>
                      <a:pt x="2856" y="3393"/>
                      <a:pt x="3312" y="2253"/>
                    </a:cubicBezTo>
                    <a:cubicBezTo>
                      <a:pt x="3783" y="1114"/>
                      <a:pt x="3677" y="111"/>
                      <a:pt x="3601" y="5"/>
                    </a:cubicBezTo>
                    <a:cubicBezTo>
                      <a:pt x="3599" y="2"/>
                      <a:pt x="3596" y="1"/>
                      <a:pt x="359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31"/>
              <p:cNvSpPr/>
              <p:nvPr/>
            </p:nvSpPr>
            <p:spPr>
              <a:xfrm>
                <a:off x="7150678" y="3371712"/>
                <a:ext cx="355629" cy="569707"/>
              </a:xfrm>
              <a:custGeom>
                <a:avLst/>
                <a:gdLst/>
                <a:ahLst/>
                <a:cxnLst/>
                <a:rect l="l" t="t" r="r" b="b"/>
                <a:pathLst>
                  <a:path w="4467" h="7156" extrusionOk="0">
                    <a:moveTo>
                      <a:pt x="1" y="0"/>
                    </a:moveTo>
                    <a:cubicBezTo>
                      <a:pt x="1" y="31"/>
                      <a:pt x="1" y="61"/>
                      <a:pt x="16" y="92"/>
                    </a:cubicBezTo>
                    <a:cubicBezTo>
                      <a:pt x="31" y="137"/>
                      <a:pt x="46" y="228"/>
                      <a:pt x="77" y="335"/>
                    </a:cubicBezTo>
                    <a:cubicBezTo>
                      <a:pt x="137" y="532"/>
                      <a:pt x="229" y="836"/>
                      <a:pt x="365" y="1201"/>
                    </a:cubicBezTo>
                    <a:cubicBezTo>
                      <a:pt x="699" y="2158"/>
                      <a:pt x="1125" y="3084"/>
                      <a:pt x="1641" y="3965"/>
                    </a:cubicBezTo>
                    <a:cubicBezTo>
                      <a:pt x="2158" y="4831"/>
                      <a:pt x="2781" y="5636"/>
                      <a:pt x="3495" y="6350"/>
                    </a:cubicBezTo>
                    <a:cubicBezTo>
                      <a:pt x="3723" y="6563"/>
                      <a:pt x="3950" y="6776"/>
                      <a:pt x="4194" y="6958"/>
                    </a:cubicBezTo>
                    <a:cubicBezTo>
                      <a:pt x="4285" y="7034"/>
                      <a:pt x="4345" y="7080"/>
                      <a:pt x="4391" y="7110"/>
                    </a:cubicBezTo>
                    <a:cubicBezTo>
                      <a:pt x="4421" y="7125"/>
                      <a:pt x="4437" y="7140"/>
                      <a:pt x="4467" y="7156"/>
                    </a:cubicBezTo>
                    <a:cubicBezTo>
                      <a:pt x="4452" y="7140"/>
                      <a:pt x="4421" y="7125"/>
                      <a:pt x="4406" y="7110"/>
                    </a:cubicBezTo>
                    <a:cubicBezTo>
                      <a:pt x="4361" y="7064"/>
                      <a:pt x="4285" y="7019"/>
                      <a:pt x="4209" y="6943"/>
                    </a:cubicBezTo>
                    <a:cubicBezTo>
                      <a:pt x="4042" y="6806"/>
                      <a:pt x="3814" y="6594"/>
                      <a:pt x="3525" y="6320"/>
                    </a:cubicBezTo>
                    <a:cubicBezTo>
                      <a:pt x="2826" y="5606"/>
                      <a:pt x="2203" y="4801"/>
                      <a:pt x="1687" y="3935"/>
                    </a:cubicBezTo>
                    <a:cubicBezTo>
                      <a:pt x="1186" y="3054"/>
                      <a:pt x="745" y="2142"/>
                      <a:pt x="411" y="1185"/>
                    </a:cubicBezTo>
                    <a:cubicBezTo>
                      <a:pt x="274" y="836"/>
                      <a:pt x="168" y="532"/>
                      <a:pt x="107" y="319"/>
                    </a:cubicBezTo>
                    <a:lnTo>
                      <a:pt x="31" y="92"/>
                    </a:lnTo>
                    <a:cubicBezTo>
                      <a:pt x="16" y="61"/>
                      <a:pt x="1" y="31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31"/>
              <p:cNvSpPr/>
              <p:nvPr/>
            </p:nvSpPr>
            <p:spPr>
              <a:xfrm>
                <a:off x="7476053" y="3405547"/>
                <a:ext cx="53261" cy="325456"/>
              </a:xfrm>
              <a:custGeom>
                <a:avLst/>
                <a:gdLst/>
                <a:ahLst/>
                <a:cxnLst/>
                <a:rect l="l" t="t" r="r" b="b"/>
                <a:pathLst>
                  <a:path w="669" h="4088" extrusionOk="0">
                    <a:moveTo>
                      <a:pt x="0" y="1"/>
                    </a:moveTo>
                    <a:cubicBezTo>
                      <a:pt x="0" y="46"/>
                      <a:pt x="15" y="107"/>
                      <a:pt x="31" y="153"/>
                    </a:cubicBezTo>
                    <a:lnTo>
                      <a:pt x="122" y="593"/>
                    </a:lnTo>
                    <a:cubicBezTo>
                      <a:pt x="198" y="958"/>
                      <a:pt x="304" y="1459"/>
                      <a:pt x="395" y="2036"/>
                    </a:cubicBezTo>
                    <a:cubicBezTo>
                      <a:pt x="486" y="2599"/>
                      <a:pt x="547" y="3115"/>
                      <a:pt x="593" y="3480"/>
                    </a:cubicBezTo>
                    <a:lnTo>
                      <a:pt x="638" y="3920"/>
                    </a:lnTo>
                    <a:cubicBezTo>
                      <a:pt x="638" y="3981"/>
                      <a:pt x="653" y="4042"/>
                      <a:pt x="653" y="4087"/>
                    </a:cubicBezTo>
                    <a:cubicBezTo>
                      <a:pt x="669" y="4042"/>
                      <a:pt x="669" y="3981"/>
                      <a:pt x="653" y="3920"/>
                    </a:cubicBezTo>
                    <a:cubicBezTo>
                      <a:pt x="653" y="3814"/>
                      <a:pt x="638" y="3662"/>
                      <a:pt x="623" y="3480"/>
                    </a:cubicBezTo>
                    <a:cubicBezTo>
                      <a:pt x="593" y="3100"/>
                      <a:pt x="547" y="2583"/>
                      <a:pt x="456" y="2021"/>
                    </a:cubicBezTo>
                    <a:cubicBezTo>
                      <a:pt x="365" y="1459"/>
                      <a:pt x="243" y="943"/>
                      <a:pt x="167" y="578"/>
                    </a:cubicBezTo>
                    <a:cubicBezTo>
                      <a:pt x="122" y="396"/>
                      <a:pt x="76" y="244"/>
                      <a:pt x="46" y="153"/>
                    </a:cubicBezTo>
                    <a:cubicBezTo>
                      <a:pt x="31" y="92"/>
                      <a:pt x="15" y="46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31"/>
              <p:cNvSpPr/>
              <p:nvPr/>
            </p:nvSpPr>
            <p:spPr>
              <a:xfrm>
                <a:off x="7632013" y="3260415"/>
                <a:ext cx="250461" cy="717309"/>
              </a:xfrm>
              <a:custGeom>
                <a:avLst/>
                <a:gdLst/>
                <a:ahLst/>
                <a:cxnLst/>
                <a:rect l="l" t="t" r="r" b="b"/>
                <a:pathLst>
                  <a:path w="3146" h="9010" extrusionOk="0">
                    <a:moveTo>
                      <a:pt x="3145" y="1"/>
                    </a:moveTo>
                    <a:cubicBezTo>
                      <a:pt x="3145" y="31"/>
                      <a:pt x="3130" y="46"/>
                      <a:pt x="3130" y="77"/>
                    </a:cubicBezTo>
                    <a:cubicBezTo>
                      <a:pt x="3145" y="46"/>
                      <a:pt x="3145" y="31"/>
                      <a:pt x="3145" y="1"/>
                    </a:cubicBezTo>
                    <a:close/>
                    <a:moveTo>
                      <a:pt x="3130" y="77"/>
                    </a:moveTo>
                    <a:cubicBezTo>
                      <a:pt x="3115" y="138"/>
                      <a:pt x="3100" y="229"/>
                      <a:pt x="3070" y="350"/>
                    </a:cubicBezTo>
                    <a:cubicBezTo>
                      <a:pt x="3009" y="578"/>
                      <a:pt x="2918" y="928"/>
                      <a:pt x="2796" y="1338"/>
                    </a:cubicBezTo>
                    <a:cubicBezTo>
                      <a:pt x="2659" y="1748"/>
                      <a:pt x="2477" y="2234"/>
                      <a:pt x="2264" y="2766"/>
                    </a:cubicBezTo>
                    <a:cubicBezTo>
                      <a:pt x="2067" y="3297"/>
                      <a:pt x="1824" y="3875"/>
                      <a:pt x="1596" y="4497"/>
                    </a:cubicBezTo>
                    <a:cubicBezTo>
                      <a:pt x="1353" y="5120"/>
                      <a:pt x="1171" y="5728"/>
                      <a:pt x="1019" y="6275"/>
                    </a:cubicBezTo>
                    <a:cubicBezTo>
                      <a:pt x="852" y="6822"/>
                      <a:pt x="700" y="7308"/>
                      <a:pt x="548" y="7718"/>
                    </a:cubicBezTo>
                    <a:cubicBezTo>
                      <a:pt x="411" y="8128"/>
                      <a:pt x="259" y="8447"/>
                      <a:pt x="168" y="8675"/>
                    </a:cubicBezTo>
                    <a:cubicBezTo>
                      <a:pt x="107" y="8781"/>
                      <a:pt x="77" y="8857"/>
                      <a:pt x="46" y="8918"/>
                    </a:cubicBezTo>
                    <a:cubicBezTo>
                      <a:pt x="77" y="8873"/>
                      <a:pt x="122" y="8781"/>
                      <a:pt x="183" y="8675"/>
                    </a:cubicBezTo>
                    <a:cubicBezTo>
                      <a:pt x="335" y="8371"/>
                      <a:pt x="472" y="8052"/>
                      <a:pt x="593" y="7733"/>
                    </a:cubicBezTo>
                    <a:cubicBezTo>
                      <a:pt x="745" y="7323"/>
                      <a:pt x="897" y="6837"/>
                      <a:pt x="1064" y="6290"/>
                    </a:cubicBezTo>
                    <a:cubicBezTo>
                      <a:pt x="1231" y="5743"/>
                      <a:pt x="1414" y="5136"/>
                      <a:pt x="1642" y="4513"/>
                    </a:cubicBezTo>
                    <a:cubicBezTo>
                      <a:pt x="1869" y="3905"/>
                      <a:pt x="2112" y="3313"/>
                      <a:pt x="2325" y="2781"/>
                    </a:cubicBezTo>
                    <a:cubicBezTo>
                      <a:pt x="2523" y="2249"/>
                      <a:pt x="2705" y="1763"/>
                      <a:pt x="2826" y="1353"/>
                    </a:cubicBezTo>
                    <a:cubicBezTo>
                      <a:pt x="2948" y="928"/>
                      <a:pt x="3039" y="593"/>
                      <a:pt x="3085" y="350"/>
                    </a:cubicBezTo>
                    <a:cubicBezTo>
                      <a:pt x="3115" y="229"/>
                      <a:pt x="3130" y="138"/>
                      <a:pt x="3130" y="77"/>
                    </a:cubicBezTo>
                    <a:close/>
                    <a:moveTo>
                      <a:pt x="46" y="8918"/>
                    </a:moveTo>
                    <a:cubicBezTo>
                      <a:pt x="31" y="8949"/>
                      <a:pt x="16" y="8964"/>
                      <a:pt x="16" y="8979"/>
                    </a:cubicBezTo>
                    <a:lnTo>
                      <a:pt x="1" y="9009"/>
                    </a:lnTo>
                    <a:cubicBezTo>
                      <a:pt x="1" y="9009"/>
                      <a:pt x="16" y="8994"/>
                      <a:pt x="16" y="8994"/>
                    </a:cubicBezTo>
                    <a:lnTo>
                      <a:pt x="46" y="8918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31"/>
              <p:cNvSpPr/>
              <p:nvPr/>
            </p:nvSpPr>
            <p:spPr>
              <a:xfrm>
                <a:off x="7220816" y="3156841"/>
                <a:ext cx="353241" cy="818416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10280" extrusionOk="0">
                    <a:moveTo>
                      <a:pt x="244" y="1"/>
                    </a:moveTo>
                    <a:cubicBezTo>
                      <a:pt x="184" y="1"/>
                      <a:pt x="124" y="24"/>
                      <a:pt x="77" y="71"/>
                    </a:cubicBezTo>
                    <a:cubicBezTo>
                      <a:pt x="31" y="132"/>
                      <a:pt x="1" y="208"/>
                      <a:pt x="31" y="284"/>
                    </a:cubicBezTo>
                    <a:cubicBezTo>
                      <a:pt x="122" y="573"/>
                      <a:pt x="229" y="846"/>
                      <a:pt x="350" y="1120"/>
                    </a:cubicBezTo>
                    <a:cubicBezTo>
                      <a:pt x="700" y="1864"/>
                      <a:pt x="1748" y="4568"/>
                      <a:pt x="2234" y="6042"/>
                    </a:cubicBezTo>
                    <a:cubicBezTo>
                      <a:pt x="2720" y="7515"/>
                      <a:pt x="3404" y="10280"/>
                      <a:pt x="3404" y="10280"/>
                    </a:cubicBezTo>
                    <a:lnTo>
                      <a:pt x="4437" y="10113"/>
                    </a:lnTo>
                    <a:cubicBezTo>
                      <a:pt x="4437" y="10113"/>
                      <a:pt x="3480" y="5571"/>
                      <a:pt x="2553" y="3945"/>
                    </a:cubicBezTo>
                    <a:cubicBezTo>
                      <a:pt x="1809" y="2639"/>
                      <a:pt x="1064" y="740"/>
                      <a:pt x="396" y="56"/>
                    </a:cubicBezTo>
                    <a:cubicBezTo>
                      <a:pt x="352" y="20"/>
                      <a:pt x="298" y="1"/>
                      <a:pt x="2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31"/>
              <p:cNvSpPr/>
              <p:nvPr/>
            </p:nvSpPr>
            <p:spPr>
              <a:xfrm>
                <a:off x="7231723" y="3160025"/>
                <a:ext cx="301254" cy="805599"/>
              </a:xfrm>
              <a:custGeom>
                <a:avLst/>
                <a:gdLst/>
                <a:ahLst/>
                <a:cxnLst/>
                <a:rect l="l" t="t" r="r" b="b"/>
                <a:pathLst>
                  <a:path w="3784" h="10119" extrusionOk="0">
                    <a:moveTo>
                      <a:pt x="1" y="1"/>
                    </a:moveTo>
                    <a:cubicBezTo>
                      <a:pt x="1" y="16"/>
                      <a:pt x="1" y="31"/>
                      <a:pt x="16" y="31"/>
                    </a:cubicBezTo>
                    <a:cubicBezTo>
                      <a:pt x="16" y="16"/>
                      <a:pt x="16" y="16"/>
                      <a:pt x="1" y="1"/>
                    </a:cubicBezTo>
                    <a:close/>
                    <a:moveTo>
                      <a:pt x="16" y="31"/>
                    </a:moveTo>
                    <a:lnTo>
                      <a:pt x="16" y="31"/>
                    </a:lnTo>
                    <a:cubicBezTo>
                      <a:pt x="16" y="47"/>
                      <a:pt x="31" y="77"/>
                      <a:pt x="46" y="107"/>
                    </a:cubicBezTo>
                    <a:lnTo>
                      <a:pt x="16" y="31"/>
                    </a:lnTo>
                    <a:close/>
                    <a:moveTo>
                      <a:pt x="46" y="107"/>
                    </a:moveTo>
                    <a:lnTo>
                      <a:pt x="46" y="107"/>
                    </a:lnTo>
                    <a:cubicBezTo>
                      <a:pt x="61" y="183"/>
                      <a:pt x="107" y="274"/>
                      <a:pt x="152" y="411"/>
                    </a:cubicBezTo>
                    <a:cubicBezTo>
                      <a:pt x="259" y="669"/>
                      <a:pt x="411" y="1034"/>
                      <a:pt x="623" y="1475"/>
                    </a:cubicBezTo>
                    <a:cubicBezTo>
                      <a:pt x="1018" y="2371"/>
                      <a:pt x="1626" y="3586"/>
                      <a:pt x="2234" y="4969"/>
                    </a:cubicBezTo>
                    <a:cubicBezTo>
                      <a:pt x="2537" y="5652"/>
                      <a:pt x="2811" y="6321"/>
                      <a:pt x="3024" y="6928"/>
                    </a:cubicBezTo>
                    <a:cubicBezTo>
                      <a:pt x="3206" y="7475"/>
                      <a:pt x="3373" y="8022"/>
                      <a:pt x="3510" y="8584"/>
                    </a:cubicBezTo>
                    <a:cubicBezTo>
                      <a:pt x="3616" y="9070"/>
                      <a:pt x="3692" y="9450"/>
                      <a:pt x="3722" y="9723"/>
                    </a:cubicBezTo>
                    <a:cubicBezTo>
                      <a:pt x="3738" y="9860"/>
                      <a:pt x="3753" y="9967"/>
                      <a:pt x="3768" y="10042"/>
                    </a:cubicBezTo>
                    <a:cubicBezTo>
                      <a:pt x="3768" y="10073"/>
                      <a:pt x="3783" y="10103"/>
                      <a:pt x="3783" y="10118"/>
                    </a:cubicBezTo>
                    <a:cubicBezTo>
                      <a:pt x="3783" y="10103"/>
                      <a:pt x="3783" y="10073"/>
                      <a:pt x="3783" y="10042"/>
                    </a:cubicBezTo>
                    <a:cubicBezTo>
                      <a:pt x="3768" y="9967"/>
                      <a:pt x="3768" y="9860"/>
                      <a:pt x="3738" y="9723"/>
                    </a:cubicBezTo>
                    <a:cubicBezTo>
                      <a:pt x="3692" y="9344"/>
                      <a:pt x="3631" y="8949"/>
                      <a:pt x="3540" y="8569"/>
                    </a:cubicBezTo>
                    <a:cubicBezTo>
                      <a:pt x="3419" y="8007"/>
                      <a:pt x="3251" y="7460"/>
                      <a:pt x="3069" y="6913"/>
                    </a:cubicBezTo>
                    <a:cubicBezTo>
                      <a:pt x="2856" y="6290"/>
                      <a:pt x="2598" y="5637"/>
                      <a:pt x="2294" y="4938"/>
                    </a:cubicBezTo>
                    <a:cubicBezTo>
                      <a:pt x="1672" y="3571"/>
                      <a:pt x="1064" y="2356"/>
                      <a:pt x="654" y="1459"/>
                    </a:cubicBezTo>
                    <a:cubicBezTo>
                      <a:pt x="441" y="1019"/>
                      <a:pt x="289" y="654"/>
                      <a:pt x="183" y="396"/>
                    </a:cubicBezTo>
                    <a:cubicBezTo>
                      <a:pt x="122" y="274"/>
                      <a:pt x="76" y="183"/>
                      <a:pt x="46" y="107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31"/>
              <p:cNvSpPr/>
              <p:nvPr/>
            </p:nvSpPr>
            <p:spPr>
              <a:xfrm>
                <a:off x="7421598" y="3949770"/>
                <a:ext cx="321794" cy="391932"/>
              </a:xfrm>
              <a:custGeom>
                <a:avLst/>
                <a:gdLst/>
                <a:ahLst/>
                <a:cxnLst/>
                <a:rect l="l" t="t" r="r" b="b"/>
                <a:pathLst>
                  <a:path w="4042" h="4923" extrusionOk="0">
                    <a:moveTo>
                      <a:pt x="1" y="1"/>
                    </a:moveTo>
                    <a:lnTo>
                      <a:pt x="1" y="4923"/>
                    </a:lnTo>
                    <a:lnTo>
                      <a:pt x="4041" y="4923"/>
                    </a:lnTo>
                    <a:lnTo>
                      <a:pt x="40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31"/>
              <p:cNvSpPr/>
              <p:nvPr/>
            </p:nvSpPr>
            <p:spPr>
              <a:xfrm>
                <a:off x="7355122" y="3949770"/>
                <a:ext cx="285490" cy="391932"/>
              </a:xfrm>
              <a:custGeom>
                <a:avLst/>
                <a:gdLst/>
                <a:ahLst/>
                <a:cxnLst/>
                <a:rect l="l" t="t" r="r" b="b"/>
                <a:pathLst>
                  <a:path w="3586" h="4923" extrusionOk="0">
                    <a:moveTo>
                      <a:pt x="0" y="1"/>
                    </a:moveTo>
                    <a:lnTo>
                      <a:pt x="0" y="4923"/>
                    </a:lnTo>
                    <a:lnTo>
                      <a:pt x="3585" y="4923"/>
                    </a:lnTo>
                    <a:lnTo>
                      <a:pt x="358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3" name="Google Shape;463;p31"/>
            <p:cNvSpPr/>
            <p:nvPr/>
          </p:nvSpPr>
          <p:spPr>
            <a:xfrm>
              <a:off x="7555824" y="3374100"/>
              <a:ext cx="75075" cy="583082"/>
            </a:xfrm>
            <a:custGeom>
              <a:avLst/>
              <a:gdLst/>
              <a:ahLst/>
              <a:cxnLst/>
              <a:rect l="l" t="t" r="r" b="b"/>
              <a:pathLst>
                <a:path w="943" h="7324" extrusionOk="0">
                  <a:moveTo>
                    <a:pt x="259" y="1"/>
                  </a:moveTo>
                  <a:cubicBezTo>
                    <a:pt x="259" y="31"/>
                    <a:pt x="274" y="62"/>
                    <a:pt x="274" y="92"/>
                  </a:cubicBezTo>
                  <a:lnTo>
                    <a:pt x="350" y="289"/>
                  </a:lnTo>
                  <a:cubicBezTo>
                    <a:pt x="381" y="381"/>
                    <a:pt x="411" y="487"/>
                    <a:pt x="457" y="624"/>
                  </a:cubicBezTo>
                  <a:cubicBezTo>
                    <a:pt x="487" y="745"/>
                    <a:pt x="532" y="897"/>
                    <a:pt x="563" y="1064"/>
                  </a:cubicBezTo>
                  <a:cubicBezTo>
                    <a:pt x="593" y="1140"/>
                    <a:pt x="608" y="1231"/>
                    <a:pt x="624" y="1322"/>
                  </a:cubicBezTo>
                  <a:cubicBezTo>
                    <a:pt x="654" y="1414"/>
                    <a:pt x="654" y="1505"/>
                    <a:pt x="684" y="1611"/>
                  </a:cubicBezTo>
                  <a:cubicBezTo>
                    <a:pt x="715" y="1793"/>
                    <a:pt x="745" y="2006"/>
                    <a:pt x="776" y="2234"/>
                  </a:cubicBezTo>
                  <a:cubicBezTo>
                    <a:pt x="882" y="3206"/>
                    <a:pt x="852" y="4178"/>
                    <a:pt x="669" y="5136"/>
                  </a:cubicBezTo>
                  <a:cubicBezTo>
                    <a:pt x="624" y="5348"/>
                    <a:pt x="593" y="5561"/>
                    <a:pt x="532" y="5758"/>
                  </a:cubicBezTo>
                  <a:cubicBezTo>
                    <a:pt x="502" y="5850"/>
                    <a:pt x="487" y="5956"/>
                    <a:pt x="457" y="6032"/>
                  </a:cubicBezTo>
                  <a:cubicBezTo>
                    <a:pt x="426" y="6123"/>
                    <a:pt x="411" y="6214"/>
                    <a:pt x="381" y="6290"/>
                  </a:cubicBezTo>
                  <a:cubicBezTo>
                    <a:pt x="335" y="6457"/>
                    <a:pt x="274" y="6594"/>
                    <a:pt x="229" y="6715"/>
                  </a:cubicBezTo>
                  <a:cubicBezTo>
                    <a:pt x="183" y="6852"/>
                    <a:pt x="138" y="6958"/>
                    <a:pt x="107" y="7050"/>
                  </a:cubicBezTo>
                  <a:cubicBezTo>
                    <a:pt x="77" y="7126"/>
                    <a:pt x="46" y="7202"/>
                    <a:pt x="31" y="7247"/>
                  </a:cubicBezTo>
                  <a:lnTo>
                    <a:pt x="122" y="7050"/>
                  </a:lnTo>
                  <a:cubicBezTo>
                    <a:pt x="168" y="6958"/>
                    <a:pt x="213" y="6852"/>
                    <a:pt x="259" y="6731"/>
                  </a:cubicBezTo>
                  <a:cubicBezTo>
                    <a:pt x="305" y="6609"/>
                    <a:pt x="365" y="6457"/>
                    <a:pt x="411" y="6305"/>
                  </a:cubicBezTo>
                  <a:cubicBezTo>
                    <a:pt x="441" y="6214"/>
                    <a:pt x="472" y="6138"/>
                    <a:pt x="502" y="6047"/>
                  </a:cubicBezTo>
                  <a:cubicBezTo>
                    <a:pt x="532" y="5956"/>
                    <a:pt x="548" y="5865"/>
                    <a:pt x="578" y="5758"/>
                  </a:cubicBezTo>
                  <a:cubicBezTo>
                    <a:pt x="639" y="5576"/>
                    <a:pt x="669" y="5363"/>
                    <a:pt x="715" y="5136"/>
                  </a:cubicBezTo>
                  <a:cubicBezTo>
                    <a:pt x="912" y="4178"/>
                    <a:pt x="943" y="3191"/>
                    <a:pt x="821" y="2219"/>
                  </a:cubicBezTo>
                  <a:cubicBezTo>
                    <a:pt x="791" y="2006"/>
                    <a:pt x="760" y="1793"/>
                    <a:pt x="715" y="1596"/>
                  </a:cubicBezTo>
                  <a:cubicBezTo>
                    <a:pt x="700" y="1490"/>
                    <a:pt x="684" y="1398"/>
                    <a:pt x="669" y="1307"/>
                  </a:cubicBezTo>
                  <a:lnTo>
                    <a:pt x="608" y="1049"/>
                  </a:lnTo>
                  <a:cubicBezTo>
                    <a:pt x="563" y="882"/>
                    <a:pt x="517" y="745"/>
                    <a:pt x="472" y="608"/>
                  </a:cubicBezTo>
                  <a:cubicBezTo>
                    <a:pt x="441" y="472"/>
                    <a:pt x="396" y="365"/>
                    <a:pt x="365" y="274"/>
                  </a:cubicBezTo>
                  <a:cubicBezTo>
                    <a:pt x="335" y="198"/>
                    <a:pt x="305" y="122"/>
                    <a:pt x="289" y="77"/>
                  </a:cubicBezTo>
                  <a:cubicBezTo>
                    <a:pt x="274" y="46"/>
                    <a:pt x="274" y="31"/>
                    <a:pt x="259" y="1"/>
                  </a:cubicBezTo>
                  <a:close/>
                  <a:moveTo>
                    <a:pt x="31" y="7247"/>
                  </a:moveTo>
                  <a:cubicBezTo>
                    <a:pt x="16" y="7278"/>
                    <a:pt x="1" y="7293"/>
                    <a:pt x="1" y="7323"/>
                  </a:cubicBezTo>
                  <a:cubicBezTo>
                    <a:pt x="16" y="7293"/>
                    <a:pt x="31" y="7278"/>
                    <a:pt x="31" y="724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1"/>
            <p:cNvSpPr/>
            <p:nvPr/>
          </p:nvSpPr>
          <p:spPr>
            <a:xfrm>
              <a:off x="7420404" y="3711572"/>
              <a:ext cx="71412" cy="263677"/>
            </a:xfrm>
            <a:custGeom>
              <a:avLst/>
              <a:gdLst/>
              <a:ahLst/>
              <a:cxnLst/>
              <a:rect l="l" t="t" r="r" b="b"/>
              <a:pathLst>
                <a:path w="897" h="3312" extrusionOk="0">
                  <a:moveTo>
                    <a:pt x="0" y="0"/>
                  </a:moveTo>
                  <a:cubicBezTo>
                    <a:pt x="16" y="46"/>
                    <a:pt x="31" y="91"/>
                    <a:pt x="46" y="122"/>
                  </a:cubicBezTo>
                  <a:lnTo>
                    <a:pt x="137" y="486"/>
                  </a:lnTo>
                  <a:cubicBezTo>
                    <a:pt x="228" y="775"/>
                    <a:pt x="335" y="1200"/>
                    <a:pt x="456" y="1656"/>
                  </a:cubicBezTo>
                  <a:cubicBezTo>
                    <a:pt x="578" y="2097"/>
                    <a:pt x="669" y="2507"/>
                    <a:pt x="760" y="2826"/>
                  </a:cubicBezTo>
                  <a:cubicBezTo>
                    <a:pt x="790" y="2963"/>
                    <a:pt x="821" y="3084"/>
                    <a:pt x="851" y="3175"/>
                  </a:cubicBezTo>
                  <a:cubicBezTo>
                    <a:pt x="851" y="3221"/>
                    <a:pt x="866" y="3266"/>
                    <a:pt x="897" y="3312"/>
                  </a:cubicBezTo>
                  <a:cubicBezTo>
                    <a:pt x="897" y="3266"/>
                    <a:pt x="881" y="3221"/>
                    <a:pt x="866" y="3175"/>
                  </a:cubicBezTo>
                  <a:cubicBezTo>
                    <a:pt x="851" y="3084"/>
                    <a:pt x="821" y="2963"/>
                    <a:pt x="790" y="2811"/>
                  </a:cubicBezTo>
                  <a:cubicBezTo>
                    <a:pt x="730" y="2507"/>
                    <a:pt x="623" y="2097"/>
                    <a:pt x="502" y="1641"/>
                  </a:cubicBezTo>
                  <a:cubicBezTo>
                    <a:pt x="395" y="1185"/>
                    <a:pt x="274" y="760"/>
                    <a:pt x="183" y="471"/>
                  </a:cubicBezTo>
                  <a:cubicBezTo>
                    <a:pt x="137" y="319"/>
                    <a:pt x="92" y="198"/>
                    <a:pt x="61" y="122"/>
                  </a:cubicBezTo>
                  <a:cubicBezTo>
                    <a:pt x="46" y="76"/>
                    <a:pt x="31" y="31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1"/>
            <p:cNvSpPr/>
            <p:nvPr/>
          </p:nvSpPr>
          <p:spPr>
            <a:xfrm>
              <a:off x="7483297" y="3614765"/>
              <a:ext cx="90758" cy="347190"/>
            </a:xfrm>
            <a:custGeom>
              <a:avLst/>
              <a:gdLst/>
              <a:ahLst/>
              <a:cxnLst/>
              <a:rect l="l" t="t" r="r" b="b"/>
              <a:pathLst>
                <a:path w="1140" h="4361" extrusionOk="0">
                  <a:moveTo>
                    <a:pt x="0" y="1"/>
                  </a:moveTo>
                  <a:lnTo>
                    <a:pt x="0" y="1"/>
                  </a:lnTo>
                  <a:cubicBezTo>
                    <a:pt x="16" y="62"/>
                    <a:pt x="31" y="107"/>
                    <a:pt x="61" y="168"/>
                  </a:cubicBezTo>
                  <a:lnTo>
                    <a:pt x="213" y="624"/>
                  </a:lnTo>
                  <a:cubicBezTo>
                    <a:pt x="350" y="1004"/>
                    <a:pt x="532" y="1550"/>
                    <a:pt x="684" y="2143"/>
                  </a:cubicBezTo>
                  <a:cubicBezTo>
                    <a:pt x="836" y="2751"/>
                    <a:pt x="957" y="3297"/>
                    <a:pt x="1018" y="3708"/>
                  </a:cubicBezTo>
                  <a:cubicBezTo>
                    <a:pt x="1049" y="3905"/>
                    <a:pt x="1079" y="4057"/>
                    <a:pt x="1109" y="4179"/>
                  </a:cubicBezTo>
                  <a:cubicBezTo>
                    <a:pt x="1109" y="4239"/>
                    <a:pt x="1124" y="4300"/>
                    <a:pt x="1140" y="4361"/>
                  </a:cubicBezTo>
                  <a:cubicBezTo>
                    <a:pt x="1140" y="4300"/>
                    <a:pt x="1140" y="4239"/>
                    <a:pt x="1124" y="4179"/>
                  </a:cubicBezTo>
                  <a:cubicBezTo>
                    <a:pt x="1109" y="4072"/>
                    <a:pt x="1094" y="3905"/>
                    <a:pt x="1064" y="3692"/>
                  </a:cubicBezTo>
                  <a:cubicBezTo>
                    <a:pt x="973" y="3176"/>
                    <a:pt x="866" y="2644"/>
                    <a:pt x="745" y="2128"/>
                  </a:cubicBezTo>
                  <a:cubicBezTo>
                    <a:pt x="608" y="1611"/>
                    <a:pt x="441" y="1110"/>
                    <a:pt x="259" y="609"/>
                  </a:cubicBezTo>
                  <a:cubicBezTo>
                    <a:pt x="183" y="426"/>
                    <a:pt x="122" y="259"/>
                    <a:pt x="76" y="168"/>
                  </a:cubicBezTo>
                  <a:cubicBezTo>
                    <a:pt x="61" y="107"/>
                    <a:pt x="31" y="46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1"/>
            <p:cNvSpPr/>
            <p:nvPr/>
          </p:nvSpPr>
          <p:spPr>
            <a:xfrm>
              <a:off x="7421598" y="3949770"/>
              <a:ext cx="321794" cy="391932"/>
            </a:xfrm>
            <a:custGeom>
              <a:avLst/>
              <a:gdLst/>
              <a:ahLst/>
              <a:cxnLst/>
              <a:rect l="l" t="t" r="r" b="b"/>
              <a:pathLst>
                <a:path w="4042" h="4923" extrusionOk="0">
                  <a:moveTo>
                    <a:pt x="1" y="1"/>
                  </a:moveTo>
                  <a:lnTo>
                    <a:pt x="1" y="4923"/>
                  </a:lnTo>
                  <a:lnTo>
                    <a:pt x="4041" y="4923"/>
                  </a:lnTo>
                  <a:lnTo>
                    <a:pt x="4041" y="1"/>
                  </a:lnTo>
                  <a:close/>
                </a:path>
              </a:pathLst>
            </a:custGeom>
            <a:solidFill>
              <a:srgbClr val="FF72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7" name="Google Shape;467;p31"/>
          <p:cNvGrpSpPr/>
          <p:nvPr/>
        </p:nvGrpSpPr>
        <p:grpSpPr>
          <a:xfrm>
            <a:off x="4782361" y="1542553"/>
            <a:ext cx="2165703" cy="2698252"/>
            <a:chOff x="4691714" y="1401491"/>
            <a:chExt cx="2359924" cy="2940233"/>
          </a:xfrm>
        </p:grpSpPr>
        <p:sp>
          <p:nvSpPr>
            <p:cNvPr id="468" name="Google Shape;468;p31"/>
            <p:cNvSpPr/>
            <p:nvPr/>
          </p:nvSpPr>
          <p:spPr>
            <a:xfrm>
              <a:off x="6369161" y="3185421"/>
              <a:ext cx="543116" cy="4936"/>
            </a:xfrm>
            <a:custGeom>
              <a:avLst/>
              <a:gdLst/>
              <a:ahLst/>
              <a:cxnLst/>
              <a:rect l="l" t="t" r="r" b="b"/>
              <a:pathLst>
                <a:path w="6822" h="62" extrusionOk="0">
                  <a:moveTo>
                    <a:pt x="3418" y="1"/>
                  </a:moveTo>
                  <a:cubicBezTo>
                    <a:pt x="1535" y="1"/>
                    <a:pt x="0" y="16"/>
                    <a:pt x="0" y="31"/>
                  </a:cubicBezTo>
                  <a:cubicBezTo>
                    <a:pt x="0" y="47"/>
                    <a:pt x="1535" y="62"/>
                    <a:pt x="3418" y="62"/>
                  </a:cubicBezTo>
                  <a:cubicBezTo>
                    <a:pt x="5287" y="62"/>
                    <a:pt x="6821" y="47"/>
                    <a:pt x="6821" y="31"/>
                  </a:cubicBezTo>
                  <a:cubicBezTo>
                    <a:pt x="6821" y="16"/>
                    <a:pt x="5287" y="1"/>
                    <a:pt x="34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1"/>
            <p:cNvSpPr/>
            <p:nvPr/>
          </p:nvSpPr>
          <p:spPr>
            <a:xfrm>
              <a:off x="5260442" y="1514061"/>
              <a:ext cx="653141" cy="1395926"/>
            </a:xfrm>
            <a:custGeom>
              <a:avLst/>
              <a:gdLst/>
              <a:ahLst/>
              <a:cxnLst/>
              <a:rect l="l" t="t" r="r" b="b"/>
              <a:pathLst>
                <a:path w="8204" h="17534" extrusionOk="0">
                  <a:moveTo>
                    <a:pt x="3866" y="0"/>
                  </a:moveTo>
                  <a:cubicBezTo>
                    <a:pt x="1469" y="0"/>
                    <a:pt x="92" y="2039"/>
                    <a:pt x="122" y="4452"/>
                  </a:cubicBezTo>
                  <a:lnTo>
                    <a:pt x="16" y="13718"/>
                  </a:lnTo>
                  <a:cubicBezTo>
                    <a:pt x="1" y="15273"/>
                    <a:pt x="280" y="17533"/>
                    <a:pt x="2662" y="17533"/>
                  </a:cubicBezTo>
                  <a:cubicBezTo>
                    <a:pt x="2701" y="17533"/>
                    <a:pt x="2740" y="17533"/>
                    <a:pt x="2780" y="17531"/>
                  </a:cubicBezTo>
                  <a:cubicBezTo>
                    <a:pt x="4938" y="17288"/>
                    <a:pt x="5515" y="15253"/>
                    <a:pt x="5530" y="13779"/>
                  </a:cubicBezTo>
                  <a:cubicBezTo>
                    <a:pt x="5530" y="13080"/>
                    <a:pt x="5545" y="12503"/>
                    <a:pt x="5545" y="12427"/>
                  </a:cubicBezTo>
                  <a:cubicBezTo>
                    <a:pt x="5545" y="12427"/>
                    <a:pt x="7900" y="12245"/>
                    <a:pt x="8097" y="9905"/>
                  </a:cubicBezTo>
                  <a:cubicBezTo>
                    <a:pt x="8204" y="8781"/>
                    <a:pt x="8204" y="6442"/>
                    <a:pt x="8188" y="4330"/>
                  </a:cubicBezTo>
                  <a:cubicBezTo>
                    <a:pt x="8173" y="2067"/>
                    <a:pt x="6411" y="183"/>
                    <a:pt x="4148" y="16"/>
                  </a:cubicBezTo>
                  <a:lnTo>
                    <a:pt x="3920" y="0"/>
                  </a:lnTo>
                  <a:cubicBezTo>
                    <a:pt x="3902" y="0"/>
                    <a:pt x="3884" y="0"/>
                    <a:pt x="3866" y="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1"/>
            <p:cNvSpPr/>
            <p:nvPr/>
          </p:nvSpPr>
          <p:spPr>
            <a:xfrm>
              <a:off x="5464806" y="2415102"/>
              <a:ext cx="237166" cy="136774"/>
            </a:xfrm>
            <a:custGeom>
              <a:avLst/>
              <a:gdLst/>
              <a:ahLst/>
              <a:cxnLst/>
              <a:rect l="l" t="t" r="r" b="b"/>
              <a:pathLst>
                <a:path w="2979" h="1718" extrusionOk="0">
                  <a:moveTo>
                    <a:pt x="1" y="0"/>
                  </a:moveTo>
                  <a:cubicBezTo>
                    <a:pt x="1" y="0"/>
                    <a:pt x="613" y="1717"/>
                    <a:pt x="2903" y="1717"/>
                  </a:cubicBezTo>
                  <a:cubicBezTo>
                    <a:pt x="2923" y="1717"/>
                    <a:pt x="2943" y="1717"/>
                    <a:pt x="2963" y="1717"/>
                  </a:cubicBezTo>
                  <a:lnTo>
                    <a:pt x="2978" y="1109"/>
                  </a:lnTo>
                  <a:cubicBezTo>
                    <a:pt x="2978" y="1109"/>
                    <a:pt x="1505" y="1094"/>
                    <a:pt x="1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1"/>
            <p:cNvSpPr/>
            <p:nvPr/>
          </p:nvSpPr>
          <p:spPr>
            <a:xfrm>
              <a:off x="5480569" y="1902087"/>
              <a:ext cx="117349" cy="33437"/>
            </a:xfrm>
            <a:custGeom>
              <a:avLst/>
              <a:gdLst/>
              <a:ahLst/>
              <a:cxnLst/>
              <a:rect l="l" t="t" r="r" b="b"/>
              <a:pathLst>
                <a:path w="1474" h="420" extrusionOk="0">
                  <a:moveTo>
                    <a:pt x="684" y="1"/>
                  </a:moveTo>
                  <a:cubicBezTo>
                    <a:pt x="505" y="1"/>
                    <a:pt x="317" y="61"/>
                    <a:pt x="167" y="170"/>
                  </a:cubicBezTo>
                  <a:cubicBezTo>
                    <a:pt x="46" y="261"/>
                    <a:pt x="0" y="337"/>
                    <a:pt x="15" y="368"/>
                  </a:cubicBezTo>
                  <a:cubicBezTo>
                    <a:pt x="20" y="372"/>
                    <a:pt x="27" y="374"/>
                    <a:pt x="37" y="374"/>
                  </a:cubicBezTo>
                  <a:cubicBezTo>
                    <a:pt x="118" y="374"/>
                    <a:pt x="367" y="230"/>
                    <a:pt x="687" y="230"/>
                  </a:cubicBezTo>
                  <a:cubicBezTo>
                    <a:pt x="701" y="230"/>
                    <a:pt x="715" y="230"/>
                    <a:pt x="729" y="231"/>
                  </a:cubicBezTo>
                  <a:cubicBezTo>
                    <a:pt x="1086" y="245"/>
                    <a:pt x="1344" y="419"/>
                    <a:pt x="1424" y="419"/>
                  </a:cubicBezTo>
                  <a:cubicBezTo>
                    <a:pt x="1432" y="419"/>
                    <a:pt x="1439" y="417"/>
                    <a:pt x="1443" y="413"/>
                  </a:cubicBezTo>
                  <a:cubicBezTo>
                    <a:pt x="1474" y="398"/>
                    <a:pt x="1428" y="307"/>
                    <a:pt x="1307" y="200"/>
                  </a:cubicBezTo>
                  <a:cubicBezTo>
                    <a:pt x="1155" y="79"/>
                    <a:pt x="957" y="3"/>
                    <a:pt x="745" y="3"/>
                  </a:cubicBezTo>
                  <a:cubicBezTo>
                    <a:pt x="725" y="1"/>
                    <a:pt x="704" y="1"/>
                    <a:pt x="6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1"/>
            <p:cNvSpPr/>
            <p:nvPr/>
          </p:nvSpPr>
          <p:spPr>
            <a:xfrm>
              <a:off x="5544657" y="1974852"/>
              <a:ext cx="49678" cy="48484"/>
            </a:xfrm>
            <a:custGeom>
              <a:avLst/>
              <a:gdLst/>
              <a:ahLst/>
              <a:cxnLst/>
              <a:rect l="l" t="t" r="r" b="b"/>
              <a:pathLst>
                <a:path w="624" h="609" extrusionOk="0">
                  <a:moveTo>
                    <a:pt x="319" y="0"/>
                  </a:moveTo>
                  <a:cubicBezTo>
                    <a:pt x="152" y="0"/>
                    <a:pt x="0" y="122"/>
                    <a:pt x="0" y="289"/>
                  </a:cubicBezTo>
                  <a:cubicBezTo>
                    <a:pt x="0" y="471"/>
                    <a:pt x="137" y="608"/>
                    <a:pt x="304" y="608"/>
                  </a:cubicBezTo>
                  <a:cubicBezTo>
                    <a:pt x="471" y="608"/>
                    <a:pt x="623" y="471"/>
                    <a:pt x="623" y="304"/>
                  </a:cubicBezTo>
                  <a:cubicBezTo>
                    <a:pt x="623" y="137"/>
                    <a:pt x="486" y="0"/>
                    <a:pt x="3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1"/>
            <p:cNvSpPr/>
            <p:nvPr/>
          </p:nvSpPr>
          <p:spPr>
            <a:xfrm>
              <a:off x="5674027" y="1911959"/>
              <a:ext cx="76269" cy="243137"/>
            </a:xfrm>
            <a:custGeom>
              <a:avLst/>
              <a:gdLst/>
              <a:ahLst/>
              <a:cxnLst/>
              <a:rect l="l" t="t" r="r" b="b"/>
              <a:pathLst>
                <a:path w="958" h="3054" extrusionOk="0">
                  <a:moveTo>
                    <a:pt x="48" y="0"/>
                  </a:moveTo>
                  <a:cubicBezTo>
                    <a:pt x="47" y="0"/>
                    <a:pt x="47" y="0"/>
                    <a:pt x="46" y="0"/>
                  </a:cubicBezTo>
                  <a:cubicBezTo>
                    <a:pt x="1" y="16"/>
                    <a:pt x="213" y="851"/>
                    <a:pt x="517" y="1869"/>
                  </a:cubicBezTo>
                  <a:lnTo>
                    <a:pt x="745" y="2583"/>
                  </a:lnTo>
                  <a:cubicBezTo>
                    <a:pt x="791" y="2674"/>
                    <a:pt x="806" y="2765"/>
                    <a:pt x="791" y="2872"/>
                  </a:cubicBezTo>
                  <a:cubicBezTo>
                    <a:pt x="760" y="2932"/>
                    <a:pt x="684" y="2948"/>
                    <a:pt x="593" y="2948"/>
                  </a:cubicBezTo>
                  <a:cubicBezTo>
                    <a:pt x="229" y="2963"/>
                    <a:pt x="1" y="2978"/>
                    <a:pt x="1" y="3008"/>
                  </a:cubicBezTo>
                  <a:cubicBezTo>
                    <a:pt x="1" y="3024"/>
                    <a:pt x="213" y="3039"/>
                    <a:pt x="578" y="3054"/>
                  </a:cubicBezTo>
                  <a:cubicBezTo>
                    <a:pt x="624" y="3054"/>
                    <a:pt x="684" y="3054"/>
                    <a:pt x="730" y="3039"/>
                  </a:cubicBezTo>
                  <a:cubicBezTo>
                    <a:pt x="806" y="3024"/>
                    <a:pt x="867" y="2978"/>
                    <a:pt x="897" y="2917"/>
                  </a:cubicBezTo>
                  <a:cubicBezTo>
                    <a:pt x="958" y="2780"/>
                    <a:pt x="897" y="2659"/>
                    <a:pt x="867" y="2553"/>
                  </a:cubicBezTo>
                  <a:cubicBezTo>
                    <a:pt x="806" y="2325"/>
                    <a:pt x="745" y="2082"/>
                    <a:pt x="669" y="1839"/>
                  </a:cubicBezTo>
                  <a:cubicBezTo>
                    <a:pt x="368" y="815"/>
                    <a:pt x="97" y="0"/>
                    <a:pt x="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1"/>
            <p:cNvSpPr/>
            <p:nvPr/>
          </p:nvSpPr>
          <p:spPr>
            <a:xfrm>
              <a:off x="5464806" y="1794612"/>
              <a:ext cx="118623" cy="31128"/>
            </a:xfrm>
            <a:custGeom>
              <a:avLst/>
              <a:gdLst/>
              <a:ahLst/>
              <a:cxnLst/>
              <a:rect l="l" t="t" r="r" b="b"/>
              <a:pathLst>
                <a:path w="1490" h="391" extrusionOk="0">
                  <a:moveTo>
                    <a:pt x="745" y="1"/>
                  </a:moveTo>
                  <a:cubicBezTo>
                    <a:pt x="548" y="16"/>
                    <a:pt x="365" y="62"/>
                    <a:pt x="198" y="153"/>
                  </a:cubicBezTo>
                  <a:cubicBezTo>
                    <a:pt x="61" y="229"/>
                    <a:pt x="1" y="320"/>
                    <a:pt x="31" y="350"/>
                  </a:cubicBezTo>
                  <a:cubicBezTo>
                    <a:pt x="41" y="380"/>
                    <a:pt x="81" y="390"/>
                    <a:pt x="144" y="390"/>
                  </a:cubicBezTo>
                  <a:cubicBezTo>
                    <a:pt x="273" y="390"/>
                    <a:pt x="499" y="345"/>
                    <a:pt x="745" y="335"/>
                  </a:cubicBezTo>
                  <a:cubicBezTo>
                    <a:pt x="792" y="333"/>
                    <a:pt x="837" y="333"/>
                    <a:pt x="881" y="333"/>
                  </a:cubicBezTo>
                  <a:cubicBezTo>
                    <a:pt x="1034" y="333"/>
                    <a:pt x="1171" y="341"/>
                    <a:pt x="1274" y="341"/>
                  </a:cubicBezTo>
                  <a:cubicBezTo>
                    <a:pt x="1387" y="341"/>
                    <a:pt x="1460" y="331"/>
                    <a:pt x="1474" y="290"/>
                  </a:cubicBezTo>
                  <a:cubicBezTo>
                    <a:pt x="1489" y="259"/>
                    <a:pt x="1429" y="183"/>
                    <a:pt x="1292" y="107"/>
                  </a:cubicBezTo>
                  <a:cubicBezTo>
                    <a:pt x="1125" y="31"/>
                    <a:pt x="927" y="1"/>
                    <a:pt x="7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1"/>
            <p:cNvSpPr/>
            <p:nvPr/>
          </p:nvSpPr>
          <p:spPr>
            <a:xfrm>
              <a:off x="5762317" y="1851215"/>
              <a:ext cx="116234" cy="26909"/>
            </a:xfrm>
            <a:custGeom>
              <a:avLst/>
              <a:gdLst/>
              <a:ahLst/>
              <a:cxnLst/>
              <a:rect l="l" t="t" r="r" b="b"/>
              <a:pathLst>
                <a:path w="1460" h="338" extrusionOk="0">
                  <a:moveTo>
                    <a:pt x="653" y="0"/>
                  </a:moveTo>
                  <a:cubicBezTo>
                    <a:pt x="498" y="0"/>
                    <a:pt x="337" y="32"/>
                    <a:pt x="198" y="95"/>
                  </a:cubicBezTo>
                  <a:cubicBezTo>
                    <a:pt x="77" y="141"/>
                    <a:pt x="1" y="217"/>
                    <a:pt x="31" y="247"/>
                  </a:cubicBezTo>
                  <a:cubicBezTo>
                    <a:pt x="46" y="285"/>
                    <a:pt x="130" y="293"/>
                    <a:pt x="255" y="293"/>
                  </a:cubicBezTo>
                  <a:cubicBezTo>
                    <a:pt x="339" y="293"/>
                    <a:pt x="441" y="289"/>
                    <a:pt x="554" y="289"/>
                  </a:cubicBezTo>
                  <a:cubicBezTo>
                    <a:pt x="610" y="289"/>
                    <a:pt x="669" y="290"/>
                    <a:pt x="730" y="293"/>
                  </a:cubicBezTo>
                  <a:cubicBezTo>
                    <a:pt x="987" y="293"/>
                    <a:pt x="1222" y="338"/>
                    <a:pt x="1348" y="338"/>
                  </a:cubicBezTo>
                  <a:cubicBezTo>
                    <a:pt x="1401" y="338"/>
                    <a:pt x="1435" y="330"/>
                    <a:pt x="1444" y="308"/>
                  </a:cubicBezTo>
                  <a:cubicBezTo>
                    <a:pt x="1459" y="277"/>
                    <a:pt x="1414" y="201"/>
                    <a:pt x="1292" y="141"/>
                  </a:cubicBezTo>
                  <a:cubicBezTo>
                    <a:pt x="1125" y="49"/>
                    <a:pt x="927" y="4"/>
                    <a:pt x="745" y="4"/>
                  </a:cubicBezTo>
                  <a:cubicBezTo>
                    <a:pt x="715" y="1"/>
                    <a:pt x="684" y="0"/>
                    <a:pt x="6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1"/>
            <p:cNvSpPr/>
            <p:nvPr/>
          </p:nvSpPr>
          <p:spPr>
            <a:xfrm>
              <a:off x="5142138" y="1998417"/>
              <a:ext cx="134067" cy="195449"/>
            </a:xfrm>
            <a:custGeom>
              <a:avLst/>
              <a:gdLst/>
              <a:ahLst/>
              <a:cxnLst/>
              <a:rect l="l" t="t" r="r" b="b"/>
              <a:pathLst>
                <a:path w="1684" h="2455" extrusionOk="0">
                  <a:moveTo>
                    <a:pt x="1048" y="1"/>
                  </a:moveTo>
                  <a:cubicBezTo>
                    <a:pt x="602" y="1"/>
                    <a:pt x="78" y="199"/>
                    <a:pt x="43" y="1117"/>
                  </a:cubicBezTo>
                  <a:cubicBezTo>
                    <a:pt x="0" y="2260"/>
                    <a:pt x="799" y="2454"/>
                    <a:pt x="1271" y="2454"/>
                  </a:cubicBezTo>
                  <a:cubicBezTo>
                    <a:pt x="1465" y="2454"/>
                    <a:pt x="1603" y="2422"/>
                    <a:pt x="1608" y="2408"/>
                  </a:cubicBezTo>
                  <a:cubicBezTo>
                    <a:pt x="1608" y="2363"/>
                    <a:pt x="1684" y="115"/>
                    <a:pt x="1684" y="115"/>
                  </a:cubicBezTo>
                  <a:cubicBezTo>
                    <a:pt x="1664" y="108"/>
                    <a:pt x="1377" y="1"/>
                    <a:pt x="1048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1"/>
            <p:cNvSpPr/>
            <p:nvPr/>
          </p:nvSpPr>
          <p:spPr>
            <a:xfrm>
              <a:off x="5178202" y="2038939"/>
              <a:ext cx="54455" cy="112572"/>
            </a:xfrm>
            <a:custGeom>
              <a:avLst/>
              <a:gdLst/>
              <a:ahLst/>
              <a:cxnLst/>
              <a:rect l="l" t="t" r="r" b="b"/>
              <a:pathLst>
                <a:path w="684" h="1414" extrusionOk="0">
                  <a:moveTo>
                    <a:pt x="410" y="1"/>
                  </a:moveTo>
                  <a:cubicBezTo>
                    <a:pt x="274" y="31"/>
                    <a:pt x="167" y="122"/>
                    <a:pt x="107" y="244"/>
                  </a:cubicBezTo>
                  <a:cubicBezTo>
                    <a:pt x="46" y="380"/>
                    <a:pt x="0" y="532"/>
                    <a:pt x="0" y="684"/>
                  </a:cubicBezTo>
                  <a:cubicBezTo>
                    <a:pt x="0" y="1003"/>
                    <a:pt x="152" y="1322"/>
                    <a:pt x="380" y="1398"/>
                  </a:cubicBezTo>
                  <a:cubicBezTo>
                    <a:pt x="407" y="1409"/>
                    <a:pt x="438" y="1414"/>
                    <a:pt x="470" y="1414"/>
                  </a:cubicBezTo>
                  <a:cubicBezTo>
                    <a:pt x="528" y="1414"/>
                    <a:pt x="589" y="1397"/>
                    <a:pt x="638" y="1368"/>
                  </a:cubicBezTo>
                  <a:cubicBezTo>
                    <a:pt x="684" y="1322"/>
                    <a:pt x="684" y="1277"/>
                    <a:pt x="684" y="1277"/>
                  </a:cubicBezTo>
                  <a:lnTo>
                    <a:pt x="684" y="1277"/>
                  </a:lnTo>
                  <a:cubicBezTo>
                    <a:pt x="684" y="1277"/>
                    <a:pt x="654" y="1292"/>
                    <a:pt x="608" y="1307"/>
                  </a:cubicBezTo>
                  <a:cubicBezTo>
                    <a:pt x="578" y="1322"/>
                    <a:pt x="543" y="1330"/>
                    <a:pt x="509" y="1330"/>
                  </a:cubicBezTo>
                  <a:cubicBezTo>
                    <a:pt x="475" y="1330"/>
                    <a:pt x="441" y="1322"/>
                    <a:pt x="410" y="1307"/>
                  </a:cubicBezTo>
                  <a:cubicBezTo>
                    <a:pt x="243" y="1246"/>
                    <a:pt x="107" y="973"/>
                    <a:pt x="107" y="684"/>
                  </a:cubicBezTo>
                  <a:cubicBezTo>
                    <a:pt x="107" y="547"/>
                    <a:pt x="152" y="411"/>
                    <a:pt x="213" y="289"/>
                  </a:cubicBezTo>
                  <a:cubicBezTo>
                    <a:pt x="243" y="183"/>
                    <a:pt x="319" y="107"/>
                    <a:pt x="426" y="76"/>
                  </a:cubicBezTo>
                  <a:cubicBezTo>
                    <a:pt x="434" y="74"/>
                    <a:pt x="442" y="74"/>
                    <a:pt x="450" y="74"/>
                  </a:cubicBezTo>
                  <a:cubicBezTo>
                    <a:pt x="506" y="74"/>
                    <a:pt x="566" y="115"/>
                    <a:pt x="593" y="168"/>
                  </a:cubicBezTo>
                  <a:cubicBezTo>
                    <a:pt x="608" y="213"/>
                    <a:pt x="593" y="244"/>
                    <a:pt x="608" y="244"/>
                  </a:cubicBezTo>
                  <a:cubicBezTo>
                    <a:pt x="608" y="244"/>
                    <a:pt x="638" y="228"/>
                    <a:pt x="623" y="152"/>
                  </a:cubicBezTo>
                  <a:cubicBezTo>
                    <a:pt x="623" y="122"/>
                    <a:pt x="593" y="76"/>
                    <a:pt x="562" y="46"/>
                  </a:cubicBezTo>
                  <a:cubicBezTo>
                    <a:pt x="532" y="16"/>
                    <a:pt x="471" y="1"/>
                    <a:pt x="410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1"/>
            <p:cNvSpPr/>
            <p:nvPr/>
          </p:nvSpPr>
          <p:spPr>
            <a:xfrm>
              <a:off x="5574910" y="2157480"/>
              <a:ext cx="70218" cy="82717"/>
            </a:xfrm>
            <a:custGeom>
              <a:avLst/>
              <a:gdLst/>
              <a:ahLst/>
              <a:cxnLst/>
              <a:rect l="l" t="t" r="r" b="b"/>
              <a:pathLst>
                <a:path w="882" h="1039" extrusionOk="0">
                  <a:moveTo>
                    <a:pt x="15" y="0"/>
                  </a:moveTo>
                  <a:cubicBezTo>
                    <a:pt x="0" y="0"/>
                    <a:pt x="0" y="76"/>
                    <a:pt x="30" y="213"/>
                  </a:cubicBezTo>
                  <a:cubicBezTo>
                    <a:pt x="61" y="380"/>
                    <a:pt x="137" y="532"/>
                    <a:pt x="243" y="684"/>
                  </a:cubicBezTo>
                  <a:cubicBezTo>
                    <a:pt x="334" y="821"/>
                    <a:pt x="486" y="927"/>
                    <a:pt x="638" y="988"/>
                  </a:cubicBezTo>
                  <a:cubicBezTo>
                    <a:pt x="741" y="1022"/>
                    <a:pt x="809" y="1039"/>
                    <a:pt x="843" y="1039"/>
                  </a:cubicBezTo>
                  <a:cubicBezTo>
                    <a:pt x="855" y="1039"/>
                    <a:pt x="862" y="1037"/>
                    <a:pt x="866" y="1033"/>
                  </a:cubicBezTo>
                  <a:cubicBezTo>
                    <a:pt x="881" y="988"/>
                    <a:pt x="562" y="897"/>
                    <a:pt x="349" y="593"/>
                  </a:cubicBezTo>
                  <a:cubicBezTo>
                    <a:pt x="258" y="471"/>
                    <a:pt x="182" y="335"/>
                    <a:pt x="122" y="183"/>
                  </a:cubicBezTo>
                  <a:cubicBezTo>
                    <a:pt x="76" y="61"/>
                    <a:pt x="46" y="0"/>
                    <a:pt x="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1"/>
            <p:cNvSpPr/>
            <p:nvPr/>
          </p:nvSpPr>
          <p:spPr>
            <a:xfrm>
              <a:off x="5763511" y="1913153"/>
              <a:ext cx="117428" cy="34393"/>
            </a:xfrm>
            <a:custGeom>
              <a:avLst/>
              <a:gdLst/>
              <a:ahLst/>
              <a:cxnLst/>
              <a:rect l="l" t="t" r="r" b="b"/>
              <a:pathLst>
                <a:path w="1475" h="432" extrusionOk="0">
                  <a:moveTo>
                    <a:pt x="745" y="1"/>
                  </a:moveTo>
                  <a:cubicBezTo>
                    <a:pt x="548" y="1"/>
                    <a:pt x="335" y="61"/>
                    <a:pt x="168" y="168"/>
                  </a:cubicBezTo>
                  <a:cubicBezTo>
                    <a:pt x="47" y="259"/>
                    <a:pt x="1" y="350"/>
                    <a:pt x="16" y="365"/>
                  </a:cubicBezTo>
                  <a:cubicBezTo>
                    <a:pt x="22" y="373"/>
                    <a:pt x="33" y="377"/>
                    <a:pt x="47" y="377"/>
                  </a:cubicBezTo>
                  <a:cubicBezTo>
                    <a:pt x="137" y="377"/>
                    <a:pt x="381" y="243"/>
                    <a:pt x="702" y="243"/>
                  </a:cubicBezTo>
                  <a:cubicBezTo>
                    <a:pt x="716" y="243"/>
                    <a:pt x="731" y="243"/>
                    <a:pt x="745" y="244"/>
                  </a:cubicBezTo>
                  <a:cubicBezTo>
                    <a:pt x="1104" y="244"/>
                    <a:pt x="1350" y="432"/>
                    <a:pt x="1426" y="432"/>
                  </a:cubicBezTo>
                  <a:cubicBezTo>
                    <a:pt x="1434" y="432"/>
                    <a:pt x="1440" y="430"/>
                    <a:pt x="1444" y="426"/>
                  </a:cubicBezTo>
                  <a:cubicBezTo>
                    <a:pt x="1475" y="396"/>
                    <a:pt x="1429" y="304"/>
                    <a:pt x="1307" y="213"/>
                  </a:cubicBezTo>
                  <a:cubicBezTo>
                    <a:pt x="1155" y="92"/>
                    <a:pt x="958" y="16"/>
                    <a:pt x="7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1"/>
            <p:cNvSpPr/>
            <p:nvPr/>
          </p:nvSpPr>
          <p:spPr>
            <a:xfrm>
              <a:off x="5824016" y="1983290"/>
              <a:ext cx="49678" cy="48484"/>
            </a:xfrm>
            <a:custGeom>
              <a:avLst/>
              <a:gdLst/>
              <a:ahLst/>
              <a:cxnLst/>
              <a:rect l="l" t="t" r="r" b="b"/>
              <a:pathLst>
                <a:path w="624" h="609" extrusionOk="0">
                  <a:moveTo>
                    <a:pt x="320" y="1"/>
                  </a:moveTo>
                  <a:cubicBezTo>
                    <a:pt x="152" y="1"/>
                    <a:pt x="1" y="137"/>
                    <a:pt x="1" y="305"/>
                  </a:cubicBezTo>
                  <a:cubicBezTo>
                    <a:pt x="1" y="472"/>
                    <a:pt x="137" y="608"/>
                    <a:pt x="304" y="608"/>
                  </a:cubicBezTo>
                  <a:cubicBezTo>
                    <a:pt x="471" y="608"/>
                    <a:pt x="608" y="487"/>
                    <a:pt x="623" y="320"/>
                  </a:cubicBezTo>
                  <a:cubicBezTo>
                    <a:pt x="623" y="137"/>
                    <a:pt x="487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1"/>
            <p:cNvSpPr/>
            <p:nvPr/>
          </p:nvSpPr>
          <p:spPr>
            <a:xfrm>
              <a:off x="5134655" y="1401491"/>
              <a:ext cx="931307" cy="645976"/>
            </a:xfrm>
            <a:custGeom>
              <a:avLst/>
              <a:gdLst/>
              <a:ahLst/>
              <a:cxnLst/>
              <a:rect l="l" t="t" r="r" b="b"/>
              <a:pathLst>
                <a:path w="11698" h="8114" extrusionOk="0">
                  <a:moveTo>
                    <a:pt x="5637" y="0"/>
                  </a:moveTo>
                  <a:cubicBezTo>
                    <a:pt x="4772" y="0"/>
                    <a:pt x="3951" y="403"/>
                    <a:pt x="3434" y="1111"/>
                  </a:cubicBezTo>
                  <a:cubicBezTo>
                    <a:pt x="3308" y="1095"/>
                    <a:pt x="3183" y="1087"/>
                    <a:pt x="3059" y="1087"/>
                  </a:cubicBezTo>
                  <a:cubicBezTo>
                    <a:pt x="2238" y="1087"/>
                    <a:pt x="1464" y="1430"/>
                    <a:pt x="897" y="2037"/>
                  </a:cubicBezTo>
                  <a:cubicBezTo>
                    <a:pt x="137" y="2858"/>
                    <a:pt x="0" y="4787"/>
                    <a:pt x="821" y="6458"/>
                  </a:cubicBezTo>
                  <a:lnTo>
                    <a:pt x="1018" y="7506"/>
                  </a:lnTo>
                  <a:cubicBezTo>
                    <a:pt x="1277" y="7506"/>
                    <a:pt x="1504" y="7521"/>
                    <a:pt x="1671" y="7658"/>
                  </a:cubicBezTo>
                  <a:cubicBezTo>
                    <a:pt x="1852" y="7826"/>
                    <a:pt x="1956" y="8113"/>
                    <a:pt x="2196" y="8113"/>
                  </a:cubicBezTo>
                  <a:cubicBezTo>
                    <a:pt x="2239" y="8113"/>
                    <a:pt x="2287" y="8104"/>
                    <a:pt x="2340" y="8083"/>
                  </a:cubicBezTo>
                  <a:cubicBezTo>
                    <a:pt x="2522" y="8008"/>
                    <a:pt x="2689" y="7628"/>
                    <a:pt x="2750" y="7445"/>
                  </a:cubicBezTo>
                  <a:cubicBezTo>
                    <a:pt x="3160" y="6200"/>
                    <a:pt x="3297" y="4893"/>
                    <a:pt x="3145" y="3587"/>
                  </a:cubicBezTo>
                  <a:cubicBezTo>
                    <a:pt x="3403" y="3313"/>
                    <a:pt x="3707" y="3101"/>
                    <a:pt x="4041" y="2934"/>
                  </a:cubicBezTo>
                  <a:lnTo>
                    <a:pt x="4041" y="2934"/>
                  </a:lnTo>
                  <a:lnTo>
                    <a:pt x="4026" y="2964"/>
                  </a:lnTo>
                  <a:cubicBezTo>
                    <a:pt x="4437" y="2817"/>
                    <a:pt x="4893" y="2677"/>
                    <a:pt x="5331" y="2677"/>
                  </a:cubicBezTo>
                  <a:cubicBezTo>
                    <a:pt x="5573" y="2677"/>
                    <a:pt x="5810" y="2719"/>
                    <a:pt x="6031" y="2827"/>
                  </a:cubicBezTo>
                  <a:cubicBezTo>
                    <a:pt x="6502" y="3055"/>
                    <a:pt x="6791" y="3556"/>
                    <a:pt x="7140" y="3951"/>
                  </a:cubicBezTo>
                  <a:cubicBezTo>
                    <a:pt x="7809" y="4696"/>
                    <a:pt x="8751" y="5136"/>
                    <a:pt x="9753" y="5167"/>
                  </a:cubicBezTo>
                  <a:cubicBezTo>
                    <a:pt x="9784" y="5820"/>
                    <a:pt x="9738" y="6747"/>
                    <a:pt x="9768" y="7400"/>
                  </a:cubicBezTo>
                  <a:lnTo>
                    <a:pt x="10331" y="6352"/>
                  </a:lnTo>
                  <a:cubicBezTo>
                    <a:pt x="10376" y="6276"/>
                    <a:pt x="10407" y="6200"/>
                    <a:pt x="10452" y="6124"/>
                  </a:cubicBezTo>
                  <a:lnTo>
                    <a:pt x="10467" y="6093"/>
                  </a:lnTo>
                  <a:cubicBezTo>
                    <a:pt x="10558" y="6017"/>
                    <a:pt x="10634" y="5866"/>
                    <a:pt x="10802" y="5668"/>
                  </a:cubicBezTo>
                  <a:cubicBezTo>
                    <a:pt x="11136" y="5273"/>
                    <a:pt x="11227" y="4726"/>
                    <a:pt x="11029" y="4255"/>
                  </a:cubicBezTo>
                  <a:cubicBezTo>
                    <a:pt x="11546" y="3891"/>
                    <a:pt x="11698" y="3207"/>
                    <a:pt x="11394" y="2645"/>
                  </a:cubicBezTo>
                  <a:cubicBezTo>
                    <a:pt x="11164" y="2261"/>
                    <a:pt x="10751" y="2044"/>
                    <a:pt x="10323" y="2044"/>
                  </a:cubicBezTo>
                  <a:cubicBezTo>
                    <a:pt x="10158" y="2044"/>
                    <a:pt x="9990" y="2076"/>
                    <a:pt x="9829" y="2144"/>
                  </a:cubicBezTo>
                  <a:cubicBezTo>
                    <a:pt x="10012" y="1217"/>
                    <a:pt x="9389" y="306"/>
                    <a:pt x="8462" y="123"/>
                  </a:cubicBezTo>
                  <a:cubicBezTo>
                    <a:pt x="8356" y="104"/>
                    <a:pt x="8250" y="95"/>
                    <a:pt x="8145" y="95"/>
                  </a:cubicBezTo>
                  <a:cubicBezTo>
                    <a:pt x="7659" y="95"/>
                    <a:pt x="7189" y="293"/>
                    <a:pt x="6852" y="655"/>
                  </a:cubicBezTo>
                  <a:cubicBezTo>
                    <a:pt x="6806" y="457"/>
                    <a:pt x="6685" y="290"/>
                    <a:pt x="6502" y="184"/>
                  </a:cubicBezTo>
                  <a:cubicBezTo>
                    <a:pt x="6335" y="93"/>
                    <a:pt x="6138" y="32"/>
                    <a:pt x="5940" y="17"/>
                  </a:cubicBezTo>
                  <a:cubicBezTo>
                    <a:pt x="5839" y="6"/>
                    <a:pt x="5737" y="0"/>
                    <a:pt x="5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1"/>
            <p:cNvSpPr/>
            <p:nvPr/>
          </p:nvSpPr>
          <p:spPr>
            <a:xfrm>
              <a:off x="5982445" y="1857505"/>
              <a:ext cx="80" cy="8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1"/>
            <p:cNvSpPr/>
            <p:nvPr/>
          </p:nvSpPr>
          <p:spPr>
            <a:xfrm>
              <a:off x="5749022" y="1614451"/>
              <a:ext cx="220208" cy="113925"/>
            </a:xfrm>
            <a:custGeom>
              <a:avLst/>
              <a:gdLst/>
              <a:ahLst/>
              <a:cxnLst/>
              <a:rect l="l" t="t" r="r" b="b"/>
              <a:pathLst>
                <a:path w="2766" h="1431" extrusionOk="0">
                  <a:moveTo>
                    <a:pt x="2735" y="0"/>
                  </a:moveTo>
                  <a:cubicBezTo>
                    <a:pt x="2720" y="0"/>
                    <a:pt x="2735" y="46"/>
                    <a:pt x="2735" y="137"/>
                  </a:cubicBezTo>
                  <a:cubicBezTo>
                    <a:pt x="2720" y="259"/>
                    <a:pt x="2690" y="380"/>
                    <a:pt x="2629" y="486"/>
                  </a:cubicBezTo>
                  <a:cubicBezTo>
                    <a:pt x="2538" y="654"/>
                    <a:pt x="2371" y="760"/>
                    <a:pt x="2173" y="790"/>
                  </a:cubicBezTo>
                  <a:cubicBezTo>
                    <a:pt x="2144" y="794"/>
                    <a:pt x="2115" y="796"/>
                    <a:pt x="2086" y="796"/>
                  </a:cubicBezTo>
                  <a:cubicBezTo>
                    <a:pt x="1909" y="796"/>
                    <a:pt x="1737" y="725"/>
                    <a:pt x="1608" y="606"/>
                  </a:cubicBezTo>
                  <a:lnTo>
                    <a:pt x="1608" y="606"/>
                  </a:lnTo>
                  <a:cubicBezTo>
                    <a:pt x="1596" y="586"/>
                    <a:pt x="1581" y="566"/>
                    <a:pt x="1565" y="547"/>
                  </a:cubicBezTo>
                  <a:lnTo>
                    <a:pt x="1520" y="578"/>
                  </a:lnTo>
                  <a:cubicBezTo>
                    <a:pt x="1523" y="581"/>
                    <a:pt x="1525" y="584"/>
                    <a:pt x="1528" y="587"/>
                  </a:cubicBezTo>
                  <a:lnTo>
                    <a:pt x="1528" y="587"/>
                  </a:lnTo>
                  <a:lnTo>
                    <a:pt x="1520" y="593"/>
                  </a:lnTo>
                  <a:cubicBezTo>
                    <a:pt x="1596" y="669"/>
                    <a:pt x="1626" y="760"/>
                    <a:pt x="1626" y="866"/>
                  </a:cubicBezTo>
                  <a:cubicBezTo>
                    <a:pt x="1626" y="1003"/>
                    <a:pt x="1565" y="1140"/>
                    <a:pt x="1459" y="1231"/>
                  </a:cubicBezTo>
                  <a:cubicBezTo>
                    <a:pt x="1368" y="1322"/>
                    <a:pt x="1246" y="1368"/>
                    <a:pt x="1110" y="1383"/>
                  </a:cubicBezTo>
                  <a:cubicBezTo>
                    <a:pt x="1088" y="1384"/>
                    <a:pt x="1066" y="1385"/>
                    <a:pt x="1045" y="1385"/>
                  </a:cubicBezTo>
                  <a:cubicBezTo>
                    <a:pt x="851" y="1385"/>
                    <a:pt x="651" y="1325"/>
                    <a:pt x="487" y="1216"/>
                  </a:cubicBezTo>
                  <a:cubicBezTo>
                    <a:pt x="350" y="1140"/>
                    <a:pt x="229" y="1049"/>
                    <a:pt x="122" y="942"/>
                  </a:cubicBezTo>
                  <a:cubicBezTo>
                    <a:pt x="92" y="897"/>
                    <a:pt x="46" y="866"/>
                    <a:pt x="1" y="821"/>
                  </a:cubicBezTo>
                  <a:lnTo>
                    <a:pt x="1" y="821"/>
                  </a:lnTo>
                  <a:cubicBezTo>
                    <a:pt x="31" y="866"/>
                    <a:pt x="77" y="912"/>
                    <a:pt x="107" y="957"/>
                  </a:cubicBezTo>
                  <a:cubicBezTo>
                    <a:pt x="213" y="1064"/>
                    <a:pt x="335" y="1170"/>
                    <a:pt x="456" y="1246"/>
                  </a:cubicBezTo>
                  <a:cubicBezTo>
                    <a:pt x="634" y="1369"/>
                    <a:pt x="836" y="1431"/>
                    <a:pt x="1052" y="1431"/>
                  </a:cubicBezTo>
                  <a:cubicBezTo>
                    <a:pt x="1076" y="1431"/>
                    <a:pt x="1101" y="1430"/>
                    <a:pt x="1125" y="1428"/>
                  </a:cubicBezTo>
                  <a:cubicBezTo>
                    <a:pt x="1262" y="1413"/>
                    <a:pt x="1398" y="1368"/>
                    <a:pt x="1505" y="1276"/>
                  </a:cubicBezTo>
                  <a:cubicBezTo>
                    <a:pt x="1611" y="1170"/>
                    <a:pt x="1672" y="1018"/>
                    <a:pt x="1672" y="866"/>
                  </a:cubicBezTo>
                  <a:cubicBezTo>
                    <a:pt x="1679" y="809"/>
                    <a:pt x="1672" y="755"/>
                    <a:pt x="1656" y="704"/>
                  </a:cubicBezTo>
                  <a:lnTo>
                    <a:pt x="1656" y="704"/>
                  </a:lnTo>
                  <a:cubicBezTo>
                    <a:pt x="1779" y="795"/>
                    <a:pt x="1927" y="846"/>
                    <a:pt x="2075" y="846"/>
                  </a:cubicBezTo>
                  <a:cubicBezTo>
                    <a:pt x="2113" y="846"/>
                    <a:pt x="2151" y="843"/>
                    <a:pt x="2188" y="836"/>
                  </a:cubicBezTo>
                  <a:cubicBezTo>
                    <a:pt x="2295" y="821"/>
                    <a:pt x="2401" y="775"/>
                    <a:pt x="2477" y="714"/>
                  </a:cubicBezTo>
                  <a:cubicBezTo>
                    <a:pt x="2553" y="654"/>
                    <a:pt x="2614" y="593"/>
                    <a:pt x="2659" y="502"/>
                  </a:cubicBezTo>
                  <a:cubicBezTo>
                    <a:pt x="2720" y="395"/>
                    <a:pt x="2765" y="259"/>
                    <a:pt x="2750" y="137"/>
                  </a:cubicBezTo>
                  <a:cubicBezTo>
                    <a:pt x="2750" y="92"/>
                    <a:pt x="2750" y="61"/>
                    <a:pt x="2735" y="31"/>
                  </a:cubicBezTo>
                  <a:cubicBezTo>
                    <a:pt x="2735" y="16"/>
                    <a:pt x="2735" y="0"/>
                    <a:pt x="27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1"/>
            <p:cNvSpPr/>
            <p:nvPr/>
          </p:nvSpPr>
          <p:spPr>
            <a:xfrm>
              <a:off x="5682546" y="1474176"/>
              <a:ext cx="159703" cy="131281"/>
            </a:xfrm>
            <a:custGeom>
              <a:avLst/>
              <a:gdLst/>
              <a:ahLst/>
              <a:cxnLst/>
              <a:rect l="l" t="t" r="r" b="b"/>
              <a:pathLst>
                <a:path w="2006" h="1649" extrusionOk="0">
                  <a:moveTo>
                    <a:pt x="1565" y="0"/>
                  </a:moveTo>
                  <a:cubicBezTo>
                    <a:pt x="1565" y="15"/>
                    <a:pt x="1610" y="31"/>
                    <a:pt x="1671" y="106"/>
                  </a:cubicBezTo>
                  <a:cubicBezTo>
                    <a:pt x="1762" y="182"/>
                    <a:pt x="1838" y="289"/>
                    <a:pt x="1884" y="410"/>
                  </a:cubicBezTo>
                  <a:cubicBezTo>
                    <a:pt x="1960" y="593"/>
                    <a:pt x="1929" y="790"/>
                    <a:pt x="1823" y="942"/>
                  </a:cubicBezTo>
                  <a:cubicBezTo>
                    <a:pt x="1762" y="1033"/>
                    <a:pt x="1671" y="1109"/>
                    <a:pt x="1565" y="1124"/>
                  </a:cubicBezTo>
                  <a:cubicBezTo>
                    <a:pt x="1532" y="1132"/>
                    <a:pt x="1501" y="1136"/>
                    <a:pt x="1470" y="1136"/>
                  </a:cubicBezTo>
                  <a:cubicBezTo>
                    <a:pt x="1386" y="1136"/>
                    <a:pt x="1308" y="1108"/>
                    <a:pt x="1231" y="1064"/>
                  </a:cubicBezTo>
                  <a:cubicBezTo>
                    <a:pt x="1209" y="1042"/>
                    <a:pt x="1195" y="1028"/>
                    <a:pt x="1178" y="1011"/>
                  </a:cubicBezTo>
                  <a:lnTo>
                    <a:pt x="1178" y="1011"/>
                  </a:lnTo>
                  <a:cubicBezTo>
                    <a:pt x="1175" y="1003"/>
                    <a:pt x="1173" y="995"/>
                    <a:pt x="1170" y="988"/>
                  </a:cubicBezTo>
                  <a:lnTo>
                    <a:pt x="1170" y="988"/>
                  </a:lnTo>
                  <a:lnTo>
                    <a:pt x="1161" y="994"/>
                  </a:lnTo>
                  <a:lnTo>
                    <a:pt x="1161" y="994"/>
                  </a:lnTo>
                  <a:cubicBezTo>
                    <a:pt x="1159" y="992"/>
                    <a:pt x="1157" y="990"/>
                    <a:pt x="1155" y="988"/>
                  </a:cubicBezTo>
                  <a:lnTo>
                    <a:pt x="1033" y="820"/>
                  </a:lnTo>
                  <a:lnTo>
                    <a:pt x="1033" y="820"/>
                  </a:lnTo>
                  <a:lnTo>
                    <a:pt x="1109" y="1018"/>
                  </a:lnTo>
                  <a:cubicBezTo>
                    <a:pt x="1155" y="1109"/>
                    <a:pt x="1155" y="1231"/>
                    <a:pt x="1109" y="1322"/>
                  </a:cubicBezTo>
                  <a:cubicBezTo>
                    <a:pt x="1064" y="1428"/>
                    <a:pt x="988" y="1504"/>
                    <a:pt x="896" y="1550"/>
                  </a:cubicBezTo>
                  <a:cubicBezTo>
                    <a:pt x="820" y="1588"/>
                    <a:pt x="733" y="1607"/>
                    <a:pt x="646" y="1607"/>
                  </a:cubicBezTo>
                  <a:cubicBezTo>
                    <a:pt x="558" y="1607"/>
                    <a:pt x="471" y="1588"/>
                    <a:pt x="395" y="1550"/>
                  </a:cubicBezTo>
                  <a:cubicBezTo>
                    <a:pt x="274" y="1504"/>
                    <a:pt x="182" y="1443"/>
                    <a:pt x="91" y="1352"/>
                  </a:cubicBezTo>
                  <a:cubicBezTo>
                    <a:pt x="31" y="1292"/>
                    <a:pt x="1" y="1262"/>
                    <a:pt x="0" y="1261"/>
                  </a:cubicBezTo>
                  <a:lnTo>
                    <a:pt x="0" y="1261"/>
                  </a:lnTo>
                  <a:cubicBezTo>
                    <a:pt x="31" y="1291"/>
                    <a:pt x="46" y="1337"/>
                    <a:pt x="76" y="1367"/>
                  </a:cubicBezTo>
                  <a:cubicBezTo>
                    <a:pt x="167" y="1459"/>
                    <a:pt x="258" y="1534"/>
                    <a:pt x="380" y="1580"/>
                  </a:cubicBezTo>
                  <a:cubicBezTo>
                    <a:pt x="463" y="1626"/>
                    <a:pt x="555" y="1648"/>
                    <a:pt x="648" y="1648"/>
                  </a:cubicBezTo>
                  <a:cubicBezTo>
                    <a:pt x="741" y="1648"/>
                    <a:pt x="836" y="1626"/>
                    <a:pt x="927" y="1580"/>
                  </a:cubicBezTo>
                  <a:cubicBezTo>
                    <a:pt x="1018" y="1534"/>
                    <a:pt x="1109" y="1459"/>
                    <a:pt x="1155" y="1352"/>
                  </a:cubicBezTo>
                  <a:cubicBezTo>
                    <a:pt x="1186" y="1270"/>
                    <a:pt x="1203" y="1187"/>
                    <a:pt x="1196" y="1105"/>
                  </a:cubicBezTo>
                  <a:lnTo>
                    <a:pt x="1196" y="1105"/>
                  </a:lnTo>
                  <a:cubicBezTo>
                    <a:pt x="1197" y="1106"/>
                    <a:pt x="1199" y="1108"/>
                    <a:pt x="1200" y="1109"/>
                  </a:cubicBezTo>
                  <a:cubicBezTo>
                    <a:pt x="1289" y="1154"/>
                    <a:pt x="1386" y="1182"/>
                    <a:pt x="1480" y="1182"/>
                  </a:cubicBezTo>
                  <a:cubicBezTo>
                    <a:pt x="1514" y="1182"/>
                    <a:pt x="1547" y="1178"/>
                    <a:pt x="1580" y="1170"/>
                  </a:cubicBezTo>
                  <a:cubicBezTo>
                    <a:pt x="1702" y="1140"/>
                    <a:pt x="1808" y="1079"/>
                    <a:pt x="1869" y="972"/>
                  </a:cubicBezTo>
                  <a:cubicBezTo>
                    <a:pt x="1990" y="805"/>
                    <a:pt x="2005" y="577"/>
                    <a:pt x="1929" y="395"/>
                  </a:cubicBezTo>
                  <a:cubicBezTo>
                    <a:pt x="1869" y="274"/>
                    <a:pt x="1793" y="167"/>
                    <a:pt x="1686" y="76"/>
                  </a:cubicBezTo>
                  <a:cubicBezTo>
                    <a:pt x="1656" y="61"/>
                    <a:pt x="1626" y="46"/>
                    <a:pt x="1595" y="15"/>
                  </a:cubicBezTo>
                  <a:cubicBezTo>
                    <a:pt x="1580" y="0"/>
                    <a:pt x="1565" y="0"/>
                    <a:pt x="15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1"/>
            <p:cNvSpPr/>
            <p:nvPr/>
          </p:nvSpPr>
          <p:spPr>
            <a:xfrm>
              <a:off x="6573883" y="2383656"/>
              <a:ext cx="396709" cy="312240"/>
            </a:xfrm>
            <a:custGeom>
              <a:avLst/>
              <a:gdLst/>
              <a:ahLst/>
              <a:cxnLst/>
              <a:rect l="l" t="t" r="r" b="b"/>
              <a:pathLst>
                <a:path w="4983" h="3922" extrusionOk="0">
                  <a:moveTo>
                    <a:pt x="4983" y="0"/>
                  </a:moveTo>
                  <a:lnTo>
                    <a:pt x="3935" y="243"/>
                  </a:lnTo>
                  <a:lnTo>
                    <a:pt x="243" y="3069"/>
                  </a:lnTo>
                  <a:cubicBezTo>
                    <a:pt x="31" y="3221"/>
                    <a:pt x="0" y="3524"/>
                    <a:pt x="152" y="3737"/>
                  </a:cubicBezTo>
                  <a:cubicBezTo>
                    <a:pt x="167" y="3737"/>
                    <a:pt x="167" y="3752"/>
                    <a:pt x="182" y="3752"/>
                  </a:cubicBezTo>
                  <a:cubicBezTo>
                    <a:pt x="276" y="3863"/>
                    <a:pt x="404" y="3922"/>
                    <a:pt x="535" y="3922"/>
                  </a:cubicBezTo>
                  <a:cubicBezTo>
                    <a:pt x="638" y="3922"/>
                    <a:pt x="743" y="3886"/>
                    <a:pt x="836" y="3813"/>
                  </a:cubicBezTo>
                  <a:lnTo>
                    <a:pt x="4482" y="972"/>
                  </a:lnTo>
                  <a:lnTo>
                    <a:pt x="49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1"/>
            <p:cNvSpPr/>
            <p:nvPr/>
          </p:nvSpPr>
          <p:spPr>
            <a:xfrm>
              <a:off x="6878639" y="2392095"/>
              <a:ext cx="75075" cy="69104"/>
            </a:xfrm>
            <a:custGeom>
              <a:avLst/>
              <a:gdLst/>
              <a:ahLst/>
              <a:cxnLst/>
              <a:rect l="l" t="t" r="r" b="b"/>
              <a:pathLst>
                <a:path w="943" h="868" extrusionOk="0">
                  <a:moveTo>
                    <a:pt x="684" y="0"/>
                  </a:moveTo>
                  <a:lnTo>
                    <a:pt x="107" y="137"/>
                  </a:lnTo>
                  <a:cubicBezTo>
                    <a:pt x="0" y="335"/>
                    <a:pt x="198" y="350"/>
                    <a:pt x="198" y="350"/>
                  </a:cubicBezTo>
                  <a:cubicBezTo>
                    <a:pt x="183" y="380"/>
                    <a:pt x="183" y="411"/>
                    <a:pt x="183" y="441"/>
                  </a:cubicBezTo>
                  <a:cubicBezTo>
                    <a:pt x="197" y="538"/>
                    <a:pt x="287" y="610"/>
                    <a:pt x="383" y="610"/>
                  </a:cubicBezTo>
                  <a:cubicBezTo>
                    <a:pt x="392" y="610"/>
                    <a:pt x="401" y="609"/>
                    <a:pt x="411" y="608"/>
                  </a:cubicBezTo>
                  <a:cubicBezTo>
                    <a:pt x="411" y="623"/>
                    <a:pt x="411" y="654"/>
                    <a:pt x="411" y="669"/>
                  </a:cubicBezTo>
                  <a:cubicBezTo>
                    <a:pt x="425" y="781"/>
                    <a:pt x="517" y="868"/>
                    <a:pt x="627" y="868"/>
                  </a:cubicBezTo>
                  <a:cubicBezTo>
                    <a:pt x="636" y="868"/>
                    <a:pt x="645" y="867"/>
                    <a:pt x="654" y="866"/>
                  </a:cubicBezTo>
                  <a:lnTo>
                    <a:pt x="942" y="304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1"/>
            <p:cNvSpPr/>
            <p:nvPr/>
          </p:nvSpPr>
          <p:spPr>
            <a:xfrm>
              <a:off x="6593229" y="2613414"/>
              <a:ext cx="64168" cy="72607"/>
            </a:xfrm>
            <a:custGeom>
              <a:avLst/>
              <a:gdLst/>
              <a:ahLst/>
              <a:cxnLst/>
              <a:rect l="l" t="t" r="r" b="b"/>
              <a:pathLst>
                <a:path w="806" h="912" extrusionOk="0">
                  <a:moveTo>
                    <a:pt x="228" y="0"/>
                  </a:moveTo>
                  <a:lnTo>
                    <a:pt x="0" y="168"/>
                  </a:lnTo>
                  <a:lnTo>
                    <a:pt x="608" y="912"/>
                  </a:lnTo>
                  <a:lnTo>
                    <a:pt x="805" y="76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1"/>
            <p:cNvSpPr/>
            <p:nvPr/>
          </p:nvSpPr>
          <p:spPr>
            <a:xfrm>
              <a:off x="6561782" y="2421073"/>
              <a:ext cx="489856" cy="977323"/>
            </a:xfrm>
            <a:custGeom>
              <a:avLst/>
              <a:gdLst/>
              <a:ahLst/>
              <a:cxnLst/>
              <a:rect l="l" t="t" r="r" b="b"/>
              <a:pathLst>
                <a:path w="6153" h="12276" extrusionOk="0">
                  <a:moveTo>
                    <a:pt x="3397" y="1"/>
                  </a:moveTo>
                  <a:cubicBezTo>
                    <a:pt x="3102" y="1"/>
                    <a:pt x="2203" y="1064"/>
                    <a:pt x="2203" y="1064"/>
                  </a:cubicBezTo>
                  <a:cubicBezTo>
                    <a:pt x="1778" y="1551"/>
                    <a:pt x="2279" y="3510"/>
                    <a:pt x="2279" y="3510"/>
                  </a:cubicBezTo>
                  <a:lnTo>
                    <a:pt x="2720" y="4877"/>
                  </a:lnTo>
                  <a:lnTo>
                    <a:pt x="0" y="9632"/>
                  </a:lnTo>
                  <a:lnTo>
                    <a:pt x="122" y="9648"/>
                  </a:lnTo>
                  <a:lnTo>
                    <a:pt x="2051" y="12276"/>
                  </a:lnTo>
                  <a:lnTo>
                    <a:pt x="3555" y="11668"/>
                  </a:lnTo>
                  <a:cubicBezTo>
                    <a:pt x="4102" y="9602"/>
                    <a:pt x="4725" y="8690"/>
                    <a:pt x="4907" y="7278"/>
                  </a:cubicBezTo>
                  <a:cubicBezTo>
                    <a:pt x="5074" y="5865"/>
                    <a:pt x="5682" y="4908"/>
                    <a:pt x="5849" y="4452"/>
                  </a:cubicBezTo>
                  <a:cubicBezTo>
                    <a:pt x="6016" y="3996"/>
                    <a:pt x="6153" y="2204"/>
                    <a:pt x="6107" y="1824"/>
                  </a:cubicBezTo>
                  <a:cubicBezTo>
                    <a:pt x="6062" y="1444"/>
                    <a:pt x="5545" y="1186"/>
                    <a:pt x="5545" y="1186"/>
                  </a:cubicBezTo>
                  <a:cubicBezTo>
                    <a:pt x="5431" y="791"/>
                    <a:pt x="5028" y="759"/>
                    <a:pt x="4901" y="759"/>
                  </a:cubicBezTo>
                  <a:cubicBezTo>
                    <a:pt x="4876" y="759"/>
                    <a:pt x="4861" y="761"/>
                    <a:pt x="4861" y="761"/>
                  </a:cubicBezTo>
                  <a:cubicBezTo>
                    <a:pt x="4786" y="624"/>
                    <a:pt x="4710" y="518"/>
                    <a:pt x="4618" y="396"/>
                  </a:cubicBezTo>
                  <a:cubicBezTo>
                    <a:pt x="4551" y="312"/>
                    <a:pt x="4366" y="293"/>
                    <a:pt x="4215" y="293"/>
                  </a:cubicBezTo>
                  <a:cubicBezTo>
                    <a:pt x="4095" y="293"/>
                    <a:pt x="3996" y="305"/>
                    <a:pt x="3996" y="305"/>
                  </a:cubicBezTo>
                  <a:cubicBezTo>
                    <a:pt x="3935" y="77"/>
                    <a:pt x="3692" y="16"/>
                    <a:pt x="3403" y="1"/>
                  </a:cubicBezTo>
                  <a:cubicBezTo>
                    <a:pt x="3401" y="1"/>
                    <a:pt x="3399" y="1"/>
                    <a:pt x="3397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1"/>
            <p:cNvSpPr/>
            <p:nvPr/>
          </p:nvSpPr>
          <p:spPr>
            <a:xfrm>
              <a:off x="6836285" y="2442887"/>
              <a:ext cx="42433" cy="64168"/>
            </a:xfrm>
            <a:custGeom>
              <a:avLst/>
              <a:gdLst/>
              <a:ahLst/>
              <a:cxnLst/>
              <a:rect l="l" t="t" r="r" b="b"/>
              <a:pathLst>
                <a:path w="533" h="806" extrusionOk="0">
                  <a:moveTo>
                    <a:pt x="517" y="0"/>
                  </a:moveTo>
                  <a:cubicBezTo>
                    <a:pt x="198" y="152"/>
                    <a:pt x="16" y="456"/>
                    <a:pt x="1" y="806"/>
                  </a:cubicBezTo>
                  <a:cubicBezTo>
                    <a:pt x="31" y="806"/>
                    <a:pt x="61" y="593"/>
                    <a:pt x="198" y="365"/>
                  </a:cubicBezTo>
                  <a:cubicBezTo>
                    <a:pt x="335" y="137"/>
                    <a:pt x="532" y="16"/>
                    <a:pt x="517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1"/>
            <p:cNvSpPr/>
            <p:nvPr/>
          </p:nvSpPr>
          <p:spPr>
            <a:xfrm>
              <a:off x="6904035" y="2481578"/>
              <a:ext cx="43628" cy="58117"/>
            </a:xfrm>
            <a:custGeom>
              <a:avLst/>
              <a:gdLst/>
              <a:ahLst/>
              <a:cxnLst/>
              <a:rect l="l" t="t" r="r" b="b"/>
              <a:pathLst>
                <a:path w="548" h="730" extrusionOk="0">
                  <a:moveTo>
                    <a:pt x="532" y="1"/>
                  </a:moveTo>
                  <a:lnTo>
                    <a:pt x="532" y="1"/>
                  </a:lnTo>
                  <a:cubicBezTo>
                    <a:pt x="380" y="46"/>
                    <a:pt x="259" y="152"/>
                    <a:pt x="168" y="289"/>
                  </a:cubicBezTo>
                  <a:cubicBezTo>
                    <a:pt x="16" y="502"/>
                    <a:pt x="0" y="730"/>
                    <a:pt x="16" y="730"/>
                  </a:cubicBezTo>
                  <a:cubicBezTo>
                    <a:pt x="31" y="730"/>
                    <a:pt x="76" y="532"/>
                    <a:pt x="228" y="320"/>
                  </a:cubicBezTo>
                  <a:cubicBezTo>
                    <a:pt x="365" y="122"/>
                    <a:pt x="547" y="16"/>
                    <a:pt x="532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1"/>
            <p:cNvSpPr/>
            <p:nvPr/>
          </p:nvSpPr>
          <p:spPr>
            <a:xfrm>
              <a:off x="6965734" y="2514218"/>
              <a:ext cx="36303" cy="52067"/>
            </a:xfrm>
            <a:custGeom>
              <a:avLst/>
              <a:gdLst/>
              <a:ahLst/>
              <a:cxnLst/>
              <a:rect l="l" t="t" r="r" b="b"/>
              <a:pathLst>
                <a:path w="456" h="654" extrusionOk="0">
                  <a:moveTo>
                    <a:pt x="456" y="1"/>
                  </a:moveTo>
                  <a:cubicBezTo>
                    <a:pt x="319" y="62"/>
                    <a:pt x="228" y="153"/>
                    <a:pt x="152" y="274"/>
                  </a:cubicBezTo>
                  <a:cubicBezTo>
                    <a:pt x="61" y="381"/>
                    <a:pt x="15" y="517"/>
                    <a:pt x="0" y="654"/>
                  </a:cubicBezTo>
                  <a:cubicBezTo>
                    <a:pt x="15" y="654"/>
                    <a:pt x="76" y="487"/>
                    <a:pt x="198" y="305"/>
                  </a:cubicBezTo>
                  <a:cubicBezTo>
                    <a:pt x="319" y="137"/>
                    <a:pt x="456" y="16"/>
                    <a:pt x="456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1"/>
            <p:cNvSpPr/>
            <p:nvPr/>
          </p:nvSpPr>
          <p:spPr>
            <a:xfrm>
              <a:off x="6750463" y="2517642"/>
              <a:ext cx="48404" cy="12420"/>
            </a:xfrm>
            <a:custGeom>
              <a:avLst/>
              <a:gdLst/>
              <a:ahLst/>
              <a:cxnLst/>
              <a:rect l="l" t="t" r="r" b="b"/>
              <a:pathLst>
                <a:path w="608" h="156" extrusionOk="0">
                  <a:moveTo>
                    <a:pt x="330" y="0"/>
                  </a:moveTo>
                  <a:cubicBezTo>
                    <a:pt x="241" y="0"/>
                    <a:pt x="154" y="28"/>
                    <a:pt x="76" y="79"/>
                  </a:cubicBezTo>
                  <a:cubicBezTo>
                    <a:pt x="15" y="110"/>
                    <a:pt x="0" y="155"/>
                    <a:pt x="0" y="155"/>
                  </a:cubicBezTo>
                  <a:cubicBezTo>
                    <a:pt x="106" y="110"/>
                    <a:pt x="198" y="79"/>
                    <a:pt x="304" y="64"/>
                  </a:cubicBezTo>
                  <a:cubicBezTo>
                    <a:pt x="410" y="64"/>
                    <a:pt x="501" y="79"/>
                    <a:pt x="608" y="110"/>
                  </a:cubicBezTo>
                  <a:cubicBezTo>
                    <a:pt x="608" y="110"/>
                    <a:pt x="577" y="79"/>
                    <a:pt x="532" y="49"/>
                  </a:cubicBezTo>
                  <a:cubicBezTo>
                    <a:pt x="466" y="16"/>
                    <a:pt x="398" y="0"/>
                    <a:pt x="33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1"/>
            <p:cNvSpPr/>
            <p:nvPr/>
          </p:nvSpPr>
          <p:spPr>
            <a:xfrm>
              <a:off x="6841141" y="2545983"/>
              <a:ext cx="43628" cy="34870"/>
            </a:xfrm>
            <a:custGeom>
              <a:avLst/>
              <a:gdLst/>
              <a:ahLst/>
              <a:cxnLst/>
              <a:rect l="l" t="t" r="r" b="b"/>
              <a:pathLst>
                <a:path w="548" h="438" extrusionOk="0">
                  <a:moveTo>
                    <a:pt x="31" y="1"/>
                  </a:moveTo>
                  <a:cubicBezTo>
                    <a:pt x="12" y="1"/>
                    <a:pt x="0" y="4"/>
                    <a:pt x="0" y="12"/>
                  </a:cubicBezTo>
                  <a:cubicBezTo>
                    <a:pt x="0" y="42"/>
                    <a:pt x="168" y="42"/>
                    <a:pt x="319" y="164"/>
                  </a:cubicBezTo>
                  <a:cubicBezTo>
                    <a:pt x="411" y="240"/>
                    <a:pt x="487" y="331"/>
                    <a:pt x="547" y="437"/>
                  </a:cubicBezTo>
                  <a:cubicBezTo>
                    <a:pt x="547" y="422"/>
                    <a:pt x="547" y="392"/>
                    <a:pt x="517" y="316"/>
                  </a:cubicBezTo>
                  <a:cubicBezTo>
                    <a:pt x="456" y="149"/>
                    <a:pt x="289" y="42"/>
                    <a:pt x="107" y="12"/>
                  </a:cubicBezTo>
                  <a:cubicBezTo>
                    <a:pt x="76" y="4"/>
                    <a:pt x="50" y="1"/>
                    <a:pt x="31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1"/>
            <p:cNvSpPr/>
            <p:nvPr/>
          </p:nvSpPr>
          <p:spPr>
            <a:xfrm>
              <a:off x="6913668" y="2578305"/>
              <a:ext cx="56923" cy="20779"/>
            </a:xfrm>
            <a:custGeom>
              <a:avLst/>
              <a:gdLst/>
              <a:ahLst/>
              <a:cxnLst/>
              <a:rect l="l" t="t" r="r" b="b"/>
              <a:pathLst>
                <a:path w="715" h="261" extrusionOk="0">
                  <a:moveTo>
                    <a:pt x="240" y="1"/>
                  </a:moveTo>
                  <a:cubicBezTo>
                    <a:pt x="196" y="1"/>
                    <a:pt x="152" y="6"/>
                    <a:pt x="107" y="16"/>
                  </a:cubicBezTo>
                  <a:cubicBezTo>
                    <a:pt x="31" y="31"/>
                    <a:pt x="1" y="62"/>
                    <a:pt x="1" y="62"/>
                  </a:cubicBezTo>
                  <a:cubicBezTo>
                    <a:pt x="37" y="57"/>
                    <a:pt x="73" y="55"/>
                    <a:pt x="111" y="55"/>
                  </a:cubicBezTo>
                  <a:cubicBezTo>
                    <a:pt x="201" y="55"/>
                    <a:pt x="295" y="66"/>
                    <a:pt x="381" y="77"/>
                  </a:cubicBezTo>
                  <a:cubicBezTo>
                    <a:pt x="568" y="134"/>
                    <a:pt x="687" y="260"/>
                    <a:pt x="712" y="260"/>
                  </a:cubicBezTo>
                  <a:cubicBezTo>
                    <a:pt x="713" y="260"/>
                    <a:pt x="714" y="260"/>
                    <a:pt x="715" y="259"/>
                  </a:cubicBezTo>
                  <a:cubicBezTo>
                    <a:pt x="715" y="244"/>
                    <a:pt x="700" y="214"/>
                    <a:pt x="639" y="153"/>
                  </a:cubicBezTo>
                  <a:cubicBezTo>
                    <a:pt x="533" y="59"/>
                    <a:pt x="391" y="1"/>
                    <a:pt x="240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1"/>
            <p:cNvSpPr/>
            <p:nvPr/>
          </p:nvSpPr>
          <p:spPr>
            <a:xfrm>
              <a:off x="4691714" y="3021124"/>
              <a:ext cx="281908" cy="1033848"/>
            </a:xfrm>
            <a:custGeom>
              <a:avLst/>
              <a:gdLst/>
              <a:ahLst/>
              <a:cxnLst/>
              <a:rect l="l" t="t" r="r" b="b"/>
              <a:pathLst>
                <a:path w="3541" h="12986" extrusionOk="0">
                  <a:moveTo>
                    <a:pt x="1656" y="0"/>
                  </a:moveTo>
                  <a:cubicBezTo>
                    <a:pt x="1656" y="0"/>
                    <a:pt x="0" y="9465"/>
                    <a:pt x="76" y="10346"/>
                  </a:cubicBezTo>
                  <a:cubicBezTo>
                    <a:pt x="168" y="11227"/>
                    <a:pt x="608" y="12640"/>
                    <a:pt x="1596" y="12883"/>
                  </a:cubicBezTo>
                  <a:cubicBezTo>
                    <a:pt x="1915" y="12951"/>
                    <a:pt x="2241" y="12985"/>
                    <a:pt x="2568" y="12985"/>
                  </a:cubicBezTo>
                  <a:cubicBezTo>
                    <a:pt x="2894" y="12985"/>
                    <a:pt x="3221" y="12951"/>
                    <a:pt x="3540" y="12883"/>
                  </a:cubicBezTo>
                  <a:lnTo>
                    <a:pt x="2340" y="1261"/>
                  </a:lnTo>
                  <a:lnTo>
                    <a:pt x="16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1"/>
            <p:cNvSpPr/>
            <p:nvPr/>
          </p:nvSpPr>
          <p:spPr>
            <a:xfrm>
              <a:off x="4770588" y="2475527"/>
              <a:ext cx="1256683" cy="1866197"/>
            </a:xfrm>
            <a:custGeom>
              <a:avLst/>
              <a:gdLst/>
              <a:ahLst/>
              <a:cxnLst/>
              <a:rect l="l" t="t" r="r" b="b"/>
              <a:pathLst>
                <a:path w="15785" h="23441" extrusionOk="0">
                  <a:moveTo>
                    <a:pt x="7813" y="0"/>
                  </a:moveTo>
                  <a:cubicBezTo>
                    <a:pt x="6997" y="0"/>
                    <a:pt x="5881" y="316"/>
                    <a:pt x="5257" y="806"/>
                  </a:cubicBezTo>
                  <a:lnTo>
                    <a:pt x="5090" y="1854"/>
                  </a:lnTo>
                  <a:cubicBezTo>
                    <a:pt x="5090" y="1854"/>
                    <a:pt x="3085" y="3267"/>
                    <a:pt x="2644" y="3677"/>
                  </a:cubicBezTo>
                  <a:cubicBezTo>
                    <a:pt x="806" y="5424"/>
                    <a:pt x="411" y="6138"/>
                    <a:pt x="198" y="6730"/>
                  </a:cubicBezTo>
                  <a:cubicBezTo>
                    <a:pt x="1" y="7323"/>
                    <a:pt x="1490" y="21010"/>
                    <a:pt x="1490" y="21010"/>
                  </a:cubicBezTo>
                  <a:lnTo>
                    <a:pt x="1793" y="23411"/>
                  </a:lnTo>
                  <a:lnTo>
                    <a:pt x="15785" y="23441"/>
                  </a:lnTo>
                  <a:lnTo>
                    <a:pt x="15785" y="11212"/>
                  </a:lnTo>
                  <a:lnTo>
                    <a:pt x="13688" y="2614"/>
                  </a:lnTo>
                  <a:lnTo>
                    <a:pt x="12382" y="2249"/>
                  </a:lnTo>
                  <a:lnTo>
                    <a:pt x="12124" y="1216"/>
                  </a:lnTo>
                  <a:cubicBezTo>
                    <a:pt x="12124" y="1216"/>
                    <a:pt x="10513" y="31"/>
                    <a:pt x="7870" y="1"/>
                  </a:cubicBezTo>
                  <a:cubicBezTo>
                    <a:pt x="7851" y="0"/>
                    <a:pt x="7832" y="0"/>
                    <a:pt x="78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1"/>
            <p:cNvSpPr/>
            <p:nvPr/>
          </p:nvSpPr>
          <p:spPr>
            <a:xfrm>
              <a:off x="5588205" y="2682915"/>
              <a:ext cx="1353412" cy="1084004"/>
            </a:xfrm>
            <a:custGeom>
              <a:avLst/>
              <a:gdLst/>
              <a:ahLst/>
              <a:cxnLst/>
              <a:rect l="l" t="t" r="r" b="b"/>
              <a:pathLst>
                <a:path w="17000" h="13616" extrusionOk="0">
                  <a:moveTo>
                    <a:pt x="3194" y="0"/>
                  </a:moveTo>
                  <a:cubicBezTo>
                    <a:pt x="2762" y="0"/>
                    <a:pt x="1838" y="39"/>
                    <a:pt x="1838" y="39"/>
                  </a:cubicBezTo>
                  <a:lnTo>
                    <a:pt x="912" y="2029"/>
                  </a:lnTo>
                  <a:cubicBezTo>
                    <a:pt x="0" y="4019"/>
                    <a:pt x="2081" y="7999"/>
                    <a:pt x="2081" y="7999"/>
                  </a:cubicBezTo>
                  <a:lnTo>
                    <a:pt x="5135" y="10172"/>
                  </a:lnTo>
                  <a:cubicBezTo>
                    <a:pt x="5499" y="10612"/>
                    <a:pt x="8082" y="12724"/>
                    <a:pt x="10163" y="13514"/>
                  </a:cubicBezTo>
                  <a:cubicBezTo>
                    <a:pt x="10349" y="13584"/>
                    <a:pt x="10539" y="13616"/>
                    <a:pt x="10731" y="13616"/>
                  </a:cubicBezTo>
                  <a:cubicBezTo>
                    <a:pt x="12877" y="13616"/>
                    <a:pt x="15283" y="9610"/>
                    <a:pt x="15283" y="9610"/>
                  </a:cubicBezTo>
                  <a:cubicBezTo>
                    <a:pt x="16057" y="8318"/>
                    <a:pt x="16999" y="6526"/>
                    <a:pt x="16999" y="6526"/>
                  </a:cubicBezTo>
                  <a:cubicBezTo>
                    <a:pt x="16528" y="4186"/>
                    <a:pt x="13445" y="3806"/>
                    <a:pt x="13445" y="3806"/>
                  </a:cubicBezTo>
                  <a:lnTo>
                    <a:pt x="11379" y="6799"/>
                  </a:lnTo>
                  <a:cubicBezTo>
                    <a:pt x="11167" y="6551"/>
                    <a:pt x="10967" y="6477"/>
                    <a:pt x="10804" y="6477"/>
                  </a:cubicBezTo>
                  <a:cubicBezTo>
                    <a:pt x="10556" y="6477"/>
                    <a:pt x="10391" y="6647"/>
                    <a:pt x="10391" y="6647"/>
                  </a:cubicBezTo>
                  <a:cubicBezTo>
                    <a:pt x="10391" y="6647"/>
                    <a:pt x="7778" y="3913"/>
                    <a:pt x="6457" y="2606"/>
                  </a:cubicBezTo>
                  <a:cubicBezTo>
                    <a:pt x="5074" y="1224"/>
                    <a:pt x="3859" y="115"/>
                    <a:pt x="3403" y="9"/>
                  </a:cubicBezTo>
                  <a:cubicBezTo>
                    <a:pt x="3379" y="2"/>
                    <a:pt x="3302" y="0"/>
                    <a:pt x="31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1"/>
            <p:cNvSpPr/>
            <p:nvPr/>
          </p:nvSpPr>
          <p:spPr>
            <a:xfrm>
              <a:off x="5175734" y="2601472"/>
              <a:ext cx="580614" cy="53102"/>
            </a:xfrm>
            <a:custGeom>
              <a:avLst/>
              <a:gdLst/>
              <a:ahLst/>
              <a:cxnLst/>
              <a:rect l="l" t="t" r="r" b="b"/>
              <a:pathLst>
                <a:path w="7293" h="667" extrusionOk="0">
                  <a:moveTo>
                    <a:pt x="2438" y="0"/>
                  </a:moveTo>
                  <a:cubicBezTo>
                    <a:pt x="1978" y="0"/>
                    <a:pt x="1521" y="19"/>
                    <a:pt x="1064" y="59"/>
                  </a:cubicBezTo>
                  <a:cubicBezTo>
                    <a:pt x="806" y="90"/>
                    <a:pt x="533" y="135"/>
                    <a:pt x="274" y="196"/>
                  </a:cubicBezTo>
                  <a:lnTo>
                    <a:pt x="77" y="242"/>
                  </a:lnTo>
                  <a:cubicBezTo>
                    <a:pt x="47" y="242"/>
                    <a:pt x="16" y="257"/>
                    <a:pt x="1" y="272"/>
                  </a:cubicBezTo>
                  <a:cubicBezTo>
                    <a:pt x="31" y="272"/>
                    <a:pt x="47" y="257"/>
                    <a:pt x="77" y="257"/>
                  </a:cubicBezTo>
                  <a:lnTo>
                    <a:pt x="290" y="211"/>
                  </a:lnTo>
                  <a:cubicBezTo>
                    <a:pt x="472" y="181"/>
                    <a:pt x="730" y="135"/>
                    <a:pt x="1064" y="105"/>
                  </a:cubicBezTo>
                  <a:cubicBezTo>
                    <a:pt x="1497" y="74"/>
                    <a:pt x="1930" y="59"/>
                    <a:pt x="2363" y="59"/>
                  </a:cubicBezTo>
                  <a:cubicBezTo>
                    <a:pt x="2796" y="59"/>
                    <a:pt x="3229" y="74"/>
                    <a:pt x="3662" y="105"/>
                  </a:cubicBezTo>
                  <a:cubicBezTo>
                    <a:pt x="4528" y="150"/>
                    <a:pt x="5394" y="257"/>
                    <a:pt x="6245" y="424"/>
                  </a:cubicBezTo>
                  <a:cubicBezTo>
                    <a:pt x="6579" y="485"/>
                    <a:pt x="6837" y="545"/>
                    <a:pt x="7019" y="591"/>
                  </a:cubicBezTo>
                  <a:lnTo>
                    <a:pt x="7217" y="652"/>
                  </a:lnTo>
                  <a:cubicBezTo>
                    <a:pt x="7247" y="652"/>
                    <a:pt x="7278" y="667"/>
                    <a:pt x="7293" y="667"/>
                  </a:cubicBezTo>
                  <a:cubicBezTo>
                    <a:pt x="7278" y="652"/>
                    <a:pt x="7247" y="637"/>
                    <a:pt x="7232" y="637"/>
                  </a:cubicBezTo>
                  <a:lnTo>
                    <a:pt x="7019" y="576"/>
                  </a:lnTo>
                  <a:cubicBezTo>
                    <a:pt x="6837" y="515"/>
                    <a:pt x="6579" y="454"/>
                    <a:pt x="6260" y="378"/>
                  </a:cubicBezTo>
                  <a:cubicBezTo>
                    <a:pt x="5409" y="211"/>
                    <a:pt x="4543" y="90"/>
                    <a:pt x="3677" y="44"/>
                  </a:cubicBezTo>
                  <a:cubicBezTo>
                    <a:pt x="3261" y="15"/>
                    <a:pt x="2849" y="0"/>
                    <a:pt x="24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1"/>
            <p:cNvSpPr/>
            <p:nvPr/>
          </p:nvSpPr>
          <p:spPr>
            <a:xfrm>
              <a:off x="5310040" y="2513024"/>
              <a:ext cx="14569" cy="84708"/>
            </a:xfrm>
            <a:custGeom>
              <a:avLst/>
              <a:gdLst/>
              <a:ahLst/>
              <a:cxnLst/>
              <a:rect l="l" t="t" r="r" b="b"/>
              <a:pathLst>
                <a:path w="183" h="1064" extrusionOk="0">
                  <a:moveTo>
                    <a:pt x="15" y="1"/>
                  </a:moveTo>
                  <a:lnTo>
                    <a:pt x="15" y="1"/>
                  </a:lnTo>
                  <a:cubicBezTo>
                    <a:pt x="0" y="16"/>
                    <a:pt x="15" y="244"/>
                    <a:pt x="61" y="532"/>
                  </a:cubicBezTo>
                  <a:cubicBezTo>
                    <a:pt x="91" y="836"/>
                    <a:pt x="137" y="1064"/>
                    <a:pt x="152" y="1064"/>
                  </a:cubicBezTo>
                  <a:cubicBezTo>
                    <a:pt x="182" y="1064"/>
                    <a:pt x="152" y="821"/>
                    <a:pt x="122" y="532"/>
                  </a:cubicBezTo>
                  <a:cubicBezTo>
                    <a:pt x="107" y="350"/>
                    <a:pt x="61" y="183"/>
                    <a:pt x="1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1"/>
            <p:cNvSpPr/>
            <p:nvPr/>
          </p:nvSpPr>
          <p:spPr>
            <a:xfrm>
              <a:off x="5351120" y="2509362"/>
              <a:ext cx="14569" cy="84787"/>
            </a:xfrm>
            <a:custGeom>
              <a:avLst/>
              <a:gdLst/>
              <a:ahLst/>
              <a:cxnLst/>
              <a:rect l="l" t="t" r="r" b="b"/>
              <a:pathLst>
                <a:path w="183" h="1065" extrusionOk="0">
                  <a:moveTo>
                    <a:pt x="92" y="1"/>
                  </a:moveTo>
                  <a:cubicBezTo>
                    <a:pt x="1" y="350"/>
                    <a:pt x="31" y="730"/>
                    <a:pt x="168" y="1064"/>
                  </a:cubicBezTo>
                  <a:cubicBezTo>
                    <a:pt x="183" y="1064"/>
                    <a:pt x="122" y="821"/>
                    <a:pt x="107" y="533"/>
                  </a:cubicBezTo>
                  <a:cubicBezTo>
                    <a:pt x="77" y="244"/>
                    <a:pt x="107" y="1"/>
                    <a:pt x="9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1"/>
            <p:cNvSpPr/>
            <p:nvPr/>
          </p:nvSpPr>
          <p:spPr>
            <a:xfrm>
              <a:off x="5179397" y="2604816"/>
              <a:ext cx="534678" cy="38931"/>
            </a:xfrm>
            <a:custGeom>
              <a:avLst/>
              <a:gdLst/>
              <a:ahLst/>
              <a:cxnLst/>
              <a:rect l="l" t="t" r="r" b="b"/>
              <a:pathLst>
                <a:path w="6716" h="489" extrusionOk="0">
                  <a:moveTo>
                    <a:pt x="2410" y="1"/>
                  </a:moveTo>
                  <a:cubicBezTo>
                    <a:pt x="1593" y="1"/>
                    <a:pt x="786" y="65"/>
                    <a:pt x="1" y="215"/>
                  </a:cubicBezTo>
                  <a:cubicBezTo>
                    <a:pt x="865" y="365"/>
                    <a:pt x="1735" y="396"/>
                    <a:pt x="2613" y="396"/>
                  </a:cubicBezTo>
                  <a:cubicBezTo>
                    <a:pt x="3245" y="396"/>
                    <a:pt x="3881" y="380"/>
                    <a:pt x="4524" y="380"/>
                  </a:cubicBezTo>
                  <a:cubicBezTo>
                    <a:pt x="5246" y="380"/>
                    <a:pt x="5976" y="401"/>
                    <a:pt x="6715" y="488"/>
                  </a:cubicBezTo>
                  <a:cubicBezTo>
                    <a:pt x="5295" y="198"/>
                    <a:pt x="3838" y="1"/>
                    <a:pt x="2410" y="1"/>
                  </a:cubicBezTo>
                  <a:close/>
                </a:path>
              </a:pathLst>
            </a:custGeom>
            <a:solidFill>
              <a:srgbClr val="14192E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1"/>
            <p:cNvSpPr/>
            <p:nvPr/>
          </p:nvSpPr>
          <p:spPr>
            <a:xfrm>
              <a:off x="4774250" y="3299106"/>
              <a:ext cx="98003" cy="739043"/>
            </a:xfrm>
            <a:custGeom>
              <a:avLst/>
              <a:gdLst/>
              <a:ahLst/>
              <a:cxnLst/>
              <a:rect l="l" t="t" r="r" b="b"/>
              <a:pathLst>
                <a:path w="1231" h="9283" extrusionOk="0">
                  <a:moveTo>
                    <a:pt x="319" y="1"/>
                  </a:moveTo>
                  <a:cubicBezTo>
                    <a:pt x="152" y="3130"/>
                    <a:pt x="0" y="6397"/>
                    <a:pt x="1231" y="9283"/>
                  </a:cubicBezTo>
                  <a:lnTo>
                    <a:pt x="319" y="1"/>
                  </a:lnTo>
                  <a:close/>
                </a:path>
              </a:pathLst>
            </a:custGeom>
            <a:solidFill>
              <a:srgbClr val="14192E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1"/>
            <p:cNvSpPr/>
            <p:nvPr/>
          </p:nvSpPr>
          <p:spPr>
            <a:xfrm>
              <a:off x="4786351" y="3175788"/>
              <a:ext cx="124673" cy="1127233"/>
            </a:xfrm>
            <a:custGeom>
              <a:avLst/>
              <a:gdLst/>
              <a:ahLst/>
              <a:cxnLst/>
              <a:rect l="l" t="t" r="r" b="b"/>
              <a:pathLst>
                <a:path w="1566" h="14159" extrusionOk="0">
                  <a:moveTo>
                    <a:pt x="0" y="0"/>
                  </a:moveTo>
                  <a:cubicBezTo>
                    <a:pt x="0" y="16"/>
                    <a:pt x="16" y="31"/>
                    <a:pt x="16" y="31"/>
                  </a:cubicBezTo>
                  <a:cubicBezTo>
                    <a:pt x="16" y="16"/>
                    <a:pt x="16" y="0"/>
                    <a:pt x="0" y="0"/>
                  </a:cubicBezTo>
                  <a:close/>
                  <a:moveTo>
                    <a:pt x="16" y="31"/>
                  </a:moveTo>
                  <a:cubicBezTo>
                    <a:pt x="16" y="61"/>
                    <a:pt x="16" y="107"/>
                    <a:pt x="16" y="152"/>
                  </a:cubicBezTo>
                  <a:cubicBezTo>
                    <a:pt x="31" y="244"/>
                    <a:pt x="31" y="380"/>
                    <a:pt x="46" y="563"/>
                  </a:cubicBezTo>
                  <a:cubicBezTo>
                    <a:pt x="76" y="927"/>
                    <a:pt x="122" y="1444"/>
                    <a:pt x="183" y="2082"/>
                  </a:cubicBezTo>
                  <a:cubicBezTo>
                    <a:pt x="289" y="3373"/>
                    <a:pt x="456" y="5150"/>
                    <a:pt x="669" y="7095"/>
                  </a:cubicBezTo>
                  <a:cubicBezTo>
                    <a:pt x="866" y="9055"/>
                    <a:pt x="1079" y="10832"/>
                    <a:pt x="1246" y="12108"/>
                  </a:cubicBezTo>
                  <a:cubicBezTo>
                    <a:pt x="1337" y="12746"/>
                    <a:pt x="1413" y="13263"/>
                    <a:pt x="1474" y="13612"/>
                  </a:cubicBezTo>
                  <a:cubicBezTo>
                    <a:pt x="1504" y="13794"/>
                    <a:pt x="1519" y="13916"/>
                    <a:pt x="1535" y="14022"/>
                  </a:cubicBezTo>
                  <a:lnTo>
                    <a:pt x="1550" y="14128"/>
                  </a:lnTo>
                  <a:cubicBezTo>
                    <a:pt x="1550" y="14144"/>
                    <a:pt x="1565" y="14159"/>
                    <a:pt x="1565" y="14159"/>
                  </a:cubicBezTo>
                  <a:cubicBezTo>
                    <a:pt x="1565" y="14159"/>
                    <a:pt x="1565" y="14144"/>
                    <a:pt x="1565" y="14128"/>
                  </a:cubicBezTo>
                  <a:cubicBezTo>
                    <a:pt x="1565" y="14098"/>
                    <a:pt x="1550" y="14068"/>
                    <a:pt x="1550" y="14022"/>
                  </a:cubicBezTo>
                  <a:cubicBezTo>
                    <a:pt x="1535" y="13916"/>
                    <a:pt x="1519" y="13779"/>
                    <a:pt x="1489" y="13612"/>
                  </a:cubicBezTo>
                  <a:cubicBezTo>
                    <a:pt x="1443" y="13247"/>
                    <a:pt x="1368" y="12731"/>
                    <a:pt x="1292" y="12093"/>
                  </a:cubicBezTo>
                  <a:cubicBezTo>
                    <a:pt x="1124" y="10817"/>
                    <a:pt x="927" y="9055"/>
                    <a:pt x="714" y="7095"/>
                  </a:cubicBezTo>
                  <a:cubicBezTo>
                    <a:pt x="517" y="5135"/>
                    <a:pt x="350" y="3358"/>
                    <a:pt x="228" y="2082"/>
                  </a:cubicBezTo>
                  <a:cubicBezTo>
                    <a:pt x="152" y="1428"/>
                    <a:pt x="107" y="912"/>
                    <a:pt x="76" y="547"/>
                  </a:cubicBezTo>
                  <a:cubicBezTo>
                    <a:pt x="46" y="380"/>
                    <a:pt x="31" y="244"/>
                    <a:pt x="31" y="137"/>
                  </a:cubicBezTo>
                  <a:cubicBezTo>
                    <a:pt x="16" y="92"/>
                    <a:pt x="16" y="61"/>
                    <a:pt x="16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1"/>
            <p:cNvSpPr/>
            <p:nvPr/>
          </p:nvSpPr>
          <p:spPr>
            <a:xfrm>
              <a:off x="4842000" y="3050002"/>
              <a:ext cx="699077" cy="85981"/>
            </a:xfrm>
            <a:custGeom>
              <a:avLst/>
              <a:gdLst/>
              <a:ahLst/>
              <a:cxnLst/>
              <a:rect l="l" t="t" r="r" b="b"/>
              <a:pathLst>
                <a:path w="8781" h="1080" extrusionOk="0">
                  <a:moveTo>
                    <a:pt x="8720" y="24"/>
                  </a:moveTo>
                  <a:cubicBezTo>
                    <a:pt x="8710" y="24"/>
                    <a:pt x="8700" y="26"/>
                    <a:pt x="8690" y="31"/>
                  </a:cubicBezTo>
                  <a:lnTo>
                    <a:pt x="8781" y="31"/>
                  </a:lnTo>
                  <a:cubicBezTo>
                    <a:pt x="8760" y="31"/>
                    <a:pt x="8740" y="24"/>
                    <a:pt x="8720" y="24"/>
                  </a:cubicBezTo>
                  <a:close/>
                  <a:moveTo>
                    <a:pt x="7489" y="1"/>
                  </a:moveTo>
                  <a:cubicBezTo>
                    <a:pt x="5393" y="31"/>
                    <a:pt x="3297" y="274"/>
                    <a:pt x="1261" y="745"/>
                  </a:cubicBezTo>
                  <a:cubicBezTo>
                    <a:pt x="866" y="836"/>
                    <a:pt x="562" y="912"/>
                    <a:pt x="334" y="973"/>
                  </a:cubicBezTo>
                  <a:lnTo>
                    <a:pt x="91" y="1049"/>
                  </a:lnTo>
                  <a:cubicBezTo>
                    <a:pt x="61" y="1049"/>
                    <a:pt x="31" y="1064"/>
                    <a:pt x="0" y="1079"/>
                  </a:cubicBezTo>
                  <a:cubicBezTo>
                    <a:pt x="31" y="1079"/>
                    <a:pt x="61" y="1064"/>
                    <a:pt x="91" y="1064"/>
                  </a:cubicBezTo>
                  <a:lnTo>
                    <a:pt x="350" y="1003"/>
                  </a:lnTo>
                  <a:cubicBezTo>
                    <a:pt x="562" y="942"/>
                    <a:pt x="881" y="882"/>
                    <a:pt x="1276" y="790"/>
                  </a:cubicBezTo>
                  <a:cubicBezTo>
                    <a:pt x="2051" y="608"/>
                    <a:pt x="3145" y="411"/>
                    <a:pt x="4360" y="259"/>
                  </a:cubicBezTo>
                  <a:cubicBezTo>
                    <a:pt x="5575" y="122"/>
                    <a:pt x="6684" y="61"/>
                    <a:pt x="7489" y="46"/>
                  </a:cubicBezTo>
                  <a:cubicBezTo>
                    <a:pt x="7884" y="31"/>
                    <a:pt x="8203" y="31"/>
                    <a:pt x="8431" y="31"/>
                  </a:cubicBezTo>
                  <a:lnTo>
                    <a:pt x="8690" y="31"/>
                  </a:lnTo>
                  <a:lnTo>
                    <a:pt x="8431" y="16"/>
                  </a:lnTo>
                  <a:cubicBezTo>
                    <a:pt x="8203" y="1"/>
                    <a:pt x="7884" y="1"/>
                    <a:pt x="74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1"/>
            <p:cNvSpPr/>
            <p:nvPr/>
          </p:nvSpPr>
          <p:spPr>
            <a:xfrm>
              <a:off x="5111647" y="2829877"/>
              <a:ext cx="19425" cy="465733"/>
            </a:xfrm>
            <a:custGeom>
              <a:avLst/>
              <a:gdLst/>
              <a:ahLst/>
              <a:cxnLst/>
              <a:rect l="l" t="t" r="r" b="b"/>
              <a:pathLst>
                <a:path w="244" h="5850" extrusionOk="0">
                  <a:moveTo>
                    <a:pt x="229" y="1"/>
                  </a:moveTo>
                  <a:cubicBezTo>
                    <a:pt x="213" y="1"/>
                    <a:pt x="153" y="1322"/>
                    <a:pt x="92" y="2933"/>
                  </a:cubicBezTo>
                  <a:cubicBezTo>
                    <a:pt x="31" y="4543"/>
                    <a:pt x="1" y="5849"/>
                    <a:pt x="16" y="5849"/>
                  </a:cubicBezTo>
                  <a:cubicBezTo>
                    <a:pt x="16" y="5849"/>
                    <a:pt x="16" y="5850"/>
                    <a:pt x="16" y="5850"/>
                  </a:cubicBezTo>
                  <a:cubicBezTo>
                    <a:pt x="32" y="5850"/>
                    <a:pt x="92" y="4534"/>
                    <a:pt x="153" y="2933"/>
                  </a:cubicBezTo>
                  <a:cubicBezTo>
                    <a:pt x="213" y="1322"/>
                    <a:pt x="244" y="1"/>
                    <a:pt x="22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1"/>
            <p:cNvSpPr/>
            <p:nvPr/>
          </p:nvSpPr>
          <p:spPr>
            <a:xfrm>
              <a:off x="5556758" y="2669062"/>
              <a:ext cx="226259" cy="614449"/>
            </a:xfrm>
            <a:custGeom>
              <a:avLst/>
              <a:gdLst/>
              <a:ahLst/>
              <a:cxnLst/>
              <a:rect l="l" t="t" r="r" b="b"/>
              <a:pathLst>
                <a:path w="2842" h="7718" extrusionOk="0">
                  <a:moveTo>
                    <a:pt x="2461" y="0"/>
                  </a:moveTo>
                  <a:cubicBezTo>
                    <a:pt x="2127" y="31"/>
                    <a:pt x="1793" y="137"/>
                    <a:pt x="1504" y="334"/>
                  </a:cubicBezTo>
                  <a:cubicBezTo>
                    <a:pt x="1291" y="456"/>
                    <a:pt x="1109" y="608"/>
                    <a:pt x="957" y="790"/>
                  </a:cubicBezTo>
                  <a:cubicBezTo>
                    <a:pt x="775" y="988"/>
                    <a:pt x="608" y="1216"/>
                    <a:pt x="502" y="1474"/>
                  </a:cubicBezTo>
                  <a:cubicBezTo>
                    <a:pt x="228" y="2036"/>
                    <a:pt x="76" y="2644"/>
                    <a:pt x="31" y="3266"/>
                  </a:cubicBezTo>
                  <a:cubicBezTo>
                    <a:pt x="0" y="3601"/>
                    <a:pt x="0" y="3920"/>
                    <a:pt x="31" y="4239"/>
                  </a:cubicBezTo>
                  <a:cubicBezTo>
                    <a:pt x="61" y="4542"/>
                    <a:pt x="137" y="4831"/>
                    <a:pt x="228" y="5120"/>
                  </a:cubicBezTo>
                  <a:cubicBezTo>
                    <a:pt x="395" y="5606"/>
                    <a:pt x="608" y="6062"/>
                    <a:pt x="866" y="6502"/>
                  </a:cubicBezTo>
                  <a:lnTo>
                    <a:pt x="1383" y="7398"/>
                  </a:lnTo>
                  <a:cubicBezTo>
                    <a:pt x="1443" y="7490"/>
                    <a:pt x="1489" y="7566"/>
                    <a:pt x="1535" y="7626"/>
                  </a:cubicBezTo>
                  <a:cubicBezTo>
                    <a:pt x="1550" y="7657"/>
                    <a:pt x="1565" y="7687"/>
                    <a:pt x="1580" y="7717"/>
                  </a:cubicBezTo>
                  <a:cubicBezTo>
                    <a:pt x="1565" y="7687"/>
                    <a:pt x="1565" y="7657"/>
                    <a:pt x="1550" y="7626"/>
                  </a:cubicBezTo>
                  <a:lnTo>
                    <a:pt x="1413" y="7383"/>
                  </a:lnTo>
                  <a:lnTo>
                    <a:pt x="912" y="6487"/>
                  </a:lnTo>
                  <a:cubicBezTo>
                    <a:pt x="653" y="6046"/>
                    <a:pt x="441" y="5575"/>
                    <a:pt x="274" y="5105"/>
                  </a:cubicBezTo>
                  <a:cubicBezTo>
                    <a:pt x="198" y="4816"/>
                    <a:pt x="122" y="4527"/>
                    <a:pt x="91" y="4239"/>
                  </a:cubicBezTo>
                  <a:cubicBezTo>
                    <a:pt x="61" y="3920"/>
                    <a:pt x="61" y="3601"/>
                    <a:pt x="91" y="3282"/>
                  </a:cubicBezTo>
                  <a:cubicBezTo>
                    <a:pt x="137" y="2659"/>
                    <a:pt x="289" y="2051"/>
                    <a:pt x="547" y="1489"/>
                  </a:cubicBezTo>
                  <a:cubicBezTo>
                    <a:pt x="669" y="1246"/>
                    <a:pt x="805" y="1018"/>
                    <a:pt x="988" y="821"/>
                  </a:cubicBezTo>
                  <a:cubicBezTo>
                    <a:pt x="1140" y="638"/>
                    <a:pt x="1322" y="486"/>
                    <a:pt x="1519" y="365"/>
                  </a:cubicBezTo>
                  <a:cubicBezTo>
                    <a:pt x="1808" y="183"/>
                    <a:pt x="2127" y="61"/>
                    <a:pt x="2476" y="31"/>
                  </a:cubicBezTo>
                  <a:cubicBezTo>
                    <a:pt x="2537" y="23"/>
                    <a:pt x="2598" y="19"/>
                    <a:pt x="2659" y="19"/>
                  </a:cubicBezTo>
                  <a:cubicBezTo>
                    <a:pt x="2719" y="19"/>
                    <a:pt x="2780" y="23"/>
                    <a:pt x="2841" y="31"/>
                  </a:cubicBezTo>
                  <a:cubicBezTo>
                    <a:pt x="2719" y="0"/>
                    <a:pt x="2598" y="0"/>
                    <a:pt x="246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1"/>
            <p:cNvSpPr/>
            <p:nvPr/>
          </p:nvSpPr>
          <p:spPr>
            <a:xfrm>
              <a:off x="4856490" y="3054301"/>
              <a:ext cx="615643" cy="148159"/>
            </a:xfrm>
            <a:custGeom>
              <a:avLst/>
              <a:gdLst/>
              <a:ahLst/>
              <a:cxnLst/>
              <a:rect l="l" t="t" r="r" b="b"/>
              <a:pathLst>
                <a:path w="7733" h="1861" extrusionOk="0">
                  <a:moveTo>
                    <a:pt x="7107" y="0"/>
                  </a:moveTo>
                  <a:cubicBezTo>
                    <a:pt x="4705" y="0"/>
                    <a:pt x="2321" y="323"/>
                    <a:pt x="0" y="980"/>
                  </a:cubicBezTo>
                  <a:lnTo>
                    <a:pt x="46" y="1010"/>
                  </a:lnTo>
                  <a:cubicBezTo>
                    <a:pt x="927" y="964"/>
                    <a:pt x="1808" y="843"/>
                    <a:pt x="2674" y="661"/>
                  </a:cubicBezTo>
                  <a:lnTo>
                    <a:pt x="2674" y="661"/>
                  </a:lnTo>
                  <a:cubicBezTo>
                    <a:pt x="2568" y="1040"/>
                    <a:pt x="2522" y="1450"/>
                    <a:pt x="2537" y="1845"/>
                  </a:cubicBezTo>
                  <a:cubicBezTo>
                    <a:pt x="2811" y="1526"/>
                    <a:pt x="3008" y="1162"/>
                    <a:pt x="3115" y="767"/>
                  </a:cubicBezTo>
                  <a:cubicBezTo>
                    <a:pt x="3175" y="1207"/>
                    <a:pt x="3418" y="1602"/>
                    <a:pt x="3783" y="1861"/>
                  </a:cubicBezTo>
                  <a:cubicBezTo>
                    <a:pt x="3874" y="1466"/>
                    <a:pt x="3889" y="1056"/>
                    <a:pt x="3844" y="661"/>
                  </a:cubicBezTo>
                  <a:cubicBezTo>
                    <a:pt x="5150" y="493"/>
                    <a:pt x="6442" y="281"/>
                    <a:pt x="7733" y="7"/>
                  </a:cubicBezTo>
                  <a:cubicBezTo>
                    <a:pt x="7524" y="2"/>
                    <a:pt x="7316" y="0"/>
                    <a:pt x="7107" y="0"/>
                  </a:cubicBezTo>
                  <a:close/>
                </a:path>
              </a:pathLst>
            </a:custGeom>
            <a:solidFill>
              <a:srgbClr val="14192E">
                <a:alpha val="20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1"/>
            <p:cNvSpPr/>
            <p:nvPr/>
          </p:nvSpPr>
          <p:spPr>
            <a:xfrm>
              <a:off x="5759929" y="3325776"/>
              <a:ext cx="440337" cy="327844"/>
            </a:xfrm>
            <a:custGeom>
              <a:avLst/>
              <a:gdLst/>
              <a:ahLst/>
              <a:cxnLst/>
              <a:rect l="l" t="t" r="r" b="b"/>
              <a:pathLst>
                <a:path w="5531" h="4118" extrusionOk="0">
                  <a:moveTo>
                    <a:pt x="0" y="0"/>
                  </a:moveTo>
                  <a:cubicBezTo>
                    <a:pt x="16" y="15"/>
                    <a:pt x="31" y="31"/>
                    <a:pt x="46" y="46"/>
                  </a:cubicBezTo>
                  <a:lnTo>
                    <a:pt x="213" y="182"/>
                  </a:lnTo>
                  <a:cubicBezTo>
                    <a:pt x="335" y="289"/>
                    <a:pt x="532" y="441"/>
                    <a:pt x="775" y="638"/>
                  </a:cubicBezTo>
                  <a:cubicBezTo>
                    <a:pt x="1261" y="1033"/>
                    <a:pt x="1945" y="1550"/>
                    <a:pt x="2720" y="2127"/>
                  </a:cubicBezTo>
                  <a:cubicBezTo>
                    <a:pt x="3479" y="2689"/>
                    <a:pt x="4178" y="3190"/>
                    <a:pt x="4695" y="3555"/>
                  </a:cubicBezTo>
                  <a:cubicBezTo>
                    <a:pt x="4953" y="3737"/>
                    <a:pt x="5150" y="3874"/>
                    <a:pt x="5302" y="3980"/>
                  </a:cubicBezTo>
                  <a:lnTo>
                    <a:pt x="5469" y="4087"/>
                  </a:lnTo>
                  <a:lnTo>
                    <a:pt x="5302" y="3965"/>
                  </a:lnTo>
                  <a:lnTo>
                    <a:pt x="4710" y="3525"/>
                  </a:lnTo>
                  <a:cubicBezTo>
                    <a:pt x="4208" y="3160"/>
                    <a:pt x="3510" y="2659"/>
                    <a:pt x="2750" y="2081"/>
                  </a:cubicBezTo>
                  <a:cubicBezTo>
                    <a:pt x="1990" y="1519"/>
                    <a:pt x="1307" y="988"/>
                    <a:pt x="806" y="608"/>
                  </a:cubicBezTo>
                  <a:lnTo>
                    <a:pt x="213" y="167"/>
                  </a:lnTo>
                  <a:lnTo>
                    <a:pt x="61" y="46"/>
                  </a:lnTo>
                  <a:cubicBezTo>
                    <a:pt x="46" y="31"/>
                    <a:pt x="16" y="15"/>
                    <a:pt x="0" y="0"/>
                  </a:cubicBezTo>
                  <a:close/>
                  <a:moveTo>
                    <a:pt x="5469" y="4087"/>
                  </a:moveTo>
                  <a:cubicBezTo>
                    <a:pt x="5484" y="4102"/>
                    <a:pt x="5500" y="4117"/>
                    <a:pt x="5530" y="4117"/>
                  </a:cubicBezTo>
                  <a:cubicBezTo>
                    <a:pt x="5515" y="4102"/>
                    <a:pt x="5484" y="4087"/>
                    <a:pt x="5469" y="4087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1"/>
            <p:cNvSpPr/>
            <p:nvPr/>
          </p:nvSpPr>
          <p:spPr>
            <a:xfrm>
              <a:off x="6408131" y="3201184"/>
              <a:ext cx="65441" cy="204445"/>
            </a:xfrm>
            <a:custGeom>
              <a:avLst/>
              <a:gdLst/>
              <a:ahLst/>
              <a:cxnLst/>
              <a:rect l="l" t="t" r="r" b="b"/>
              <a:pathLst>
                <a:path w="822" h="2568" extrusionOk="0">
                  <a:moveTo>
                    <a:pt x="1" y="0"/>
                  </a:moveTo>
                  <a:cubicBezTo>
                    <a:pt x="1" y="16"/>
                    <a:pt x="92" y="137"/>
                    <a:pt x="214" y="350"/>
                  </a:cubicBezTo>
                  <a:cubicBezTo>
                    <a:pt x="533" y="912"/>
                    <a:pt x="730" y="1535"/>
                    <a:pt x="776" y="2173"/>
                  </a:cubicBezTo>
                  <a:cubicBezTo>
                    <a:pt x="791" y="2416"/>
                    <a:pt x="791" y="2568"/>
                    <a:pt x="791" y="2568"/>
                  </a:cubicBezTo>
                  <a:cubicBezTo>
                    <a:pt x="806" y="2537"/>
                    <a:pt x="806" y="2492"/>
                    <a:pt x="821" y="2461"/>
                  </a:cubicBezTo>
                  <a:cubicBezTo>
                    <a:pt x="821" y="2370"/>
                    <a:pt x="821" y="2264"/>
                    <a:pt x="821" y="2173"/>
                  </a:cubicBezTo>
                  <a:cubicBezTo>
                    <a:pt x="791" y="1520"/>
                    <a:pt x="593" y="882"/>
                    <a:pt x="244" y="335"/>
                  </a:cubicBezTo>
                  <a:cubicBezTo>
                    <a:pt x="183" y="244"/>
                    <a:pt x="138" y="168"/>
                    <a:pt x="77" y="92"/>
                  </a:cubicBezTo>
                  <a:cubicBezTo>
                    <a:pt x="47" y="61"/>
                    <a:pt x="31" y="31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1"/>
            <p:cNvSpPr/>
            <p:nvPr/>
          </p:nvSpPr>
          <p:spPr>
            <a:xfrm>
              <a:off x="6502471" y="3220530"/>
              <a:ext cx="29138" cy="166947"/>
            </a:xfrm>
            <a:custGeom>
              <a:avLst/>
              <a:gdLst/>
              <a:ahLst/>
              <a:cxnLst/>
              <a:rect l="l" t="t" r="r" b="b"/>
              <a:pathLst>
                <a:path w="366" h="2097" extrusionOk="0">
                  <a:moveTo>
                    <a:pt x="1" y="1"/>
                  </a:moveTo>
                  <a:cubicBezTo>
                    <a:pt x="1" y="1"/>
                    <a:pt x="31" y="107"/>
                    <a:pt x="92" y="289"/>
                  </a:cubicBezTo>
                  <a:cubicBezTo>
                    <a:pt x="168" y="532"/>
                    <a:pt x="229" y="775"/>
                    <a:pt x="259" y="1034"/>
                  </a:cubicBezTo>
                  <a:cubicBezTo>
                    <a:pt x="290" y="1277"/>
                    <a:pt x="290" y="1535"/>
                    <a:pt x="274" y="1778"/>
                  </a:cubicBezTo>
                  <a:cubicBezTo>
                    <a:pt x="259" y="1884"/>
                    <a:pt x="244" y="1991"/>
                    <a:pt x="244" y="2097"/>
                  </a:cubicBezTo>
                  <a:cubicBezTo>
                    <a:pt x="259" y="2067"/>
                    <a:pt x="259" y="2036"/>
                    <a:pt x="274" y="2021"/>
                  </a:cubicBezTo>
                  <a:cubicBezTo>
                    <a:pt x="274" y="1960"/>
                    <a:pt x="290" y="1884"/>
                    <a:pt x="305" y="1793"/>
                  </a:cubicBezTo>
                  <a:cubicBezTo>
                    <a:pt x="365" y="1277"/>
                    <a:pt x="305" y="760"/>
                    <a:pt x="138" y="289"/>
                  </a:cubicBezTo>
                  <a:cubicBezTo>
                    <a:pt x="107" y="213"/>
                    <a:pt x="77" y="137"/>
                    <a:pt x="46" y="76"/>
                  </a:cubicBezTo>
                  <a:cubicBezTo>
                    <a:pt x="31" y="46"/>
                    <a:pt x="16" y="16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1"/>
            <p:cNvSpPr/>
            <p:nvPr/>
          </p:nvSpPr>
          <p:spPr>
            <a:xfrm>
              <a:off x="6621014" y="3048808"/>
              <a:ext cx="281908" cy="234698"/>
            </a:xfrm>
            <a:custGeom>
              <a:avLst/>
              <a:gdLst/>
              <a:ahLst/>
              <a:cxnLst/>
              <a:rect l="l" t="t" r="r" b="b"/>
              <a:pathLst>
                <a:path w="3541" h="2948" extrusionOk="0">
                  <a:moveTo>
                    <a:pt x="16" y="0"/>
                  </a:moveTo>
                  <a:cubicBezTo>
                    <a:pt x="1" y="0"/>
                    <a:pt x="16" y="0"/>
                    <a:pt x="46" y="16"/>
                  </a:cubicBezTo>
                  <a:cubicBezTo>
                    <a:pt x="77" y="31"/>
                    <a:pt x="122" y="46"/>
                    <a:pt x="168" y="76"/>
                  </a:cubicBezTo>
                  <a:cubicBezTo>
                    <a:pt x="198" y="91"/>
                    <a:pt x="229" y="122"/>
                    <a:pt x="259" y="137"/>
                  </a:cubicBezTo>
                  <a:lnTo>
                    <a:pt x="365" y="198"/>
                  </a:lnTo>
                  <a:cubicBezTo>
                    <a:pt x="396" y="213"/>
                    <a:pt x="426" y="243"/>
                    <a:pt x="472" y="274"/>
                  </a:cubicBezTo>
                  <a:cubicBezTo>
                    <a:pt x="517" y="289"/>
                    <a:pt x="563" y="319"/>
                    <a:pt x="608" y="335"/>
                  </a:cubicBezTo>
                  <a:lnTo>
                    <a:pt x="942" y="471"/>
                  </a:lnTo>
                  <a:cubicBezTo>
                    <a:pt x="1064" y="517"/>
                    <a:pt x="1170" y="593"/>
                    <a:pt x="1307" y="654"/>
                  </a:cubicBezTo>
                  <a:lnTo>
                    <a:pt x="1717" y="851"/>
                  </a:lnTo>
                  <a:cubicBezTo>
                    <a:pt x="1854" y="912"/>
                    <a:pt x="1991" y="1003"/>
                    <a:pt x="2112" y="1094"/>
                  </a:cubicBezTo>
                  <a:cubicBezTo>
                    <a:pt x="2249" y="1185"/>
                    <a:pt x="2386" y="1276"/>
                    <a:pt x="2492" y="1383"/>
                  </a:cubicBezTo>
                  <a:cubicBezTo>
                    <a:pt x="2614" y="1474"/>
                    <a:pt x="2720" y="1580"/>
                    <a:pt x="2811" y="1702"/>
                  </a:cubicBezTo>
                  <a:cubicBezTo>
                    <a:pt x="2978" y="1884"/>
                    <a:pt x="3100" y="2112"/>
                    <a:pt x="3160" y="2355"/>
                  </a:cubicBezTo>
                  <a:cubicBezTo>
                    <a:pt x="3191" y="2446"/>
                    <a:pt x="3236" y="2537"/>
                    <a:pt x="3282" y="2628"/>
                  </a:cubicBezTo>
                  <a:cubicBezTo>
                    <a:pt x="3328" y="2704"/>
                    <a:pt x="3403" y="2735"/>
                    <a:pt x="3434" y="2796"/>
                  </a:cubicBezTo>
                  <a:cubicBezTo>
                    <a:pt x="3449" y="2811"/>
                    <a:pt x="3449" y="2841"/>
                    <a:pt x="3464" y="2856"/>
                  </a:cubicBezTo>
                  <a:cubicBezTo>
                    <a:pt x="3464" y="2887"/>
                    <a:pt x="3479" y="2902"/>
                    <a:pt x="3510" y="2902"/>
                  </a:cubicBezTo>
                  <a:cubicBezTo>
                    <a:pt x="3495" y="2887"/>
                    <a:pt x="3479" y="2872"/>
                    <a:pt x="3479" y="2856"/>
                  </a:cubicBezTo>
                  <a:cubicBezTo>
                    <a:pt x="3464" y="2826"/>
                    <a:pt x="3464" y="2811"/>
                    <a:pt x="3449" y="2780"/>
                  </a:cubicBezTo>
                  <a:cubicBezTo>
                    <a:pt x="3419" y="2720"/>
                    <a:pt x="3358" y="2674"/>
                    <a:pt x="3312" y="2613"/>
                  </a:cubicBezTo>
                  <a:cubicBezTo>
                    <a:pt x="3267" y="2522"/>
                    <a:pt x="3221" y="2431"/>
                    <a:pt x="3206" y="2340"/>
                  </a:cubicBezTo>
                  <a:cubicBezTo>
                    <a:pt x="3130" y="2097"/>
                    <a:pt x="3009" y="1869"/>
                    <a:pt x="2857" y="1671"/>
                  </a:cubicBezTo>
                  <a:cubicBezTo>
                    <a:pt x="2750" y="1550"/>
                    <a:pt x="2644" y="1444"/>
                    <a:pt x="2538" y="1337"/>
                  </a:cubicBezTo>
                  <a:cubicBezTo>
                    <a:pt x="2416" y="1231"/>
                    <a:pt x="2279" y="1140"/>
                    <a:pt x="2143" y="1049"/>
                  </a:cubicBezTo>
                  <a:cubicBezTo>
                    <a:pt x="2021" y="957"/>
                    <a:pt x="1884" y="866"/>
                    <a:pt x="1732" y="790"/>
                  </a:cubicBezTo>
                  <a:lnTo>
                    <a:pt x="1337" y="608"/>
                  </a:lnTo>
                  <a:cubicBezTo>
                    <a:pt x="1201" y="547"/>
                    <a:pt x="1079" y="471"/>
                    <a:pt x="958" y="426"/>
                  </a:cubicBezTo>
                  <a:lnTo>
                    <a:pt x="639" y="304"/>
                  </a:lnTo>
                  <a:cubicBezTo>
                    <a:pt x="593" y="274"/>
                    <a:pt x="532" y="259"/>
                    <a:pt x="502" y="243"/>
                  </a:cubicBezTo>
                  <a:cubicBezTo>
                    <a:pt x="456" y="213"/>
                    <a:pt x="411" y="183"/>
                    <a:pt x="380" y="167"/>
                  </a:cubicBezTo>
                  <a:cubicBezTo>
                    <a:pt x="304" y="137"/>
                    <a:pt x="244" y="107"/>
                    <a:pt x="183" y="61"/>
                  </a:cubicBezTo>
                  <a:cubicBezTo>
                    <a:pt x="137" y="46"/>
                    <a:pt x="92" y="31"/>
                    <a:pt x="61" y="16"/>
                  </a:cubicBezTo>
                  <a:cubicBezTo>
                    <a:pt x="46" y="0"/>
                    <a:pt x="31" y="0"/>
                    <a:pt x="16" y="0"/>
                  </a:cubicBezTo>
                  <a:close/>
                  <a:moveTo>
                    <a:pt x="3510" y="2902"/>
                  </a:moveTo>
                  <a:lnTo>
                    <a:pt x="3510" y="2902"/>
                  </a:lnTo>
                  <a:cubicBezTo>
                    <a:pt x="3525" y="2932"/>
                    <a:pt x="3525" y="2947"/>
                    <a:pt x="3525" y="2947"/>
                  </a:cubicBezTo>
                  <a:cubicBezTo>
                    <a:pt x="3525" y="2947"/>
                    <a:pt x="3540" y="2917"/>
                    <a:pt x="3510" y="2902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1"/>
            <p:cNvSpPr/>
            <p:nvPr/>
          </p:nvSpPr>
          <p:spPr>
            <a:xfrm>
              <a:off x="5861514" y="3409209"/>
              <a:ext cx="3742" cy="914429"/>
            </a:xfrm>
            <a:custGeom>
              <a:avLst/>
              <a:gdLst/>
              <a:ahLst/>
              <a:cxnLst/>
              <a:rect l="l" t="t" r="r" b="b"/>
              <a:pathLst>
                <a:path w="47" h="11486" extrusionOk="0">
                  <a:moveTo>
                    <a:pt x="31" y="0"/>
                  </a:moveTo>
                  <a:cubicBezTo>
                    <a:pt x="16" y="0"/>
                    <a:pt x="0" y="2568"/>
                    <a:pt x="0" y="5743"/>
                  </a:cubicBezTo>
                  <a:cubicBezTo>
                    <a:pt x="0" y="8918"/>
                    <a:pt x="16" y="11485"/>
                    <a:pt x="31" y="11485"/>
                  </a:cubicBezTo>
                  <a:cubicBezTo>
                    <a:pt x="46" y="11485"/>
                    <a:pt x="46" y="8918"/>
                    <a:pt x="46" y="5743"/>
                  </a:cubicBezTo>
                  <a:cubicBezTo>
                    <a:pt x="46" y="2568"/>
                    <a:pt x="46" y="0"/>
                    <a:pt x="3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13" name="Google Shape;513;p31"/>
          <p:cNvCxnSpPr/>
          <p:nvPr/>
        </p:nvCxnSpPr>
        <p:spPr>
          <a:xfrm>
            <a:off x="4572005" y="4240800"/>
            <a:ext cx="3689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491965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37"/>
          <p:cNvSpPr/>
          <p:nvPr/>
        </p:nvSpPr>
        <p:spPr>
          <a:xfrm>
            <a:off x="1595175" y="157460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37"/>
          <p:cNvSpPr/>
          <p:nvPr/>
        </p:nvSpPr>
        <p:spPr>
          <a:xfrm>
            <a:off x="1595175" y="2915233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37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 and responsibilities</a:t>
            </a:r>
            <a:endParaRPr/>
          </a:p>
        </p:txBody>
      </p:sp>
      <p:grpSp>
        <p:nvGrpSpPr>
          <p:cNvPr id="1020" name="Google Shape;1020;p37"/>
          <p:cNvGrpSpPr/>
          <p:nvPr/>
        </p:nvGrpSpPr>
        <p:grpSpPr>
          <a:xfrm>
            <a:off x="1776133" y="3112922"/>
            <a:ext cx="393185" cy="359722"/>
            <a:chOff x="3967213" y="1975477"/>
            <a:chExt cx="368185" cy="331816"/>
          </a:xfrm>
        </p:grpSpPr>
        <p:sp>
          <p:nvSpPr>
            <p:cNvPr id="1021" name="Google Shape;1021;p37"/>
            <p:cNvSpPr/>
            <p:nvPr/>
          </p:nvSpPr>
          <p:spPr>
            <a:xfrm>
              <a:off x="3967213" y="1975477"/>
              <a:ext cx="368185" cy="331816"/>
            </a:xfrm>
            <a:custGeom>
              <a:avLst/>
              <a:gdLst/>
              <a:ahLst/>
              <a:cxnLst/>
              <a:rect l="l" t="t" r="r" b="b"/>
              <a:pathLst>
                <a:path w="11622" h="10474" extrusionOk="0">
                  <a:moveTo>
                    <a:pt x="9026" y="0"/>
                  </a:moveTo>
                  <a:cubicBezTo>
                    <a:pt x="7585" y="0"/>
                    <a:pt x="6430" y="1179"/>
                    <a:pt x="6430" y="2608"/>
                  </a:cubicBezTo>
                  <a:cubicBezTo>
                    <a:pt x="6430" y="3072"/>
                    <a:pt x="6549" y="3513"/>
                    <a:pt x="6763" y="3882"/>
                  </a:cubicBezTo>
                  <a:lnTo>
                    <a:pt x="5680" y="3882"/>
                  </a:lnTo>
                  <a:cubicBezTo>
                    <a:pt x="5597" y="3882"/>
                    <a:pt x="5513" y="3965"/>
                    <a:pt x="5513" y="4048"/>
                  </a:cubicBezTo>
                  <a:cubicBezTo>
                    <a:pt x="5513" y="4144"/>
                    <a:pt x="5597" y="4215"/>
                    <a:pt x="5680" y="4215"/>
                  </a:cubicBezTo>
                  <a:lnTo>
                    <a:pt x="6978" y="4215"/>
                  </a:lnTo>
                  <a:cubicBezTo>
                    <a:pt x="7454" y="4810"/>
                    <a:pt x="8192" y="5191"/>
                    <a:pt x="9014" y="5191"/>
                  </a:cubicBezTo>
                  <a:cubicBezTo>
                    <a:pt x="9180" y="5191"/>
                    <a:pt x="9359" y="5180"/>
                    <a:pt x="9502" y="5156"/>
                  </a:cubicBezTo>
                  <a:lnTo>
                    <a:pt x="9502" y="5775"/>
                  </a:lnTo>
                  <a:lnTo>
                    <a:pt x="977" y="5775"/>
                  </a:lnTo>
                  <a:cubicBezTo>
                    <a:pt x="905" y="5775"/>
                    <a:pt x="834" y="5834"/>
                    <a:pt x="810" y="5906"/>
                  </a:cubicBezTo>
                  <a:lnTo>
                    <a:pt x="322" y="8466"/>
                  </a:lnTo>
                  <a:lnTo>
                    <a:pt x="322" y="2965"/>
                  </a:lnTo>
                  <a:lnTo>
                    <a:pt x="2691" y="2965"/>
                  </a:lnTo>
                  <a:lnTo>
                    <a:pt x="3882" y="4156"/>
                  </a:lnTo>
                  <a:cubicBezTo>
                    <a:pt x="3906" y="4179"/>
                    <a:pt x="3953" y="4203"/>
                    <a:pt x="4001" y="4203"/>
                  </a:cubicBezTo>
                  <a:lnTo>
                    <a:pt x="5001" y="4203"/>
                  </a:lnTo>
                  <a:cubicBezTo>
                    <a:pt x="5085" y="4203"/>
                    <a:pt x="5156" y="4120"/>
                    <a:pt x="5156" y="4037"/>
                  </a:cubicBezTo>
                  <a:cubicBezTo>
                    <a:pt x="5156" y="3941"/>
                    <a:pt x="5085" y="3870"/>
                    <a:pt x="5001" y="3870"/>
                  </a:cubicBezTo>
                  <a:lnTo>
                    <a:pt x="4073" y="3870"/>
                  </a:lnTo>
                  <a:lnTo>
                    <a:pt x="2882" y="2679"/>
                  </a:lnTo>
                  <a:cubicBezTo>
                    <a:pt x="2858" y="2655"/>
                    <a:pt x="2810" y="2632"/>
                    <a:pt x="2763" y="2632"/>
                  </a:cubicBezTo>
                  <a:lnTo>
                    <a:pt x="155" y="2632"/>
                  </a:lnTo>
                  <a:cubicBezTo>
                    <a:pt x="72" y="2632"/>
                    <a:pt x="1" y="2715"/>
                    <a:pt x="1" y="2798"/>
                  </a:cubicBezTo>
                  <a:lnTo>
                    <a:pt x="1" y="10299"/>
                  </a:lnTo>
                  <a:cubicBezTo>
                    <a:pt x="1" y="10457"/>
                    <a:pt x="121" y="10466"/>
                    <a:pt x="248" y="10466"/>
                  </a:cubicBezTo>
                  <a:cubicBezTo>
                    <a:pt x="264" y="10466"/>
                    <a:pt x="281" y="10466"/>
                    <a:pt x="298" y="10466"/>
                  </a:cubicBezTo>
                  <a:cubicBezTo>
                    <a:pt x="414" y="10466"/>
                    <a:pt x="3457" y="10474"/>
                    <a:pt x="6062" y="10474"/>
                  </a:cubicBezTo>
                  <a:cubicBezTo>
                    <a:pt x="8016" y="10474"/>
                    <a:pt x="9723" y="10469"/>
                    <a:pt x="9764" y="10454"/>
                  </a:cubicBezTo>
                  <a:cubicBezTo>
                    <a:pt x="9799" y="10418"/>
                    <a:pt x="9847" y="10371"/>
                    <a:pt x="9859" y="10335"/>
                  </a:cubicBezTo>
                  <a:lnTo>
                    <a:pt x="10192" y="8609"/>
                  </a:lnTo>
                  <a:cubicBezTo>
                    <a:pt x="10204" y="8513"/>
                    <a:pt x="10145" y="8430"/>
                    <a:pt x="10061" y="8406"/>
                  </a:cubicBezTo>
                  <a:cubicBezTo>
                    <a:pt x="10053" y="8405"/>
                    <a:pt x="10045" y="8405"/>
                    <a:pt x="10037" y="8405"/>
                  </a:cubicBezTo>
                  <a:cubicBezTo>
                    <a:pt x="9952" y="8405"/>
                    <a:pt x="9881" y="8461"/>
                    <a:pt x="9859" y="8537"/>
                  </a:cubicBezTo>
                  <a:lnTo>
                    <a:pt x="9561" y="10121"/>
                  </a:lnTo>
                  <a:lnTo>
                    <a:pt x="393" y="10121"/>
                  </a:lnTo>
                  <a:lnTo>
                    <a:pt x="1155" y="6132"/>
                  </a:lnTo>
                  <a:lnTo>
                    <a:pt x="10335" y="6132"/>
                  </a:lnTo>
                  <a:lnTo>
                    <a:pt x="10014" y="7870"/>
                  </a:lnTo>
                  <a:cubicBezTo>
                    <a:pt x="10002" y="7966"/>
                    <a:pt x="10061" y="8049"/>
                    <a:pt x="10145" y="8061"/>
                  </a:cubicBezTo>
                  <a:cubicBezTo>
                    <a:pt x="10159" y="8064"/>
                    <a:pt x="10173" y="8066"/>
                    <a:pt x="10186" y="8066"/>
                  </a:cubicBezTo>
                  <a:cubicBezTo>
                    <a:pt x="10263" y="8066"/>
                    <a:pt x="10325" y="8011"/>
                    <a:pt x="10335" y="7930"/>
                  </a:cubicBezTo>
                  <a:lnTo>
                    <a:pt x="10716" y="6001"/>
                  </a:lnTo>
                  <a:cubicBezTo>
                    <a:pt x="10728" y="5953"/>
                    <a:pt x="10716" y="5894"/>
                    <a:pt x="10680" y="5870"/>
                  </a:cubicBezTo>
                  <a:cubicBezTo>
                    <a:pt x="10657" y="5822"/>
                    <a:pt x="10609" y="5811"/>
                    <a:pt x="10550" y="5811"/>
                  </a:cubicBezTo>
                  <a:lnTo>
                    <a:pt x="9847" y="5811"/>
                  </a:lnTo>
                  <a:lnTo>
                    <a:pt x="9847" y="5096"/>
                  </a:lnTo>
                  <a:cubicBezTo>
                    <a:pt x="10776" y="4775"/>
                    <a:pt x="11466" y="3965"/>
                    <a:pt x="11585" y="2965"/>
                  </a:cubicBezTo>
                  <a:cubicBezTo>
                    <a:pt x="11609" y="2858"/>
                    <a:pt x="11550" y="2774"/>
                    <a:pt x="11454" y="2751"/>
                  </a:cubicBezTo>
                  <a:cubicBezTo>
                    <a:pt x="11448" y="2750"/>
                    <a:pt x="11442" y="2749"/>
                    <a:pt x="11436" y="2749"/>
                  </a:cubicBezTo>
                  <a:cubicBezTo>
                    <a:pt x="11358" y="2749"/>
                    <a:pt x="11275" y="2817"/>
                    <a:pt x="11264" y="2905"/>
                  </a:cubicBezTo>
                  <a:cubicBezTo>
                    <a:pt x="11109" y="4025"/>
                    <a:pt x="10145" y="4870"/>
                    <a:pt x="9014" y="4870"/>
                  </a:cubicBezTo>
                  <a:cubicBezTo>
                    <a:pt x="7763" y="4870"/>
                    <a:pt x="6751" y="3858"/>
                    <a:pt x="6751" y="2608"/>
                  </a:cubicBezTo>
                  <a:cubicBezTo>
                    <a:pt x="6751" y="1358"/>
                    <a:pt x="7763" y="346"/>
                    <a:pt x="9014" y="346"/>
                  </a:cubicBezTo>
                  <a:cubicBezTo>
                    <a:pt x="10133" y="346"/>
                    <a:pt x="11097" y="1179"/>
                    <a:pt x="11264" y="2274"/>
                  </a:cubicBezTo>
                  <a:cubicBezTo>
                    <a:pt x="11275" y="2363"/>
                    <a:pt x="11358" y="2431"/>
                    <a:pt x="11436" y="2431"/>
                  </a:cubicBezTo>
                  <a:cubicBezTo>
                    <a:pt x="11442" y="2431"/>
                    <a:pt x="11448" y="2430"/>
                    <a:pt x="11454" y="2429"/>
                  </a:cubicBezTo>
                  <a:cubicBezTo>
                    <a:pt x="11550" y="2417"/>
                    <a:pt x="11621" y="2322"/>
                    <a:pt x="11609" y="2239"/>
                  </a:cubicBezTo>
                  <a:cubicBezTo>
                    <a:pt x="11514" y="1620"/>
                    <a:pt x="11204" y="1060"/>
                    <a:pt x="10740" y="643"/>
                  </a:cubicBezTo>
                  <a:cubicBezTo>
                    <a:pt x="10264" y="227"/>
                    <a:pt x="9657" y="0"/>
                    <a:pt x="90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7"/>
            <p:cNvSpPr/>
            <p:nvPr/>
          </p:nvSpPr>
          <p:spPr>
            <a:xfrm>
              <a:off x="4237665" y="2034307"/>
              <a:ext cx="32092" cy="63772"/>
            </a:xfrm>
            <a:custGeom>
              <a:avLst/>
              <a:gdLst/>
              <a:ahLst/>
              <a:cxnLst/>
              <a:rect l="l" t="t" r="r" b="b"/>
              <a:pathLst>
                <a:path w="1013" h="2013" extrusionOk="0">
                  <a:moveTo>
                    <a:pt x="179" y="1"/>
                  </a:moveTo>
                  <a:cubicBezTo>
                    <a:pt x="84" y="1"/>
                    <a:pt x="12" y="72"/>
                    <a:pt x="12" y="167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322" y="334"/>
                  </a:lnTo>
                  <a:lnTo>
                    <a:pt x="322" y="1691"/>
                  </a:lnTo>
                  <a:lnTo>
                    <a:pt x="167" y="1691"/>
                  </a:lnTo>
                  <a:cubicBezTo>
                    <a:pt x="72" y="1691"/>
                    <a:pt x="0" y="1763"/>
                    <a:pt x="0" y="1846"/>
                  </a:cubicBezTo>
                  <a:cubicBezTo>
                    <a:pt x="0" y="1941"/>
                    <a:pt x="72" y="2013"/>
                    <a:pt x="167" y="2013"/>
                  </a:cubicBezTo>
                  <a:lnTo>
                    <a:pt x="846" y="2013"/>
                  </a:lnTo>
                  <a:cubicBezTo>
                    <a:pt x="941" y="2013"/>
                    <a:pt x="1012" y="1941"/>
                    <a:pt x="1012" y="1846"/>
                  </a:cubicBezTo>
                  <a:cubicBezTo>
                    <a:pt x="1012" y="1775"/>
                    <a:pt x="941" y="1703"/>
                    <a:pt x="846" y="1703"/>
                  </a:cubicBezTo>
                  <a:lnTo>
                    <a:pt x="667" y="1703"/>
                  </a:lnTo>
                  <a:lnTo>
                    <a:pt x="667" y="167"/>
                  </a:lnTo>
                  <a:cubicBezTo>
                    <a:pt x="667" y="72"/>
                    <a:pt x="596" y="1"/>
                    <a:pt x="5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7"/>
            <p:cNvSpPr/>
            <p:nvPr/>
          </p:nvSpPr>
          <p:spPr>
            <a:xfrm>
              <a:off x="4241815" y="2014317"/>
              <a:ext cx="17012" cy="17012"/>
            </a:xfrm>
            <a:custGeom>
              <a:avLst/>
              <a:gdLst/>
              <a:ahLst/>
              <a:cxnLst/>
              <a:rect l="l" t="t" r="r" b="b"/>
              <a:pathLst>
                <a:path w="537" h="537" extrusionOk="0">
                  <a:moveTo>
                    <a:pt x="274" y="1"/>
                  </a:moveTo>
                  <a:cubicBezTo>
                    <a:pt x="119" y="1"/>
                    <a:pt x="0" y="120"/>
                    <a:pt x="0" y="263"/>
                  </a:cubicBezTo>
                  <a:cubicBezTo>
                    <a:pt x="0" y="417"/>
                    <a:pt x="119" y="536"/>
                    <a:pt x="274" y="536"/>
                  </a:cubicBezTo>
                  <a:cubicBezTo>
                    <a:pt x="417" y="536"/>
                    <a:pt x="536" y="417"/>
                    <a:pt x="536" y="263"/>
                  </a:cubicBezTo>
                  <a:cubicBezTo>
                    <a:pt x="536" y="120"/>
                    <a:pt x="417" y="1"/>
                    <a:pt x="2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4" name="Google Shape;1024;p37"/>
          <p:cNvGrpSpPr/>
          <p:nvPr/>
        </p:nvGrpSpPr>
        <p:grpSpPr>
          <a:xfrm>
            <a:off x="1776137" y="1785044"/>
            <a:ext cx="393177" cy="334215"/>
            <a:chOff x="2171474" y="3369229"/>
            <a:chExt cx="408156" cy="343737"/>
          </a:xfrm>
        </p:grpSpPr>
        <p:sp>
          <p:nvSpPr>
            <p:cNvPr id="1025" name="Google Shape;1025;p37"/>
            <p:cNvSpPr/>
            <p:nvPr/>
          </p:nvSpPr>
          <p:spPr>
            <a:xfrm>
              <a:off x="2171474" y="3369229"/>
              <a:ext cx="408156" cy="343737"/>
            </a:xfrm>
            <a:custGeom>
              <a:avLst/>
              <a:gdLst/>
              <a:ahLst/>
              <a:cxnLst/>
              <a:rect l="l" t="t" r="r" b="b"/>
              <a:pathLst>
                <a:path w="12824" h="10800" extrusionOk="0">
                  <a:moveTo>
                    <a:pt x="5395" y="345"/>
                  </a:moveTo>
                  <a:cubicBezTo>
                    <a:pt x="5561" y="345"/>
                    <a:pt x="5704" y="405"/>
                    <a:pt x="5823" y="536"/>
                  </a:cubicBezTo>
                  <a:lnTo>
                    <a:pt x="6478" y="1191"/>
                  </a:lnTo>
                  <a:lnTo>
                    <a:pt x="5645" y="1191"/>
                  </a:lnTo>
                  <a:cubicBezTo>
                    <a:pt x="5537" y="1191"/>
                    <a:pt x="5442" y="1143"/>
                    <a:pt x="5347" y="1072"/>
                  </a:cubicBezTo>
                  <a:lnTo>
                    <a:pt x="4633" y="357"/>
                  </a:lnTo>
                  <a:lnTo>
                    <a:pt x="5395" y="357"/>
                  </a:lnTo>
                  <a:lnTo>
                    <a:pt x="5395" y="345"/>
                  </a:lnTo>
                  <a:close/>
                  <a:moveTo>
                    <a:pt x="6883" y="357"/>
                  </a:moveTo>
                  <a:cubicBezTo>
                    <a:pt x="7049" y="357"/>
                    <a:pt x="7192" y="417"/>
                    <a:pt x="7311" y="536"/>
                  </a:cubicBezTo>
                  <a:lnTo>
                    <a:pt x="7966" y="1191"/>
                  </a:lnTo>
                  <a:lnTo>
                    <a:pt x="7823" y="1191"/>
                  </a:lnTo>
                  <a:cubicBezTo>
                    <a:pt x="7716" y="1191"/>
                    <a:pt x="7621" y="1274"/>
                    <a:pt x="7621" y="1381"/>
                  </a:cubicBezTo>
                  <a:cubicBezTo>
                    <a:pt x="7621" y="1488"/>
                    <a:pt x="7716" y="1572"/>
                    <a:pt x="7823" y="1572"/>
                  </a:cubicBezTo>
                  <a:lnTo>
                    <a:pt x="12026" y="1572"/>
                  </a:lnTo>
                  <a:cubicBezTo>
                    <a:pt x="12253" y="1572"/>
                    <a:pt x="12443" y="1750"/>
                    <a:pt x="12443" y="1988"/>
                  </a:cubicBezTo>
                  <a:lnTo>
                    <a:pt x="12431" y="10001"/>
                  </a:lnTo>
                  <a:cubicBezTo>
                    <a:pt x="12431" y="10216"/>
                    <a:pt x="12253" y="10418"/>
                    <a:pt x="12014" y="10418"/>
                  </a:cubicBezTo>
                  <a:lnTo>
                    <a:pt x="775" y="10418"/>
                  </a:lnTo>
                  <a:cubicBezTo>
                    <a:pt x="561" y="10418"/>
                    <a:pt x="358" y="10239"/>
                    <a:pt x="358" y="10001"/>
                  </a:cubicBezTo>
                  <a:lnTo>
                    <a:pt x="358" y="774"/>
                  </a:lnTo>
                  <a:cubicBezTo>
                    <a:pt x="358" y="548"/>
                    <a:pt x="537" y="357"/>
                    <a:pt x="775" y="357"/>
                  </a:cubicBezTo>
                  <a:lnTo>
                    <a:pt x="3859" y="357"/>
                  </a:lnTo>
                  <a:cubicBezTo>
                    <a:pt x="4025" y="357"/>
                    <a:pt x="4168" y="417"/>
                    <a:pt x="4287" y="536"/>
                  </a:cubicBezTo>
                  <a:lnTo>
                    <a:pt x="5085" y="1322"/>
                  </a:lnTo>
                  <a:cubicBezTo>
                    <a:pt x="5228" y="1465"/>
                    <a:pt x="5418" y="1560"/>
                    <a:pt x="5645" y="1560"/>
                  </a:cubicBezTo>
                  <a:lnTo>
                    <a:pt x="6942" y="1560"/>
                  </a:lnTo>
                  <a:cubicBezTo>
                    <a:pt x="7014" y="1560"/>
                    <a:pt x="7085" y="1512"/>
                    <a:pt x="7121" y="1441"/>
                  </a:cubicBezTo>
                  <a:cubicBezTo>
                    <a:pt x="7145" y="1369"/>
                    <a:pt x="7133" y="1286"/>
                    <a:pt x="7073" y="1226"/>
                  </a:cubicBezTo>
                  <a:lnTo>
                    <a:pt x="6192" y="357"/>
                  </a:lnTo>
                  <a:close/>
                  <a:moveTo>
                    <a:pt x="799" y="0"/>
                  </a:moveTo>
                  <a:cubicBezTo>
                    <a:pt x="358" y="0"/>
                    <a:pt x="1" y="345"/>
                    <a:pt x="1" y="786"/>
                  </a:cubicBezTo>
                  <a:lnTo>
                    <a:pt x="1" y="10013"/>
                  </a:lnTo>
                  <a:cubicBezTo>
                    <a:pt x="1" y="10442"/>
                    <a:pt x="358" y="10799"/>
                    <a:pt x="799" y="10799"/>
                  </a:cubicBezTo>
                  <a:lnTo>
                    <a:pt x="12026" y="10799"/>
                  </a:lnTo>
                  <a:cubicBezTo>
                    <a:pt x="12467" y="10799"/>
                    <a:pt x="12824" y="10442"/>
                    <a:pt x="12824" y="10013"/>
                  </a:cubicBezTo>
                  <a:lnTo>
                    <a:pt x="12824" y="1988"/>
                  </a:lnTo>
                  <a:cubicBezTo>
                    <a:pt x="12824" y="1524"/>
                    <a:pt x="12467" y="1191"/>
                    <a:pt x="12026" y="1191"/>
                  </a:cubicBezTo>
                  <a:lnTo>
                    <a:pt x="8490" y="1191"/>
                  </a:lnTo>
                  <a:lnTo>
                    <a:pt x="7585" y="274"/>
                  </a:lnTo>
                  <a:cubicBezTo>
                    <a:pt x="7383" y="83"/>
                    <a:pt x="7145" y="0"/>
                    <a:pt x="6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7"/>
            <p:cNvSpPr/>
            <p:nvPr/>
          </p:nvSpPr>
          <p:spPr>
            <a:xfrm>
              <a:off x="2292737" y="3477220"/>
              <a:ext cx="164898" cy="164866"/>
            </a:xfrm>
            <a:custGeom>
              <a:avLst/>
              <a:gdLst/>
              <a:ahLst/>
              <a:cxnLst/>
              <a:rect l="l" t="t" r="r" b="b"/>
              <a:pathLst>
                <a:path w="5181" h="5180" extrusionOk="0">
                  <a:moveTo>
                    <a:pt x="2799" y="1382"/>
                  </a:moveTo>
                  <a:cubicBezTo>
                    <a:pt x="3025" y="1382"/>
                    <a:pt x="3216" y="1560"/>
                    <a:pt x="3216" y="1798"/>
                  </a:cubicBezTo>
                  <a:lnTo>
                    <a:pt x="3216" y="2203"/>
                  </a:lnTo>
                  <a:cubicBezTo>
                    <a:pt x="3204" y="2525"/>
                    <a:pt x="2942" y="2810"/>
                    <a:pt x="2597" y="2810"/>
                  </a:cubicBezTo>
                  <a:cubicBezTo>
                    <a:pt x="2251" y="2810"/>
                    <a:pt x="1977" y="2525"/>
                    <a:pt x="1977" y="2203"/>
                  </a:cubicBezTo>
                  <a:lnTo>
                    <a:pt x="1977" y="1798"/>
                  </a:lnTo>
                  <a:cubicBezTo>
                    <a:pt x="1977" y="1572"/>
                    <a:pt x="2156" y="1382"/>
                    <a:pt x="2406" y="1382"/>
                  </a:cubicBezTo>
                  <a:close/>
                  <a:moveTo>
                    <a:pt x="2799" y="3156"/>
                  </a:moveTo>
                  <a:lnTo>
                    <a:pt x="2799" y="3275"/>
                  </a:lnTo>
                  <a:cubicBezTo>
                    <a:pt x="2799" y="3346"/>
                    <a:pt x="2835" y="3406"/>
                    <a:pt x="2858" y="3465"/>
                  </a:cubicBezTo>
                  <a:lnTo>
                    <a:pt x="2608" y="3715"/>
                  </a:lnTo>
                  <a:lnTo>
                    <a:pt x="2573" y="3715"/>
                  </a:lnTo>
                  <a:lnTo>
                    <a:pt x="2323" y="3465"/>
                  </a:lnTo>
                  <a:cubicBezTo>
                    <a:pt x="2358" y="3406"/>
                    <a:pt x="2382" y="3346"/>
                    <a:pt x="2382" y="3275"/>
                  </a:cubicBezTo>
                  <a:lnTo>
                    <a:pt x="2382" y="3156"/>
                  </a:lnTo>
                  <a:cubicBezTo>
                    <a:pt x="2454" y="3167"/>
                    <a:pt x="2513" y="3179"/>
                    <a:pt x="2597" y="3179"/>
                  </a:cubicBezTo>
                  <a:cubicBezTo>
                    <a:pt x="2668" y="3179"/>
                    <a:pt x="2739" y="3167"/>
                    <a:pt x="2799" y="3156"/>
                  </a:cubicBezTo>
                  <a:close/>
                  <a:moveTo>
                    <a:pt x="2573" y="381"/>
                  </a:moveTo>
                  <a:cubicBezTo>
                    <a:pt x="3799" y="381"/>
                    <a:pt x="4799" y="1382"/>
                    <a:pt x="4799" y="2596"/>
                  </a:cubicBezTo>
                  <a:cubicBezTo>
                    <a:pt x="4811" y="3287"/>
                    <a:pt x="4490" y="3906"/>
                    <a:pt x="3978" y="4322"/>
                  </a:cubicBezTo>
                  <a:lnTo>
                    <a:pt x="3978" y="4049"/>
                  </a:lnTo>
                  <a:cubicBezTo>
                    <a:pt x="3978" y="3822"/>
                    <a:pt x="3859" y="3608"/>
                    <a:pt x="3656" y="3525"/>
                  </a:cubicBezTo>
                  <a:lnTo>
                    <a:pt x="3180" y="3287"/>
                  </a:lnTo>
                  <a:lnTo>
                    <a:pt x="3180" y="3275"/>
                  </a:lnTo>
                  <a:lnTo>
                    <a:pt x="3180" y="2989"/>
                  </a:lnTo>
                  <a:cubicBezTo>
                    <a:pt x="3418" y="2810"/>
                    <a:pt x="3573" y="2513"/>
                    <a:pt x="3573" y="2203"/>
                  </a:cubicBezTo>
                  <a:lnTo>
                    <a:pt x="3573" y="1798"/>
                  </a:lnTo>
                  <a:cubicBezTo>
                    <a:pt x="3573" y="1370"/>
                    <a:pt x="3216" y="1012"/>
                    <a:pt x="2787" y="1012"/>
                  </a:cubicBezTo>
                  <a:lnTo>
                    <a:pt x="2382" y="1012"/>
                  </a:lnTo>
                  <a:cubicBezTo>
                    <a:pt x="1954" y="1012"/>
                    <a:pt x="1596" y="1370"/>
                    <a:pt x="1596" y="1798"/>
                  </a:cubicBezTo>
                  <a:lnTo>
                    <a:pt x="1596" y="2203"/>
                  </a:lnTo>
                  <a:cubicBezTo>
                    <a:pt x="1596" y="2525"/>
                    <a:pt x="1763" y="2810"/>
                    <a:pt x="2001" y="2989"/>
                  </a:cubicBezTo>
                  <a:lnTo>
                    <a:pt x="2001" y="3275"/>
                  </a:lnTo>
                  <a:lnTo>
                    <a:pt x="2001" y="3287"/>
                  </a:lnTo>
                  <a:lnTo>
                    <a:pt x="1525" y="3525"/>
                  </a:lnTo>
                  <a:cubicBezTo>
                    <a:pt x="1334" y="3632"/>
                    <a:pt x="1192" y="3822"/>
                    <a:pt x="1192" y="4049"/>
                  </a:cubicBezTo>
                  <a:lnTo>
                    <a:pt x="1192" y="4322"/>
                  </a:lnTo>
                  <a:cubicBezTo>
                    <a:pt x="692" y="3918"/>
                    <a:pt x="358" y="3298"/>
                    <a:pt x="358" y="2596"/>
                  </a:cubicBezTo>
                  <a:cubicBezTo>
                    <a:pt x="358" y="1382"/>
                    <a:pt x="1358" y="381"/>
                    <a:pt x="2573" y="381"/>
                  </a:cubicBezTo>
                  <a:close/>
                  <a:moveTo>
                    <a:pt x="3156" y="3691"/>
                  </a:moveTo>
                  <a:lnTo>
                    <a:pt x="3490" y="3846"/>
                  </a:lnTo>
                  <a:cubicBezTo>
                    <a:pt x="3561" y="3882"/>
                    <a:pt x="3609" y="3953"/>
                    <a:pt x="3609" y="4049"/>
                  </a:cubicBezTo>
                  <a:lnTo>
                    <a:pt x="3609" y="4560"/>
                  </a:lnTo>
                  <a:cubicBezTo>
                    <a:pt x="3311" y="4727"/>
                    <a:pt x="2954" y="4822"/>
                    <a:pt x="2597" y="4822"/>
                  </a:cubicBezTo>
                  <a:cubicBezTo>
                    <a:pt x="2227" y="4822"/>
                    <a:pt x="1882" y="4727"/>
                    <a:pt x="1585" y="4560"/>
                  </a:cubicBezTo>
                  <a:lnTo>
                    <a:pt x="1585" y="4049"/>
                  </a:lnTo>
                  <a:cubicBezTo>
                    <a:pt x="1585" y="3965"/>
                    <a:pt x="1632" y="3894"/>
                    <a:pt x="1704" y="3846"/>
                  </a:cubicBezTo>
                  <a:lnTo>
                    <a:pt x="2025" y="3691"/>
                  </a:lnTo>
                  <a:lnTo>
                    <a:pt x="2323" y="3989"/>
                  </a:lnTo>
                  <a:cubicBezTo>
                    <a:pt x="2406" y="4060"/>
                    <a:pt x="2489" y="4108"/>
                    <a:pt x="2597" y="4108"/>
                  </a:cubicBezTo>
                  <a:cubicBezTo>
                    <a:pt x="2704" y="4108"/>
                    <a:pt x="2799" y="4060"/>
                    <a:pt x="2858" y="3989"/>
                  </a:cubicBezTo>
                  <a:lnTo>
                    <a:pt x="3156" y="3691"/>
                  </a:lnTo>
                  <a:close/>
                  <a:moveTo>
                    <a:pt x="2597" y="0"/>
                  </a:moveTo>
                  <a:cubicBezTo>
                    <a:pt x="1168" y="0"/>
                    <a:pt x="1" y="1155"/>
                    <a:pt x="1" y="2584"/>
                  </a:cubicBezTo>
                  <a:cubicBezTo>
                    <a:pt x="1" y="4013"/>
                    <a:pt x="1168" y="5180"/>
                    <a:pt x="2597" y="5180"/>
                  </a:cubicBezTo>
                  <a:cubicBezTo>
                    <a:pt x="4025" y="5180"/>
                    <a:pt x="5180" y="4013"/>
                    <a:pt x="5180" y="2584"/>
                  </a:cubicBezTo>
                  <a:cubicBezTo>
                    <a:pt x="5180" y="1155"/>
                    <a:pt x="4025" y="0"/>
                    <a:pt x="25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7"/>
            <p:cNvSpPr/>
            <p:nvPr/>
          </p:nvSpPr>
          <p:spPr>
            <a:xfrm>
              <a:off x="2256358" y="3451503"/>
              <a:ext cx="188769" cy="177311"/>
            </a:xfrm>
            <a:custGeom>
              <a:avLst/>
              <a:gdLst/>
              <a:ahLst/>
              <a:cxnLst/>
              <a:rect l="l" t="t" r="r" b="b"/>
              <a:pathLst>
                <a:path w="5931" h="5571" extrusionOk="0">
                  <a:moveTo>
                    <a:pt x="3751" y="0"/>
                  </a:moveTo>
                  <a:cubicBezTo>
                    <a:pt x="2872" y="0"/>
                    <a:pt x="1994" y="341"/>
                    <a:pt x="1323" y="999"/>
                  </a:cubicBezTo>
                  <a:cubicBezTo>
                    <a:pt x="120" y="2201"/>
                    <a:pt x="1" y="4142"/>
                    <a:pt x="1049" y="5488"/>
                  </a:cubicBezTo>
                  <a:cubicBezTo>
                    <a:pt x="1073" y="5535"/>
                    <a:pt x="1132" y="5571"/>
                    <a:pt x="1192" y="5571"/>
                  </a:cubicBezTo>
                  <a:cubicBezTo>
                    <a:pt x="1239" y="5571"/>
                    <a:pt x="1263" y="5547"/>
                    <a:pt x="1311" y="5523"/>
                  </a:cubicBezTo>
                  <a:cubicBezTo>
                    <a:pt x="1382" y="5464"/>
                    <a:pt x="1406" y="5345"/>
                    <a:pt x="1346" y="5249"/>
                  </a:cubicBezTo>
                  <a:cubicBezTo>
                    <a:pt x="406" y="4047"/>
                    <a:pt x="525" y="2332"/>
                    <a:pt x="1596" y="1261"/>
                  </a:cubicBezTo>
                  <a:cubicBezTo>
                    <a:pt x="2181" y="676"/>
                    <a:pt x="2961" y="375"/>
                    <a:pt x="3742" y="375"/>
                  </a:cubicBezTo>
                  <a:cubicBezTo>
                    <a:pt x="4393" y="375"/>
                    <a:pt x="5044" y="584"/>
                    <a:pt x="5585" y="1011"/>
                  </a:cubicBezTo>
                  <a:cubicBezTo>
                    <a:pt x="5616" y="1037"/>
                    <a:pt x="5656" y="1049"/>
                    <a:pt x="5697" y="1049"/>
                  </a:cubicBezTo>
                  <a:cubicBezTo>
                    <a:pt x="5750" y="1049"/>
                    <a:pt x="5806" y="1028"/>
                    <a:pt x="5847" y="987"/>
                  </a:cubicBezTo>
                  <a:cubicBezTo>
                    <a:pt x="5930" y="904"/>
                    <a:pt x="5895" y="773"/>
                    <a:pt x="5823" y="713"/>
                  </a:cubicBezTo>
                  <a:cubicBezTo>
                    <a:pt x="5209" y="233"/>
                    <a:pt x="4479" y="0"/>
                    <a:pt x="375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7"/>
            <p:cNvSpPr/>
            <p:nvPr/>
          </p:nvSpPr>
          <p:spPr>
            <a:xfrm>
              <a:off x="2305245" y="3491160"/>
              <a:ext cx="189151" cy="176706"/>
            </a:xfrm>
            <a:custGeom>
              <a:avLst/>
              <a:gdLst/>
              <a:ahLst/>
              <a:cxnLst/>
              <a:rect l="l" t="t" r="r" b="b"/>
              <a:pathLst>
                <a:path w="5943" h="5552" extrusionOk="0">
                  <a:moveTo>
                    <a:pt x="4739" y="1"/>
                  </a:moveTo>
                  <a:cubicBezTo>
                    <a:pt x="4695" y="1"/>
                    <a:pt x="4650" y="13"/>
                    <a:pt x="4609" y="39"/>
                  </a:cubicBezTo>
                  <a:cubicBezTo>
                    <a:pt x="4537" y="98"/>
                    <a:pt x="4525" y="217"/>
                    <a:pt x="4585" y="301"/>
                  </a:cubicBezTo>
                  <a:cubicBezTo>
                    <a:pt x="5513" y="1503"/>
                    <a:pt x="5406" y="3218"/>
                    <a:pt x="4335" y="4289"/>
                  </a:cubicBezTo>
                  <a:cubicBezTo>
                    <a:pt x="3750" y="4874"/>
                    <a:pt x="2970" y="5175"/>
                    <a:pt x="2189" y="5175"/>
                  </a:cubicBezTo>
                  <a:cubicBezTo>
                    <a:pt x="1538" y="5175"/>
                    <a:pt x="887" y="4966"/>
                    <a:pt x="346" y="4539"/>
                  </a:cubicBezTo>
                  <a:cubicBezTo>
                    <a:pt x="314" y="4516"/>
                    <a:pt x="276" y="4505"/>
                    <a:pt x="237" y="4505"/>
                  </a:cubicBezTo>
                  <a:cubicBezTo>
                    <a:pt x="177" y="4505"/>
                    <a:pt x="116" y="4531"/>
                    <a:pt x="72" y="4575"/>
                  </a:cubicBezTo>
                  <a:cubicBezTo>
                    <a:pt x="1" y="4646"/>
                    <a:pt x="25" y="4765"/>
                    <a:pt x="96" y="4837"/>
                  </a:cubicBezTo>
                  <a:cubicBezTo>
                    <a:pt x="715" y="5313"/>
                    <a:pt x="1453" y="5551"/>
                    <a:pt x="2180" y="5551"/>
                  </a:cubicBezTo>
                  <a:cubicBezTo>
                    <a:pt x="3061" y="5551"/>
                    <a:pt x="3930" y="5218"/>
                    <a:pt x="4597" y="4551"/>
                  </a:cubicBezTo>
                  <a:cubicBezTo>
                    <a:pt x="5823" y="3349"/>
                    <a:pt x="5942" y="1420"/>
                    <a:pt x="4882" y="62"/>
                  </a:cubicBezTo>
                  <a:cubicBezTo>
                    <a:pt x="4849" y="22"/>
                    <a:pt x="4796" y="1"/>
                    <a:pt x="47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9" name="Google Shape;1029;p37"/>
          <p:cNvSpPr txBox="1">
            <a:spLocks noGrp="1"/>
          </p:cNvSpPr>
          <p:nvPr>
            <p:ph type="subTitle" idx="1"/>
          </p:nvPr>
        </p:nvSpPr>
        <p:spPr>
          <a:xfrm flipH="1">
            <a:off x="2488353" y="1413750"/>
            <a:ext cx="50529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Job objective</a:t>
            </a:r>
            <a:endParaRPr/>
          </a:p>
        </p:txBody>
      </p:sp>
      <p:sp>
        <p:nvSpPr>
          <p:cNvPr id="1030" name="Google Shape;1030;p37"/>
          <p:cNvSpPr txBox="1">
            <a:spLocks noGrp="1"/>
          </p:cNvSpPr>
          <p:nvPr>
            <p:ph type="subTitle" idx="2"/>
          </p:nvPr>
        </p:nvSpPr>
        <p:spPr>
          <a:xfrm flipH="1">
            <a:off x="2496775" y="1842372"/>
            <a:ext cx="5044500" cy="8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first job objective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second objective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third job objective here</a:t>
            </a:r>
            <a:endParaRPr/>
          </a:p>
        </p:txBody>
      </p:sp>
      <p:sp>
        <p:nvSpPr>
          <p:cNvPr id="1031" name="Google Shape;1031;p37"/>
          <p:cNvSpPr txBox="1">
            <a:spLocks noGrp="1"/>
          </p:cNvSpPr>
          <p:nvPr>
            <p:ph type="subTitle" idx="3"/>
          </p:nvPr>
        </p:nvSpPr>
        <p:spPr>
          <a:xfrm flipH="1">
            <a:off x="2488353" y="2754000"/>
            <a:ext cx="50529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Responsibilities</a:t>
            </a:r>
            <a:endParaRPr/>
          </a:p>
        </p:txBody>
      </p:sp>
      <p:sp>
        <p:nvSpPr>
          <p:cNvPr id="1032" name="Google Shape;1032;p37"/>
          <p:cNvSpPr txBox="1">
            <a:spLocks noGrp="1"/>
          </p:cNvSpPr>
          <p:nvPr>
            <p:ph type="subTitle" idx="4"/>
          </p:nvPr>
        </p:nvSpPr>
        <p:spPr>
          <a:xfrm flipH="1">
            <a:off x="2496775" y="3182627"/>
            <a:ext cx="5044500" cy="14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first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second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third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fourth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fifth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sixth responsibility here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38"/>
          <p:cNvSpPr/>
          <p:nvPr/>
        </p:nvSpPr>
        <p:spPr>
          <a:xfrm>
            <a:off x="3632863" y="1528444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38"/>
          <p:cNvSpPr/>
          <p:nvPr/>
        </p:nvSpPr>
        <p:spPr>
          <a:xfrm>
            <a:off x="4756037" y="1528429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38"/>
          <p:cNvSpPr/>
          <p:nvPr/>
        </p:nvSpPr>
        <p:spPr>
          <a:xfrm>
            <a:off x="4756037" y="2534330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38"/>
          <p:cNvSpPr/>
          <p:nvPr/>
        </p:nvSpPr>
        <p:spPr>
          <a:xfrm>
            <a:off x="3632863" y="2534330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38"/>
          <p:cNvSpPr/>
          <p:nvPr/>
        </p:nvSpPr>
        <p:spPr>
          <a:xfrm>
            <a:off x="3632863" y="3618393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38"/>
          <p:cNvSpPr/>
          <p:nvPr/>
        </p:nvSpPr>
        <p:spPr>
          <a:xfrm>
            <a:off x="4756037" y="3618393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38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Employee benefits</a:t>
            </a:r>
            <a:endParaRPr/>
          </a:p>
        </p:txBody>
      </p:sp>
      <p:sp>
        <p:nvSpPr>
          <p:cNvPr id="1044" name="Google Shape;1044;p38"/>
          <p:cNvSpPr txBox="1"/>
          <p:nvPr/>
        </p:nvSpPr>
        <p:spPr>
          <a:xfrm>
            <a:off x="5708779" y="2509047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Child care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45" name="Google Shape;1045;p38"/>
          <p:cNvSpPr txBox="1"/>
          <p:nvPr/>
        </p:nvSpPr>
        <p:spPr>
          <a:xfrm>
            <a:off x="5708779" y="2815483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Despite being red, Mars is a cold place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46" name="Google Shape;1046;p38"/>
          <p:cNvSpPr txBox="1"/>
          <p:nvPr/>
        </p:nvSpPr>
        <p:spPr>
          <a:xfrm>
            <a:off x="1185821" y="2527190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Health insurance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47" name="Google Shape;1047;p38"/>
          <p:cNvSpPr txBox="1"/>
          <p:nvPr/>
        </p:nvSpPr>
        <p:spPr>
          <a:xfrm>
            <a:off x="1189721" y="2833615"/>
            <a:ext cx="22455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Jupiter is the biggest planet of them all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48" name="Google Shape;1048;p38"/>
          <p:cNvSpPr txBox="1"/>
          <p:nvPr/>
        </p:nvSpPr>
        <p:spPr>
          <a:xfrm>
            <a:off x="5708779" y="1474360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Catering service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49" name="Google Shape;1049;p38"/>
          <p:cNvSpPr txBox="1"/>
          <p:nvPr/>
        </p:nvSpPr>
        <p:spPr>
          <a:xfrm>
            <a:off x="5708779" y="1780796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Saturn is a gas giant and has several rings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50" name="Google Shape;1050;p38"/>
          <p:cNvSpPr txBox="1"/>
          <p:nvPr/>
        </p:nvSpPr>
        <p:spPr>
          <a:xfrm>
            <a:off x="1185821" y="1474360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Work-life balance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51" name="Google Shape;1051;p38"/>
          <p:cNvSpPr txBox="1"/>
          <p:nvPr/>
        </p:nvSpPr>
        <p:spPr>
          <a:xfrm>
            <a:off x="1189721" y="1780796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Venus is the second planet from the Sun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52" name="Google Shape;1052;p38"/>
          <p:cNvSpPr txBox="1"/>
          <p:nvPr/>
        </p:nvSpPr>
        <p:spPr>
          <a:xfrm>
            <a:off x="1185821" y="3590511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gym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53" name="Google Shape;1053;p38"/>
          <p:cNvSpPr txBox="1"/>
          <p:nvPr/>
        </p:nvSpPr>
        <p:spPr>
          <a:xfrm>
            <a:off x="1189721" y="3896948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Pluto is now considered a dwarf planet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54" name="Google Shape;1054;p38"/>
          <p:cNvSpPr txBox="1"/>
          <p:nvPr/>
        </p:nvSpPr>
        <p:spPr>
          <a:xfrm>
            <a:off x="5708779" y="3590511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Retirement plans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55" name="Google Shape;1055;p38"/>
          <p:cNvSpPr txBox="1"/>
          <p:nvPr/>
        </p:nvSpPr>
        <p:spPr>
          <a:xfrm>
            <a:off x="5708779" y="3896948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Neptune is the farthest planet from the Sun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grpSp>
        <p:nvGrpSpPr>
          <p:cNvPr id="1056" name="Google Shape;1056;p38"/>
          <p:cNvGrpSpPr/>
          <p:nvPr/>
        </p:nvGrpSpPr>
        <p:grpSpPr>
          <a:xfrm>
            <a:off x="3849677" y="2710902"/>
            <a:ext cx="321562" cy="401932"/>
            <a:chOff x="8010427" y="3348503"/>
            <a:chExt cx="278795" cy="351615"/>
          </a:xfrm>
        </p:grpSpPr>
        <p:sp>
          <p:nvSpPr>
            <p:cNvPr id="1057" name="Google Shape;1057;p38"/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8"/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8"/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8"/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1" name="Google Shape;1061;p38"/>
          <p:cNvGrpSpPr/>
          <p:nvPr/>
        </p:nvGrpSpPr>
        <p:grpSpPr>
          <a:xfrm>
            <a:off x="4907392" y="3794898"/>
            <a:ext cx="452162" cy="401932"/>
            <a:chOff x="5778676" y="3826972"/>
            <a:chExt cx="349052" cy="313055"/>
          </a:xfrm>
        </p:grpSpPr>
        <p:sp>
          <p:nvSpPr>
            <p:cNvPr id="1062" name="Google Shape;1062;p38"/>
            <p:cNvSpPr/>
            <p:nvPr/>
          </p:nvSpPr>
          <p:spPr>
            <a:xfrm>
              <a:off x="5923045" y="3890659"/>
              <a:ext cx="27690" cy="48155"/>
            </a:xfrm>
            <a:custGeom>
              <a:avLst/>
              <a:gdLst/>
              <a:ahLst/>
              <a:cxnLst/>
              <a:rect l="l" t="t" r="r" b="b"/>
              <a:pathLst>
                <a:path w="870" h="1513" extrusionOk="0">
                  <a:moveTo>
                    <a:pt x="406" y="286"/>
                  </a:moveTo>
                  <a:lnTo>
                    <a:pt x="406" y="560"/>
                  </a:lnTo>
                  <a:cubicBezTo>
                    <a:pt x="299" y="524"/>
                    <a:pt x="251" y="488"/>
                    <a:pt x="251" y="417"/>
                  </a:cubicBezTo>
                  <a:cubicBezTo>
                    <a:pt x="251" y="345"/>
                    <a:pt x="334" y="298"/>
                    <a:pt x="406" y="286"/>
                  </a:cubicBezTo>
                  <a:close/>
                  <a:moveTo>
                    <a:pt x="513" y="845"/>
                  </a:moveTo>
                  <a:cubicBezTo>
                    <a:pt x="632" y="893"/>
                    <a:pt x="644" y="953"/>
                    <a:pt x="644" y="1012"/>
                  </a:cubicBezTo>
                  <a:cubicBezTo>
                    <a:pt x="644" y="1119"/>
                    <a:pt x="584" y="1155"/>
                    <a:pt x="513" y="1179"/>
                  </a:cubicBezTo>
                  <a:lnTo>
                    <a:pt x="513" y="845"/>
                  </a:lnTo>
                  <a:close/>
                  <a:moveTo>
                    <a:pt x="465" y="0"/>
                  </a:moveTo>
                  <a:cubicBezTo>
                    <a:pt x="441" y="0"/>
                    <a:pt x="406" y="12"/>
                    <a:pt x="406" y="48"/>
                  </a:cubicBezTo>
                  <a:lnTo>
                    <a:pt x="406" y="83"/>
                  </a:lnTo>
                  <a:cubicBezTo>
                    <a:pt x="179" y="119"/>
                    <a:pt x="48" y="238"/>
                    <a:pt x="48" y="441"/>
                  </a:cubicBezTo>
                  <a:cubicBezTo>
                    <a:pt x="48" y="667"/>
                    <a:pt x="215" y="738"/>
                    <a:pt x="406" y="810"/>
                  </a:cubicBezTo>
                  <a:lnTo>
                    <a:pt x="406" y="1191"/>
                  </a:lnTo>
                  <a:cubicBezTo>
                    <a:pt x="299" y="1167"/>
                    <a:pt x="251" y="1143"/>
                    <a:pt x="168" y="1072"/>
                  </a:cubicBezTo>
                  <a:cubicBezTo>
                    <a:pt x="149" y="1058"/>
                    <a:pt x="132" y="1051"/>
                    <a:pt x="116" y="1051"/>
                  </a:cubicBezTo>
                  <a:cubicBezTo>
                    <a:pt x="92" y="1051"/>
                    <a:pt x="70" y="1067"/>
                    <a:pt x="48" y="1095"/>
                  </a:cubicBezTo>
                  <a:cubicBezTo>
                    <a:pt x="1" y="1155"/>
                    <a:pt x="1" y="1215"/>
                    <a:pt x="48" y="1262"/>
                  </a:cubicBezTo>
                  <a:cubicBezTo>
                    <a:pt x="120" y="1357"/>
                    <a:pt x="275" y="1417"/>
                    <a:pt x="406" y="1417"/>
                  </a:cubicBezTo>
                  <a:lnTo>
                    <a:pt x="406" y="1476"/>
                  </a:lnTo>
                  <a:cubicBezTo>
                    <a:pt x="406" y="1500"/>
                    <a:pt x="441" y="1512"/>
                    <a:pt x="465" y="1512"/>
                  </a:cubicBezTo>
                  <a:cubicBezTo>
                    <a:pt x="501" y="1512"/>
                    <a:pt x="525" y="1500"/>
                    <a:pt x="525" y="1476"/>
                  </a:cubicBezTo>
                  <a:lnTo>
                    <a:pt x="525" y="1417"/>
                  </a:lnTo>
                  <a:cubicBezTo>
                    <a:pt x="715" y="1381"/>
                    <a:pt x="870" y="1262"/>
                    <a:pt x="870" y="1024"/>
                  </a:cubicBezTo>
                  <a:cubicBezTo>
                    <a:pt x="870" y="774"/>
                    <a:pt x="739" y="679"/>
                    <a:pt x="525" y="607"/>
                  </a:cubicBezTo>
                  <a:lnTo>
                    <a:pt x="525" y="286"/>
                  </a:lnTo>
                  <a:cubicBezTo>
                    <a:pt x="572" y="286"/>
                    <a:pt x="596" y="298"/>
                    <a:pt x="656" y="322"/>
                  </a:cubicBezTo>
                  <a:cubicBezTo>
                    <a:pt x="682" y="335"/>
                    <a:pt x="713" y="352"/>
                    <a:pt x="745" y="352"/>
                  </a:cubicBezTo>
                  <a:cubicBezTo>
                    <a:pt x="770" y="352"/>
                    <a:pt x="796" y="341"/>
                    <a:pt x="822" y="310"/>
                  </a:cubicBezTo>
                  <a:cubicBezTo>
                    <a:pt x="858" y="262"/>
                    <a:pt x="870" y="202"/>
                    <a:pt x="810" y="155"/>
                  </a:cubicBezTo>
                  <a:cubicBezTo>
                    <a:pt x="739" y="107"/>
                    <a:pt x="620" y="83"/>
                    <a:pt x="525" y="83"/>
                  </a:cubicBezTo>
                  <a:lnTo>
                    <a:pt x="525" y="48"/>
                  </a:lnTo>
                  <a:cubicBezTo>
                    <a:pt x="525" y="12"/>
                    <a:pt x="501" y="0"/>
                    <a:pt x="4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8"/>
            <p:cNvSpPr/>
            <p:nvPr/>
          </p:nvSpPr>
          <p:spPr>
            <a:xfrm>
              <a:off x="5976866" y="3843268"/>
              <a:ext cx="80364" cy="80364"/>
            </a:xfrm>
            <a:custGeom>
              <a:avLst/>
              <a:gdLst/>
              <a:ahLst/>
              <a:cxnLst/>
              <a:rect l="l" t="t" r="r" b="b"/>
              <a:pathLst>
                <a:path w="2525" h="2525" extrusionOk="0">
                  <a:moveTo>
                    <a:pt x="1263" y="310"/>
                  </a:moveTo>
                  <a:cubicBezTo>
                    <a:pt x="1786" y="310"/>
                    <a:pt x="2215" y="739"/>
                    <a:pt x="2215" y="1263"/>
                  </a:cubicBezTo>
                  <a:cubicBezTo>
                    <a:pt x="2215" y="1787"/>
                    <a:pt x="1798" y="2215"/>
                    <a:pt x="1263" y="2215"/>
                  </a:cubicBezTo>
                  <a:cubicBezTo>
                    <a:pt x="739" y="2215"/>
                    <a:pt x="310" y="1787"/>
                    <a:pt x="310" y="1263"/>
                  </a:cubicBezTo>
                  <a:cubicBezTo>
                    <a:pt x="310" y="739"/>
                    <a:pt x="739" y="310"/>
                    <a:pt x="1263" y="310"/>
                  </a:cubicBezTo>
                  <a:close/>
                  <a:moveTo>
                    <a:pt x="1263" y="1"/>
                  </a:moveTo>
                  <a:cubicBezTo>
                    <a:pt x="560" y="1"/>
                    <a:pt x="1" y="560"/>
                    <a:pt x="1" y="1263"/>
                  </a:cubicBezTo>
                  <a:cubicBezTo>
                    <a:pt x="1" y="1965"/>
                    <a:pt x="560" y="2525"/>
                    <a:pt x="1263" y="2525"/>
                  </a:cubicBezTo>
                  <a:cubicBezTo>
                    <a:pt x="1965" y="2525"/>
                    <a:pt x="2525" y="1965"/>
                    <a:pt x="2525" y="1263"/>
                  </a:cubicBezTo>
                  <a:cubicBezTo>
                    <a:pt x="2525" y="560"/>
                    <a:pt x="1965" y="1"/>
                    <a:pt x="12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8"/>
            <p:cNvSpPr/>
            <p:nvPr/>
          </p:nvSpPr>
          <p:spPr>
            <a:xfrm>
              <a:off x="5879473" y="3826972"/>
              <a:ext cx="193288" cy="144051"/>
            </a:xfrm>
            <a:custGeom>
              <a:avLst/>
              <a:gdLst/>
              <a:ahLst/>
              <a:cxnLst/>
              <a:rect l="l" t="t" r="r" b="b"/>
              <a:pathLst>
                <a:path w="6073" h="4526" extrusionOk="0">
                  <a:moveTo>
                    <a:pt x="1798" y="1775"/>
                  </a:moveTo>
                  <a:cubicBezTo>
                    <a:pt x="2132" y="1775"/>
                    <a:pt x="2430" y="1942"/>
                    <a:pt x="2596" y="2192"/>
                  </a:cubicBezTo>
                  <a:cubicBezTo>
                    <a:pt x="2620" y="2346"/>
                    <a:pt x="2680" y="2477"/>
                    <a:pt x="2739" y="2608"/>
                  </a:cubicBezTo>
                  <a:cubicBezTo>
                    <a:pt x="2739" y="2656"/>
                    <a:pt x="2751" y="2704"/>
                    <a:pt x="2751" y="2727"/>
                  </a:cubicBezTo>
                  <a:cubicBezTo>
                    <a:pt x="2751" y="3251"/>
                    <a:pt x="2322" y="3680"/>
                    <a:pt x="1798" y="3680"/>
                  </a:cubicBezTo>
                  <a:cubicBezTo>
                    <a:pt x="1287" y="3680"/>
                    <a:pt x="846" y="3251"/>
                    <a:pt x="846" y="2727"/>
                  </a:cubicBezTo>
                  <a:cubicBezTo>
                    <a:pt x="846" y="2203"/>
                    <a:pt x="1287" y="1775"/>
                    <a:pt x="1798" y="1775"/>
                  </a:cubicBezTo>
                  <a:close/>
                  <a:moveTo>
                    <a:pt x="1810" y="1251"/>
                  </a:moveTo>
                  <a:cubicBezTo>
                    <a:pt x="2072" y="1251"/>
                    <a:pt x="2334" y="1334"/>
                    <a:pt x="2560" y="1465"/>
                  </a:cubicBezTo>
                  <a:cubicBezTo>
                    <a:pt x="2549" y="1537"/>
                    <a:pt x="2549" y="1632"/>
                    <a:pt x="2537" y="1692"/>
                  </a:cubicBezTo>
                  <a:cubicBezTo>
                    <a:pt x="2322" y="1537"/>
                    <a:pt x="2072" y="1453"/>
                    <a:pt x="1787" y="1453"/>
                  </a:cubicBezTo>
                  <a:cubicBezTo>
                    <a:pt x="1084" y="1453"/>
                    <a:pt x="525" y="2013"/>
                    <a:pt x="525" y="2715"/>
                  </a:cubicBezTo>
                  <a:cubicBezTo>
                    <a:pt x="525" y="3418"/>
                    <a:pt x="1084" y="3978"/>
                    <a:pt x="1787" y="3978"/>
                  </a:cubicBezTo>
                  <a:cubicBezTo>
                    <a:pt x="2382" y="3978"/>
                    <a:pt x="2894" y="3561"/>
                    <a:pt x="3025" y="3001"/>
                  </a:cubicBezTo>
                  <a:lnTo>
                    <a:pt x="3192" y="3156"/>
                  </a:lnTo>
                  <a:cubicBezTo>
                    <a:pt x="3025" y="3775"/>
                    <a:pt x="2465" y="4204"/>
                    <a:pt x="1810" y="4204"/>
                  </a:cubicBezTo>
                  <a:cubicBezTo>
                    <a:pt x="1001" y="4204"/>
                    <a:pt x="334" y="3549"/>
                    <a:pt x="334" y="2727"/>
                  </a:cubicBezTo>
                  <a:cubicBezTo>
                    <a:pt x="334" y="1906"/>
                    <a:pt x="989" y="1251"/>
                    <a:pt x="1810" y="1251"/>
                  </a:cubicBezTo>
                  <a:close/>
                  <a:moveTo>
                    <a:pt x="4299" y="1"/>
                  </a:moveTo>
                  <a:cubicBezTo>
                    <a:pt x="3549" y="1"/>
                    <a:pt x="2894" y="501"/>
                    <a:pt x="2632" y="1168"/>
                  </a:cubicBezTo>
                  <a:cubicBezTo>
                    <a:pt x="2382" y="1037"/>
                    <a:pt x="2084" y="953"/>
                    <a:pt x="1787" y="953"/>
                  </a:cubicBezTo>
                  <a:cubicBezTo>
                    <a:pt x="810" y="953"/>
                    <a:pt x="1" y="1763"/>
                    <a:pt x="1" y="2739"/>
                  </a:cubicBezTo>
                  <a:cubicBezTo>
                    <a:pt x="1" y="3727"/>
                    <a:pt x="810" y="4525"/>
                    <a:pt x="1787" y="4525"/>
                  </a:cubicBezTo>
                  <a:cubicBezTo>
                    <a:pt x="2549" y="4525"/>
                    <a:pt x="3203" y="4049"/>
                    <a:pt x="3453" y="3370"/>
                  </a:cubicBezTo>
                  <a:cubicBezTo>
                    <a:pt x="3703" y="3501"/>
                    <a:pt x="3989" y="3573"/>
                    <a:pt x="4299" y="3573"/>
                  </a:cubicBezTo>
                  <a:cubicBezTo>
                    <a:pt x="4704" y="3573"/>
                    <a:pt x="5108" y="3442"/>
                    <a:pt x="5418" y="3192"/>
                  </a:cubicBezTo>
                  <a:cubicBezTo>
                    <a:pt x="5728" y="2942"/>
                    <a:pt x="5954" y="2596"/>
                    <a:pt x="6049" y="2203"/>
                  </a:cubicBezTo>
                  <a:cubicBezTo>
                    <a:pt x="6073" y="2108"/>
                    <a:pt x="6037" y="2013"/>
                    <a:pt x="5942" y="2001"/>
                  </a:cubicBezTo>
                  <a:cubicBezTo>
                    <a:pt x="5932" y="2000"/>
                    <a:pt x="5921" y="1999"/>
                    <a:pt x="5911" y="1999"/>
                  </a:cubicBezTo>
                  <a:cubicBezTo>
                    <a:pt x="5839" y="1999"/>
                    <a:pt x="5772" y="2037"/>
                    <a:pt x="5751" y="2120"/>
                  </a:cubicBezTo>
                  <a:cubicBezTo>
                    <a:pt x="5597" y="2787"/>
                    <a:pt x="5001" y="3251"/>
                    <a:pt x="4323" y="3251"/>
                  </a:cubicBezTo>
                  <a:cubicBezTo>
                    <a:pt x="3787" y="3251"/>
                    <a:pt x="3311" y="2965"/>
                    <a:pt x="3037" y="2501"/>
                  </a:cubicBezTo>
                  <a:cubicBezTo>
                    <a:pt x="3013" y="2358"/>
                    <a:pt x="2953" y="2203"/>
                    <a:pt x="2882" y="2084"/>
                  </a:cubicBezTo>
                  <a:cubicBezTo>
                    <a:pt x="2680" y="1180"/>
                    <a:pt x="3382" y="322"/>
                    <a:pt x="4311" y="322"/>
                  </a:cubicBezTo>
                  <a:cubicBezTo>
                    <a:pt x="4989" y="322"/>
                    <a:pt x="5585" y="775"/>
                    <a:pt x="5739" y="1453"/>
                  </a:cubicBezTo>
                  <a:cubicBezTo>
                    <a:pt x="5750" y="1528"/>
                    <a:pt x="5818" y="1574"/>
                    <a:pt x="5901" y="1574"/>
                  </a:cubicBezTo>
                  <a:cubicBezTo>
                    <a:pt x="5911" y="1574"/>
                    <a:pt x="5920" y="1574"/>
                    <a:pt x="5930" y="1572"/>
                  </a:cubicBezTo>
                  <a:cubicBezTo>
                    <a:pt x="6013" y="1549"/>
                    <a:pt x="6061" y="1465"/>
                    <a:pt x="6049" y="1370"/>
                  </a:cubicBezTo>
                  <a:cubicBezTo>
                    <a:pt x="5954" y="989"/>
                    <a:pt x="5739" y="644"/>
                    <a:pt x="5418" y="394"/>
                  </a:cubicBezTo>
                  <a:cubicBezTo>
                    <a:pt x="5108" y="144"/>
                    <a:pt x="4704" y="1"/>
                    <a:pt x="4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8"/>
            <p:cNvSpPr/>
            <p:nvPr/>
          </p:nvSpPr>
          <p:spPr>
            <a:xfrm>
              <a:off x="6003760" y="3859946"/>
              <a:ext cx="26958" cy="47773"/>
            </a:xfrm>
            <a:custGeom>
              <a:avLst/>
              <a:gdLst/>
              <a:ahLst/>
              <a:cxnLst/>
              <a:rect l="l" t="t" r="r" b="b"/>
              <a:pathLst>
                <a:path w="847" h="1501" extrusionOk="0">
                  <a:moveTo>
                    <a:pt x="382" y="298"/>
                  </a:moveTo>
                  <a:lnTo>
                    <a:pt x="382" y="572"/>
                  </a:lnTo>
                  <a:cubicBezTo>
                    <a:pt x="287" y="536"/>
                    <a:pt x="239" y="501"/>
                    <a:pt x="239" y="429"/>
                  </a:cubicBezTo>
                  <a:cubicBezTo>
                    <a:pt x="239" y="358"/>
                    <a:pt x="310" y="310"/>
                    <a:pt x="382" y="298"/>
                  </a:cubicBezTo>
                  <a:close/>
                  <a:moveTo>
                    <a:pt x="489" y="870"/>
                  </a:moveTo>
                  <a:cubicBezTo>
                    <a:pt x="608" y="917"/>
                    <a:pt x="620" y="977"/>
                    <a:pt x="620" y="1037"/>
                  </a:cubicBezTo>
                  <a:cubicBezTo>
                    <a:pt x="620" y="1132"/>
                    <a:pt x="560" y="1167"/>
                    <a:pt x="489" y="1203"/>
                  </a:cubicBezTo>
                  <a:lnTo>
                    <a:pt x="489" y="870"/>
                  </a:lnTo>
                  <a:close/>
                  <a:moveTo>
                    <a:pt x="441" y="1"/>
                  </a:moveTo>
                  <a:cubicBezTo>
                    <a:pt x="418" y="1"/>
                    <a:pt x="382" y="13"/>
                    <a:pt x="382" y="36"/>
                  </a:cubicBezTo>
                  <a:lnTo>
                    <a:pt x="382" y="84"/>
                  </a:lnTo>
                  <a:cubicBezTo>
                    <a:pt x="156" y="120"/>
                    <a:pt x="25" y="239"/>
                    <a:pt x="25" y="441"/>
                  </a:cubicBezTo>
                  <a:cubicBezTo>
                    <a:pt x="25" y="679"/>
                    <a:pt x="203" y="739"/>
                    <a:pt x="382" y="810"/>
                  </a:cubicBezTo>
                  <a:lnTo>
                    <a:pt x="382" y="1191"/>
                  </a:lnTo>
                  <a:cubicBezTo>
                    <a:pt x="275" y="1167"/>
                    <a:pt x="239" y="1132"/>
                    <a:pt x="144" y="1072"/>
                  </a:cubicBezTo>
                  <a:cubicBezTo>
                    <a:pt x="125" y="1059"/>
                    <a:pt x="108" y="1053"/>
                    <a:pt x="92" y="1053"/>
                  </a:cubicBezTo>
                  <a:cubicBezTo>
                    <a:pt x="37" y="1053"/>
                    <a:pt x="1" y="1121"/>
                    <a:pt x="1" y="1167"/>
                  </a:cubicBezTo>
                  <a:cubicBezTo>
                    <a:pt x="1" y="1203"/>
                    <a:pt x="13" y="1227"/>
                    <a:pt x="25" y="1251"/>
                  </a:cubicBezTo>
                  <a:cubicBezTo>
                    <a:pt x="96" y="1346"/>
                    <a:pt x="251" y="1394"/>
                    <a:pt x="382" y="1394"/>
                  </a:cubicBezTo>
                  <a:lnTo>
                    <a:pt x="382" y="1453"/>
                  </a:lnTo>
                  <a:cubicBezTo>
                    <a:pt x="382" y="1489"/>
                    <a:pt x="418" y="1501"/>
                    <a:pt x="441" y="1501"/>
                  </a:cubicBezTo>
                  <a:cubicBezTo>
                    <a:pt x="477" y="1501"/>
                    <a:pt x="501" y="1489"/>
                    <a:pt x="501" y="1453"/>
                  </a:cubicBezTo>
                  <a:lnTo>
                    <a:pt x="501" y="1394"/>
                  </a:lnTo>
                  <a:cubicBezTo>
                    <a:pt x="703" y="1370"/>
                    <a:pt x="846" y="1251"/>
                    <a:pt x="846" y="1013"/>
                  </a:cubicBezTo>
                  <a:cubicBezTo>
                    <a:pt x="846" y="786"/>
                    <a:pt x="691" y="691"/>
                    <a:pt x="501" y="620"/>
                  </a:cubicBezTo>
                  <a:lnTo>
                    <a:pt x="501" y="298"/>
                  </a:lnTo>
                  <a:cubicBezTo>
                    <a:pt x="584" y="298"/>
                    <a:pt x="608" y="310"/>
                    <a:pt x="680" y="358"/>
                  </a:cubicBezTo>
                  <a:cubicBezTo>
                    <a:pt x="694" y="362"/>
                    <a:pt x="709" y="364"/>
                    <a:pt x="723" y="364"/>
                  </a:cubicBezTo>
                  <a:cubicBezTo>
                    <a:pt x="754" y="364"/>
                    <a:pt x="782" y="351"/>
                    <a:pt x="799" y="310"/>
                  </a:cubicBezTo>
                  <a:cubicBezTo>
                    <a:pt x="834" y="263"/>
                    <a:pt x="846" y="203"/>
                    <a:pt x="787" y="155"/>
                  </a:cubicBezTo>
                  <a:cubicBezTo>
                    <a:pt x="715" y="96"/>
                    <a:pt x="596" y="84"/>
                    <a:pt x="501" y="84"/>
                  </a:cubicBezTo>
                  <a:lnTo>
                    <a:pt x="501" y="36"/>
                  </a:lnTo>
                  <a:cubicBezTo>
                    <a:pt x="501" y="13"/>
                    <a:pt x="477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8"/>
            <p:cNvSpPr/>
            <p:nvPr/>
          </p:nvSpPr>
          <p:spPr>
            <a:xfrm>
              <a:off x="5778676" y="3939865"/>
              <a:ext cx="349052" cy="200163"/>
            </a:xfrm>
            <a:custGeom>
              <a:avLst/>
              <a:gdLst/>
              <a:ahLst/>
              <a:cxnLst/>
              <a:rect l="l" t="t" r="r" b="b"/>
              <a:pathLst>
                <a:path w="10967" h="6289" extrusionOk="0">
                  <a:moveTo>
                    <a:pt x="3483" y="1855"/>
                  </a:moveTo>
                  <a:cubicBezTo>
                    <a:pt x="3500" y="1855"/>
                    <a:pt x="3513" y="1868"/>
                    <a:pt x="3513" y="1895"/>
                  </a:cubicBezTo>
                  <a:cubicBezTo>
                    <a:pt x="3584" y="2074"/>
                    <a:pt x="4573" y="4693"/>
                    <a:pt x="4620" y="4776"/>
                  </a:cubicBezTo>
                  <a:cubicBezTo>
                    <a:pt x="4632" y="4788"/>
                    <a:pt x="4620" y="4824"/>
                    <a:pt x="4584" y="4824"/>
                  </a:cubicBezTo>
                  <a:lnTo>
                    <a:pt x="3882" y="5086"/>
                  </a:lnTo>
                  <a:cubicBezTo>
                    <a:pt x="3846" y="4955"/>
                    <a:pt x="2846" y="2300"/>
                    <a:pt x="2775" y="2133"/>
                  </a:cubicBezTo>
                  <a:lnTo>
                    <a:pt x="3465" y="1859"/>
                  </a:lnTo>
                  <a:cubicBezTo>
                    <a:pt x="3471" y="1856"/>
                    <a:pt x="3477" y="1855"/>
                    <a:pt x="3483" y="1855"/>
                  </a:cubicBezTo>
                  <a:close/>
                  <a:moveTo>
                    <a:pt x="2477" y="2228"/>
                  </a:moveTo>
                  <a:lnTo>
                    <a:pt x="3584" y="5193"/>
                  </a:lnTo>
                  <a:cubicBezTo>
                    <a:pt x="3072" y="5407"/>
                    <a:pt x="1739" y="5907"/>
                    <a:pt x="1513" y="6003"/>
                  </a:cubicBezTo>
                  <a:cubicBezTo>
                    <a:pt x="1507" y="6005"/>
                    <a:pt x="1500" y="6007"/>
                    <a:pt x="1493" y="6007"/>
                  </a:cubicBezTo>
                  <a:cubicBezTo>
                    <a:pt x="1468" y="6007"/>
                    <a:pt x="1438" y="5991"/>
                    <a:pt x="1429" y="5955"/>
                  </a:cubicBezTo>
                  <a:lnTo>
                    <a:pt x="358" y="3109"/>
                  </a:lnTo>
                  <a:cubicBezTo>
                    <a:pt x="346" y="3086"/>
                    <a:pt x="358" y="3038"/>
                    <a:pt x="405" y="3026"/>
                  </a:cubicBezTo>
                  <a:cubicBezTo>
                    <a:pt x="1072" y="2764"/>
                    <a:pt x="2013" y="2407"/>
                    <a:pt x="2477" y="2228"/>
                  </a:cubicBezTo>
                  <a:close/>
                  <a:moveTo>
                    <a:pt x="10060" y="0"/>
                  </a:moveTo>
                  <a:cubicBezTo>
                    <a:pt x="9818" y="0"/>
                    <a:pt x="9583" y="125"/>
                    <a:pt x="9407" y="288"/>
                  </a:cubicBezTo>
                  <a:lnTo>
                    <a:pt x="7728" y="1681"/>
                  </a:lnTo>
                  <a:cubicBezTo>
                    <a:pt x="7632" y="1478"/>
                    <a:pt x="7430" y="1264"/>
                    <a:pt x="7061" y="1264"/>
                  </a:cubicBezTo>
                  <a:cubicBezTo>
                    <a:pt x="6668" y="1264"/>
                    <a:pt x="6361" y="1262"/>
                    <a:pt x="6115" y="1262"/>
                  </a:cubicBezTo>
                  <a:cubicBezTo>
                    <a:pt x="5377" y="1262"/>
                    <a:pt x="5192" y="1276"/>
                    <a:pt x="4906" y="1383"/>
                  </a:cubicBezTo>
                  <a:lnTo>
                    <a:pt x="3834" y="1835"/>
                  </a:lnTo>
                  <a:lnTo>
                    <a:pt x="3822" y="1788"/>
                  </a:lnTo>
                  <a:cubicBezTo>
                    <a:pt x="3766" y="1647"/>
                    <a:pt x="3637" y="1551"/>
                    <a:pt x="3491" y="1551"/>
                  </a:cubicBezTo>
                  <a:cubicBezTo>
                    <a:pt x="3451" y="1551"/>
                    <a:pt x="3411" y="1558"/>
                    <a:pt x="3370" y="1574"/>
                  </a:cubicBezTo>
                  <a:lnTo>
                    <a:pt x="2560" y="1871"/>
                  </a:lnTo>
                  <a:cubicBezTo>
                    <a:pt x="2203" y="2014"/>
                    <a:pt x="1084" y="2431"/>
                    <a:pt x="298" y="2728"/>
                  </a:cubicBezTo>
                  <a:cubicBezTo>
                    <a:pt x="108" y="2800"/>
                    <a:pt x="1" y="3026"/>
                    <a:pt x="72" y="3217"/>
                  </a:cubicBezTo>
                  <a:lnTo>
                    <a:pt x="1144" y="6038"/>
                  </a:lnTo>
                  <a:cubicBezTo>
                    <a:pt x="1199" y="6196"/>
                    <a:pt x="1348" y="6288"/>
                    <a:pt x="1501" y="6288"/>
                  </a:cubicBezTo>
                  <a:cubicBezTo>
                    <a:pt x="1545" y="6288"/>
                    <a:pt x="1589" y="6281"/>
                    <a:pt x="1632" y="6265"/>
                  </a:cubicBezTo>
                  <a:cubicBezTo>
                    <a:pt x="1870" y="6181"/>
                    <a:pt x="3501" y="5562"/>
                    <a:pt x="3858" y="5431"/>
                  </a:cubicBezTo>
                  <a:lnTo>
                    <a:pt x="4704" y="5122"/>
                  </a:lnTo>
                  <a:cubicBezTo>
                    <a:pt x="4882" y="5050"/>
                    <a:pt x="4989" y="4848"/>
                    <a:pt x="4918" y="4657"/>
                  </a:cubicBezTo>
                  <a:lnTo>
                    <a:pt x="4894" y="4622"/>
                  </a:lnTo>
                  <a:cubicBezTo>
                    <a:pt x="5454" y="4383"/>
                    <a:pt x="5466" y="4360"/>
                    <a:pt x="6049" y="4360"/>
                  </a:cubicBezTo>
                  <a:cubicBezTo>
                    <a:pt x="6132" y="4360"/>
                    <a:pt x="6204" y="4288"/>
                    <a:pt x="6204" y="4193"/>
                  </a:cubicBezTo>
                  <a:cubicBezTo>
                    <a:pt x="6204" y="4110"/>
                    <a:pt x="6132" y="4026"/>
                    <a:pt x="6049" y="4026"/>
                  </a:cubicBezTo>
                  <a:cubicBezTo>
                    <a:pt x="5418" y="4026"/>
                    <a:pt x="5358" y="4074"/>
                    <a:pt x="4799" y="4312"/>
                  </a:cubicBezTo>
                  <a:lnTo>
                    <a:pt x="3965" y="2097"/>
                  </a:lnTo>
                  <a:lnTo>
                    <a:pt x="5037" y="1645"/>
                  </a:lnTo>
                  <a:cubicBezTo>
                    <a:pt x="5251" y="1571"/>
                    <a:pt x="5403" y="1559"/>
                    <a:pt x="5989" y="1559"/>
                  </a:cubicBezTo>
                  <a:cubicBezTo>
                    <a:pt x="6250" y="1559"/>
                    <a:pt x="6597" y="1562"/>
                    <a:pt x="7073" y="1562"/>
                  </a:cubicBezTo>
                  <a:cubicBezTo>
                    <a:pt x="7240" y="1562"/>
                    <a:pt x="7359" y="1621"/>
                    <a:pt x="7430" y="1740"/>
                  </a:cubicBezTo>
                  <a:cubicBezTo>
                    <a:pt x="7478" y="1835"/>
                    <a:pt x="7490" y="1919"/>
                    <a:pt x="7502" y="1931"/>
                  </a:cubicBezTo>
                  <a:cubicBezTo>
                    <a:pt x="7502" y="1990"/>
                    <a:pt x="7454" y="2276"/>
                    <a:pt x="7180" y="2336"/>
                  </a:cubicBezTo>
                  <a:cubicBezTo>
                    <a:pt x="6740" y="2407"/>
                    <a:pt x="5823" y="2538"/>
                    <a:pt x="5811" y="2538"/>
                  </a:cubicBezTo>
                  <a:cubicBezTo>
                    <a:pt x="5716" y="2562"/>
                    <a:pt x="5656" y="2633"/>
                    <a:pt x="5668" y="2728"/>
                  </a:cubicBezTo>
                  <a:cubicBezTo>
                    <a:pt x="5692" y="2800"/>
                    <a:pt x="5751" y="2859"/>
                    <a:pt x="5823" y="2859"/>
                  </a:cubicBezTo>
                  <a:lnTo>
                    <a:pt x="5847" y="2859"/>
                  </a:lnTo>
                  <a:cubicBezTo>
                    <a:pt x="5870" y="2859"/>
                    <a:pt x="6787" y="2728"/>
                    <a:pt x="7240" y="2645"/>
                  </a:cubicBezTo>
                  <a:cubicBezTo>
                    <a:pt x="7632" y="2574"/>
                    <a:pt x="7787" y="2240"/>
                    <a:pt x="7811" y="2026"/>
                  </a:cubicBezTo>
                  <a:lnTo>
                    <a:pt x="9633" y="514"/>
                  </a:lnTo>
                  <a:cubicBezTo>
                    <a:pt x="9747" y="415"/>
                    <a:pt x="9895" y="311"/>
                    <a:pt x="10058" y="311"/>
                  </a:cubicBezTo>
                  <a:cubicBezTo>
                    <a:pt x="10151" y="311"/>
                    <a:pt x="10248" y="344"/>
                    <a:pt x="10347" y="431"/>
                  </a:cubicBezTo>
                  <a:cubicBezTo>
                    <a:pt x="10645" y="728"/>
                    <a:pt x="10371" y="1073"/>
                    <a:pt x="10299" y="1145"/>
                  </a:cubicBezTo>
                  <a:cubicBezTo>
                    <a:pt x="10228" y="1216"/>
                    <a:pt x="8013" y="3609"/>
                    <a:pt x="8013" y="3609"/>
                  </a:cubicBezTo>
                  <a:cubicBezTo>
                    <a:pt x="7680" y="3990"/>
                    <a:pt x="7251" y="4050"/>
                    <a:pt x="7073" y="4062"/>
                  </a:cubicBezTo>
                  <a:lnTo>
                    <a:pt x="6787" y="4062"/>
                  </a:lnTo>
                  <a:cubicBezTo>
                    <a:pt x="6704" y="4062"/>
                    <a:pt x="6620" y="4133"/>
                    <a:pt x="6620" y="4229"/>
                  </a:cubicBezTo>
                  <a:cubicBezTo>
                    <a:pt x="6620" y="4312"/>
                    <a:pt x="6704" y="4383"/>
                    <a:pt x="6787" y="4383"/>
                  </a:cubicBezTo>
                  <a:lnTo>
                    <a:pt x="7097" y="4383"/>
                  </a:lnTo>
                  <a:cubicBezTo>
                    <a:pt x="7311" y="4371"/>
                    <a:pt x="7859" y="4300"/>
                    <a:pt x="8264" y="3836"/>
                  </a:cubicBezTo>
                  <a:lnTo>
                    <a:pt x="10550" y="1371"/>
                  </a:lnTo>
                  <a:cubicBezTo>
                    <a:pt x="10728" y="1121"/>
                    <a:pt x="10966" y="621"/>
                    <a:pt x="10550" y="204"/>
                  </a:cubicBezTo>
                  <a:cubicBezTo>
                    <a:pt x="10395" y="59"/>
                    <a:pt x="10226" y="0"/>
                    <a:pt x="100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7" name="Google Shape;1067;p38"/>
          <p:cNvGrpSpPr/>
          <p:nvPr/>
        </p:nvGrpSpPr>
        <p:grpSpPr>
          <a:xfrm>
            <a:off x="3791285" y="1692813"/>
            <a:ext cx="401915" cy="401916"/>
            <a:chOff x="4874902" y="3808799"/>
            <a:chExt cx="345615" cy="350835"/>
          </a:xfrm>
        </p:grpSpPr>
        <p:sp>
          <p:nvSpPr>
            <p:cNvPr id="1068" name="Google Shape;1068;p38"/>
            <p:cNvSpPr/>
            <p:nvPr/>
          </p:nvSpPr>
          <p:spPr>
            <a:xfrm>
              <a:off x="4874902" y="3808799"/>
              <a:ext cx="345615" cy="350835"/>
            </a:xfrm>
            <a:custGeom>
              <a:avLst/>
              <a:gdLst/>
              <a:ahLst/>
              <a:cxnLst/>
              <a:rect l="l" t="t" r="r" b="b"/>
              <a:pathLst>
                <a:path w="10859" h="11023" extrusionOk="0">
                  <a:moveTo>
                    <a:pt x="6632" y="274"/>
                  </a:moveTo>
                  <a:cubicBezTo>
                    <a:pt x="6858" y="274"/>
                    <a:pt x="7037" y="453"/>
                    <a:pt x="7037" y="679"/>
                  </a:cubicBezTo>
                  <a:cubicBezTo>
                    <a:pt x="7037" y="905"/>
                    <a:pt x="6858" y="1084"/>
                    <a:pt x="6632" y="1084"/>
                  </a:cubicBezTo>
                  <a:lnTo>
                    <a:pt x="4906" y="1084"/>
                  </a:lnTo>
                  <a:cubicBezTo>
                    <a:pt x="4691" y="1084"/>
                    <a:pt x="4513" y="905"/>
                    <a:pt x="4513" y="679"/>
                  </a:cubicBezTo>
                  <a:cubicBezTo>
                    <a:pt x="4513" y="453"/>
                    <a:pt x="4691" y="274"/>
                    <a:pt x="4906" y="274"/>
                  </a:cubicBezTo>
                  <a:close/>
                  <a:moveTo>
                    <a:pt x="5965" y="1405"/>
                  </a:moveTo>
                  <a:lnTo>
                    <a:pt x="5965" y="1965"/>
                  </a:lnTo>
                  <a:lnTo>
                    <a:pt x="5572" y="1965"/>
                  </a:lnTo>
                  <a:lnTo>
                    <a:pt x="5572" y="1405"/>
                  </a:lnTo>
                  <a:close/>
                  <a:moveTo>
                    <a:pt x="5790" y="2285"/>
                  </a:moveTo>
                  <a:cubicBezTo>
                    <a:pt x="7012" y="2285"/>
                    <a:pt x="8209" y="2830"/>
                    <a:pt x="9037" y="3834"/>
                  </a:cubicBezTo>
                  <a:cubicBezTo>
                    <a:pt x="10513" y="5632"/>
                    <a:pt x="10228" y="8287"/>
                    <a:pt x="8430" y="9763"/>
                  </a:cubicBezTo>
                  <a:cubicBezTo>
                    <a:pt x="7647" y="10392"/>
                    <a:pt x="6705" y="10700"/>
                    <a:pt x="5771" y="10700"/>
                  </a:cubicBezTo>
                  <a:cubicBezTo>
                    <a:pt x="4545" y="10700"/>
                    <a:pt x="3331" y="10171"/>
                    <a:pt x="2500" y="9144"/>
                  </a:cubicBezTo>
                  <a:cubicBezTo>
                    <a:pt x="405" y="6573"/>
                    <a:pt x="2000" y="2715"/>
                    <a:pt x="5239" y="2322"/>
                  </a:cubicBezTo>
                  <a:cubicBezTo>
                    <a:pt x="5422" y="2297"/>
                    <a:pt x="5606" y="2285"/>
                    <a:pt x="5790" y="2285"/>
                  </a:cubicBezTo>
                  <a:close/>
                  <a:moveTo>
                    <a:pt x="4917" y="0"/>
                  </a:moveTo>
                  <a:cubicBezTo>
                    <a:pt x="4513" y="0"/>
                    <a:pt x="4203" y="322"/>
                    <a:pt x="4203" y="715"/>
                  </a:cubicBezTo>
                  <a:cubicBezTo>
                    <a:pt x="4203" y="1108"/>
                    <a:pt x="4525" y="1429"/>
                    <a:pt x="4917" y="1429"/>
                  </a:cubicBezTo>
                  <a:lnTo>
                    <a:pt x="5251" y="1429"/>
                  </a:lnTo>
                  <a:lnTo>
                    <a:pt x="5251" y="1989"/>
                  </a:lnTo>
                  <a:cubicBezTo>
                    <a:pt x="1727" y="2393"/>
                    <a:pt x="0" y="6573"/>
                    <a:pt x="2262" y="9359"/>
                  </a:cubicBezTo>
                  <a:cubicBezTo>
                    <a:pt x="3161" y="10454"/>
                    <a:pt x="4471" y="11023"/>
                    <a:pt x="5790" y="11023"/>
                  </a:cubicBezTo>
                  <a:cubicBezTo>
                    <a:pt x="6795" y="11023"/>
                    <a:pt x="7805" y="10693"/>
                    <a:pt x="8644" y="10013"/>
                  </a:cubicBezTo>
                  <a:cubicBezTo>
                    <a:pt x="10585" y="8430"/>
                    <a:pt x="10859" y="5561"/>
                    <a:pt x="9287" y="3632"/>
                  </a:cubicBezTo>
                  <a:cubicBezTo>
                    <a:pt x="8513" y="2679"/>
                    <a:pt x="7430" y="2120"/>
                    <a:pt x="6299" y="1989"/>
                  </a:cubicBezTo>
                  <a:lnTo>
                    <a:pt x="6299" y="1429"/>
                  </a:lnTo>
                  <a:lnTo>
                    <a:pt x="6644" y="1429"/>
                  </a:lnTo>
                  <a:cubicBezTo>
                    <a:pt x="7037" y="1429"/>
                    <a:pt x="7358" y="1096"/>
                    <a:pt x="7358" y="715"/>
                  </a:cubicBezTo>
                  <a:cubicBezTo>
                    <a:pt x="7358" y="310"/>
                    <a:pt x="7025" y="0"/>
                    <a:pt x="66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8"/>
            <p:cNvSpPr/>
            <p:nvPr/>
          </p:nvSpPr>
          <p:spPr>
            <a:xfrm>
              <a:off x="4939321" y="4009630"/>
              <a:ext cx="145929" cy="123618"/>
            </a:xfrm>
            <a:custGeom>
              <a:avLst/>
              <a:gdLst/>
              <a:ahLst/>
              <a:cxnLst/>
              <a:rect l="l" t="t" r="r" b="b"/>
              <a:pathLst>
                <a:path w="4585" h="3884" extrusionOk="0">
                  <a:moveTo>
                    <a:pt x="203" y="1"/>
                  </a:moveTo>
                  <a:cubicBezTo>
                    <a:pt x="119" y="1"/>
                    <a:pt x="48" y="72"/>
                    <a:pt x="48" y="155"/>
                  </a:cubicBezTo>
                  <a:cubicBezTo>
                    <a:pt x="48" y="203"/>
                    <a:pt x="0" y="965"/>
                    <a:pt x="429" y="1810"/>
                  </a:cubicBezTo>
                  <a:cubicBezTo>
                    <a:pt x="691" y="2334"/>
                    <a:pt x="1072" y="2799"/>
                    <a:pt x="1548" y="3156"/>
                  </a:cubicBezTo>
                  <a:cubicBezTo>
                    <a:pt x="2212" y="3644"/>
                    <a:pt x="2997" y="3883"/>
                    <a:pt x="3771" y="3883"/>
                  </a:cubicBezTo>
                  <a:cubicBezTo>
                    <a:pt x="3996" y="3883"/>
                    <a:pt x="4221" y="3863"/>
                    <a:pt x="4441" y="3823"/>
                  </a:cubicBezTo>
                  <a:cubicBezTo>
                    <a:pt x="4525" y="3811"/>
                    <a:pt x="4584" y="3715"/>
                    <a:pt x="4572" y="3632"/>
                  </a:cubicBezTo>
                  <a:cubicBezTo>
                    <a:pt x="4540" y="3545"/>
                    <a:pt x="4477" y="3488"/>
                    <a:pt x="4394" y="3488"/>
                  </a:cubicBezTo>
                  <a:cubicBezTo>
                    <a:pt x="4386" y="3488"/>
                    <a:pt x="4378" y="3488"/>
                    <a:pt x="4370" y="3489"/>
                  </a:cubicBezTo>
                  <a:cubicBezTo>
                    <a:pt x="4161" y="3528"/>
                    <a:pt x="3950" y="3547"/>
                    <a:pt x="3739" y="3547"/>
                  </a:cubicBezTo>
                  <a:cubicBezTo>
                    <a:pt x="3035" y="3547"/>
                    <a:pt x="2334" y="3331"/>
                    <a:pt x="1739" y="2882"/>
                  </a:cubicBezTo>
                  <a:cubicBezTo>
                    <a:pt x="286" y="1810"/>
                    <a:pt x="369" y="155"/>
                    <a:pt x="369" y="155"/>
                  </a:cubicBezTo>
                  <a:cubicBezTo>
                    <a:pt x="369" y="72"/>
                    <a:pt x="298" y="1"/>
                    <a:pt x="2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8"/>
            <p:cNvSpPr/>
            <p:nvPr/>
          </p:nvSpPr>
          <p:spPr>
            <a:xfrm>
              <a:off x="4942344" y="3897629"/>
              <a:ext cx="205033" cy="101816"/>
            </a:xfrm>
            <a:custGeom>
              <a:avLst/>
              <a:gdLst/>
              <a:ahLst/>
              <a:cxnLst/>
              <a:rect l="l" t="t" r="r" b="b"/>
              <a:pathLst>
                <a:path w="6442" h="3199" extrusionOk="0">
                  <a:moveTo>
                    <a:pt x="3666" y="0"/>
                  </a:moveTo>
                  <a:cubicBezTo>
                    <a:pt x="1972" y="0"/>
                    <a:pt x="363" y="1175"/>
                    <a:pt x="24" y="3008"/>
                  </a:cubicBezTo>
                  <a:cubicBezTo>
                    <a:pt x="0" y="3115"/>
                    <a:pt x="72" y="3198"/>
                    <a:pt x="179" y="3198"/>
                  </a:cubicBezTo>
                  <a:cubicBezTo>
                    <a:pt x="251" y="3198"/>
                    <a:pt x="322" y="3139"/>
                    <a:pt x="334" y="3067"/>
                  </a:cubicBezTo>
                  <a:cubicBezTo>
                    <a:pt x="656" y="1384"/>
                    <a:pt x="2127" y="318"/>
                    <a:pt x="3670" y="318"/>
                  </a:cubicBezTo>
                  <a:cubicBezTo>
                    <a:pt x="4353" y="318"/>
                    <a:pt x="5050" y="527"/>
                    <a:pt x="5668" y="984"/>
                  </a:cubicBezTo>
                  <a:cubicBezTo>
                    <a:pt x="5846" y="1115"/>
                    <a:pt x="5989" y="1257"/>
                    <a:pt x="6144" y="1412"/>
                  </a:cubicBezTo>
                  <a:cubicBezTo>
                    <a:pt x="6180" y="1448"/>
                    <a:pt x="6228" y="1471"/>
                    <a:pt x="6274" y="1471"/>
                  </a:cubicBezTo>
                  <a:cubicBezTo>
                    <a:pt x="6305" y="1471"/>
                    <a:pt x="6334" y="1460"/>
                    <a:pt x="6358" y="1436"/>
                  </a:cubicBezTo>
                  <a:cubicBezTo>
                    <a:pt x="6430" y="1377"/>
                    <a:pt x="6442" y="1269"/>
                    <a:pt x="6382" y="1210"/>
                  </a:cubicBezTo>
                  <a:cubicBezTo>
                    <a:pt x="6216" y="1031"/>
                    <a:pt x="6049" y="876"/>
                    <a:pt x="5858" y="734"/>
                  </a:cubicBezTo>
                  <a:cubicBezTo>
                    <a:pt x="5179" y="230"/>
                    <a:pt x="4414" y="0"/>
                    <a:pt x="36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8"/>
            <p:cNvSpPr/>
            <p:nvPr/>
          </p:nvSpPr>
          <p:spPr>
            <a:xfrm>
              <a:off x="5092729" y="3950240"/>
              <a:ext cx="84597" cy="175465"/>
            </a:xfrm>
            <a:custGeom>
              <a:avLst/>
              <a:gdLst/>
              <a:ahLst/>
              <a:cxnLst/>
              <a:rect l="l" t="t" r="r" b="b"/>
              <a:pathLst>
                <a:path w="2658" h="5513" extrusionOk="0">
                  <a:moveTo>
                    <a:pt x="1939" y="0"/>
                  </a:moveTo>
                  <a:cubicBezTo>
                    <a:pt x="1907" y="0"/>
                    <a:pt x="1875" y="11"/>
                    <a:pt x="1848" y="33"/>
                  </a:cubicBezTo>
                  <a:cubicBezTo>
                    <a:pt x="1776" y="81"/>
                    <a:pt x="1741" y="176"/>
                    <a:pt x="1800" y="259"/>
                  </a:cubicBezTo>
                  <a:cubicBezTo>
                    <a:pt x="2145" y="795"/>
                    <a:pt x="2324" y="1414"/>
                    <a:pt x="2324" y="2057"/>
                  </a:cubicBezTo>
                  <a:cubicBezTo>
                    <a:pt x="2324" y="3486"/>
                    <a:pt x="1431" y="4724"/>
                    <a:pt x="169" y="5200"/>
                  </a:cubicBezTo>
                  <a:cubicBezTo>
                    <a:pt x="1" y="5263"/>
                    <a:pt x="55" y="5512"/>
                    <a:pt x="218" y="5512"/>
                  </a:cubicBezTo>
                  <a:cubicBezTo>
                    <a:pt x="239" y="5512"/>
                    <a:pt x="263" y="5508"/>
                    <a:pt x="288" y="5498"/>
                  </a:cubicBezTo>
                  <a:cubicBezTo>
                    <a:pt x="1669" y="4962"/>
                    <a:pt x="2657" y="3605"/>
                    <a:pt x="2657" y="2045"/>
                  </a:cubicBezTo>
                  <a:cubicBezTo>
                    <a:pt x="2622" y="1343"/>
                    <a:pt x="2431" y="676"/>
                    <a:pt x="2074" y="81"/>
                  </a:cubicBezTo>
                  <a:cubicBezTo>
                    <a:pt x="2044" y="29"/>
                    <a:pt x="1992" y="0"/>
                    <a:pt x="19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8"/>
            <p:cNvSpPr/>
            <p:nvPr/>
          </p:nvSpPr>
          <p:spPr>
            <a:xfrm>
              <a:off x="5004886" y="3993717"/>
              <a:ext cx="81478" cy="55348"/>
            </a:xfrm>
            <a:custGeom>
              <a:avLst/>
              <a:gdLst/>
              <a:ahLst/>
              <a:cxnLst/>
              <a:rect l="l" t="t" r="r" b="b"/>
              <a:pathLst>
                <a:path w="2560" h="1739" extrusionOk="0">
                  <a:moveTo>
                    <a:pt x="1691" y="334"/>
                  </a:moveTo>
                  <a:cubicBezTo>
                    <a:pt x="1976" y="334"/>
                    <a:pt x="2143" y="655"/>
                    <a:pt x="1976" y="882"/>
                  </a:cubicBezTo>
                  <a:cubicBezTo>
                    <a:pt x="1913" y="974"/>
                    <a:pt x="1806" y="1024"/>
                    <a:pt x="1698" y="1024"/>
                  </a:cubicBezTo>
                  <a:cubicBezTo>
                    <a:pt x="1625" y="1024"/>
                    <a:pt x="1551" y="1001"/>
                    <a:pt x="1488" y="953"/>
                  </a:cubicBezTo>
                  <a:cubicBezTo>
                    <a:pt x="1214" y="763"/>
                    <a:pt x="1369" y="334"/>
                    <a:pt x="1691" y="334"/>
                  </a:cubicBezTo>
                  <a:close/>
                  <a:moveTo>
                    <a:pt x="1691" y="1"/>
                  </a:moveTo>
                  <a:cubicBezTo>
                    <a:pt x="1584" y="1"/>
                    <a:pt x="1334" y="36"/>
                    <a:pt x="1155" y="274"/>
                  </a:cubicBezTo>
                  <a:cubicBezTo>
                    <a:pt x="1024" y="453"/>
                    <a:pt x="988" y="655"/>
                    <a:pt x="1048" y="846"/>
                  </a:cubicBezTo>
                  <a:lnTo>
                    <a:pt x="131" y="1441"/>
                  </a:lnTo>
                  <a:cubicBezTo>
                    <a:pt x="0" y="1536"/>
                    <a:pt x="60" y="1739"/>
                    <a:pt x="214" y="1739"/>
                  </a:cubicBezTo>
                  <a:cubicBezTo>
                    <a:pt x="310" y="1739"/>
                    <a:pt x="262" y="1727"/>
                    <a:pt x="1214" y="1132"/>
                  </a:cubicBezTo>
                  <a:cubicBezTo>
                    <a:pt x="1346" y="1279"/>
                    <a:pt x="1520" y="1349"/>
                    <a:pt x="1692" y="1349"/>
                  </a:cubicBezTo>
                  <a:cubicBezTo>
                    <a:pt x="1896" y="1349"/>
                    <a:pt x="2098" y="1252"/>
                    <a:pt x="2226" y="1072"/>
                  </a:cubicBezTo>
                  <a:cubicBezTo>
                    <a:pt x="2560" y="632"/>
                    <a:pt x="2238" y="1"/>
                    <a:pt x="169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8"/>
            <p:cNvSpPr/>
            <p:nvPr/>
          </p:nvSpPr>
          <p:spPr>
            <a:xfrm>
              <a:off x="5053391" y="3915262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775"/>
                  </a:lnTo>
                  <a:cubicBezTo>
                    <a:pt x="0" y="858"/>
                    <a:pt x="83" y="942"/>
                    <a:pt x="167" y="942"/>
                  </a:cubicBezTo>
                  <a:cubicBezTo>
                    <a:pt x="262" y="942"/>
                    <a:pt x="333" y="858"/>
                    <a:pt x="333" y="775"/>
                  </a:cubicBezTo>
                  <a:lnTo>
                    <a:pt x="333" y="168"/>
                  </a:lnTo>
                  <a:cubicBezTo>
                    <a:pt x="333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8"/>
            <p:cNvSpPr/>
            <p:nvPr/>
          </p:nvSpPr>
          <p:spPr>
            <a:xfrm>
              <a:off x="5005236" y="3928216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3" y="1"/>
                  </a:moveTo>
                  <a:cubicBezTo>
                    <a:pt x="156" y="1"/>
                    <a:pt x="130" y="8"/>
                    <a:pt x="108" y="23"/>
                  </a:cubicBezTo>
                  <a:cubicBezTo>
                    <a:pt x="25" y="70"/>
                    <a:pt x="1" y="177"/>
                    <a:pt x="49" y="249"/>
                  </a:cubicBezTo>
                  <a:lnTo>
                    <a:pt x="346" y="773"/>
                  </a:lnTo>
                  <a:cubicBezTo>
                    <a:pt x="382" y="808"/>
                    <a:pt x="430" y="844"/>
                    <a:pt x="489" y="844"/>
                  </a:cubicBezTo>
                  <a:cubicBezTo>
                    <a:pt x="525" y="844"/>
                    <a:pt x="549" y="844"/>
                    <a:pt x="561" y="832"/>
                  </a:cubicBezTo>
                  <a:cubicBezTo>
                    <a:pt x="644" y="785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1"/>
                    <a:pt x="1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8"/>
            <p:cNvSpPr/>
            <p:nvPr/>
          </p:nvSpPr>
          <p:spPr>
            <a:xfrm>
              <a:off x="4970766" y="3962876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89" y="1"/>
                  </a:moveTo>
                  <a:cubicBezTo>
                    <a:pt x="130" y="1"/>
                    <a:pt x="69" y="27"/>
                    <a:pt x="36" y="77"/>
                  </a:cubicBezTo>
                  <a:cubicBezTo>
                    <a:pt x="0" y="160"/>
                    <a:pt x="24" y="255"/>
                    <a:pt x="96" y="303"/>
                  </a:cubicBezTo>
                  <a:lnTo>
                    <a:pt x="620" y="600"/>
                  </a:lnTo>
                  <a:cubicBezTo>
                    <a:pt x="655" y="612"/>
                    <a:pt x="679" y="612"/>
                    <a:pt x="691" y="612"/>
                  </a:cubicBezTo>
                  <a:cubicBezTo>
                    <a:pt x="751" y="612"/>
                    <a:pt x="798" y="589"/>
                    <a:pt x="834" y="541"/>
                  </a:cubicBezTo>
                  <a:cubicBezTo>
                    <a:pt x="893" y="470"/>
                    <a:pt x="858" y="362"/>
                    <a:pt x="786" y="315"/>
                  </a:cubicBezTo>
                  <a:lnTo>
                    <a:pt x="262" y="17"/>
                  </a:lnTo>
                  <a:cubicBezTo>
                    <a:pt x="240" y="6"/>
                    <a:pt x="215" y="1"/>
                    <a:pt x="1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8"/>
            <p:cNvSpPr/>
            <p:nvPr/>
          </p:nvSpPr>
          <p:spPr>
            <a:xfrm>
              <a:off x="4958258" y="4010012"/>
              <a:ext cx="29982" cy="10248"/>
            </a:xfrm>
            <a:custGeom>
              <a:avLst/>
              <a:gdLst/>
              <a:ahLst/>
              <a:cxnLst/>
              <a:rect l="l" t="t" r="r" b="b"/>
              <a:pathLst>
                <a:path w="942" h="322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8"/>
            <p:cNvSpPr/>
            <p:nvPr/>
          </p:nvSpPr>
          <p:spPr>
            <a:xfrm>
              <a:off x="4969239" y="4047601"/>
              <a:ext cx="30363" cy="20051"/>
            </a:xfrm>
            <a:custGeom>
              <a:avLst/>
              <a:gdLst/>
              <a:ahLst/>
              <a:cxnLst/>
              <a:rect l="l" t="t" r="r" b="b"/>
              <a:pathLst>
                <a:path w="954" h="630" extrusionOk="0">
                  <a:moveTo>
                    <a:pt x="754" y="0"/>
                  </a:moveTo>
                  <a:cubicBezTo>
                    <a:pt x="728" y="0"/>
                    <a:pt x="702" y="7"/>
                    <a:pt x="679" y="22"/>
                  </a:cubicBezTo>
                  <a:lnTo>
                    <a:pt x="156" y="320"/>
                  </a:lnTo>
                  <a:cubicBezTo>
                    <a:pt x="1" y="415"/>
                    <a:pt x="60" y="629"/>
                    <a:pt x="239" y="629"/>
                  </a:cubicBezTo>
                  <a:cubicBezTo>
                    <a:pt x="310" y="629"/>
                    <a:pt x="310" y="605"/>
                    <a:pt x="846" y="308"/>
                  </a:cubicBezTo>
                  <a:cubicBezTo>
                    <a:pt x="918" y="260"/>
                    <a:pt x="953" y="153"/>
                    <a:pt x="906" y="82"/>
                  </a:cubicBezTo>
                  <a:cubicBezTo>
                    <a:pt x="873" y="33"/>
                    <a:pt x="812" y="0"/>
                    <a:pt x="75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8"/>
            <p:cNvSpPr/>
            <p:nvPr/>
          </p:nvSpPr>
          <p:spPr>
            <a:xfrm>
              <a:off x="5005236" y="4075641"/>
              <a:ext cx="21261" cy="26862"/>
            </a:xfrm>
            <a:custGeom>
              <a:avLst/>
              <a:gdLst/>
              <a:ahLst/>
              <a:cxnLst/>
              <a:rect l="l" t="t" r="r" b="b"/>
              <a:pathLst>
                <a:path w="668" h="844" extrusionOk="0">
                  <a:moveTo>
                    <a:pt x="491" y="0"/>
                  </a:moveTo>
                  <a:cubicBezTo>
                    <a:pt x="440" y="0"/>
                    <a:pt x="391" y="33"/>
                    <a:pt x="358" y="82"/>
                  </a:cubicBezTo>
                  <a:lnTo>
                    <a:pt x="60" y="606"/>
                  </a:lnTo>
                  <a:cubicBezTo>
                    <a:pt x="1" y="701"/>
                    <a:pt x="72" y="844"/>
                    <a:pt x="191" y="844"/>
                  </a:cubicBezTo>
                  <a:cubicBezTo>
                    <a:pt x="251" y="844"/>
                    <a:pt x="299" y="808"/>
                    <a:pt x="322" y="760"/>
                  </a:cubicBezTo>
                  <a:lnTo>
                    <a:pt x="620" y="248"/>
                  </a:lnTo>
                  <a:cubicBezTo>
                    <a:pt x="668" y="165"/>
                    <a:pt x="644" y="70"/>
                    <a:pt x="561" y="22"/>
                  </a:cubicBezTo>
                  <a:cubicBezTo>
                    <a:pt x="538" y="7"/>
                    <a:pt x="514" y="0"/>
                    <a:pt x="4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8"/>
            <p:cNvSpPr/>
            <p:nvPr/>
          </p:nvSpPr>
          <p:spPr>
            <a:xfrm>
              <a:off x="5053391" y="4085794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775"/>
                  </a:lnTo>
                  <a:cubicBezTo>
                    <a:pt x="0" y="858"/>
                    <a:pt x="83" y="941"/>
                    <a:pt x="167" y="941"/>
                  </a:cubicBezTo>
                  <a:cubicBezTo>
                    <a:pt x="250" y="941"/>
                    <a:pt x="333" y="858"/>
                    <a:pt x="333" y="775"/>
                  </a:cubicBezTo>
                  <a:lnTo>
                    <a:pt x="333" y="167"/>
                  </a:lnTo>
                  <a:cubicBezTo>
                    <a:pt x="333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8"/>
            <p:cNvSpPr/>
            <p:nvPr/>
          </p:nvSpPr>
          <p:spPr>
            <a:xfrm>
              <a:off x="5090501" y="4075641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2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25" y="70"/>
                    <a:pt x="1" y="165"/>
                    <a:pt x="48" y="248"/>
                  </a:cubicBezTo>
                  <a:lnTo>
                    <a:pt x="346" y="760"/>
                  </a:lnTo>
                  <a:cubicBezTo>
                    <a:pt x="370" y="815"/>
                    <a:pt x="424" y="844"/>
                    <a:pt x="479" y="844"/>
                  </a:cubicBezTo>
                  <a:cubicBezTo>
                    <a:pt x="507" y="844"/>
                    <a:pt x="536" y="836"/>
                    <a:pt x="560" y="820"/>
                  </a:cubicBezTo>
                  <a:cubicBezTo>
                    <a:pt x="644" y="784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0"/>
                    <a:pt x="1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8"/>
            <p:cNvSpPr/>
            <p:nvPr/>
          </p:nvSpPr>
          <p:spPr>
            <a:xfrm>
              <a:off x="5117809" y="4048142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95" y="1"/>
                  </a:moveTo>
                  <a:cubicBezTo>
                    <a:pt x="136" y="1"/>
                    <a:pt x="81" y="27"/>
                    <a:pt x="48" y="77"/>
                  </a:cubicBezTo>
                  <a:cubicBezTo>
                    <a:pt x="0" y="160"/>
                    <a:pt x="36" y="243"/>
                    <a:pt x="107" y="291"/>
                  </a:cubicBezTo>
                  <a:cubicBezTo>
                    <a:pt x="643" y="588"/>
                    <a:pt x="631" y="612"/>
                    <a:pt x="714" y="612"/>
                  </a:cubicBezTo>
                  <a:cubicBezTo>
                    <a:pt x="774" y="612"/>
                    <a:pt x="822" y="588"/>
                    <a:pt x="845" y="541"/>
                  </a:cubicBezTo>
                  <a:cubicBezTo>
                    <a:pt x="893" y="469"/>
                    <a:pt x="869" y="362"/>
                    <a:pt x="786" y="315"/>
                  </a:cubicBezTo>
                  <a:lnTo>
                    <a:pt x="274" y="17"/>
                  </a:lnTo>
                  <a:cubicBezTo>
                    <a:pt x="248" y="6"/>
                    <a:pt x="221" y="1"/>
                    <a:pt x="1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8"/>
            <p:cNvSpPr/>
            <p:nvPr/>
          </p:nvSpPr>
          <p:spPr>
            <a:xfrm>
              <a:off x="5128790" y="4010012"/>
              <a:ext cx="29950" cy="10248"/>
            </a:xfrm>
            <a:custGeom>
              <a:avLst/>
              <a:gdLst/>
              <a:ahLst/>
              <a:cxnLst/>
              <a:rect l="l" t="t" r="r" b="b"/>
              <a:pathLst>
                <a:path w="941" h="32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8"/>
            <p:cNvSpPr/>
            <p:nvPr/>
          </p:nvSpPr>
          <p:spPr>
            <a:xfrm>
              <a:off x="5117809" y="3962717"/>
              <a:ext cx="28454" cy="19669"/>
            </a:xfrm>
            <a:custGeom>
              <a:avLst/>
              <a:gdLst/>
              <a:ahLst/>
              <a:cxnLst/>
              <a:rect l="l" t="t" r="r" b="b"/>
              <a:pathLst>
                <a:path w="894" h="618" extrusionOk="0">
                  <a:moveTo>
                    <a:pt x="706" y="0"/>
                  </a:moveTo>
                  <a:cubicBezTo>
                    <a:pt x="679" y="0"/>
                    <a:pt x="654" y="7"/>
                    <a:pt x="631" y="22"/>
                  </a:cubicBezTo>
                  <a:lnTo>
                    <a:pt x="107" y="320"/>
                  </a:lnTo>
                  <a:cubicBezTo>
                    <a:pt x="36" y="367"/>
                    <a:pt x="0" y="475"/>
                    <a:pt x="48" y="546"/>
                  </a:cubicBezTo>
                  <a:cubicBezTo>
                    <a:pt x="83" y="594"/>
                    <a:pt x="143" y="617"/>
                    <a:pt x="202" y="617"/>
                  </a:cubicBezTo>
                  <a:cubicBezTo>
                    <a:pt x="226" y="617"/>
                    <a:pt x="262" y="617"/>
                    <a:pt x="274" y="605"/>
                  </a:cubicBezTo>
                  <a:lnTo>
                    <a:pt x="798" y="308"/>
                  </a:lnTo>
                  <a:cubicBezTo>
                    <a:pt x="869" y="260"/>
                    <a:pt x="893" y="165"/>
                    <a:pt x="857" y="82"/>
                  </a:cubicBezTo>
                  <a:cubicBezTo>
                    <a:pt x="825" y="33"/>
                    <a:pt x="764" y="0"/>
                    <a:pt x="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8"/>
            <p:cNvSpPr/>
            <p:nvPr/>
          </p:nvSpPr>
          <p:spPr>
            <a:xfrm>
              <a:off x="5090501" y="3928152"/>
              <a:ext cx="20879" cy="26958"/>
            </a:xfrm>
            <a:custGeom>
              <a:avLst/>
              <a:gdLst/>
              <a:ahLst/>
              <a:cxnLst/>
              <a:rect l="l" t="t" r="r" b="b"/>
              <a:pathLst>
                <a:path w="656" h="847" extrusionOk="0">
                  <a:moveTo>
                    <a:pt x="475" y="0"/>
                  </a:moveTo>
                  <a:cubicBezTo>
                    <a:pt x="424" y="0"/>
                    <a:pt x="370" y="29"/>
                    <a:pt x="346" y="84"/>
                  </a:cubicBezTo>
                  <a:lnTo>
                    <a:pt x="48" y="608"/>
                  </a:lnTo>
                  <a:cubicBezTo>
                    <a:pt x="1" y="679"/>
                    <a:pt x="25" y="787"/>
                    <a:pt x="108" y="834"/>
                  </a:cubicBezTo>
                  <a:cubicBezTo>
                    <a:pt x="132" y="846"/>
                    <a:pt x="168" y="846"/>
                    <a:pt x="179" y="846"/>
                  </a:cubicBezTo>
                  <a:cubicBezTo>
                    <a:pt x="239" y="846"/>
                    <a:pt x="287" y="810"/>
                    <a:pt x="310" y="775"/>
                  </a:cubicBezTo>
                  <a:lnTo>
                    <a:pt x="608" y="251"/>
                  </a:lnTo>
                  <a:cubicBezTo>
                    <a:pt x="656" y="179"/>
                    <a:pt x="620" y="72"/>
                    <a:pt x="549" y="25"/>
                  </a:cubicBezTo>
                  <a:cubicBezTo>
                    <a:pt x="528" y="8"/>
                    <a:pt x="502" y="0"/>
                    <a:pt x="4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5" name="Google Shape;1085;p38"/>
          <p:cNvGrpSpPr/>
          <p:nvPr/>
        </p:nvGrpSpPr>
        <p:grpSpPr>
          <a:xfrm>
            <a:off x="4932631" y="1734972"/>
            <a:ext cx="401900" cy="341637"/>
            <a:chOff x="3564243" y="2289904"/>
            <a:chExt cx="422342" cy="355243"/>
          </a:xfrm>
        </p:grpSpPr>
        <p:sp>
          <p:nvSpPr>
            <p:cNvPr id="1086" name="Google Shape;1086;p38"/>
            <p:cNvSpPr/>
            <p:nvPr/>
          </p:nvSpPr>
          <p:spPr>
            <a:xfrm>
              <a:off x="3564243" y="2291587"/>
              <a:ext cx="66177" cy="351655"/>
            </a:xfrm>
            <a:custGeom>
              <a:avLst/>
              <a:gdLst/>
              <a:ahLst/>
              <a:cxnLst/>
              <a:rect l="l" t="t" r="r" b="b"/>
              <a:pathLst>
                <a:path w="2084" h="11074" extrusionOk="0">
                  <a:moveTo>
                    <a:pt x="1703" y="1918"/>
                  </a:moveTo>
                  <a:lnTo>
                    <a:pt x="1703" y="2727"/>
                  </a:lnTo>
                  <a:cubicBezTo>
                    <a:pt x="1703" y="2823"/>
                    <a:pt x="1667" y="2930"/>
                    <a:pt x="1608" y="2966"/>
                  </a:cubicBezTo>
                  <a:cubicBezTo>
                    <a:pt x="1453" y="3085"/>
                    <a:pt x="1298" y="3287"/>
                    <a:pt x="1239" y="3501"/>
                  </a:cubicBezTo>
                  <a:lnTo>
                    <a:pt x="834" y="3501"/>
                  </a:lnTo>
                  <a:cubicBezTo>
                    <a:pt x="798" y="3299"/>
                    <a:pt x="667" y="3085"/>
                    <a:pt x="524" y="2989"/>
                  </a:cubicBezTo>
                  <a:cubicBezTo>
                    <a:pt x="453" y="2942"/>
                    <a:pt x="393" y="2823"/>
                    <a:pt x="393" y="2727"/>
                  </a:cubicBezTo>
                  <a:lnTo>
                    <a:pt x="393" y="1918"/>
                  </a:lnTo>
                  <a:close/>
                  <a:moveTo>
                    <a:pt x="1227" y="3882"/>
                  </a:moveTo>
                  <a:lnTo>
                    <a:pt x="1227" y="5144"/>
                  </a:lnTo>
                  <a:cubicBezTo>
                    <a:pt x="1227" y="6359"/>
                    <a:pt x="1239" y="7549"/>
                    <a:pt x="1369" y="8752"/>
                  </a:cubicBezTo>
                  <a:cubicBezTo>
                    <a:pt x="1453" y="9478"/>
                    <a:pt x="1489" y="10085"/>
                    <a:pt x="1489" y="10205"/>
                  </a:cubicBezTo>
                  <a:cubicBezTo>
                    <a:pt x="1477" y="10478"/>
                    <a:pt x="1298" y="10681"/>
                    <a:pt x="1048" y="10681"/>
                  </a:cubicBezTo>
                  <a:cubicBezTo>
                    <a:pt x="798" y="10681"/>
                    <a:pt x="619" y="10490"/>
                    <a:pt x="619" y="10228"/>
                  </a:cubicBezTo>
                  <a:cubicBezTo>
                    <a:pt x="619" y="10097"/>
                    <a:pt x="655" y="9490"/>
                    <a:pt x="738" y="8764"/>
                  </a:cubicBezTo>
                  <a:cubicBezTo>
                    <a:pt x="869" y="7561"/>
                    <a:pt x="881" y="6371"/>
                    <a:pt x="881" y="5168"/>
                  </a:cubicBezTo>
                  <a:lnTo>
                    <a:pt x="881" y="3882"/>
                  </a:lnTo>
                  <a:close/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727"/>
                  </a:lnTo>
                  <a:cubicBezTo>
                    <a:pt x="0" y="2966"/>
                    <a:pt x="143" y="3216"/>
                    <a:pt x="334" y="3335"/>
                  </a:cubicBezTo>
                  <a:cubicBezTo>
                    <a:pt x="393" y="3358"/>
                    <a:pt x="477" y="3573"/>
                    <a:pt x="477" y="3692"/>
                  </a:cubicBezTo>
                  <a:lnTo>
                    <a:pt x="477" y="5144"/>
                  </a:lnTo>
                  <a:cubicBezTo>
                    <a:pt x="477" y="6359"/>
                    <a:pt x="465" y="7526"/>
                    <a:pt x="346" y="8716"/>
                  </a:cubicBezTo>
                  <a:cubicBezTo>
                    <a:pt x="274" y="9454"/>
                    <a:pt x="226" y="10074"/>
                    <a:pt x="226" y="10228"/>
                  </a:cubicBezTo>
                  <a:cubicBezTo>
                    <a:pt x="226" y="10705"/>
                    <a:pt x="584" y="11074"/>
                    <a:pt x="1048" y="11074"/>
                  </a:cubicBezTo>
                  <a:cubicBezTo>
                    <a:pt x="1512" y="11074"/>
                    <a:pt x="1870" y="10705"/>
                    <a:pt x="1870" y="10228"/>
                  </a:cubicBezTo>
                  <a:cubicBezTo>
                    <a:pt x="1870" y="10074"/>
                    <a:pt x="1822" y="9454"/>
                    <a:pt x="1750" y="8716"/>
                  </a:cubicBezTo>
                  <a:cubicBezTo>
                    <a:pt x="1608" y="7526"/>
                    <a:pt x="1608" y="6359"/>
                    <a:pt x="1608" y="5144"/>
                  </a:cubicBezTo>
                  <a:lnTo>
                    <a:pt x="1608" y="3692"/>
                  </a:lnTo>
                  <a:cubicBezTo>
                    <a:pt x="1608" y="3561"/>
                    <a:pt x="1715" y="3358"/>
                    <a:pt x="1834" y="3275"/>
                  </a:cubicBezTo>
                  <a:cubicBezTo>
                    <a:pt x="2024" y="3144"/>
                    <a:pt x="2084" y="2906"/>
                    <a:pt x="2084" y="2704"/>
                  </a:cubicBezTo>
                  <a:lnTo>
                    <a:pt x="2084" y="251"/>
                  </a:lnTo>
                  <a:cubicBezTo>
                    <a:pt x="2084" y="168"/>
                    <a:pt x="2001" y="72"/>
                    <a:pt x="1893" y="72"/>
                  </a:cubicBezTo>
                  <a:cubicBezTo>
                    <a:pt x="1786" y="72"/>
                    <a:pt x="1703" y="168"/>
                    <a:pt x="1703" y="263"/>
                  </a:cubicBezTo>
                  <a:lnTo>
                    <a:pt x="1703" y="1537"/>
                  </a:lnTo>
                  <a:lnTo>
                    <a:pt x="1239" y="1537"/>
                  </a:lnTo>
                  <a:lnTo>
                    <a:pt x="1239" y="191"/>
                  </a:lnTo>
                  <a:cubicBezTo>
                    <a:pt x="1239" y="84"/>
                    <a:pt x="1155" y="1"/>
                    <a:pt x="1048" y="1"/>
                  </a:cubicBezTo>
                  <a:cubicBezTo>
                    <a:pt x="941" y="1"/>
                    <a:pt x="858" y="84"/>
                    <a:pt x="858" y="191"/>
                  </a:cubicBezTo>
                  <a:lnTo>
                    <a:pt x="858" y="1537"/>
                  </a:lnTo>
                  <a:lnTo>
                    <a:pt x="393" y="1537"/>
                  </a:lnTo>
                  <a:lnTo>
                    <a:pt x="393" y="191"/>
                  </a:lnTo>
                  <a:cubicBezTo>
                    <a:pt x="393" y="84"/>
                    <a:pt x="298" y="1"/>
                    <a:pt x="2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8"/>
            <p:cNvSpPr/>
            <p:nvPr/>
          </p:nvSpPr>
          <p:spPr>
            <a:xfrm>
              <a:off x="3636835" y="2373674"/>
              <a:ext cx="236702" cy="236289"/>
            </a:xfrm>
            <a:custGeom>
              <a:avLst/>
              <a:gdLst/>
              <a:ahLst/>
              <a:cxnLst/>
              <a:rect l="l" t="t" r="r" b="b"/>
              <a:pathLst>
                <a:path w="7454" h="7441" extrusionOk="0">
                  <a:moveTo>
                    <a:pt x="1175" y="0"/>
                  </a:moveTo>
                  <a:cubicBezTo>
                    <a:pt x="1121" y="0"/>
                    <a:pt x="1069" y="25"/>
                    <a:pt x="1036" y="71"/>
                  </a:cubicBezTo>
                  <a:cubicBezTo>
                    <a:pt x="369" y="881"/>
                    <a:pt x="0" y="1905"/>
                    <a:pt x="0" y="2952"/>
                  </a:cubicBezTo>
                  <a:cubicBezTo>
                    <a:pt x="0" y="5429"/>
                    <a:pt x="2024" y="7441"/>
                    <a:pt x="4489" y="7441"/>
                  </a:cubicBezTo>
                  <a:cubicBezTo>
                    <a:pt x="5537" y="7441"/>
                    <a:pt x="6561" y="7072"/>
                    <a:pt x="7358" y="6405"/>
                  </a:cubicBezTo>
                  <a:cubicBezTo>
                    <a:pt x="7454" y="6322"/>
                    <a:pt x="7454" y="6203"/>
                    <a:pt x="7394" y="6131"/>
                  </a:cubicBezTo>
                  <a:cubicBezTo>
                    <a:pt x="7352" y="6083"/>
                    <a:pt x="7286" y="6058"/>
                    <a:pt x="7224" y="6058"/>
                  </a:cubicBezTo>
                  <a:cubicBezTo>
                    <a:pt x="7180" y="6058"/>
                    <a:pt x="7138" y="6071"/>
                    <a:pt x="7108" y="6096"/>
                  </a:cubicBezTo>
                  <a:cubicBezTo>
                    <a:pt x="6382" y="6703"/>
                    <a:pt x="5441" y="7048"/>
                    <a:pt x="4489" y="7048"/>
                  </a:cubicBezTo>
                  <a:cubicBezTo>
                    <a:pt x="2227" y="7048"/>
                    <a:pt x="381" y="5203"/>
                    <a:pt x="381" y="2928"/>
                  </a:cubicBezTo>
                  <a:cubicBezTo>
                    <a:pt x="381" y="1988"/>
                    <a:pt x="727" y="1047"/>
                    <a:pt x="1334" y="309"/>
                  </a:cubicBezTo>
                  <a:cubicBezTo>
                    <a:pt x="1405" y="226"/>
                    <a:pt x="1393" y="107"/>
                    <a:pt x="1298" y="47"/>
                  </a:cubicBezTo>
                  <a:cubicBezTo>
                    <a:pt x="1261" y="16"/>
                    <a:pt x="1217" y="0"/>
                    <a:pt x="11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8"/>
            <p:cNvSpPr/>
            <p:nvPr/>
          </p:nvSpPr>
          <p:spPr>
            <a:xfrm>
              <a:off x="3685230" y="2324104"/>
              <a:ext cx="237083" cy="235971"/>
            </a:xfrm>
            <a:custGeom>
              <a:avLst/>
              <a:gdLst/>
              <a:ahLst/>
              <a:cxnLst/>
              <a:rect l="l" t="t" r="r" b="b"/>
              <a:pathLst>
                <a:path w="7466" h="7431" extrusionOk="0">
                  <a:moveTo>
                    <a:pt x="2953" y="1"/>
                  </a:moveTo>
                  <a:cubicBezTo>
                    <a:pt x="1905" y="1"/>
                    <a:pt x="893" y="358"/>
                    <a:pt x="96" y="1025"/>
                  </a:cubicBezTo>
                  <a:cubicBezTo>
                    <a:pt x="0" y="1108"/>
                    <a:pt x="0" y="1227"/>
                    <a:pt x="60" y="1299"/>
                  </a:cubicBezTo>
                  <a:cubicBezTo>
                    <a:pt x="99" y="1344"/>
                    <a:pt x="151" y="1364"/>
                    <a:pt x="205" y="1364"/>
                  </a:cubicBezTo>
                  <a:cubicBezTo>
                    <a:pt x="250" y="1364"/>
                    <a:pt x="295" y="1350"/>
                    <a:pt x="334" y="1322"/>
                  </a:cubicBezTo>
                  <a:cubicBezTo>
                    <a:pt x="1060" y="715"/>
                    <a:pt x="2001" y="394"/>
                    <a:pt x="2953" y="394"/>
                  </a:cubicBezTo>
                  <a:cubicBezTo>
                    <a:pt x="5215" y="394"/>
                    <a:pt x="7061" y="2227"/>
                    <a:pt x="7061" y="4501"/>
                  </a:cubicBezTo>
                  <a:cubicBezTo>
                    <a:pt x="7061" y="5454"/>
                    <a:pt x="6727" y="6371"/>
                    <a:pt x="6120" y="7121"/>
                  </a:cubicBezTo>
                  <a:cubicBezTo>
                    <a:pt x="6049" y="7204"/>
                    <a:pt x="6061" y="7323"/>
                    <a:pt x="6156" y="7383"/>
                  </a:cubicBezTo>
                  <a:cubicBezTo>
                    <a:pt x="6180" y="7418"/>
                    <a:pt x="6227" y="7430"/>
                    <a:pt x="6275" y="7430"/>
                  </a:cubicBezTo>
                  <a:cubicBezTo>
                    <a:pt x="6322" y="7430"/>
                    <a:pt x="6382" y="7395"/>
                    <a:pt x="6418" y="7359"/>
                  </a:cubicBezTo>
                  <a:cubicBezTo>
                    <a:pt x="7084" y="6549"/>
                    <a:pt x="7442" y="5537"/>
                    <a:pt x="7442" y="4501"/>
                  </a:cubicBezTo>
                  <a:cubicBezTo>
                    <a:pt x="7465" y="2013"/>
                    <a:pt x="5441" y="1"/>
                    <a:pt x="2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8"/>
            <p:cNvSpPr/>
            <p:nvPr/>
          </p:nvSpPr>
          <p:spPr>
            <a:xfrm>
              <a:off x="3663668" y="2351699"/>
              <a:ext cx="230668" cy="230668"/>
            </a:xfrm>
            <a:custGeom>
              <a:avLst/>
              <a:gdLst/>
              <a:ahLst/>
              <a:cxnLst/>
              <a:rect l="l" t="t" r="r" b="b"/>
              <a:pathLst>
                <a:path w="7264" h="7264" extrusionOk="0">
                  <a:moveTo>
                    <a:pt x="3632" y="382"/>
                  </a:moveTo>
                  <a:cubicBezTo>
                    <a:pt x="5418" y="382"/>
                    <a:pt x="6871" y="1846"/>
                    <a:pt x="6871" y="3632"/>
                  </a:cubicBezTo>
                  <a:cubicBezTo>
                    <a:pt x="6871" y="5418"/>
                    <a:pt x="5418" y="6871"/>
                    <a:pt x="3632" y="6871"/>
                  </a:cubicBezTo>
                  <a:cubicBezTo>
                    <a:pt x="1846" y="6871"/>
                    <a:pt x="382" y="5418"/>
                    <a:pt x="382" y="3632"/>
                  </a:cubicBezTo>
                  <a:cubicBezTo>
                    <a:pt x="382" y="1846"/>
                    <a:pt x="1846" y="382"/>
                    <a:pt x="3632" y="382"/>
                  </a:cubicBezTo>
                  <a:close/>
                  <a:moveTo>
                    <a:pt x="3632" y="1"/>
                  </a:moveTo>
                  <a:cubicBezTo>
                    <a:pt x="1632" y="1"/>
                    <a:pt x="1" y="1632"/>
                    <a:pt x="1" y="3632"/>
                  </a:cubicBezTo>
                  <a:cubicBezTo>
                    <a:pt x="1" y="5633"/>
                    <a:pt x="1632" y="7264"/>
                    <a:pt x="3632" y="7264"/>
                  </a:cubicBezTo>
                  <a:cubicBezTo>
                    <a:pt x="5644" y="7264"/>
                    <a:pt x="7263" y="5621"/>
                    <a:pt x="7263" y="3632"/>
                  </a:cubicBezTo>
                  <a:cubicBezTo>
                    <a:pt x="7263" y="1620"/>
                    <a:pt x="5620" y="1"/>
                    <a:pt x="36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8"/>
            <p:cNvSpPr/>
            <p:nvPr/>
          </p:nvSpPr>
          <p:spPr>
            <a:xfrm>
              <a:off x="3933998" y="2289904"/>
              <a:ext cx="52586" cy="355243"/>
            </a:xfrm>
            <a:custGeom>
              <a:avLst/>
              <a:gdLst/>
              <a:ahLst/>
              <a:cxnLst/>
              <a:rect l="l" t="t" r="r" b="b"/>
              <a:pathLst>
                <a:path w="1656" h="11187" extrusionOk="0">
                  <a:moveTo>
                    <a:pt x="1251" y="554"/>
                  </a:moveTo>
                  <a:lnTo>
                    <a:pt x="1251" y="5555"/>
                  </a:lnTo>
                  <a:lnTo>
                    <a:pt x="715" y="5578"/>
                  </a:lnTo>
                  <a:lnTo>
                    <a:pt x="703" y="5578"/>
                  </a:lnTo>
                  <a:cubicBezTo>
                    <a:pt x="693" y="5580"/>
                    <a:pt x="683" y="5580"/>
                    <a:pt x="673" y="5580"/>
                  </a:cubicBezTo>
                  <a:cubicBezTo>
                    <a:pt x="583" y="5580"/>
                    <a:pt x="481" y="5536"/>
                    <a:pt x="417" y="5483"/>
                  </a:cubicBezTo>
                  <a:cubicBezTo>
                    <a:pt x="382" y="5436"/>
                    <a:pt x="370" y="5412"/>
                    <a:pt x="370" y="5412"/>
                  </a:cubicBezTo>
                  <a:lnTo>
                    <a:pt x="370" y="2411"/>
                  </a:lnTo>
                  <a:cubicBezTo>
                    <a:pt x="370" y="1697"/>
                    <a:pt x="703" y="1006"/>
                    <a:pt x="1251" y="554"/>
                  </a:cubicBezTo>
                  <a:close/>
                  <a:moveTo>
                    <a:pt x="1263" y="5959"/>
                  </a:moveTo>
                  <a:cubicBezTo>
                    <a:pt x="1263" y="9448"/>
                    <a:pt x="1275" y="10258"/>
                    <a:pt x="1275" y="10281"/>
                  </a:cubicBezTo>
                  <a:cubicBezTo>
                    <a:pt x="1263" y="10496"/>
                    <a:pt x="1203" y="10769"/>
                    <a:pt x="941" y="10769"/>
                  </a:cubicBezTo>
                  <a:cubicBezTo>
                    <a:pt x="858" y="10769"/>
                    <a:pt x="620" y="10769"/>
                    <a:pt x="620" y="10258"/>
                  </a:cubicBezTo>
                  <a:cubicBezTo>
                    <a:pt x="620" y="10115"/>
                    <a:pt x="667" y="9710"/>
                    <a:pt x="727" y="9246"/>
                  </a:cubicBezTo>
                  <a:cubicBezTo>
                    <a:pt x="822" y="8472"/>
                    <a:pt x="941" y="7400"/>
                    <a:pt x="941" y="6686"/>
                  </a:cubicBezTo>
                  <a:lnTo>
                    <a:pt x="941" y="5959"/>
                  </a:lnTo>
                  <a:close/>
                  <a:moveTo>
                    <a:pt x="1453" y="0"/>
                  </a:moveTo>
                  <a:cubicBezTo>
                    <a:pt x="1420" y="0"/>
                    <a:pt x="1388" y="6"/>
                    <a:pt x="1358" y="18"/>
                  </a:cubicBezTo>
                  <a:cubicBezTo>
                    <a:pt x="524" y="530"/>
                    <a:pt x="1" y="1447"/>
                    <a:pt x="1" y="2435"/>
                  </a:cubicBezTo>
                  <a:lnTo>
                    <a:pt x="1" y="5424"/>
                  </a:lnTo>
                  <a:cubicBezTo>
                    <a:pt x="1" y="5555"/>
                    <a:pt x="60" y="5674"/>
                    <a:pt x="179" y="5781"/>
                  </a:cubicBezTo>
                  <a:cubicBezTo>
                    <a:pt x="286" y="5876"/>
                    <a:pt x="417" y="5936"/>
                    <a:pt x="548" y="5959"/>
                  </a:cubicBezTo>
                  <a:lnTo>
                    <a:pt x="548" y="6709"/>
                  </a:lnTo>
                  <a:cubicBezTo>
                    <a:pt x="548" y="7400"/>
                    <a:pt x="429" y="8460"/>
                    <a:pt x="346" y="9222"/>
                  </a:cubicBezTo>
                  <a:cubicBezTo>
                    <a:pt x="286" y="9710"/>
                    <a:pt x="239" y="10091"/>
                    <a:pt x="239" y="10281"/>
                  </a:cubicBezTo>
                  <a:cubicBezTo>
                    <a:pt x="239" y="11115"/>
                    <a:pt x="774" y="11186"/>
                    <a:pt x="941" y="11186"/>
                  </a:cubicBezTo>
                  <a:cubicBezTo>
                    <a:pt x="1275" y="11186"/>
                    <a:pt x="1656" y="10948"/>
                    <a:pt x="1656" y="10281"/>
                  </a:cubicBezTo>
                  <a:lnTo>
                    <a:pt x="1656" y="185"/>
                  </a:lnTo>
                  <a:cubicBezTo>
                    <a:pt x="1656" y="113"/>
                    <a:pt x="1608" y="54"/>
                    <a:pt x="1548" y="18"/>
                  </a:cubicBezTo>
                  <a:cubicBezTo>
                    <a:pt x="1519" y="6"/>
                    <a:pt x="1486" y="0"/>
                    <a:pt x="145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1" name="Google Shape;1091;p38"/>
          <p:cNvGrpSpPr/>
          <p:nvPr/>
        </p:nvGrpSpPr>
        <p:grpSpPr>
          <a:xfrm>
            <a:off x="5018376" y="2710652"/>
            <a:ext cx="231116" cy="401902"/>
            <a:chOff x="7184363" y="3809604"/>
            <a:chExt cx="202184" cy="352762"/>
          </a:xfrm>
        </p:grpSpPr>
        <p:sp>
          <p:nvSpPr>
            <p:cNvPr id="1092" name="Google Shape;1092;p38"/>
            <p:cNvSpPr/>
            <p:nvPr/>
          </p:nvSpPr>
          <p:spPr>
            <a:xfrm>
              <a:off x="7273111" y="3823716"/>
              <a:ext cx="23541" cy="23573"/>
            </a:xfrm>
            <a:custGeom>
              <a:avLst/>
              <a:gdLst/>
              <a:ahLst/>
              <a:cxnLst/>
              <a:rect l="l" t="t" r="r" b="b"/>
              <a:pathLst>
                <a:path w="739" h="740" extrusionOk="0">
                  <a:moveTo>
                    <a:pt x="370" y="1"/>
                  </a:moveTo>
                  <a:cubicBezTo>
                    <a:pt x="287" y="1"/>
                    <a:pt x="203" y="72"/>
                    <a:pt x="203" y="168"/>
                  </a:cubicBezTo>
                  <a:lnTo>
                    <a:pt x="203" y="203"/>
                  </a:lnTo>
                  <a:lnTo>
                    <a:pt x="168" y="203"/>
                  </a:lnTo>
                  <a:cubicBezTo>
                    <a:pt x="72" y="203"/>
                    <a:pt x="1" y="287"/>
                    <a:pt x="1" y="370"/>
                  </a:cubicBezTo>
                  <a:cubicBezTo>
                    <a:pt x="1" y="465"/>
                    <a:pt x="72" y="537"/>
                    <a:pt x="168" y="537"/>
                  </a:cubicBezTo>
                  <a:lnTo>
                    <a:pt x="203" y="537"/>
                  </a:lnTo>
                  <a:lnTo>
                    <a:pt x="203" y="584"/>
                  </a:lnTo>
                  <a:cubicBezTo>
                    <a:pt x="203" y="668"/>
                    <a:pt x="287" y="739"/>
                    <a:pt x="370" y="739"/>
                  </a:cubicBezTo>
                  <a:cubicBezTo>
                    <a:pt x="453" y="739"/>
                    <a:pt x="537" y="668"/>
                    <a:pt x="537" y="584"/>
                  </a:cubicBezTo>
                  <a:lnTo>
                    <a:pt x="537" y="537"/>
                  </a:lnTo>
                  <a:lnTo>
                    <a:pt x="572" y="537"/>
                  </a:lnTo>
                  <a:cubicBezTo>
                    <a:pt x="668" y="537"/>
                    <a:pt x="739" y="465"/>
                    <a:pt x="739" y="370"/>
                  </a:cubicBezTo>
                  <a:cubicBezTo>
                    <a:pt x="739" y="287"/>
                    <a:pt x="668" y="203"/>
                    <a:pt x="572" y="203"/>
                  </a:cubicBezTo>
                  <a:lnTo>
                    <a:pt x="537" y="203"/>
                  </a:lnTo>
                  <a:lnTo>
                    <a:pt x="537" y="168"/>
                  </a:lnTo>
                  <a:cubicBezTo>
                    <a:pt x="537" y="72"/>
                    <a:pt x="453" y="1"/>
                    <a:pt x="3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8"/>
            <p:cNvSpPr/>
            <p:nvPr/>
          </p:nvSpPr>
          <p:spPr>
            <a:xfrm>
              <a:off x="7184363" y="3809604"/>
              <a:ext cx="202184" cy="352762"/>
            </a:xfrm>
            <a:custGeom>
              <a:avLst/>
              <a:gdLst/>
              <a:ahLst/>
              <a:cxnLst/>
              <a:rect l="l" t="t" r="r" b="b"/>
              <a:pathLst>
                <a:path w="6347" h="11074" extrusionOk="0">
                  <a:moveTo>
                    <a:pt x="3159" y="310"/>
                  </a:moveTo>
                  <a:cubicBezTo>
                    <a:pt x="3623" y="310"/>
                    <a:pt x="4091" y="390"/>
                    <a:pt x="4561" y="551"/>
                  </a:cubicBezTo>
                  <a:lnTo>
                    <a:pt x="4347" y="1087"/>
                  </a:lnTo>
                  <a:lnTo>
                    <a:pt x="4168" y="1563"/>
                  </a:lnTo>
                  <a:cubicBezTo>
                    <a:pt x="3841" y="1450"/>
                    <a:pt x="3510" y="1393"/>
                    <a:pt x="3175" y="1393"/>
                  </a:cubicBezTo>
                  <a:cubicBezTo>
                    <a:pt x="2840" y="1393"/>
                    <a:pt x="2501" y="1450"/>
                    <a:pt x="2156" y="1563"/>
                  </a:cubicBezTo>
                  <a:lnTo>
                    <a:pt x="1775" y="551"/>
                  </a:lnTo>
                  <a:cubicBezTo>
                    <a:pt x="2233" y="390"/>
                    <a:pt x="2695" y="310"/>
                    <a:pt x="3159" y="310"/>
                  </a:cubicBezTo>
                  <a:close/>
                  <a:moveTo>
                    <a:pt x="4549" y="1408"/>
                  </a:moveTo>
                  <a:cubicBezTo>
                    <a:pt x="5025" y="1754"/>
                    <a:pt x="5299" y="2301"/>
                    <a:pt x="5299" y="2885"/>
                  </a:cubicBezTo>
                  <a:cubicBezTo>
                    <a:pt x="5299" y="3289"/>
                    <a:pt x="5287" y="4075"/>
                    <a:pt x="5240" y="4421"/>
                  </a:cubicBezTo>
                  <a:cubicBezTo>
                    <a:pt x="5192" y="4849"/>
                    <a:pt x="4835" y="5171"/>
                    <a:pt x="4406" y="5171"/>
                  </a:cubicBezTo>
                  <a:lnTo>
                    <a:pt x="4001" y="5171"/>
                  </a:lnTo>
                  <a:cubicBezTo>
                    <a:pt x="4430" y="4897"/>
                    <a:pt x="4716" y="4397"/>
                    <a:pt x="4716" y="3849"/>
                  </a:cubicBezTo>
                  <a:lnTo>
                    <a:pt x="4716" y="2611"/>
                  </a:lnTo>
                  <a:cubicBezTo>
                    <a:pt x="4716" y="2599"/>
                    <a:pt x="4692" y="2551"/>
                    <a:pt x="4692" y="2527"/>
                  </a:cubicBezTo>
                  <a:lnTo>
                    <a:pt x="4632" y="2468"/>
                  </a:lnTo>
                  <a:cubicBezTo>
                    <a:pt x="4168" y="2277"/>
                    <a:pt x="3799" y="1896"/>
                    <a:pt x="3799" y="1885"/>
                  </a:cubicBezTo>
                  <a:cubicBezTo>
                    <a:pt x="3767" y="1853"/>
                    <a:pt x="3726" y="1838"/>
                    <a:pt x="3685" y="1838"/>
                  </a:cubicBezTo>
                  <a:cubicBezTo>
                    <a:pt x="3649" y="1838"/>
                    <a:pt x="3613" y="1850"/>
                    <a:pt x="3585" y="1873"/>
                  </a:cubicBezTo>
                  <a:cubicBezTo>
                    <a:pt x="3585" y="1873"/>
                    <a:pt x="2823" y="2432"/>
                    <a:pt x="1727" y="2456"/>
                  </a:cubicBezTo>
                  <a:cubicBezTo>
                    <a:pt x="1715" y="2456"/>
                    <a:pt x="1680" y="2468"/>
                    <a:pt x="1668" y="2480"/>
                  </a:cubicBezTo>
                  <a:cubicBezTo>
                    <a:pt x="1656" y="2492"/>
                    <a:pt x="1620" y="2492"/>
                    <a:pt x="1608" y="2516"/>
                  </a:cubicBezTo>
                  <a:cubicBezTo>
                    <a:pt x="1596" y="2527"/>
                    <a:pt x="1596" y="2551"/>
                    <a:pt x="1572" y="2575"/>
                  </a:cubicBezTo>
                  <a:cubicBezTo>
                    <a:pt x="1560" y="2587"/>
                    <a:pt x="1549" y="2599"/>
                    <a:pt x="1549" y="2635"/>
                  </a:cubicBezTo>
                  <a:lnTo>
                    <a:pt x="1549" y="3087"/>
                  </a:lnTo>
                  <a:cubicBezTo>
                    <a:pt x="1549" y="3182"/>
                    <a:pt x="1620" y="3254"/>
                    <a:pt x="1715" y="3254"/>
                  </a:cubicBezTo>
                  <a:cubicBezTo>
                    <a:pt x="1799" y="3254"/>
                    <a:pt x="1870" y="3182"/>
                    <a:pt x="1870" y="3087"/>
                  </a:cubicBezTo>
                  <a:lnTo>
                    <a:pt x="1870" y="2778"/>
                  </a:lnTo>
                  <a:cubicBezTo>
                    <a:pt x="2751" y="2730"/>
                    <a:pt x="3406" y="2397"/>
                    <a:pt x="3644" y="2230"/>
                  </a:cubicBezTo>
                  <a:cubicBezTo>
                    <a:pt x="3775" y="2349"/>
                    <a:pt x="4061" y="2575"/>
                    <a:pt x="4394" y="2730"/>
                  </a:cubicBezTo>
                  <a:lnTo>
                    <a:pt x="4394" y="3861"/>
                  </a:lnTo>
                  <a:cubicBezTo>
                    <a:pt x="4394" y="4563"/>
                    <a:pt x="3823" y="5135"/>
                    <a:pt x="3120" y="5135"/>
                  </a:cubicBezTo>
                  <a:cubicBezTo>
                    <a:pt x="2430" y="5135"/>
                    <a:pt x="1858" y="4563"/>
                    <a:pt x="1858" y="3861"/>
                  </a:cubicBezTo>
                  <a:cubicBezTo>
                    <a:pt x="1858" y="3778"/>
                    <a:pt x="1787" y="3706"/>
                    <a:pt x="1691" y="3706"/>
                  </a:cubicBezTo>
                  <a:cubicBezTo>
                    <a:pt x="1608" y="3706"/>
                    <a:pt x="1537" y="3778"/>
                    <a:pt x="1537" y="3861"/>
                  </a:cubicBezTo>
                  <a:cubicBezTo>
                    <a:pt x="1537" y="4421"/>
                    <a:pt x="1811" y="4909"/>
                    <a:pt x="2251" y="5194"/>
                  </a:cubicBezTo>
                  <a:lnTo>
                    <a:pt x="1846" y="5194"/>
                  </a:lnTo>
                  <a:cubicBezTo>
                    <a:pt x="1441" y="5171"/>
                    <a:pt x="1084" y="4849"/>
                    <a:pt x="1049" y="4421"/>
                  </a:cubicBezTo>
                  <a:cubicBezTo>
                    <a:pt x="1013" y="4063"/>
                    <a:pt x="989" y="3289"/>
                    <a:pt x="989" y="2885"/>
                  </a:cubicBezTo>
                  <a:cubicBezTo>
                    <a:pt x="989" y="2289"/>
                    <a:pt x="1263" y="1754"/>
                    <a:pt x="1727" y="1408"/>
                  </a:cubicBezTo>
                  <a:cubicBezTo>
                    <a:pt x="1906" y="1825"/>
                    <a:pt x="1858" y="1885"/>
                    <a:pt x="2001" y="1932"/>
                  </a:cubicBezTo>
                  <a:cubicBezTo>
                    <a:pt x="2013" y="1932"/>
                    <a:pt x="2025" y="1944"/>
                    <a:pt x="2037" y="1944"/>
                  </a:cubicBezTo>
                  <a:cubicBezTo>
                    <a:pt x="2049" y="1944"/>
                    <a:pt x="2084" y="1944"/>
                    <a:pt x="2096" y="1932"/>
                  </a:cubicBezTo>
                  <a:cubicBezTo>
                    <a:pt x="2453" y="1795"/>
                    <a:pt x="2802" y="1727"/>
                    <a:pt x="3147" y="1727"/>
                  </a:cubicBezTo>
                  <a:cubicBezTo>
                    <a:pt x="3492" y="1727"/>
                    <a:pt x="3835" y="1795"/>
                    <a:pt x="4180" y="1932"/>
                  </a:cubicBezTo>
                  <a:cubicBezTo>
                    <a:pt x="4204" y="1938"/>
                    <a:pt x="4227" y="1941"/>
                    <a:pt x="4248" y="1941"/>
                  </a:cubicBezTo>
                  <a:cubicBezTo>
                    <a:pt x="4269" y="1941"/>
                    <a:pt x="4287" y="1938"/>
                    <a:pt x="4299" y="1932"/>
                  </a:cubicBezTo>
                  <a:cubicBezTo>
                    <a:pt x="4347" y="1920"/>
                    <a:pt x="4382" y="1885"/>
                    <a:pt x="4394" y="1837"/>
                  </a:cubicBezTo>
                  <a:lnTo>
                    <a:pt x="4549" y="1408"/>
                  </a:lnTo>
                  <a:close/>
                  <a:moveTo>
                    <a:pt x="3573" y="5445"/>
                  </a:moveTo>
                  <a:lnTo>
                    <a:pt x="3573" y="6028"/>
                  </a:lnTo>
                  <a:cubicBezTo>
                    <a:pt x="3573" y="6111"/>
                    <a:pt x="3644" y="6183"/>
                    <a:pt x="3739" y="6183"/>
                  </a:cubicBezTo>
                  <a:lnTo>
                    <a:pt x="3954" y="6183"/>
                  </a:lnTo>
                  <a:lnTo>
                    <a:pt x="3156" y="7576"/>
                  </a:lnTo>
                  <a:lnTo>
                    <a:pt x="2346" y="6183"/>
                  </a:lnTo>
                  <a:lnTo>
                    <a:pt x="2573" y="6183"/>
                  </a:lnTo>
                  <a:cubicBezTo>
                    <a:pt x="2668" y="6183"/>
                    <a:pt x="2739" y="6111"/>
                    <a:pt x="2739" y="6028"/>
                  </a:cubicBezTo>
                  <a:lnTo>
                    <a:pt x="2739" y="5445"/>
                  </a:lnTo>
                  <a:cubicBezTo>
                    <a:pt x="2876" y="5480"/>
                    <a:pt x="3019" y="5498"/>
                    <a:pt x="3160" y="5498"/>
                  </a:cubicBezTo>
                  <a:cubicBezTo>
                    <a:pt x="3302" y="5498"/>
                    <a:pt x="3442" y="5480"/>
                    <a:pt x="3573" y="5445"/>
                  </a:cubicBezTo>
                  <a:close/>
                  <a:moveTo>
                    <a:pt x="3180" y="0"/>
                  </a:moveTo>
                  <a:cubicBezTo>
                    <a:pt x="2626" y="0"/>
                    <a:pt x="2072" y="105"/>
                    <a:pt x="1525" y="313"/>
                  </a:cubicBezTo>
                  <a:cubicBezTo>
                    <a:pt x="1477" y="325"/>
                    <a:pt x="1441" y="349"/>
                    <a:pt x="1430" y="396"/>
                  </a:cubicBezTo>
                  <a:cubicBezTo>
                    <a:pt x="1418" y="444"/>
                    <a:pt x="1418" y="492"/>
                    <a:pt x="1430" y="515"/>
                  </a:cubicBezTo>
                  <a:lnTo>
                    <a:pt x="1656" y="1099"/>
                  </a:lnTo>
                  <a:cubicBezTo>
                    <a:pt x="1060" y="1504"/>
                    <a:pt x="703" y="2158"/>
                    <a:pt x="703" y="2861"/>
                  </a:cubicBezTo>
                  <a:cubicBezTo>
                    <a:pt x="703" y="3218"/>
                    <a:pt x="715" y="4051"/>
                    <a:pt x="763" y="4444"/>
                  </a:cubicBezTo>
                  <a:cubicBezTo>
                    <a:pt x="822" y="5040"/>
                    <a:pt x="1322" y="5504"/>
                    <a:pt x="1918" y="5504"/>
                  </a:cubicBezTo>
                  <a:lnTo>
                    <a:pt x="2453" y="5504"/>
                  </a:lnTo>
                  <a:lnTo>
                    <a:pt x="2453" y="5861"/>
                  </a:lnTo>
                  <a:cubicBezTo>
                    <a:pt x="1549" y="5873"/>
                    <a:pt x="775" y="6480"/>
                    <a:pt x="572" y="7361"/>
                  </a:cubicBezTo>
                  <a:lnTo>
                    <a:pt x="108" y="9255"/>
                  </a:lnTo>
                  <a:cubicBezTo>
                    <a:pt x="1" y="9671"/>
                    <a:pt x="191" y="10100"/>
                    <a:pt x="572" y="10314"/>
                  </a:cubicBezTo>
                  <a:cubicBezTo>
                    <a:pt x="1441" y="10820"/>
                    <a:pt x="2320" y="11073"/>
                    <a:pt x="3199" y="11073"/>
                  </a:cubicBezTo>
                  <a:cubicBezTo>
                    <a:pt x="4079" y="11073"/>
                    <a:pt x="4960" y="10820"/>
                    <a:pt x="5835" y="10314"/>
                  </a:cubicBezTo>
                  <a:cubicBezTo>
                    <a:pt x="6168" y="10100"/>
                    <a:pt x="6347" y="9659"/>
                    <a:pt x="6240" y="9255"/>
                  </a:cubicBezTo>
                  <a:lnTo>
                    <a:pt x="6061" y="8504"/>
                  </a:lnTo>
                  <a:cubicBezTo>
                    <a:pt x="6050" y="8430"/>
                    <a:pt x="5972" y="8384"/>
                    <a:pt x="5896" y="8384"/>
                  </a:cubicBezTo>
                  <a:cubicBezTo>
                    <a:pt x="5888" y="8384"/>
                    <a:pt x="5879" y="8384"/>
                    <a:pt x="5871" y="8385"/>
                  </a:cubicBezTo>
                  <a:cubicBezTo>
                    <a:pt x="5775" y="8409"/>
                    <a:pt x="5728" y="8493"/>
                    <a:pt x="5751" y="8588"/>
                  </a:cubicBezTo>
                  <a:lnTo>
                    <a:pt x="5930" y="9326"/>
                  </a:lnTo>
                  <a:cubicBezTo>
                    <a:pt x="5990" y="9600"/>
                    <a:pt x="5871" y="9897"/>
                    <a:pt x="5632" y="10028"/>
                  </a:cubicBezTo>
                  <a:cubicBezTo>
                    <a:pt x="4799" y="10505"/>
                    <a:pt x="3980" y="10743"/>
                    <a:pt x="3162" y="10743"/>
                  </a:cubicBezTo>
                  <a:cubicBezTo>
                    <a:pt x="2343" y="10743"/>
                    <a:pt x="1525" y="10505"/>
                    <a:pt x="691" y="10028"/>
                  </a:cubicBezTo>
                  <a:cubicBezTo>
                    <a:pt x="453" y="9897"/>
                    <a:pt x="310" y="9600"/>
                    <a:pt x="394" y="9326"/>
                  </a:cubicBezTo>
                  <a:lnTo>
                    <a:pt x="846" y="7433"/>
                  </a:lnTo>
                  <a:cubicBezTo>
                    <a:pt x="1001" y="6838"/>
                    <a:pt x="1441" y="6397"/>
                    <a:pt x="2025" y="6242"/>
                  </a:cubicBezTo>
                  <a:lnTo>
                    <a:pt x="3025" y="7992"/>
                  </a:lnTo>
                  <a:cubicBezTo>
                    <a:pt x="3055" y="8040"/>
                    <a:pt x="3111" y="8064"/>
                    <a:pt x="3168" y="8064"/>
                  </a:cubicBezTo>
                  <a:cubicBezTo>
                    <a:pt x="3224" y="8064"/>
                    <a:pt x="3281" y="8040"/>
                    <a:pt x="3311" y="7992"/>
                  </a:cubicBezTo>
                  <a:lnTo>
                    <a:pt x="4299" y="6242"/>
                  </a:lnTo>
                  <a:cubicBezTo>
                    <a:pt x="4870" y="6397"/>
                    <a:pt x="5335" y="6838"/>
                    <a:pt x="5478" y="7433"/>
                  </a:cubicBezTo>
                  <a:lnTo>
                    <a:pt x="5573" y="7826"/>
                  </a:lnTo>
                  <a:cubicBezTo>
                    <a:pt x="5584" y="7901"/>
                    <a:pt x="5652" y="7947"/>
                    <a:pt x="5735" y="7947"/>
                  </a:cubicBezTo>
                  <a:cubicBezTo>
                    <a:pt x="5744" y="7947"/>
                    <a:pt x="5754" y="7946"/>
                    <a:pt x="5763" y="7945"/>
                  </a:cubicBezTo>
                  <a:cubicBezTo>
                    <a:pt x="5847" y="7921"/>
                    <a:pt x="5894" y="7838"/>
                    <a:pt x="5882" y="7754"/>
                  </a:cubicBezTo>
                  <a:lnTo>
                    <a:pt x="5787" y="7361"/>
                  </a:lnTo>
                  <a:cubicBezTo>
                    <a:pt x="5585" y="6480"/>
                    <a:pt x="4811" y="5873"/>
                    <a:pt x="3906" y="5861"/>
                  </a:cubicBezTo>
                  <a:lnTo>
                    <a:pt x="3906" y="5504"/>
                  </a:lnTo>
                  <a:lnTo>
                    <a:pt x="4442" y="5504"/>
                  </a:lnTo>
                  <a:cubicBezTo>
                    <a:pt x="5037" y="5504"/>
                    <a:pt x="5537" y="5052"/>
                    <a:pt x="5597" y="4444"/>
                  </a:cubicBezTo>
                  <a:cubicBezTo>
                    <a:pt x="5644" y="4051"/>
                    <a:pt x="5656" y="3218"/>
                    <a:pt x="5656" y="2861"/>
                  </a:cubicBezTo>
                  <a:cubicBezTo>
                    <a:pt x="5656" y="2135"/>
                    <a:pt x="5287" y="1492"/>
                    <a:pt x="4704" y="1099"/>
                  </a:cubicBezTo>
                  <a:lnTo>
                    <a:pt x="4930" y="515"/>
                  </a:lnTo>
                  <a:cubicBezTo>
                    <a:pt x="4954" y="432"/>
                    <a:pt x="4918" y="337"/>
                    <a:pt x="4835" y="313"/>
                  </a:cubicBezTo>
                  <a:cubicBezTo>
                    <a:pt x="4287" y="105"/>
                    <a:pt x="3733" y="0"/>
                    <a:pt x="318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4" name="Google Shape;1094;p38"/>
          <p:cNvGrpSpPr/>
          <p:nvPr/>
        </p:nvGrpSpPr>
        <p:grpSpPr>
          <a:xfrm>
            <a:off x="3804566" y="3794877"/>
            <a:ext cx="412004" cy="401930"/>
            <a:chOff x="3071914" y="3364431"/>
            <a:chExt cx="343652" cy="342505"/>
          </a:xfrm>
        </p:grpSpPr>
        <p:sp>
          <p:nvSpPr>
            <p:cNvPr id="1095" name="Google Shape;1095;p38"/>
            <p:cNvSpPr/>
            <p:nvPr/>
          </p:nvSpPr>
          <p:spPr>
            <a:xfrm>
              <a:off x="3157636" y="3408390"/>
              <a:ext cx="12519" cy="11054"/>
            </a:xfrm>
            <a:custGeom>
              <a:avLst/>
              <a:gdLst/>
              <a:ahLst/>
              <a:cxnLst/>
              <a:rect l="l" t="t" r="r" b="b"/>
              <a:pathLst>
                <a:path w="393" h="347" extrusionOk="0">
                  <a:moveTo>
                    <a:pt x="212" y="0"/>
                  </a:moveTo>
                  <a:cubicBezTo>
                    <a:pt x="205" y="0"/>
                    <a:pt x="198" y="1"/>
                    <a:pt x="191" y="2"/>
                  </a:cubicBezTo>
                  <a:lnTo>
                    <a:pt x="143" y="13"/>
                  </a:lnTo>
                  <a:cubicBezTo>
                    <a:pt x="60" y="25"/>
                    <a:pt x="0" y="121"/>
                    <a:pt x="12" y="204"/>
                  </a:cubicBezTo>
                  <a:cubicBezTo>
                    <a:pt x="24" y="287"/>
                    <a:pt x="83" y="347"/>
                    <a:pt x="179" y="347"/>
                  </a:cubicBezTo>
                  <a:lnTo>
                    <a:pt x="203" y="347"/>
                  </a:lnTo>
                  <a:lnTo>
                    <a:pt x="250" y="323"/>
                  </a:lnTo>
                  <a:cubicBezTo>
                    <a:pt x="333" y="311"/>
                    <a:pt x="393" y="216"/>
                    <a:pt x="381" y="133"/>
                  </a:cubicBezTo>
                  <a:cubicBezTo>
                    <a:pt x="370" y="56"/>
                    <a:pt x="290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8"/>
            <p:cNvSpPr/>
            <p:nvPr/>
          </p:nvSpPr>
          <p:spPr>
            <a:xfrm>
              <a:off x="3072679" y="3696678"/>
              <a:ext cx="11404" cy="10257"/>
            </a:xfrm>
            <a:custGeom>
              <a:avLst/>
              <a:gdLst/>
              <a:ahLst/>
              <a:cxnLst/>
              <a:rect l="l" t="t" r="r" b="b"/>
              <a:pathLst>
                <a:path w="35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1" y="322"/>
                  </a:lnTo>
                  <a:cubicBezTo>
                    <a:pt x="286" y="322"/>
                    <a:pt x="357" y="250"/>
                    <a:pt x="357" y="167"/>
                  </a:cubicBezTo>
                  <a:cubicBezTo>
                    <a:pt x="357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8"/>
            <p:cNvSpPr/>
            <p:nvPr/>
          </p:nvSpPr>
          <p:spPr>
            <a:xfrm>
              <a:off x="3231571" y="3530937"/>
              <a:ext cx="11404" cy="10640"/>
            </a:xfrm>
            <a:custGeom>
              <a:avLst/>
              <a:gdLst/>
              <a:ahLst/>
              <a:cxnLst/>
              <a:rect l="l" t="t" r="r" b="b"/>
              <a:pathLst>
                <a:path w="358" h="334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191" y="334"/>
                  </a:lnTo>
                  <a:cubicBezTo>
                    <a:pt x="275" y="334"/>
                    <a:pt x="358" y="262"/>
                    <a:pt x="358" y="167"/>
                  </a:cubicBezTo>
                  <a:cubicBezTo>
                    <a:pt x="358" y="84"/>
                    <a:pt x="275" y="0"/>
                    <a:pt x="1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8"/>
            <p:cNvSpPr/>
            <p:nvPr/>
          </p:nvSpPr>
          <p:spPr>
            <a:xfrm>
              <a:off x="3317293" y="3653005"/>
              <a:ext cx="12933" cy="10703"/>
            </a:xfrm>
            <a:custGeom>
              <a:avLst/>
              <a:gdLst/>
              <a:ahLst/>
              <a:cxnLst/>
              <a:rect l="l" t="t" r="r" b="b"/>
              <a:pathLst>
                <a:path w="406" h="336" extrusionOk="0">
                  <a:moveTo>
                    <a:pt x="215" y="1"/>
                  </a:moveTo>
                  <a:cubicBezTo>
                    <a:pt x="207" y="1"/>
                    <a:pt x="199" y="1"/>
                    <a:pt x="191" y="2"/>
                  </a:cubicBezTo>
                  <a:lnTo>
                    <a:pt x="144" y="14"/>
                  </a:lnTo>
                  <a:cubicBezTo>
                    <a:pt x="60" y="26"/>
                    <a:pt x="1" y="121"/>
                    <a:pt x="13" y="205"/>
                  </a:cubicBezTo>
                  <a:cubicBezTo>
                    <a:pt x="24" y="288"/>
                    <a:pt x="108" y="335"/>
                    <a:pt x="179" y="335"/>
                  </a:cubicBezTo>
                  <a:lnTo>
                    <a:pt x="203" y="335"/>
                  </a:lnTo>
                  <a:lnTo>
                    <a:pt x="251" y="324"/>
                  </a:lnTo>
                  <a:cubicBezTo>
                    <a:pt x="346" y="312"/>
                    <a:pt x="405" y="216"/>
                    <a:pt x="382" y="133"/>
                  </a:cubicBezTo>
                  <a:cubicBezTo>
                    <a:pt x="371" y="57"/>
                    <a:pt x="300" y="1"/>
                    <a:pt x="21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8"/>
            <p:cNvSpPr/>
            <p:nvPr/>
          </p:nvSpPr>
          <p:spPr>
            <a:xfrm>
              <a:off x="3071914" y="3364431"/>
              <a:ext cx="343652" cy="342505"/>
            </a:xfrm>
            <a:custGeom>
              <a:avLst/>
              <a:gdLst/>
              <a:ahLst/>
              <a:cxnLst/>
              <a:rect l="l" t="t" r="r" b="b"/>
              <a:pathLst>
                <a:path w="10788" h="10752" extrusionOk="0">
                  <a:moveTo>
                    <a:pt x="5394" y="334"/>
                  </a:moveTo>
                  <a:cubicBezTo>
                    <a:pt x="6632" y="334"/>
                    <a:pt x="7775" y="786"/>
                    <a:pt x="8656" y="1524"/>
                  </a:cubicBezTo>
                  <a:cubicBezTo>
                    <a:pt x="7644" y="1263"/>
                    <a:pt x="6525" y="1132"/>
                    <a:pt x="5394" y="1132"/>
                  </a:cubicBezTo>
                  <a:cubicBezTo>
                    <a:pt x="4775" y="1132"/>
                    <a:pt x="4156" y="1167"/>
                    <a:pt x="3560" y="1239"/>
                  </a:cubicBezTo>
                  <a:cubicBezTo>
                    <a:pt x="3477" y="1263"/>
                    <a:pt x="3405" y="1346"/>
                    <a:pt x="3417" y="1441"/>
                  </a:cubicBezTo>
                  <a:cubicBezTo>
                    <a:pt x="3428" y="1518"/>
                    <a:pt x="3511" y="1585"/>
                    <a:pt x="3589" y="1585"/>
                  </a:cubicBezTo>
                  <a:cubicBezTo>
                    <a:pt x="3596" y="1585"/>
                    <a:pt x="3602" y="1585"/>
                    <a:pt x="3608" y="1584"/>
                  </a:cubicBezTo>
                  <a:cubicBezTo>
                    <a:pt x="4191" y="1513"/>
                    <a:pt x="4799" y="1465"/>
                    <a:pt x="5394" y="1465"/>
                  </a:cubicBezTo>
                  <a:cubicBezTo>
                    <a:pt x="6739" y="1465"/>
                    <a:pt x="8025" y="1655"/>
                    <a:pt x="9156" y="2036"/>
                  </a:cubicBezTo>
                  <a:cubicBezTo>
                    <a:pt x="9740" y="2691"/>
                    <a:pt x="10156" y="3501"/>
                    <a:pt x="10335" y="4394"/>
                  </a:cubicBezTo>
                  <a:cubicBezTo>
                    <a:pt x="10049" y="4096"/>
                    <a:pt x="9644" y="3846"/>
                    <a:pt x="9144" y="3608"/>
                  </a:cubicBezTo>
                  <a:cubicBezTo>
                    <a:pt x="8132" y="3179"/>
                    <a:pt x="6811" y="2929"/>
                    <a:pt x="5394" y="2929"/>
                  </a:cubicBezTo>
                  <a:cubicBezTo>
                    <a:pt x="3977" y="2929"/>
                    <a:pt x="2643" y="3168"/>
                    <a:pt x="1643" y="3608"/>
                  </a:cubicBezTo>
                  <a:cubicBezTo>
                    <a:pt x="1119" y="3834"/>
                    <a:pt x="715" y="4096"/>
                    <a:pt x="453" y="4394"/>
                  </a:cubicBezTo>
                  <a:cubicBezTo>
                    <a:pt x="893" y="2096"/>
                    <a:pt x="2953" y="334"/>
                    <a:pt x="5394" y="334"/>
                  </a:cubicBezTo>
                  <a:close/>
                  <a:moveTo>
                    <a:pt x="5394" y="3287"/>
                  </a:moveTo>
                  <a:cubicBezTo>
                    <a:pt x="6763" y="3287"/>
                    <a:pt x="8037" y="3525"/>
                    <a:pt x="9013" y="3941"/>
                  </a:cubicBezTo>
                  <a:cubicBezTo>
                    <a:pt x="9918" y="4322"/>
                    <a:pt x="10442" y="4858"/>
                    <a:pt x="10442" y="5382"/>
                  </a:cubicBezTo>
                  <a:cubicBezTo>
                    <a:pt x="10442" y="5906"/>
                    <a:pt x="9918" y="6442"/>
                    <a:pt x="9013" y="6823"/>
                  </a:cubicBezTo>
                  <a:cubicBezTo>
                    <a:pt x="8037" y="7239"/>
                    <a:pt x="6763" y="7478"/>
                    <a:pt x="5394" y="7478"/>
                  </a:cubicBezTo>
                  <a:cubicBezTo>
                    <a:pt x="4025" y="7478"/>
                    <a:pt x="2751" y="7239"/>
                    <a:pt x="1774" y="6823"/>
                  </a:cubicBezTo>
                  <a:cubicBezTo>
                    <a:pt x="977" y="6466"/>
                    <a:pt x="465" y="6025"/>
                    <a:pt x="357" y="5549"/>
                  </a:cubicBezTo>
                  <a:lnTo>
                    <a:pt x="4489" y="5549"/>
                  </a:lnTo>
                  <a:cubicBezTo>
                    <a:pt x="4572" y="5549"/>
                    <a:pt x="4656" y="5477"/>
                    <a:pt x="4656" y="5382"/>
                  </a:cubicBezTo>
                  <a:cubicBezTo>
                    <a:pt x="4668" y="5299"/>
                    <a:pt x="4596" y="5215"/>
                    <a:pt x="4489" y="5215"/>
                  </a:cubicBezTo>
                  <a:lnTo>
                    <a:pt x="357" y="5215"/>
                  </a:lnTo>
                  <a:cubicBezTo>
                    <a:pt x="465" y="4763"/>
                    <a:pt x="953" y="4299"/>
                    <a:pt x="1774" y="3941"/>
                  </a:cubicBezTo>
                  <a:cubicBezTo>
                    <a:pt x="2751" y="3525"/>
                    <a:pt x="4025" y="3287"/>
                    <a:pt x="5394" y="3287"/>
                  </a:cubicBezTo>
                  <a:close/>
                  <a:moveTo>
                    <a:pt x="453" y="6370"/>
                  </a:moveTo>
                  <a:lnTo>
                    <a:pt x="453" y="6370"/>
                  </a:lnTo>
                  <a:cubicBezTo>
                    <a:pt x="738" y="6668"/>
                    <a:pt x="1143" y="6918"/>
                    <a:pt x="1643" y="7156"/>
                  </a:cubicBezTo>
                  <a:cubicBezTo>
                    <a:pt x="2655" y="7585"/>
                    <a:pt x="3977" y="7835"/>
                    <a:pt x="5394" y="7835"/>
                  </a:cubicBezTo>
                  <a:cubicBezTo>
                    <a:pt x="6811" y="7835"/>
                    <a:pt x="8144" y="7597"/>
                    <a:pt x="9144" y="7156"/>
                  </a:cubicBezTo>
                  <a:cubicBezTo>
                    <a:pt x="9668" y="6930"/>
                    <a:pt x="10073" y="6668"/>
                    <a:pt x="10335" y="6370"/>
                  </a:cubicBezTo>
                  <a:lnTo>
                    <a:pt x="10335" y="6370"/>
                  </a:lnTo>
                  <a:cubicBezTo>
                    <a:pt x="9894" y="8692"/>
                    <a:pt x="7847" y="10430"/>
                    <a:pt x="5394" y="10430"/>
                  </a:cubicBezTo>
                  <a:cubicBezTo>
                    <a:pt x="4156" y="10430"/>
                    <a:pt x="3024" y="9978"/>
                    <a:pt x="2155" y="9240"/>
                  </a:cubicBezTo>
                  <a:lnTo>
                    <a:pt x="2155" y="9240"/>
                  </a:lnTo>
                  <a:cubicBezTo>
                    <a:pt x="3167" y="9502"/>
                    <a:pt x="4263" y="9645"/>
                    <a:pt x="5394" y="9645"/>
                  </a:cubicBezTo>
                  <a:cubicBezTo>
                    <a:pt x="6025" y="9645"/>
                    <a:pt x="6632" y="9597"/>
                    <a:pt x="7227" y="9525"/>
                  </a:cubicBezTo>
                  <a:cubicBezTo>
                    <a:pt x="7311" y="9502"/>
                    <a:pt x="7394" y="9418"/>
                    <a:pt x="7370" y="9323"/>
                  </a:cubicBezTo>
                  <a:cubicBezTo>
                    <a:pt x="7359" y="9246"/>
                    <a:pt x="7277" y="9179"/>
                    <a:pt x="7198" y="9179"/>
                  </a:cubicBezTo>
                  <a:cubicBezTo>
                    <a:pt x="7192" y="9179"/>
                    <a:pt x="7186" y="9179"/>
                    <a:pt x="7180" y="9180"/>
                  </a:cubicBezTo>
                  <a:cubicBezTo>
                    <a:pt x="6596" y="9252"/>
                    <a:pt x="5989" y="9299"/>
                    <a:pt x="5394" y="9299"/>
                  </a:cubicBezTo>
                  <a:cubicBezTo>
                    <a:pt x="4072" y="9299"/>
                    <a:pt x="2763" y="9109"/>
                    <a:pt x="1631" y="8728"/>
                  </a:cubicBezTo>
                  <a:cubicBezTo>
                    <a:pt x="1048" y="8073"/>
                    <a:pt x="631" y="7263"/>
                    <a:pt x="453" y="6370"/>
                  </a:cubicBezTo>
                  <a:close/>
                  <a:moveTo>
                    <a:pt x="5394" y="0"/>
                  </a:moveTo>
                  <a:cubicBezTo>
                    <a:pt x="3953" y="0"/>
                    <a:pt x="2596" y="560"/>
                    <a:pt x="1584" y="1572"/>
                  </a:cubicBezTo>
                  <a:cubicBezTo>
                    <a:pt x="572" y="2584"/>
                    <a:pt x="0" y="3941"/>
                    <a:pt x="0" y="5382"/>
                  </a:cubicBezTo>
                  <a:cubicBezTo>
                    <a:pt x="0" y="6704"/>
                    <a:pt x="488" y="7978"/>
                    <a:pt x="1358" y="8954"/>
                  </a:cubicBezTo>
                  <a:cubicBezTo>
                    <a:pt x="1381" y="8990"/>
                    <a:pt x="1393" y="9002"/>
                    <a:pt x="1417" y="9013"/>
                  </a:cubicBezTo>
                  <a:cubicBezTo>
                    <a:pt x="1477" y="9073"/>
                    <a:pt x="1524" y="9133"/>
                    <a:pt x="1584" y="9192"/>
                  </a:cubicBezTo>
                  <a:cubicBezTo>
                    <a:pt x="2132" y="9740"/>
                    <a:pt x="2786" y="10156"/>
                    <a:pt x="3501" y="10430"/>
                  </a:cubicBezTo>
                  <a:lnTo>
                    <a:pt x="1096" y="10430"/>
                  </a:lnTo>
                  <a:cubicBezTo>
                    <a:pt x="1000" y="10430"/>
                    <a:pt x="929" y="10502"/>
                    <a:pt x="929" y="10597"/>
                  </a:cubicBezTo>
                  <a:cubicBezTo>
                    <a:pt x="929" y="10680"/>
                    <a:pt x="1000" y="10752"/>
                    <a:pt x="1096" y="10752"/>
                  </a:cubicBezTo>
                  <a:lnTo>
                    <a:pt x="9025" y="10752"/>
                  </a:lnTo>
                  <a:cubicBezTo>
                    <a:pt x="9109" y="10752"/>
                    <a:pt x="9192" y="10680"/>
                    <a:pt x="9192" y="10597"/>
                  </a:cubicBezTo>
                  <a:cubicBezTo>
                    <a:pt x="9192" y="10502"/>
                    <a:pt x="9109" y="10430"/>
                    <a:pt x="9025" y="10430"/>
                  </a:cubicBezTo>
                  <a:lnTo>
                    <a:pt x="7287" y="10430"/>
                  </a:lnTo>
                  <a:cubicBezTo>
                    <a:pt x="8001" y="10156"/>
                    <a:pt x="8656" y="9740"/>
                    <a:pt x="9204" y="9192"/>
                  </a:cubicBezTo>
                  <a:cubicBezTo>
                    <a:pt x="10228" y="8180"/>
                    <a:pt x="10787" y="6823"/>
                    <a:pt x="10787" y="5382"/>
                  </a:cubicBezTo>
                  <a:cubicBezTo>
                    <a:pt x="10787" y="3941"/>
                    <a:pt x="10216" y="2584"/>
                    <a:pt x="9204" y="1572"/>
                  </a:cubicBezTo>
                  <a:cubicBezTo>
                    <a:pt x="8192" y="560"/>
                    <a:pt x="6834" y="0"/>
                    <a:pt x="53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39"/>
          <p:cNvSpPr/>
          <p:nvPr/>
        </p:nvSpPr>
        <p:spPr>
          <a:xfrm>
            <a:off x="6639469" y="14867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39"/>
          <p:cNvSpPr/>
          <p:nvPr/>
        </p:nvSpPr>
        <p:spPr>
          <a:xfrm>
            <a:off x="4194444" y="14867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6" name="Google Shape;1106;p39"/>
          <p:cNvSpPr/>
          <p:nvPr/>
        </p:nvSpPr>
        <p:spPr>
          <a:xfrm>
            <a:off x="1749419" y="14867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39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description I</a:t>
            </a:r>
            <a:endParaRPr/>
          </a:p>
        </p:txBody>
      </p:sp>
      <p:sp>
        <p:nvSpPr>
          <p:cNvPr id="1108" name="Google Shape;1108;p39"/>
          <p:cNvSpPr txBox="1">
            <a:spLocks noGrp="1"/>
          </p:cNvSpPr>
          <p:nvPr>
            <p:ph type="subTitle" idx="1"/>
          </p:nvPr>
        </p:nvSpPr>
        <p:spPr>
          <a:xfrm flipH="1">
            <a:off x="1002269" y="2346650"/>
            <a:ext cx="22494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Desired profile</a:t>
            </a:r>
            <a:endParaRPr/>
          </a:p>
        </p:txBody>
      </p:sp>
      <p:sp>
        <p:nvSpPr>
          <p:cNvPr id="1109" name="Google Shape;1109;p39"/>
          <p:cNvSpPr txBox="1">
            <a:spLocks noGrp="1"/>
          </p:cNvSpPr>
          <p:nvPr>
            <p:ph type="subTitle" idx="2"/>
          </p:nvPr>
        </p:nvSpPr>
        <p:spPr>
          <a:xfrm flipH="1">
            <a:off x="100421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</p:txBody>
      </p:sp>
      <p:sp>
        <p:nvSpPr>
          <p:cNvPr id="1110" name="Google Shape;1110;p39"/>
          <p:cNvSpPr txBox="1">
            <a:spLocks noGrp="1"/>
          </p:cNvSpPr>
          <p:nvPr>
            <p:ph type="subTitle" idx="3"/>
          </p:nvPr>
        </p:nvSpPr>
        <p:spPr>
          <a:xfrm flipH="1">
            <a:off x="3447294" y="2346650"/>
            <a:ext cx="22494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Required studies</a:t>
            </a:r>
            <a:endParaRPr/>
          </a:p>
        </p:txBody>
      </p:sp>
      <p:sp>
        <p:nvSpPr>
          <p:cNvPr id="1111" name="Google Shape;1111;p39"/>
          <p:cNvSpPr txBox="1">
            <a:spLocks noGrp="1"/>
          </p:cNvSpPr>
          <p:nvPr>
            <p:ph type="subTitle" idx="4"/>
          </p:nvPr>
        </p:nvSpPr>
        <p:spPr>
          <a:xfrm flipH="1">
            <a:off x="3449244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</p:txBody>
      </p:sp>
      <p:sp>
        <p:nvSpPr>
          <p:cNvPr id="1112" name="Google Shape;1112;p39"/>
          <p:cNvSpPr txBox="1">
            <a:spLocks noGrp="1"/>
          </p:cNvSpPr>
          <p:nvPr>
            <p:ph type="subTitle" idx="5"/>
          </p:nvPr>
        </p:nvSpPr>
        <p:spPr>
          <a:xfrm flipH="1">
            <a:off x="5892319" y="2346650"/>
            <a:ext cx="22494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Required skills</a:t>
            </a:r>
            <a:endParaRPr/>
          </a:p>
        </p:txBody>
      </p:sp>
      <p:sp>
        <p:nvSpPr>
          <p:cNvPr id="1113" name="Google Shape;1113;p39"/>
          <p:cNvSpPr txBox="1">
            <a:spLocks noGrp="1"/>
          </p:cNvSpPr>
          <p:nvPr>
            <p:ph type="subTitle" idx="6"/>
          </p:nvPr>
        </p:nvSpPr>
        <p:spPr>
          <a:xfrm flipH="1">
            <a:off x="589426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</p:txBody>
      </p:sp>
      <p:grpSp>
        <p:nvGrpSpPr>
          <p:cNvPr id="1114" name="Google Shape;1114;p39"/>
          <p:cNvGrpSpPr/>
          <p:nvPr/>
        </p:nvGrpSpPr>
        <p:grpSpPr>
          <a:xfrm>
            <a:off x="1930371" y="1667710"/>
            <a:ext cx="393195" cy="393185"/>
            <a:chOff x="4195399" y="1970604"/>
            <a:chExt cx="344878" cy="343573"/>
          </a:xfrm>
        </p:grpSpPr>
        <p:sp>
          <p:nvSpPr>
            <p:cNvPr id="1115" name="Google Shape;1115;p39"/>
            <p:cNvSpPr/>
            <p:nvPr/>
          </p:nvSpPr>
          <p:spPr>
            <a:xfrm>
              <a:off x="4195399" y="1970604"/>
              <a:ext cx="344878" cy="343573"/>
            </a:xfrm>
            <a:custGeom>
              <a:avLst/>
              <a:gdLst/>
              <a:ahLst/>
              <a:cxnLst/>
              <a:rect l="l" t="t" r="r" b="b"/>
              <a:pathLst>
                <a:path w="10835" h="10794" extrusionOk="0">
                  <a:moveTo>
                    <a:pt x="4155" y="6287"/>
                  </a:moveTo>
                  <a:cubicBezTo>
                    <a:pt x="4274" y="6418"/>
                    <a:pt x="4417" y="6561"/>
                    <a:pt x="4572" y="6704"/>
                  </a:cubicBezTo>
                  <a:lnTo>
                    <a:pt x="3977" y="7299"/>
                  </a:lnTo>
                  <a:lnTo>
                    <a:pt x="3929" y="7252"/>
                  </a:lnTo>
                  <a:lnTo>
                    <a:pt x="3596" y="6918"/>
                  </a:lnTo>
                  <a:lnTo>
                    <a:pt x="3560" y="6883"/>
                  </a:lnTo>
                  <a:lnTo>
                    <a:pt x="4155" y="6287"/>
                  </a:lnTo>
                  <a:close/>
                  <a:moveTo>
                    <a:pt x="3203" y="7064"/>
                  </a:moveTo>
                  <a:cubicBezTo>
                    <a:pt x="3271" y="7064"/>
                    <a:pt x="3340" y="7091"/>
                    <a:pt x="3393" y="7144"/>
                  </a:cubicBezTo>
                  <a:lnTo>
                    <a:pt x="3715" y="7478"/>
                  </a:lnTo>
                  <a:cubicBezTo>
                    <a:pt x="3810" y="7573"/>
                    <a:pt x="3822" y="7740"/>
                    <a:pt x="3715" y="7847"/>
                  </a:cubicBezTo>
                  <a:lnTo>
                    <a:pt x="3524" y="8037"/>
                  </a:lnTo>
                  <a:lnTo>
                    <a:pt x="2822" y="7335"/>
                  </a:lnTo>
                  <a:lnTo>
                    <a:pt x="3012" y="7144"/>
                  </a:lnTo>
                  <a:cubicBezTo>
                    <a:pt x="3066" y="7091"/>
                    <a:pt x="3134" y="7064"/>
                    <a:pt x="3203" y="7064"/>
                  </a:cubicBezTo>
                  <a:close/>
                  <a:moveTo>
                    <a:pt x="2608" y="7549"/>
                  </a:moveTo>
                  <a:lnTo>
                    <a:pt x="3298" y="8252"/>
                  </a:lnTo>
                  <a:lnTo>
                    <a:pt x="1143" y="10407"/>
                  </a:lnTo>
                  <a:cubicBezTo>
                    <a:pt x="1089" y="10460"/>
                    <a:pt x="1024" y="10487"/>
                    <a:pt x="959" y="10487"/>
                  </a:cubicBezTo>
                  <a:cubicBezTo>
                    <a:pt x="893" y="10487"/>
                    <a:pt x="828" y="10460"/>
                    <a:pt x="774" y="10407"/>
                  </a:cubicBezTo>
                  <a:lnTo>
                    <a:pt x="441" y="10073"/>
                  </a:lnTo>
                  <a:cubicBezTo>
                    <a:pt x="345" y="9978"/>
                    <a:pt x="345" y="9811"/>
                    <a:pt x="441" y="9704"/>
                  </a:cubicBezTo>
                  <a:lnTo>
                    <a:pt x="2608" y="7549"/>
                  </a:lnTo>
                  <a:close/>
                  <a:moveTo>
                    <a:pt x="7037" y="1"/>
                  </a:moveTo>
                  <a:cubicBezTo>
                    <a:pt x="3941" y="1"/>
                    <a:pt x="2155" y="3513"/>
                    <a:pt x="3953" y="6013"/>
                  </a:cubicBezTo>
                  <a:lnTo>
                    <a:pt x="3239" y="6728"/>
                  </a:lnTo>
                  <a:cubicBezTo>
                    <a:pt x="3224" y="6727"/>
                    <a:pt x="3209" y="6726"/>
                    <a:pt x="3194" y="6726"/>
                  </a:cubicBezTo>
                  <a:cubicBezTo>
                    <a:pt x="3036" y="6726"/>
                    <a:pt x="2907" y="6785"/>
                    <a:pt x="2798" y="6894"/>
                  </a:cubicBezTo>
                  <a:lnTo>
                    <a:pt x="226" y="9466"/>
                  </a:lnTo>
                  <a:cubicBezTo>
                    <a:pt x="0" y="9692"/>
                    <a:pt x="0" y="10061"/>
                    <a:pt x="226" y="10288"/>
                  </a:cubicBezTo>
                  <a:lnTo>
                    <a:pt x="548" y="10633"/>
                  </a:lnTo>
                  <a:cubicBezTo>
                    <a:pt x="661" y="10740"/>
                    <a:pt x="810" y="10794"/>
                    <a:pt x="959" y="10794"/>
                  </a:cubicBezTo>
                  <a:cubicBezTo>
                    <a:pt x="1107" y="10794"/>
                    <a:pt x="1256" y="10740"/>
                    <a:pt x="1369" y="10633"/>
                  </a:cubicBezTo>
                  <a:lnTo>
                    <a:pt x="3631" y="8371"/>
                  </a:lnTo>
                  <a:lnTo>
                    <a:pt x="3941" y="8049"/>
                  </a:lnTo>
                  <a:cubicBezTo>
                    <a:pt x="4060" y="7930"/>
                    <a:pt x="4120" y="7775"/>
                    <a:pt x="4108" y="7609"/>
                  </a:cubicBezTo>
                  <a:lnTo>
                    <a:pt x="4822" y="6894"/>
                  </a:lnTo>
                  <a:cubicBezTo>
                    <a:pt x="5358" y="7275"/>
                    <a:pt x="6001" y="7514"/>
                    <a:pt x="6656" y="7597"/>
                  </a:cubicBezTo>
                  <a:lnTo>
                    <a:pt x="6668" y="7597"/>
                  </a:lnTo>
                  <a:cubicBezTo>
                    <a:pt x="6739" y="7597"/>
                    <a:pt x="6810" y="7537"/>
                    <a:pt x="6834" y="7442"/>
                  </a:cubicBezTo>
                  <a:cubicBezTo>
                    <a:pt x="6846" y="7359"/>
                    <a:pt x="6775" y="7275"/>
                    <a:pt x="6691" y="7264"/>
                  </a:cubicBezTo>
                  <a:cubicBezTo>
                    <a:pt x="6013" y="7192"/>
                    <a:pt x="5370" y="6918"/>
                    <a:pt x="4846" y="6502"/>
                  </a:cubicBezTo>
                  <a:cubicBezTo>
                    <a:pt x="2286" y="4442"/>
                    <a:pt x="3798" y="334"/>
                    <a:pt x="7037" y="334"/>
                  </a:cubicBezTo>
                  <a:cubicBezTo>
                    <a:pt x="8870" y="334"/>
                    <a:pt x="10323" y="1715"/>
                    <a:pt x="10501" y="3454"/>
                  </a:cubicBezTo>
                  <a:cubicBezTo>
                    <a:pt x="10522" y="3535"/>
                    <a:pt x="10576" y="3590"/>
                    <a:pt x="10644" y="3590"/>
                  </a:cubicBezTo>
                  <a:cubicBezTo>
                    <a:pt x="10655" y="3590"/>
                    <a:pt x="10668" y="3588"/>
                    <a:pt x="10680" y="3584"/>
                  </a:cubicBezTo>
                  <a:cubicBezTo>
                    <a:pt x="10775" y="3573"/>
                    <a:pt x="10835" y="3501"/>
                    <a:pt x="10823" y="3406"/>
                  </a:cubicBezTo>
                  <a:cubicBezTo>
                    <a:pt x="10620" y="1525"/>
                    <a:pt x="9037" y="1"/>
                    <a:pt x="703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9"/>
            <p:cNvSpPr/>
            <p:nvPr/>
          </p:nvSpPr>
          <p:spPr>
            <a:xfrm>
              <a:off x="4311356" y="1993458"/>
              <a:ext cx="206959" cy="197378"/>
            </a:xfrm>
            <a:custGeom>
              <a:avLst/>
              <a:gdLst/>
              <a:ahLst/>
              <a:cxnLst/>
              <a:rect l="l" t="t" r="r" b="b"/>
              <a:pathLst>
                <a:path w="6502" h="6201" extrusionOk="0">
                  <a:moveTo>
                    <a:pt x="3394" y="295"/>
                  </a:moveTo>
                  <a:cubicBezTo>
                    <a:pt x="4930" y="295"/>
                    <a:pt x="6180" y="1533"/>
                    <a:pt x="6180" y="3081"/>
                  </a:cubicBezTo>
                  <a:cubicBezTo>
                    <a:pt x="6180" y="4641"/>
                    <a:pt x="4930" y="5879"/>
                    <a:pt x="3394" y="5879"/>
                  </a:cubicBezTo>
                  <a:cubicBezTo>
                    <a:pt x="2679" y="5879"/>
                    <a:pt x="1965" y="5605"/>
                    <a:pt x="1429" y="5057"/>
                  </a:cubicBezTo>
                  <a:cubicBezTo>
                    <a:pt x="346" y="3974"/>
                    <a:pt x="346" y="2200"/>
                    <a:pt x="1429" y="1116"/>
                  </a:cubicBezTo>
                  <a:cubicBezTo>
                    <a:pt x="1977" y="569"/>
                    <a:pt x="2679" y="295"/>
                    <a:pt x="3394" y="295"/>
                  </a:cubicBezTo>
                  <a:close/>
                  <a:moveTo>
                    <a:pt x="3404" y="0"/>
                  </a:moveTo>
                  <a:cubicBezTo>
                    <a:pt x="2608" y="0"/>
                    <a:pt x="1810" y="301"/>
                    <a:pt x="1203" y="902"/>
                  </a:cubicBezTo>
                  <a:cubicBezTo>
                    <a:pt x="0" y="2116"/>
                    <a:pt x="0" y="4093"/>
                    <a:pt x="1203" y="5295"/>
                  </a:cubicBezTo>
                  <a:cubicBezTo>
                    <a:pt x="1822" y="5903"/>
                    <a:pt x="2608" y="6200"/>
                    <a:pt x="3394" y="6200"/>
                  </a:cubicBezTo>
                  <a:cubicBezTo>
                    <a:pt x="5108" y="6188"/>
                    <a:pt x="6501" y="4819"/>
                    <a:pt x="6501" y="3093"/>
                  </a:cubicBezTo>
                  <a:cubicBezTo>
                    <a:pt x="6501" y="2259"/>
                    <a:pt x="6180" y="1485"/>
                    <a:pt x="5596" y="902"/>
                  </a:cubicBezTo>
                  <a:cubicBezTo>
                    <a:pt x="4995" y="301"/>
                    <a:pt x="4200" y="0"/>
                    <a:pt x="34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9"/>
            <p:cNvSpPr/>
            <p:nvPr/>
          </p:nvSpPr>
          <p:spPr>
            <a:xfrm>
              <a:off x="4426167" y="2098561"/>
              <a:ext cx="114111" cy="113474"/>
            </a:xfrm>
            <a:custGeom>
              <a:avLst/>
              <a:gdLst/>
              <a:ahLst/>
              <a:cxnLst/>
              <a:rect l="l" t="t" r="r" b="b"/>
              <a:pathLst>
                <a:path w="3585" h="3565" extrusionOk="0">
                  <a:moveTo>
                    <a:pt x="3401" y="1"/>
                  </a:moveTo>
                  <a:cubicBezTo>
                    <a:pt x="3330" y="1"/>
                    <a:pt x="3272" y="73"/>
                    <a:pt x="3251" y="136"/>
                  </a:cubicBezTo>
                  <a:cubicBezTo>
                    <a:pt x="3097" y="1767"/>
                    <a:pt x="1799" y="3077"/>
                    <a:pt x="144" y="3244"/>
                  </a:cubicBezTo>
                  <a:cubicBezTo>
                    <a:pt x="61" y="3255"/>
                    <a:pt x="1" y="3339"/>
                    <a:pt x="13" y="3422"/>
                  </a:cubicBezTo>
                  <a:cubicBezTo>
                    <a:pt x="25" y="3494"/>
                    <a:pt x="84" y="3565"/>
                    <a:pt x="180" y="3565"/>
                  </a:cubicBezTo>
                  <a:lnTo>
                    <a:pt x="191" y="3565"/>
                  </a:lnTo>
                  <a:cubicBezTo>
                    <a:pt x="1966" y="3398"/>
                    <a:pt x="3394" y="1970"/>
                    <a:pt x="3573" y="184"/>
                  </a:cubicBezTo>
                  <a:cubicBezTo>
                    <a:pt x="3585" y="88"/>
                    <a:pt x="3513" y="17"/>
                    <a:pt x="3430" y="5"/>
                  </a:cubicBezTo>
                  <a:cubicBezTo>
                    <a:pt x="3420" y="2"/>
                    <a:pt x="3410" y="1"/>
                    <a:pt x="340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8" name="Google Shape;1118;p39"/>
          <p:cNvSpPr/>
          <p:nvPr/>
        </p:nvSpPr>
        <p:spPr>
          <a:xfrm>
            <a:off x="4331163" y="1667712"/>
            <a:ext cx="481661" cy="393181"/>
          </a:xfrm>
          <a:custGeom>
            <a:avLst/>
            <a:gdLst/>
            <a:ahLst/>
            <a:cxnLst/>
            <a:rect l="l" t="t" r="r" b="b"/>
            <a:pathLst>
              <a:path w="11943" h="9734" extrusionOk="0">
                <a:moveTo>
                  <a:pt x="11585" y="2638"/>
                </a:moveTo>
                <a:lnTo>
                  <a:pt x="11585" y="3066"/>
                </a:lnTo>
                <a:lnTo>
                  <a:pt x="9121" y="4007"/>
                </a:lnTo>
                <a:lnTo>
                  <a:pt x="9121" y="3566"/>
                </a:lnTo>
                <a:lnTo>
                  <a:pt x="11585" y="2638"/>
                </a:lnTo>
                <a:close/>
                <a:moveTo>
                  <a:pt x="370" y="2638"/>
                </a:moveTo>
                <a:lnTo>
                  <a:pt x="5787" y="4697"/>
                </a:lnTo>
                <a:lnTo>
                  <a:pt x="5787" y="5138"/>
                </a:lnTo>
                <a:lnTo>
                  <a:pt x="370" y="3066"/>
                </a:lnTo>
                <a:lnTo>
                  <a:pt x="370" y="2638"/>
                </a:lnTo>
                <a:close/>
                <a:moveTo>
                  <a:pt x="8764" y="3709"/>
                </a:moveTo>
                <a:lnTo>
                  <a:pt x="8764" y="4138"/>
                </a:lnTo>
                <a:lnTo>
                  <a:pt x="6144" y="5138"/>
                </a:lnTo>
                <a:lnTo>
                  <a:pt x="6144" y="4697"/>
                </a:lnTo>
                <a:lnTo>
                  <a:pt x="8764" y="3709"/>
                </a:lnTo>
                <a:close/>
                <a:moveTo>
                  <a:pt x="9657" y="4162"/>
                </a:moveTo>
                <a:lnTo>
                  <a:pt x="9657" y="6745"/>
                </a:lnTo>
                <a:cubicBezTo>
                  <a:pt x="9478" y="6876"/>
                  <a:pt x="9299" y="6995"/>
                  <a:pt x="9121" y="7114"/>
                </a:cubicBezTo>
                <a:lnTo>
                  <a:pt x="9121" y="4376"/>
                </a:lnTo>
                <a:lnTo>
                  <a:pt x="9657" y="4162"/>
                </a:lnTo>
                <a:close/>
                <a:moveTo>
                  <a:pt x="8961" y="8757"/>
                </a:moveTo>
                <a:cubicBezTo>
                  <a:pt x="9131" y="8757"/>
                  <a:pt x="9264" y="8907"/>
                  <a:pt x="9264" y="9079"/>
                </a:cubicBezTo>
                <a:cubicBezTo>
                  <a:pt x="9264" y="9258"/>
                  <a:pt x="9109" y="9389"/>
                  <a:pt x="8942" y="9389"/>
                </a:cubicBezTo>
                <a:cubicBezTo>
                  <a:pt x="8764" y="9389"/>
                  <a:pt x="8633" y="9246"/>
                  <a:pt x="8633" y="9079"/>
                </a:cubicBezTo>
                <a:cubicBezTo>
                  <a:pt x="8633" y="8900"/>
                  <a:pt x="8787" y="8757"/>
                  <a:pt x="8942" y="8757"/>
                </a:cubicBezTo>
                <a:cubicBezTo>
                  <a:pt x="8949" y="8757"/>
                  <a:pt x="8955" y="8757"/>
                  <a:pt x="8961" y="8757"/>
                </a:cubicBezTo>
                <a:close/>
                <a:moveTo>
                  <a:pt x="5949" y="0"/>
                </a:moveTo>
                <a:cubicBezTo>
                  <a:pt x="5930" y="0"/>
                  <a:pt x="5912" y="6"/>
                  <a:pt x="5894" y="18"/>
                </a:cubicBezTo>
                <a:lnTo>
                  <a:pt x="120" y="2221"/>
                </a:lnTo>
                <a:cubicBezTo>
                  <a:pt x="48" y="2245"/>
                  <a:pt x="1" y="2304"/>
                  <a:pt x="1" y="2376"/>
                </a:cubicBezTo>
                <a:lnTo>
                  <a:pt x="1" y="3185"/>
                </a:lnTo>
                <a:cubicBezTo>
                  <a:pt x="1" y="3257"/>
                  <a:pt x="48" y="3316"/>
                  <a:pt x="120" y="3352"/>
                </a:cubicBezTo>
                <a:lnTo>
                  <a:pt x="1917" y="4031"/>
                </a:lnTo>
                <a:lnTo>
                  <a:pt x="1917" y="4638"/>
                </a:lnTo>
                <a:cubicBezTo>
                  <a:pt x="1917" y="4745"/>
                  <a:pt x="2001" y="4817"/>
                  <a:pt x="2096" y="4817"/>
                </a:cubicBezTo>
                <a:cubicBezTo>
                  <a:pt x="2203" y="4817"/>
                  <a:pt x="2275" y="4745"/>
                  <a:pt x="2275" y="4638"/>
                </a:cubicBezTo>
                <a:lnTo>
                  <a:pt x="2275" y="4186"/>
                </a:lnTo>
                <a:lnTo>
                  <a:pt x="5894" y="5567"/>
                </a:lnTo>
                <a:cubicBezTo>
                  <a:pt x="5906" y="5579"/>
                  <a:pt x="5942" y="5579"/>
                  <a:pt x="5954" y="5579"/>
                </a:cubicBezTo>
                <a:cubicBezTo>
                  <a:pt x="5966" y="5579"/>
                  <a:pt x="6001" y="5579"/>
                  <a:pt x="6013" y="5567"/>
                </a:cubicBezTo>
                <a:lnTo>
                  <a:pt x="8740" y="4519"/>
                </a:lnTo>
                <a:lnTo>
                  <a:pt x="8740" y="7317"/>
                </a:lnTo>
                <a:cubicBezTo>
                  <a:pt x="7871" y="7769"/>
                  <a:pt x="6918" y="8007"/>
                  <a:pt x="5942" y="8007"/>
                </a:cubicBezTo>
                <a:cubicBezTo>
                  <a:pt x="4620" y="8007"/>
                  <a:pt x="3310" y="7555"/>
                  <a:pt x="2263" y="6745"/>
                </a:cubicBezTo>
                <a:lnTo>
                  <a:pt x="2263" y="5352"/>
                </a:lnTo>
                <a:cubicBezTo>
                  <a:pt x="2263" y="5257"/>
                  <a:pt x="2191" y="5174"/>
                  <a:pt x="2084" y="5174"/>
                </a:cubicBezTo>
                <a:cubicBezTo>
                  <a:pt x="1977" y="5174"/>
                  <a:pt x="1906" y="5257"/>
                  <a:pt x="1906" y="5352"/>
                </a:cubicBezTo>
                <a:lnTo>
                  <a:pt x="1906" y="6817"/>
                </a:lnTo>
                <a:cubicBezTo>
                  <a:pt x="1906" y="6876"/>
                  <a:pt x="1941" y="6924"/>
                  <a:pt x="1965" y="6948"/>
                </a:cubicBezTo>
                <a:cubicBezTo>
                  <a:pt x="3084" y="7841"/>
                  <a:pt x="4501" y="8353"/>
                  <a:pt x="5942" y="8353"/>
                </a:cubicBezTo>
                <a:cubicBezTo>
                  <a:pt x="6906" y="8353"/>
                  <a:pt x="7859" y="8126"/>
                  <a:pt x="8740" y="7698"/>
                </a:cubicBezTo>
                <a:lnTo>
                  <a:pt x="8740" y="8412"/>
                </a:lnTo>
                <a:cubicBezTo>
                  <a:pt x="8454" y="8484"/>
                  <a:pt x="8252" y="8746"/>
                  <a:pt x="8252" y="9067"/>
                </a:cubicBezTo>
                <a:cubicBezTo>
                  <a:pt x="8252" y="9436"/>
                  <a:pt x="8549" y="9734"/>
                  <a:pt x="8918" y="9734"/>
                </a:cubicBezTo>
                <a:cubicBezTo>
                  <a:pt x="9287" y="9734"/>
                  <a:pt x="9585" y="9436"/>
                  <a:pt x="9585" y="9067"/>
                </a:cubicBezTo>
                <a:cubicBezTo>
                  <a:pt x="9585" y="8746"/>
                  <a:pt x="9383" y="8496"/>
                  <a:pt x="9097" y="8412"/>
                </a:cubicBezTo>
                <a:lnTo>
                  <a:pt x="9097" y="7495"/>
                </a:lnTo>
                <a:cubicBezTo>
                  <a:pt x="9383" y="7341"/>
                  <a:pt x="9657" y="7138"/>
                  <a:pt x="9918" y="6936"/>
                </a:cubicBezTo>
                <a:cubicBezTo>
                  <a:pt x="9954" y="6900"/>
                  <a:pt x="9978" y="6841"/>
                  <a:pt x="9978" y="6805"/>
                </a:cubicBezTo>
                <a:lnTo>
                  <a:pt x="9978" y="4019"/>
                </a:lnTo>
                <a:lnTo>
                  <a:pt x="11776" y="3328"/>
                </a:lnTo>
                <a:cubicBezTo>
                  <a:pt x="11847" y="3304"/>
                  <a:pt x="11895" y="3245"/>
                  <a:pt x="11895" y="3173"/>
                </a:cubicBezTo>
                <a:lnTo>
                  <a:pt x="11895" y="2364"/>
                </a:lnTo>
                <a:cubicBezTo>
                  <a:pt x="11943" y="2304"/>
                  <a:pt x="11895" y="2245"/>
                  <a:pt x="11823" y="2221"/>
                </a:cubicBezTo>
                <a:lnTo>
                  <a:pt x="8049" y="792"/>
                </a:lnTo>
                <a:cubicBezTo>
                  <a:pt x="8030" y="784"/>
                  <a:pt x="8010" y="780"/>
                  <a:pt x="7989" y="780"/>
                </a:cubicBezTo>
                <a:cubicBezTo>
                  <a:pt x="7921" y="780"/>
                  <a:pt x="7853" y="823"/>
                  <a:pt x="7835" y="887"/>
                </a:cubicBezTo>
                <a:cubicBezTo>
                  <a:pt x="7799" y="983"/>
                  <a:pt x="7847" y="1090"/>
                  <a:pt x="7930" y="1114"/>
                </a:cubicBezTo>
                <a:lnTo>
                  <a:pt x="11264" y="2376"/>
                </a:lnTo>
                <a:lnTo>
                  <a:pt x="8966" y="3257"/>
                </a:lnTo>
                <a:lnTo>
                  <a:pt x="6061" y="1947"/>
                </a:lnTo>
                <a:cubicBezTo>
                  <a:pt x="6035" y="1934"/>
                  <a:pt x="6010" y="1928"/>
                  <a:pt x="5985" y="1928"/>
                </a:cubicBezTo>
                <a:cubicBezTo>
                  <a:pt x="5918" y="1928"/>
                  <a:pt x="5858" y="1973"/>
                  <a:pt x="5823" y="2042"/>
                </a:cubicBezTo>
                <a:cubicBezTo>
                  <a:pt x="5775" y="2126"/>
                  <a:pt x="5823" y="2233"/>
                  <a:pt x="5906" y="2281"/>
                </a:cubicBezTo>
                <a:lnTo>
                  <a:pt x="8490" y="3435"/>
                </a:lnTo>
                <a:lnTo>
                  <a:pt x="5966" y="4388"/>
                </a:lnTo>
                <a:lnTo>
                  <a:pt x="691" y="2376"/>
                </a:lnTo>
                <a:lnTo>
                  <a:pt x="5966" y="376"/>
                </a:lnTo>
                <a:lnTo>
                  <a:pt x="7263" y="864"/>
                </a:lnTo>
                <a:cubicBezTo>
                  <a:pt x="7282" y="868"/>
                  <a:pt x="7301" y="871"/>
                  <a:pt x="7320" y="871"/>
                </a:cubicBezTo>
                <a:cubicBezTo>
                  <a:pt x="7394" y="871"/>
                  <a:pt x="7461" y="833"/>
                  <a:pt x="7490" y="757"/>
                </a:cubicBezTo>
                <a:cubicBezTo>
                  <a:pt x="7513" y="673"/>
                  <a:pt x="7478" y="566"/>
                  <a:pt x="7382" y="530"/>
                </a:cubicBezTo>
                <a:lnTo>
                  <a:pt x="6013" y="18"/>
                </a:lnTo>
                <a:cubicBezTo>
                  <a:pt x="5989" y="6"/>
                  <a:pt x="5969" y="0"/>
                  <a:pt x="5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9" name="Google Shape;1119;p39"/>
          <p:cNvGrpSpPr/>
          <p:nvPr/>
        </p:nvGrpSpPr>
        <p:grpSpPr>
          <a:xfrm>
            <a:off x="6854831" y="1667712"/>
            <a:ext cx="324376" cy="393181"/>
            <a:chOff x="1767069" y="3360146"/>
            <a:chExt cx="286324" cy="348163"/>
          </a:xfrm>
        </p:grpSpPr>
        <p:sp>
          <p:nvSpPr>
            <p:cNvPr id="1120" name="Google Shape;1120;p39"/>
            <p:cNvSpPr/>
            <p:nvPr/>
          </p:nvSpPr>
          <p:spPr>
            <a:xfrm>
              <a:off x="1767069" y="3404277"/>
              <a:ext cx="228223" cy="304033"/>
            </a:xfrm>
            <a:custGeom>
              <a:avLst/>
              <a:gdLst/>
              <a:ahLst/>
              <a:cxnLst/>
              <a:rect l="l" t="t" r="r" b="b"/>
              <a:pathLst>
                <a:path w="7204" h="9597" extrusionOk="0">
                  <a:moveTo>
                    <a:pt x="2072" y="7537"/>
                  </a:moveTo>
                  <a:lnTo>
                    <a:pt x="2072" y="9049"/>
                  </a:lnTo>
                  <a:lnTo>
                    <a:pt x="572" y="7537"/>
                  </a:ln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7382"/>
                  </a:lnTo>
                  <a:cubicBezTo>
                    <a:pt x="0" y="7418"/>
                    <a:pt x="12" y="7465"/>
                    <a:pt x="48" y="7501"/>
                  </a:cubicBezTo>
                  <a:lnTo>
                    <a:pt x="2096" y="9549"/>
                  </a:lnTo>
                  <a:cubicBezTo>
                    <a:pt x="2132" y="9585"/>
                    <a:pt x="2179" y="9597"/>
                    <a:pt x="2215" y="9597"/>
                  </a:cubicBezTo>
                  <a:lnTo>
                    <a:pt x="7025" y="9597"/>
                  </a:lnTo>
                  <a:cubicBezTo>
                    <a:pt x="7120" y="9597"/>
                    <a:pt x="7192" y="9513"/>
                    <a:pt x="7192" y="9430"/>
                  </a:cubicBezTo>
                  <a:lnTo>
                    <a:pt x="7192" y="7811"/>
                  </a:lnTo>
                  <a:cubicBezTo>
                    <a:pt x="7204" y="7715"/>
                    <a:pt x="7132" y="7644"/>
                    <a:pt x="7037" y="7644"/>
                  </a:cubicBezTo>
                  <a:cubicBezTo>
                    <a:pt x="6954" y="7644"/>
                    <a:pt x="6882" y="7715"/>
                    <a:pt x="6882" y="7811"/>
                  </a:cubicBezTo>
                  <a:lnTo>
                    <a:pt x="6882" y="9263"/>
                  </a:lnTo>
                  <a:lnTo>
                    <a:pt x="2382" y="9263"/>
                  </a:lnTo>
                  <a:lnTo>
                    <a:pt x="2382" y="7382"/>
                  </a:lnTo>
                  <a:cubicBezTo>
                    <a:pt x="2382" y="7287"/>
                    <a:pt x="2310" y="7215"/>
                    <a:pt x="2215" y="7215"/>
                  </a:cubicBezTo>
                  <a:lnTo>
                    <a:pt x="334" y="7215"/>
                  </a:lnTo>
                  <a:lnTo>
                    <a:pt x="334" y="322"/>
                  </a:lnTo>
                  <a:lnTo>
                    <a:pt x="1858" y="322"/>
                  </a:lnTo>
                  <a:cubicBezTo>
                    <a:pt x="1953" y="322"/>
                    <a:pt x="2024" y="250"/>
                    <a:pt x="2024" y="155"/>
                  </a:cubicBezTo>
                  <a:cubicBezTo>
                    <a:pt x="2024" y="72"/>
                    <a:pt x="1953" y="0"/>
                    <a:pt x="18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9"/>
            <p:cNvSpPr/>
            <p:nvPr/>
          </p:nvSpPr>
          <p:spPr>
            <a:xfrm>
              <a:off x="1799509" y="3360146"/>
              <a:ext cx="253884" cy="276883"/>
            </a:xfrm>
            <a:custGeom>
              <a:avLst/>
              <a:gdLst/>
              <a:ahLst/>
              <a:cxnLst/>
              <a:rect l="l" t="t" r="r" b="b"/>
              <a:pathLst>
                <a:path w="8014" h="8740" extrusionOk="0">
                  <a:moveTo>
                    <a:pt x="4406" y="3751"/>
                  </a:moveTo>
                  <a:cubicBezTo>
                    <a:pt x="4525" y="3870"/>
                    <a:pt x="4680" y="3965"/>
                    <a:pt x="4822" y="4048"/>
                  </a:cubicBezTo>
                  <a:lnTo>
                    <a:pt x="4822" y="4132"/>
                  </a:lnTo>
                  <a:lnTo>
                    <a:pt x="334" y="4132"/>
                  </a:lnTo>
                  <a:lnTo>
                    <a:pt x="334" y="3751"/>
                  </a:lnTo>
                  <a:close/>
                  <a:moveTo>
                    <a:pt x="5870" y="0"/>
                  </a:moveTo>
                  <a:cubicBezTo>
                    <a:pt x="4941" y="0"/>
                    <a:pt x="4156" y="583"/>
                    <a:pt x="3846" y="1405"/>
                  </a:cubicBezTo>
                  <a:lnTo>
                    <a:pt x="1477" y="1405"/>
                  </a:lnTo>
                  <a:cubicBezTo>
                    <a:pt x="1393" y="1405"/>
                    <a:pt x="1310" y="1476"/>
                    <a:pt x="1310" y="1572"/>
                  </a:cubicBezTo>
                  <a:cubicBezTo>
                    <a:pt x="1310" y="1655"/>
                    <a:pt x="1393" y="1726"/>
                    <a:pt x="1477" y="1726"/>
                  </a:cubicBezTo>
                  <a:lnTo>
                    <a:pt x="3739" y="1726"/>
                  </a:lnTo>
                  <a:cubicBezTo>
                    <a:pt x="3715" y="1869"/>
                    <a:pt x="3691" y="2012"/>
                    <a:pt x="3691" y="2167"/>
                  </a:cubicBezTo>
                  <a:cubicBezTo>
                    <a:pt x="3691" y="2643"/>
                    <a:pt x="3858" y="3084"/>
                    <a:pt x="4108" y="3441"/>
                  </a:cubicBezTo>
                  <a:lnTo>
                    <a:pt x="167" y="3441"/>
                  </a:lnTo>
                  <a:cubicBezTo>
                    <a:pt x="84" y="3441"/>
                    <a:pt x="0" y="3512"/>
                    <a:pt x="0" y="3608"/>
                  </a:cubicBezTo>
                  <a:lnTo>
                    <a:pt x="0" y="4310"/>
                  </a:lnTo>
                  <a:cubicBezTo>
                    <a:pt x="0" y="4393"/>
                    <a:pt x="84" y="4465"/>
                    <a:pt x="167" y="4465"/>
                  </a:cubicBezTo>
                  <a:lnTo>
                    <a:pt x="4977" y="4465"/>
                  </a:lnTo>
                  <a:cubicBezTo>
                    <a:pt x="5061" y="4465"/>
                    <a:pt x="5144" y="4393"/>
                    <a:pt x="5144" y="4310"/>
                  </a:cubicBezTo>
                  <a:lnTo>
                    <a:pt x="5144" y="4203"/>
                  </a:lnTo>
                  <a:cubicBezTo>
                    <a:pt x="5358" y="4274"/>
                    <a:pt x="5596" y="4322"/>
                    <a:pt x="5834" y="4322"/>
                  </a:cubicBezTo>
                  <a:lnTo>
                    <a:pt x="5834" y="8573"/>
                  </a:lnTo>
                  <a:cubicBezTo>
                    <a:pt x="5834" y="8668"/>
                    <a:pt x="5918" y="8739"/>
                    <a:pt x="6001" y="8739"/>
                  </a:cubicBezTo>
                  <a:cubicBezTo>
                    <a:pt x="6096" y="8739"/>
                    <a:pt x="6168" y="8668"/>
                    <a:pt x="6168" y="8573"/>
                  </a:cubicBezTo>
                  <a:lnTo>
                    <a:pt x="6168" y="4286"/>
                  </a:lnTo>
                  <a:cubicBezTo>
                    <a:pt x="6549" y="4227"/>
                    <a:pt x="6906" y="4084"/>
                    <a:pt x="7204" y="3834"/>
                  </a:cubicBezTo>
                  <a:cubicBezTo>
                    <a:pt x="7585" y="3512"/>
                    <a:pt x="7847" y="3096"/>
                    <a:pt x="7954" y="2619"/>
                  </a:cubicBezTo>
                  <a:cubicBezTo>
                    <a:pt x="7978" y="2536"/>
                    <a:pt x="7918" y="2441"/>
                    <a:pt x="7835" y="2429"/>
                  </a:cubicBezTo>
                  <a:cubicBezTo>
                    <a:pt x="7825" y="2428"/>
                    <a:pt x="7815" y="2427"/>
                    <a:pt x="7806" y="2427"/>
                  </a:cubicBezTo>
                  <a:cubicBezTo>
                    <a:pt x="7723" y="2427"/>
                    <a:pt x="7655" y="2473"/>
                    <a:pt x="7644" y="2548"/>
                  </a:cubicBezTo>
                  <a:cubicBezTo>
                    <a:pt x="7466" y="3381"/>
                    <a:pt x="6704" y="3989"/>
                    <a:pt x="5858" y="3989"/>
                  </a:cubicBezTo>
                  <a:cubicBezTo>
                    <a:pt x="4846" y="3989"/>
                    <a:pt x="4025" y="3179"/>
                    <a:pt x="4025" y="2167"/>
                  </a:cubicBezTo>
                  <a:cubicBezTo>
                    <a:pt x="4025" y="1155"/>
                    <a:pt x="4846" y="333"/>
                    <a:pt x="5858" y="333"/>
                  </a:cubicBezTo>
                  <a:cubicBezTo>
                    <a:pt x="6787" y="333"/>
                    <a:pt x="7585" y="1048"/>
                    <a:pt x="7680" y="1965"/>
                  </a:cubicBezTo>
                  <a:cubicBezTo>
                    <a:pt x="7704" y="2060"/>
                    <a:pt x="7775" y="2119"/>
                    <a:pt x="7858" y="2119"/>
                  </a:cubicBezTo>
                  <a:cubicBezTo>
                    <a:pt x="7954" y="2107"/>
                    <a:pt x="8013" y="2024"/>
                    <a:pt x="8013" y="1941"/>
                  </a:cubicBezTo>
                  <a:cubicBezTo>
                    <a:pt x="7954" y="1417"/>
                    <a:pt x="7716" y="929"/>
                    <a:pt x="7311" y="572"/>
                  </a:cubicBezTo>
                  <a:cubicBezTo>
                    <a:pt x="6906" y="214"/>
                    <a:pt x="6406" y="0"/>
                    <a:pt x="58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9"/>
            <p:cNvSpPr/>
            <p:nvPr/>
          </p:nvSpPr>
          <p:spPr>
            <a:xfrm>
              <a:off x="1948120" y="3388532"/>
              <a:ext cx="78852" cy="75367"/>
            </a:xfrm>
            <a:custGeom>
              <a:avLst/>
              <a:gdLst/>
              <a:ahLst/>
              <a:cxnLst/>
              <a:rect l="l" t="t" r="r" b="b"/>
              <a:pathLst>
                <a:path w="2489" h="2379" extrusionOk="0">
                  <a:moveTo>
                    <a:pt x="1513" y="330"/>
                  </a:moveTo>
                  <a:cubicBezTo>
                    <a:pt x="1667" y="330"/>
                    <a:pt x="1798" y="390"/>
                    <a:pt x="1917" y="497"/>
                  </a:cubicBezTo>
                  <a:cubicBezTo>
                    <a:pt x="2132" y="700"/>
                    <a:pt x="2132" y="1057"/>
                    <a:pt x="1905" y="1283"/>
                  </a:cubicBezTo>
                  <a:cubicBezTo>
                    <a:pt x="1792" y="1396"/>
                    <a:pt x="1646" y="1453"/>
                    <a:pt x="1504" y="1453"/>
                  </a:cubicBezTo>
                  <a:cubicBezTo>
                    <a:pt x="1361" y="1453"/>
                    <a:pt x="1221" y="1396"/>
                    <a:pt x="1120" y="1283"/>
                  </a:cubicBezTo>
                  <a:cubicBezTo>
                    <a:pt x="893" y="1057"/>
                    <a:pt x="893" y="700"/>
                    <a:pt x="1120" y="497"/>
                  </a:cubicBezTo>
                  <a:cubicBezTo>
                    <a:pt x="1215" y="390"/>
                    <a:pt x="1370" y="330"/>
                    <a:pt x="1513" y="330"/>
                  </a:cubicBezTo>
                  <a:close/>
                  <a:moveTo>
                    <a:pt x="1518" y="0"/>
                  </a:moveTo>
                  <a:cubicBezTo>
                    <a:pt x="1292" y="0"/>
                    <a:pt x="1066" y="86"/>
                    <a:pt x="893" y="259"/>
                  </a:cubicBezTo>
                  <a:cubicBezTo>
                    <a:pt x="584" y="569"/>
                    <a:pt x="548" y="1033"/>
                    <a:pt x="786" y="1390"/>
                  </a:cubicBezTo>
                  <a:lnTo>
                    <a:pt x="60" y="2116"/>
                  </a:lnTo>
                  <a:cubicBezTo>
                    <a:pt x="0" y="2176"/>
                    <a:pt x="0" y="2283"/>
                    <a:pt x="60" y="2343"/>
                  </a:cubicBezTo>
                  <a:cubicBezTo>
                    <a:pt x="96" y="2366"/>
                    <a:pt x="131" y="2378"/>
                    <a:pt x="179" y="2378"/>
                  </a:cubicBezTo>
                  <a:cubicBezTo>
                    <a:pt x="227" y="2378"/>
                    <a:pt x="274" y="2366"/>
                    <a:pt x="298" y="2343"/>
                  </a:cubicBezTo>
                  <a:lnTo>
                    <a:pt x="1024" y="1604"/>
                  </a:lnTo>
                  <a:cubicBezTo>
                    <a:pt x="1179" y="1712"/>
                    <a:pt x="1358" y="1759"/>
                    <a:pt x="1536" y="1759"/>
                  </a:cubicBezTo>
                  <a:cubicBezTo>
                    <a:pt x="1763" y="1759"/>
                    <a:pt x="1977" y="1664"/>
                    <a:pt x="2155" y="1509"/>
                  </a:cubicBezTo>
                  <a:cubicBezTo>
                    <a:pt x="2489" y="1164"/>
                    <a:pt x="2489" y="592"/>
                    <a:pt x="2144" y="259"/>
                  </a:cubicBezTo>
                  <a:cubicBezTo>
                    <a:pt x="1971" y="86"/>
                    <a:pt x="1745" y="0"/>
                    <a:pt x="15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9"/>
            <p:cNvSpPr/>
            <p:nvPr/>
          </p:nvSpPr>
          <p:spPr>
            <a:xfrm>
              <a:off x="1800270" y="3513636"/>
              <a:ext cx="162582" cy="10233"/>
            </a:xfrm>
            <a:custGeom>
              <a:avLst/>
              <a:gdLst/>
              <a:ahLst/>
              <a:cxnLst/>
              <a:rect l="l" t="t" r="r" b="b"/>
              <a:pathLst>
                <a:path w="5132" h="323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4965" y="322"/>
                  </a:lnTo>
                  <a:cubicBezTo>
                    <a:pt x="5060" y="322"/>
                    <a:pt x="5132" y="251"/>
                    <a:pt x="5132" y="156"/>
                  </a:cubicBezTo>
                  <a:cubicBezTo>
                    <a:pt x="5132" y="72"/>
                    <a:pt x="5060" y="1"/>
                    <a:pt x="49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9"/>
            <p:cNvSpPr/>
            <p:nvPr/>
          </p:nvSpPr>
          <p:spPr>
            <a:xfrm>
              <a:off x="1800270" y="3536287"/>
              <a:ext cx="162582" cy="10201"/>
            </a:xfrm>
            <a:custGeom>
              <a:avLst/>
              <a:gdLst/>
              <a:ahLst/>
              <a:cxnLst/>
              <a:rect l="l" t="t" r="r" b="b"/>
              <a:pathLst>
                <a:path w="5132" h="322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4965" y="322"/>
                  </a:lnTo>
                  <a:cubicBezTo>
                    <a:pt x="5060" y="322"/>
                    <a:pt x="5132" y="250"/>
                    <a:pt x="5132" y="155"/>
                  </a:cubicBezTo>
                  <a:cubicBezTo>
                    <a:pt x="5132" y="72"/>
                    <a:pt x="5060" y="0"/>
                    <a:pt x="49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9"/>
            <p:cNvSpPr/>
            <p:nvPr/>
          </p:nvSpPr>
          <p:spPr>
            <a:xfrm>
              <a:off x="1800270" y="3558146"/>
              <a:ext cx="162582" cy="10613"/>
            </a:xfrm>
            <a:custGeom>
              <a:avLst/>
              <a:gdLst/>
              <a:ahLst/>
              <a:cxnLst/>
              <a:rect l="l" t="t" r="r" b="b"/>
              <a:pathLst>
                <a:path w="5132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4965" y="334"/>
                  </a:lnTo>
                  <a:cubicBezTo>
                    <a:pt x="5060" y="334"/>
                    <a:pt x="5132" y="263"/>
                    <a:pt x="5132" y="168"/>
                  </a:cubicBezTo>
                  <a:cubicBezTo>
                    <a:pt x="5132" y="84"/>
                    <a:pt x="5060" y="1"/>
                    <a:pt x="49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9"/>
            <p:cNvSpPr/>
            <p:nvPr/>
          </p:nvSpPr>
          <p:spPr>
            <a:xfrm>
              <a:off x="1800270" y="3580798"/>
              <a:ext cx="162582" cy="10581"/>
            </a:xfrm>
            <a:custGeom>
              <a:avLst/>
              <a:gdLst/>
              <a:ahLst/>
              <a:cxnLst/>
              <a:rect l="l" t="t" r="r" b="b"/>
              <a:pathLst>
                <a:path w="5132" h="33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lnTo>
                    <a:pt x="4965" y="334"/>
                  </a:lnTo>
                  <a:cubicBezTo>
                    <a:pt x="5060" y="334"/>
                    <a:pt x="5132" y="262"/>
                    <a:pt x="5132" y="167"/>
                  </a:cubicBezTo>
                  <a:cubicBezTo>
                    <a:pt x="5132" y="84"/>
                    <a:pt x="5060" y="0"/>
                    <a:pt x="49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4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description II</a:t>
            </a:r>
            <a:endParaRPr/>
          </a:p>
        </p:txBody>
      </p:sp>
      <p:pic>
        <p:nvPicPr>
          <p:cNvPr id="1132" name="Google Shape;1132;p40"/>
          <p:cNvPicPr preferRelativeResize="0"/>
          <p:nvPr/>
        </p:nvPicPr>
        <p:blipFill rotWithShape="1">
          <a:blip r:embed="rId3">
            <a:alphaModFix/>
          </a:blip>
          <a:srcRect l="16230" t="1239" r="36240" b="6288"/>
          <a:stretch/>
        </p:blipFill>
        <p:spPr>
          <a:xfrm>
            <a:off x="5853190" y="1525638"/>
            <a:ext cx="2516700" cy="2754300"/>
          </a:xfrm>
          <a:prstGeom prst="roundRect">
            <a:avLst>
              <a:gd name="adj" fmla="val 7591"/>
            </a:avLst>
          </a:prstGeom>
          <a:noFill/>
          <a:ln w="9525" cap="flat" cmpd="sng">
            <a:solidFill>
              <a:srgbClr val="495777"/>
            </a:solidFill>
            <a:prstDash val="solid"/>
            <a:round/>
            <a:headEnd type="none" w="sm" len="sm"/>
            <a:tailEnd type="none" w="sm" len="sm"/>
          </a:ln>
          <a:effectLst>
            <a:outerShdw dist="133350" dir="3000000" algn="bl" rotWithShape="0">
              <a:schemeClr val="accent3"/>
            </a:outerShdw>
          </a:effectLst>
        </p:spPr>
      </p:pic>
      <p:sp>
        <p:nvSpPr>
          <p:cNvPr id="1133" name="Google Shape;1133;p40"/>
          <p:cNvSpPr/>
          <p:nvPr/>
        </p:nvSpPr>
        <p:spPr>
          <a:xfrm>
            <a:off x="6570640" y="3601775"/>
            <a:ext cx="1081800" cy="10068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Logo company here</a:t>
            </a:r>
            <a:endParaRPr sz="18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4" name="Google Shape;1134;p40"/>
          <p:cNvSpPr txBox="1"/>
          <p:nvPr/>
        </p:nvSpPr>
        <p:spPr>
          <a:xfrm>
            <a:off x="713225" y="1509425"/>
            <a:ext cx="43926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About the company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5" name="Google Shape;1135;p40"/>
          <p:cNvSpPr txBox="1"/>
          <p:nvPr/>
        </p:nvSpPr>
        <p:spPr>
          <a:xfrm>
            <a:off x="713225" y="1815875"/>
            <a:ext cx="4392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Despite being red, Mars is a cold place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136" name="Google Shape;1136;p40"/>
          <p:cNvSpPr txBox="1"/>
          <p:nvPr/>
        </p:nvSpPr>
        <p:spPr>
          <a:xfrm>
            <a:off x="713225" y="2380279"/>
            <a:ext cx="43926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Job objectives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7" name="Google Shape;1137;p40"/>
          <p:cNvSpPr txBox="1"/>
          <p:nvPr/>
        </p:nvSpPr>
        <p:spPr>
          <a:xfrm>
            <a:off x="713225" y="2686725"/>
            <a:ext cx="439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Mercury is the closest planet to the Sun and the smallest one in the Solar System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138" name="Google Shape;1138;p40"/>
          <p:cNvSpPr txBox="1"/>
          <p:nvPr/>
        </p:nvSpPr>
        <p:spPr>
          <a:xfrm>
            <a:off x="713225" y="3485341"/>
            <a:ext cx="43926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Responsibilities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9" name="Google Shape;1139;p40"/>
          <p:cNvSpPr txBox="1"/>
          <p:nvPr/>
        </p:nvSpPr>
        <p:spPr>
          <a:xfrm>
            <a:off x="713225" y="3791825"/>
            <a:ext cx="4392600" cy="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Describe the responsibilities for this job position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Describe the responsibilities for this job position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Describe the responsibilities for this job position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4" name="Google Shape;1144;p41"/>
          <p:cNvGraphicFramePr/>
          <p:nvPr/>
        </p:nvGraphicFramePr>
        <p:xfrm>
          <a:off x="4702988" y="1389600"/>
          <a:ext cx="3724500" cy="3158175"/>
        </p:xfrm>
        <a:graphic>
          <a:graphicData uri="http://schemas.openxmlformats.org/drawingml/2006/table">
            <a:tbl>
              <a:tblPr>
                <a:noFill/>
                <a:tableStyleId>{A7C1E4CB-4B60-4005-8F63-8CF81466CEC6}</a:tableStyleId>
              </a:tblPr>
              <a:tblGrid>
                <a:gridCol w="1862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71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Job title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4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Marketing manager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4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DEPARTMENT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0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Marketing and communications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LOCATION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DURATION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New York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12 months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5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Work Schedule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5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40 hours per week / 52 weeks per year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45" name="Google Shape;1145;p41"/>
          <p:cNvGraphicFramePr/>
          <p:nvPr/>
        </p:nvGraphicFramePr>
        <p:xfrm>
          <a:off x="713213" y="1389600"/>
          <a:ext cx="3724500" cy="3158225"/>
        </p:xfrm>
        <a:graphic>
          <a:graphicData uri="http://schemas.openxmlformats.org/drawingml/2006/table">
            <a:tbl>
              <a:tblPr>
                <a:noFill/>
                <a:tableStyleId>{A7C1E4CB-4B60-4005-8F63-8CF81466CEC6}</a:tableStyleId>
              </a:tblPr>
              <a:tblGrid>
                <a:gridCol w="372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9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Job OBJECTIVE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You can briefly describe the job position and the objectives to be pursued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RESPONSIBILITIES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200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responsibilities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responsibilities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responsibilities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EDUCATION AND EXPERIENCE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450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education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experience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46" name="Google Shape;1146;p41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description III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34"/>
          <p:cNvSpPr txBox="1">
            <a:spLocks noGrp="1"/>
          </p:cNvSpPr>
          <p:nvPr>
            <p:ph type="body" idx="1"/>
          </p:nvPr>
        </p:nvSpPr>
        <p:spPr>
          <a:xfrm>
            <a:off x="149400" y="862271"/>
            <a:ext cx="4511738" cy="35176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14999"/>
              </a:lnSpc>
              <a:buNone/>
            </a:pPr>
            <a:endParaRPr lang="en"/>
          </a:p>
          <a:p>
            <a:pPr marL="0" indent="0" algn="ctr">
              <a:lnSpc>
                <a:spcPct val="114999"/>
              </a:lnSpc>
              <a:buNone/>
            </a:pPr>
            <a:r>
              <a:rPr lang="en" sz="1800" i="1">
                <a:solidFill>
                  <a:schemeClr val="tx1"/>
                </a:solidFill>
              </a:rPr>
              <a:t>If you don't make the time to work on creating the life you want, you're eventually going to be forced to spend a LOT of time dealing with a life you DON'T want. </a:t>
            </a:r>
          </a:p>
          <a:p>
            <a:pPr marL="0" indent="0" algn="ctr">
              <a:lnSpc>
                <a:spcPct val="114999"/>
              </a:lnSpc>
              <a:buNone/>
            </a:pPr>
            <a:r>
              <a:rPr lang="en" sz="1800" i="1">
                <a:solidFill>
                  <a:schemeClr val="tx1"/>
                </a:solidFill>
              </a:rPr>
              <a:t>-Kevin Ngo</a:t>
            </a:r>
          </a:p>
          <a:p>
            <a:pPr marL="285750" indent="-285750">
              <a:lnSpc>
                <a:spcPct val="114999"/>
              </a:lnSpc>
            </a:pPr>
            <a:endParaRPr lang="en"/>
          </a:p>
          <a:p>
            <a:pPr marL="0" indent="0">
              <a:lnSpc>
                <a:spcPct val="114999"/>
              </a:lnSpc>
              <a:buNone/>
            </a:pPr>
            <a:r>
              <a:rPr lang="en"/>
              <a:t>Think-Pair-Share</a:t>
            </a:r>
          </a:p>
          <a:p>
            <a:pPr marL="285750" indent="-285750">
              <a:lnSpc>
                <a:spcPct val="114999"/>
              </a:lnSpc>
            </a:pPr>
            <a:r>
              <a:rPr lang="en"/>
              <a:t>Turn to a partner and discuss your thoughts on what you think the quote above means.</a:t>
            </a:r>
          </a:p>
          <a:p>
            <a:pPr marL="0" indent="0" algn="ctr">
              <a:lnSpc>
                <a:spcPct val="114999"/>
              </a:lnSpc>
              <a:buNone/>
            </a:pPr>
            <a:endParaRPr lang="en" b="1"/>
          </a:p>
          <a:p>
            <a:pPr marL="0" indent="0">
              <a:lnSpc>
                <a:spcPct val="114999"/>
              </a:lnSpc>
              <a:buNone/>
            </a:pPr>
            <a:endParaRPr lang="en"/>
          </a:p>
        </p:txBody>
      </p:sp>
      <p:pic>
        <p:nvPicPr>
          <p:cNvPr id="747" name="Google Shape;747;p3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/>
          <a:srcRect l="3704" r="2415" b="-2083"/>
          <a:stretch/>
        </p:blipFill>
        <p:spPr>
          <a:xfrm>
            <a:off x="4897160" y="951176"/>
            <a:ext cx="4001368" cy="3238172"/>
          </a:xfrm>
          <a:prstGeom prst="roundRect">
            <a:avLst>
              <a:gd name="adj" fmla="val 7591"/>
            </a:avLst>
          </a:prstGeom>
        </p:spPr>
      </p:pic>
      <p:sp>
        <p:nvSpPr>
          <p:cNvPr id="748" name="Google Shape;748;p34"/>
          <p:cNvSpPr txBox="1">
            <a:spLocks noGrp="1"/>
          </p:cNvSpPr>
          <p:nvPr>
            <p:ph type="ctrTitle"/>
          </p:nvPr>
        </p:nvSpPr>
        <p:spPr>
          <a:xfrm>
            <a:off x="383513" y="171021"/>
            <a:ext cx="4509888" cy="6919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/>
              <a:t>Warm Up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42"/>
          <p:cNvSpPr/>
          <p:nvPr/>
        </p:nvSpPr>
        <p:spPr>
          <a:xfrm>
            <a:off x="2520363" y="14504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42"/>
          <p:cNvSpPr/>
          <p:nvPr/>
        </p:nvSpPr>
        <p:spPr>
          <a:xfrm>
            <a:off x="5885050" y="14504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3" name="Google Shape;1153;p42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Role goals</a:t>
            </a:r>
            <a:endParaRPr/>
          </a:p>
        </p:txBody>
      </p:sp>
      <p:sp>
        <p:nvSpPr>
          <p:cNvPr id="1154" name="Google Shape;1154;p42"/>
          <p:cNvSpPr txBox="1">
            <a:spLocks noGrp="1"/>
          </p:cNvSpPr>
          <p:nvPr>
            <p:ph type="subTitle" idx="1"/>
          </p:nvPr>
        </p:nvSpPr>
        <p:spPr>
          <a:xfrm flipH="1">
            <a:off x="1533067" y="2346650"/>
            <a:ext cx="27297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Communication goals</a:t>
            </a:r>
            <a:endParaRPr/>
          </a:p>
        </p:txBody>
      </p:sp>
      <p:sp>
        <p:nvSpPr>
          <p:cNvPr id="1155" name="Google Shape;1155;p42"/>
          <p:cNvSpPr txBox="1">
            <a:spLocks noGrp="1"/>
          </p:cNvSpPr>
          <p:nvPr>
            <p:ph type="subTitle" idx="2"/>
          </p:nvPr>
        </p:nvSpPr>
        <p:spPr>
          <a:xfrm flipH="1">
            <a:off x="1537583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</p:txBody>
      </p:sp>
      <p:sp>
        <p:nvSpPr>
          <p:cNvPr id="1156" name="Google Shape;1156;p42"/>
          <p:cNvSpPr txBox="1">
            <a:spLocks noGrp="1"/>
          </p:cNvSpPr>
          <p:nvPr>
            <p:ph type="subTitle" idx="3"/>
          </p:nvPr>
        </p:nvSpPr>
        <p:spPr>
          <a:xfrm flipH="1">
            <a:off x="4881209" y="2346650"/>
            <a:ext cx="27297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Marketing goals</a:t>
            </a:r>
            <a:endParaRPr/>
          </a:p>
        </p:txBody>
      </p:sp>
      <p:sp>
        <p:nvSpPr>
          <p:cNvPr id="1157" name="Google Shape;1157;p42"/>
          <p:cNvSpPr txBox="1">
            <a:spLocks noGrp="1"/>
          </p:cNvSpPr>
          <p:nvPr>
            <p:ph type="subTitle" idx="4"/>
          </p:nvPr>
        </p:nvSpPr>
        <p:spPr>
          <a:xfrm flipH="1">
            <a:off x="4885724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</p:txBody>
      </p:sp>
      <p:sp>
        <p:nvSpPr>
          <p:cNvPr id="1158" name="Google Shape;1158;p42"/>
          <p:cNvSpPr/>
          <p:nvPr/>
        </p:nvSpPr>
        <p:spPr>
          <a:xfrm>
            <a:off x="6066007" y="1631420"/>
            <a:ext cx="393206" cy="393206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9" name="Google Shape;1159;p42"/>
          <p:cNvGrpSpPr/>
          <p:nvPr/>
        </p:nvGrpSpPr>
        <p:grpSpPr>
          <a:xfrm>
            <a:off x="2703578" y="1631425"/>
            <a:ext cx="393202" cy="393200"/>
            <a:chOff x="3235438" y="1970604"/>
            <a:chExt cx="354363" cy="354745"/>
          </a:xfrm>
        </p:grpSpPr>
        <p:sp>
          <p:nvSpPr>
            <p:cNvPr id="1160" name="Google Shape;1160;p42"/>
            <p:cNvSpPr/>
            <p:nvPr/>
          </p:nvSpPr>
          <p:spPr>
            <a:xfrm>
              <a:off x="3235438" y="2125712"/>
              <a:ext cx="132667" cy="199288"/>
            </a:xfrm>
            <a:custGeom>
              <a:avLst/>
              <a:gdLst/>
              <a:ahLst/>
              <a:cxnLst/>
              <a:rect l="l" t="t" r="r" b="b"/>
              <a:pathLst>
                <a:path w="4168" h="6261" extrusionOk="0">
                  <a:moveTo>
                    <a:pt x="2102" y="325"/>
                  </a:moveTo>
                  <a:cubicBezTo>
                    <a:pt x="2147" y="325"/>
                    <a:pt x="2191" y="331"/>
                    <a:pt x="2239" y="343"/>
                  </a:cubicBezTo>
                  <a:cubicBezTo>
                    <a:pt x="2953" y="402"/>
                    <a:pt x="3501" y="1021"/>
                    <a:pt x="3501" y="1748"/>
                  </a:cubicBezTo>
                  <a:cubicBezTo>
                    <a:pt x="3501" y="2438"/>
                    <a:pt x="3668" y="3081"/>
                    <a:pt x="3811" y="3414"/>
                  </a:cubicBezTo>
                  <a:lnTo>
                    <a:pt x="3811" y="3438"/>
                  </a:lnTo>
                  <a:cubicBezTo>
                    <a:pt x="3632" y="3534"/>
                    <a:pt x="3310" y="3736"/>
                    <a:pt x="2775" y="3831"/>
                  </a:cubicBezTo>
                  <a:lnTo>
                    <a:pt x="2775" y="3795"/>
                  </a:lnTo>
                  <a:lnTo>
                    <a:pt x="2775" y="3462"/>
                  </a:lnTo>
                  <a:cubicBezTo>
                    <a:pt x="2977" y="3343"/>
                    <a:pt x="3156" y="3164"/>
                    <a:pt x="3299" y="2938"/>
                  </a:cubicBezTo>
                  <a:cubicBezTo>
                    <a:pt x="3513" y="2545"/>
                    <a:pt x="3441" y="2021"/>
                    <a:pt x="3096" y="1712"/>
                  </a:cubicBezTo>
                  <a:cubicBezTo>
                    <a:pt x="2858" y="1486"/>
                    <a:pt x="2429" y="1236"/>
                    <a:pt x="1751" y="1236"/>
                  </a:cubicBezTo>
                  <a:cubicBezTo>
                    <a:pt x="1703" y="1236"/>
                    <a:pt x="1656" y="1248"/>
                    <a:pt x="1632" y="1271"/>
                  </a:cubicBezTo>
                  <a:lnTo>
                    <a:pt x="1286" y="1617"/>
                  </a:lnTo>
                  <a:cubicBezTo>
                    <a:pt x="1227" y="1676"/>
                    <a:pt x="1227" y="1783"/>
                    <a:pt x="1286" y="1843"/>
                  </a:cubicBezTo>
                  <a:cubicBezTo>
                    <a:pt x="1316" y="1873"/>
                    <a:pt x="1358" y="1887"/>
                    <a:pt x="1400" y="1887"/>
                  </a:cubicBezTo>
                  <a:cubicBezTo>
                    <a:pt x="1441" y="1887"/>
                    <a:pt x="1483" y="1873"/>
                    <a:pt x="1513" y="1843"/>
                  </a:cubicBezTo>
                  <a:lnTo>
                    <a:pt x="1810" y="1545"/>
                  </a:lnTo>
                  <a:cubicBezTo>
                    <a:pt x="2239" y="1557"/>
                    <a:pt x="2596" y="1688"/>
                    <a:pt x="2882" y="1950"/>
                  </a:cubicBezTo>
                  <a:cubicBezTo>
                    <a:pt x="3120" y="2152"/>
                    <a:pt x="3156" y="2510"/>
                    <a:pt x="3013" y="2783"/>
                  </a:cubicBezTo>
                  <a:cubicBezTo>
                    <a:pt x="2822" y="3105"/>
                    <a:pt x="2477" y="3319"/>
                    <a:pt x="2084" y="3319"/>
                  </a:cubicBezTo>
                  <a:cubicBezTo>
                    <a:pt x="1513" y="3319"/>
                    <a:pt x="1036" y="2843"/>
                    <a:pt x="1036" y="2260"/>
                  </a:cubicBezTo>
                  <a:cubicBezTo>
                    <a:pt x="1036" y="2164"/>
                    <a:pt x="953" y="2093"/>
                    <a:pt x="870" y="2093"/>
                  </a:cubicBezTo>
                  <a:cubicBezTo>
                    <a:pt x="774" y="2093"/>
                    <a:pt x="703" y="2164"/>
                    <a:pt x="703" y="2260"/>
                  </a:cubicBezTo>
                  <a:cubicBezTo>
                    <a:pt x="703" y="2760"/>
                    <a:pt x="989" y="3224"/>
                    <a:pt x="1405" y="3462"/>
                  </a:cubicBezTo>
                  <a:lnTo>
                    <a:pt x="1405" y="3795"/>
                  </a:lnTo>
                  <a:lnTo>
                    <a:pt x="1405" y="3831"/>
                  </a:lnTo>
                  <a:cubicBezTo>
                    <a:pt x="858" y="3712"/>
                    <a:pt x="524" y="3534"/>
                    <a:pt x="393" y="3438"/>
                  </a:cubicBezTo>
                  <a:cubicBezTo>
                    <a:pt x="393" y="3438"/>
                    <a:pt x="382" y="3438"/>
                    <a:pt x="393" y="3414"/>
                  </a:cubicBezTo>
                  <a:cubicBezTo>
                    <a:pt x="524" y="3081"/>
                    <a:pt x="691" y="2438"/>
                    <a:pt x="703" y="1748"/>
                  </a:cubicBezTo>
                  <a:cubicBezTo>
                    <a:pt x="703" y="1021"/>
                    <a:pt x="1275" y="402"/>
                    <a:pt x="1965" y="343"/>
                  </a:cubicBezTo>
                  <a:cubicBezTo>
                    <a:pt x="2013" y="331"/>
                    <a:pt x="2057" y="325"/>
                    <a:pt x="2102" y="325"/>
                  </a:cubicBezTo>
                  <a:close/>
                  <a:moveTo>
                    <a:pt x="2429" y="3581"/>
                  </a:moveTo>
                  <a:lnTo>
                    <a:pt x="2429" y="3772"/>
                  </a:lnTo>
                  <a:cubicBezTo>
                    <a:pt x="2429" y="3974"/>
                    <a:pt x="2537" y="4153"/>
                    <a:pt x="2715" y="4236"/>
                  </a:cubicBezTo>
                  <a:lnTo>
                    <a:pt x="2822" y="4296"/>
                  </a:lnTo>
                  <a:cubicBezTo>
                    <a:pt x="2668" y="4546"/>
                    <a:pt x="2382" y="4712"/>
                    <a:pt x="2072" y="4712"/>
                  </a:cubicBezTo>
                  <a:cubicBezTo>
                    <a:pt x="1775" y="4712"/>
                    <a:pt x="1489" y="4546"/>
                    <a:pt x="1334" y="4296"/>
                  </a:cubicBezTo>
                  <a:lnTo>
                    <a:pt x="1429" y="4236"/>
                  </a:lnTo>
                  <a:cubicBezTo>
                    <a:pt x="1608" y="4153"/>
                    <a:pt x="1715" y="3974"/>
                    <a:pt x="1715" y="3772"/>
                  </a:cubicBezTo>
                  <a:lnTo>
                    <a:pt x="1715" y="3581"/>
                  </a:lnTo>
                  <a:cubicBezTo>
                    <a:pt x="1834" y="3617"/>
                    <a:pt x="1953" y="3629"/>
                    <a:pt x="2072" y="3629"/>
                  </a:cubicBezTo>
                  <a:cubicBezTo>
                    <a:pt x="2191" y="3629"/>
                    <a:pt x="2310" y="3617"/>
                    <a:pt x="2429" y="3581"/>
                  </a:cubicBezTo>
                  <a:close/>
                  <a:moveTo>
                    <a:pt x="2072" y="0"/>
                  </a:moveTo>
                  <a:cubicBezTo>
                    <a:pt x="2016" y="0"/>
                    <a:pt x="1959" y="3"/>
                    <a:pt x="1906" y="9"/>
                  </a:cubicBezTo>
                  <a:cubicBezTo>
                    <a:pt x="1036" y="81"/>
                    <a:pt x="346" y="855"/>
                    <a:pt x="346" y="1748"/>
                  </a:cubicBezTo>
                  <a:cubicBezTo>
                    <a:pt x="346" y="2391"/>
                    <a:pt x="203" y="2986"/>
                    <a:pt x="60" y="3295"/>
                  </a:cubicBezTo>
                  <a:cubicBezTo>
                    <a:pt x="1" y="3450"/>
                    <a:pt x="48" y="3617"/>
                    <a:pt x="179" y="3700"/>
                  </a:cubicBezTo>
                  <a:cubicBezTo>
                    <a:pt x="322" y="3795"/>
                    <a:pt x="584" y="3950"/>
                    <a:pt x="1036" y="4093"/>
                  </a:cubicBezTo>
                  <a:lnTo>
                    <a:pt x="382" y="4415"/>
                  </a:lnTo>
                  <a:cubicBezTo>
                    <a:pt x="143" y="4534"/>
                    <a:pt x="1" y="4772"/>
                    <a:pt x="1" y="5022"/>
                  </a:cubicBezTo>
                  <a:lnTo>
                    <a:pt x="1" y="6093"/>
                  </a:lnTo>
                  <a:cubicBezTo>
                    <a:pt x="1" y="6189"/>
                    <a:pt x="84" y="6260"/>
                    <a:pt x="167" y="6260"/>
                  </a:cubicBezTo>
                  <a:cubicBezTo>
                    <a:pt x="262" y="6260"/>
                    <a:pt x="334" y="6189"/>
                    <a:pt x="334" y="6093"/>
                  </a:cubicBezTo>
                  <a:lnTo>
                    <a:pt x="334" y="5022"/>
                  </a:lnTo>
                  <a:cubicBezTo>
                    <a:pt x="334" y="4891"/>
                    <a:pt x="405" y="4772"/>
                    <a:pt x="524" y="4700"/>
                  </a:cubicBezTo>
                  <a:lnTo>
                    <a:pt x="1048" y="4450"/>
                  </a:lnTo>
                  <a:cubicBezTo>
                    <a:pt x="1275" y="4807"/>
                    <a:pt x="1656" y="5046"/>
                    <a:pt x="2084" y="5046"/>
                  </a:cubicBezTo>
                  <a:cubicBezTo>
                    <a:pt x="2525" y="5046"/>
                    <a:pt x="2906" y="4819"/>
                    <a:pt x="3132" y="4450"/>
                  </a:cubicBezTo>
                  <a:lnTo>
                    <a:pt x="3656" y="4700"/>
                  </a:lnTo>
                  <a:cubicBezTo>
                    <a:pt x="3775" y="4760"/>
                    <a:pt x="3846" y="4879"/>
                    <a:pt x="3846" y="5022"/>
                  </a:cubicBezTo>
                  <a:lnTo>
                    <a:pt x="3846" y="6093"/>
                  </a:lnTo>
                  <a:cubicBezTo>
                    <a:pt x="3846" y="6189"/>
                    <a:pt x="3918" y="6260"/>
                    <a:pt x="4013" y="6260"/>
                  </a:cubicBezTo>
                  <a:cubicBezTo>
                    <a:pt x="4096" y="6260"/>
                    <a:pt x="4168" y="6189"/>
                    <a:pt x="4168" y="6093"/>
                  </a:cubicBezTo>
                  <a:lnTo>
                    <a:pt x="4168" y="5022"/>
                  </a:lnTo>
                  <a:cubicBezTo>
                    <a:pt x="4156" y="4772"/>
                    <a:pt x="4013" y="4534"/>
                    <a:pt x="3775" y="4415"/>
                  </a:cubicBezTo>
                  <a:lnTo>
                    <a:pt x="3120" y="4093"/>
                  </a:lnTo>
                  <a:cubicBezTo>
                    <a:pt x="3549" y="3974"/>
                    <a:pt x="3834" y="3807"/>
                    <a:pt x="3965" y="3700"/>
                  </a:cubicBezTo>
                  <a:cubicBezTo>
                    <a:pt x="4096" y="3617"/>
                    <a:pt x="4144" y="3450"/>
                    <a:pt x="4084" y="3295"/>
                  </a:cubicBezTo>
                  <a:cubicBezTo>
                    <a:pt x="3953" y="2986"/>
                    <a:pt x="3799" y="2391"/>
                    <a:pt x="3799" y="1748"/>
                  </a:cubicBezTo>
                  <a:cubicBezTo>
                    <a:pt x="3799" y="855"/>
                    <a:pt x="3096" y="81"/>
                    <a:pt x="2239" y="9"/>
                  </a:cubicBezTo>
                  <a:cubicBezTo>
                    <a:pt x="2185" y="3"/>
                    <a:pt x="2129" y="0"/>
                    <a:pt x="207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2"/>
            <p:cNvSpPr/>
            <p:nvPr/>
          </p:nvSpPr>
          <p:spPr>
            <a:xfrm>
              <a:off x="3257433" y="2292373"/>
              <a:ext cx="10249" cy="32626"/>
            </a:xfrm>
            <a:custGeom>
              <a:avLst/>
              <a:gdLst/>
              <a:ahLst/>
              <a:cxnLst/>
              <a:rect l="l" t="t" r="r" b="b"/>
              <a:pathLst>
                <a:path w="322" h="1025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57"/>
                  </a:lnTo>
                  <a:cubicBezTo>
                    <a:pt x="0" y="953"/>
                    <a:pt x="72" y="1024"/>
                    <a:pt x="167" y="1024"/>
                  </a:cubicBezTo>
                  <a:cubicBezTo>
                    <a:pt x="250" y="1024"/>
                    <a:pt x="322" y="953"/>
                    <a:pt x="322" y="857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2"/>
            <p:cNvSpPr/>
            <p:nvPr/>
          </p:nvSpPr>
          <p:spPr>
            <a:xfrm>
              <a:off x="3335098" y="2292373"/>
              <a:ext cx="10281" cy="32626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857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7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3490110" y="2163685"/>
              <a:ext cx="55734" cy="18430"/>
            </a:xfrm>
            <a:custGeom>
              <a:avLst/>
              <a:gdLst/>
              <a:ahLst/>
              <a:cxnLst/>
              <a:rect l="l" t="t" r="r" b="b"/>
              <a:pathLst>
                <a:path w="1751" h="579" extrusionOk="0">
                  <a:moveTo>
                    <a:pt x="649" y="0"/>
                  </a:moveTo>
                  <a:cubicBezTo>
                    <a:pt x="492" y="0"/>
                    <a:pt x="319" y="16"/>
                    <a:pt x="132" y="55"/>
                  </a:cubicBezTo>
                  <a:cubicBezTo>
                    <a:pt x="60" y="66"/>
                    <a:pt x="1" y="138"/>
                    <a:pt x="1" y="221"/>
                  </a:cubicBezTo>
                  <a:lnTo>
                    <a:pt x="1" y="400"/>
                  </a:lnTo>
                  <a:cubicBezTo>
                    <a:pt x="1" y="483"/>
                    <a:pt x="72" y="555"/>
                    <a:pt x="155" y="555"/>
                  </a:cubicBezTo>
                  <a:cubicBezTo>
                    <a:pt x="251" y="555"/>
                    <a:pt x="322" y="483"/>
                    <a:pt x="322" y="400"/>
                  </a:cubicBezTo>
                  <a:lnTo>
                    <a:pt x="322" y="364"/>
                  </a:lnTo>
                  <a:cubicBezTo>
                    <a:pt x="434" y="349"/>
                    <a:pt x="539" y="342"/>
                    <a:pt x="636" y="342"/>
                  </a:cubicBezTo>
                  <a:cubicBezTo>
                    <a:pt x="841" y="342"/>
                    <a:pt x="1011" y="371"/>
                    <a:pt x="1132" y="412"/>
                  </a:cubicBezTo>
                  <a:cubicBezTo>
                    <a:pt x="1334" y="471"/>
                    <a:pt x="1453" y="543"/>
                    <a:pt x="1465" y="543"/>
                  </a:cubicBezTo>
                  <a:cubicBezTo>
                    <a:pt x="1501" y="555"/>
                    <a:pt x="1525" y="578"/>
                    <a:pt x="1560" y="578"/>
                  </a:cubicBezTo>
                  <a:cubicBezTo>
                    <a:pt x="1620" y="578"/>
                    <a:pt x="1667" y="543"/>
                    <a:pt x="1691" y="495"/>
                  </a:cubicBezTo>
                  <a:cubicBezTo>
                    <a:pt x="1751" y="400"/>
                    <a:pt x="1727" y="293"/>
                    <a:pt x="1644" y="245"/>
                  </a:cubicBezTo>
                  <a:cubicBezTo>
                    <a:pt x="1625" y="236"/>
                    <a:pt x="1259" y="0"/>
                    <a:pt x="6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2"/>
            <p:cNvSpPr/>
            <p:nvPr/>
          </p:nvSpPr>
          <p:spPr>
            <a:xfrm>
              <a:off x="3445771" y="2131664"/>
              <a:ext cx="144031" cy="192953"/>
            </a:xfrm>
            <a:custGeom>
              <a:avLst/>
              <a:gdLst/>
              <a:ahLst/>
              <a:cxnLst/>
              <a:rect l="l" t="t" r="r" b="b"/>
              <a:pathLst>
                <a:path w="4525" h="6062" extrusionOk="0">
                  <a:moveTo>
                    <a:pt x="3489" y="310"/>
                  </a:moveTo>
                  <a:lnTo>
                    <a:pt x="3489" y="1120"/>
                  </a:lnTo>
                  <a:cubicBezTo>
                    <a:pt x="3489" y="1251"/>
                    <a:pt x="3453" y="1382"/>
                    <a:pt x="3394" y="1525"/>
                  </a:cubicBezTo>
                  <a:lnTo>
                    <a:pt x="3334" y="1656"/>
                  </a:lnTo>
                  <a:cubicBezTo>
                    <a:pt x="3322" y="1680"/>
                    <a:pt x="3322" y="1703"/>
                    <a:pt x="3322" y="1727"/>
                  </a:cubicBezTo>
                  <a:lnTo>
                    <a:pt x="3322" y="2073"/>
                  </a:lnTo>
                  <a:cubicBezTo>
                    <a:pt x="3322" y="2370"/>
                    <a:pt x="3203" y="2632"/>
                    <a:pt x="3001" y="2835"/>
                  </a:cubicBezTo>
                  <a:cubicBezTo>
                    <a:pt x="2796" y="3016"/>
                    <a:pt x="2549" y="3133"/>
                    <a:pt x="2268" y="3133"/>
                  </a:cubicBezTo>
                  <a:cubicBezTo>
                    <a:pt x="2254" y="3133"/>
                    <a:pt x="2241" y="3133"/>
                    <a:pt x="2227" y="3132"/>
                  </a:cubicBezTo>
                  <a:cubicBezTo>
                    <a:pt x="1655" y="3108"/>
                    <a:pt x="1191" y="2608"/>
                    <a:pt x="1191" y="2025"/>
                  </a:cubicBezTo>
                  <a:lnTo>
                    <a:pt x="1191" y="1727"/>
                  </a:lnTo>
                  <a:cubicBezTo>
                    <a:pt x="1191" y="1703"/>
                    <a:pt x="1191" y="1680"/>
                    <a:pt x="1179" y="1656"/>
                  </a:cubicBezTo>
                  <a:lnTo>
                    <a:pt x="1120" y="1525"/>
                  </a:lnTo>
                  <a:cubicBezTo>
                    <a:pt x="1060" y="1406"/>
                    <a:pt x="1036" y="1263"/>
                    <a:pt x="1036" y="1120"/>
                  </a:cubicBezTo>
                  <a:cubicBezTo>
                    <a:pt x="1036" y="668"/>
                    <a:pt x="1394" y="310"/>
                    <a:pt x="1834" y="310"/>
                  </a:cubicBezTo>
                  <a:close/>
                  <a:moveTo>
                    <a:pt x="1727" y="3335"/>
                  </a:moveTo>
                  <a:cubicBezTo>
                    <a:pt x="1882" y="3406"/>
                    <a:pt x="2048" y="3442"/>
                    <a:pt x="2215" y="3454"/>
                  </a:cubicBezTo>
                  <a:lnTo>
                    <a:pt x="2263" y="3454"/>
                  </a:lnTo>
                  <a:cubicBezTo>
                    <a:pt x="2453" y="3454"/>
                    <a:pt x="2632" y="3430"/>
                    <a:pt x="2798" y="3347"/>
                  </a:cubicBezTo>
                  <a:lnTo>
                    <a:pt x="2798" y="3573"/>
                  </a:lnTo>
                  <a:cubicBezTo>
                    <a:pt x="2798" y="3620"/>
                    <a:pt x="2810" y="3680"/>
                    <a:pt x="2810" y="3728"/>
                  </a:cubicBezTo>
                  <a:lnTo>
                    <a:pt x="2263" y="4144"/>
                  </a:lnTo>
                  <a:lnTo>
                    <a:pt x="1715" y="3728"/>
                  </a:lnTo>
                  <a:cubicBezTo>
                    <a:pt x="1727" y="3680"/>
                    <a:pt x="1727" y="3632"/>
                    <a:pt x="1727" y="3573"/>
                  </a:cubicBezTo>
                  <a:lnTo>
                    <a:pt x="1727" y="3335"/>
                  </a:lnTo>
                  <a:close/>
                  <a:moveTo>
                    <a:pt x="1834" y="1"/>
                  </a:moveTo>
                  <a:cubicBezTo>
                    <a:pt x="1203" y="1"/>
                    <a:pt x="703" y="501"/>
                    <a:pt x="703" y="1132"/>
                  </a:cubicBezTo>
                  <a:cubicBezTo>
                    <a:pt x="703" y="1322"/>
                    <a:pt x="751" y="1501"/>
                    <a:pt x="834" y="1668"/>
                  </a:cubicBezTo>
                  <a:lnTo>
                    <a:pt x="882" y="1751"/>
                  </a:lnTo>
                  <a:lnTo>
                    <a:pt x="882" y="2013"/>
                  </a:lnTo>
                  <a:cubicBezTo>
                    <a:pt x="882" y="2454"/>
                    <a:pt x="1084" y="2858"/>
                    <a:pt x="1405" y="3120"/>
                  </a:cubicBezTo>
                  <a:lnTo>
                    <a:pt x="1405" y="3561"/>
                  </a:lnTo>
                  <a:cubicBezTo>
                    <a:pt x="1405" y="3632"/>
                    <a:pt x="1358" y="3704"/>
                    <a:pt x="1286" y="3739"/>
                  </a:cubicBezTo>
                  <a:lnTo>
                    <a:pt x="453" y="4049"/>
                  </a:lnTo>
                  <a:cubicBezTo>
                    <a:pt x="179" y="4156"/>
                    <a:pt x="1" y="4406"/>
                    <a:pt x="1" y="4692"/>
                  </a:cubicBezTo>
                  <a:lnTo>
                    <a:pt x="1" y="5894"/>
                  </a:lnTo>
                  <a:cubicBezTo>
                    <a:pt x="1" y="5990"/>
                    <a:pt x="72" y="6061"/>
                    <a:pt x="167" y="6061"/>
                  </a:cubicBezTo>
                  <a:cubicBezTo>
                    <a:pt x="251" y="6061"/>
                    <a:pt x="334" y="5990"/>
                    <a:pt x="334" y="5894"/>
                  </a:cubicBezTo>
                  <a:lnTo>
                    <a:pt x="334" y="4692"/>
                  </a:lnTo>
                  <a:cubicBezTo>
                    <a:pt x="334" y="4537"/>
                    <a:pt x="417" y="4406"/>
                    <a:pt x="572" y="4347"/>
                  </a:cubicBezTo>
                  <a:lnTo>
                    <a:pt x="1405" y="4037"/>
                  </a:lnTo>
                  <a:cubicBezTo>
                    <a:pt x="1441" y="4013"/>
                    <a:pt x="1489" y="3989"/>
                    <a:pt x="1525" y="3954"/>
                  </a:cubicBezTo>
                  <a:lnTo>
                    <a:pt x="2096" y="4394"/>
                  </a:lnTo>
                  <a:lnTo>
                    <a:pt x="2096" y="5883"/>
                  </a:lnTo>
                  <a:cubicBezTo>
                    <a:pt x="2096" y="5966"/>
                    <a:pt x="2179" y="6037"/>
                    <a:pt x="2263" y="6037"/>
                  </a:cubicBezTo>
                  <a:cubicBezTo>
                    <a:pt x="2358" y="6037"/>
                    <a:pt x="2429" y="5966"/>
                    <a:pt x="2429" y="5883"/>
                  </a:cubicBezTo>
                  <a:lnTo>
                    <a:pt x="2429" y="4394"/>
                  </a:lnTo>
                  <a:lnTo>
                    <a:pt x="3013" y="3954"/>
                  </a:lnTo>
                  <a:cubicBezTo>
                    <a:pt x="3049" y="3989"/>
                    <a:pt x="3084" y="4001"/>
                    <a:pt x="3132" y="4037"/>
                  </a:cubicBezTo>
                  <a:lnTo>
                    <a:pt x="3965" y="4347"/>
                  </a:lnTo>
                  <a:cubicBezTo>
                    <a:pt x="4096" y="4406"/>
                    <a:pt x="4203" y="4537"/>
                    <a:pt x="4203" y="4692"/>
                  </a:cubicBezTo>
                  <a:lnTo>
                    <a:pt x="4203" y="5894"/>
                  </a:lnTo>
                  <a:cubicBezTo>
                    <a:pt x="4203" y="5990"/>
                    <a:pt x="4275" y="6061"/>
                    <a:pt x="4358" y="6061"/>
                  </a:cubicBezTo>
                  <a:cubicBezTo>
                    <a:pt x="4453" y="6061"/>
                    <a:pt x="4525" y="5990"/>
                    <a:pt x="4525" y="5894"/>
                  </a:cubicBezTo>
                  <a:lnTo>
                    <a:pt x="4525" y="4692"/>
                  </a:lnTo>
                  <a:cubicBezTo>
                    <a:pt x="4513" y="4418"/>
                    <a:pt x="4334" y="4168"/>
                    <a:pt x="4072" y="4061"/>
                  </a:cubicBezTo>
                  <a:lnTo>
                    <a:pt x="3239" y="3751"/>
                  </a:lnTo>
                  <a:cubicBezTo>
                    <a:pt x="3156" y="3728"/>
                    <a:pt x="3120" y="3644"/>
                    <a:pt x="3120" y="3573"/>
                  </a:cubicBezTo>
                  <a:lnTo>
                    <a:pt x="3120" y="3156"/>
                  </a:lnTo>
                  <a:cubicBezTo>
                    <a:pt x="3144" y="3132"/>
                    <a:pt x="3191" y="3096"/>
                    <a:pt x="3215" y="3061"/>
                  </a:cubicBezTo>
                  <a:cubicBezTo>
                    <a:pt x="3489" y="2799"/>
                    <a:pt x="3632" y="2454"/>
                    <a:pt x="3632" y="2073"/>
                  </a:cubicBezTo>
                  <a:lnTo>
                    <a:pt x="3632" y="1751"/>
                  </a:lnTo>
                  <a:lnTo>
                    <a:pt x="3680" y="1668"/>
                  </a:lnTo>
                  <a:cubicBezTo>
                    <a:pt x="3775" y="1501"/>
                    <a:pt x="3811" y="1311"/>
                    <a:pt x="3811" y="1132"/>
                  </a:cubicBezTo>
                  <a:lnTo>
                    <a:pt x="3811" y="168"/>
                  </a:lnTo>
                  <a:cubicBezTo>
                    <a:pt x="3811" y="72"/>
                    <a:pt x="3739" y="1"/>
                    <a:pt x="36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3473813" y="2287058"/>
              <a:ext cx="10631" cy="38291"/>
            </a:xfrm>
            <a:custGeom>
              <a:avLst/>
              <a:gdLst/>
              <a:ahLst/>
              <a:cxnLst/>
              <a:rect l="l" t="t" r="r" b="b"/>
              <a:pathLst>
                <a:path w="334" h="120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048"/>
                  </a:lnTo>
                  <a:cubicBezTo>
                    <a:pt x="1" y="1131"/>
                    <a:pt x="72" y="1203"/>
                    <a:pt x="167" y="1203"/>
                  </a:cubicBezTo>
                  <a:cubicBezTo>
                    <a:pt x="251" y="1203"/>
                    <a:pt x="334" y="1131"/>
                    <a:pt x="334" y="1048"/>
                  </a:cubicBezTo>
                  <a:lnTo>
                    <a:pt x="334" y="155"/>
                  </a:lnTo>
                  <a:cubicBezTo>
                    <a:pt x="334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2"/>
            <p:cNvSpPr/>
            <p:nvPr/>
          </p:nvSpPr>
          <p:spPr>
            <a:xfrm>
              <a:off x="3551128" y="2287058"/>
              <a:ext cx="10249" cy="38291"/>
            </a:xfrm>
            <a:custGeom>
              <a:avLst/>
              <a:gdLst/>
              <a:ahLst/>
              <a:cxnLst/>
              <a:rect l="l" t="t" r="r" b="b"/>
              <a:pathLst>
                <a:path w="322" h="120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1048"/>
                  </a:lnTo>
                  <a:cubicBezTo>
                    <a:pt x="0" y="1131"/>
                    <a:pt x="72" y="1203"/>
                    <a:pt x="167" y="1203"/>
                  </a:cubicBezTo>
                  <a:cubicBezTo>
                    <a:pt x="250" y="1203"/>
                    <a:pt x="322" y="1131"/>
                    <a:pt x="322" y="1048"/>
                  </a:cubicBezTo>
                  <a:lnTo>
                    <a:pt x="322" y="155"/>
                  </a:lnTo>
                  <a:cubicBezTo>
                    <a:pt x="322" y="60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2"/>
            <p:cNvSpPr/>
            <p:nvPr/>
          </p:nvSpPr>
          <p:spPr>
            <a:xfrm>
              <a:off x="3290377" y="1970604"/>
              <a:ext cx="221378" cy="185346"/>
            </a:xfrm>
            <a:custGeom>
              <a:avLst/>
              <a:gdLst/>
              <a:ahLst/>
              <a:cxnLst/>
              <a:rect l="l" t="t" r="r" b="b"/>
              <a:pathLst>
                <a:path w="6955" h="5823" extrusionOk="0">
                  <a:moveTo>
                    <a:pt x="2406" y="4168"/>
                  </a:moveTo>
                  <a:lnTo>
                    <a:pt x="2311" y="4537"/>
                  </a:lnTo>
                  <a:lnTo>
                    <a:pt x="2085" y="4537"/>
                  </a:lnTo>
                  <a:cubicBezTo>
                    <a:pt x="1894" y="4537"/>
                    <a:pt x="1727" y="4382"/>
                    <a:pt x="1727" y="4180"/>
                  </a:cubicBezTo>
                  <a:lnTo>
                    <a:pt x="1727" y="4168"/>
                  </a:lnTo>
                  <a:close/>
                  <a:moveTo>
                    <a:pt x="5573" y="358"/>
                  </a:moveTo>
                  <a:cubicBezTo>
                    <a:pt x="5764" y="358"/>
                    <a:pt x="5930" y="525"/>
                    <a:pt x="5930" y="715"/>
                  </a:cubicBezTo>
                  <a:lnTo>
                    <a:pt x="5930" y="3501"/>
                  </a:lnTo>
                  <a:cubicBezTo>
                    <a:pt x="5930" y="3692"/>
                    <a:pt x="5764" y="3858"/>
                    <a:pt x="5573" y="3858"/>
                  </a:cubicBezTo>
                  <a:lnTo>
                    <a:pt x="4168" y="3858"/>
                  </a:lnTo>
                  <a:cubicBezTo>
                    <a:pt x="4144" y="3858"/>
                    <a:pt x="4097" y="3870"/>
                    <a:pt x="4085" y="3882"/>
                  </a:cubicBezTo>
                  <a:lnTo>
                    <a:pt x="2537" y="5001"/>
                  </a:lnTo>
                  <a:lnTo>
                    <a:pt x="2537" y="5001"/>
                  </a:lnTo>
                  <a:lnTo>
                    <a:pt x="2775" y="4049"/>
                  </a:lnTo>
                  <a:cubicBezTo>
                    <a:pt x="2787" y="4001"/>
                    <a:pt x="2775" y="3942"/>
                    <a:pt x="2739" y="3918"/>
                  </a:cubicBezTo>
                  <a:cubicBezTo>
                    <a:pt x="2716" y="3870"/>
                    <a:pt x="2668" y="3858"/>
                    <a:pt x="2608" y="3858"/>
                  </a:cubicBezTo>
                  <a:lnTo>
                    <a:pt x="692" y="3858"/>
                  </a:lnTo>
                  <a:cubicBezTo>
                    <a:pt x="501" y="3858"/>
                    <a:pt x="334" y="3692"/>
                    <a:pt x="334" y="3501"/>
                  </a:cubicBezTo>
                  <a:lnTo>
                    <a:pt x="334" y="715"/>
                  </a:lnTo>
                  <a:cubicBezTo>
                    <a:pt x="334" y="525"/>
                    <a:pt x="501" y="358"/>
                    <a:pt x="692" y="358"/>
                  </a:cubicBezTo>
                  <a:close/>
                  <a:moveTo>
                    <a:pt x="6287" y="1025"/>
                  </a:moveTo>
                  <a:cubicBezTo>
                    <a:pt x="6478" y="1025"/>
                    <a:pt x="6645" y="1191"/>
                    <a:pt x="6645" y="1382"/>
                  </a:cubicBezTo>
                  <a:lnTo>
                    <a:pt x="6645" y="4180"/>
                  </a:lnTo>
                  <a:lnTo>
                    <a:pt x="6633" y="4180"/>
                  </a:lnTo>
                  <a:cubicBezTo>
                    <a:pt x="6633" y="4382"/>
                    <a:pt x="6466" y="4537"/>
                    <a:pt x="6276" y="4537"/>
                  </a:cubicBezTo>
                  <a:lnTo>
                    <a:pt x="4871" y="4537"/>
                  </a:lnTo>
                  <a:cubicBezTo>
                    <a:pt x="4823" y="4537"/>
                    <a:pt x="4787" y="4561"/>
                    <a:pt x="4752" y="4597"/>
                  </a:cubicBezTo>
                  <a:cubicBezTo>
                    <a:pt x="4728" y="4632"/>
                    <a:pt x="4704" y="4692"/>
                    <a:pt x="4728" y="4727"/>
                  </a:cubicBezTo>
                  <a:lnTo>
                    <a:pt x="4847" y="5406"/>
                  </a:lnTo>
                  <a:lnTo>
                    <a:pt x="4847" y="5406"/>
                  </a:lnTo>
                  <a:lnTo>
                    <a:pt x="3656" y="4597"/>
                  </a:lnTo>
                  <a:lnTo>
                    <a:pt x="4251" y="4168"/>
                  </a:lnTo>
                  <a:lnTo>
                    <a:pt x="5585" y="4168"/>
                  </a:lnTo>
                  <a:cubicBezTo>
                    <a:pt x="5954" y="4168"/>
                    <a:pt x="6276" y="3858"/>
                    <a:pt x="6276" y="3489"/>
                  </a:cubicBezTo>
                  <a:lnTo>
                    <a:pt x="6276" y="1025"/>
                  </a:lnTo>
                  <a:close/>
                  <a:moveTo>
                    <a:pt x="692" y="1"/>
                  </a:moveTo>
                  <a:cubicBezTo>
                    <a:pt x="322" y="1"/>
                    <a:pt x="1" y="310"/>
                    <a:pt x="1" y="691"/>
                  </a:cubicBezTo>
                  <a:lnTo>
                    <a:pt x="1" y="3465"/>
                  </a:lnTo>
                  <a:cubicBezTo>
                    <a:pt x="1" y="3846"/>
                    <a:pt x="322" y="4156"/>
                    <a:pt x="692" y="4156"/>
                  </a:cubicBezTo>
                  <a:lnTo>
                    <a:pt x="1406" y="4156"/>
                  </a:lnTo>
                  <a:lnTo>
                    <a:pt x="1406" y="4168"/>
                  </a:lnTo>
                  <a:cubicBezTo>
                    <a:pt x="1406" y="4537"/>
                    <a:pt x="1715" y="4858"/>
                    <a:pt x="2085" y="4858"/>
                  </a:cubicBezTo>
                  <a:lnTo>
                    <a:pt x="2227" y="4858"/>
                  </a:lnTo>
                  <a:lnTo>
                    <a:pt x="2168" y="5120"/>
                  </a:lnTo>
                  <a:cubicBezTo>
                    <a:pt x="2132" y="5228"/>
                    <a:pt x="2180" y="5335"/>
                    <a:pt x="2263" y="5394"/>
                  </a:cubicBezTo>
                  <a:cubicBezTo>
                    <a:pt x="2311" y="5418"/>
                    <a:pt x="2358" y="5430"/>
                    <a:pt x="2406" y="5430"/>
                  </a:cubicBezTo>
                  <a:cubicBezTo>
                    <a:pt x="2442" y="5430"/>
                    <a:pt x="2501" y="5418"/>
                    <a:pt x="2549" y="5394"/>
                  </a:cubicBezTo>
                  <a:lnTo>
                    <a:pt x="3263" y="4870"/>
                  </a:lnTo>
                  <a:lnTo>
                    <a:pt x="3430" y="4870"/>
                  </a:lnTo>
                  <a:lnTo>
                    <a:pt x="4787" y="5775"/>
                  </a:lnTo>
                  <a:cubicBezTo>
                    <a:pt x="4823" y="5811"/>
                    <a:pt x="4871" y="5823"/>
                    <a:pt x="4918" y="5823"/>
                  </a:cubicBezTo>
                  <a:cubicBezTo>
                    <a:pt x="4954" y="5823"/>
                    <a:pt x="5002" y="5811"/>
                    <a:pt x="5049" y="5775"/>
                  </a:cubicBezTo>
                  <a:cubicBezTo>
                    <a:pt x="5144" y="5716"/>
                    <a:pt x="5180" y="5632"/>
                    <a:pt x="5156" y="5525"/>
                  </a:cubicBezTo>
                  <a:lnTo>
                    <a:pt x="5049" y="4870"/>
                  </a:lnTo>
                  <a:lnTo>
                    <a:pt x="6252" y="4870"/>
                  </a:lnTo>
                  <a:cubicBezTo>
                    <a:pt x="6633" y="4870"/>
                    <a:pt x="6942" y="4561"/>
                    <a:pt x="6942" y="4180"/>
                  </a:cubicBezTo>
                  <a:lnTo>
                    <a:pt x="6942" y="1406"/>
                  </a:lnTo>
                  <a:cubicBezTo>
                    <a:pt x="6954" y="1013"/>
                    <a:pt x="6645" y="703"/>
                    <a:pt x="6276" y="703"/>
                  </a:cubicBezTo>
                  <a:cubicBezTo>
                    <a:pt x="6252" y="310"/>
                    <a:pt x="5954" y="1"/>
                    <a:pt x="557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2"/>
            <p:cNvSpPr/>
            <p:nvPr/>
          </p:nvSpPr>
          <p:spPr>
            <a:xfrm>
              <a:off x="3329432" y="2004344"/>
              <a:ext cx="26928" cy="10249"/>
            </a:xfrm>
            <a:custGeom>
              <a:avLst/>
              <a:gdLst/>
              <a:ahLst/>
              <a:cxnLst/>
              <a:rect l="l" t="t" r="r" b="b"/>
              <a:pathLst>
                <a:path w="84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679" y="322"/>
                  </a:lnTo>
                  <a:cubicBezTo>
                    <a:pt x="774" y="322"/>
                    <a:pt x="846" y="250"/>
                    <a:pt x="846" y="167"/>
                  </a:cubicBezTo>
                  <a:cubicBezTo>
                    <a:pt x="846" y="72"/>
                    <a:pt x="774" y="0"/>
                    <a:pt x="6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2"/>
            <p:cNvSpPr/>
            <p:nvPr/>
          </p:nvSpPr>
          <p:spPr>
            <a:xfrm>
              <a:off x="3368074" y="2004344"/>
              <a:ext cx="82663" cy="10249"/>
            </a:xfrm>
            <a:custGeom>
              <a:avLst/>
              <a:gdLst/>
              <a:ahLst/>
              <a:cxnLst/>
              <a:rect l="l" t="t" r="r" b="b"/>
              <a:pathLst>
                <a:path w="2597" h="3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2430" y="322"/>
                  </a:lnTo>
                  <a:cubicBezTo>
                    <a:pt x="2525" y="322"/>
                    <a:pt x="2596" y="250"/>
                    <a:pt x="2596" y="167"/>
                  </a:cubicBezTo>
                  <a:cubicBezTo>
                    <a:pt x="2596" y="72"/>
                    <a:pt x="2525" y="0"/>
                    <a:pt x="24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2"/>
            <p:cNvSpPr/>
            <p:nvPr/>
          </p:nvSpPr>
          <p:spPr>
            <a:xfrm>
              <a:off x="3329432" y="2031622"/>
              <a:ext cx="121304" cy="10631"/>
            </a:xfrm>
            <a:custGeom>
              <a:avLst/>
              <a:gdLst/>
              <a:ahLst/>
              <a:cxnLst/>
              <a:rect l="l" t="t" r="r" b="b"/>
              <a:pathLst>
                <a:path w="3811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3644" y="334"/>
                  </a:lnTo>
                  <a:cubicBezTo>
                    <a:pt x="3739" y="334"/>
                    <a:pt x="3810" y="263"/>
                    <a:pt x="3810" y="167"/>
                  </a:cubicBezTo>
                  <a:cubicBezTo>
                    <a:pt x="3810" y="84"/>
                    <a:pt x="3739" y="1"/>
                    <a:pt x="36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2"/>
            <p:cNvSpPr/>
            <p:nvPr/>
          </p:nvSpPr>
          <p:spPr>
            <a:xfrm>
              <a:off x="3329432" y="2059664"/>
              <a:ext cx="82249" cy="10663"/>
            </a:xfrm>
            <a:custGeom>
              <a:avLst/>
              <a:gdLst/>
              <a:ahLst/>
              <a:cxnLst/>
              <a:rect l="l" t="t" r="r" b="b"/>
              <a:pathLst>
                <a:path w="2584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2429" y="334"/>
                  </a:lnTo>
                  <a:cubicBezTo>
                    <a:pt x="2513" y="334"/>
                    <a:pt x="2584" y="251"/>
                    <a:pt x="2584" y="167"/>
                  </a:cubicBezTo>
                  <a:cubicBezTo>
                    <a:pt x="2584" y="72"/>
                    <a:pt x="2513" y="1"/>
                    <a:pt x="24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2"/>
            <p:cNvSpPr/>
            <p:nvPr/>
          </p:nvSpPr>
          <p:spPr>
            <a:xfrm>
              <a:off x="3423777" y="2059664"/>
              <a:ext cx="26960" cy="10663"/>
            </a:xfrm>
            <a:custGeom>
              <a:avLst/>
              <a:gdLst/>
              <a:ahLst/>
              <a:cxnLst/>
              <a:rect l="l" t="t" r="r" b="b"/>
              <a:pathLst>
                <a:path w="847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680" y="334"/>
                  </a:lnTo>
                  <a:cubicBezTo>
                    <a:pt x="775" y="334"/>
                    <a:pt x="846" y="251"/>
                    <a:pt x="846" y="167"/>
                  </a:cubicBezTo>
                  <a:cubicBezTo>
                    <a:pt x="846" y="72"/>
                    <a:pt x="775" y="1"/>
                    <a:pt x="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43"/>
          <p:cNvSpPr/>
          <p:nvPr/>
        </p:nvSpPr>
        <p:spPr>
          <a:xfrm>
            <a:off x="1373875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8" name="Google Shape;1178;p43"/>
          <p:cNvSpPr/>
          <p:nvPr/>
        </p:nvSpPr>
        <p:spPr>
          <a:xfrm>
            <a:off x="3254237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9" name="Google Shape;1179;p43"/>
          <p:cNvSpPr/>
          <p:nvPr/>
        </p:nvSpPr>
        <p:spPr>
          <a:xfrm>
            <a:off x="5134600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0" name="Google Shape;1180;p43"/>
          <p:cNvSpPr/>
          <p:nvPr/>
        </p:nvSpPr>
        <p:spPr>
          <a:xfrm>
            <a:off x="7014962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1" name="Google Shape;1181;p43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Work styles</a:t>
            </a:r>
            <a:endParaRPr lang="en-US"/>
          </a:p>
        </p:txBody>
      </p:sp>
      <p:sp>
        <p:nvSpPr>
          <p:cNvPr id="1182" name="Google Shape;1182;p43"/>
          <p:cNvSpPr txBox="1"/>
          <p:nvPr/>
        </p:nvSpPr>
        <p:spPr>
          <a:xfrm flipH="1">
            <a:off x="884125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Dependability</a:t>
            </a:r>
            <a:endParaRPr lang="en-US"/>
          </a:p>
        </p:txBody>
      </p:sp>
      <p:sp>
        <p:nvSpPr>
          <p:cNvPr id="1183" name="Google Shape;1183;p43"/>
          <p:cNvSpPr txBox="1"/>
          <p:nvPr/>
        </p:nvSpPr>
        <p:spPr>
          <a:xfrm flipH="1">
            <a:off x="886828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work style here.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184" name="Google Shape;1184;p43"/>
          <p:cNvSpPr txBox="1"/>
          <p:nvPr/>
        </p:nvSpPr>
        <p:spPr>
          <a:xfrm flipH="1">
            <a:off x="2764487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Teamwork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85" name="Google Shape;1185;p43"/>
          <p:cNvSpPr txBox="1"/>
          <p:nvPr/>
        </p:nvSpPr>
        <p:spPr>
          <a:xfrm flipH="1">
            <a:off x="2764493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work style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186" name="Google Shape;1186;p43"/>
          <p:cNvSpPr txBox="1"/>
          <p:nvPr/>
        </p:nvSpPr>
        <p:spPr>
          <a:xfrm flipH="1">
            <a:off x="4644850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initiative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87" name="Google Shape;1187;p43"/>
          <p:cNvSpPr txBox="1"/>
          <p:nvPr/>
        </p:nvSpPr>
        <p:spPr>
          <a:xfrm flipH="1">
            <a:off x="4644859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work style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188" name="Google Shape;1188;p43"/>
          <p:cNvSpPr txBox="1"/>
          <p:nvPr/>
        </p:nvSpPr>
        <p:spPr>
          <a:xfrm flipH="1">
            <a:off x="6525212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cooperation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89" name="Google Shape;1189;p43"/>
          <p:cNvSpPr txBox="1"/>
          <p:nvPr/>
        </p:nvSpPr>
        <p:spPr>
          <a:xfrm flipH="1">
            <a:off x="6527925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ea typeface="Albert Sans"/>
                <a:sym typeface="Albert Sans"/>
              </a:rPr>
              <a:t>Describe the work style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190" name="Google Shape;1190;p43"/>
          <p:cNvSpPr txBox="1"/>
          <p:nvPr/>
        </p:nvSpPr>
        <p:spPr>
          <a:xfrm flipH="1">
            <a:off x="2993524" y="1433325"/>
            <a:ext cx="3156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lnSpc>
                <a:spcPct val="114999"/>
              </a:lnSpc>
              <a:spcAft>
                <a:spcPts val="1200"/>
              </a:spcAft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Work styles</a:t>
            </a:r>
            <a:endParaRPr lang="en-US"/>
          </a:p>
        </p:txBody>
      </p:sp>
      <p:cxnSp>
        <p:nvCxnSpPr>
          <p:cNvPr id="1191" name="Google Shape;1191;p43"/>
          <p:cNvCxnSpPr>
            <a:stCxn id="1190" idx="2"/>
            <a:endCxn id="1177" idx="0"/>
          </p:cNvCxnSpPr>
          <p:nvPr/>
        </p:nvCxnSpPr>
        <p:spPr>
          <a:xfrm rot="5400000">
            <a:off x="2952274" y="747825"/>
            <a:ext cx="418800" cy="28206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2" name="Google Shape;1192;p43"/>
          <p:cNvCxnSpPr>
            <a:stCxn id="1190" idx="2"/>
            <a:endCxn id="1178" idx="0"/>
          </p:cNvCxnSpPr>
          <p:nvPr/>
        </p:nvCxnSpPr>
        <p:spPr>
          <a:xfrm rot="5400000">
            <a:off x="3892474" y="1688025"/>
            <a:ext cx="418800" cy="9402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3" name="Google Shape;1193;p43"/>
          <p:cNvCxnSpPr>
            <a:stCxn id="1190" idx="2"/>
            <a:endCxn id="1179" idx="0"/>
          </p:cNvCxnSpPr>
          <p:nvPr/>
        </p:nvCxnSpPr>
        <p:spPr>
          <a:xfrm rot="-5400000" flipH="1">
            <a:off x="4832674" y="1688025"/>
            <a:ext cx="418800" cy="9402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4" name="Google Shape;1194;p43"/>
          <p:cNvCxnSpPr>
            <a:stCxn id="1190" idx="2"/>
            <a:endCxn id="1180" idx="0"/>
          </p:cNvCxnSpPr>
          <p:nvPr/>
        </p:nvCxnSpPr>
        <p:spPr>
          <a:xfrm rot="-5400000" flipH="1">
            <a:off x="5772874" y="747825"/>
            <a:ext cx="418800" cy="28206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95" name="Google Shape;1195;p43"/>
          <p:cNvGrpSpPr/>
          <p:nvPr/>
        </p:nvGrpSpPr>
        <p:grpSpPr>
          <a:xfrm>
            <a:off x="7228953" y="2583948"/>
            <a:ext cx="327091" cy="322508"/>
            <a:chOff x="5352728" y="1990239"/>
            <a:chExt cx="327091" cy="322508"/>
          </a:xfrm>
        </p:grpSpPr>
        <p:sp>
          <p:nvSpPr>
            <p:cNvPr id="1196" name="Google Shape;1196;p43"/>
            <p:cNvSpPr/>
            <p:nvPr/>
          </p:nvSpPr>
          <p:spPr>
            <a:xfrm>
              <a:off x="5575935" y="2093297"/>
              <a:ext cx="103885" cy="217923"/>
            </a:xfrm>
            <a:custGeom>
              <a:avLst/>
              <a:gdLst/>
              <a:ahLst/>
              <a:cxnLst/>
              <a:rect l="l" t="t" r="r" b="b"/>
              <a:pathLst>
                <a:path w="3264" h="6847" extrusionOk="0">
                  <a:moveTo>
                    <a:pt x="1084" y="322"/>
                  </a:moveTo>
                  <a:cubicBezTo>
                    <a:pt x="1144" y="322"/>
                    <a:pt x="1203" y="358"/>
                    <a:pt x="1203" y="441"/>
                  </a:cubicBezTo>
                  <a:lnTo>
                    <a:pt x="1203" y="513"/>
                  </a:lnTo>
                  <a:lnTo>
                    <a:pt x="1203" y="1061"/>
                  </a:lnTo>
                  <a:cubicBezTo>
                    <a:pt x="1203" y="1156"/>
                    <a:pt x="1275" y="1227"/>
                    <a:pt x="1370" y="1227"/>
                  </a:cubicBezTo>
                  <a:cubicBezTo>
                    <a:pt x="1453" y="1227"/>
                    <a:pt x="1537" y="1156"/>
                    <a:pt x="1537" y="1061"/>
                  </a:cubicBezTo>
                  <a:lnTo>
                    <a:pt x="1537" y="537"/>
                  </a:lnTo>
                  <a:cubicBezTo>
                    <a:pt x="1549" y="513"/>
                    <a:pt x="1596" y="477"/>
                    <a:pt x="1632" y="477"/>
                  </a:cubicBezTo>
                  <a:lnTo>
                    <a:pt x="1656" y="477"/>
                  </a:lnTo>
                  <a:cubicBezTo>
                    <a:pt x="1715" y="477"/>
                    <a:pt x="1775" y="525"/>
                    <a:pt x="1775" y="596"/>
                  </a:cubicBezTo>
                  <a:lnTo>
                    <a:pt x="1775" y="632"/>
                  </a:lnTo>
                  <a:lnTo>
                    <a:pt x="1775" y="1061"/>
                  </a:lnTo>
                  <a:cubicBezTo>
                    <a:pt x="1775" y="1156"/>
                    <a:pt x="1846" y="1227"/>
                    <a:pt x="1930" y="1227"/>
                  </a:cubicBezTo>
                  <a:cubicBezTo>
                    <a:pt x="2025" y="1227"/>
                    <a:pt x="2096" y="1156"/>
                    <a:pt x="2096" y="1061"/>
                  </a:cubicBezTo>
                  <a:lnTo>
                    <a:pt x="2096" y="656"/>
                  </a:lnTo>
                  <a:cubicBezTo>
                    <a:pt x="2108" y="620"/>
                    <a:pt x="2156" y="596"/>
                    <a:pt x="2203" y="596"/>
                  </a:cubicBezTo>
                  <a:lnTo>
                    <a:pt x="2215" y="596"/>
                  </a:lnTo>
                  <a:cubicBezTo>
                    <a:pt x="2275" y="596"/>
                    <a:pt x="2334" y="644"/>
                    <a:pt x="2334" y="715"/>
                  </a:cubicBezTo>
                  <a:lnTo>
                    <a:pt x="2334" y="822"/>
                  </a:lnTo>
                  <a:lnTo>
                    <a:pt x="2334" y="1156"/>
                  </a:lnTo>
                  <a:cubicBezTo>
                    <a:pt x="2334" y="1239"/>
                    <a:pt x="2406" y="1311"/>
                    <a:pt x="2501" y="1311"/>
                  </a:cubicBezTo>
                  <a:cubicBezTo>
                    <a:pt x="2584" y="1311"/>
                    <a:pt x="2668" y="1239"/>
                    <a:pt x="2668" y="1156"/>
                  </a:cubicBezTo>
                  <a:lnTo>
                    <a:pt x="2668" y="822"/>
                  </a:lnTo>
                  <a:cubicBezTo>
                    <a:pt x="2668" y="763"/>
                    <a:pt x="2703" y="703"/>
                    <a:pt x="2787" y="703"/>
                  </a:cubicBezTo>
                  <a:lnTo>
                    <a:pt x="2799" y="703"/>
                  </a:lnTo>
                  <a:cubicBezTo>
                    <a:pt x="2858" y="703"/>
                    <a:pt x="2918" y="751"/>
                    <a:pt x="2918" y="822"/>
                  </a:cubicBezTo>
                  <a:lnTo>
                    <a:pt x="2918" y="1584"/>
                  </a:lnTo>
                  <a:lnTo>
                    <a:pt x="2918" y="1596"/>
                  </a:lnTo>
                  <a:cubicBezTo>
                    <a:pt x="2930" y="1787"/>
                    <a:pt x="2918" y="2346"/>
                    <a:pt x="2632" y="2596"/>
                  </a:cubicBezTo>
                  <a:cubicBezTo>
                    <a:pt x="2608" y="2620"/>
                    <a:pt x="2572" y="2668"/>
                    <a:pt x="2572" y="2715"/>
                  </a:cubicBezTo>
                  <a:lnTo>
                    <a:pt x="2572" y="3216"/>
                  </a:lnTo>
                  <a:lnTo>
                    <a:pt x="1025" y="3216"/>
                  </a:lnTo>
                  <a:lnTo>
                    <a:pt x="1025" y="2858"/>
                  </a:lnTo>
                  <a:cubicBezTo>
                    <a:pt x="1025" y="2823"/>
                    <a:pt x="1001" y="2763"/>
                    <a:pt x="965" y="2727"/>
                  </a:cubicBezTo>
                  <a:cubicBezTo>
                    <a:pt x="929" y="2727"/>
                    <a:pt x="394" y="2311"/>
                    <a:pt x="358" y="1870"/>
                  </a:cubicBezTo>
                  <a:cubicBezTo>
                    <a:pt x="346" y="1608"/>
                    <a:pt x="334" y="1287"/>
                    <a:pt x="417" y="1215"/>
                  </a:cubicBezTo>
                  <a:cubicBezTo>
                    <a:pt x="453" y="1189"/>
                    <a:pt x="496" y="1175"/>
                    <a:pt x="560" y="1175"/>
                  </a:cubicBezTo>
                  <a:cubicBezTo>
                    <a:pt x="581" y="1175"/>
                    <a:pt x="605" y="1177"/>
                    <a:pt x="632" y="1180"/>
                  </a:cubicBezTo>
                  <a:lnTo>
                    <a:pt x="632" y="1406"/>
                  </a:lnTo>
                  <a:cubicBezTo>
                    <a:pt x="632" y="1489"/>
                    <a:pt x="703" y="1572"/>
                    <a:pt x="787" y="1572"/>
                  </a:cubicBezTo>
                  <a:cubicBezTo>
                    <a:pt x="882" y="1572"/>
                    <a:pt x="953" y="1489"/>
                    <a:pt x="953" y="1406"/>
                  </a:cubicBezTo>
                  <a:lnTo>
                    <a:pt x="953" y="441"/>
                  </a:lnTo>
                  <a:cubicBezTo>
                    <a:pt x="953" y="382"/>
                    <a:pt x="1001" y="322"/>
                    <a:pt x="1072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70"/>
                  </a:moveTo>
                  <a:lnTo>
                    <a:pt x="2799" y="6525"/>
                  </a:lnTo>
                  <a:lnTo>
                    <a:pt x="751" y="6525"/>
                  </a:lnTo>
                  <a:lnTo>
                    <a:pt x="751" y="4370"/>
                  </a:lnTo>
                  <a:close/>
                  <a:moveTo>
                    <a:pt x="1072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1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8" y="1882"/>
                  </a:cubicBezTo>
                  <a:cubicBezTo>
                    <a:pt x="72" y="2370"/>
                    <a:pt x="525" y="2787"/>
                    <a:pt x="679" y="2930"/>
                  </a:cubicBezTo>
                  <a:lnTo>
                    <a:pt x="679" y="3216"/>
                  </a:lnTo>
                  <a:lnTo>
                    <a:pt x="596" y="3216"/>
                  </a:lnTo>
                  <a:cubicBezTo>
                    <a:pt x="513" y="3216"/>
                    <a:pt x="429" y="3287"/>
                    <a:pt x="429" y="3382"/>
                  </a:cubicBezTo>
                  <a:lnTo>
                    <a:pt x="429" y="4216"/>
                  </a:lnTo>
                  <a:lnTo>
                    <a:pt x="429" y="6692"/>
                  </a:lnTo>
                  <a:cubicBezTo>
                    <a:pt x="429" y="6775"/>
                    <a:pt x="513" y="6847"/>
                    <a:pt x="596" y="6847"/>
                  </a:cubicBezTo>
                  <a:lnTo>
                    <a:pt x="2977" y="6847"/>
                  </a:lnTo>
                  <a:cubicBezTo>
                    <a:pt x="3061" y="6847"/>
                    <a:pt x="3144" y="6775"/>
                    <a:pt x="3144" y="6692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20" y="3275"/>
                    <a:pt x="3049" y="3204"/>
                    <a:pt x="2965" y="3204"/>
                  </a:cubicBezTo>
                  <a:lnTo>
                    <a:pt x="2858" y="3204"/>
                  </a:lnTo>
                  <a:lnTo>
                    <a:pt x="2858" y="2763"/>
                  </a:lnTo>
                  <a:cubicBezTo>
                    <a:pt x="3263" y="2358"/>
                    <a:pt x="3215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63" y="382"/>
                  </a:cubicBezTo>
                  <a:lnTo>
                    <a:pt x="2751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65" y="334"/>
                    <a:pt x="2334" y="275"/>
                    <a:pt x="2203" y="275"/>
                  </a:cubicBezTo>
                  <a:lnTo>
                    <a:pt x="2191" y="275"/>
                  </a:lnTo>
                  <a:cubicBezTo>
                    <a:pt x="2120" y="275"/>
                    <a:pt x="2037" y="287"/>
                    <a:pt x="1977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32" y="168"/>
                  </a:lnTo>
                  <a:cubicBezTo>
                    <a:pt x="1572" y="168"/>
                    <a:pt x="1525" y="179"/>
                    <a:pt x="1453" y="203"/>
                  </a:cubicBezTo>
                  <a:cubicBezTo>
                    <a:pt x="1382" y="84"/>
                    <a:pt x="1251" y="1"/>
                    <a:pt x="10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3"/>
            <p:cNvSpPr/>
            <p:nvPr/>
          </p:nvSpPr>
          <p:spPr>
            <a:xfrm>
              <a:off x="5426250" y="1990239"/>
              <a:ext cx="191029" cy="322508"/>
            </a:xfrm>
            <a:custGeom>
              <a:avLst/>
              <a:gdLst/>
              <a:ahLst/>
              <a:cxnLst/>
              <a:rect l="l" t="t" r="r" b="b"/>
              <a:pathLst>
                <a:path w="6002" h="10133" extrusionOk="0">
                  <a:moveTo>
                    <a:pt x="584" y="298"/>
                  </a:moveTo>
                  <a:lnTo>
                    <a:pt x="977" y="322"/>
                  </a:lnTo>
                  <a:lnTo>
                    <a:pt x="870" y="584"/>
                  </a:lnTo>
                  <a:lnTo>
                    <a:pt x="584" y="298"/>
                  </a:lnTo>
                  <a:close/>
                  <a:moveTo>
                    <a:pt x="1299" y="381"/>
                  </a:moveTo>
                  <a:lnTo>
                    <a:pt x="2322" y="810"/>
                  </a:lnTo>
                  <a:lnTo>
                    <a:pt x="2203" y="1239"/>
                  </a:lnTo>
                  <a:lnTo>
                    <a:pt x="1120" y="774"/>
                  </a:lnTo>
                  <a:lnTo>
                    <a:pt x="1299" y="381"/>
                  </a:lnTo>
                  <a:close/>
                  <a:moveTo>
                    <a:pt x="4739" y="1834"/>
                  </a:moveTo>
                  <a:lnTo>
                    <a:pt x="5097" y="1977"/>
                  </a:lnTo>
                  <a:lnTo>
                    <a:pt x="4918" y="2382"/>
                  </a:lnTo>
                  <a:lnTo>
                    <a:pt x="4620" y="2263"/>
                  </a:lnTo>
                  <a:cubicBezTo>
                    <a:pt x="4632" y="2251"/>
                    <a:pt x="4632" y="2227"/>
                    <a:pt x="4632" y="2227"/>
                  </a:cubicBezTo>
                  <a:lnTo>
                    <a:pt x="4739" y="1834"/>
                  </a:lnTo>
                  <a:close/>
                  <a:moveTo>
                    <a:pt x="5406" y="2108"/>
                  </a:moveTo>
                  <a:lnTo>
                    <a:pt x="5585" y="2191"/>
                  </a:lnTo>
                  <a:cubicBezTo>
                    <a:pt x="5609" y="2203"/>
                    <a:pt x="5632" y="2215"/>
                    <a:pt x="5644" y="2251"/>
                  </a:cubicBezTo>
                  <a:cubicBezTo>
                    <a:pt x="5656" y="2274"/>
                    <a:pt x="5656" y="2298"/>
                    <a:pt x="5644" y="2322"/>
                  </a:cubicBezTo>
                  <a:lnTo>
                    <a:pt x="5549" y="2524"/>
                  </a:lnTo>
                  <a:cubicBezTo>
                    <a:pt x="5537" y="2560"/>
                    <a:pt x="5525" y="2572"/>
                    <a:pt x="5490" y="2584"/>
                  </a:cubicBezTo>
                  <a:cubicBezTo>
                    <a:pt x="5478" y="2590"/>
                    <a:pt x="5463" y="2593"/>
                    <a:pt x="5449" y="2593"/>
                  </a:cubicBezTo>
                  <a:cubicBezTo>
                    <a:pt x="5436" y="2593"/>
                    <a:pt x="5424" y="2590"/>
                    <a:pt x="5418" y="2584"/>
                  </a:cubicBezTo>
                  <a:lnTo>
                    <a:pt x="5228" y="2513"/>
                  </a:lnTo>
                  <a:lnTo>
                    <a:pt x="5406" y="2108"/>
                  </a:lnTo>
                  <a:close/>
                  <a:moveTo>
                    <a:pt x="2906" y="405"/>
                  </a:moveTo>
                  <a:cubicBezTo>
                    <a:pt x="2930" y="405"/>
                    <a:pt x="2965" y="429"/>
                    <a:pt x="2977" y="441"/>
                  </a:cubicBezTo>
                  <a:cubicBezTo>
                    <a:pt x="2989" y="477"/>
                    <a:pt x="2989" y="500"/>
                    <a:pt x="2989" y="536"/>
                  </a:cubicBezTo>
                  <a:lnTo>
                    <a:pt x="2977" y="608"/>
                  </a:lnTo>
                  <a:lnTo>
                    <a:pt x="2787" y="1262"/>
                  </a:lnTo>
                  <a:cubicBezTo>
                    <a:pt x="2751" y="1358"/>
                    <a:pt x="2811" y="1441"/>
                    <a:pt x="2882" y="1453"/>
                  </a:cubicBezTo>
                  <a:lnTo>
                    <a:pt x="2930" y="1453"/>
                  </a:lnTo>
                  <a:cubicBezTo>
                    <a:pt x="3001" y="1453"/>
                    <a:pt x="3061" y="1417"/>
                    <a:pt x="3084" y="1334"/>
                  </a:cubicBezTo>
                  <a:lnTo>
                    <a:pt x="3263" y="703"/>
                  </a:lnTo>
                  <a:cubicBezTo>
                    <a:pt x="3287" y="667"/>
                    <a:pt x="3335" y="655"/>
                    <a:pt x="3382" y="655"/>
                  </a:cubicBezTo>
                  <a:lnTo>
                    <a:pt x="3394" y="655"/>
                  </a:lnTo>
                  <a:cubicBezTo>
                    <a:pt x="3418" y="655"/>
                    <a:pt x="3454" y="679"/>
                    <a:pt x="3465" y="703"/>
                  </a:cubicBezTo>
                  <a:cubicBezTo>
                    <a:pt x="3477" y="727"/>
                    <a:pt x="3477" y="762"/>
                    <a:pt x="3477" y="786"/>
                  </a:cubicBezTo>
                  <a:lnTo>
                    <a:pt x="3323" y="1358"/>
                  </a:lnTo>
                  <a:cubicBezTo>
                    <a:pt x="3287" y="1441"/>
                    <a:pt x="3346" y="1536"/>
                    <a:pt x="3418" y="1548"/>
                  </a:cubicBezTo>
                  <a:lnTo>
                    <a:pt x="3465" y="1548"/>
                  </a:lnTo>
                  <a:cubicBezTo>
                    <a:pt x="3537" y="1548"/>
                    <a:pt x="3596" y="1501"/>
                    <a:pt x="3620" y="1429"/>
                  </a:cubicBezTo>
                  <a:lnTo>
                    <a:pt x="3763" y="905"/>
                  </a:lnTo>
                  <a:cubicBezTo>
                    <a:pt x="3794" y="885"/>
                    <a:pt x="3825" y="855"/>
                    <a:pt x="3863" y="855"/>
                  </a:cubicBezTo>
                  <a:cubicBezTo>
                    <a:pt x="3869" y="855"/>
                    <a:pt x="3876" y="856"/>
                    <a:pt x="3882" y="858"/>
                  </a:cubicBezTo>
                  <a:lnTo>
                    <a:pt x="3894" y="858"/>
                  </a:lnTo>
                  <a:cubicBezTo>
                    <a:pt x="3954" y="881"/>
                    <a:pt x="4001" y="941"/>
                    <a:pt x="3989" y="1000"/>
                  </a:cubicBezTo>
                  <a:lnTo>
                    <a:pt x="3954" y="1096"/>
                  </a:lnTo>
                  <a:lnTo>
                    <a:pt x="3823" y="1536"/>
                  </a:lnTo>
                  <a:cubicBezTo>
                    <a:pt x="3799" y="1620"/>
                    <a:pt x="3835" y="1703"/>
                    <a:pt x="3930" y="1739"/>
                  </a:cubicBezTo>
                  <a:lnTo>
                    <a:pt x="3977" y="1739"/>
                  </a:lnTo>
                  <a:cubicBezTo>
                    <a:pt x="4049" y="1739"/>
                    <a:pt x="4108" y="1691"/>
                    <a:pt x="4120" y="1620"/>
                  </a:cubicBezTo>
                  <a:lnTo>
                    <a:pt x="4251" y="1167"/>
                  </a:lnTo>
                  <a:cubicBezTo>
                    <a:pt x="4272" y="1115"/>
                    <a:pt x="4320" y="1082"/>
                    <a:pt x="4371" y="1082"/>
                  </a:cubicBezTo>
                  <a:cubicBezTo>
                    <a:pt x="4379" y="1082"/>
                    <a:pt x="4386" y="1082"/>
                    <a:pt x="4394" y="1084"/>
                  </a:cubicBezTo>
                  <a:lnTo>
                    <a:pt x="4406" y="1084"/>
                  </a:lnTo>
                  <a:cubicBezTo>
                    <a:pt x="4466" y="1096"/>
                    <a:pt x="4513" y="1155"/>
                    <a:pt x="4489" y="1215"/>
                  </a:cubicBezTo>
                  <a:lnTo>
                    <a:pt x="4251" y="2084"/>
                  </a:lnTo>
                  <a:lnTo>
                    <a:pt x="4251" y="2096"/>
                  </a:lnTo>
                  <a:cubicBezTo>
                    <a:pt x="4323" y="2191"/>
                    <a:pt x="4216" y="2870"/>
                    <a:pt x="3811" y="3084"/>
                  </a:cubicBezTo>
                  <a:cubicBezTo>
                    <a:pt x="3751" y="3108"/>
                    <a:pt x="3727" y="3167"/>
                    <a:pt x="3727" y="3227"/>
                  </a:cubicBezTo>
                  <a:lnTo>
                    <a:pt x="3727" y="3715"/>
                  </a:lnTo>
                  <a:lnTo>
                    <a:pt x="2192" y="3715"/>
                  </a:lnTo>
                  <a:lnTo>
                    <a:pt x="2192" y="2941"/>
                  </a:lnTo>
                  <a:cubicBezTo>
                    <a:pt x="2192" y="2905"/>
                    <a:pt x="2180" y="2870"/>
                    <a:pt x="2144" y="2846"/>
                  </a:cubicBezTo>
                  <a:cubicBezTo>
                    <a:pt x="2144" y="2846"/>
                    <a:pt x="1715" y="2310"/>
                    <a:pt x="1787" y="1870"/>
                  </a:cubicBezTo>
                  <a:cubicBezTo>
                    <a:pt x="1822" y="1739"/>
                    <a:pt x="1834" y="1572"/>
                    <a:pt x="1870" y="1453"/>
                  </a:cubicBezTo>
                  <a:lnTo>
                    <a:pt x="2168" y="1572"/>
                  </a:lnTo>
                  <a:cubicBezTo>
                    <a:pt x="2192" y="1620"/>
                    <a:pt x="2239" y="1667"/>
                    <a:pt x="2275" y="1679"/>
                  </a:cubicBezTo>
                  <a:cubicBezTo>
                    <a:pt x="2294" y="1686"/>
                    <a:pt x="2312" y="1690"/>
                    <a:pt x="2330" y="1690"/>
                  </a:cubicBezTo>
                  <a:cubicBezTo>
                    <a:pt x="2401" y="1690"/>
                    <a:pt x="2456" y="1636"/>
                    <a:pt x="2465" y="1560"/>
                  </a:cubicBezTo>
                  <a:lnTo>
                    <a:pt x="2751" y="489"/>
                  </a:lnTo>
                  <a:cubicBezTo>
                    <a:pt x="2751" y="465"/>
                    <a:pt x="2787" y="429"/>
                    <a:pt x="2799" y="417"/>
                  </a:cubicBezTo>
                  <a:cubicBezTo>
                    <a:pt x="2834" y="405"/>
                    <a:pt x="2858" y="405"/>
                    <a:pt x="2882" y="405"/>
                  </a:cubicBezTo>
                  <a:close/>
                  <a:moveTo>
                    <a:pt x="3942" y="4048"/>
                  </a:moveTo>
                  <a:lnTo>
                    <a:pt x="3942" y="4549"/>
                  </a:lnTo>
                  <a:lnTo>
                    <a:pt x="1894" y="4549"/>
                  </a:lnTo>
                  <a:lnTo>
                    <a:pt x="1894" y="4048"/>
                  </a:lnTo>
                  <a:close/>
                  <a:moveTo>
                    <a:pt x="191" y="0"/>
                  </a:moveTo>
                  <a:cubicBezTo>
                    <a:pt x="120" y="0"/>
                    <a:pt x="60" y="24"/>
                    <a:pt x="36" y="84"/>
                  </a:cubicBezTo>
                  <a:cubicBezTo>
                    <a:pt x="1" y="143"/>
                    <a:pt x="13" y="227"/>
                    <a:pt x="60" y="262"/>
                  </a:cubicBezTo>
                  <a:lnTo>
                    <a:pt x="822" y="1012"/>
                  </a:lnTo>
                  <a:lnTo>
                    <a:pt x="834" y="1024"/>
                  </a:lnTo>
                  <a:lnTo>
                    <a:pt x="846" y="1024"/>
                  </a:lnTo>
                  <a:cubicBezTo>
                    <a:pt x="870" y="1036"/>
                    <a:pt x="894" y="1060"/>
                    <a:pt x="906" y="1060"/>
                  </a:cubicBezTo>
                  <a:lnTo>
                    <a:pt x="1596" y="1358"/>
                  </a:lnTo>
                  <a:cubicBezTo>
                    <a:pt x="1549" y="1501"/>
                    <a:pt x="1501" y="1679"/>
                    <a:pt x="1489" y="1846"/>
                  </a:cubicBezTo>
                  <a:cubicBezTo>
                    <a:pt x="1406" y="2346"/>
                    <a:pt x="1763" y="2870"/>
                    <a:pt x="1870" y="3036"/>
                  </a:cubicBezTo>
                  <a:lnTo>
                    <a:pt x="1870" y="3763"/>
                  </a:lnTo>
                  <a:lnTo>
                    <a:pt x="1739" y="3763"/>
                  </a:lnTo>
                  <a:cubicBezTo>
                    <a:pt x="1656" y="3763"/>
                    <a:pt x="1572" y="3834"/>
                    <a:pt x="1572" y="3929"/>
                  </a:cubicBezTo>
                  <a:lnTo>
                    <a:pt x="1572" y="4763"/>
                  </a:lnTo>
                  <a:lnTo>
                    <a:pt x="1572" y="9966"/>
                  </a:lnTo>
                  <a:cubicBezTo>
                    <a:pt x="1572" y="10061"/>
                    <a:pt x="1656" y="10133"/>
                    <a:pt x="1739" y="10133"/>
                  </a:cubicBezTo>
                  <a:lnTo>
                    <a:pt x="4120" y="10133"/>
                  </a:lnTo>
                  <a:cubicBezTo>
                    <a:pt x="4216" y="10133"/>
                    <a:pt x="4287" y="10061"/>
                    <a:pt x="4287" y="9966"/>
                  </a:cubicBezTo>
                  <a:lnTo>
                    <a:pt x="4287" y="5942"/>
                  </a:lnTo>
                  <a:cubicBezTo>
                    <a:pt x="4287" y="5846"/>
                    <a:pt x="4216" y="5775"/>
                    <a:pt x="4120" y="5775"/>
                  </a:cubicBezTo>
                  <a:cubicBezTo>
                    <a:pt x="4037" y="5775"/>
                    <a:pt x="3954" y="5846"/>
                    <a:pt x="3954" y="5942"/>
                  </a:cubicBezTo>
                  <a:lnTo>
                    <a:pt x="3954" y="9811"/>
                  </a:lnTo>
                  <a:lnTo>
                    <a:pt x="1906" y="9811"/>
                  </a:lnTo>
                  <a:lnTo>
                    <a:pt x="1906" y="4930"/>
                  </a:lnTo>
                  <a:lnTo>
                    <a:pt x="3954" y="4930"/>
                  </a:lnTo>
                  <a:lnTo>
                    <a:pt x="3954" y="5191"/>
                  </a:lnTo>
                  <a:lnTo>
                    <a:pt x="3954" y="5370"/>
                  </a:lnTo>
                  <a:cubicBezTo>
                    <a:pt x="3954" y="5465"/>
                    <a:pt x="4037" y="5537"/>
                    <a:pt x="4120" y="5537"/>
                  </a:cubicBezTo>
                  <a:cubicBezTo>
                    <a:pt x="4216" y="5537"/>
                    <a:pt x="4287" y="5465"/>
                    <a:pt x="4287" y="5370"/>
                  </a:cubicBezTo>
                  <a:lnTo>
                    <a:pt x="4287" y="5191"/>
                  </a:lnTo>
                  <a:lnTo>
                    <a:pt x="4287" y="4715"/>
                  </a:lnTo>
                  <a:lnTo>
                    <a:pt x="4287" y="3882"/>
                  </a:lnTo>
                  <a:cubicBezTo>
                    <a:pt x="4287" y="3787"/>
                    <a:pt x="4216" y="3715"/>
                    <a:pt x="4120" y="3715"/>
                  </a:cubicBezTo>
                  <a:lnTo>
                    <a:pt x="4049" y="3715"/>
                  </a:lnTo>
                  <a:lnTo>
                    <a:pt x="4049" y="3298"/>
                  </a:lnTo>
                  <a:cubicBezTo>
                    <a:pt x="4323" y="3120"/>
                    <a:pt x="4466" y="2810"/>
                    <a:pt x="4549" y="2572"/>
                  </a:cubicBezTo>
                  <a:lnTo>
                    <a:pt x="5299" y="2882"/>
                  </a:lnTo>
                  <a:cubicBezTo>
                    <a:pt x="5359" y="2917"/>
                    <a:pt x="5406" y="2917"/>
                    <a:pt x="5466" y="2917"/>
                  </a:cubicBezTo>
                  <a:cubicBezTo>
                    <a:pt x="5525" y="2917"/>
                    <a:pt x="5561" y="2905"/>
                    <a:pt x="5621" y="2882"/>
                  </a:cubicBezTo>
                  <a:cubicBezTo>
                    <a:pt x="5728" y="2846"/>
                    <a:pt x="5823" y="2763"/>
                    <a:pt x="5859" y="2667"/>
                  </a:cubicBezTo>
                  <a:lnTo>
                    <a:pt x="5954" y="2453"/>
                  </a:lnTo>
                  <a:cubicBezTo>
                    <a:pt x="6002" y="2346"/>
                    <a:pt x="6002" y="2227"/>
                    <a:pt x="5954" y="2132"/>
                  </a:cubicBezTo>
                  <a:cubicBezTo>
                    <a:pt x="5906" y="2024"/>
                    <a:pt x="5835" y="1929"/>
                    <a:pt x="5728" y="1893"/>
                  </a:cubicBezTo>
                  <a:lnTo>
                    <a:pt x="4847" y="1512"/>
                  </a:lnTo>
                  <a:lnTo>
                    <a:pt x="4894" y="1370"/>
                  </a:lnTo>
                  <a:cubicBezTo>
                    <a:pt x="4930" y="1251"/>
                    <a:pt x="4906" y="1131"/>
                    <a:pt x="4835" y="1036"/>
                  </a:cubicBezTo>
                  <a:cubicBezTo>
                    <a:pt x="4775" y="941"/>
                    <a:pt x="4668" y="881"/>
                    <a:pt x="4573" y="846"/>
                  </a:cubicBezTo>
                  <a:lnTo>
                    <a:pt x="4549" y="846"/>
                  </a:lnTo>
                  <a:cubicBezTo>
                    <a:pt x="4513" y="840"/>
                    <a:pt x="4478" y="837"/>
                    <a:pt x="4442" y="837"/>
                  </a:cubicBezTo>
                  <a:cubicBezTo>
                    <a:pt x="4406" y="837"/>
                    <a:pt x="4370" y="840"/>
                    <a:pt x="4335" y="846"/>
                  </a:cubicBezTo>
                  <a:cubicBezTo>
                    <a:pt x="4275" y="727"/>
                    <a:pt x="4168" y="643"/>
                    <a:pt x="4037" y="608"/>
                  </a:cubicBezTo>
                  <a:lnTo>
                    <a:pt x="4013" y="608"/>
                  </a:lnTo>
                  <a:cubicBezTo>
                    <a:pt x="3977" y="602"/>
                    <a:pt x="3942" y="599"/>
                    <a:pt x="3907" y="599"/>
                  </a:cubicBezTo>
                  <a:cubicBezTo>
                    <a:pt x="3873" y="599"/>
                    <a:pt x="3841" y="602"/>
                    <a:pt x="3811" y="608"/>
                  </a:cubicBezTo>
                  <a:cubicBezTo>
                    <a:pt x="3811" y="596"/>
                    <a:pt x="3799" y="596"/>
                    <a:pt x="3799" y="584"/>
                  </a:cubicBezTo>
                  <a:cubicBezTo>
                    <a:pt x="3739" y="477"/>
                    <a:pt x="3632" y="417"/>
                    <a:pt x="3525" y="381"/>
                  </a:cubicBezTo>
                  <a:lnTo>
                    <a:pt x="3513" y="381"/>
                  </a:lnTo>
                  <a:cubicBezTo>
                    <a:pt x="3483" y="375"/>
                    <a:pt x="3454" y="372"/>
                    <a:pt x="3424" y="372"/>
                  </a:cubicBezTo>
                  <a:cubicBezTo>
                    <a:pt x="3394" y="372"/>
                    <a:pt x="3364" y="375"/>
                    <a:pt x="3335" y="381"/>
                  </a:cubicBezTo>
                  <a:cubicBezTo>
                    <a:pt x="3323" y="358"/>
                    <a:pt x="3299" y="322"/>
                    <a:pt x="3287" y="310"/>
                  </a:cubicBezTo>
                  <a:cubicBezTo>
                    <a:pt x="3227" y="203"/>
                    <a:pt x="3120" y="143"/>
                    <a:pt x="3025" y="119"/>
                  </a:cubicBezTo>
                  <a:lnTo>
                    <a:pt x="3001" y="119"/>
                  </a:lnTo>
                  <a:cubicBezTo>
                    <a:pt x="2964" y="108"/>
                    <a:pt x="2927" y="103"/>
                    <a:pt x="2892" y="103"/>
                  </a:cubicBezTo>
                  <a:cubicBezTo>
                    <a:pt x="2812" y="103"/>
                    <a:pt x="2737" y="130"/>
                    <a:pt x="2680" y="179"/>
                  </a:cubicBezTo>
                  <a:cubicBezTo>
                    <a:pt x="2573" y="238"/>
                    <a:pt x="2513" y="346"/>
                    <a:pt x="2489" y="441"/>
                  </a:cubicBezTo>
                  <a:lnTo>
                    <a:pt x="2453" y="548"/>
                  </a:lnTo>
                  <a:lnTo>
                    <a:pt x="1322" y="72"/>
                  </a:lnTo>
                  <a:lnTo>
                    <a:pt x="1263" y="72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3"/>
            <p:cNvSpPr/>
            <p:nvPr/>
          </p:nvSpPr>
          <p:spPr>
            <a:xfrm>
              <a:off x="5352728" y="2121719"/>
              <a:ext cx="103503" cy="189501"/>
            </a:xfrm>
            <a:custGeom>
              <a:avLst/>
              <a:gdLst/>
              <a:ahLst/>
              <a:cxnLst/>
              <a:rect l="l" t="t" r="r" b="b"/>
              <a:pathLst>
                <a:path w="3252" h="5954" extrusionOk="0">
                  <a:moveTo>
                    <a:pt x="1073" y="322"/>
                  </a:moveTo>
                  <a:cubicBezTo>
                    <a:pt x="1132" y="322"/>
                    <a:pt x="1192" y="358"/>
                    <a:pt x="1192" y="441"/>
                  </a:cubicBezTo>
                  <a:lnTo>
                    <a:pt x="1192" y="513"/>
                  </a:lnTo>
                  <a:lnTo>
                    <a:pt x="1192" y="1060"/>
                  </a:lnTo>
                  <a:cubicBezTo>
                    <a:pt x="1192" y="1156"/>
                    <a:pt x="1263" y="1227"/>
                    <a:pt x="1358" y="1227"/>
                  </a:cubicBezTo>
                  <a:cubicBezTo>
                    <a:pt x="1442" y="1227"/>
                    <a:pt x="1525" y="1156"/>
                    <a:pt x="1525" y="1060"/>
                  </a:cubicBezTo>
                  <a:lnTo>
                    <a:pt x="1525" y="537"/>
                  </a:lnTo>
                  <a:cubicBezTo>
                    <a:pt x="1537" y="513"/>
                    <a:pt x="1584" y="477"/>
                    <a:pt x="1620" y="477"/>
                  </a:cubicBezTo>
                  <a:lnTo>
                    <a:pt x="1644" y="477"/>
                  </a:lnTo>
                  <a:cubicBezTo>
                    <a:pt x="1704" y="477"/>
                    <a:pt x="1763" y="525"/>
                    <a:pt x="1763" y="596"/>
                  </a:cubicBezTo>
                  <a:lnTo>
                    <a:pt x="1763" y="632"/>
                  </a:lnTo>
                  <a:lnTo>
                    <a:pt x="1763" y="1060"/>
                  </a:lnTo>
                  <a:cubicBezTo>
                    <a:pt x="1763" y="1156"/>
                    <a:pt x="1835" y="1227"/>
                    <a:pt x="1918" y="1227"/>
                  </a:cubicBezTo>
                  <a:cubicBezTo>
                    <a:pt x="2013" y="1227"/>
                    <a:pt x="2085" y="1156"/>
                    <a:pt x="2085" y="1060"/>
                  </a:cubicBezTo>
                  <a:lnTo>
                    <a:pt x="2085" y="656"/>
                  </a:lnTo>
                  <a:cubicBezTo>
                    <a:pt x="2096" y="620"/>
                    <a:pt x="2144" y="596"/>
                    <a:pt x="2192" y="596"/>
                  </a:cubicBezTo>
                  <a:lnTo>
                    <a:pt x="2204" y="596"/>
                  </a:lnTo>
                  <a:cubicBezTo>
                    <a:pt x="2263" y="596"/>
                    <a:pt x="2323" y="644"/>
                    <a:pt x="2323" y="715"/>
                  </a:cubicBezTo>
                  <a:lnTo>
                    <a:pt x="2323" y="822"/>
                  </a:lnTo>
                  <a:lnTo>
                    <a:pt x="2323" y="1156"/>
                  </a:lnTo>
                  <a:cubicBezTo>
                    <a:pt x="2323" y="1239"/>
                    <a:pt x="2394" y="1311"/>
                    <a:pt x="2489" y="1311"/>
                  </a:cubicBezTo>
                  <a:cubicBezTo>
                    <a:pt x="2573" y="1311"/>
                    <a:pt x="2656" y="1239"/>
                    <a:pt x="2656" y="1156"/>
                  </a:cubicBezTo>
                  <a:lnTo>
                    <a:pt x="2656" y="822"/>
                  </a:lnTo>
                  <a:cubicBezTo>
                    <a:pt x="2656" y="763"/>
                    <a:pt x="2692" y="703"/>
                    <a:pt x="2775" y="703"/>
                  </a:cubicBezTo>
                  <a:lnTo>
                    <a:pt x="2787" y="703"/>
                  </a:lnTo>
                  <a:cubicBezTo>
                    <a:pt x="2847" y="703"/>
                    <a:pt x="2906" y="751"/>
                    <a:pt x="2906" y="822"/>
                  </a:cubicBezTo>
                  <a:lnTo>
                    <a:pt x="2906" y="1584"/>
                  </a:lnTo>
                  <a:lnTo>
                    <a:pt x="2906" y="1596"/>
                  </a:lnTo>
                  <a:cubicBezTo>
                    <a:pt x="2894" y="1775"/>
                    <a:pt x="2882" y="2323"/>
                    <a:pt x="2597" y="2584"/>
                  </a:cubicBezTo>
                  <a:cubicBezTo>
                    <a:pt x="2561" y="2608"/>
                    <a:pt x="2537" y="2656"/>
                    <a:pt x="2537" y="2704"/>
                  </a:cubicBezTo>
                  <a:lnTo>
                    <a:pt x="2537" y="3204"/>
                  </a:lnTo>
                  <a:lnTo>
                    <a:pt x="989" y="3204"/>
                  </a:lnTo>
                  <a:lnTo>
                    <a:pt x="989" y="2846"/>
                  </a:lnTo>
                  <a:cubicBezTo>
                    <a:pt x="989" y="2799"/>
                    <a:pt x="953" y="2739"/>
                    <a:pt x="930" y="2715"/>
                  </a:cubicBezTo>
                  <a:cubicBezTo>
                    <a:pt x="775" y="2596"/>
                    <a:pt x="370" y="2227"/>
                    <a:pt x="346" y="1846"/>
                  </a:cubicBezTo>
                  <a:cubicBezTo>
                    <a:pt x="334" y="1596"/>
                    <a:pt x="311" y="1275"/>
                    <a:pt x="406" y="1191"/>
                  </a:cubicBezTo>
                  <a:cubicBezTo>
                    <a:pt x="441" y="1174"/>
                    <a:pt x="482" y="1163"/>
                    <a:pt x="539" y="1163"/>
                  </a:cubicBezTo>
                  <a:cubicBezTo>
                    <a:pt x="560" y="1163"/>
                    <a:pt x="583" y="1164"/>
                    <a:pt x="608" y="1168"/>
                  </a:cubicBezTo>
                  <a:lnTo>
                    <a:pt x="608" y="1394"/>
                  </a:lnTo>
                  <a:cubicBezTo>
                    <a:pt x="608" y="1477"/>
                    <a:pt x="692" y="1549"/>
                    <a:pt x="775" y="1549"/>
                  </a:cubicBezTo>
                  <a:cubicBezTo>
                    <a:pt x="870" y="1549"/>
                    <a:pt x="942" y="1477"/>
                    <a:pt x="942" y="1394"/>
                  </a:cubicBezTo>
                  <a:lnTo>
                    <a:pt x="942" y="441"/>
                  </a:lnTo>
                  <a:cubicBezTo>
                    <a:pt x="942" y="382"/>
                    <a:pt x="989" y="322"/>
                    <a:pt x="1061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47"/>
                  </a:moveTo>
                  <a:lnTo>
                    <a:pt x="2799" y="5632"/>
                  </a:lnTo>
                  <a:lnTo>
                    <a:pt x="751" y="5632"/>
                  </a:lnTo>
                  <a:lnTo>
                    <a:pt x="751" y="4347"/>
                  </a:lnTo>
                  <a:close/>
                  <a:moveTo>
                    <a:pt x="1073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2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9" y="1882"/>
                  </a:cubicBezTo>
                  <a:cubicBezTo>
                    <a:pt x="84" y="2370"/>
                    <a:pt x="525" y="2787"/>
                    <a:pt x="692" y="2930"/>
                  </a:cubicBezTo>
                  <a:lnTo>
                    <a:pt x="692" y="3216"/>
                  </a:lnTo>
                  <a:lnTo>
                    <a:pt x="596" y="3216"/>
                  </a:lnTo>
                  <a:cubicBezTo>
                    <a:pt x="513" y="3216"/>
                    <a:pt x="441" y="3287"/>
                    <a:pt x="441" y="3382"/>
                  </a:cubicBezTo>
                  <a:lnTo>
                    <a:pt x="441" y="4216"/>
                  </a:lnTo>
                  <a:lnTo>
                    <a:pt x="441" y="5799"/>
                  </a:lnTo>
                  <a:cubicBezTo>
                    <a:pt x="441" y="5882"/>
                    <a:pt x="513" y="5954"/>
                    <a:pt x="596" y="5954"/>
                  </a:cubicBezTo>
                  <a:lnTo>
                    <a:pt x="2978" y="5954"/>
                  </a:lnTo>
                  <a:cubicBezTo>
                    <a:pt x="3073" y="5954"/>
                    <a:pt x="3144" y="5882"/>
                    <a:pt x="3144" y="5799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44" y="3275"/>
                    <a:pt x="3073" y="3204"/>
                    <a:pt x="2978" y="3204"/>
                  </a:cubicBezTo>
                  <a:lnTo>
                    <a:pt x="2882" y="3204"/>
                  </a:lnTo>
                  <a:lnTo>
                    <a:pt x="2882" y="2763"/>
                  </a:lnTo>
                  <a:cubicBezTo>
                    <a:pt x="3251" y="2370"/>
                    <a:pt x="3204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75" y="382"/>
                  </a:cubicBezTo>
                  <a:lnTo>
                    <a:pt x="2763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77" y="334"/>
                    <a:pt x="2335" y="275"/>
                    <a:pt x="2204" y="275"/>
                  </a:cubicBezTo>
                  <a:lnTo>
                    <a:pt x="2192" y="275"/>
                  </a:lnTo>
                  <a:cubicBezTo>
                    <a:pt x="2120" y="275"/>
                    <a:pt x="2049" y="287"/>
                    <a:pt x="1989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44" y="168"/>
                  </a:lnTo>
                  <a:cubicBezTo>
                    <a:pt x="1584" y="168"/>
                    <a:pt x="1525" y="179"/>
                    <a:pt x="1465" y="203"/>
                  </a:cubicBezTo>
                  <a:cubicBezTo>
                    <a:pt x="1394" y="84"/>
                    <a:pt x="1251" y="1"/>
                    <a:pt x="10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9" name="Google Shape;1199;p43"/>
          <p:cNvGrpSpPr/>
          <p:nvPr/>
        </p:nvGrpSpPr>
        <p:grpSpPr>
          <a:xfrm>
            <a:off x="3442726" y="2624200"/>
            <a:ext cx="413420" cy="242005"/>
            <a:chOff x="5318259" y="2982111"/>
            <a:chExt cx="371013" cy="220787"/>
          </a:xfrm>
        </p:grpSpPr>
        <p:sp>
          <p:nvSpPr>
            <p:cNvPr id="1200" name="Google Shape;1200;p43"/>
            <p:cNvSpPr/>
            <p:nvPr/>
          </p:nvSpPr>
          <p:spPr>
            <a:xfrm>
              <a:off x="5364123" y="3021546"/>
              <a:ext cx="58372" cy="18396"/>
            </a:xfrm>
            <a:custGeom>
              <a:avLst/>
              <a:gdLst/>
              <a:ahLst/>
              <a:cxnLst/>
              <a:rect l="l" t="t" r="r" b="b"/>
              <a:pathLst>
                <a:path w="1834" h="578" extrusionOk="0">
                  <a:moveTo>
                    <a:pt x="674" y="0"/>
                  </a:moveTo>
                  <a:cubicBezTo>
                    <a:pt x="513" y="0"/>
                    <a:pt x="335" y="16"/>
                    <a:pt x="143" y="54"/>
                  </a:cubicBezTo>
                  <a:cubicBezTo>
                    <a:pt x="60" y="66"/>
                    <a:pt x="0" y="149"/>
                    <a:pt x="0" y="220"/>
                  </a:cubicBezTo>
                  <a:lnTo>
                    <a:pt x="0" y="399"/>
                  </a:lnTo>
                  <a:cubicBezTo>
                    <a:pt x="0" y="482"/>
                    <a:pt x="72" y="566"/>
                    <a:pt x="167" y="566"/>
                  </a:cubicBezTo>
                  <a:cubicBezTo>
                    <a:pt x="250" y="566"/>
                    <a:pt x="334" y="482"/>
                    <a:pt x="334" y="399"/>
                  </a:cubicBezTo>
                  <a:lnTo>
                    <a:pt x="334" y="351"/>
                  </a:lnTo>
                  <a:cubicBezTo>
                    <a:pt x="453" y="332"/>
                    <a:pt x="564" y="324"/>
                    <a:pt x="666" y="324"/>
                  </a:cubicBezTo>
                  <a:cubicBezTo>
                    <a:pt x="878" y="324"/>
                    <a:pt x="1050" y="359"/>
                    <a:pt x="1179" y="399"/>
                  </a:cubicBezTo>
                  <a:cubicBezTo>
                    <a:pt x="1405" y="459"/>
                    <a:pt x="1536" y="530"/>
                    <a:pt x="1536" y="542"/>
                  </a:cubicBezTo>
                  <a:cubicBezTo>
                    <a:pt x="1560" y="566"/>
                    <a:pt x="1596" y="578"/>
                    <a:pt x="1619" y="578"/>
                  </a:cubicBezTo>
                  <a:cubicBezTo>
                    <a:pt x="1679" y="578"/>
                    <a:pt x="1727" y="542"/>
                    <a:pt x="1774" y="506"/>
                  </a:cubicBezTo>
                  <a:cubicBezTo>
                    <a:pt x="1834" y="423"/>
                    <a:pt x="1810" y="328"/>
                    <a:pt x="1727" y="256"/>
                  </a:cubicBezTo>
                  <a:cubicBezTo>
                    <a:pt x="1707" y="247"/>
                    <a:pt x="1322" y="0"/>
                    <a:pt x="67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3"/>
            <p:cNvSpPr/>
            <p:nvPr/>
          </p:nvSpPr>
          <p:spPr>
            <a:xfrm>
              <a:off x="5346681" y="3151338"/>
              <a:ext cx="11012" cy="39052"/>
            </a:xfrm>
            <a:custGeom>
              <a:avLst/>
              <a:gdLst/>
              <a:ahLst/>
              <a:cxnLst/>
              <a:rect l="l" t="t" r="r" b="b"/>
              <a:pathLst>
                <a:path w="346" h="1227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1072"/>
                  </a:lnTo>
                  <a:cubicBezTo>
                    <a:pt x="0" y="1155"/>
                    <a:pt x="72" y="1226"/>
                    <a:pt x="167" y="1226"/>
                  </a:cubicBezTo>
                  <a:cubicBezTo>
                    <a:pt x="250" y="1226"/>
                    <a:pt x="322" y="1155"/>
                    <a:pt x="322" y="1072"/>
                  </a:cubicBezTo>
                  <a:lnTo>
                    <a:pt x="322" y="155"/>
                  </a:lnTo>
                  <a:cubicBezTo>
                    <a:pt x="346" y="71"/>
                    <a:pt x="274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3"/>
            <p:cNvSpPr/>
            <p:nvPr/>
          </p:nvSpPr>
          <p:spPr>
            <a:xfrm>
              <a:off x="5318259" y="2988763"/>
              <a:ext cx="149717" cy="202773"/>
            </a:xfrm>
            <a:custGeom>
              <a:avLst/>
              <a:gdLst/>
              <a:ahLst/>
              <a:cxnLst/>
              <a:rect l="l" t="t" r="r" b="b"/>
              <a:pathLst>
                <a:path w="4704" h="6371" extrusionOk="0">
                  <a:moveTo>
                    <a:pt x="3620" y="322"/>
                  </a:moveTo>
                  <a:lnTo>
                    <a:pt x="3620" y="1179"/>
                  </a:lnTo>
                  <a:cubicBezTo>
                    <a:pt x="3620" y="1322"/>
                    <a:pt x="3584" y="1453"/>
                    <a:pt x="3513" y="1596"/>
                  </a:cubicBezTo>
                  <a:lnTo>
                    <a:pt x="3441" y="1727"/>
                  </a:lnTo>
                  <a:cubicBezTo>
                    <a:pt x="3418" y="1750"/>
                    <a:pt x="3418" y="1774"/>
                    <a:pt x="3418" y="1798"/>
                  </a:cubicBezTo>
                  <a:lnTo>
                    <a:pt x="3418" y="2167"/>
                  </a:lnTo>
                  <a:cubicBezTo>
                    <a:pt x="3453" y="2465"/>
                    <a:pt x="3334" y="2751"/>
                    <a:pt x="3108" y="2965"/>
                  </a:cubicBezTo>
                  <a:cubicBezTo>
                    <a:pt x="2892" y="3158"/>
                    <a:pt x="2633" y="3275"/>
                    <a:pt x="2351" y="3275"/>
                  </a:cubicBezTo>
                  <a:cubicBezTo>
                    <a:pt x="2338" y="3275"/>
                    <a:pt x="2324" y="3275"/>
                    <a:pt x="2310" y="3274"/>
                  </a:cubicBezTo>
                  <a:cubicBezTo>
                    <a:pt x="1715" y="3263"/>
                    <a:pt x="1239" y="2739"/>
                    <a:pt x="1239" y="2108"/>
                  </a:cubicBezTo>
                  <a:lnTo>
                    <a:pt x="1239" y="1798"/>
                  </a:lnTo>
                  <a:cubicBezTo>
                    <a:pt x="1239" y="1774"/>
                    <a:pt x="1239" y="1739"/>
                    <a:pt x="1215" y="1727"/>
                  </a:cubicBezTo>
                  <a:lnTo>
                    <a:pt x="1143" y="1596"/>
                  </a:lnTo>
                  <a:cubicBezTo>
                    <a:pt x="1084" y="1453"/>
                    <a:pt x="1036" y="1322"/>
                    <a:pt x="1036" y="1179"/>
                  </a:cubicBezTo>
                  <a:cubicBezTo>
                    <a:pt x="1036" y="715"/>
                    <a:pt x="1429" y="322"/>
                    <a:pt x="1894" y="322"/>
                  </a:cubicBezTo>
                  <a:close/>
                  <a:moveTo>
                    <a:pt x="2906" y="3513"/>
                  </a:moveTo>
                  <a:lnTo>
                    <a:pt x="2906" y="3751"/>
                  </a:lnTo>
                  <a:cubicBezTo>
                    <a:pt x="2906" y="3798"/>
                    <a:pt x="2918" y="3858"/>
                    <a:pt x="2918" y="3894"/>
                  </a:cubicBezTo>
                  <a:lnTo>
                    <a:pt x="2334" y="4334"/>
                  </a:lnTo>
                  <a:lnTo>
                    <a:pt x="1763" y="3894"/>
                  </a:lnTo>
                  <a:cubicBezTo>
                    <a:pt x="1775" y="3858"/>
                    <a:pt x="1775" y="3798"/>
                    <a:pt x="1775" y="3751"/>
                  </a:cubicBezTo>
                  <a:lnTo>
                    <a:pt x="1775" y="3513"/>
                  </a:lnTo>
                  <a:cubicBezTo>
                    <a:pt x="1929" y="3584"/>
                    <a:pt x="2096" y="3632"/>
                    <a:pt x="2286" y="3632"/>
                  </a:cubicBezTo>
                  <a:lnTo>
                    <a:pt x="2334" y="3632"/>
                  </a:lnTo>
                  <a:cubicBezTo>
                    <a:pt x="2525" y="3632"/>
                    <a:pt x="2727" y="3584"/>
                    <a:pt x="2906" y="3513"/>
                  </a:cubicBezTo>
                  <a:close/>
                  <a:moveTo>
                    <a:pt x="1905" y="0"/>
                  </a:moveTo>
                  <a:cubicBezTo>
                    <a:pt x="1251" y="0"/>
                    <a:pt x="715" y="536"/>
                    <a:pt x="715" y="1191"/>
                  </a:cubicBezTo>
                  <a:cubicBezTo>
                    <a:pt x="715" y="1381"/>
                    <a:pt x="762" y="1572"/>
                    <a:pt x="846" y="1750"/>
                  </a:cubicBezTo>
                  <a:lnTo>
                    <a:pt x="893" y="1858"/>
                  </a:lnTo>
                  <a:lnTo>
                    <a:pt x="893" y="2120"/>
                  </a:lnTo>
                  <a:cubicBezTo>
                    <a:pt x="893" y="2596"/>
                    <a:pt x="1108" y="3013"/>
                    <a:pt x="1441" y="3298"/>
                  </a:cubicBezTo>
                  <a:lnTo>
                    <a:pt x="1441" y="3763"/>
                  </a:lnTo>
                  <a:cubicBezTo>
                    <a:pt x="1441" y="3834"/>
                    <a:pt x="1405" y="3906"/>
                    <a:pt x="1322" y="3941"/>
                  </a:cubicBezTo>
                  <a:lnTo>
                    <a:pt x="465" y="4263"/>
                  </a:lnTo>
                  <a:cubicBezTo>
                    <a:pt x="179" y="4370"/>
                    <a:pt x="0" y="4644"/>
                    <a:pt x="0" y="4941"/>
                  </a:cubicBezTo>
                  <a:lnTo>
                    <a:pt x="0" y="6203"/>
                  </a:lnTo>
                  <a:cubicBezTo>
                    <a:pt x="0" y="6299"/>
                    <a:pt x="72" y="6370"/>
                    <a:pt x="167" y="6370"/>
                  </a:cubicBezTo>
                  <a:cubicBezTo>
                    <a:pt x="251" y="6370"/>
                    <a:pt x="334" y="6299"/>
                    <a:pt x="334" y="6203"/>
                  </a:cubicBezTo>
                  <a:lnTo>
                    <a:pt x="334" y="4941"/>
                  </a:lnTo>
                  <a:cubicBezTo>
                    <a:pt x="334" y="4775"/>
                    <a:pt x="429" y="4644"/>
                    <a:pt x="572" y="4584"/>
                  </a:cubicBezTo>
                  <a:lnTo>
                    <a:pt x="1429" y="4251"/>
                  </a:lnTo>
                  <a:cubicBezTo>
                    <a:pt x="1477" y="4239"/>
                    <a:pt x="1513" y="4215"/>
                    <a:pt x="1560" y="4179"/>
                  </a:cubicBezTo>
                  <a:lnTo>
                    <a:pt x="2179" y="4644"/>
                  </a:lnTo>
                  <a:lnTo>
                    <a:pt x="2179" y="6203"/>
                  </a:lnTo>
                  <a:cubicBezTo>
                    <a:pt x="2179" y="6299"/>
                    <a:pt x="2251" y="6370"/>
                    <a:pt x="2334" y="6370"/>
                  </a:cubicBezTo>
                  <a:cubicBezTo>
                    <a:pt x="2429" y="6370"/>
                    <a:pt x="2501" y="6299"/>
                    <a:pt x="2501" y="6203"/>
                  </a:cubicBezTo>
                  <a:lnTo>
                    <a:pt x="2501" y="4644"/>
                  </a:lnTo>
                  <a:lnTo>
                    <a:pt x="3108" y="4179"/>
                  </a:lnTo>
                  <a:cubicBezTo>
                    <a:pt x="3156" y="4215"/>
                    <a:pt x="3203" y="4239"/>
                    <a:pt x="3239" y="4251"/>
                  </a:cubicBezTo>
                  <a:lnTo>
                    <a:pt x="4108" y="4584"/>
                  </a:lnTo>
                  <a:cubicBezTo>
                    <a:pt x="4251" y="4644"/>
                    <a:pt x="4346" y="4775"/>
                    <a:pt x="4346" y="4941"/>
                  </a:cubicBezTo>
                  <a:cubicBezTo>
                    <a:pt x="4346" y="5025"/>
                    <a:pt x="4418" y="5108"/>
                    <a:pt x="4513" y="5108"/>
                  </a:cubicBezTo>
                  <a:cubicBezTo>
                    <a:pt x="4596" y="5108"/>
                    <a:pt x="4668" y="5025"/>
                    <a:pt x="4668" y="4941"/>
                  </a:cubicBezTo>
                  <a:cubicBezTo>
                    <a:pt x="4703" y="4632"/>
                    <a:pt x="4525" y="4358"/>
                    <a:pt x="4239" y="4251"/>
                  </a:cubicBezTo>
                  <a:lnTo>
                    <a:pt x="3382" y="3929"/>
                  </a:lnTo>
                  <a:cubicBezTo>
                    <a:pt x="3310" y="3894"/>
                    <a:pt x="3263" y="3822"/>
                    <a:pt x="3263" y="3751"/>
                  </a:cubicBezTo>
                  <a:lnTo>
                    <a:pt x="3263" y="3322"/>
                  </a:lnTo>
                  <a:cubicBezTo>
                    <a:pt x="3310" y="3286"/>
                    <a:pt x="3334" y="3263"/>
                    <a:pt x="3370" y="3227"/>
                  </a:cubicBezTo>
                  <a:cubicBezTo>
                    <a:pt x="3644" y="2941"/>
                    <a:pt x="3810" y="2584"/>
                    <a:pt x="3810" y="2179"/>
                  </a:cubicBezTo>
                  <a:lnTo>
                    <a:pt x="3810" y="1858"/>
                  </a:lnTo>
                  <a:lnTo>
                    <a:pt x="3858" y="1750"/>
                  </a:lnTo>
                  <a:cubicBezTo>
                    <a:pt x="3941" y="1572"/>
                    <a:pt x="3989" y="1381"/>
                    <a:pt x="3989" y="1191"/>
                  </a:cubicBezTo>
                  <a:lnTo>
                    <a:pt x="3989" y="155"/>
                  </a:lnTo>
                  <a:cubicBezTo>
                    <a:pt x="3989" y="72"/>
                    <a:pt x="3918" y="0"/>
                    <a:pt x="382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3"/>
            <p:cNvSpPr/>
            <p:nvPr/>
          </p:nvSpPr>
          <p:spPr>
            <a:xfrm>
              <a:off x="5548658" y="2982111"/>
              <a:ext cx="140614" cy="208279"/>
            </a:xfrm>
            <a:custGeom>
              <a:avLst/>
              <a:gdLst/>
              <a:ahLst/>
              <a:cxnLst/>
              <a:rect l="l" t="t" r="r" b="b"/>
              <a:pathLst>
                <a:path w="4418" h="6544" extrusionOk="0">
                  <a:moveTo>
                    <a:pt x="2246" y="370"/>
                  </a:moveTo>
                  <a:cubicBezTo>
                    <a:pt x="2295" y="370"/>
                    <a:pt x="2346" y="376"/>
                    <a:pt x="2394" y="388"/>
                  </a:cubicBezTo>
                  <a:cubicBezTo>
                    <a:pt x="3132" y="459"/>
                    <a:pt x="3715" y="1102"/>
                    <a:pt x="3727" y="1876"/>
                  </a:cubicBezTo>
                  <a:cubicBezTo>
                    <a:pt x="3727" y="2602"/>
                    <a:pt x="3906" y="3269"/>
                    <a:pt x="4061" y="3626"/>
                  </a:cubicBezTo>
                  <a:lnTo>
                    <a:pt x="4061" y="3638"/>
                  </a:lnTo>
                  <a:cubicBezTo>
                    <a:pt x="3882" y="3722"/>
                    <a:pt x="3537" y="3912"/>
                    <a:pt x="2953" y="4031"/>
                  </a:cubicBezTo>
                  <a:lnTo>
                    <a:pt x="2953" y="3972"/>
                  </a:lnTo>
                  <a:lnTo>
                    <a:pt x="2953" y="3626"/>
                  </a:lnTo>
                  <a:cubicBezTo>
                    <a:pt x="3179" y="3495"/>
                    <a:pt x="3370" y="3317"/>
                    <a:pt x="3489" y="3091"/>
                  </a:cubicBezTo>
                  <a:cubicBezTo>
                    <a:pt x="3727" y="2674"/>
                    <a:pt x="3644" y="2126"/>
                    <a:pt x="3287" y="1793"/>
                  </a:cubicBezTo>
                  <a:cubicBezTo>
                    <a:pt x="3025" y="1578"/>
                    <a:pt x="2584" y="1293"/>
                    <a:pt x="1870" y="1293"/>
                  </a:cubicBezTo>
                  <a:cubicBezTo>
                    <a:pt x="1822" y="1293"/>
                    <a:pt x="1786" y="1305"/>
                    <a:pt x="1751" y="1340"/>
                  </a:cubicBezTo>
                  <a:lnTo>
                    <a:pt x="1382" y="1709"/>
                  </a:lnTo>
                  <a:cubicBezTo>
                    <a:pt x="1322" y="1769"/>
                    <a:pt x="1322" y="1888"/>
                    <a:pt x="1382" y="1948"/>
                  </a:cubicBezTo>
                  <a:cubicBezTo>
                    <a:pt x="1411" y="1977"/>
                    <a:pt x="1456" y="1992"/>
                    <a:pt x="1501" y="1992"/>
                  </a:cubicBezTo>
                  <a:cubicBezTo>
                    <a:pt x="1545" y="1992"/>
                    <a:pt x="1590" y="1977"/>
                    <a:pt x="1620" y="1948"/>
                  </a:cubicBezTo>
                  <a:lnTo>
                    <a:pt x="1929" y="1638"/>
                  </a:lnTo>
                  <a:cubicBezTo>
                    <a:pt x="2394" y="1650"/>
                    <a:pt x="2763" y="1781"/>
                    <a:pt x="3048" y="2055"/>
                  </a:cubicBezTo>
                  <a:cubicBezTo>
                    <a:pt x="3287" y="2269"/>
                    <a:pt x="3346" y="2650"/>
                    <a:pt x="3179" y="2924"/>
                  </a:cubicBezTo>
                  <a:cubicBezTo>
                    <a:pt x="2989" y="3269"/>
                    <a:pt x="2608" y="3495"/>
                    <a:pt x="2215" y="3495"/>
                  </a:cubicBezTo>
                  <a:cubicBezTo>
                    <a:pt x="1596" y="3495"/>
                    <a:pt x="1108" y="3007"/>
                    <a:pt x="1108" y="2388"/>
                  </a:cubicBezTo>
                  <a:cubicBezTo>
                    <a:pt x="1108" y="2305"/>
                    <a:pt x="1036" y="2233"/>
                    <a:pt x="941" y="2233"/>
                  </a:cubicBezTo>
                  <a:cubicBezTo>
                    <a:pt x="858" y="2233"/>
                    <a:pt x="786" y="2305"/>
                    <a:pt x="786" y="2388"/>
                  </a:cubicBezTo>
                  <a:cubicBezTo>
                    <a:pt x="786" y="2924"/>
                    <a:pt x="1084" y="3400"/>
                    <a:pt x="1513" y="3662"/>
                  </a:cubicBezTo>
                  <a:lnTo>
                    <a:pt x="1513" y="3995"/>
                  </a:lnTo>
                  <a:lnTo>
                    <a:pt x="1513" y="4055"/>
                  </a:lnTo>
                  <a:cubicBezTo>
                    <a:pt x="929" y="3936"/>
                    <a:pt x="608" y="3745"/>
                    <a:pt x="441" y="3638"/>
                  </a:cubicBezTo>
                  <a:cubicBezTo>
                    <a:pt x="441" y="3638"/>
                    <a:pt x="429" y="3638"/>
                    <a:pt x="441" y="3626"/>
                  </a:cubicBezTo>
                  <a:cubicBezTo>
                    <a:pt x="596" y="3269"/>
                    <a:pt x="774" y="2602"/>
                    <a:pt x="774" y="1876"/>
                  </a:cubicBezTo>
                  <a:cubicBezTo>
                    <a:pt x="774" y="1114"/>
                    <a:pt x="1370" y="459"/>
                    <a:pt x="2108" y="388"/>
                  </a:cubicBezTo>
                  <a:cubicBezTo>
                    <a:pt x="2150" y="376"/>
                    <a:pt x="2197" y="370"/>
                    <a:pt x="2246" y="370"/>
                  </a:cubicBezTo>
                  <a:close/>
                  <a:moveTo>
                    <a:pt x="2584" y="3769"/>
                  </a:moveTo>
                  <a:lnTo>
                    <a:pt x="2584" y="3972"/>
                  </a:lnTo>
                  <a:cubicBezTo>
                    <a:pt x="2584" y="4174"/>
                    <a:pt x="2703" y="4365"/>
                    <a:pt x="2882" y="4448"/>
                  </a:cubicBezTo>
                  <a:lnTo>
                    <a:pt x="2989" y="4507"/>
                  </a:lnTo>
                  <a:cubicBezTo>
                    <a:pt x="2858" y="4769"/>
                    <a:pt x="2560" y="4936"/>
                    <a:pt x="2227" y="4936"/>
                  </a:cubicBezTo>
                  <a:cubicBezTo>
                    <a:pt x="1917" y="4936"/>
                    <a:pt x="1620" y="4769"/>
                    <a:pt x="1441" y="4507"/>
                  </a:cubicBezTo>
                  <a:lnTo>
                    <a:pt x="1548" y="4448"/>
                  </a:lnTo>
                  <a:cubicBezTo>
                    <a:pt x="1727" y="4365"/>
                    <a:pt x="1846" y="4162"/>
                    <a:pt x="1846" y="3972"/>
                  </a:cubicBezTo>
                  <a:lnTo>
                    <a:pt x="1846" y="3769"/>
                  </a:lnTo>
                  <a:cubicBezTo>
                    <a:pt x="1965" y="3793"/>
                    <a:pt x="2096" y="3805"/>
                    <a:pt x="2215" y="3805"/>
                  </a:cubicBezTo>
                  <a:cubicBezTo>
                    <a:pt x="2346" y="3805"/>
                    <a:pt x="2465" y="3793"/>
                    <a:pt x="2584" y="3769"/>
                  </a:cubicBezTo>
                  <a:close/>
                  <a:moveTo>
                    <a:pt x="2209" y="1"/>
                  </a:moveTo>
                  <a:cubicBezTo>
                    <a:pt x="2153" y="1"/>
                    <a:pt x="2096" y="7"/>
                    <a:pt x="2036" y="19"/>
                  </a:cubicBezTo>
                  <a:cubicBezTo>
                    <a:pt x="1108" y="102"/>
                    <a:pt x="393" y="912"/>
                    <a:pt x="381" y="1840"/>
                  </a:cubicBezTo>
                  <a:cubicBezTo>
                    <a:pt x="381" y="2519"/>
                    <a:pt x="215" y="3138"/>
                    <a:pt x="84" y="3472"/>
                  </a:cubicBezTo>
                  <a:cubicBezTo>
                    <a:pt x="24" y="3614"/>
                    <a:pt x="72" y="3793"/>
                    <a:pt x="203" y="3876"/>
                  </a:cubicBezTo>
                  <a:cubicBezTo>
                    <a:pt x="358" y="3984"/>
                    <a:pt x="632" y="4150"/>
                    <a:pt x="1084" y="4281"/>
                  </a:cubicBezTo>
                  <a:lnTo>
                    <a:pt x="393" y="4626"/>
                  </a:lnTo>
                  <a:cubicBezTo>
                    <a:pt x="215" y="4722"/>
                    <a:pt x="84" y="4877"/>
                    <a:pt x="24" y="5055"/>
                  </a:cubicBezTo>
                  <a:cubicBezTo>
                    <a:pt x="0" y="5150"/>
                    <a:pt x="60" y="5234"/>
                    <a:pt x="143" y="5269"/>
                  </a:cubicBezTo>
                  <a:lnTo>
                    <a:pt x="191" y="5269"/>
                  </a:lnTo>
                  <a:cubicBezTo>
                    <a:pt x="262" y="5269"/>
                    <a:pt x="334" y="5222"/>
                    <a:pt x="358" y="5150"/>
                  </a:cubicBezTo>
                  <a:cubicBezTo>
                    <a:pt x="381" y="5043"/>
                    <a:pt x="453" y="4972"/>
                    <a:pt x="548" y="4924"/>
                  </a:cubicBezTo>
                  <a:lnTo>
                    <a:pt x="1084" y="4662"/>
                  </a:lnTo>
                  <a:cubicBezTo>
                    <a:pt x="1310" y="5043"/>
                    <a:pt x="1727" y="5281"/>
                    <a:pt x="2167" y="5281"/>
                  </a:cubicBezTo>
                  <a:cubicBezTo>
                    <a:pt x="2620" y="5281"/>
                    <a:pt x="3037" y="5043"/>
                    <a:pt x="3251" y="4662"/>
                  </a:cubicBezTo>
                  <a:lnTo>
                    <a:pt x="3787" y="4924"/>
                  </a:lnTo>
                  <a:cubicBezTo>
                    <a:pt x="3930" y="4984"/>
                    <a:pt x="4001" y="5115"/>
                    <a:pt x="4001" y="5269"/>
                  </a:cubicBezTo>
                  <a:lnTo>
                    <a:pt x="4001" y="6377"/>
                  </a:lnTo>
                  <a:cubicBezTo>
                    <a:pt x="4001" y="6472"/>
                    <a:pt x="4072" y="6543"/>
                    <a:pt x="4168" y="6543"/>
                  </a:cubicBezTo>
                  <a:cubicBezTo>
                    <a:pt x="4251" y="6543"/>
                    <a:pt x="4322" y="6472"/>
                    <a:pt x="4322" y="6377"/>
                  </a:cubicBezTo>
                  <a:lnTo>
                    <a:pt x="4322" y="5269"/>
                  </a:lnTo>
                  <a:cubicBezTo>
                    <a:pt x="4418" y="4996"/>
                    <a:pt x="4263" y="4746"/>
                    <a:pt x="4013" y="4626"/>
                  </a:cubicBezTo>
                  <a:lnTo>
                    <a:pt x="3334" y="4281"/>
                  </a:lnTo>
                  <a:cubicBezTo>
                    <a:pt x="3787" y="4150"/>
                    <a:pt x="4072" y="3984"/>
                    <a:pt x="4203" y="3876"/>
                  </a:cubicBezTo>
                  <a:cubicBezTo>
                    <a:pt x="4346" y="3793"/>
                    <a:pt x="4406" y="3614"/>
                    <a:pt x="4322" y="3472"/>
                  </a:cubicBezTo>
                  <a:cubicBezTo>
                    <a:pt x="4191" y="3138"/>
                    <a:pt x="4025" y="2519"/>
                    <a:pt x="4025" y="1840"/>
                  </a:cubicBezTo>
                  <a:cubicBezTo>
                    <a:pt x="4025" y="912"/>
                    <a:pt x="3299" y="102"/>
                    <a:pt x="2382" y="19"/>
                  </a:cubicBezTo>
                  <a:cubicBezTo>
                    <a:pt x="2322" y="7"/>
                    <a:pt x="2266" y="1"/>
                    <a:pt x="220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3"/>
            <p:cNvSpPr/>
            <p:nvPr/>
          </p:nvSpPr>
          <p:spPr>
            <a:xfrm>
              <a:off x="5655153" y="3157004"/>
              <a:ext cx="10630" cy="33387"/>
            </a:xfrm>
            <a:custGeom>
              <a:avLst/>
              <a:gdLst/>
              <a:ahLst/>
              <a:cxnLst/>
              <a:rect l="l" t="t" r="r" b="b"/>
              <a:pathLst>
                <a:path w="334" h="1049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894"/>
                  </a:lnTo>
                  <a:cubicBezTo>
                    <a:pt x="0" y="977"/>
                    <a:pt x="72" y="1048"/>
                    <a:pt x="167" y="1048"/>
                  </a:cubicBezTo>
                  <a:cubicBezTo>
                    <a:pt x="250" y="1048"/>
                    <a:pt x="322" y="977"/>
                    <a:pt x="322" y="894"/>
                  </a:cubicBezTo>
                  <a:lnTo>
                    <a:pt x="322" y="155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3"/>
            <p:cNvSpPr/>
            <p:nvPr/>
          </p:nvSpPr>
          <p:spPr>
            <a:xfrm>
              <a:off x="5497893" y="3174445"/>
              <a:ext cx="11012" cy="10248"/>
            </a:xfrm>
            <a:custGeom>
              <a:avLst/>
              <a:gdLst/>
              <a:ahLst/>
              <a:cxnLst/>
              <a:rect l="l" t="t" r="r" b="b"/>
              <a:pathLst>
                <a:path w="346" h="322" extrusionOk="0">
                  <a:moveTo>
                    <a:pt x="179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71" y="322"/>
                    <a:pt x="179" y="322"/>
                  </a:cubicBezTo>
                  <a:cubicBezTo>
                    <a:pt x="262" y="322"/>
                    <a:pt x="333" y="250"/>
                    <a:pt x="333" y="167"/>
                  </a:cubicBezTo>
                  <a:cubicBezTo>
                    <a:pt x="345" y="72"/>
                    <a:pt x="262" y="0"/>
                    <a:pt x="1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3"/>
            <p:cNvSpPr/>
            <p:nvPr/>
          </p:nvSpPr>
          <p:spPr>
            <a:xfrm>
              <a:off x="5410718" y="3156972"/>
              <a:ext cx="74699" cy="45927"/>
            </a:xfrm>
            <a:custGeom>
              <a:avLst/>
              <a:gdLst/>
              <a:ahLst/>
              <a:cxnLst/>
              <a:rect l="l" t="t" r="r" b="b"/>
              <a:pathLst>
                <a:path w="2347" h="1443" extrusionOk="0">
                  <a:moveTo>
                    <a:pt x="905" y="0"/>
                  </a:moveTo>
                  <a:cubicBezTo>
                    <a:pt x="870" y="0"/>
                    <a:pt x="833" y="13"/>
                    <a:pt x="798" y="37"/>
                  </a:cubicBezTo>
                  <a:lnTo>
                    <a:pt x="72" y="585"/>
                  </a:lnTo>
                  <a:cubicBezTo>
                    <a:pt x="24" y="621"/>
                    <a:pt x="1" y="680"/>
                    <a:pt x="1" y="728"/>
                  </a:cubicBezTo>
                  <a:cubicBezTo>
                    <a:pt x="1" y="764"/>
                    <a:pt x="24" y="823"/>
                    <a:pt x="72" y="859"/>
                  </a:cubicBezTo>
                  <a:lnTo>
                    <a:pt x="798" y="1407"/>
                  </a:lnTo>
                  <a:cubicBezTo>
                    <a:pt x="834" y="1442"/>
                    <a:pt x="858" y="1442"/>
                    <a:pt x="905" y="1442"/>
                  </a:cubicBezTo>
                  <a:cubicBezTo>
                    <a:pt x="953" y="1442"/>
                    <a:pt x="1013" y="1407"/>
                    <a:pt x="1036" y="1359"/>
                  </a:cubicBezTo>
                  <a:cubicBezTo>
                    <a:pt x="1096" y="1287"/>
                    <a:pt x="1084" y="1180"/>
                    <a:pt x="1013" y="1121"/>
                  </a:cubicBezTo>
                  <a:lnTo>
                    <a:pt x="679" y="883"/>
                  </a:lnTo>
                  <a:lnTo>
                    <a:pt x="2191" y="883"/>
                  </a:lnTo>
                  <a:cubicBezTo>
                    <a:pt x="2275" y="883"/>
                    <a:pt x="2346" y="811"/>
                    <a:pt x="2346" y="728"/>
                  </a:cubicBezTo>
                  <a:cubicBezTo>
                    <a:pt x="2346" y="621"/>
                    <a:pt x="2275" y="549"/>
                    <a:pt x="2191" y="549"/>
                  </a:cubicBezTo>
                  <a:lnTo>
                    <a:pt x="679" y="549"/>
                  </a:lnTo>
                  <a:lnTo>
                    <a:pt x="1013" y="311"/>
                  </a:lnTo>
                  <a:cubicBezTo>
                    <a:pt x="1084" y="252"/>
                    <a:pt x="1096" y="145"/>
                    <a:pt x="1036" y="73"/>
                  </a:cubicBezTo>
                  <a:cubicBezTo>
                    <a:pt x="1002" y="24"/>
                    <a:pt x="955" y="0"/>
                    <a:pt x="90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3"/>
            <p:cNvSpPr/>
            <p:nvPr/>
          </p:nvSpPr>
          <p:spPr>
            <a:xfrm>
              <a:off x="5521382" y="3156590"/>
              <a:ext cx="75049" cy="45163"/>
            </a:xfrm>
            <a:custGeom>
              <a:avLst/>
              <a:gdLst/>
              <a:ahLst/>
              <a:cxnLst/>
              <a:rect l="l" t="t" r="r" b="b"/>
              <a:pathLst>
                <a:path w="2358" h="1419" extrusionOk="0">
                  <a:moveTo>
                    <a:pt x="1446" y="0"/>
                  </a:moveTo>
                  <a:cubicBezTo>
                    <a:pt x="1396" y="0"/>
                    <a:pt x="1345" y="25"/>
                    <a:pt x="1310" y="73"/>
                  </a:cubicBezTo>
                  <a:cubicBezTo>
                    <a:pt x="1250" y="145"/>
                    <a:pt x="1274" y="252"/>
                    <a:pt x="1346" y="311"/>
                  </a:cubicBezTo>
                  <a:lnTo>
                    <a:pt x="1667" y="549"/>
                  </a:lnTo>
                  <a:lnTo>
                    <a:pt x="167" y="549"/>
                  </a:lnTo>
                  <a:cubicBezTo>
                    <a:pt x="84" y="549"/>
                    <a:pt x="0" y="621"/>
                    <a:pt x="0" y="704"/>
                  </a:cubicBezTo>
                  <a:cubicBezTo>
                    <a:pt x="0" y="799"/>
                    <a:pt x="84" y="871"/>
                    <a:pt x="167" y="871"/>
                  </a:cubicBezTo>
                  <a:lnTo>
                    <a:pt x="1667" y="871"/>
                  </a:lnTo>
                  <a:lnTo>
                    <a:pt x="1346" y="1109"/>
                  </a:lnTo>
                  <a:cubicBezTo>
                    <a:pt x="1274" y="1169"/>
                    <a:pt x="1250" y="1276"/>
                    <a:pt x="1310" y="1347"/>
                  </a:cubicBezTo>
                  <a:cubicBezTo>
                    <a:pt x="1346" y="1395"/>
                    <a:pt x="1405" y="1419"/>
                    <a:pt x="1453" y="1419"/>
                  </a:cubicBezTo>
                  <a:cubicBezTo>
                    <a:pt x="1477" y="1419"/>
                    <a:pt x="1524" y="1407"/>
                    <a:pt x="1548" y="1395"/>
                  </a:cubicBezTo>
                  <a:lnTo>
                    <a:pt x="2286" y="847"/>
                  </a:lnTo>
                  <a:cubicBezTo>
                    <a:pt x="2322" y="811"/>
                    <a:pt x="2358" y="752"/>
                    <a:pt x="2358" y="704"/>
                  </a:cubicBezTo>
                  <a:cubicBezTo>
                    <a:pt x="2358" y="668"/>
                    <a:pt x="2322" y="633"/>
                    <a:pt x="2286" y="585"/>
                  </a:cubicBezTo>
                  <a:lnTo>
                    <a:pt x="1548" y="37"/>
                  </a:lnTo>
                  <a:cubicBezTo>
                    <a:pt x="1518" y="13"/>
                    <a:pt x="1482" y="0"/>
                    <a:pt x="14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" name="Google Shape;1208;p43"/>
          <p:cNvGrpSpPr/>
          <p:nvPr/>
        </p:nvGrpSpPr>
        <p:grpSpPr>
          <a:xfrm>
            <a:off x="1577054" y="2572220"/>
            <a:ext cx="351439" cy="345965"/>
            <a:chOff x="1754279" y="4286593"/>
            <a:chExt cx="351439" cy="345965"/>
          </a:xfrm>
        </p:grpSpPr>
        <p:sp>
          <p:nvSpPr>
            <p:cNvPr id="1209" name="Google Shape;1209;p43"/>
            <p:cNvSpPr/>
            <p:nvPr/>
          </p:nvSpPr>
          <p:spPr>
            <a:xfrm>
              <a:off x="1799379" y="4550857"/>
              <a:ext cx="28422" cy="27117"/>
            </a:xfrm>
            <a:custGeom>
              <a:avLst/>
              <a:gdLst/>
              <a:ahLst/>
              <a:cxnLst/>
              <a:rect l="l" t="t" r="r" b="b"/>
              <a:pathLst>
                <a:path w="893" h="852" extrusionOk="0">
                  <a:moveTo>
                    <a:pt x="708" y="1"/>
                  </a:moveTo>
                  <a:cubicBezTo>
                    <a:pt x="667" y="1"/>
                    <a:pt x="625" y="16"/>
                    <a:pt x="595" y="45"/>
                  </a:cubicBezTo>
                  <a:lnTo>
                    <a:pt x="60" y="581"/>
                  </a:lnTo>
                  <a:cubicBezTo>
                    <a:pt x="0" y="641"/>
                    <a:pt x="0" y="748"/>
                    <a:pt x="60" y="807"/>
                  </a:cubicBezTo>
                  <a:cubicBezTo>
                    <a:pt x="89" y="837"/>
                    <a:pt x="131" y="852"/>
                    <a:pt x="173" y="852"/>
                  </a:cubicBezTo>
                  <a:cubicBezTo>
                    <a:pt x="214" y="852"/>
                    <a:pt x="256" y="837"/>
                    <a:pt x="286" y="807"/>
                  </a:cubicBezTo>
                  <a:lnTo>
                    <a:pt x="822" y="272"/>
                  </a:lnTo>
                  <a:cubicBezTo>
                    <a:pt x="893" y="212"/>
                    <a:pt x="893" y="117"/>
                    <a:pt x="822" y="45"/>
                  </a:cubicBezTo>
                  <a:cubicBezTo>
                    <a:pt x="792" y="16"/>
                    <a:pt x="750" y="1"/>
                    <a:pt x="7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3"/>
            <p:cNvSpPr/>
            <p:nvPr/>
          </p:nvSpPr>
          <p:spPr>
            <a:xfrm>
              <a:off x="1833084" y="4584594"/>
              <a:ext cx="27690" cy="27117"/>
            </a:xfrm>
            <a:custGeom>
              <a:avLst/>
              <a:gdLst/>
              <a:ahLst/>
              <a:cxnLst/>
              <a:rect l="l" t="t" r="r" b="b"/>
              <a:pathLst>
                <a:path w="870" h="852" extrusionOk="0">
                  <a:moveTo>
                    <a:pt x="699" y="0"/>
                  </a:moveTo>
                  <a:cubicBezTo>
                    <a:pt x="659" y="0"/>
                    <a:pt x="620" y="15"/>
                    <a:pt x="596" y="45"/>
                  </a:cubicBezTo>
                  <a:lnTo>
                    <a:pt x="48" y="581"/>
                  </a:lnTo>
                  <a:cubicBezTo>
                    <a:pt x="1" y="640"/>
                    <a:pt x="1" y="747"/>
                    <a:pt x="48" y="807"/>
                  </a:cubicBezTo>
                  <a:cubicBezTo>
                    <a:pt x="78" y="837"/>
                    <a:pt x="120" y="852"/>
                    <a:pt x="161" y="852"/>
                  </a:cubicBezTo>
                  <a:cubicBezTo>
                    <a:pt x="203" y="852"/>
                    <a:pt x="245" y="837"/>
                    <a:pt x="275" y="807"/>
                  </a:cubicBezTo>
                  <a:lnTo>
                    <a:pt x="810" y="271"/>
                  </a:lnTo>
                  <a:cubicBezTo>
                    <a:pt x="870" y="212"/>
                    <a:pt x="870" y="105"/>
                    <a:pt x="810" y="45"/>
                  </a:cubicBezTo>
                  <a:cubicBezTo>
                    <a:pt x="781" y="15"/>
                    <a:pt x="739" y="0"/>
                    <a:pt x="6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3"/>
            <p:cNvSpPr/>
            <p:nvPr/>
          </p:nvSpPr>
          <p:spPr>
            <a:xfrm>
              <a:off x="1816407" y="4567917"/>
              <a:ext cx="28072" cy="27117"/>
            </a:xfrm>
            <a:custGeom>
              <a:avLst/>
              <a:gdLst/>
              <a:ahLst/>
              <a:cxnLst/>
              <a:rect l="l" t="t" r="r" b="b"/>
              <a:pathLst>
                <a:path w="882" h="852" extrusionOk="0">
                  <a:moveTo>
                    <a:pt x="709" y="0"/>
                  </a:moveTo>
                  <a:cubicBezTo>
                    <a:pt x="668" y="0"/>
                    <a:pt x="626" y="15"/>
                    <a:pt x="596" y="45"/>
                  </a:cubicBezTo>
                  <a:lnTo>
                    <a:pt x="60" y="581"/>
                  </a:lnTo>
                  <a:cubicBezTo>
                    <a:pt x="1" y="640"/>
                    <a:pt x="1" y="748"/>
                    <a:pt x="60" y="807"/>
                  </a:cubicBezTo>
                  <a:cubicBezTo>
                    <a:pt x="90" y="837"/>
                    <a:pt x="132" y="852"/>
                    <a:pt x="172" y="852"/>
                  </a:cubicBezTo>
                  <a:cubicBezTo>
                    <a:pt x="212" y="852"/>
                    <a:pt x="251" y="837"/>
                    <a:pt x="275" y="807"/>
                  </a:cubicBezTo>
                  <a:lnTo>
                    <a:pt x="822" y="271"/>
                  </a:lnTo>
                  <a:cubicBezTo>
                    <a:pt x="882" y="212"/>
                    <a:pt x="882" y="105"/>
                    <a:pt x="822" y="45"/>
                  </a:cubicBezTo>
                  <a:cubicBezTo>
                    <a:pt x="793" y="15"/>
                    <a:pt x="751" y="0"/>
                    <a:pt x="7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3"/>
            <p:cNvSpPr/>
            <p:nvPr/>
          </p:nvSpPr>
          <p:spPr>
            <a:xfrm>
              <a:off x="1754279" y="4286593"/>
              <a:ext cx="351439" cy="345965"/>
            </a:xfrm>
            <a:custGeom>
              <a:avLst/>
              <a:gdLst/>
              <a:ahLst/>
              <a:cxnLst/>
              <a:rect l="l" t="t" r="r" b="b"/>
              <a:pathLst>
                <a:path w="11042" h="10870" extrusionOk="0">
                  <a:moveTo>
                    <a:pt x="10656" y="324"/>
                  </a:moveTo>
                  <a:lnTo>
                    <a:pt x="10216" y="1871"/>
                  </a:lnTo>
                  <a:lnTo>
                    <a:pt x="9108" y="776"/>
                  </a:lnTo>
                  <a:lnTo>
                    <a:pt x="10656" y="324"/>
                  </a:lnTo>
                  <a:close/>
                  <a:moveTo>
                    <a:pt x="4632" y="3586"/>
                  </a:moveTo>
                  <a:lnTo>
                    <a:pt x="2679" y="5538"/>
                  </a:lnTo>
                  <a:lnTo>
                    <a:pt x="465" y="5360"/>
                  </a:lnTo>
                  <a:cubicBezTo>
                    <a:pt x="429" y="5360"/>
                    <a:pt x="417" y="5324"/>
                    <a:pt x="441" y="5300"/>
                  </a:cubicBezTo>
                  <a:cubicBezTo>
                    <a:pt x="1393" y="4348"/>
                    <a:pt x="2667" y="3764"/>
                    <a:pt x="4001" y="3645"/>
                  </a:cubicBezTo>
                  <a:lnTo>
                    <a:pt x="4632" y="3586"/>
                  </a:lnTo>
                  <a:close/>
                  <a:moveTo>
                    <a:pt x="2727" y="5955"/>
                  </a:moveTo>
                  <a:lnTo>
                    <a:pt x="3584" y="6812"/>
                  </a:lnTo>
                  <a:lnTo>
                    <a:pt x="3263" y="7146"/>
                  </a:lnTo>
                  <a:lnTo>
                    <a:pt x="2393" y="6277"/>
                  </a:lnTo>
                  <a:lnTo>
                    <a:pt x="2727" y="5955"/>
                  </a:lnTo>
                  <a:close/>
                  <a:moveTo>
                    <a:pt x="2572" y="6920"/>
                  </a:moveTo>
                  <a:lnTo>
                    <a:pt x="3024" y="7360"/>
                  </a:lnTo>
                  <a:lnTo>
                    <a:pt x="2655" y="7753"/>
                  </a:lnTo>
                  <a:lnTo>
                    <a:pt x="2596" y="7813"/>
                  </a:lnTo>
                  <a:lnTo>
                    <a:pt x="2191" y="7408"/>
                  </a:lnTo>
                  <a:cubicBezTo>
                    <a:pt x="2155" y="7384"/>
                    <a:pt x="2155" y="7336"/>
                    <a:pt x="2191" y="7313"/>
                  </a:cubicBezTo>
                  <a:lnTo>
                    <a:pt x="2572" y="6920"/>
                  </a:lnTo>
                  <a:close/>
                  <a:moveTo>
                    <a:pt x="8775" y="895"/>
                  </a:moveTo>
                  <a:lnTo>
                    <a:pt x="10121" y="2229"/>
                  </a:lnTo>
                  <a:lnTo>
                    <a:pt x="9704" y="3598"/>
                  </a:lnTo>
                  <a:lnTo>
                    <a:pt x="5275" y="8039"/>
                  </a:lnTo>
                  <a:lnTo>
                    <a:pt x="4406" y="7170"/>
                  </a:lnTo>
                  <a:lnTo>
                    <a:pt x="6430" y="5146"/>
                  </a:lnTo>
                  <a:cubicBezTo>
                    <a:pt x="6584" y="5003"/>
                    <a:pt x="6608" y="4741"/>
                    <a:pt x="6418" y="4574"/>
                  </a:cubicBezTo>
                  <a:cubicBezTo>
                    <a:pt x="6334" y="4491"/>
                    <a:pt x="6230" y="4449"/>
                    <a:pt x="6127" y="4449"/>
                  </a:cubicBezTo>
                  <a:cubicBezTo>
                    <a:pt x="6025" y="4449"/>
                    <a:pt x="5924" y="4491"/>
                    <a:pt x="5846" y="4574"/>
                  </a:cubicBezTo>
                  <a:lnTo>
                    <a:pt x="3822" y="6598"/>
                  </a:lnTo>
                  <a:lnTo>
                    <a:pt x="2965" y="5729"/>
                  </a:lnTo>
                  <a:lnTo>
                    <a:pt x="7394" y="1300"/>
                  </a:lnTo>
                  <a:lnTo>
                    <a:pt x="8775" y="895"/>
                  </a:lnTo>
                  <a:close/>
                  <a:moveTo>
                    <a:pt x="6126" y="4785"/>
                  </a:moveTo>
                  <a:cubicBezTo>
                    <a:pt x="6153" y="4785"/>
                    <a:pt x="6180" y="4794"/>
                    <a:pt x="6191" y="4812"/>
                  </a:cubicBezTo>
                  <a:cubicBezTo>
                    <a:pt x="6227" y="4836"/>
                    <a:pt x="6239" y="4907"/>
                    <a:pt x="6191" y="4943"/>
                  </a:cubicBezTo>
                  <a:lnTo>
                    <a:pt x="4060" y="7074"/>
                  </a:lnTo>
                  <a:cubicBezTo>
                    <a:pt x="3941" y="7170"/>
                    <a:pt x="3108" y="8003"/>
                    <a:pt x="3024" y="8110"/>
                  </a:cubicBezTo>
                  <a:cubicBezTo>
                    <a:pt x="3005" y="8129"/>
                    <a:pt x="2976" y="8142"/>
                    <a:pt x="2949" y="8142"/>
                  </a:cubicBezTo>
                  <a:cubicBezTo>
                    <a:pt x="2926" y="8142"/>
                    <a:pt x="2904" y="8132"/>
                    <a:pt x="2893" y="8110"/>
                  </a:cubicBezTo>
                  <a:cubicBezTo>
                    <a:pt x="2858" y="8086"/>
                    <a:pt x="2858" y="8003"/>
                    <a:pt x="2893" y="7979"/>
                  </a:cubicBezTo>
                  <a:lnTo>
                    <a:pt x="6060" y="4812"/>
                  </a:lnTo>
                  <a:cubicBezTo>
                    <a:pt x="6072" y="4794"/>
                    <a:pt x="6099" y="4785"/>
                    <a:pt x="6126" y="4785"/>
                  </a:cubicBezTo>
                  <a:close/>
                  <a:moveTo>
                    <a:pt x="4179" y="7396"/>
                  </a:moveTo>
                  <a:lnTo>
                    <a:pt x="5048" y="8253"/>
                  </a:lnTo>
                  <a:lnTo>
                    <a:pt x="4739" y="8586"/>
                  </a:lnTo>
                  <a:lnTo>
                    <a:pt x="4715" y="8586"/>
                  </a:lnTo>
                  <a:lnTo>
                    <a:pt x="3858" y="7729"/>
                  </a:lnTo>
                  <a:lnTo>
                    <a:pt x="4179" y="7396"/>
                  </a:lnTo>
                  <a:close/>
                  <a:moveTo>
                    <a:pt x="3608" y="7944"/>
                  </a:moveTo>
                  <a:lnTo>
                    <a:pt x="4048" y="8396"/>
                  </a:lnTo>
                  <a:lnTo>
                    <a:pt x="3679" y="8801"/>
                  </a:lnTo>
                  <a:cubicBezTo>
                    <a:pt x="3667" y="8813"/>
                    <a:pt x="3632" y="8813"/>
                    <a:pt x="3620" y="8813"/>
                  </a:cubicBezTo>
                  <a:cubicBezTo>
                    <a:pt x="3608" y="8813"/>
                    <a:pt x="3584" y="8813"/>
                    <a:pt x="3560" y="8801"/>
                  </a:cubicBezTo>
                  <a:lnTo>
                    <a:pt x="3155" y="8396"/>
                  </a:lnTo>
                  <a:cubicBezTo>
                    <a:pt x="3191" y="8384"/>
                    <a:pt x="3203" y="8360"/>
                    <a:pt x="3215" y="8336"/>
                  </a:cubicBezTo>
                  <a:lnTo>
                    <a:pt x="3608" y="7944"/>
                  </a:lnTo>
                  <a:close/>
                  <a:moveTo>
                    <a:pt x="10687" y="1"/>
                  </a:moveTo>
                  <a:cubicBezTo>
                    <a:pt x="10658" y="1"/>
                    <a:pt x="10627" y="5"/>
                    <a:pt x="10597" y="14"/>
                  </a:cubicBezTo>
                  <a:cubicBezTo>
                    <a:pt x="9894" y="228"/>
                    <a:pt x="7918" y="800"/>
                    <a:pt x="7263" y="1002"/>
                  </a:cubicBezTo>
                  <a:cubicBezTo>
                    <a:pt x="7239" y="1014"/>
                    <a:pt x="7215" y="1014"/>
                    <a:pt x="7192" y="1038"/>
                  </a:cubicBezTo>
                  <a:lnTo>
                    <a:pt x="4953" y="3276"/>
                  </a:lnTo>
                  <a:lnTo>
                    <a:pt x="3965" y="3360"/>
                  </a:lnTo>
                  <a:cubicBezTo>
                    <a:pt x="2548" y="3479"/>
                    <a:pt x="1203" y="4110"/>
                    <a:pt x="215" y="5110"/>
                  </a:cubicBezTo>
                  <a:cubicBezTo>
                    <a:pt x="0" y="5312"/>
                    <a:pt x="131" y="5681"/>
                    <a:pt x="429" y="5705"/>
                  </a:cubicBezTo>
                  <a:lnTo>
                    <a:pt x="2370" y="5860"/>
                  </a:lnTo>
                  <a:lnTo>
                    <a:pt x="2179" y="6062"/>
                  </a:lnTo>
                  <a:cubicBezTo>
                    <a:pt x="2060" y="6181"/>
                    <a:pt x="2060" y="6384"/>
                    <a:pt x="2179" y="6503"/>
                  </a:cubicBezTo>
                  <a:lnTo>
                    <a:pt x="2370" y="6693"/>
                  </a:lnTo>
                  <a:lnTo>
                    <a:pt x="1977" y="7086"/>
                  </a:lnTo>
                  <a:cubicBezTo>
                    <a:pt x="1834" y="7229"/>
                    <a:pt x="1834" y="7491"/>
                    <a:pt x="1977" y="7634"/>
                  </a:cubicBezTo>
                  <a:lnTo>
                    <a:pt x="3370" y="9015"/>
                  </a:lnTo>
                  <a:cubicBezTo>
                    <a:pt x="3441" y="9092"/>
                    <a:pt x="3539" y="9131"/>
                    <a:pt x="3639" y="9131"/>
                  </a:cubicBezTo>
                  <a:cubicBezTo>
                    <a:pt x="3739" y="9131"/>
                    <a:pt x="3840" y="9092"/>
                    <a:pt x="3917" y="9015"/>
                  </a:cubicBezTo>
                  <a:lnTo>
                    <a:pt x="4298" y="8634"/>
                  </a:lnTo>
                  <a:lnTo>
                    <a:pt x="4477" y="8813"/>
                  </a:lnTo>
                  <a:cubicBezTo>
                    <a:pt x="4548" y="8878"/>
                    <a:pt x="4635" y="8911"/>
                    <a:pt x="4720" y="8911"/>
                  </a:cubicBezTo>
                  <a:cubicBezTo>
                    <a:pt x="4804" y="8911"/>
                    <a:pt x="4888" y="8878"/>
                    <a:pt x="4953" y="8813"/>
                  </a:cubicBezTo>
                  <a:lnTo>
                    <a:pt x="5156" y="8622"/>
                  </a:lnTo>
                  <a:lnTo>
                    <a:pt x="5310" y="10551"/>
                  </a:lnTo>
                  <a:cubicBezTo>
                    <a:pt x="5334" y="10682"/>
                    <a:pt x="5418" y="10801"/>
                    <a:pt x="5537" y="10849"/>
                  </a:cubicBezTo>
                  <a:cubicBezTo>
                    <a:pt x="5577" y="10863"/>
                    <a:pt x="5618" y="10870"/>
                    <a:pt x="5658" y="10870"/>
                  </a:cubicBezTo>
                  <a:cubicBezTo>
                    <a:pt x="5750" y="10870"/>
                    <a:pt x="5840" y="10835"/>
                    <a:pt x="5906" y="10777"/>
                  </a:cubicBezTo>
                  <a:cubicBezTo>
                    <a:pt x="6537" y="10146"/>
                    <a:pt x="7001" y="9420"/>
                    <a:pt x="7299" y="8598"/>
                  </a:cubicBezTo>
                  <a:cubicBezTo>
                    <a:pt x="7323" y="8515"/>
                    <a:pt x="7275" y="8420"/>
                    <a:pt x="7203" y="8396"/>
                  </a:cubicBezTo>
                  <a:cubicBezTo>
                    <a:pt x="7184" y="8388"/>
                    <a:pt x="7164" y="8384"/>
                    <a:pt x="7144" y="8384"/>
                  </a:cubicBezTo>
                  <a:cubicBezTo>
                    <a:pt x="7079" y="8384"/>
                    <a:pt x="7019" y="8425"/>
                    <a:pt x="7001" y="8479"/>
                  </a:cubicBezTo>
                  <a:cubicBezTo>
                    <a:pt x="6715" y="9253"/>
                    <a:pt x="6263" y="9956"/>
                    <a:pt x="5691" y="10539"/>
                  </a:cubicBezTo>
                  <a:cubicBezTo>
                    <a:pt x="5682" y="10544"/>
                    <a:pt x="5670" y="10547"/>
                    <a:pt x="5659" y="10547"/>
                  </a:cubicBezTo>
                  <a:cubicBezTo>
                    <a:pt x="5644" y="10547"/>
                    <a:pt x="5632" y="10541"/>
                    <a:pt x="5632" y="10527"/>
                  </a:cubicBezTo>
                  <a:lnTo>
                    <a:pt x="5429" y="8325"/>
                  </a:lnTo>
                  <a:lnTo>
                    <a:pt x="7382" y="6372"/>
                  </a:lnTo>
                  <a:lnTo>
                    <a:pt x="7382" y="6372"/>
                  </a:lnTo>
                  <a:cubicBezTo>
                    <a:pt x="7323" y="7158"/>
                    <a:pt x="7299" y="7372"/>
                    <a:pt x="7203" y="7765"/>
                  </a:cubicBezTo>
                  <a:cubicBezTo>
                    <a:pt x="7192" y="7860"/>
                    <a:pt x="7239" y="7944"/>
                    <a:pt x="7323" y="7967"/>
                  </a:cubicBezTo>
                  <a:cubicBezTo>
                    <a:pt x="7332" y="7969"/>
                    <a:pt x="7342" y="7969"/>
                    <a:pt x="7351" y="7969"/>
                  </a:cubicBezTo>
                  <a:cubicBezTo>
                    <a:pt x="7434" y="7969"/>
                    <a:pt x="7502" y="7923"/>
                    <a:pt x="7513" y="7848"/>
                  </a:cubicBezTo>
                  <a:cubicBezTo>
                    <a:pt x="7620" y="7348"/>
                    <a:pt x="7632" y="7134"/>
                    <a:pt x="7727" y="6027"/>
                  </a:cubicBezTo>
                  <a:lnTo>
                    <a:pt x="9954" y="3800"/>
                  </a:lnTo>
                  <a:cubicBezTo>
                    <a:pt x="9978" y="3776"/>
                    <a:pt x="9990" y="3753"/>
                    <a:pt x="10001" y="3717"/>
                  </a:cubicBezTo>
                  <a:lnTo>
                    <a:pt x="10454" y="2205"/>
                  </a:lnTo>
                  <a:lnTo>
                    <a:pt x="10990" y="383"/>
                  </a:lnTo>
                  <a:cubicBezTo>
                    <a:pt x="11042" y="196"/>
                    <a:pt x="10885" y="1"/>
                    <a:pt x="106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3"/>
            <p:cNvSpPr/>
            <p:nvPr/>
          </p:nvSpPr>
          <p:spPr>
            <a:xfrm>
              <a:off x="1951705" y="4367117"/>
              <a:ext cx="86062" cy="65437"/>
            </a:xfrm>
            <a:custGeom>
              <a:avLst/>
              <a:gdLst/>
              <a:ahLst/>
              <a:cxnLst/>
              <a:rect l="l" t="t" r="r" b="b"/>
              <a:pathLst>
                <a:path w="2704" h="2056" extrusionOk="0">
                  <a:moveTo>
                    <a:pt x="905" y="1"/>
                  </a:moveTo>
                  <a:cubicBezTo>
                    <a:pt x="881" y="1"/>
                    <a:pt x="857" y="7"/>
                    <a:pt x="834" y="20"/>
                  </a:cubicBezTo>
                  <a:cubicBezTo>
                    <a:pt x="167" y="330"/>
                    <a:pt x="0" y="1211"/>
                    <a:pt x="524" y="1746"/>
                  </a:cubicBezTo>
                  <a:cubicBezTo>
                    <a:pt x="739" y="1949"/>
                    <a:pt x="1000" y="2056"/>
                    <a:pt x="1274" y="2056"/>
                  </a:cubicBezTo>
                  <a:cubicBezTo>
                    <a:pt x="2227" y="2056"/>
                    <a:pt x="2703" y="913"/>
                    <a:pt x="2024" y="234"/>
                  </a:cubicBezTo>
                  <a:cubicBezTo>
                    <a:pt x="1941" y="151"/>
                    <a:pt x="1834" y="80"/>
                    <a:pt x="1715" y="20"/>
                  </a:cubicBezTo>
                  <a:cubicBezTo>
                    <a:pt x="1696" y="10"/>
                    <a:pt x="1674" y="6"/>
                    <a:pt x="1652" y="6"/>
                  </a:cubicBezTo>
                  <a:cubicBezTo>
                    <a:pt x="1592" y="6"/>
                    <a:pt x="1530" y="39"/>
                    <a:pt x="1512" y="91"/>
                  </a:cubicBezTo>
                  <a:cubicBezTo>
                    <a:pt x="1477" y="163"/>
                    <a:pt x="1512" y="270"/>
                    <a:pt x="1584" y="294"/>
                  </a:cubicBezTo>
                  <a:cubicBezTo>
                    <a:pt x="2060" y="508"/>
                    <a:pt x="2167" y="1127"/>
                    <a:pt x="1810" y="1508"/>
                  </a:cubicBezTo>
                  <a:cubicBezTo>
                    <a:pt x="1667" y="1645"/>
                    <a:pt x="1477" y="1714"/>
                    <a:pt x="1285" y="1714"/>
                  </a:cubicBezTo>
                  <a:cubicBezTo>
                    <a:pt x="1093" y="1714"/>
                    <a:pt x="899" y="1645"/>
                    <a:pt x="750" y="1508"/>
                  </a:cubicBezTo>
                  <a:cubicBezTo>
                    <a:pt x="381" y="1127"/>
                    <a:pt x="500" y="520"/>
                    <a:pt x="977" y="294"/>
                  </a:cubicBezTo>
                  <a:cubicBezTo>
                    <a:pt x="1048" y="270"/>
                    <a:pt x="1096" y="163"/>
                    <a:pt x="1048" y="91"/>
                  </a:cubicBezTo>
                  <a:cubicBezTo>
                    <a:pt x="1022" y="40"/>
                    <a:pt x="966" y="1"/>
                    <a:pt x="9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4" name="Google Shape;1214;p43"/>
          <p:cNvGrpSpPr/>
          <p:nvPr/>
        </p:nvGrpSpPr>
        <p:grpSpPr>
          <a:xfrm>
            <a:off x="5333844" y="2569980"/>
            <a:ext cx="369294" cy="350444"/>
            <a:chOff x="1293706" y="1966416"/>
            <a:chExt cx="369294" cy="350444"/>
          </a:xfrm>
        </p:grpSpPr>
        <p:sp>
          <p:nvSpPr>
            <p:cNvPr id="1215" name="Google Shape;1215;p43"/>
            <p:cNvSpPr/>
            <p:nvPr/>
          </p:nvSpPr>
          <p:spPr>
            <a:xfrm>
              <a:off x="1509067" y="1966416"/>
              <a:ext cx="153933" cy="162994"/>
            </a:xfrm>
            <a:custGeom>
              <a:avLst/>
              <a:gdLst/>
              <a:ahLst/>
              <a:cxnLst/>
              <a:rect l="l" t="t" r="r" b="b"/>
              <a:pathLst>
                <a:path w="4859" h="5145" extrusionOk="0">
                  <a:moveTo>
                    <a:pt x="2514" y="0"/>
                  </a:moveTo>
                  <a:cubicBezTo>
                    <a:pt x="1759" y="0"/>
                    <a:pt x="1016" y="363"/>
                    <a:pt x="560" y="1036"/>
                  </a:cubicBezTo>
                  <a:cubicBezTo>
                    <a:pt x="1" y="1870"/>
                    <a:pt x="36" y="2953"/>
                    <a:pt x="632" y="3739"/>
                  </a:cubicBezTo>
                  <a:lnTo>
                    <a:pt x="572" y="4965"/>
                  </a:lnTo>
                  <a:cubicBezTo>
                    <a:pt x="572" y="5025"/>
                    <a:pt x="596" y="5085"/>
                    <a:pt x="643" y="5108"/>
                  </a:cubicBezTo>
                  <a:cubicBezTo>
                    <a:pt x="679" y="5120"/>
                    <a:pt x="703" y="5144"/>
                    <a:pt x="739" y="5144"/>
                  </a:cubicBezTo>
                  <a:cubicBezTo>
                    <a:pt x="763" y="5144"/>
                    <a:pt x="774" y="5144"/>
                    <a:pt x="810" y="5120"/>
                  </a:cubicBezTo>
                  <a:lnTo>
                    <a:pt x="1929" y="4608"/>
                  </a:lnTo>
                  <a:cubicBezTo>
                    <a:pt x="2120" y="4644"/>
                    <a:pt x="2310" y="4680"/>
                    <a:pt x="2501" y="4680"/>
                  </a:cubicBezTo>
                  <a:cubicBezTo>
                    <a:pt x="3275" y="4680"/>
                    <a:pt x="4013" y="4311"/>
                    <a:pt x="4453" y="3632"/>
                  </a:cubicBezTo>
                  <a:cubicBezTo>
                    <a:pt x="4692" y="3275"/>
                    <a:pt x="4823" y="2858"/>
                    <a:pt x="4846" y="2441"/>
                  </a:cubicBezTo>
                  <a:cubicBezTo>
                    <a:pt x="4858" y="2370"/>
                    <a:pt x="4787" y="2287"/>
                    <a:pt x="4692" y="2287"/>
                  </a:cubicBezTo>
                  <a:cubicBezTo>
                    <a:pt x="4608" y="2287"/>
                    <a:pt x="4513" y="2358"/>
                    <a:pt x="4513" y="2441"/>
                  </a:cubicBezTo>
                  <a:cubicBezTo>
                    <a:pt x="4501" y="2799"/>
                    <a:pt x="4382" y="3156"/>
                    <a:pt x="4168" y="3453"/>
                  </a:cubicBezTo>
                  <a:cubicBezTo>
                    <a:pt x="3786" y="4030"/>
                    <a:pt x="3158" y="4352"/>
                    <a:pt x="2504" y="4352"/>
                  </a:cubicBezTo>
                  <a:cubicBezTo>
                    <a:pt x="2321" y="4352"/>
                    <a:pt x="2136" y="4327"/>
                    <a:pt x="1953" y="4275"/>
                  </a:cubicBezTo>
                  <a:cubicBezTo>
                    <a:pt x="1933" y="4270"/>
                    <a:pt x="1918" y="4267"/>
                    <a:pt x="1903" y="4267"/>
                  </a:cubicBezTo>
                  <a:cubicBezTo>
                    <a:pt x="1882" y="4267"/>
                    <a:pt x="1862" y="4273"/>
                    <a:pt x="1834" y="4287"/>
                  </a:cubicBezTo>
                  <a:lnTo>
                    <a:pt x="929" y="4727"/>
                  </a:lnTo>
                  <a:lnTo>
                    <a:pt x="977" y="3715"/>
                  </a:lnTo>
                  <a:cubicBezTo>
                    <a:pt x="977" y="3668"/>
                    <a:pt x="953" y="3632"/>
                    <a:pt x="941" y="3596"/>
                  </a:cubicBezTo>
                  <a:cubicBezTo>
                    <a:pt x="393" y="2906"/>
                    <a:pt x="358" y="1953"/>
                    <a:pt x="858" y="1227"/>
                  </a:cubicBezTo>
                  <a:cubicBezTo>
                    <a:pt x="1237" y="646"/>
                    <a:pt x="1868" y="336"/>
                    <a:pt x="2512" y="336"/>
                  </a:cubicBezTo>
                  <a:cubicBezTo>
                    <a:pt x="2898" y="336"/>
                    <a:pt x="3288" y="447"/>
                    <a:pt x="3632" y="679"/>
                  </a:cubicBezTo>
                  <a:cubicBezTo>
                    <a:pt x="4037" y="941"/>
                    <a:pt x="4334" y="1358"/>
                    <a:pt x="4453" y="1822"/>
                  </a:cubicBezTo>
                  <a:cubicBezTo>
                    <a:pt x="4484" y="1893"/>
                    <a:pt x="4548" y="1947"/>
                    <a:pt x="4618" y="1947"/>
                  </a:cubicBezTo>
                  <a:cubicBezTo>
                    <a:pt x="4631" y="1947"/>
                    <a:pt x="4643" y="1945"/>
                    <a:pt x="4656" y="1941"/>
                  </a:cubicBezTo>
                  <a:cubicBezTo>
                    <a:pt x="4751" y="1906"/>
                    <a:pt x="4811" y="1822"/>
                    <a:pt x="4787" y="1727"/>
                  </a:cubicBezTo>
                  <a:cubicBezTo>
                    <a:pt x="4632" y="1179"/>
                    <a:pt x="4287" y="703"/>
                    <a:pt x="3811" y="393"/>
                  </a:cubicBezTo>
                  <a:cubicBezTo>
                    <a:pt x="3412" y="128"/>
                    <a:pt x="2961" y="0"/>
                    <a:pt x="25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3"/>
            <p:cNvSpPr/>
            <p:nvPr/>
          </p:nvSpPr>
          <p:spPr>
            <a:xfrm>
              <a:off x="1574328" y="2021096"/>
              <a:ext cx="28702" cy="54363"/>
            </a:xfrm>
            <a:custGeom>
              <a:avLst/>
              <a:gdLst/>
              <a:ahLst/>
              <a:cxnLst/>
              <a:rect l="l" t="t" r="r" b="b"/>
              <a:pathLst>
                <a:path w="906" h="1716" extrusionOk="0">
                  <a:moveTo>
                    <a:pt x="179" y="1"/>
                  </a:moveTo>
                  <a:cubicBezTo>
                    <a:pt x="84" y="1"/>
                    <a:pt x="12" y="84"/>
                    <a:pt x="12" y="168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262" y="334"/>
                  </a:lnTo>
                  <a:lnTo>
                    <a:pt x="262" y="1394"/>
                  </a:lnTo>
                  <a:lnTo>
                    <a:pt x="155" y="1394"/>
                  </a:lnTo>
                  <a:cubicBezTo>
                    <a:pt x="72" y="1394"/>
                    <a:pt x="0" y="1465"/>
                    <a:pt x="0" y="1549"/>
                  </a:cubicBezTo>
                  <a:cubicBezTo>
                    <a:pt x="0" y="1644"/>
                    <a:pt x="72" y="1715"/>
                    <a:pt x="155" y="1715"/>
                  </a:cubicBezTo>
                  <a:lnTo>
                    <a:pt x="727" y="1715"/>
                  </a:lnTo>
                  <a:cubicBezTo>
                    <a:pt x="822" y="1715"/>
                    <a:pt x="893" y="1644"/>
                    <a:pt x="893" y="1549"/>
                  </a:cubicBezTo>
                  <a:cubicBezTo>
                    <a:pt x="905" y="1465"/>
                    <a:pt x="834" y="1394"/>
                    <a:pt x="727" y="1394"/>
                  </a:cubicBezTo>
                  <a:lnTo>
                    <a:pt x="608" y="1394"/>
                  </a:lnTo>
                  <a:lnTo>
                    <a:pt x="608" y="168"/>
                  </a:lnTo>
                  <a:cubicBezTo>
                    <a:pt x="608" y="84"/>
                    <a:pt x="536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3"/>
            <p:cNvSpPr/>
            <p:nvPr/>
          </p:nvSpPr>
          <p:spPr>
            <a:xfrm>
              <a:off x="1578098" y="2004147"/>
              <a:ext cx="15872" cy="16252"/>
            </a:xfrm>
            <a:custGeom>
              <a:avLst/>
              <a:gdLst/>
              <a:ahLst/>
              <a:cxnLst/>
              <a:rect l="l" t="t" r="r" b="b"/>
              <a:pathLst>
                <a:path w="501" h="513" extrusionOk="0">
                  <a:moveTo>
                    <a:pt x="250" y="0"/>
                  </a:moveTo>
                  <a:cubicBezTo>
                    <a:pt x="119" y="0"/>
                    <a:pt x="0" y="119"/>
                    <a:pt x="0" y="262"/>
                  </a:cubicBezTo>
                  <a:cubicBezTo>
                    <a:pt x="0" y="393"/>
                    <a:pt x="119" y="512"/>
                    <a:pt x="250" y="512"/>
                  </a:cubicBezTo>
                  <a:cubicBezTo>
                    <a:pt x="381" y="512"/>
                    <a:pt x="500" y="393"/>
                    <a:pt x="500" y="262"/>
                  </a:cubicBezTo>
                  <a:cubicBezTo>
                    <a:pt x="489" y="107"/>
                    <a:pt x="381" y="0"/>
                    <a:pt x="2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3"/>
            <p:cNvSpPr/>
            <p:nvPr/>
          </p:nvSpPr>
          <p:spPr>
            <a:xfrm>
              <a:off x="1293706" y="1999997"/>
              <a:ext cx="274982" cy="316863"/>
            </a:xfrm>
            <a:custGeom>
              <a:avLst/>
              <a:gdLst/>
              <a:ahLst/>
              <a:cxnLst/>
              <a:rect l="l" t="t" r="r" b="b"/>
              <a:pathLst>
                <a:path w="8680" h="10002" extrusionOk="0">
                  <a:moveTo>
                    <a:pt x="2096" y="2655"/>
                  </a:moveTo>
                  <a:lnTo>
                    <a:pt x="2096" y="3727"/>
                  </a:lnTo>
                  <a:cubicBezTo>
                    <a:pt x="1905" y="3644"/>
                    <a:pt x="1762" y="3465"/>
                    <a:pt x="1762" y="3251"/>
                  </a:cubicBezTo>
                  <a:lnTo>
                    <a:pt x="1762" y="3132"/>
                  </a:lnTo>
                  <a:cubicBezTo>
                    <a:pt x="1762" y="2905"/>
                    <a:pt x="1893" y="2727"/>
                    <a:pt x="2096" y="2655"/>
                  </a:cubicBezTo>
                  <a:close/>
                  <a:moveTo>
                    <a:pt x="6620" y="2655"/>
                  </a:moveTo>
                  <a:cubicBezTo>
                    <a:pt x="6822" y="2727"/>
                    <a:pt x="6965" y="2905"/>
                    <a:pt x="6965" y="3132"/>
                  </a:cubicBezTo>
                  <a:lnTo>
                    <a:pt x="6965" y="3251"/>
                  </a:lnTo>
                  <a:cubicBezTo>
                    <a:pt x="6965" y="3465"/>
                    <a:pt x="6834" y="3644"/>
                    <a:pt x="6620" y="3727"/>
                  </a:cubicBezTo>
                  <a:lnTo>
                    <a:pt x="6620" y="2655"/>
                  </a:lnTo>
                  <a:close/>
                  <a:moveTo>
                    <a:pt x="6703" y="4060"/>
                  </a:moveTo>
                  <a:lnTo>
                    <a:pt x="6858" y="5394"/>
                  </a:lnTo>
                  <a:lnTo>
                    <a:pt x="6346" y="5394"/>
                  </a:lnTo>
                  <a:cubicBezTo>
                    <a:pt x="6525" y="5108"/>
                    <a:pt x="6620" y="4763"/>
                    <a:pt x="6620" y="4406"/>
                  </a:cubicBezTo>
                  <a:lnTo>
                    <a:pt x="6620" y="4084"/>
                  </a:lnTo>
                  <a:cubicBezTo>
                    <a:pt x="6656" y="4084"/>
                    <a:pt x="6668" y="4060"/>
                    <a:pt x="6703" y="4060"/>
                  </a:cubicBezTo>
                  <a:close/>
                  <a:moveTo>
                    <a:pt x="3739" y="1405"/>
                  </a:moveTo>
                  <a:cubicBezTo>
                    <a:pt x="3810" y="1643"/>
                    <a:pt x="3941" y="1953"/>
                    <a:pt x="4132" y="2251"/>
                  </a:cubicBezTo>
                  <a:cubicBezTo>
                    <a:pt x="4572" y="2870"/>
                    <a:pt x="5179" y="3227"/>
                    <a:pt x="5917" y="3274"/>
                  </a:cubicBezTo>
                  <a:lnTo>
                    <a:pt x="5917" y="3572"/>
                  </a:lnTo>
                  <a:cubicBezTo>
                    <a:pt x="5906" y="4215"/>
                    <a:pt x="5572" y="4822"/>
                    <a:pt x="5001" y="5168"/>
                  </a:cubicBezTo>
                  <a:lnTo>
                    <a:pt x="4751" y="5310"/>
                  </a:lnTo>
                  <a:cubicBezTo>
                    <a:pt x="4632" y="5382"/>
                    <a:pt x="4498" y="5418"/>
                    <a:pt x="4364" y="5418"/>
                  </a:cubicBezTo>
                  <a:cubicBezTo>
                    <a:pt x="4230" y="5418"/>
                    <a:pt x="4096" y="5382"/>
                    <a:pt x="3977" y="5310"/>
                  </a:cubicBezTo>
                  <a:lnTo>
                    <a:pt x="3727" y="5168"/>
                  </a:lnTo>
                  <a:cubicBezTo>
                    <a:pt x="3155" y="4834"/>
                    <a:pt x="2810" y="4227"/>
                    <a:pt x="2810" y="3572"/>
                  </a:cubicBezTo>
                  <a:lnTo>
                    <a:pt x="2810" y="2322"/>
                  </a:lnTo>
                  <a:cubicBezTo>
                    <a:pt x="3024" y="2239"/>
                    <a:pt x="3429" y="1977"/>
                    <a:pt x="3739" y="1405"/>
                  </a:cubicBezTo>
                  <a:close/>
                  <a:moveTo>
                    <a:pt x="5477" y="5715"/>
                  </a:moveTo>
                  <a:cubicBezTo>
                    <a:pt x="5429" y="5727"/>
                    <a:pt x="5394" y="5763"/>
                    <a:pt x="5346" y="5775"/>
                  </a:cubicBezTo>
                  <a:lnTo>
                    <a:pt x="5346" y="5715"/>
                  </a:lnTo>
                  <a:close/>
                  <a:moveTo>
                    <a:pt x="5001" y="5549"/>
                  </a:moveTo>
                  <a:lnTo>
                    <a:pt x="5001" y="5870"/>
                  </a:lnTo>
                  <a:cubicBezTo>
                    <a:pt x="4953" y="5882"/>
                    <a:pt x="4894" y="5882"/>
                    <a:pt x="4846" y="5882"/>
                  </a:cubicBezTo>
                  <a:cubicBezTo>
                    <a:pt x="4822" y="5810"/>
                    <a:pt x="4798" y="5751"/>
                    <a:pt x="4727" y="5691"/>
                  </a:cubicBezTo>
                  <a:cubicBezTo>
                    <a:pt x="4786" y="5656"/>
                    <a:pt x="4846" y="5644"/>
                    <a:pt x="4905" y="5596"/>
                  </a:cubicBezTo>
                  <a:lnTo>
                    <a:pt x="5001" y="5549"/>
                  </a:lnTo>
                  <a:close/>
                  <a:moveTo>
                    <a:pt x="4378" y="5881"/>
                  </a:moveTo>
                  <a:cubicBezTo>
                    <a:pt x="4474" y="5881"/>
                    <a:pt x="4536" y="5960"/>
                    <a:pt x="4536" y="6061"/>
                  </a:cubicBezTo>
                  <a:cubicBezTo>
                    <a:pt x="4536" y="6168"/>
                    <a:pt x="4465" y="6239"/>
                    <a:pt x="4358" y="6239"/>
                  </a:cubicBezTo>
                  <a:cubicBezTo>
                    <a:pt x="4263" y="6239"/>
                    <a:pt x="4179" y="6168"/>
                    <a:pt x="4179" y="6061"/>
                  </a:cubicBezTo>
                  <a:cubicBezTo>
                    <a:pt x="4179" y="5953"/>
                    <a:pt x="4263" y="5882"/>
                    <a:pt x="4358" y="5882"/>
                  </a:cubicBezTo>
                  <a:cubicBezTo>
                    <a:pt x="4365" y="5881"/>
                    <a:pt x="4371" y="5881"/>
                    <a:pt x="4378" y="5881"/>
                  </a:cubicBezTo>
                  <a:close/>
                  <a:moveTo>
                    <a:pt x="3703" y="5537"/>
                  </a:moveTo>
                  <a:lnTo>
                    <a:pt x="3798" y="5584"/>
                  </a:lnTo>
                  <a:lnTo>
                    <a:pt x="3977" y="5668"/>
                  </a:lnTo>
                  <a:cubicBezTo>
                    <a:pt x="3882" y="5763"/>
                    <a:pt x="3822" y="5894"/>
                    <a:pt x="3822" y="6025"/>
                  </a:cubicBezTo>
                  <a:cubicBezTo>
                    <a:pt x="3846" y="6144"/>
                    <a:pt x="3870" y="6251"/>
                    <a:pt x="3917" y="6322"/>
                  </a:cubicBezTo>
                  <a:lnTo>
                    <a:pt x="3703" y="6180"/>
                  </a:lnTo>
                  <a:lnTo>
                    <a:pt x="3703" y="5537"/>
                  </a:lnTo>
                  <a:close/>
                  <a:moveTo>
                    <a:pt x="4870" y="6203"/>
                  </a:moveTo>
                  <a:cubicBezTo>
                    <a:pt x="4882" y="6215"/>
                    <a:pt x="4897" y="6221"/>
                    <a:pt x="4914" y="6221"/>
                  </a:cubicBezTo>
                  <a:cubicBezTo>
                    <a:pt x="4932" y="6221"/>
                    <a:pt x="4953" y="6215"/>
                    <a:pt x="4977" y="6203"/>
                  </a:cubicBezTo>
                  <a:lnTo>
                    <a:pt x="4977" y="6203"/>
                  </a:lnTo>
                  <a:lnTo>
                    <a:pt x="4810" y="6322"/>
                  </a:lnTo>
                  <a:cubicBezTo>
                    <a:pt x="4834" y="6299"/>
                    <a:pt x="4846" y="6251"/>
                    <a:pt x="4870" y="6203"/>
                  </a:cubicBezTo>
                  <a:close/>
                  <a:moveTo>
                    <a:pt x="4465" y="6561"/>
                  </a:moveTo>
                  <a:lnTo>
                    <a:pt x="4358" y="6644"/>
                  </a:lnTo>
                  <a:lnTo>
                    <a:pt x="4239" y="6561"/>
                  </a:lnTo>
                  <a:lnTo>
                    <a:pt x="4239" y="6561"/>
                  </a:lnTo>
                  <a:cubicBezTo>
                    <a:pt x="4274" y="6584"/>
                    <a:pt x="4322" y="6584"/>
                    <a:pt x="4346" y="6584"/>
                  </a:cubicBezTo>
                  <a:cubicBezTo>
                    <a:pt x="4393" y="6584"/>
                    <a:pt x="4417" y="6584"/>
                    <a:pt x="4465" y="6561"/>
                  </a:cubicBezTo>
                  <a:close/>
                  <a:moveTo>
                    <a:pt x="5013" y="6596"/>
                  </a:moveTo>
                  <a:lnTo>
                    <a:pt x="5013" y="7334"/>
                  </a:lnTo>
                  <a:lnTo>
                    <a:pt x="4620" y="6882"/>
                  </a:lnTo>
                  <a:lnTo>
                    <a:pt x="5013" y="6596"/>
                  </a:lnTo>
                  <a:close/>
                  <a:moveTo>
                    <a:pt x="3727" y="6608"/>
                  </a:moveTo>
                  <a:lnTo>
                    <a:pt x="4120" y="6894"/>
                  </a:lnTo>
                  <a:lnTo>
                    <a:pt x="3727" y="7358"/>
                  </a:lnTo>
                  <a:lnTo>
                    <a:pt x="3727" y="6608"/>
                  </a:lnTo>
                  <a:close/>
                  <a:moveTo>
                    <a:pt x="4334" y="0"/>
                  </a:moveTo>
                  <a:cubicBezTo>
                    <a:pt x="3715" y="0"/>
                    <a:pt x="3143" y="226"/>
                    <a:pt x="2691" y="631"/>
                  </a:cubicBezTo>
                  <a:cubicBezTo>
                    <a:pt x="2250" y="1024"/>
                    <a:pt x="1953" y="1584"/>
                    <a:pt x="1869" y="2179"/>
                  </a:cubicBezTo>
                  <a:lnTo>
                    <a:pt x="1846" y="2370"/>
                  </a:lnTo>
                  <a:cubicBezTo>
                    <a:pt x="1560" y="2501"/>
                    <a:pt x="1369" y="2798"/>
                    <a:pt x="1369" y="3132"/>
                  </a:cubicBezTo>
                  <a:lnTo>
                    <a:pt x="1369" y="3251"/>
                  </a:lnTo>
                  <a:cubicBezTo>
                    <a:pt x="1369" y="3501"/>
                    <a:pt x="1488" y="3727"/>
                    <a:pt x="1655" y="3882"/>
                  </a:cubicBezTo>
                  <a:lnTo>
                    <a:pt x="1453" y="5537"/>
                  </a:lnTo>
                  <a:cubicBezTo>
                    <a:pt x="1453" y="5584"/>
                    <a:pt x="1476" y="5644"/>
                    <a:pt x="1500" y="5668"/>
                  </a:cubicBezTo>
                  <a:cubicBezTo>
                    <a:pt x="1536" y="5703"/>
                    <a:pt x="1572" y="5727"/>
                    <a:pt x="1631" y="5727"/>
                  </a:cubicBezTo>
                  <a:lnTo>
                    <a:pt x="3334" y="5727"/>
                  </a:lnTo>
                  <a:lnTo>
                    <a:pt x="3334" y="6168"/>
                  </a:lnTo>
                  <a:lnTo>
                    <a:pt x="1607" y="6715"/>
                  </a:lnTo>
                  <a:cubicBezTo>
                    <a:pt x="655" y="7025"/>
                    <a:pt x="0" y="7906"/>
                    <a:pt x="0" y="8918"/>
                  </a:cubicBezTo>
                  <a:lnTo>
                    <a:pt x="0" y="9835"/>
                  </a:lnTo>
                  <a:cubicBezTo>
                    <a:pt x="0" y="9930"/>
                    <a:pt x="72" y="10001"/>
                    <a:pt x="167" y="10001"/>
                  </a:cubicBezTo>
                  <a:lnTo>
                    <a:pt x="2262" y="10001"/>
                  </a:lnTo>
                  <a:cubicBezTo>
                    <a:pt x="2346" y="10001"/>
                    <a:pt x="2429" y="9930"/>
                    <a:pt x="2429" y="9835"/>
                  </a:cubicBezTo>
                  <a:cubicBezTo>
                    <a:pt x="2429" y="9751"/>
                    <a:pt x="2346" y="9680"/>
                    <a:pt x="2262" y="9680"/>
                  </a:cubicBezTo>
                  <a:lnTo>
                    <a:pt x="322" y="9680"/>
                  </a:lnTo>
                  <a:lnTo>
                    <a:pt x="322" y="8930"/>
                  </a:lnTo>
                  <a:cubicBezTo>
                    <a:pt x="322" y="8073"/>
                    <a:pt x="881" y="7323"/>
                    <a:pt x="1691" y="7061"/>
                  </a:cubicBezTo>
                  <a:lnTo>
                    <a:pt x="3322" y="6537"/>
                  </a:lnTo>
                  <a:lnTo>
                    <a:pt x="3322" y="7835"/>
                  </a:lnTo>
                  <a:cubicBezTo>
                    <a:pt x="3322" y="7906"/>
                    <a:pt x="3358" y="7966"/>
                    <a:pt x="3417" y="7989"/>
                  </a:cubicBezTo>
                  <a:cubicBezTo>
                    <a:pt x="3441" y="7989"/>
                    <a:pt x="3465" y="8013"/>
                    <a:pt x="3477" y="8013"/>
                  </a:cubicBezTo>
                  <a:cubicBezTo>
                    <a:pt x="3524" y="8013"/>
                    <a:pt x="3584" y="7989"/>
                    <a:pt x="3620" y="7954"/>
                  </a:cubicBezTo>
                  <a:lnTo>
                    <a:pt x="4298" y="7144"/>
                  </a:lnTo>
                  <a:lnTo>
                    <a:pt x="4989" y="7954"/>
                  </a:lnTo>
                  <a:cubicBezTo>
                    <a:pt x="5013" y="7989"/>
                    <a:pt x="5060" y="8013"/>
                    <a:pt x="5120" y="8013"/>
                  </a:cubicBezTo>
                  <a:cubicBezTo>
                    <a:pt x="5132" y="8013"/>
                    <a:pt x="5167" y="8013"/>
                    <a:pt x="5179" y="7989"/>
                  </a:cubicBezTo>
                  <a:cubicBezTo>
                    <a:pt x="5251" y="7966"/>
                    <a:pt x="5286" y="7906"/>
                    <a:pt x="5286" y="7835"/>
                  </a:cubicBezTo>
                  <a:lnTo>
                    <a:pt x="5286" y="6537"/>
                  </a:lnTo>
                  <a:lnTo>
                    <a:pt x="6906" y="7061"/>
                  </a:lnTo>
                  <a:cubicBezTo>
                    <a:pt x="7727" y="7323"/>
                    <a:pt x="8275" y="8073"/>
                    <a:pt x="8275" y="8930"/>
                  </a:cubicBezTo>
                  <a:lnTo>
                    <a:pt x="8275" y="9680"/>
                  </a:lnTo>
                  <a:lnTo>
                    <a:pt x="2917" y="9680"/>
                  </a:lnTo>
                  <a:cubicBezTo>
                    <a:pt x="2822" y="9680"/>
                    <a:pt x="2750" y="9751"/>
                    <a:pt x="2750" y="9835"/>
                  </a:cubicBezTo>
                  <a:cubicBezTo>
                    <a:pt x="2750" y="9930"/>
                    <a:pt x="2822" y="10001"/>
                    <a:pt x="2917" y="10001"/>
                  </a:cubicBezTo>
                  <a:lnTo>
                    <a:pt x="8513" y="10001"/>
                  </a:lnTo>
                  <a:cubicBezTo>
                    <a:pt x="8608" y="10001"/>
                    <a:pt x="8680" y="9930"/>
                    <a:pt x="8680" y="9835"/>
                  </a:cubicBezTo>
                  <a:lnTo>
                    <a:pt x="8680" y="8918"/>
                  </a:lnTo>
                  <a:cubicBezTo>
                    <a:pt x="8680" y="7906"/>
                    <a:pt x="8037" y="7013"/>
                    <a:pt x="7072" y="6715"/>
                  </a:cubicBezTo>
                  <a:lnTo>
                    <a:pt x="5346" y="6168"/>
                  </a:lnTo>
                  <a:lnTo>
                    <a:pt x="5346" y="6144"/>
                  </a:lnTo>
                  <a:cubicBezTo>
                    <a:pt x="5608" y="6061"/>
                    <a:pt x="5846" y="5930"/>
                    <a:pt x="6060" y="5727"/>
                  </a:cubicBezTo>
                  <a:lnTo>
                    <a:pt x="7037" y="5727"/>
                  </a:lnTo>
                  <a:cubicBezTo>
                    <a:pt x="7084" y="5727"/>
                    <a:pt x="7132" y="5715"/>
                    <a:pt x="7180" y="5668"/>
                  </a:cubicBezTo>
                  <a:cubicBezTo>
                    <a:pt x="7203" y="5644"/>
                    <a:pt x="7215" y="5584"/>
                    <a:pt x="7215" y="5537"/>
                  </a:cubicBezTo>
                  <a:lnTo>
                    <a:pt x="7025" y="3882"/>
                  </a:lnTo>
                  <a:cubicBezTo>
                    <a:pt x="7203" y="3739"/>
                    <a:pt x="7311" y="3501"/>
                    <a:pt x="7311" y="3251"/>
                  </a:cubicBezTo>
                  <a:lnTo>
                    <a:pt x="7311" y="3132"/>
                  </a:lnTo>
                  <a:cubicBezTo>
                    <a:pt x="7311" y="2798"/>
                    <a:pt x="7108" y="2501"/>
                    <a:pt x="6834" y="2370"/>
                  </a:cubicBezTo>
                  <a:lnTo>
                    <a:pt x="6799" y="2179"/>
                  </a:lnTo>
                  <a:cubicBezTo>
                    <a:pt x="6727" y="1548"/>
                    <a:pt x="6418" y="988"/>
                    <a:pt x="5941" y="584"/>
                  </a:cubicBezTo>
                  <a:cubicBezTo>
                    <a:pt x="5909" y="557"/>
                    <a:pt x="5870" y="545"/>
                    <a:pt x="5831" y="545"/>
                  </a:cubicBezTo>
                  <a:cubicBezTo>
                    <a:pt x="5783" y="545"/>
                    <a:pt x="5736" y="563"/>
                    <a:pt x="5703" y="596"/>
                  </a:cubicBezTo>
                  <a:cubicBezTo>
                    <a:pt x="5644" y="667"/>
                    <a:pt x="5656" y="774"/>
                    <a:pt x="5715" y="834"/>
                  </a:cubicBezTo>
                  <a:cubicBezTo>
                    <a:pt x="6132" y="1179"/>
                    <a:pt x="6382" y="1667"/>
                    <a:pt x="6465" y="2203"/>
                  </a:cubicBezTo>
                  <a:lnTo>
                    <a:pt x="6465" y="2262"/>
                  </a:lnTo>
                  <a:lnTo>
                    <a:pt x="6429" y="2262"/>
                  </a:lnTo>
                  <a:cubicBezTo>
                    <a:pt x="6334" y="2262"/>
                    <a:pt x="6263" y="2334"/>
                    <a:pt x="6263" y="2429"/>
                  </a:cubicBezTo>
                  <a:lnTo>
                    <a:pt x="6263" y="3905"/>
                  </a:lnTo>
                  <a:lnTo>
                    <a:pt x="6263" y="3917"/>
                  </a:lnTo>
                  <a:lnTo>
                    <a:pt x="6263" y="3929"/>
                  </a:lnTo>
                  <a:lnTo>
                    <a:pt x="6263" y="4382"/>
                  </a:lnTo>
                  <a:cubicBezTo>
                    <a:pt x="6263" y="4751"/>
                    <a:pt x="6132" y="5096"/>
                    <a:pt x="5894" y="5358"/>
                  </a:cubicBezTo>
                  <a:lnTo>
                    <a:pt x="5322" y="5358"/>
                  </a:lnTo>
                  <a:lnTo>
                    <a:pt x="5322" y="5310"/>
                  </a:lnTo>
                  <a:cubicBezTo>
                    <a:pt x="5894" y="4894"/>
                    <a:pt x="6239" y="4239"/>
                    <a:pt x="6239" y="3524"/>
                  </a:cubicBezTo>
                  <a:lnTo>
                    <a:pt x="6239" y="3072"/>
                  </a:lnTo>
                  <a:cubicBezTo>
                    <a:pt x="6239" y="2977"/>
                    <a:pt x="6168" y="2905"/>
                    <a:pt x="6072" y="2905"/>
                  </a:cubicBezTo>
                  <a:cubicBezTo>
                    <a:pt x="4596" y="2905"/>
                    <a:pt x="4096" y="1619"/>
                    <a:pt x="3929" y="869"/>
                  </a:cubicBezTo>
                  <a:cubicBezTo>
                    <a:pt x="3929" y="846"/>
                    <a:pt x="3917" y="834"/>
                    <a:pt x="3917" y="822"/>
                  </a:cubicBezTo>
                  <a:cubicBezTo>
                    <a:pt x="3889" y="720"/>
                    <a:pt x="3811" y="683"/>
                    <a:pt x="3755" y="683"/>
                  </a:cubicBezTo>
                  <a:cubicBezTo>
                    <a:pt x="3739" y="683"/>
                    <a:pt x="3725" y="686"/>
                    <a:pt x="3715" y="691"/>
                  </a:cubicBezTo>
                  <a:cubicBezTo>
                    <a:pt x="3655" y="703"/>
                    <a:pt x="3596" y="750"/>
                    <a:pt x="3584" y="810"/>
                  </a:cubicBezTo>
                  <a:cubicBezTo>
                    <a:pt x="3310" y="1679"/>
                    <a:pt x="2750" y="1953"/>
                    <a:pt x="2608" y="2012"/>
                  </a:cubicBezTo>
                  <a:cubicBezTo>
                    <a:pt x="2512" y="2012"/>
                    <a:pt x="2441" y="2084"/>
                    <a:pt x="2441" y="2179"/>
                  </a:cubicBezTo>
                  <a:lnTo>
                    <a:pt x="2441" y="3548"/>
                  </a:lnTo>
                  <a:cubicBezTo>
                    <a:pt x="2441" y="4239"/>
                    <a:pt x="2786" y="4918"/>
                    <a:pt x="3346" y="5334"/>
                  </a:cubicBezTo>
                  <a:lnTo>
                    <a:pt x="3346" y="5370"/>
                  </a:lnTo>
                  <a:lnTo>
                    <a:pt x="1846" y="5370"/>
                  </a:lnTo>
                  <a:lnTo>
                    <a:pt x="2012" y="4048"/>
                  </a:lnTo>
                  <a:cubicBezTo>
                    <a:pt x="2084" y="4060"/>
                    <a:pt x="2155" y="4084"/>
                    <a:pt x="2250" y="4084"/>
                  </a:cubicBezTo>
                  <a:cubicBezTo>
                    <a:pt x="2334" y="4084"/>
                    <a:pt x="2417" y="4001"/>
                    <a:pt x="2417" y="3917"/>
                  </a:cubicBezTo>
                  <a:lnTo>
                    <a:pt x="2417" y="2441"/>
                  </a:lnTo>
                  <a:cubicBezTo>
                    <a:pt x="2417" y="2358"/>
                    <a:pt x="2334" y="2274"/>
                    <a:pt x="2250" y="2274"/>
                  </a:cubicBezTo>
                  <a:lnTo>
                    <a:pt x="2215" y="2274"/>
                  </a:lnTo>
                  <a:lnTo>
                    <a:pt x="2215" y="2215"/>
                  </a:lnTo>
                  <a:cubicBezTo>
                    <a:pt x="2274" y="1703"/>
                    <a:pt x="2536" y="1227"/>
                    <a:pt x="2917" y="881"/>
                  </a:cubicBezTo>
                  <a:cubicBezTo>
                    <a:pt x="3310" y="536"/>
                    <a:pt x="3810" y="346"/>
                    <a:pt x="4334" y="346"/>
                  </a:cubicBezTo>
                  <a:cubicBezTo>
                    <a:pt x="4608" y="346"/>
                    <a:pt x="4894" y="405"/>
                    <a:pt x="5167" y="512"/>
                  </a:cubicBezTo>
                  <a:cubicBezTo>
                    <a:pt x="5187" y="518"/>
                    <a:pt x="5208" y="521"/>
                    <a:pt x="5229" y="521"/>
                  </a:cubicBezTo>
                  <a:cubicBezTo>
                    <a:pt x="5297" y="521"/>
                    <a:pt x="5366" y="490"/>
                    <a:pt x="5394" y="417"/>
                  </a:cubicBezTo>
                  <a:cubicBezTo>
                    <a:pt x="5417" y="334"/>
                    <a:pt x="5394" y="226"/>
                    <a:pt x="5298" y="191"/>
                  </a:cubicBezTo>
                  <a:cubicBezTo>
                    <a:pt x="4989" y="60"/>
                    <a:pt x="4679" y="0"/>
                    <a:pt x="43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3"/>
            <p:cNvSpPr/>
            <p:nvPr/>
          </p:nvSpPr>
          <p:spPr>
            <a:xfrm>
              <a:off x="1426826" y="2243648"/>
              <a:ext cx="10233" cy="11341"/>
            </a:xfrm>
            <a:custGeom>
              <a:avLst/>
              <a:gdLst/>
              <a:ahLst/>
              <a:cxnLst/>
              <a:rect l="l" t="t" r="r" b="b"/>
              <a:pathLst>
                <a:path w="323" h="358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203"/>
                  </a:lnTo>
                  <a:cubicBezTo>
                    <a:pt x="1" y="286"/>
                    <a:pt x="72" y="358"/>
                    <a:pt x="156" y="358"/>
                  </a:cubicBezTo>
                  <a:cubicBezTo>
                    <a:pt x="251" y="358"/>
                    <a:pt x="322" y="286"/>
                    <a:pt x="322" y="203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3"/>
            <p:cNvSpPr/>
            <p:nvPr/>
          </p:nvSpPr>
          <p:spPr>
            <a:xfrm>
              <a:off x="1426826" y="2262149"/>
              <a:ext cx="10233" cy="11341"/>
            </a:xfrm>
            <a:custGeom>
              <a:avLst/>
              <a:gdLst/>
              <a:ahLst/>
              <a:cxnLst/>
              <a:rect l="l" t="t" r="r" b="b"/>
              <a:pathLst>
                <a:path w="323" h="358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91"/>
                  </a:lnTo>
                  <a:cubicBezTo>
                    <a:pt x="1" y="286"/>
                    <a:pt x="72" y="357"/>
                    <a:pt x="156" y="357"/>
                  </a:cubicBezTo>
                  <a:cubicBezTo>
                    <a:pt x="251" y="357"/>
                    <a:pt x="322" y="286"/>
                    <a:pt x="322" y="191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3"/>
            <p:cNvSpPr/>
            <p:nvPr/>
          </p:nvSpPr>
          <p:spPr>
            <a:xfrm>
              <a:off x="1471336" y="2261389"/>
              <a:ext cx="63804" cy="30571"/>
            </a:xfrm>
            <a:custGeom>
              <a:avLst/>
              <a:gdLst/>
              <a:ahLst/>
              <a:cxnLst/>
              <a:rect l="l" t="t" r="r" b="b"/>
              <a:pathLst>
                <a:path w="2014" h="965" extrusionOk="0">
                  <a:moveTo>
                    <a:pt x="1596" y="322"/>
                  </a:moveTo>
                  <a:cubicBezTo>
                    <a:pt x="1644" y="322"/>
                    <a:pt x="1668" y="346"/>
                    <a:pt x="1668" y="393"/>
                  </a:cubicBezTo>
                  <a:lnTo>
                    <a:pt x="1668" y="560"/>
                  </a:lnTo>
                  <a:cubicBezTo>
                    <a:pt x="1668" y="607"/>
                    <a:pt x="1644" y="631"/>
                    <a:pt x="1596" y="631"/>
                  </a:cubicBezTo>
                  <a:lnTo>
                    <a:pt x="394" y="631"/>
                  </a:lnTo>
                  <a:cubicBezTo>
                    <a:pt x="346" y="631"/>
                    <a:pt x="310" y="607"/>
                    <a:pt x="310" y="560"/>
                  </a:cubicBezTo>
                  <a:lnTo>
                    <a:pt x="310" y="393"/>
                  </a:lnTo>
                  <a:cubicBezTo>
                    <a:pt x="310" y="346"/>
                    <a:pt x="346" y="322"/>
                    <a:pt x="394" y="322"/>
                  </a:cubicBezTo>
                  <a:close/>
                  <a:moveTo>
                    <a:pt x="406" y="0"/>
                  </a:moveTo>
                  <a:cubicBezTo>
                    <a:pt x="180" y="0"/>
                    <a:pt x="1" y="179"/>
                    <a:pt x="1" y="393"/>
                  </a:cubicBezTo>
                  <a:lnTo>
                    <a:pt x="1" y="560"/>
                  </a:lnTo>
                  <a:cubicBezTo>
                    <a:pt x="1" y="786"/>
                    <a:pt x="180" y="965"/>
                    <a:pt x="406" y="965"/>
                  </a:cubicBezTo>
                  <a:lnTo>
                    <a:pt x="1608" y="965"/>
                  </a:lnTo>
                  <a:cubicBezTo>
                    <a:pt x="1834" y="965"/>
                    <a:pt x="2013" y="786"/>
                    <a:pt x="2013" y="560"/>
                  </a:cubicBezTo>
                  <a:lnTo>
                    <a:pt x="2013" y="393"/>
                  </a:lnTo>
                  <a:cubicBezTo>
                    <a:pt x="2013" y="179"/>
                    <a:pt x="1834" y="0"/>
                    <a:pt x="16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3"/>
            <p:cNvSpPr/>
            <p:nvPr/>
          </p:nvSpPr>
          <p:spPr>
            <a:xfrm>
              <a:off x="1420807" y="2092788"/>
              <a:ext cx="22271" cy="36971"/>
            </a:xfrm>
            <a:custGeom>
              <a:avLst/>
              <a:gdLst/>
              <a:ahLst/>
              <a:cxnLst/>
              <a:rect l="l" t="t" r="r" b="b"/>
              <a:pathLst>
                <a:path w="703" h="1167" extrusionOk="0"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1000"/>
                  </a:lnTo>
                  <a:cubicBezTo>
                    <a:pt x="0" y="1096"/>
                    <a:pt x="84" y="1167"/>
                    <a:pt x="167" y="1167"/>
                  </a:cubicBezTo>
                  <a:lnTo>
                    <a:pt x="536" y="1167"/>
                  </a:lnTo>
                  <a:cubicBezTo>
                    <a:pt x="632" y="1167"/>
                    <a:pt x="703" y="1096"/>
                    <a:pt x="703" y="1000"/>
                  </a:cubicBezTo>
                  <a:cubicBezTo>
                    <a:pt x="703" y="893"/>
                    <a:pt x="620" y="822"/>
                    <a:pt x="524" y="822"/>
                  </a:cubicBezTo>
                  <a:lnTo>
                    <a:pt x="334" y="822"/>
                  </a:lnTo>
                  <a:lnTo>
                    <a:pt x="334" y="167"/>
                  </a:lnTo>
                  <a:cubicBezTo>
                    <a:pt x="334" y="84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51835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44"/>
          <p:cNvSpPr/>
          <p:nvPr/>
        </p:nvSpPr>
        <p:spPr>
          <a:xfrm>
            <a:off x="1284695" y="2652563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8" name="Google Shape;1228;p44"/>
          <p:cNvSpPr/>
          <p:nvPr/>
        </p:nvSpPr>
        <p:spPr>
          <a:xfrm>
            <a:off x="2661270" y="2652563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9" name="Google Shape;1229;p44"/>
          <p:cNvSpPr/>
          <p:nvPr/>
        </p:nvSpPr>
        <p:spPr>
          <a:xfrm>
            <a:off x="2661270" y="1538925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0" name="Google Shape;1230;p44"/>
          <p:cNvSpPr/>
          <p:nvPr/>
        </p:nvSpPr>
        <p:spPr>
          <a:xfrm>
            <a:off x="2661270" y="3766200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1" name="Google Shape;1231;p44"/>
          <p:cNvSpPr txBox="1"/>
          <p:nvPr/>
        </p:nvSpPr>
        <p:spPr>
          <a:xfrm flipH="1">
            <a:off x="3687817" y="1719675"/>
            <a:ext cx="1600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education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232" name="Google Shape;1232;p44"/>
          <p:cNvSpPr txBox="1"/>
          <p:nvPr/>
        </p:nvSpPr>
        <p:spPr>
          <a:xfrm flipH="1">
            <a:off x="5288305" y="1519575"/>
            <a:ext cx="2571000" cy="7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>
                <a:solidFill>
                  <a:schemeClr val="dk1"/>
                </a:solidFill>
                <a:latin typeface="Albert Sans"/>
              </a:rPr>
              <a:t>Describe the education required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233" name="Google Shape;1233;p44"/>
          <p:cNvSpPr txBox="1"/>
          <p:nvPr/>
        </p:nvSpPr>
        <p:spPr>
          <a:xfrm flipH="1">
            <a:off x="3687817" y="2833313"/>
            <a:ext cx="1600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experience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234" name="Google Shape;1234;p44"/>
          <p:cNvSpPr txBox="1"/>
          <p:nvPr/>
        </p:nvSpPr>
        <p:spPr>
          <a:xfrm flipH="1">
            <a:off x="5288305" y="2633213"/>
            <a:ext cx="2571000" cy="7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experience required here</a:t>
            </a:r>
            <a:r>
              <a:rPr lang="en-US">
                <a:solidFill>
                  <a:schemeClr val="dk1"/>
                </a:solidFill>
                <a:sym typeface="Albert Sans"/>
              </a:rPr>
              <a:t>.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235" name="Google Shape;1235;p44"/>
          <p:cNvSpPr txBox="1"/>
          <p:nvPr/>
        </p:nvSpPr>
        <p:spPr>
          <a:xfrm flipH="1">
            <a:off x="3687817" y="3946950"/>
            <a:ext cx="1600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skill</a:t>
            </a:r>
            <a:endParaRPr lang="en-US"/>
          </a:p>
        </p:txBody>
      </p:sp>
      <p:sp>
        <p:nvSpPr>
          <p:cNvPr id="1236" name="Google Shape;1236;p44"/>
          <p:cNvSpPr txBox="1"/>
          <p:nvPr/>
        </p:nvSpPr>
        <p:spPr>
          <a:xfrm flipH="1">
            <a:off x="5288305" y="3746850"/>
            <a:ext cx="2571000" cy="7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skill(s) required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237" name="Google Shape;1237;p4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required</a:t>
            </a:r>
            <a:endParaRPr/>
          </a:p>
        </p:txBody>
      </p:sp>
      <p:cxnSp>
        <p:nvCxnSpPr>
          <p:cNvPr id="1238" name="Google Shape;1238;p44"/>
          <p:cNvCxnSpPr>
            <a:stCxn id="1227" idx="6"/>
            <a:endCxn id="1229" idx="2"/>
          </p:cNvCxnSpPr>
          <p:nvPr/>
        </p:nvCxnSpPr>
        <p:spPr>
          <a:xfrm rot="10800000" flipH="1">
            <a:off x="2039795" y="1916513"/>
            <a:ext cx="621600" cy="1113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" name="Google Shape;1239;p44"/>
          <p:cNvCxnSpPr>
            <a:stCxn id="1227" idx="6"/>
            <a:endCxn id="1230" idx="2"/>
          </p:cNvCxnSpPr>
          <p:nvPr/>
        </p:nvCxnSpPr>
        <p:spPr>
          <a:xfrm>
            <a:off x="2039795" y="3030113"/>
            <a:ext cx="621600" cy="1113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0" name="Google Shape;1240;p44"/>
          <p:cNvCxnSpPr>
            <a:stCxn id="1227" idx="6"/>
            <a:endCxn id="1228" idx="2"/>
          </p:cNvCxnSpPr>
          <p:nvPr/>
        </p:nvCxnSpPr>
        <p:spPr>
          <a:xfrm>
            <a:off x="2039795" y="3030113"/>
            <a:ext cx="621600" cy="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1" name="Google Shape;1241;p44"/>
          <p:cNvSpPr/>
          <p:nvPr/>
        </p:nvSpPr>
        <p:spPr>
          <a:xfrm>
            <a:off x="1462307" y="2858691"/>
            <a:ext cx="399885" cy="342843"/>
          </a:xfrm>
          <a:custGeom>
            <a:avLst/>
            <a:gdLst/>
            <a:ahLst/>
            <a:cxnLst/>
            <a:rect l="l" t="t" r="r" b="b"/>
            <a:pathLst>
              <a:path w="11431" h="9799" extrusionOk="0">
                <a:moveTo>
                  <a:pt x="4347" y="1"/>
                </a:moveTo>
                <a:cubicBezTo>
                  <a:pt x="3957" y="1"/>
                  <a:pt x="3588" y="148"/>
                  <a:pt x="3311" y="435"/>
                </a:cubicBezTo>
                <a:lnTo>
                  <a:pt x="3287" y="447"/>
                </a:lnTo>
                <a:lnTo>
                  <a:pt x="3275" y="447"/>
                </a:lnTo>
                <a:cubicBezTo>
                  <a:pt x="3189" y="435"/>
                  <a:pt x="3104" y="429"/>
                  <a:pt x="3019" y="429"/>
                </a:cubicBezTo>
                <a:cubicBezTo>
                  <a:pt x="2531" y="429"/>
                  <a:pt x="2074" y="633"/>
                  <a:pt x="1739" y="1019"/>
                </a:cubicBezTo>
                <a:cubicBezTo>
                  <a:pt x="1358" y="1459"/>
                  <a:pt x="1239" y="2055"/>
                  <a:pt x="1418" y="2602"/>
                </a:cubicBezTo>
                <a:lnTo>
                  <a:pt x="1418" y="2626"/>
                </a:lnTo>
                <a:lnTo>
                  <a:pt x="1406" y="2638"/>
                </a:lnTo>
                <a:cubicBezTo>
                  <a:pt x="549" y="3007"/>
                  <a:pt x="1" y="3841"/>
                  <a:pt x="1" y="4769"/>
                </a:cubicBezTo>
                <a:cubicBezTo>
                  <a:pt x="1" y="5507"/>
                  <a:pt x="346" y="6198"/>
                  <a:pt x="941" y="6627"/>
                </a:cubicBezTo>
                <a:lnTo>
                  <a:pt x="953" y="6638"/>
                </a:lnTo>
                <a:lnTo>
                  <a:pt x="941" y="6650"/>
                </a:lnTo>
                <a:cubicBezTo>
                  <a:pt x="608" y="7281"/>
                  <a:pt x="703" y="7996"/>
                  <a:pt x="1168" y="8532"/>
                </a:cubicBezTo>
                <a:cubicBezTo>
                  <a:pt x="1492" y="8915"/>
                  <a:pt x="1937" y="9116"/>
                  <a:pt x="2409" y="9116"/>
                </a:cubicBezTo>
                <a:cubicBezTo>
                  <a:pt x="2597" y="9116"/>
                  <a:pt x="2788" y="9084"/>
                  <a:pt x="2977" y="9020"/>
                </a:cubicBezTo>
                <a:lnTo>
                  <a:pt x="2989" y="9020"/>
                </a:lnTo>
                <a:lnTo>
                  <a:pt x="3013" y="9032"/>
                </a:lnTo>
                <a:cubicBezTo>
                  <a:pt x="3108" y="9210"/>
                  <a:pt x="3251" y="9377"/>
                  <a:pt x="3406" y="9496"/>
                </a:cubicBezTo>
                <a:cubicBezTo>
                  <a:pt x="3433" y="9523"/>
                  <a:pt x="3473" y="9536"/>
                  <a:pt x="3511" y="9536"/>
                </a:cubicBezTo>
                <a:cubicBezTo>
                  <a:pt x="3524" y="9536"/>
                  <a:pt x="3537" y="9535"/>
                  <a:pt x="3549" y="9532"/>
                </a:cubicBezTo>
                <a:cubicBezTo>
                  <a:pt x="3585" y="9532"/>
                  <a:pt x="3632" y="9496"/>
                  <a:pt x="3668" y="9472"/>
                </a:cubicBezTo>
                <a:cubicBezTo>
                  <a:pt x="3692" y="9436"/>
                  <a:pt x="3704" y="9377"/>
                  <a:pt x="3692" y="9329"/>
                </a:cubicBezTo>
                <a:cubicBezTo>
                  <a:pt x="3692" y="9294"/>
                  <a:pt x="3668" y="9246"/>
                  <a:pt x="3632" y="9210"/>
                </a:cubicBezTo>
                <a:cubicBezTo>
                  <a:pt x="3466" y="9079"/>
                  <a:pt x="3335" y="8913"/>
                  <a:pt x="3263" y="8710"/>
                </a:cubicBezTo>
                <a:cubicBezTo>
                  <a:pt x="3251" y="8663"/>
                  <a:pt x="3204" y="8639"/>
                  <a:pt x="3156" y="8603"/>
                </a:cubicBezTo>
                <a:cubicBezTo>
                  <a:pt x="3132" y="8597"/>
                  <a:pt x="3111" y="8594"/>
                  <a:pt x="3090" y="8594"/>
                </a:cubicBezTo>
                <a:cubicBezTo>
                  <a:pt x="3070" y="8594"/>
                  <a:pt x="3049" y="8597"/>
                  <a:pt x="3025" y="8603"/>
                </a:cubicBezTo>
                <a:cubicBezTo>
                  <a:pt x="2841" y="8695"/>
                  <a:pt x="2642" y="8741"/>
                  <a:pt x="2443" y="8741"/>
                </a:cubicBezTo>
                <a:cubicBezTo>
                  <a:pt x="2177" y="8741"/>
                  <a:pt x="1911" y="8659"/>
                  <a:pt x="1680" y="8496"/>
                </a:cubicBezTo>
                <a:cubicBezTo>
                  <a:pt x="1287" y="8222"/>
                  <a:pt x="1072" y="7758"/>
                  <a:pt x="1120" y="7281"/>
                </a:cubicBezTo>
                <a:cubicBezTo>
                  <a:pt x="1191" y="6615"/>
                  <a:pt x="1763" y="6091"/>
                  <a:pt x="2442" y="6091"/>
                </a:cubicBezTo>
                <a:cubicBezTo>
                  <a:pt x="2537" y="6091"/>
                  <a:pt x="2620" y="6019"/>
                  <a:pt x="2620" y="5912"/>
                </a:cubicBezTo>
                <a:cubicBezTo>
                  <a:pt x="2620" y="5817"/>
                  <a:pt x="2549" y="5734"/>
                  <a:pt x="2442" y="5734"/>
                </a:cubicBezTo>
                <a:cubicBezTo>
                  <a:pt x="1965" y="5734"/>
                  <a:pt x="1501" y="5936"/>
                  <a:pt x="1180" y="6317"/>
                </a:cubicBezTo>
                <a:lnTo>
                  <a:pt x="1168" y="6329"/>
                </a:lnTo>
                <a:lnTo>
                  <a:pt x="1144" y="6317"/>
                </a:lnTo>
                <a:cubicBezTo>
                  <a:pt x="644" y="5936"/>
                  <a:pt x="358" y="5365"/>
                  <a:pt x="358" y="4733"/>
                </a:cubicBezTo>
                <a:cubicBezTo>
                  <a:pt x="358" y="3948"/>
                  <a:pt x="822" y="3233"/>
                  <a:pt x="1549" y="2936"/>
                </a:cubicBezTo>
                <a:lnTo>
                  <a:pt x="1561" y="2912"/>
                </a:lnTo>
                <a:lnTo>
                  <a:pt x="1584" y="2936"/>
                </a:lnTo>
                <a:cubicBezTo>
                  <a:pt x="1882" y="3436"/>
                  <a:pt x="2430" y="3757"/>
                  <a:pt x="3025" y="3757"/>
                </a:cubicBezTo>
                <a:cubicBezTo>
                  <a:pt x="3108" y="3757"/>
                  <a:pt x="3204" y="3674"/>
                  <a:pt x="3204" y="3567"/>
                </a:cubicBezTo>
                <a:cubicBezTo>
                  <a:pt x="3204" y="3471"/>
                  <a:pt x="3132" y="3388"/>
                  <a:pt x="3025" y="3388"/>
                </a:cubicBezTo>
                <a:cubicBezTo>
                  <a:pt x="2501" y="3388"/>
                  <a:pt x="2025" y="3079"/>
                  <a:pt x="1822" y="2614"/>
                </a:cubicBezTo>
                <a:cubicBezTo>
                  <a:pt x="1620" y="2186"/>
                  <a:pt x="1668" y="1709"/>
                  <a:pt x="1942" y="1328"/>
                </a:cubicBezTo>
                <a:cubicBezTo>
                  <a:pt x="2196" y="946"/>
                  <a:pt x="2608" y="744"/>
                  <a:pt x="3058" y="744"/>
                </a:cubicBezTo>
                <a:cubicBezTo>
                  <a:pt x="3071" y="744"/>
                  <a:pt x="3084" y="745"/>
                  <a:pt x="3096" y="745"/>
                </a:cubicBezTo>
                <a:cubicBezTo>
                  <a:pt x="3549" y="769"/>
                  <a:pt x="3930" y="995"/>
                  <a:pt x="4156" y="1388"/>
                </a:cubicBezTo>
                <a:cubicBezTo>
                  <a:pt x="4189" y="1437"/>
                  <a:pt x="4245" y="1464"/>
                  <a:pt x="4307" y="1464"/>
                </a:cubicBezTo>
                <a:cubicBezTo>
                  <a:pt x="4335" y="1464"/>
                  <a:pt x="4365" y="1458"/>
                  <a:pt x="4394" y="1447"/>
                </a:cubicBezTo>
                <a:cubicBezTo>
                  <a:pt x="4466" y="1400"/>
                  <a:pt x="4501" y="1293"/>
                  <a:pt x="4454" y="1209"/>
                </a:cubicBezTo>
                <a:cubicBezTo>
                  <a:pt x="4275" y="923"/>
                  <a:pt x="4037" y="697"/>
                  <a:pt x="3727" y="554"/>
                </a:cubicBezTo>
                <a:lnTo>
                  <a:pt x="3692" y="531"/>
                </a:lnTo>
                <a:lnTo>
                  <a:pt x="3727" y="519"/>
                </a:lnTo>
                <a:cubicBezTo>
                  <a:pt x="3925" y="392"/>
                  <a:pt x="4142" y="329"/>
                  <a:pt x="4362" y="329"/>
                </a:cubicBezTo>
                <a:cubicBezTo>
                  <a:pt x="4553" y="329"/>
                  <a:pt x="4747" y="377"/>
                  <a:pt x="4930" y="471"/>
                </a:cubicBezTo>
                <a:cubicBezTo>
                  <a:pt x="5311" y="685"/>
                  <a:pt x="5537" y="1066"/>
                  <a:pt x="5537" y="1519"/>
                </a:cubicBezTo>
                <a:lnTo>
                  <a:pt x="5537" y="4031"/>
                </a:lnTo>
                <a:lnTo>
                  <a:pt x="5513" y="4031"/>
                </a:lnTo>
                <a:cubicBezTo>
                  <a:pt x="5156" y="4019"/>
                  <a:pt x="4918" y="3888"/>
                  <a:pt x="4751" y="3626"/>
                </a:cubicBezTo>
                <a:cubicBezTo>
                  <a:pt x="4719" y="3577"/>
                  <a:pt x="4652" y="3550"/>
                  <a:pt x="4590" y="3550"/>
                </a:cubicBezTo>
                <a:cubicBezTo>
                  <a:pt x="4562" y="3550"/>
                  <a:pt x="4535" y="3556"/>
                  <a:pt x="4513" y="3567"/>
                </a:cubicBezTo>
                <a:cubicBezTo>
                  <a:pt x="4442" y="3614"/>
                  <a:pt x="4406" y="3733"/>
                  <a:pt x="4454" y="3805"/>
                </a:cubicBezTo>
                <a:cubicBezTo>
                  <a:pt x="4680" y="4162"/>
                  <a:pt x="5037" y="4364"/>
                  <a:pt x="5490" y="4376"/>
                </a:cubicBezTo>
                <a:lnTo>
                  <a:pt x="5513" y="4376"/>
                </a:lnTo>
                <a:lnTo>
                  <a:pt x="5513" y="7008"/>
                </a:lnTo>
                <a:lnTo>
                  <a:pt x="5466" y="6984"/>
                </a:lnTo>
                <a:cubicBezTo>
                  <a:pt x="5240" y="6758"/>
                  <a:pt x="4930" y="6638"/>
                  <a:pt x="4620" y="6638"/>
                </a:cubicBezTo>
                <a:lnTo>
                  <a:pt x="3549" y="6638"/>
                </a:lnTo>
                <a:cubicBezTo>
                  <a:pt x="3454" y="6638"/>
                  <a:pt x="3370" y="6710"/>
                  <a:pt x="3370" y="6817"/>
                </a:cubicBezTo>
                <a:cubicBezTo>
                  <a:pt x="3370" y="6900"/>
                  <a:pt x="3442" y="6996"/>
                  <a:pt x="3549" y="6996"/>
                </a:cubicBezTo>
                <a:lnTo>
                  <a:pt x="4620" y="6996"/>
                </a:lnTo>
                <a:cubicBezTo>
                  <a:pt x="5109" y="6996"/>
                  <a:pt x="5490" y="7400"/>
                  <a:pt x="5490" y="7877"/>
                </a:cubicBezTo>
                <a:lnTo>
                  <a:pt x="5490" y="8258"/>
                </a:lnTo>
                <a:cubicBezTo>
                  <a:pt x="5490" y="8603"/>
                  <a:pt x="5347" y="8924"/>
                  <a:pt x="5073" y="9163"/>
                </a:cubicBezTo>
                <a:cubicBezTo>
                  <a:pt x="4859" y="9347"/>
                  <a:pt x="4589" y="9453"/>
                  <a:pt x="4310" y="9453"/>
                </a:cubicBezTo>
                <a:cubicBezTo>
                  <a:pt x="4247" y="9453"/>
                  <a:pt x="4184" y="9447"/>
                  <a:pt x="4120" y="9436"/>
                </a:cubicBezTo>
                <a:lnTo>
                  <a:pt x="4097" y="9436"/>
                </a:lnTo>
                <a:cubicBezTo>
                  <a:pt x="4061" y="9436"/>
                  <a:pt x="4025" y="9448"/>
                  <a:pt x="3989" y="9460"/>
                </a:cubicBezTo>
                <a:cubicBezTo>
                  <a:pt x="3942" y="9496"/>
                  <a:pt x="3930" y="9544"/>
                  <a:pt x="3918" y="9579"/>
                </a:cubicBezTo>
                <a:cubicBezTo>
                  <a:pt x="3906" y="9675"/>
                  <a:pt x="3966" y="9758"/>
                  <a:pt x="4061" y="9782"/>
                </a:cubicBezTo>
                <a:cubicBezTo>
                  <a:pt x="4137" y="9793"/>
                  <a:pt x="4213" y="9799"/>
                  <a:pt x="4289" y="9799"/>
                </a:cubicBezTo>
                <a:cubicBezTo>
                  <a:pt x="4842" y="9799"/>
                  <a:pt x="5372" y="9500"/>
                  <a:pt x="5644" y="9008"/>
                </a:cubicBezTo>
                <a:lnTo>
                  <a:pt x="5656" y="8972"/>
                </a:lnTo>
                <a:lnTo>
                  <a:pt x="5668" y="9008"/>
                </a:lnTo>
                <a:cubicBezTo>
                  <a:pt x="5951" y="9500"/>
                  <a:pt x="6473" y="9799"/>
                  <a:pt x="7024" y="9799"/>
                </a:cubicBezTo>
                <a:cubicBezTo>
                  <a:pt x="7100" y="9799"/>
                  <a:pt x="7176" y="9793"/>
                  <a:pt x="7252" y="9782"/>
                </a:cubicBezTo>
                <a:cubicBezTo>
                  <a:pt x="7335" y="9758"/>
                  <a:pt x="7418" y="9675"/>
                  <a:pt x="7395" y="9579"/>
                </a:cubicBezTo>
                <a:cubicBezTo>
                  <a:pt x="7395" y="9544"/>
                  <a:pt x="7371" y="9496"/>
                  <a:pt x="7323" y="9460"/>
                </a:cubicBezTo>
                <a:cubicBezTo>
                  <a:pt x="7288" y="9443"/>
                  <a:pt x="7260" y="9432"/>
                  <a:pt x="7228" y="9432"/>
                </a:cubicBezTo>
                <a:cubicBezTo>
                  <a:pt x="7217" y="9432"/>
                  <a:pt x="7205" y="9433"/>
                  <a:pt x="7192" y="9436"/>
                </a:cubicBezTo>
                <a:cubicBezTo>
                  <a:pt x="7129" y="9447"/>
                  <a:pt x="7066" y="9453"/>
                  <a:pt x="7003" y="9453"/>
                </a:cubicBezTo>
                <a:cubicBezTo>
                  <a:pt x="6723" y="9453"/>
                  <a:pt x="6454" y="9347"/>
                  <a:pt x="6240" y="9163"/>
                </a:cubicBezTo>
                <a:cubicBezTo>
                  <a:pt x="5978" y="8948"/>
                  <a:pt x="5823" y="8615"/>
                  <a:pt x="5823" y="8258"/>
                </a:cubicBezTo>
                <a:lnTo>
                  <a:pt x="5823" y="6746"/>
                </a:lnTo>
                <a:cubicBezTo>
                  <a:pt x="5823" y="6246"/>
                  <a:pt x="6228" y="5865"/>
                  <a:pt x="6704" y="5865"/>
                </a:cubicBezTo>
                <a:lnTo>
                  <a:pt x="8252" y="5865"/>
                </a:lnTo>
                <a:cubicBezTo>
                  <a:pt x="8335" y="5865"/>
                  <a:pt x="8430" y="5793"/>
                  <a:pt x="8430" y="5686"/>
                </a:cubicBezTo>
                <a:cubicBezTo>
                  <a:pt x="8430" y="5579"/>
                  <a:pt x="8359" y="5507"/>
                  <a:pt x="8252" y="5507"/>
                </a:cubicBezTo>
                <a:lnTo>
                  <a:pt x="6704" y="5507"/>
                </a:lnTo>
                <a:cubicBezTo>
                  <a:pt x="6383" y="5507"/>
                  <a:pt x="6085" y="5626"/>
                  <a:pt x="5847" y="5853"/>
                </a:cubicBezTo>
                <a:lnTo>
                  <a:pt x="5811" y="5876"/>
                </a:lnTo>
                <a:lnTo>
                  <a:pt x="5811" y="5210"/>
                </a:lnTo>
                <a:lnTo>
                  <a:pt x="5823" y="5210"/>
                </a:lnTo>
                <a:cubicBezTo>
                  <a:pt x="6549" y="5186"/>
                  <a:pt x="7133" y="4591"/>
                  <a:pt x="7133" y="3841"/>
                </a:cubicBezTo>
                <a:cubicBezTo>
                  <a:pt x="7133" y="3757"/>
                  <a:pt x="7061" y="3662"/>
                  <a:pt x="6954" y="3662"/>
                </a:cubicBezTo>
                <a:cubicBezTo>
                  <a:pt x="6859" y="3662"/>
                  <a:pt x="6775" y="3733"/>
                  <a:pt x="6775" y="3841"/>
                </a:cubicBezTo>
                <a:cubicBezTo>
                  <a:pt x="6775" y="4376"/>
                  <a:pt x="6359" y="4829"/>
                  <a:pt x="5823" y="4853"/>
                </a:cubicBezTo>
                <a:lnTo>
                  <a:pt x="5787" y="4853"/>
                </a:lnTo>
                <a:lnTo>
                  <a:pt x="5787" y="1543"/>
                </a:lnTo>
                <a:cubicBezTo>
                  <a:pt x="5787" y="1114"/>
                  <a:pt x="6013" y="709"/>
                  <a:pt x="6406" y="507"/>
                </a:cubicBezTo>
                <a:cubicBezTo>
                  <a:pt x="6582" y="408"/>
                  <a:pt x="6773" y="360"/>
                  <a:pt x="6963" y="360"/>
                </a:cubicBezTo>
                <a:cubicBezTo>
                  <a:pt x="7186" y="360"/>
                  <a:pt x="7410" y="426"/>
                  <a:pt x="7609" y="554"/>
                </a:cubicBezTo>
                <a:lnTo>
                  <a:pt x="7633" y="566"/>
                </a:lnTo>
                <a:lnTo>
                  <a:pt x="7728" y="602"/>
                </a:lnTo>
                <a:cubicBezTo>
                  <a:pt x="7430" y="733"/>
                  <a:pt x="7180" y="971"/>
                  <a:pt x="7002" y="1257"/>
                </a:cubicBezTo>
                <a:cubicBezTo>
                  <a:pt x="6954" y="1328"/>
                  <a:pt x="6966" y="1447"/>
                  <a:pt x="7061" y="1495"/>
                </a:cubicBezTo>
                <a:cubicBezTo>
                  <a:pt x="7086" y="1507"/>
                  <a:pt x="7116" y="1514"/>
                  <a:pt x="7147" y="1514"/>
                </a:cubicBezTo>
                <a:cubicBezTo>
                  <a:pt x="7206" y="1514"/>
                  <a:pt x="7268" y="1490"/>
                  <a:pt x="7299" y="1435"/>
                </a:cubicBezTo>
                <a:cubicBezTo>
                  <a:pt x="7526" y="1054"/>
                  <a:pt x="7918" y="816"/>
                  <a:pt x="8371" y="793"/>
                </a:cubicBezTo>
                <a:cubicBezTo>
                  <a:pt x="8405" y="790"/>
                  <a:pt x="8438" y="789"/>
                  <a:pt x="8471" y="789"/>
                </a:cubicBezTo>
                <a:cubicBezTo>
                  <a:pt x="8895" y="789"/>
                  <a:pt x="9271" y="998"/>
                  <a:pt x="9514" y="1340"/>
                </a:cubicBezTo>
                <a:cubicBezTo>
                  <a:pt x="9788" y="1709"/>
                  <a:pt x="9847" y="2186"/>
                  <a:pt x="9669" y="2602"/>
                </a:cubicBezTo>
                <a:cubicBezTo>
                  <a:pt x="9454" y="3114"/>
                  <a:pt x="8978" y="3436"/>
                  <a:pt x="8430" y="3436"/>
                </a:cubicBezTo>
                <a:cubicBezTo>
                  <a:pt x="8335" y="3436"/>
                  <a:pt x="8252" y="3519"/>
                  <a:pt x="8252" y="3614"/>
                </a:cubicBezTo>
                <a:cubicBezTo>
                  <a:pt x="8252" y="3721"/>
                  <a:pt x="8323" y="3793"/>
                  <a:pt x="8430" y="3793"/>
                </a:cubicBezTo>
                <a:cubicBezTo>
                  <a:pt x="9014" y="3793"/>
                  <a:pt x="9573" y="3483"/>
                  <a:pt x="9871" y="2983"/>
                </a:cubicBezTo>
                <a:lnTo>
                  <a:pt x="9883" y="2959"/>
                </a:lnTo>
                <a:lnTo>
                  <a:pt x="9907" y="2983"/>
                </a:lnTo>
                <a:cubicBezTo>
                  <a:pt x="10562" y="3257"/>
                  <a:pt x="10990" y="3841"/>
                  <a:pt x="11074" y="4555"/>
                </a:cubicBezTo>
                <a:cubicBezTo>
                  <a:pt x="11169" y="5269"/>
                  <a:pt x="10871" y="5936"/>
                  <a:pt x="10300" y="6353"/>
                </a:cubicBezTo>
                <a:lnTo>
                  <a:pt x="10288" y="6377"/>
                </a:lnTo>
                <a:lnTo>
                  <a:pt x="10276" y="6353"/>
                </a:lnTo>
                <a:cubicBezTo>
                  <a:pt x="9966" y="5984"/>
                  <a:pt x="9502" y="5781"/>
                  <a:pt x="9014" y="5781"/>
                </a:cubicBezTo>
                <a:cubicBezTo>
                  <a:pt x="8919" y="5781"/>
                  <a:pt x="8835" y="5853"/>
                  <a:pt x="8835" y="5960"/>
                </a:cubicBezTo>
                <a:cubicBezTo>
                  <a:pt x="8835" y="6055"/>
                  <a:pt x="8907" y="6138"/>
                  <a:pt x="9014" y="6138"/>
                </a:cubicBezTo>
                <a:cubicBezTo>
                  <a:pt x="9633" y="6138"/>
                  <a:pt x="10181" y="6579"/>
                  <a:pt x="10300" y="7186"/>
                </a:cubicBezTo>
                <a:cubicBezTo>
                  <a:pt x="10407" y="7698"/>
                  <a:pt x="10228" y="8186"/>
                  <a:pt x="9812" y="8496"/>
                </a:cubicBezTo>
                <a:cubicBezTo>
                  <a:pt x="9570" y="8688"/>
                  <a:pt x="9281" y="8786"/>
                  <a:pt x="8992" y="8786"/>
                </a:cubicBezTo>
                <a:cubicBezTo>
                  <a:pt x="8796" y="8786"/>
                  <a:pt x="8601" y="8742"/>
                  <a:pt x="8419" y="8651"/>
                </a:cubicBezTo>
                <a:cubicBezTo>
                  <a:pt x="8390" y="8643"/>
                  <a:pt x="8361" y="8632"/>
                  <a:pt x="8332" y="8632"/>
                </a:cubicBezTo>
                <a:cubicBezTo>
                  <a:pt x="8313" y="8632"/>
                  <a:pt x="8294" y="8637"/>
                  <a:pt x="8276" y="8651"/>
                </a:cubicBezTo>
                <a:cubicBezTo>
                  <a:pt x="8240" y="8663"/>
                  <a:pt x="8204" y="8698"/>
                  <a:pt x="8180" y="8758"/>
                </a:cubicBezTo>
                <a:cubicBezTo>
                  <a:pt x="8097" y="8948"/>
                  <a:pt x="7966" y="9127"/>
                  <a:pt x="7799" y="9258"/>
                </a:cubicBezTo>
                <a:cubicBezTo>
                  <a:pt x="7776" y="9294"/>
                  <a:pt x="7740" y="9329"/>
                  <a:pt x="7740" y="9377"/>
                </a:cubicBezTo>
                <a:cubicBezTo>
                  <a:pt x="7740" y="9425"/>
                  <a:pt x="7740" y="9472"/>
                  <a:pt x="7776" y="9508"/>
                </a:cubicBezTo>
                <a:cubicBezTo>
                  <a:pt x="7810" y="9556"/>
                  <a:pt x="7861" y="9581"/>
                  <a:pt x="7912" y="9581"/>
                </a:cubicBezTo>
                <a:cubicBezTo>
                  <a:pt x="7948" y="9581"/>
                  <a:pt x="7984" y="9568"/>
                  <a:pt x="8014" y="9544"/>
                </a:cubicBezTo>
                <a:cubicBezTo>
                  <a:pt x="8180" y="9413"/>
                  <a:pt x="8311" y="9258"/>
                  <a:pt x="8419" y="9079"/>
                </a:cubicBezTo>
                <a:lnTo>
                  <a:pt x="8430" y="9067"/>
                </a:lnTo>
                <a:lnTo>
                  <a:pt x="8442" y="9067"/>
                </a:lnTo>
                <a:cubicBezTo>
                  <a:pt x="8618" y="9127"/>
                  <a:pt x="8801" y="9156"/>
                  <a:pt x="8983" y="9156"/>
                </a:cubicBezTo>
                <a:cubicBezTo>
                  <a:pt x="9343" y="9156"/>
                  <a:pt x="9702" y="9043"/>
                  <a:pt x="10002" y="8829"/>
                </a:cubicBezTo>
                <a:cubicBezTo>
                  <a:pt x="10466" y="8484"/>
                  <a:pt x="10705" y="7960"/>
                  <a:pt x="10681" y="7400"/>
                </a:cubicBezTo>
                <a:cubicBezTo>
                  <a:pt x="10657" y="7162"/>
                  <a:pt x="10597" y="6924"/>
                  <a:pt x="10478" y="6710"/>
                </a:cubicBezTo>
                <a:lnTo>
                  <a:pt x="10466" y="6698"/>
                </a:lnTo>
                <a:lnTo>
                  <a:pt x="10478" y="6686"/>
                </a:lnTo>
                <a:cubicBezTo>
                  <a:pt x="11097" y="6198"/>
                  <a:pt x="11431" y="5507"/>
                  <a:pt x="11431" y="4769"/>
                </a:cubicBezTo>
                <a:cubicBezTo>
                  <a:pt x="11431" y="3841"/>
                  <a:pt x="10883" y="3007"/>
                  <a:pt x="10038" y="2638"/>
                </a:cubicBezTo>
                <a:lnTo>
                  <a:pt x="10026" y="2626"/>
                </a:lnTo>
                <a:lnTo>
                  <a:pt x="10026" y="2602"/>
                </a:lnTo>
                <a:cubicBezTo>
                  <a:pt x="10204" y="2055"/>
                  <a:pt x="10062" y="1459"/>
                  <a:pt x="9693" y="1019"/>
                </a:cubicBezTo>
                <a:cubicBezTo>
                  <a:pt x="9378" y="633"/>
                  <a:pt x="8907" y="429"/>
                  <a:pt x="8421" y="429"/>
                </a:cubicBezTo>
                <a:cubicBezTo>
                  <a:pt x="8337" y="429"/>
                  <a:pt x="8253" y="435"/>
                  <a:pt x="8169" y="447"/>
                </a:cubicBezTo>
                <a:lnTo>
                  <a:pt x="8157" y="447"/>
                </a:lnTo>
                <a:lnTo>
                  <a:pt x="8145" y="435"/>
                </a:lnTo>
                <a:cubicBezTo>
                  <a:pt x="7855" y="156"/>
                  <a:pt x="7473" y="2"/>
                  <a:pt x="7076" y="2"/>
                </a:cubicBezTo>
                <a:cubicBezTo>
                  <a:pt x="7000" y="2"/>
                  <a:pt x="6923" y="7"/>
                  <a:pt x="6847" y="19"/>
                </a:cubicBezTo>
                <a:cubicBezTo>
                  <a:pt x="6371" y="90"/>
                  <a:pt x="5966" y="376"/>
                  <a:pt x="5728" y="793"/>
                </a:cubicBezTo>
                <a:lnTo>
                  <a:pt x="5716" y="816"/>
                </a:lnTo>
                <a:lnTo>
                  <a:pt x="5704" y="793"/>
                </a:lnTo>
                <a:cubicBezTo>
                  <a:pt x="5466" y="376"/>
                  <a:pt x="5061" y="90"/>
                  <a:pt x="4585" y="19"/>
                </a:cubicBezTo>
                <a:cubicBezTo>
                  <a:pt x="4505" y="7"/>
                  <a:pt x="4426" y="1"/>
                  <a:pt x="434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2" name="Google Shape;1242;p44"/>
          <p:cNvGrpSpPr/>
          <p:nvPr/>
        </p:nvGrpSpPr>
        <p:grpSpPr>
          <a:xfrm>
            <a:off x="2855193" y="4008823"/>
            <a:ext cx="367255" cy="269855"/>
            <a:chOff x="1306445" y="3397829"/>
            <a:chExt cx="367255" cy="269855"/>
          </a:xfrm>
        </p:grpSpPr>
        <p:sp>
          <p:nvSpPr>
            <p:cNvPr id="1243" name="Google Shape;1243;p44"/>
            <p:cNvSpPr/>
            <p:nvPr/>
          </p:nvSpPr>
          <p:spPr>
            <a:xfrm>
              <a:off x="1588395" y="3513054"/>
              <a:ext cx="45517" cy="16297"/>
            </a:xfrm>
            <a:custGeom>
              <a:avLst/>
              <a:gdLst/>
              <a:ahLst/>
              <a:cxnLst/>
              <a:rect l="l" t="t" r="r" b="b"/>
              <a:pathLst>
                <a:path w="1430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cubicBezTo>
                    <a:pt x="358" y="333"/>
                    <a:pt x="906" y="357"/>
                    <a:pt x="1180" y="488"/>
                  </a:cubicBezTo>
                  <a:cubicBezTo>
                    <a:pt x="1204" y="512"/>
                    <a:pt x="1227" y="512"/>
                    <a:pt x="1251" y="512"/>
                  </a:cubicBezTo>
                  <a:cubicBezTo>
                    <a:pt x="1311" y="512"/>
                    <a:pt x="1370" y="476"/>
                    <a:pt x="1406" y="417"/>
                  </a:cubicBezTo>
                  <a:cubicBezTo>
                    <a:pt x="1430" y="333"/>
                    <a:pt x="1406" y="226"/>
                    <a:pt x="1323" y="191"/>
                  </a:cubicBezTo>
                  <a:cubicBezTo>
                    <a:pt x="942" y="0"/>
                    <a:pt x="191" y="0"/>
                    <a:pt x="1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4"/>
            <p:cNvSpPr/>
            <p:nvPr/>
          </p:nvSpPr>
          <p:spPr>
            <a:xfrm>
              <a:off x="1306445" y="3397829"/>
              <a:ext cx="367255" cy="269091"/>
            </a:xfrm>
            <a:custGeom>
              <a:avLst/>
              <a:gdLst/>
              <a:ahLst/>
              <a:cxnLst/>
              <a:rect l="l" t="t" r="r" b="b"/>
              <a:pathLst>
                <a:path w="11538" h="8454" extrusionOk="0">
                  <a:moveTo>
                    <a:pt x="7573" y="334"/>
                  </a:moveTo>
                  <a:lnTo>
                    <a:pt x="7573" y="1965"/>
                  </a:lnTo>
                  <a:cubicBezTo>
                    <a:pt x="7573" y="2227"/>
                    <a:pt x="7525" y="2465"/>
                    <a:pt x="7418" y="2679"/>
                  </a:cubicBezTo>
                  <a:cubicBezTo>
                    <a:pt x="7395" y="2715"/>
                    <a:pt x="7395" y="2727"/>
                    <a:pt x="7395" y="2763"/>
                  </a:cubicBezTo>
                  <a:lnTo>
                    <a:pt x="7395" y="3239"/>
                  </a:lnTo>
                  <a:cubicBezTo>
                    <a:pt x="7395" y="3691"/>
                    <a:pt x="7216" y="4108"/>
                    <a:pt x="6883" y="4442"/>
                  </a:cubicBezTo>
                  <a:cubicBezTo>
                    <a:pt x="6835" y="4489"/>
                    <a:pt x="6787" y="4513"/>
                    <a:pt x="6740" y="4549"/>
                  </a:cubicBezTo>
                  <a:cubicBezTo>
                    <a:pt x="6466" y="4759"/>
                    <a:pt x="6137" y="4876"/>
                    <a:pt x="5785" y="4876"/>
                  </a:cubicBezTo>
                  <a:cubicBezTo>
                    <a:pt x="5739" y="4876"/>
                    <a:pt x="5692" y="4874"/>
                    <a:pt x="5644" y="4870"/>
                  </a:cubicBezTo>
                  <a:cubicBezTo>
                    <a:pt x="4787" y="4823"/>
                    <a:pt x="4108" y="4072"/>
                    <a:pt x="4108" y="3180"/>
                  </a:cubicBezTo>
                  <a:lnTo>
                    <a:pt x="4108" y="2763"/>
                  </a:lnTo>
                  <a:cubicBezTo>
                    <a:pt x="4108" y="2727"/>
                    <a:pt x="4108" y="2715"/>
                    <a:pt x="4096" y="2679"/>
                  </a:cubicBezTo>
                  <a:cubicBezTo>
                    <a:pt x="3989" y="2465"/>
                    <a:pt x="3930" y="2227"/>
                    <a:pt x="3930" y="1965"/>
                  </a:cubicBezTo>
                  <a:lnTo>
                    <a:pt x="3930" y="1608"/>
                  </a:lnTo>
                  <a:cubicBezTo>
                    <a:pt x="3930" y="917"/>
                    <a:pt x="4513" y="334"/>
                    <a:pt x="5216" y="334"/>
                  </a:cubicBezTo>
                  <a:close/>
                  <a:moveTo>
                    <a:pt x="1763" y="3025"/>
                  </a:moveTo>
                  <a:cubicBezTo>
                    <a:pt x="2049" y="3025"/>
                    <a:pt x="2311" y="3144"/>
                    <a:pt x="2525" y="3358"/>
                  </a:cubicBezTo>
                  <a:cubicBezTo>
                    <a:pt x="2715" y="3561"/>
                    <a:pt x="2846" y="3846"/>
                    <a:pt x="2858" y="4144"/>
                  </a:cubicBezTo>
                  <a:cubicBezTo>
                    <a:pt x="2858" y="4227"/>
                    <a:pt x="2882" y="4346"/>
                    <a:pt x="2882" y="4465"/>
                  </a:cubicBezTo>
                  <a:lnTo>
                    <a:pt x="2882" y="4501"/>
                  </a:lnTo>
                  <a:cubicBezTo>
                    <a:pt x="2703" y="4215"/>
                    <a:pt x="2406" y="4013"/>
                    <a:pt x="2049" y="3894"/>
                  </a:cubicBezTo>
                  <a:cubicBezTo>
                    <a:pt x="1703" y="3787"/>
                    <a:pt x="1406" y="3787"/>
                    <a:pt x="1406" y="3787"/>
                  </a:cubicBezTo>
                  <a:cubicBezTo>
                    <a:pt x="1358" y="3787"/>
                    <a:pt x="1310" y="3799"/>
                    <a:pt x="1287" y="3834"/>
                  </a:cubicBezTo>
                  <a:lnTo>
                    <a:pt x="977" y="4144"/>
                  </a:lnTo>
                  <a:cubicBezTo>
                    <a:pt x="918" y="4215"/>
                    <a:pt x="918" y="4323"/>
                    <a:pt x="977" y="4382"/>
                  </a:cubicBezTo>
                  <a:cubicBezTo>
                    <a:pt x="1013" y="4412"/>
                    <a:pt x="1057" y="4427"/>
                    <a:pt x="1101" y="4427"/>
                  </a:cubicBezTo>
                  <a:cubicBezTo>
                    <a:pt x="1144" y="4427"/>
                    <a:pt x="1185" y="4412"/>
                    <a:pt x="1215" y="4382"/>
                  </a:cubicBezTo>
                  <a:lnTo>
                    <a:pt x="1465" y="4108"/>
                  </a:lnTo>
                  <a:cubicBezTo>
                    <a:pt x="1691" y="4132"/>
                    <a:pt x="2382" y="4203"/>
                    <a:pt x="2668" y="4811"/>
                  </a:cubicBezTo>
                  <a:cubicBezTo>
                    <a:pt x="2596" y="5275"/>
                    <a:pt x="2215" y="5596"/>
                    <a:pt x="1763" y="5596"/>
                  </a:cubicBezTo>
                  <a:cubicBezTo>
                    <a:pt x="1251" y="5596"/>
                    <a:pt x="834" y="5180"/>
                    <a:pt x="834" y="4680"/>
                  </a:cubicBezTo>
                  <a:cubicBezTo>
                    <a:pt x="834" y="4584"/>
                    <a:pt x="763" y="4513"/>
                    <a:pt x="679" y="4513"/>
                  </a:cubicBezTo>
                  <a:lnTo>
                    <a:pt x="644" y="4513"/>
                  </a:lnTo>
                  <a:lnTo>
                    <a:pt x="644" y="4465"/>
                  </a:lnTo>
                  <a:cubicBezTo>
                    <a:pt x="644" y="4346"/>
                    <a:pt x="644" y="4251"/>
                    <a:pt x="656" y="4144"/>
                  </a:cubicBezTo>
                  <a:cubicBezTo>
                    <a:pt x="679" y="3846"/>
                    <a:pt x="810" y="3561"/>
                    <a:pt x="1001" y="3358"/>
                  </a:cubicBezTo>
                  <a:cubicBezTo>
                    <a:pt x="1215" y="3144"/>
                    <a:pt x="1477" y="3025"/>
                    <a:pt x="1763" y="3025"/>
                  </a:cubicBezTo>
                  <a:close/>
                  <a:moveTo>
                    <a:pt x="10657" y="3025"/>
                  </a:moveTo>
                  <a:lnTo>
                    <a:pt x="10657" y="3727"/>
                  </a:lnTo>
                  <a:cubicBezTo>
                    <a:pt x="10657" y="3846"/>
                    <a:pt x="10633" y="3953"/>
                    <a:pt x="10585" y="4049"/>
                  </a:cubicBezTo>
                  <a:lnTo>
                    <a:pt x="10502" y="4251"/>
                  </a:lnTo>
                  <a:cubicBezTo>
                    <a:pt x="10478" y="4275"/>
                    <a:pt x="10478" y="4287"/>
                    <a:pt x="10478" y="4323"/>
                  </a:cubicBezTo>
                  <a:lnTo>
                    <a:pt x="10478" y="4680"/>
                  </a:lnTo>
                  <a:cubicBezTo>
                    <a:pt x="10478" y="4930"/>
                    <a:pt x="10383" y="5168"/>
                    <a:pt x="10204" y="5346"/>
                  </a:cubicBezTo>
                  <a:cubicBezTo>
                    <a:pt x="10044" y="5507"/>
                    <a:pt x="9835" y="5600"/>
                    <a:pt x="9605" y="5600"/>
                  </a:cubicBezTo>
                  <a:cubicBezTo>
                    <a:pt x="9579" y="5600"/>
                    <a:pt x="9552" y="5599"/>
                    <a:pt x="9526" y="5596"/>
                  </a:cubicBezTo>
                  <a:cubicBezTo>
                    <a:pt x="9038" y="5585"/>
                    <a:pt x="8633" y="5156"/>
                    <a:pt x="8633" y="4632"/>
                  </a:cubicBezTo>
                  <a:lnTo>
                    <a:pt x="8633" y="4323"/>
                  </a:lnTo>
                  <a:cubicBezTo>
                    <a:pt x="8633" y="4287"/>
                    <a:pt x="8633" y="4263"/>
                    <a:pt x="8621" y="4251"/>
                  </a:cubicBezTo>
                  <a:lnTo>
                    <a:pt x="8514" y="4037"/>
                  </a:lnTo>
                  <a:cubicBezTo>
                    <a:pt x="8466" y="3965"/>
                    <a:pt x="8454" y="3870"/>
                    <a:pt x="8454" y="3787"/>
                  </a:cubicBezTo>
                  <a:lnTo>
                    <a:pt x="8454" y="3775"/>
                  </a:lnTo>
                  <a:cubicBezTo>
                    <a:pt x="8454" y="3370"/>
                    <a:pt x="8788" y="3025"/>
                    <a:pt x="9204" y="3025"/>
                  </a:cubicBezTo>
                  <a:close/>
                  <a:moveTo>
                    <a:pt x="584" y="5180"/>
                  </a:moveTo>
                  <a:cubicBezTo>
                    <a:pt x="679" y="5406"/>
                    <a:pt x="834" y="5596"/>
                    <a:pt x="1037" y="5739"/>
                  </a:cubicBezTo>
                  <a:lnTo>
                    <a:pt x="1037" y="5925"/>
                  </a:lnTo>
                  <a:lnTo>
                    <a:pt x="1037" y="5925"/>
                  </a:lnTo>
                  <a:cubicBezTo>
                    <a:pt x="723" y="5807"/>
                    <a:pt x="571" y="5655"/>
                    <a:pt x="501" y="5585"/>
                  </a:cubicBezTo>
                  <a:cubicBezTo>
                    <a:pt x="537" y="5466"/>
                    <a:pt x="572" y="5335"/>
                    <a:pt x="584" y="5180"/>
                  </a:cubicBezTo>
                  <a:close/>
                  <a:moveTo>
                    <a:pt x="2918" y="5168"/>
                  </a:moveTo>
                  <a:cubicBezTo>
                    <a:pt x="2942" y="5323"/>
                    <a:pt x="2965" y="5454"/>
                    <a:pt x="3013" y="5573"/>
                  </a:cubicBezTo>
                  <a:cubicBezTo>
                    <a:pt x="2953" y="5656"/>
                    <a:pt x="2787" y="5811"/>
                    <a:pt x="2477" y="5930"/>
                  </a:cubicBezTo>
                  <a:lnTo>
                    <a:pt x="2477" y="5716"/>
                  </a:lnTo>
                  <a:cubicBezTo>
                    <a:pt x="2668" y="5585"/>
                    <a:pt x="2834" y="5394"/>
                    <a:pt x="2918" y="5168"/>
                  </a:cubicBezTo>
                  <a:close/>
                  <a:moveTo>
                    <a:pt x="6668" y="4989"/>
                  </a:moveTo>
                  <a:lnTo>
                    <a:pt x="6668" y="5299"/>
                  </a:lnTo>
                  <a:lnTo>
                    <a:pt x="5751" y="5930"/>
                  </a:lnTo>
                  <a:lnTo>
                    <a:pt x="4823" y="5299"/>
                  </a:lnTo>
                  <a:lnTo>
                    <a:pt x="4823" y="4989"/>
                  </a:lnTo>
                  <a:cubicBezTo>
                    <a:pt x="5061" y="5120"/>
                    <a:pt x="5335" y="5204"/>
                    <a:pt x="5620" y="5215"/>
                  </a:cubicBezTo>
                  <a:lnTo>
                    <a:pt x="5751" y="5215"/>
                  </a:lnTo>
                  <a:cubicBezTo>
                    <a:pt x="6073" y="5215"/>
                    <a:pt x="6394" y="5144"/>
                    <a:pt x="6668" y="4989"/>
                  </a:cubicBezTo>
                  <a:close/>
                  <a:moveTo>
                    <a:pt x="9942" y="5882"/>
                  </a:moveTo>
                  <a:lnTo>
                    <a:pt x="9942" y="5954"/>
                  </a:lnTo>
                  <a:cubicBezTo>
                    <a:pt x="9942" y="5989"/>
                    <a:pt x="9942" y="6025"/>
                    <a:pt x="9966" y="6061"/>
                  </a:cubicBezTo>
                  <a:lnTo>
                    <a:pt x="9561" y="6454"/>
                  </a:lnTo>
                  <a:lnTo>
                    <a:pt x="9169" y="6061"/>
                  </a:lnTo>
                  <a:cubicBezTo>
                    <a:pt x="9169" y="6025"/>
                    <a:pt x="9192" y="6001"/>
                    <a:pt x="9192" y="5954"/>
                  </a:cubicBezTo>
                  <a:lnTo>
                    <a:pt x="9192" y="5882"/>
                  </a:lnTo>
                  <a:cubicBezTo>
                    <a:pt x="9288" y="5918"/>
                    <a:pt x="9407" y="5942"/>
                    <a:pt x="9526" y="5942"/>
                  </a:cubicBezTo>
                  <a:lnTo>
                    <a:pt x="9573" y="5942"/>
                  </a:lnTo>
                  <a:cubicBezTo>
                    <a:pt x="9704" y="5942"/>
                    <a:pt x="9823" y="5930"/>
                    <a:pt x="9942" y="5882"/>
                  </a:cubicBezTo>
                  <a:close/>
                  <a:moveTo>
                    <a:pt x="2120" y="5882"/>
                  </a:moveTo>
                  <a:lnTo>
                    <a:pt x="2120" y="6061"/>
                  </a:lnTo>
                  <a:cubicBezTo>
                    <a:pt x="2120" y="6120"/>
                    <a:pt x="2132" y="6180"/>
                    <a:pt x="2168" y="6228"/>
                  </a:cubicBezTo>
                  <a:lnTo>
                    <a:pt x="2013" y="6394"/>
                  </a:lnTo>
                  <a:cubicBezTo>
                    <a:pt x="1941" y="6460"/>
                    <a:pt x="1849" y="6492"/>
                    <a:pt x="1755" y="6492"/>
                  </a:cubicBezTo>
                  <a:cubicBezTo>
                    <a:pt x="1662" y="6492"/>
                    <a:pt x="1566" y="6460"/>
                    <a:pt x="1489" y="6394"/>
                  </a:cubicBezTo>
                  <a:lnTo>
                    <a:pt x="1322" y="6239"/>
                  </a:lnTo>
                  <a:cubicBezTo>
                    <a:pt x="1358" y="6192"/>
                    <a:pt x="1370" y="6132"/>
                    <a:pt x="1370" y="6073"/>
                  </a:cubicBezTo>
                  <a:lnTo>
                    <a:pt x="1370" y="5882"/>
                  </a:lnTo>
                  <a:cubicBezTo>
                    <a:pt x="1489" y="5918"/>
                    <a:pt x="1608" y="5942"/>
                    <a:pt x="1751" y="5942"/>
                  </a:cubicBezTo>
                  <a:cubicBezTo>
                    <a:pt x="1882" y="5942"/>
                    <a:pt x="2001" y="5930"/>
                    <a:pt x="2120" y="5882"/>
                  </a:cubicBezTo>
                  <a:close/>
                  <a:moveTo>
                    <a:pt x="4692" y="5620"/>
                  </a:moveTo>
                  <a:lnTo>
                    <a:pt x="5490" y="6168"/>
                  </a:lnTo>
                  <a:lnTo>
                    <a:pt x="5061" y="6585"/>
                  </a:lnTo>
                  <a:lnTo>
                    <a:pt x="5049" y="6585"/>
                  </a:lnTo>
                  <a:lnTo>
                    <a:pt x="4525" y="5799"/>
                  </a:lnTo>
                  <a:lnTo>
                    <a:pt x="4692" y="5620"/>
                  </a:lnTo>
                  <a:close/>
                  <a:moveTo>
                    <a:pt x="6823" y="5596"/>
                  </a:moveTo>
                  <a:lnTo>
                    <a:pt x="6978" y="5775"/>
                  </a:lnTo>
                  <a:lnTo>
                    <a:pt x="6466" y="6585"/>
                  </a:lnTo>
                  <a:lnTo>
                    <a:pt x="6442" y="6585"/>
                  </a:lnTo>
                  <a:lnTo>
                    <a:pt x="6013" y="6156"/>
                  </a:lnTo>
                  <a:lnTo>
                    <a:pt x="6823" y="5596"/>
                  </a:lnTo>
                  <a:close/>
                  <a:moveTo>
                    <a:pt x="5251" y="1"/>
                  </a:moveTo>
                  <a:cubicBezTo>
                    <a:pt x="4358" y="1"/>
                    <a:pt x="3632" y="739"/>
                    <a:pt x="3632" y="1632"/>
                  </a:cubicBezTo>
                  <a:lnTo>
                    <a:pt x="3632" y="1989"/>
                  </a:lnTo>
                  <a:cubicBezTo>
                    <a:pt x="3632" y="2263"/>
                    <a:pt x="3692" y="2548"/>
                    <a:pt x="3811" y="2799"/>
                  </a:cubicBezTo>
                  <a:lnTo>
                    <a:pt x="3811" y="3191"/>
                  </a:lnTo>
                  <a:cubicBezTo>
                    <a:pt x="3811" y="3834"/>
                    <a:pt x="4096" y="4394"/>
                    <a:pt x="4537" y="4763"/>
                  </a:cubicBezTo>
                  <a:lnTo>
                    <a:pt x="4537" y="5335"/>
                  </a:lnTo>
                  <a:lnTo>
                    <a:pt x="4227" y="5656"/>
                  </a:lnTo>
                  <a:cubicBezTo>
                    <a:pt x="4204" y="5692"/>
                    <a:pt x="4180" y="5751"/>
                    <a:pt x="4180" y="5799"/>
                  </a:cubicBezTo>
                  <a:lnTo>
                    <a:pt x="3144" y="6168"/>
                  </a:lnTo>
                  <a:cubicBezTo>
                    <a:pt x="3073" y="6192"/>
                    <a:pt x="2989" y="6228"/>
                    <a:pt x="2930" y="6275"/>
                  </a:cubicBezTo>
                  <a:lnTo>
                    <a:pt x="2775" y="6180"/>
                  </a:lnTo>
                  <a:cubicBezTo>
                    <a:pt x="3263" y="5977"/>
                    <a:pt x="3406" y="5680"/>
                    <a:pt x="3430" y="5656"/>
                  </a:cubicBezTo>
                  <a:cubicBezTo>
                    <a:pt x="3454" y="5620"/>
                    <a:pt x="3454" y="5561"/>
                    <a:pt x="3430" y="5513"/>
                  </a:cubicBezTo>
                  <a:cubicBezTo>
                    <a:pt x="3311" y="5275"/>
                    <a:pt x="3287" y="4811"/>
                    <a:pt x="3275" y="4453"/>
                  </a:cubicBezTo>
                  <a:cubicBezTo>
                    <a:pt x="3275" y="4334"/>
                    <a:pt x="3263" y="4215"/>
                    <a:pt x="3263" y="4132"/>
                  </a:cubicBezTo>
                  <a:cubicBezTo>
                    <a:pt x="3204" y="3310"/>
                    <a:pt x="2596" y="2691"/>
                    <a:pt x="1822" y="2691"/>
                  </a:cubicBezTo>
                  <a:cubicBezTo>
                    <a:pt x="1060" y="2691"/>
                    <a:pt x="429" y="3310"/>
                    <a:pt x="370" y="4132"/>
                  </a:cubicBezTo>
                  <a:cubicBezTo>
                    <a:pt x="370" y="4227"/>
                    <a:pt x="358" y="4334"/>
                    <a:pt x="358" y="4453"/>
                  </a:cubicBezTo>
                  <a:cubicBezTo>
                    <a:pt x="346" y="4811"/>
                    <a:pt x="334" y="5263"/>
                    <a:pt x="215" y="5513"/>
                  </a:cubicBezTo>
                  <a:cubicBezTo>
                    <a:pt x="179" y="5561"/>
                    <a:pt x="179" y="5620"/>
                    <a:pt x="215" y="5656"/>
                  </a:cubicBezTo>
                  <a:cubicBezTo>
                    <a:pt x="215" y="5680"/>
                    <a:pt x="370" y="5977"/>
                    <a:pt x="870" y="6180"/>
                  </a:cubicBezTo>
                  <a:lnTo>
                    <a:pt x="406" y="6406"/>
                  </a:lnTo>
                  <a:cubicBezTo>
                    <a:pt x="167" y="6525"/>
                    <a:pt x="1" y="6775"/>
                    <a:pt x="1" y="7049"/>
                  </a:cubicBezTo>
                  <a:lnTo>
                    <a:pt x="1" y="8299"/>
                  </a:lnTo>
                  <a:cubicBezTo>
                    <a:pt x="1" y="8383"/>
                    <a:pt x="72" y="8454"/>
                    <a:pt x="167" y="8454"/>
                  </a:cubicBezTo>
                  <a:cubicBezTo>
                    <a:pt x="251" y="8454"/>
                    <a:pt x="334" y="8383"/>
                    <a:pt x="334" y="8299"/>
                  </a:cubicBezTo>
                  <a:lnTo>
                    <a:pt x="334" y="7049"/>
                  </a:lnTo>
                  <a:cubicBezTo>
                    <a:pt x="334" y="6894"/>
                    <a:pt x="406" y="6775"/>
                    <a:pt x="537" y="6704"/>
                  </a:cubicBezTo>
                  <a:lnTo>
                    <a:pt x="1108" y="6418"/>
                  </a:lnTo>
                  <a:lnTo>
                    <a:pt x="1299" y="6609"/>
                  </a:lnTo>
                  <a:cubicBezTo>
                    <a:pt x="1429" y="6751"/>
                    <a:pt x="1608" y="6811"/>
                    <a:pt x="1787" y="6811"/>
                  </a:cubicBezTo>
                  <a:cubicBezTo>
                    <a:pt x="1965" y="6811"/>
                    <a:pt x="2144" y="6751"/>
                    <a:pt x="2275" y="6609"/>
                  </a:cubicBezTo>
                  <a:lnTo>
                    <a:pt x="2477" y="6418"/>
                  </a:lnTo>
                  <a:lnTo>
                    <a:pt x="2656" y="6513"/>
                  </a:lnTo>
                  <a:cubicBezTo>
                    <a:pt x="2561" y="6644"/>
                    <a:pt x="2513" y="6811"/>
                    <a:pt x="2513" y="6990"/>
                  </a:cubicBezTo>
                  <a:lnTo>
                    <a:pt x="2513" y="8299"/>
                  </a:lnTo>
                  <a:cubicBezTo>
                    <a:pt x="2513" y="8383"/>
                    <a:pt x="2596" y="8454"/>
                    <a:pt x="2680" y="8454"/>
                  </a:cubicBezTo>
                  <a:cubicBezTo>
                    <a:pt x="2775" y="8454"/>
                    <a:pt x="2846" y="8383"/>
                    <a:pt x="2846" y="8299"/>
                  </a:cubicBezTo>
                  <a:lnTo>
                    <a:pt x="2846" y="6990"/>
                  </a:lnTo>
                  <a:cubicBezTo>
                    <a:pt x="2846" y="6751"/>
                    <a:pt x="2989" y="6537"/>
                    <a:pt x="3215" y="6466"/>
                  </a:cubicBezTo>
                  <a:lnTo>
                    <a:pt x="4323" y="6061"/>
                  </a:lnTo>
                  <a:lnTo>
                    <a:pt x="4775" y="6751"/>
                  </a:lnTo>
                  <a:cubicBezTo>
                    <a:pt x="4835" y="6835"/>
                    <a:pt x="4930" y="6894"/>
                    <a:pt x="5037" y="6894"/>
                  </a:cubicBezTo>
                  <a:lnTo>
                    <a:pt x="5061" y="6894"/>
                  </a:lnTo>
                  <a:cubicBezTo>
                    <a:pt x="5156" y="6894"/>
                    <a:pt x="5239" y="6870"/>
                    <a:pt x="5311" y="6787"/>
                  </a:cubicBezTo>
                  <a:lnTo>
                    <a:pt x="5597" y="6513"/>
                  </a:lnTo>
                  <a:lnTo>
                    <a:pt x="5597" y="8275"/>
                  </a:lnTo>
                  <a:cubicBezTo>
                    <a:pt x="5597" y="8371"/>
                    <a:pt x="5668" y="8442"/>
                    <a:pt x="5763" y="8442"/>
                  </a:cubicBezTo>
                  <a:cubicBezTo>
                    <a:pt x="5847" y="8442"/>
                    <a:pt x="5930" y="8371"/>
                    <a:pt x="5930" y="8275"/>
                  </a:cubicBezTo>
                  <a:lnTo>
                    <a:pt x="5930" y="6513"/>
                  </a:lnTo>
                  <a:lnTo>
                    <a:pt x="6204" y="6787"/>
                  </a:lnTo>
                  <a:cubicBezTo>
                    <a:pt x="6263" y="6847"/>
                    <a:pt x="6359" y="6894"/>
                    <a:pt x="6466" y="6894"/>
                  </a:cubicBezTo>
                  <a:lnTo>
                    <a:pt x="6490" y="6894"/>
                  </a:lnTo>
                  <a:cubicBezTo>
                    <a:pt x="6597" y="6882"/>
                    <a:pt x="6680" y="6835"/>
                    <a:pt x="6740" y="6751"/>
                  </a:cubicBezTo>
                  <a:lnTo>
                    <a:pt x="7204" y="6061"/>
                  </a:lnTo>
                  <a:lnTo>
                    <a:pt x="8311" y="6466"/>
                  </a:lnTo>
                  <a:cubicBezTo>
                    <a:pt x="8526" y="6537"/>
                    <a:pt x="8680" y="6751"/>
                    <a:pt x="8680" y="6990"/>
                  </a:cubicBezTo>
                  <a:lnTo>
                    <a:pt x="8680" y="8299"/>
                  </a:lnTo>
                  <a:cubicBezTo>
                    <a:pt x="8680" y="8383"/>
                    <a:pt x="8752" y="8454"/>
                    <a:pt x="8847" y="8454"/>
                  </a:cubicBezTo>
                  <a:cubicBezTo>
                    <a:pt x="8930" y="8454"/>
                    <a:pt x="9002" y="8383"/>
                    <a:pt x="9002" y="8299"/>
                  </a:cubicBezTo>
                  <a:lnTo>
                    <a:pt x="9002" y="6990"/>
                  </a:lnTo>
                  <a:cubicBezTo>
                    <a:pt x="9002" y="6751"/>
                    <a:pt x="8919" y="6525"/>
                    <a:pt x="8752" y="6358"/>
                  </a:cubicBezTo>
                  <a:lnTo>
                    <a:pt x="8799" y="6347"/>
                  </a:lnTo>
                  <a:cubicBezTo>
                    <a:pt x="8847" y="6335"/>
                    <a:pt x="8907" y="6311"/>
                    <a:pt x="8966" y="6287"/>
                  </a:cubicBezTo>
                  <a:lnTo>
                    <a:pt x="9395" y="6716"/>
                  </a:lnTo>
                  <a:lnTo>
                    <a:pt x="9395" y="8275"/>
                  </a:lnTo>
                  <a:cubicBezTo>
                    <a:pt x="9395" y="8371"/>
                    <a:pt x="9466" y="8442"/>
                    <a:pt x="9561" y="8442"/>
                  </a:cubicBezTo>
                  <a:cubicBezTo>
                    <a:pt x="9645" y="8442"/>
                    <a:pt x="9728" y="8371"/>
                    <a:pt x="9728" y="8275"/>
                  </a:cubicBezTo>
                  <a:lnTo>
                    <a:pt x="9728" y="6716"/>
                  </a:lnTo>
                  <a:lnTo>
                    <a:pt x="10157" y="6287"/>
                  </a:lnTo>
                  <a:cubicBezTo>
                    <a:pt x="10181" y="6299"/>
                    <a:pt x="10204" y="6299"/>
                    <a:pt x="10228" y="6311"/>
                  </a:cubicBezTo>
                  <a:lnTo>
                    <a:pt x="10931" y="6513"/>
                  </a:lnTo>
                  <a:cubicBezTo>
                    <a:pt x="11097" y="6549"/>
                    <a:pt x="11193" y="6704"/>
                    <a:pt x="11193" y="6870"/>
                  </a:cubicBezTo>
                  <a:lnTo>
                    <a:pt x="11193" y="8263"/>
                  </a:lnTo>
                  <a:cubicBezTo>
                    <a:pt x="11193" y="8359"/>
                    <a:pt x="11276" y="8430"/>
                    <a:pt x="11359" y="8430"/>
                  </a:cubicBezTo>
                  <a:cubicBezTo>
                    <a:pt x="11455" y="8430"/>
                    <a:pt x="11526" y="8359"/>
                    <a:pt x="11526" y="8263"/>
                  </a:cubicBezTo>
                  <a:lnTo>
                    <a:pt x="11526" y="6870"/>
                  </a:lnTo>
                  <a:cubicBezTo>
                    <a:pt x="11538" y="6597"/>
                    <a:pt x="11335" y="6311"/>
                    <a:pt x="11014" y="6228"/>
                  </a:cubicBezTo>
                  <a:lnTo>
                    <a:pt x="10323" y="6037"/>
                  </a:lnTo>
                  <a:cubicBezTo>
                    <a:pt x="10288" y="6013"/>
                    <a:pt x="10276" y="6001"/>
                    <a:pt x="10276" y="5954"/>
                  </a:cubicBezTo>
                  <a:lnTo>
                    <a:pt x="10276" y="5716"/>
                  </a:lnTo>
                  <a:cubicBezTo>
                    <a:pt x="10335" y="5680"/>
                    <a:pt x="10383" y="5632"/>
                    <a:pt x="10443" y="5585"/>
                  </a:cubicBezTo>
                  <a:cubicBezTo>
                    <a:pt x="10693" y="5346"/>
                    <a:pt x="10824" y="5025"/>
                    <a:pt x="10824" y="4680"/>
                  </a:cubicBezTo>
                  <a:lnTo>
                    <a:pt x="10824" y="4346"/>
                  </a:lnTo>
                  <a:lnTo>
                    <a:pt x="10895" y="4215"/>
                  </a:lnTo>
                  <a:cubicBezTo>
                    <a:pt x="10978" y="4072"/>
                    <a:pt x="11014" y="3906"/>
                    <a:pt x="11014" y="3739"/>
                  </a:cubicBezTo>
                  <a:lnTo>
                    <a:pt x="11014" y="2858"/>
                  </a:lnTo>
                  <a:cubicBezTo>
                    <a:pt x="11014" y="2775"/>
                    <a:pt x="10943" y="2691"/>
                    <a:pt x="10859" y="2691"/>
                  </a:cubicBezTo>
                  <a:lnTo>
                    <a:pt x="9216" y="2691"/>
                  </a:lnTo>
                  <a:cubicBezTo>
                    <a:pt x="8621" y="2691"/>
                    <a:pt x="8145" y="3180"/>
                    <a:pt x="8145" y="3775"/>
                  </a:cubicBezTo>
                  <a:lnTo>
                    <a:pt x="8145" y="3787"/>
                  </a:lnTo>
                  <a:cubicBezTo>
                    <a:pt x="8145" y="3918"/>
                    <a:pt x="8180" y="4072"/>
                    <a:pt x="8240" y="4192"/>
                  </a:cubicBezTo>
                  <a:lnTo>
                    <a:pt x="8323" y="4370"/>
                  </a:lnTo>
                  <a:lnTo>
                    <a:pt x="8323" y="4644"/>
                  </a:lnTo>
                  <a:cubicBezTo>
                    <a:pt x="8323" y="5096"/>
                    <a:pt x="8549" y="5477"/>
                    <a:pt x="8871" y="5716"/>
                  </a:cubicBezTo>
                  <a:lnTo>
                    <a:pt x="8871" y="5954"/>
                  </a:lnTo>
                  <a:cubicBezTo>
                    <a:pt x="8871" y="6001"/>
                    <a:pt x="8871" y="6013"/>
                    <a:pt x="8740" y="6049"/>
                  </a:cubicBezTo>
                  <a:lnTo>
                    <a:pt x="8395" y="6156"/>
                  </a:lnTo>
                  <a:lnTo>
                    <a:pt x="7418" y="5799"/>
                  </a:lnTo>
                  <a:cubicBezTo>
                    <a:pt x="7418" y="5751"/>
                    <a:pt x="7406" y="5704"/>
                    <a:pt x="7371" y="5656"/>
                  </a:cubicBezTo>
                  <a:lnTo>
                    <a:pt x="7061" y="5335"/>
                  </a:lnTo>
                  <a:lnTo>
                    <a:pt x="7061" y="4787"/>
                  </a:lnTo>
                  <a:cubicBezTo>
                    <a:pt x="7085" y="4751"/>
                    <a:pt x="7121" y="4727"/>
                    <a:pt x="7168" y="4692"/>
                  </a:cubicBezTo>
                  <a:cubicBezTo>
                    <a:pt x="7561" y="4323"/>
                    <a:pt x="7787" y="3787"/>
                    <a:pt x="7787" y="3251"/>
                  </a:cubicBezTo>
                  <a:lnTo>
                    <a:pt x="7787" y="2799"/>
                  </a:lnTo>
                  <a:cubicBezTo>
                    <a:pt x="7906" y="2537"/>
                    <a:pt x="7966" y="2263"/>
                    <a:pt x="7966" y="1989"/>
                  </a:cubicBezTo>
                  <a:lnTo>
                    <a:pt x="7966" y="167"/>
                  </a:lnTo>
                  <a:cubicBezTo>
                    <a:pt x="7966" y="84"/>
                    <a:pt x="7895" y="1"/>
                    <a:pt x="77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4"/>
            <p:cNvSpPr/>
            <p:nvPr/>
          </p:nvSpPr>
          <p:spPr>
            <a:xfrm>
              <a:off x="1639960" y="3622549"/>
              <a:ext cx="10631" cy="45135"/>
            </a:xfrm>
            <a:custGeom>
              <a:avLst/>
              <a:gdLst/>
              <a:ahLst/>
              <a:cxnLst/>
              <a:rect l="l" t="t" r="r" b="b"/>
              <a:pathLst>
                <a:path w="334" h="1418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lnTo>
                    <a:pt x="0" y="1251"/>
                  </a:lnTo>
                  <a:cubicBezTo>
                    <a:pt x="0" y="1334"/>
                    <a:pt x="84" y="1418"/>
                    <a:pt x="167" y="1418"/>
                  </a:cubicBezTo>
                  <a:cubicBezTo>
                    <a:pt x="262" y="1418"/>
                    <a:pt x="334" y="1334"/>
                    <a:pt x="334" y="1251"/>
                  </a:cubicBezTo>
                  <a:lnTo>
                    <a:pt x="334" y="168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4"/>
            <p:cNvSpPr/>
            <p:nvPr/>
          </p:nvSpPr>
          <p:spPr>
            <a:xfrm>
              <a:off x="1444014" y="3446466"/>
              <a:ext cx="91734" cy="30589"/>
            </a:xfrm>
            <a:custGeom>
              <a:avLst/>
              <a:gdLst/>
              <a:ahLst/>
              <a:cxnLst/>
              <a:rect l="l" t="t" r="r" b="b"/>
              <a:pathLst>
                <a:path w="2882" h="961" extrusionOk="0">
                  <a:moveTo>
                    <a:pt x="1169" y="1"/>
                  </a:moveTo>
                  <a:cubicBezTo>
                    <a:pt x="820" y="1"/>
                    <a:pt x="503" y="37"/>
                    <a:pt x="298" y="68"/>
                  </a:cubicBezTo>
                  <a:cubicBezTo>
                    <a:pt x="120" y="104"/>
                    <a:pt x="1" y="247"/>
                    <a:pt x="1" y="413"/>
                  </a:cubicBezTo>
                  <a:lnTo>
                    <a:pt x="1" y="794"/>
                  </a:lnTo>
                  <a:cubicBezTo>
                    <a:pt x="1" y="890"/>
                    <a:pt x="72" y="961"/>
                    <a:pt x="167" y="961"/>
                  </a:cubicBezTo>
                  <a:cubicBezTo>
                    <a:pt x="251" y="961"/>
                    <a:pt x="322" y="890"/>
                    <a:pt x="322" y="794"/>
                  </a:cubicBezTo>
                  <a:lnTo>
                    <a:pt x="322" y="413"/>
                  </a:lnTo>
                  <a:cubicBezTo>
                    <a:pt x="322" y="413"/>
                    <a:pt x="322" y="401"/>
                    <a:pt x="346" y="401"/>
                  </a:cubicBezTo>
                  <a:cubicBezTo>
                    <a:pt x="514" y="373"/>
                    <a:pt x="820" y="331"/>
                    <a:pt x="1157" y="331"/>
                  </a:cubicBezTo>
                  <a:cubicBezTo>
                    <a:pt x="1250" y="331"/>
                    <a:pt x="1346" y="334"/>
                    <a:pt x="1441" y="342"/>
                  </a:cubicBezTo>
                  <a:cubicBezTo>
                    <a:pt x="1977" y="366"/>
                    <a:pt x="2346" y="497"/>
                    <a:pt x="2584" y="735"/>
                  </a:cubicBezTo>
                  <a:cubicBezTo>
                    <a:pt x="2614" y="765"/>
                    <a:pt x="2659" y="779"/>
                    <a:pt x="2703" y="779"/>
                  </a:cubicBezTo>
                  <a:cubicBezTo>
                    <a:pt x="2748" y="779"/>
                    <a:pt x="2793" y="765"/>
                    <a:pt x="2822" y="735"/>
                  </a:cubicBezTo>
                  <a:cubicBezTo>
                    <a:pt x="2882" y="675"/>
                    <a:pt x="2882" y="556"/>
                    <a:pt x="2822" y="497"/>
                  </a:cubicBezTo>
                  <a:cubicBezTo>
                    <a:pt x="2428" y="102"/>
                    <a:pt x="1753" y="1"/>
                    <a:pt x="11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4"/>
            <p:cNvSpPr/>
            <p:nvPr/>
          </p:nvSpPr>
          <p:spPr>
            <a:xfrm>
              <a:off x="1420524" y="3633944"/>
              <a:ext cx="11013" cy="33740"/>
            </a:xfrm>
            <a:custGeom>
              <a:avLst/>
              <a:gdLst/>
              <a:ahLst/>
              <a:cxnLst/>
              <a:rect l="l" t="t" r="r" b="b"/>
              <a:pathLst>
                <a:path w="346" h="1060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893"/>
                  </a:lnTo>
                  <a:cubicBezTo>
                    <a:pt x="1" y="976"/>
                    <a:pt x="84" y="1060"/>
                    <a:pt x="167" y="1060"/>
                  </a:cubicBezTo>
                  <a:cubicBezTo>
                    <a:pt x="262" y="1060"/>
                    <a:pt x="334" y="976"/>
                    <a:pt x="334" y="893"/>
                  </a:cubicBezTo>
                  <a:lnTo>
                    <a:pt x="334" y="167"/>
                  </a:lnTo>
                  <a:cubicBezTo>
                    <a:pt x="346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4"/>
            <p:cNvSpPr/>
            <p:nvPr/>
          </p:nvSpPr>
          <p:spPr>
            <a:xfrm>
              <a:off x="1547494" y="3633944"/>
              <a:ext cx="11013" cy="33740"/>
            </a:xfrm>
            <a:custGeom>
              <a:avLst/>
              <a:gdLst/>
              <a:ahLst/>
              <a:cxnLst/>
              <a:rect l="l" t="t" r="r" b="b"/>
              <a:pathLst>
                <a:path w="346" h="1060" extrusionOk="0"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lnTo>
                    <a:pt x="0" y="893"/>
                  </a:lnTo>
                  <a:cubicBezTo>
                    <a:pt x="0" y="976"/>
                    <a:pt x="83" y="1060"/>
                    <a:pt x="167" y="1060"/>
                  </a:cubicBezTo>
                  <a:cubicBezTo>
                    <a:pt x="262" y="1060"/>
                    <a:pt x="333" y="976"/>
                    <a:pt x="333" y="893"/>
                  </a:cubicBezTo>
                  <a:lnTo>
                    <a:pt x="333" y="167"/>
                  </a:lnTo>
                  <a:cubicBezTo>
                    <a:pt x="345" y="72"/>
                    <a:pt x="274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9" name="Google Shape;1249;p44"/>
          <p:cNvGrpSpPr/>
          <p:nvPr/>
        </p:nvGrpSpPr>
        <p:grpSpPr>
          <a:xfrm>
            <a:off x="2873765" y="1738732"/>
            <a:ext cx="330110" cy="355486"/>
            <a:chOff x="2766264" y="3394042"/>
            <a:chExt cx="294873" cy="275934"/>
          </a:xfrm>
        </p:grpSpPr>
        <p:sp>
          <p:nvSpPr>
            <p:cNvPr id="1250" name="Google Shape;1250;p44"/>
            <p:cNvSpPr/>
            <p:nvPr/>
          </p:nvSpPr>
          <p:spPr>
            <a:xfrm>
              <a:off x="2766264" y="3394042"/>
              <a:ext cx="253176" cy="275934"/>
            </a:xfrm>
            <a:custGeom>
              <a:avLst/>
              <a:gdLst/>
              <a:ahLst/>
              <a:cxnLst/>
              <a:rect l="l" t="t" r="r" b="b"/>
              <a:pathLst>
                <a:path w="7954" h="8669" extrusionOk="0">
                  <a:moveTo>
                    <a:pt x="6942" y="3489"/>
                  </a:moveTo>
                  <a:cubicBezTo>
                    <a:pt x="7371" y="3549"/>
                    <a:pt x="7692" y="3918"/>
                    <a:pt x="7692" y="4346"/>
                  </a:cubicBezTo>
                  <a:cubicBezTo>
                    <a:pt x="7692" y="4799"/>
                    <a:pt x="7382" y="5156"/>
                    <a:pt x="6942" y="5227"/>
                  </a:cubicBezTo>
                  <a:lnTo>
                    <a:pt x="6942" y="3489"/>
                  </a:lnTo>
                  <a:close/>
                  <a:moveTo>
                    <a:pt x="1013" y="3322"/>
                  </a:moveTo>
                  <a:lnTo>
                    <a:pt x="1013" y="5382"/>
                  </a:lnTo>
                  <a:lnTo>
                    <a:pt x="715" y="5382"/>
                  </a:lnTo>
                  <a:cubicBezTo>
                    <a:pt x="465" y="5382"/>
                    <a:pt x="263" y="5180"/>
                    <a:pt x="263" y="4930"/>
                  </a:cubicBezTo>
                  <a:lnTo>
                    <a:pt x="263" y="3775"/>
                  </a:lnTo>
                  <a:cubicBezTo>
                    <a:pt x="263" y="3537"/>
                    <a:pt x="453" y="3322"/>
                    <a:pt x="715" y="3322"/>
                  </a:cubicBezTo>
                  <a:close/>
                  <a:moveTo>
                    <a:pt x="2179" y="3322"/>
                  </a:moveTo>
                  <a:lnTo>
                    <a:pt x="2179" y="5382"/>
                  </a:lnTo>
                  <a:lnTo>
                    <a:pt x="1286" y="5382"/>
                  </a:lnTo>
                  <a:lnTo>
                    <a:pt x="1286" y="3322"/>
                  </a:lnTo>
                  <a:close/>
                  <a:moveTo>
                    <a:pt x="2322" y="6370"/>
                  </a:moveTo>
                  <a:lnTo>
                    <a:pt x="2322" y="6966"/>
                  </a:lnTo>
                  <a:lnTo>
                    <a:pt x="2060" y="6966"/>
                  </a:lnTo>
                  <a:lnTo>
                    <a:pt x="2227" y="6370"/>
                  </a:lnTo>
                  <a:close/>
                  <a:moveTo>
                    <a:pt x="2144" y="5644"/>
                  </a:moveTo>
                  <a:lnTo>
                    <a:pt x="1632" y="7549"/>
                  </a:lnTo>
                  <a:lnTo>
                    <a:pt x="1286" y="7549"/>
                  </a:lnTo>
                  <a:lnTo>
                    <a:pt x="1286" y="5644"/>
                  </a:lnTo>
                  <a:close/>
                  <a:moveTo>
                    <a:pt x="6680" y="274"/>
                  </a:moveTo>
                  <a:lnTo>
                    <a:pt x="6680" y="8430"/>
                  </a:lnTo>
                  <a:lnTo>
                    <a:pt x="6085" y="8430"/>
                  </a:lnTo>
                  <a:lnTo>
                    <a:pt x="6085" y="2703"/>
                  </a:lnTo>
                  <a:cubicBezTo>
                    <a:pt x="6085" y="2620"/>
                    <a:pt x="6025" y="2560"/>
                    <a:pt x="5954" y="2560"/>
                  </a:cubicBezTo>
                  <a:cubicBezTo>
                    <a:pt x="5870" y="2560"/>
                    <a:pt x="5811" y="2620"/>
                    <a:pt x="5811" y="2703"/>
                  </a:cubicBezTo>
                  <a:lnTo>
                    <a:pt x="5811" y="7549"/>
                  </a:lnTo>
                  <a:cubicBezTo>
                    <a:pt x="5632" y="7311"/>
                    <a:pt x="5382" y="6989"/>
                    <a:pt x="5037" y="6668"/>
                  </a:cubicBezTo>
                  <a:cubicBezTo>
                    <a:pt x="4668" y="6299"/>
                    <a:pt x="4263" y="6013"/>
                    <a:pt x="3870" y="5799"/>
                  </a:cubicBezTo>
                  <a:cubicBezTo>
                    <a:pt x="3406" y="5561"/>
                    <a:pt x="2930" y="5418"/>
                    <a:pt x="2453" y="5394"/>
                  </a:cubicBezTo>
                  <a:lnTo>
                    <a:pt x="2453" y="3322"/>
                  </a:lnTo>
                  <a:cubicBezTo>
                    <a:pt x="2930" y="3310"/>
                    <a:pt x="3406" y="3179"/>
                    <a:pt x="3870" y="2918"/>
                  </a:cubicBezTo>
                  <a:cubicBezTo>
                    <a:pt x="4263" y="2715"/>
                    <a:pt x="4668" y="2417"/>
                    <a:pt x="5037" y="2048"/>
                  </a:cubicBezTo>
                  <a:cubicBezTo>
                    <a:pt x="5370" y="1715"/>
                    <a:pt x="5632" y="1394"/>
                    <a:pt x="5811" y="1167"/>
                  </a:cubicBezTo>
                  <a:lnTo>
                    <a:pt x="5811" y="2025"/>
                  </a:lnTo>
                  <a:cubicBezTo>
                    <a:pt x="5811" y="2108"/>
                    <a:pt x="5870" y="2167"/>
                    <a:pt x="5954" y="2167"/>
                  </a:cubicBezTo>
                  <a:cubicBezTo>
                    <a:pt x="6025" y="2167"/>
                    <a:pt x="6085" y="2108"/>
                    <a:pt x="6085" y="2025"/>
                  </a:cubicBezTo>
                  <a:lnTo>
                    <a:pt x="6085" y="274"/>
                  </a:lnTo>
                  <a:close/>
                  <a:moveTo>
                    <a:pt x="5930" y="0"/>
                  </a:moveTo>
                  <a:cubicBezTo>
                    <a:pt x="5858" y="0"/>
                    <a:pt x="5799" y="60"/>
                    <a:pt x="5799" y="143"/>
                  </a:cubicBezTo>
                  <a:lnTo>
                    <a:pt x="5799" y="679"/>
                  </a:lnTo>
                  <a:cubicBezTo>
                    <a:pt x="5728" y="810"/>
                    <a:pt x="5370" y="1334"/>
                    <a:pt x="4835" y="1846"/>
                  </a:cubicBezTo>
                  <a:cubicBezTo>
                    <a:pt x="4263" y="2382"/>
                    <a:pt x="3370" y="3037"/>
                    <a:pt x="2299" y="3037"/>
                  </a:cubicBezTo>
                  <a:lnTo>
                    <a:pt x="715" y="3037"/>
                  </a:lnTo>
                  <a:cubicBezTo>
                    <a:pt x="310" y="3037"/>
                    <a:pt x="1" y="3370"/>
                    <a:pt x="1" y="3751"/>
                  </a:cubicBezTo>
                  <a:lnTo>
                    <a:pt x="1" y="4918"/>
                  </a:lnTo>
                  <a:cubicBezTo>
                    <a:pt x="1" y="5323"/>
                    <a:pt x="322" y="5632"/>
                    <a:pt x="715" y="5632"/>
                  </a:cubicBezTo>
                  <a:lnTo>
                    <a:pt x="1013" y="5632"/>
                  </a:lnTo>
                  <a:lnTo>
                    <a:pt x="1013" y="7668"/>
                  </a:lnTo>
                  <a:cubicBezTo>
                    <a:pt x="1013" y="7740"/>
                    <a:pt x="1072" y="7799"/>
                    <a:pt x="1144" y="7799"/>
                  </a:cubicBezTo>
                  <a:lnTo>
                    <a:pt x="1727" y="7799"/>
                  </a:lnTo>
                  <a:cubicBezTo>
                    <a:pt x="1787" y="7799"/>
                    <a:pt x="1846" y="7763"/>
                    <a:pt x="1858" y="7692"/>
                  </a:cubicBezTo>
                  <a:lnTo>
                    <a:pt x="1989" y="7216"/>
                  </a:lnTo>
                  <a:lnTo>
                    <a:pt x="2453" y="7216"/>
                  </a:lnTo>
                  <a:cubicBezTo>
                    <a:pt x="2525" y="7216"/>
                    <a:pt x="2584" y="7156"/>
                    <a:pt x="2584" y="7085"/>
                  </a:cubicBezTo>
                  <a:lnTo>
                    <a:pt x="2584" y="6204"/>
                  </a:lnTo>
                  <a:cubicBezTo>
                    <a:pt x="2584" y="6132"/>
                    <a:pt x="2525" y="6073"/>
                    <a:pt x="2453" y="6073"/>
                  </a:cubicBezTo>
                  <a:lnTo>
                    <a:pt x="2287" y="6073"/>
                  </a:lnTo>
                  <a:lnTo>
                    <a:pt x="2406" y="5632"/>
                  </a:lnTo>
                  <a:cubicBezTo>
                    <a:pt x="3430" y="5668"/>
                    <a:pt x="4299" y="6299"/>
                    <a:pt x="4835" y="6823"/>
                  </a:cubicBezTo>
                  <a:cubicBezTo>
                    <a:pt x="5370" y="7335"/>
                    <a:pt x="5704" y="7859"/>
                    <a:pt x="5799" y="7990"/>
                  </a:cubicBezTo>
                  <a:lnTo>
                    <a:pt x="5799" y="8525"/>
                  </a:lnTo>
                  <a:cubicBezTo>
                    <a:pt x="5799" y="8609"/>
                    <a:pt x="5858" y="8668"/>
                    <a:pt x="5930" y="8668"/>
                  </a:cubicBezTo>
                  <a:lnTo>
                    <a:pt x="6811" y="8668"/>
                  </a:lnTo>
                  <a:cubicBezTo>
                    <a:pt x="6882" y="8668"/>
                    <a:pt x="6942" y="8609"/>
                    <a:pt x="6942" y="8525"/>
                  </a:cubicBezTo>
                  <a:lnTo>
                    <a:pt x="6942" y="5465"/>
                  </a:lnTo>
                  <a:cubicBezTo>
                    <a:pt x="7525" y="5394"/>
                    <a:pt x="7954" y="4918"/>
                    <a:pt x="7954" y="4322"/>
                  </a:cubicBezTo>
                  <a:cubicBezTo>
                    <a:pt x="7954" y="3775"/>
                    <a:pt x="7525" y="3275"/>
                    <a:pt x="6942" y="3203"/>
                  </a:cubicBezTo>
                  <a:lnTo>
                    <a:pt x="6942" y="143"/>
                  </a:lnTo>
                  <a:cubicBezTo>
                    <a:pt x="6942" y="60"/>
                    <a:pt x="6882" y="0"/>
                    <a:pt x="6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4"/>
            <p:cNvSpPr/>
            <p:nvPr/>
          </p:nvSpPr>
          <p:spPr>
            <a:xfrm>
              <a:off x="3039143" y="3528205"/>
              <a:ext cx="21995" cy="8753"/>
            </a:xfrm>
            <a:custGeom>
              <a:avLst/>
              <a:gdLst/>
              <a:ahLst/>
              <a:cxnLst/>
              <a:rect l="l" t="t" r="r" b="b"/>
              <a:pathLst>
                <a:path w="691" h="275" extrusionOk="0">
                  <a:moveTo>
                    <a:pt x="131" y="0"/>
                  </a:moveTo>
                  <a:cubicBezTo>
                    <a:pt x="60" y="0"/>
                    <a:pt x="0" y="60"/>
                    <a:pt x="0" y="131"/>
                  </a:cubicBezTo>
                  <a:cubicBezTo>
                    <a:pt x="0" y="215"/>
                    <a:pt x="60" y="274"/>
                    <a:pt x="131" y="274"/>
                  </a:cubicBezTo>
                  <a:lnTo>
                    <a:pt x="560" y="274"/>
                  </a:lnTo>
                  <a:cubicBezTo>
                    <a:pt x="631" y="274"/>
                    <a:pt x="691" y="215"/>
                    <a:pt x="691" y="131"/>
                  </a:cubicBezTo>
                  <a:cubicBezTo>
                    <a:pt x="691" y="60"/>
                    <a:pt x="631" y="0"/>
                    <a:pt x="5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4"/>
            <p:cNvSpPr/>
            <p:nvPr/>
          </p:nvSpPr>
          <p:spPr>
            <a:xfrm>
              <a:off x="3019408" y="3475622"/>
              <a:ext cx="20499" cy="18875"/>
            </a:xfrm>
            <a:custGeom>
              <a:avLst/>
              <a:gdLst/>
              <a:ahLst/>
              <a:cxnLst/>
              <a:rect l="l" t="t" r="r" b="b"/>
              <a:pathLst>
                <a:path w="644" h="593" extrusionOk="0">
                  <a:moveTo>
                    <a:pt x="501" y="0"/>
                  </a:moveTo>
                  <a:cubicBezTo>
                    <a:pt x="468" y="0"/>
                    <a:pt x="436" y="15"/>
                    <a:pt x="406" y="45"/>
                  </a:cubicBezTo>
                  <a:lnTo>
                    <a:pt x="96" y="355"/>
                  </a:lnTo>
                  <a:cubicBezTo>
                    <a:pt x="1" y="450"/>
                    <a:pt x="61" y="593"/>
                    <a:pt x="180" y="593"/>
                  </a:cubicBezTo>
                  <a:cubicBezTo>
                    <a:pt x="215" y="593"/>
                    <a:pt x="263" y="581"/>
                    <a:pt x="275" y="557"/>
                  </a:cubicBezTo>
                  <a:lnTo>
                    <a:pt x="584" y="235"/>
                  </a:lnTo>
                  <a:cubicBezTo>
                    <a:pt x="644" y="200"/>
                    <a:pt x="644" y="104"/>
                    <a:pt x="596" y="45"/>
                  </a:cubicBezTo>
                  <a:cubicBezTo>
                    <a:pt x="567" y="15"/>
                    <a:pt x="534" y="0"/>
                    <a:pt x="5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4"/>
            <p:cNvSpPr/>
            <p:nvPr/>
          </p:nvSpPr>
          <p:spPr>
            <a:xfrm>
              <a:off x="3020554" y="3570348"/>
              <a:ext cx="19353" cy="18621"/>
            </a:xfrm>
            <a:custGeom>
              <a:avLst/>
              <a:gdLst/>
              <a:ahLst/>
              <a:cxnLst/>
              <a:rect l="l" t="t" r="r" b="b"/>
              <a:pathLst>
                <a:path w="608" h="585" extrusionOk="0">
                  <a:moveTo>
                    <a:pt x="155" y="1"/>
                  </a:moveTo>
                  <a:cubicBezTo>
                    <a:pt x="123" y="1"/>
                    <a:pt x="90" y="16"/>
                    <a:pt x="60" y="46"/>
                  </a:cubicBezTo>
                  <a:cubicBezTo>
                    <a:pt x="1" y="105"/>
                    <a:pt x="1" y="176"/>
                    <a:pt x="60" y="236"/>
                  </a:cubicBezTo>
                  <a:lnTo>
                    <a:pt x="370" y="546"/>
                  </a:lnTo>
                  <a:cubicBezTo>
                    <a:pt x="397" y="572"/>
                    <a:pt x="431" y="585"/>
                    <a:pt x="463" y="585"/>
                  </a:cubicBezTo>
                  <a:cubicBezTo>
                    <a:pt x="503" y="585"/>
                    <a:pt x="541" y="566"/>
                    <a:pt x="560" y="534"/>
                  </a:cubicBezTo>
                  <a:cubicBezTo>
                    <a:pt x="608" y="498"/>
                    <a:pt x="608" y="403"/>
                    <a:pt x="560" y="355"/>
                  </a:cubicBezTo>
                  <a:lnTo>
                    <a:pt x="251" y="46"/>
                  </a:lnTo>
                  <a:cubicBezTo>
                    <a:pt x="221" y="16"/>
                    <a:pt x="188" y="1"/>
                    <a:pt x="15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4" name="Google Shape;1254;p44"/>
          <p:cNvGrpSpPr/>
          <p:nvPr/>
        </p:nvGrpSpPr>
        <p:grpSpPr>
          <a:xfrm>
            <a:off x="2867185" y="2858860"/>
            <a:ext cx="343269" cy="342505"/>
            <a:chOff x="1745217" y="1515471"/>
            <a:chExt cx="343269" cy="342505"/>
          </a:xfrm>
        </p:grpSpPr>
        <p:sp>
          <p:nvSpPr>
            <p:cNvPr id="1255" name="Google Shape;1255;p44"/>
            <p:cNvSpPr/>
            <p:nvPr/>
          </p:nvSpPr>
          <p:spPr>
            <a:xfrm>
              <a:off x="1854448" y="1647096"/>
              <a:ext cx="22012" cy="21630"/>
            </a:xfrm>
            <a:custGeom>
              <a:avLst/>
              <a:gdLst/>
              <a:ahLst/>
              <a:cxnLst/>
              <a:rect l="l" t="t" r="r" b="b"/>
              <a:pathLst>
                <a:path w="691" h="679" extrusionOk="0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44"/>
            <p:cNvSpPr/>
            <p:nvPr/>
          </p:nvSpPr>
          <p:spPr>
            <a:xfrm>
              <a:off x="1906021" y="1647096"/>
              <a:ext cx="21661" cy="21630"/>
            </a:xfrm>
            <a:custGeom>
              <a:avLst/>
              <a:gdLst/>
              <a:ahLst/>
              <a:cxnLst/>
              <a:rect l="l" t="t" r="r" b="b"/>
              <a:pathLst>
                <a:path w="680" h="679" extrusionOk="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44"/>
            <p:cNvSpPr/>
            <p:nvPr/>
          </p:nvSpPr>
          <p:spPr>
            <a:xfrm>
              <a:off x="1956830" y="1647096"/>
              <a:ext cx="22044" cy="21630"/>
            </a:xfrm>
            <a:custGeom>
              <a:avLst/>
              <a:gdLst/>
              <a:ahLst/>
              <a:cxnLst/>
              <a:rect l="l" t="t" r="r" b="b"/>
              <a:pathLst>
                <a:path w="692" h="679" extrusionOk="0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4"/>
            <p:cNvSpPr/>
            <p:nvPr/>
          </p:nvSpPr>
          <p:spPr>
            <a:xfrm>
              <a:off x="1745217" y="1515471"/>
              <a:ext cx="343269" cy="342505"/>
            </a:xfrm>
            <a:custGeom>
              <a:avLst/>
              <a:gdLst/>
              <a:ahLst/>
              <a:cxnLst/>
              <a:rect l="l" t="t" r="r" b="b"/>
              <a:pathLst>
                <a:path w="10776" h="10752" extrusionOk="0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9866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34"/>
          <p:cNvSpPr txBox="1">
            <a:spLocks noGrp="1"/>
          </p:cNvSpPr>
          <p:nvPr>
            <p:ph type="body" idx="1"/>
          </p:nvPr>
        </p:nvSpPr>
        <p:spPr>
          <a:xfrm>
            <a:off x="713225" y="1638925"/>
            <a:ext cx="3852000" cy="25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14999"/>
              </a:lnSpc>
              <a:buNone/>
            </a:pPr>
            <a:r>
              <a:rPr lang="en"/>
              <a:t>As we get older, we will begin our search for our first job(s).  But how do we know where to start?</a:t>
            </a:r>
            <a:endParaRPr lang="en-US"/>
          </a:p>
          <a:p>
            <a:pPr marL="0" indent="0">
              <a:lnSpc>
                <a:spcPct val="114999"/>
              </a:lnSpc>
              <a:buNone/>
            </a:pPr>
            <a:endParaRPr lang="en"/>
          </a:p>
          <a:p>
            <a:pPr marL="0" indent="0">
              <a:lnSpc>
                <a:spcPct val="114999"/>
              </a:lnSpc>
              <a:buNone/>
            </a:pPr>
            <a:r>
              <a:rPr lang="en"/>
              <a:t>Today we will be exploring our likes and dislikes AND find out what job(s) would match.</a:t>
            </a:r>
            <a:endParaRPr/>
          </a:p>
        </p:txBody>
      </p:sp>
      <p:pic>
        <p:nvPicPr>
          <p:cNvPr id="747" name="Google Shape;747;p3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46002" t="2092" r="6660" b="10731"/>
          <a:stretch/>
        </p:blipFill>
        <p:spPr>
          <a:xfrm>
            <a:off x="5418704" y="811298"/>
            <a:ext cx="2865000" cy="3516600"/>
          </a:xfrm>
          <a:prstGeom prst="roundRect">
            <a:avLst>
              <a:gd name="adj" fmla="val 7591"/>
            </a:avLst>
          </a:prstGeom>
        </p:spPr>
      </p:pic>
      <p:sp>
        <p:nvSpPr>
          <p:cNvPr id="748" name="Google Shape;748;p34"/>
          <p:cNvSpPr txBox="1">
            <a:spLocks noGrp="1"/>
          </p:cNvSpPr>
          <p:nvPr>
            <p:ph type="ctrTitle"/>
          </p:nvPr>
        </p:nvSpPr>
        <p:spPr>
          <a:xfrm>
            <a:off x="713225" y="947675"/>
            <a:ext cx="4509888" cy="6919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/>
              <a:t>TRANSITION TO ADULTHOOD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22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2"/>
          <p:cNvSpPr/>
          <p:nvPr/>
        </p:nvSpPr>
        <p:spPr>
          <a:xfrm>
            <a:off x="2186493" y="16121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32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DO NOW: OPEN THE FOLLOWING TABS IN CHROME</a:t>
            </a:r>
            <a:endParaRPr lang="en-US"/>
          </a:p>
        </p:txBody>
      </p:sp>
      <p:cxnSp>
        <p:nvCxnSpPr>
          <p:cNvPr id="521" name="Google Shape;521;p32"/>
          <p:cNvCxnSpPr>
            <a:cxnSpLocks/>
          </p:cNvCxnSpPr>
          <p:nvPr/>
        </p:nvCxnSpPr>
        <p:spPr>
          <a:xfrm flipH="1">
            <a:off x="2530817" y="1995138"/>
            <a:ext cx="13291" cy="679015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2" name="Google Shape;522;p32"/>
          <p:cNvSpPr txBox="1"/>
          <p:nvPr/>
        </p:nvSpPr>
        <p:spPr>
          <a:xfrm flipH="1">
            <a:off x="1696743" y="2640927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lnSpc>
                <a:spcPct val="114999"/>
              </a:lnSpc>
              <a:spcAft>
                <a:spcPts val="1200"/>
              </a:spcAft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Career zone</a:t>
            </a:r>
            <a:endParaRPr lang="en-US"/>
          </a:p>
        </p:txBody>
      </p:sp>
      <p:grpSp>
        <p:nvGrpSpPr>
          <p:cNvPr id="529" name="Google Shape;529;p32"/>
          <p:cNvGrpSpPr/>
          <p:nvPr/>
        </p:nvGrpSpPr>
        <p:grpSpPr>
          <a:xfrm>
            <a:off x="2417833" y="1809499"/>
            <a:ext cx="292365" cy="360541"/>
            <a:chOff x="1768821" y="3361108"/>
            <a:chExt cx="278739" cy="339074"/>
          </a:xfrm>
        </p:grpSpPr>
        <p:sp>
          <p:nvSpPr>
            <p:cNvPr id="530" name="Google Shape;530;p32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2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2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2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2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2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2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2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2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2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2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1" name="Google Shape;541;p32"/>
          <p:cNvSpPr/>
          <p:nvPr/>
        </p:nvSpPr>
        <p:spPr>
          <a:xfrm>
            <a:off x="4180789" y="16121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42" name="Google Shape;542;p32"/>
          <p:cNvCxnSpPr>
            <a:cxnSpLocks/>
          </p:cNvCxnSpPr>
          <p:nvPr/>
        </p:nvCxnSpPr>
        <p:spPr>
          <a:xfrm>
            <a:off x="4525113" y="2094818"/>
            <a:ext cx="13290" cy="546109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3" name="Google Shape;543;p32"/>
          <p:cNvSpPr txBox="1"/>
          <p:nvPr/>
        </p:nvSpPr>
        <p:spPr>
          <a:xfrm flipH="1">
            <a:off x="3691039" y="2640927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lnSpc>
                <a:spcPct val="114999"/>
              </a:lnSpc>
              <a:spcAft>
                <a:spcPts val="1200"/>
              </a:spcAft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O*net online</a:t>
            </a:r>
            <a:endParaRPr lang="en-US"/>
          </a:p>
        </p:txBody>
      </p:sp>
      <p:grpSp>
        <p:nvGrpSpPr>
          <p:cNvPr id="546" name="Google Shape;546;p32"/>
          <p:cNvGrpSpPr/>
          <p:nvPr/>
        </p:nvGrpSpPr>
        <p:grpSpPr>
          <a:xfrm>
            <a:off x="4365478" y="1809608"/>
            <a:ext cx="385789" cy="360577"/>
            <a:chOff x="1748582" y="3372635"/>
            <a:chExt cx="359269" cy="335780"/>
          </a:xfrm>
        </p:grpSpPr>
        <p:sp>
          <p:nvSpPr>
            <p:cNvPr id="547" name="Google Shape;547;p32"/>
            <p:cNvSpPr/>
            <p:nvPr/>
          </p:nvSpPr>
          <p:spPr>
            <a:xfrm>
              <a:off x="2080161" y="3535210"/>
              <a:ext cx="27690" cy="10630"/>
            </a:xfrm>
            <a:custGeom>
              <a:avLst/>
              <a:gdLst/>
              <a:ahLst/>
              <a:cxnLst/>
              <a:rect l="l" t="t" r="r" b="b"/>
              <a:pathLst>
                <a:path w="870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703" y="333"/>
                  </a:lnTo>
                  <a:cubicBezTo>
                    <a:pt x="786" y="333"/>
                    <a:pt x="870" y="262"/>
                    <a:pt x="870" y="167"/>
                  </a:cubicBezTo>
                  <a:cubicBezTo>
                    <a:pt x="870" y="83"/>
                    <a:pt x="786" y="0"/>
                    <a:pt x="7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8" name="Google Shape;548;p32"/>
            <p:cNvGrpSpPr/>
            <p:nvPr/>
          </p:nvGrpSpPr>
          <p:grpSpPr>
            <a:xfrm>
              <a:off x="1748582" y="3372635"/>
              <a:ext cx="333520" cy="335780"/>
              <a:chOff x="1748582" y="3372635"/>
              <a:chExt cx="333520" cy="335780"/>
            </a:xfrm>
          </p:grpSpPr>
          <p:sp>
            <p:nvSpPr>
              <p:cNvPr id="549" name="Google Shape;549;p32"/>
              <p:cNvSpPr/>
              <p:nvPr/>
            </p:nvSpPr>
            <p:spPr>
              <a:xfrm>
                <a:off x="1748582" y="3372635"/>
                <a:ext cx="308504" cy="335780"/>
              </a:xfrm>
              <a:custGeom>
                <a:avLst/>
                <a:gdLst/>
                <a:ahLst/>
                <a:cxnLst/>
                <a:rect l="l" t="t" r="r" b="b"/>
                <a:pathLst>
                  <a:path w="9693" h="10550" extrusionOk="0">
                    <a:moveTo>
                      <a:pt x="8454" y="4215"/>
                    </a:moveTo>
                    <a:cubicBezTo>
                      <a:pt x="8978" y="4298"/>
                      <a:pt x="9359" y="4739"/>
                      <a:pt x="9359" y="5275"/>
                    </a:cubicBezTo>
                    <a:cubicBezTo>
                      <a:pt x="9359" y="5811"/>
                      <a:pt x="8978" y="6263"/>
                      <a:pt x="8454" y="6334"/>
                    </a:cubicBezTo>
                    <a:lnTo>
                      <a:pt x="8454" y="4215"/>
                    </a:lnTo>
                    <a:close/>
                    <a:moveTo>
                      <a:pt x="1251" y="4036"/>
                    </a:moveTo>
                    <a:lnTo>
                      <a:pt x="1251" y="6525"/>
                    </a:lnTo>
                    <a:lnTo>
                      <a:pt x="894" y="6525"/>
                    </a:lnTo>
                    <a:cubicBezTo>
                      <a:pt x="596" y="6525"/>
                      <a:pt x="358" y="6287"/>
                      <a:pt x="358" y="5989"/>
                    </a:cubicBezTo>
                    <a:lnTo>
                      <a:pt x="358" y="4572"/>
                    </a:lnTo>
                    <a:cubicBezTo>
                      <a:pt x="358" y="4275"/>
                      <a:pt x="596" y="4036"/>
                      <a:pt x="894" y="4036"/>
                    </a:cubicBezTo>
                    <a:close/>
                    <a:moveTo>
                      <a:pt x="2668" y="4025"/>
                    </a:moveTo>
                    <a:lnTo>
                      <a:pt x="2668" y="6525"/>
                    </a:lnTo>
                    <a:lnTo>
                      <a:pt x="1584" y="6525"/>
                    </a:lnTo>
                    <a:lnTo>
                      <a:pt x="1584" y="4025"/>
                    </a:lnTo>
                    <a:close/>
                    <a:moveTo>
                      <a:pt x="2846" y="7727"/>
                    </a:moveTo>
                    <a:lnTo>
                      <a:pt x="2846" y="8466"/>
                    </a:lnTo>
                    <a:lnTo>
                      <a:pt x="2537" y="8466"/>
                    </a:lnTo>
                    <a:lnTo>
                      <a:pt x="2727" y="7727"/>
                    </a:lnTo>
                    <a:close/>
                    <a:moveTo>
                      <a:pt x="2608" y="6834"/>
                    </a:moveTo>
                    <a:lnTo>
                      <a:pt x="2001" y="9156"/>
                    </a:lnTo>
                    <a:lnTo>
                      <a:pt x="1584" y="9156"/>
                    </a:lnTo>
                    <a:lnTo>
                      <a:pt x="1584" y="6834"/>
                    </a:lnTo>
                    <a:close/>
                    <a:moveTo>
                      <a:pt x="8133" y="357"/>
                    </a:moveTo>
                    <a:lnTo>
                      <a:pt x="8133" y="10228"/>
                    </a:lnTo>
                    <a:lnTo>
                      <a:pt x="7394" y="10228"/>
                    </a:lnTo>
                    <a:lnTo>
                      <a:pt x="7394" y="3251"/>
                    </a:lnTo>
                    <a:cubicBezTo>
                      <a:pt x="7394" y="3167"/>
                      <a:pt x="7323" y="3084"/>
                      <a:pt x="7240" y="3084"/>
                    </a:cubicBezTo>
                    <a:cubicBezTo>
                      <a:pt x="7144" y="3084"/>
                      <a:pt x="7073" y="3167"/>
                      <a:pt x="7073" y="3251"/>
                    </a:cubicBezTo>
                    <a:lnTo>
                      <a:pt x="7073" y="9144"/>
                    </a:lnTo>
                    <a:cubicBezTo>
                      <a:pt x="6859" y="8859"/>
                      <a:pt x="6549" y="8466"/>
                      <a:pt x="6132" y="8073"/>
                    </a:cubicBezTo>
                    <a:cubicBezTo>
                      <a:pt x="5668" y="7632"/>
                      <a:pt x="5192" y="7275"/>
                      <a:pt x="4704" y="7013"/>
                    </a:cubicBezTo>
                    <a:cubicBezTo>
                      <a:pt x="4132" y="6715"/>
                      <a:pt x="3561" y="6561"/>
                      <a:pt x="2989" y="6537"/>
                    </a:cubicBezTo>
                    <a:lnTo>
                      <a:pt x="2989" y="4036"/>
                    </a:lnTo>
                    <a:cubicBezTo>
                      <a:pt x="3572" y="4013"/>
                      <a:pt x="4132" y="3846"/>
                      <a:pt x="4704" y="3560"/>
                    </a:cubicBezTo>
                    <a:cubicBezTo>
                      <a:pt x="5192" y="3310"/>
                      <a:pt x="5668" y="2953"/>
                      <a:pt x="6132" y="2501"/>
                    </a:cubicBezTo>
                    <a:cubicBezTo>
                      <a:pt x="6537" y="2108"/>
                      <a:pt x="6847" y="1715"/>
                      <a:pt x="7073" y="1429"/>
                    </a:cubicBezTo>
                    <a:lnTo>
                      <a:pt x="7073" y="2489"/>
                    </a:lnTo>
                    <a:cubicBezTo>
                      <a:pt x="7073" y="2584"/>
                      <a:pt x="7144" y="2655"/>
                      <a:pt x="7240" y="2655"/>
                    </a:cubicBezTo>
                    <a:cubicBezTo>
                      <a:pt x="7323" y="2655"/>
                      <a:pt x="7394" y="2584"/>
                      <a:pt x="7394" y="2489"/>
                    </a:cubicBezTo>
                    <a:lnTo>
                      <a:pt x="7394" y="357"/>
                    </a:lnTo>
                    <a:close/>
                    <a:moveTo>
                      <a:pt x="7228" y="0"/>
                    </a:moveTo>
                    <a:cubicBezTo>
                      <a:pt x="7144" y="0"/>
                      <a:pt x="7073" y="84"/>
                      <a:pt x="7073" y="167"/>
                    </a:cubicBezTo>
                    <a:lnTo>
                      <a:pt x="7073" y="822"/>
                    </a:lnTo>
                    <a:cubicBezTo>
                      <a:pt x="6966" y="988"/>
                      <a:pt x="6549" y="1631"/>
                      <a:pt x="5906" y="2251"/>
                    </a:cubicBezTo>
                    <a:cubicBezTo>
                      <a:pt x="5227" y="2905"/>
                      <a:pt x="4132" y="3703"/>
                      <a:pt x="2822" y="3703"/>
                    </a:cubicBezTo>
                    <a:lnTo>
                      <a:pt x="882" y="3703"/>
                    </a:lnTo>
                    <a:cubicBezTo>
                      <a:pt x="405" y="3703"/>
                      <a:pt x="1" y="4084"/>
                      <a:pt x="1" y="4572"/>
                    </a:cubicBezTo>
                    <a:lnTo>
                      <a:pt x="1" y="5989"/>
                    </a:lnTo>
                    <a:cubicBezTo>
                      <a:pt x="1" y="6465"/>
                      <a:pt x="382" y="6870"/>
                      <a:pt x="882" y="6870"/>
                    </a:cubicBezTo>
                    <a:lnTo>
                      <a:pt x="1239" y="6870"/>
                    </a:lnTo>
                    <a:lnTo>
                      <a:pt x="1239" y="9359"/>
                    </a:lnTo>
                    <a:cubicBezTo>
                      <a:pt x="1239" y="9442"/>
                      <a:pt x="1310" y="9513"/>
                      <a:pt x="1394" y="9513"/>
                    </a:cubicBezTo>
                    <a:lnTo>
                      <a:pt x="2096" y="9513"/>
                    </a:lnTo>
                    <a:cubicBezTo>
                      <a:pt x="2168" y="9513"/>
                      <a:pt x="2227" y="9478"/>
                      <a:pt x="2263" y="9394"/>
                    </a:cubicBezTo>
                    <a:lnTo>
                      <a:pt x="2406" y="8823"/>
                    </a:lnTo>
                    <a:lnTo>
                      <a:pt x="2977" y="8823"/>
                    </a:lnTo>
                    <a:cubicBezTo>
                      <a:pt x="3061" y="8823"/>
                      <a:pt x="3144" y="8739"/>
                      <a:pt x="3144" y="8656"/>
                    </a:cubicBezTo>
                    <a:lnTo>
                      <a:pt x="3144" y="7573"/>
                    </a:lnTo>
                    <a:cubicBezTo>
                      <a:pt x="3144" y="7477"/>
                      <a:pt x="3061" y="7406"/>
                      <a:pt x="2977" y="7406"/>
                    </a:cubicBezTo>
                    <a:lnTo>
                      <a:pt x="2787" y="7406"/>
                    </a:lnTo>
                    <a:lnTo>
                      <a:pt x="2930" y="6858"/>
                    </a:lnTo>
                    <a:cubicBezTo>
                      <a:pt x="4180" y="6894"/>
                      <a:pt x="5227" y="7656"/>
                      <a:pt x="5882" y="8299"/>
                    </a:cubicBezTo>
                    <a:cubicBezTo>
                      <a:pt x="6537" y="8942"/>
                      <a:pt x="6954" y="9573"/>
                      <a:pt x="7037" y="9728"/>
                    </a:cubicBezTo>
                    <a:lnTo>
                      <a:pt x="7037" y="10383"/>
                    </a:lnTo>
                    <a:cubicBezTo>
                      <a:pt x="7037" y="10466"/>
                      <a:pt x="7109" y="10549"/>
                      <a:pt x="7204" y="10549"/>
                    </a:cubicBezTo>
                    <a:lnTo>
                      <a:pt x="8264" y="10549"/>
                    </a:lnTo>
                    <a:cubicBezTo>
                      <a:pt x="8347" y="10549"/>
                      <a:pt x="8430" y="10466"/>
                      <a:pt x="8430" y="10383"/>
                    </a:cubicBezTo>
                    <a:lnTo>
                      <a:pt x="8430" y="6656"/>
                    </a:lnTo>
                    <a:cubicBezTo>
                      <a:pt x="9121" y="6573"/>
                      <a:pt x="9657" y="5989"/>
                      <a:pt x="9657" y="5275"/>
                    </a:cubicBezTo>
                    <a:cubicBezTo>
                      <a:pt x="9692" y="4560"/>
                      <a:pt x="9168" y="3965"/>
                      <a:pt x="8454" y="3894"/>
                    </a:cubicBezTo>
                    <a:lnTo>
                      <a:pt x="8454" y="167"/>
                    </a:lnTo>
                    <a:cubicBezTo>
                      <a:pt x="8454" y="84"/>
                      <a:pt x="8383" y="0"/>
                      <a:pt x="828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2"/>
              <p:cNvSpPr/>
              <p:nvPr/>
            </p:nvSpPr>
            <p:spPr>
              <a:xfrm>
                <a:off x="2057054" y="3472000"/>
                <a:ext cx="25048" cy="22311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1" extrusionOk="0">
                    <a:moveTo>
                      <a:pt x="600" y="1"/>
                    </a:moveTo>
                    <a:cubicBezTo>
                      <a:pt x="557" y="1"/>
                      <a:pt x="512" y="16"/>
                      <a:pt x="477" y="45"/>
                    </a:cubicBezTo>
                    <a:lnTo>
                      <a:pt x="107" y="414"/>
                    </a:lnTo>
                    <a:cubicBezTo>
                      <a:pt x="0" y="522"/>
                      <a:pt x="72" y="700"/>
                      <a:pt x="227" y="700"/>
                    </a:cubicBezTo>
                    <a:cubicBezTo>
                      <a:pt x="262" y="700"/>
                      <a:pt x="310" y="676"/>
                      <a:pt x="346" y="653"/>
                    </a:cubicBezTo>
                    <a:lnTo>
                      <a:pt x="715" y="283"/>
                    </a:lnTo>
                    <a:cubicBezTo>
                      <a:pt x="786" y="200"/>
                      <a:pt x="786" y="105"/>
                      <a:pt x="715" y="45"/>
                    </a:cubicBezTo>
                    <a:cubicBezTo>
                      <a:pt x="685" y="16"/>
                      <a:pt x="643" y="1"/>
                      <a:pt x="6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2"/>
              <p:cNvSpPr/>
              <p:nvPr/>
            </p:nvSpPr>
            <p:spPr>
              <a:xfrm>
                <a:off x="2058550" y="3586834"/>
                <a:ext cx="23552" cy="22629"/>
              </a:xfrm>
              <a:custGeom>
                <a:avLst/>
                <a:gdLst/>
                <a:ahLst/>
                <a:cxnLst/>
                <a:rect l="l" t="t" r="r" b="b"/>
                <a:pathLst>
                  <a:path w="740" h="711" extrusionOk="0">
                    <a:moveTo>
                      <a:pt x="184" y="0"/>
                    </a:moveTo>
                    <a:cubicBezTo>
                      <a:pt x="141" y="0"/>
                      <a:pt x="96" y="15"/>
                      <a:pt x="60" y="45"/>
                    </a:cubicBezTo>
                    <a:cubicBezTo>
                      <a:pt x="1" y="104"/>
                      <a:pt x="1" y="212"/>
                      <a:pt x="60" y="283"/>
                    </a:cubicBezTo>
                    <a:lnTo>
                      <a:pt x="430" y="664"/>
                    </a:lnTo>
                    <a:cubicBezTo>
                      <a:pt x="461" y="696"/>
                      <a:pt x="500" y="711"/>
                      <a:pt x="538" y="711"/>
                    </a:cubicBezTo>
                    <a:cubicBezTo>
                      <a:pt x="586" y="711"/>
                      <a:pt x="634" y="687"/>
                      <a:pt x="668" y="640"/>
                    </a:cubicBezTo>
                    <a:cubicBezTo>
                      <a:pt x="739" y="581"/>
                      <a:pt x="727" y="485"/>
                      <a:pt x="668" y="426"/>
                    </a:cubicBezTo>
                    <a:lnTo>
                      <a:pt x="299" y="45"/>
                    </a:lnTo>
                    <a:cubicBezTo>
                      <a:pt x="269" y="15"/>
                      <a:pt x="227" y="0"/>
                      <a:pt x="18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52" name="Google Shape;552;p32"/>
          <p:cNvSpPr/>
          <p:nvPr/>
        </p:nvSpPr>
        <p:spPr>
          <a:xfrm>
            <a:off x="6175085" y="16121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53" name="Google Shape;553;p32"/>
          <p:cNvCxnSpPr>
            <a:cxnSpLocks/>
          </p:cNvCxnSpPr>
          <p:nvPr/>
        </p:nvCxnSpPr>
        <p:spPr>
          <a:xfrm flipH="1">
            <a:off x="6519409" y="2041655"/>
            <a:ext cx="0" cy="632498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6" name="Google Shape;556;p32"/>
          <p:cNvSpPr txBox="1"/>
          <p:nvPr/>
        </p:nvSpPr>
        <p:spPr>
          <a:xfrm flipH="1">
            <a:off x="5452346" y="3020561"/>
            <a:ext cx="2087526" cy="120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</a:rPr>
              <a:t>Discuss with your neighbor:</a:t>
            </a:r>
            <a:endParaRPr lang="en-US"/>
          </a:p>
          <a:p>
            <a:pPr algn="ctr">
              <a:lnSpc>
                <a:spcPct val="150000"/>
              </a:lnSpc>
            </a:pPr>
            <a:r>
              <a:rPr lang="en" b="1">
                <a:solidFill>
                  <a:schemeClr val="dk1"/>
                </a:solidFill>
                <a:latin typeface="Albert Sans"/>
                <a:sym typeface="Albert Sans"/>
              </a:rPr>
              <a:t>What is a budget?</a:t>
            </a:r>
            <a:endParaRPr lang="en" b="1">
              <a:solidFill>
                <a:schemeClr val="dk1"/>
              </a:solidFill>
            </a:endParaRPr>
          </a:p>
          <a:p>
            <a:pPr algn="ctr"/>
            <a:endParaRPr lang="en" b="1">
              <a:solidFill>
                <a:schemeClr val="dk1"/>
              </a:solidFill>
              <a:latin typeface="Albert Sans"/>
            </a:endParaRPr>
          </a:p>
          <a:p>
            <a:pPr algn="ctr"/>
            <a:r>
              <a:rPr lang="en" b="1">
                <a:solidFill>
                  <a:schemeClr val="dk1"/>
                </a:solidFill>
                <a:latin typeface="Albert Sans"/>
              </a:rPr>
              <a:t>Do you have one?</a:t>
            </a:r>
          </a:p>
          <a:p>
            <a:pPr algn="ctr"/>
            <a:endParaRPr lang="en" b="1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554" name="Google Shape;554;p32"/>
          <p:cNvSpPr txBox="1"/>
          <p:nvPr/>
        </p:nvSpPr>
        <p:spPr>
          <a:xfrm flipH="1">
            <a:off x="5165790" y="2675563"/>
            <a:ext cx="2704417" cy="48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lnSpc>
                <a:spcPct val="114999"/>
              </a:lnSpc>
              <a:spcAft>
                <a:spcPts val="1200"/>
              </a:spcAft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Finished Early?</a:t>
            </a:r>
            <a:endParaRPr lang="en-US">
              <a:solidFill>
                <a:schemeClr val="dk1"/>
              </a:solidFill>
            </a:endParaRPr>
          </a:p>
        </p:txBody>
      </p:sp>
      <p:grpSp>
        <p:nvGrpSpPr>
          <p:cNvPr id="557" name="Google Shape;557;p32"/>
          <p:cNvGrpSpPr/>
          <p:nvPr/>
        </p:nvGrpSpPr>
        <p:grpSpPr>
          <a:xfrm>
            <a:off x="6359727" y="1826137"/>
            <a:ext cx="385816" cy="327181"/>
            <a:chOff x="2661459" y="2015001"/>
            <a:chExt cx="322508" cy="273494"/>
          </a:xfrm>
        </p:grpSpPr>
        <p:sp>
          <p:nvSpPr>
            <p:cNvPr id="558" name="Google Shape;558;p32"/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2"/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633481" y="279561"/>
            <a:ext cx="5117734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 Introduction</a:t>
            </a:r>
            <a:endParaRPr lang="en-US"/>
          </a:p>
        </p:txBody>
      </p:sp>
      <p:sp>
        <p:nvSpPr>
          <p:cNvPr id="413" name="Google Shape;413;p31"/>
          <p:cNvSpPr txBox="1">
            <a:spLocks noGrp="1"/>
          </p:cNvSpPr>
          <p:nvPr>
            <p:ph type="subTitle" idx="1"/>
          </p:nvPr>
        </p:nvSpPr>
        <p:spPr>
          <a:xfrm>
            <a:off x="380958" y="982905"/>
            <a:ext cx="3000300" cy="34158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b="1" dirty="0"/>
              <a:t>Directions:</a:t>
            </a:r>
          </a:p>
          <a:p>
            <a:pPr marL="0" indent="0"/>
            <a:endParaRPr lang="en" b="1"/>
          </a:p>
          <a:p>
            <a:pPr marL="342900" indent="-342900">
              <a:buFont typeface="Arial"/>
              <a:buChar char="•"/>
            </a:pPr>
            <a:r>
              <a:rPr lang="en" dirty="0"/>
              <a:t>Go to the Career Zone Website</a:t>
            </a:r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r>
              <a:rPr lang="en" dirty="0"/>
              <a:t>Click Dollars &amp; $ense</a:t>
            </a:r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r>
              <a:rPr lang="en" dirty="0"/>
              <a:t>Click "Add New Budget"</a:t>
            </a:r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285750" indent="-285750" algn="ctr">
              <a:buFont typeface="Arial"/>
              <a:buChar char="•"/>
            </a:pPr>
            <a:r>
              <a:rPr lang="en" dirty="0"/>
              <a:t>You </a:t>
            </a:r>
            <a:r>
              <a:rPr lang="en" b="1" dirty="0"/>
              <a:t>DO NOT</a:t>
            </a:r>
            <a:r>
              <a:rPr lang="en" dirty="0"/>
              <a:t> need to make an account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31F529-7CCF-4436-E1E7-4ADD8F3A0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710" y="777631"/>
            <a:ext cx="3645115" cy="21331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EF0337-22CE-46AA-34B4-A289CD461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264" y="3052313"/>
            <a:ext cx="4761242" cy="1443487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59BAF1D1-BBD9-AE6E-915C-5FF50A7E9546}"/>
              </a:ext>
            </a:extLst>
          </p:cNvPr>
          <p:cNvSpPr/>
          <p:nvPr/>
        </p:nvSpPr>
        <p:spPr>
          <a:xfrm>
            <a:off x="7974419" y="2099929"/>
            <a:ext cx="684471" cy="392076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AC3EABBC-6331-77BD-17CB-78D5AF86DC00}"/>
              </a:ext>
            </a:extLst>
          </p:cNvPr>
          <p:cNvSpPr/>
          <p:nvPr/>
        </p:nvSpPr>
        <p:spPr>
          <a:xfrm>
            <a:off x="7735186" y="4498900"/>
            <a:ext cx="485110" cy="59143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633481" y="279561"/>
            <a:ext cx="4021252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 location</a:t>
            </a:r>
            <a:endParaRPr lang="en-US"/>
          </a:p>
        </p:txBody>
      </p:sp>
      <p:sp>
        <p:nvSpPr>
          <p:cNvPr id="413" name="Google Shape;413;p31"/>
          <p:cNvSpPr txBox="1">
            <a:spLocks noGrp="1"/>
          </p:cNvSpPr>
          <p:nvPr>
            <p:ph type="subTitle" idx="1"/>
          </p:nvPr>
        </p:nvSpPr>
        <p:spPr>
          <a:xfrm>
            <a:off x="520510" y="1288591"/>
            <a:ext cx="3000300" cy="21399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b="1"/>
              <a:t>Directions:</a:t>
            </a:r>
          </a:p>
          <a:p>
            <a:pPr marL="342900" indent="-342900">
              <a:buAutoNum type="arabicPeriod"/>
            </a:pPr>
            <a:endParaRPr lang="en"/>
          </a:p>
          <a:p>
            <a:pPr marL="342900" indent="-342900">
              <a:buFont typeface="Arial"/>
              <a:buChar char="•"/>
            </a:pPr>
            <a:r>
              <a:rPr lang="en"/>
              <a:t>Select a "County" from the options</a:t>
            </a:r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r>
              <a:rPr lang="en"/>
              <a:t>Select a "ZIP Code"</a:t>
            </a:r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r>
              <a:rPr lang="en"/>
              <a:t>Click "Next"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404F36-9054-C3E3-705B-CA818B12C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876" y="1694529"/>
            <a:ext cx="4389588" cy="1324874"/>
          </a:xfrm>
          <a:prstGeom prst="rect">
            <a:avLst/>
          </a:prstGeom>
        </p:spPr>
      </p:pic>
      <p:sp>
        <p:nvSpPr>
          <p:cNvPr id="4" name="Arrow: Up 3">
            <a:extLst>
              <a:ext uri="{FF2B5EF4-FFF2-40B4-BE49-F238E27FC236}">
                <a16:creationId xmlns:a16="http://schemas.microsoft.com/office/drawing/2014/main" id="{43E445E7-710B-DC04-FF1A-66CA2FEF27B1}"/>
              </a:ext>
            </a:extLst>
          </p:cNvPr>
          <p:cNvSpPr/>
          <p:nvPr/>
        </p:nvSpPr>
        <p:spPr>
          <a:xfrm>
            <a:off x="7961127" y="3016987"/>
            <a:ext cx="485110" cy="59143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91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633481" y="279561"/>
            <a:ext cx="4034543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 Budget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7B8D7D-BD12-D306-8D0A-E15A437B1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062" y="1045952"/>
            <a:ext cx="4822272" cy="2976114"/>
          </a:xfrm>
          <a:prstGeom prst="rect">
            <a:avLst/>
          </a:prstGeom>
        </p:spPr>
      </p:pic>
      <p:sp>
        <p:nvSpPr>
          <p:cNvPr id="6" name="Google Shape;413;p31">
            <a:extLst>
              <a:ext uri="{FF2B5EF4-FFF2-40B4-BE49-F238E27FC236}">
                <a16:creationId xmlns:a16="http://schemas.microsoft.com/office/drawing/2014/main" id="{BA7B0994-275B-F76D-DCAA-5819120FC32F}"/>
              </a:ext>
            </a:extLst>
          </p:cNvPr>
          <p:cNvSpPr txBox="1">
            <a:spLocks/>
          </p:cNvSpPr>
          <p:nvPr/>
        </p:nvSpPr>
        <p:spPr>
          <a:xfrm>
            <a:off x="540446" y="1042713"/>
            <a:ext cx="3000300" cy="338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4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pPr marL="0" indent="0"/>
            <a:r>
              <a:rPr lang="en" b="1"/>
              <a:t>Directions:</a:t>
            </a:r>
          </a:p>
          <a:p>
            <a:pPr marL="0" indent="0"/>
            <a:r>
              <a:rPr lang="en"/>
              <a:t>Think about how much money you want to spend on certain items.</a:t>
            </a:r>
          </a:p>
          <a:p>
            <a:pPr marL="342900" indent="-342900">
              <a:buFont typeface="Arial"/>
              <a:buChar char="•"/>
            </a:pPr>
            <a:endParaRPr lang="en"/>
          </a:p>
          <a:p>
            <a:pPr marL="342900" indent="-342900">
              <a:buFont typeface="Arial"/>
              <a:buChar char="•"/>
            </a:pPr>
            <a:r>
              <a:rPr lang="en"/>
              <a:t>The first category is "Housing." </a:t>
            </a:r>
          </a:p>
          <a:p>
            <a:pPr marL="342900" indent="-342900">
              <a:buFont typeface="Arial"/>
              <a:buChar char="•"/>
            </a:pPr>
            <a:r>
              <a:rPr lang="en"/>
              <a:t>Select what kind of housing you imagine living in.</a:t>
            </a:r>
          </a:p>
          <a:p>
            <a:pPr marL="342900" indent="-342900">
              <a:buFont typeface="Arial"/>
              <a:buChar char="•"/>
            </a:pPr>
            <a:r>
              <a:rPr lang="en"/>
              <a:t>The cost will automatically appear.</a:t>
            </a:r>
          </a:p>
          <a:p>
            <a:pPr marL="342900" indent="-342900">
              <a:buFont typeface="Arial"/>
              <a:buChar char="•"/>
            </a:pPr>
            <a:r>
              <a:rPr lang="en"/>
              <a:t>Click "Next" until ALL 9 categories are completed.</a:t>
            </a:r>
          </a:p>
        </p:txBody>
      </p:sp>
      <p:sp>
        <p:nvSpPr>
          <p:cNvPr id="4" name="Arrow: Up 3">
            <a:extLst>
              <a:ext uri="{FF2B5EF4-FFF2-40B4-BE49-F238E27FC236}">
                <a16:creationId xmlns:a16="http://schemas.microsoft.com/office/drawing/2014/main" id="{197A364B-1F56-5481-503A-250E4D479568}"/>
              </a:ext>
            </a:extLst>
          </p:cNvPr>
          <p:cNvSpPr/>
          <p:nvPr/>
        </p:nvSpPr>
        <p:spPr>
          <a:xfrm>
            <a:off x="8346558" y="4020435"/>
            <a:ext cx="485110" cy="59143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55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633481" y="279561"/>
            <a:ext cx="4120933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 </a:t>
            </a:r>
            <a:r>
              <a:rPr lang="en-US"/>
              <a:t>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8621FD-B35D-FC28-D269-C8C86ADB1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895" y="1738986"/>
            <a:ext cx="5974152" cy="2415576"/>
          </a:xfrm>
          <a:prstGeom prst="rect">
            <a:avLst/>
          </a:prstGeom>
        </p:spPr>
      </p:pic>
      <p:sp>
        <p:nvSpPr>
          <p:cNvPr id="6" name="Google Shape;413;p31">
            <a:extLst>
              <a:ext uri="{FF2B5EF4-FFF2-40B4-BE49-F238E27FC236}">
                <a16:creationId xmlns:a16="http://schemas.microsoft.com/office/drawing/2014/main" id="{36DACC91-719F-8275-5844-8FFB9E688B1E}"/>
              </a:ext>
            </a:extLst>
          </p:cNvPr>
          <p:cNvSpPr txBox="1">
            <a:spLocks/>
          </p:cNvSpPr>
          <p:nvPr/>
        </p:nvSpPr>
        <p:spPr>
          <a:xfrm>
            <a:off x="540446" y="1042713"/>
            <a:ext cx="2475318" cy="382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4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pPr marL="0" indent="0"/>
            <a:r>
              <a:rPr lang="en" b="1"/>
              <a:t>Directions:</a:t>
            </a:r>
          </a:p>
          <a:p>
            <a:pPr marL="0" indent="0"/>
            <a:r>
              <a:rPr lang="en"/>
              <a:t>Under the "Summary" tab, you will see approximately how much money you need to earn every </a:t>
            </a:r>
            <a:r>
              <a:rPr lang="en" b="1"/>
              <a:t>MONTH </a:t>
            </a:r>
            <a:r>
              <a:rPr lang="en"/>
              <a:t>and salary for the </a:t>
            </a:r>
            <a:r>
              <a:rPr lang="en" b="1"/>
              <a:t>YEAR </a:t>
            </a:r>
            <a:r>
              <a:rPr lang="en"/>
              <a:t>to maintain the lifestyle you want to live.</a:t>
            </a:r>
          </a:p>
          <a:p>
            <a:pPr marL="0" indent="0"/>
            <a:endParaRPr lang="en"/>
          </a:p>
          <a:p>
            <a:pPr marL="0" indent="0"/>
            <a:r>
              <a:rPr lang="en"/>
              <a:t>In this example: the person needs to earn $4,341.75 per month for an overall salary of $52,101.00 a year.</a:t>
            </a:r>
          </a:p>
          <a:p>
            <a:pPr marL="0" indent="0"/>
            <a:endParaRPr lang="en"/>
          </a:p>
          <a:p>
            <a:pPr marL="0" indent="0"/>
            <a:r>
              <a:rPr lang="en"/>
              <a:t>Click "Next" to see corresponding Occupations.</a:t>
            </a:r>
          </a:p>
        </p:txBody>
      </p:sp>
      <p:sp>
        <p:nvSpPr>
          <p:cNvPr id="4" name="Arrow: Up 3">
            <a:extLst>
              <a:ext uri="{FF2B5EF4-FFF2-40B4-BE49-F238E27FC236}">
                <a16:creationId xmlns:a16="http://schemas.microsoft.com/office/drawing/2014/main" id="{E561C4F6-DB33-A796-9BE5-F1747F06BB3F}"/>
              </a:ext>
            </a:extLst>
          </p:cNvPr>
          <p:cNvSpPr/>
          <p:nvPr/>
        </p:nvSpPr>
        <p:spPr>
          <a:xfrm>
            <a:off x="8572500" y="4153342"/>
            <a:ext cx="485110" cy="59143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13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1"/>
          <p:cNvSpPr txBox="1">
            <a:spLocks noGrp="1"/>
          </p:cNvSpPr>
          <p:nvPr>
            <p:ph type="ctrTitle"/>
          </p:nvPr>
        </p:nvSpPr>
        <p:spPr>
          <a:xfrm>
            <a:off x="633481" y="279561"/>
            <a:ext cx="3310200" cy="546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Career zone: </a:t>
            </a:r>
            <a:br>
              <a:rPr lang="en"/>
            </a:br>
            <a:r>
              <a:rPr lang="en-US"/>
              <a:t>occupations</a:t>
            </a:r>
          </a:p>
        </p:txBody>
      </p:sp>
      <p:sp>
        <p:nvSpPr>
          <p:cNvPr id="6" name="Google Shape;413;p31">
            <a:extLst>
              <a:ext uri="{FF2B5EF4-FFF2-40B4-BE49-F238E27FC236}">
                <a16:creationId xmlns:a16="http://schemas.microsoft.com/office/drawing/2014/main" id="{3BBE136E-CD61-C70F-57B9-31676274DE4F}"/>
              </a:ext>
            </a:extLst>
          </p:cNvPr>
          <p:cNvSpPr txBox="1">
            <a:spLocks/>
          </p:cNvSpPr>
          <p:nvPr/>
        </p:nvSpPr>
        <p:spPr>
          <a:xfrm>
            <a:off x="560382" y="1288591"/>
            <a:ext cx="2475318" cy="338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4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lbert Sans"/>
              <a:buNone/>
              <a:defRPr sz="1800" b="0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pPr marL="0" indent="0"/>
            <a:r>
              <a:rPr lang="en" b="1"/>
              <a:t>Directions:</a:t>
            </a:r>
          </a:p>
          <a:p>
            <a:pPr marL="0" indent="0"/>
            <a:r>
              <a:rPr lang="en"/>
              <a:t>Under the "Occupations" tab, you will see recommended jobs that will match the life you want to live ranging in life and work experience.</a:t>
            </a:r>
          </a:p>
          <a:p>
            <a:pPr marL="0" indent="0"/>
            <a:endParaRPr lang="en"/>
          </a:p>
          <a:p>
            <a:pPr marL="0" indent="0"/>
            <a:r>
              <a:rPr lang="en"/>
              <a:t>Take time to look at the careers that were recommended for you. Press the word "Select."</a:t>
            </a:r>
          </a:p>
          <a:p>
            <a:pPr marL="0" indent="0"/>
            <a:endParaRPr lang="en"/>
          </a:p>
          <a:p>
            <a:pPr marL="0" indent="0"/>
            <a:endParaRPr lang="e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A25FD7-EF93-038F-0811-3ACCCDB06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491" y="0"/>
            <a:ext cx="523426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532645"/>
      </p:ext>
    </p:extLst>
  </p:cSld>
  <p:clrMapOvr>
    <a:masterClrMapping/>
  </p:clrMapOvr>
</p:sld>
</file>

<file path=ppt/theme/theme1.xml><?xml version="1.0" encoding="utf-8"?>
<a:theme xmlns:a="http://schemas.openxmlformats.org/drawingml/2006/main" name="Head of Personnel Department Job Description by Slidesgo">
  <a:themeElements>
    <a:clrScheme name="Simple Light">
      <a:dk1>
        <a:srgbClr val="14192E"/>
      </a:dk1>
      <a:lt1>
        <a:srgbClr val="495777"/>
      </a:lt1>
      <a:dk2>
        <a:srgbClr val="7F8DA0"/>
      </a:dk2>
      <a:lt2>
        <a:srgbClr val="E52036"/>
      </a:lt2>
      <a:accent1>
        <a:srgbClr val="EB7B93"/>
      </a:accent1>
      <a:accent2>
        <a:srgbClr val="FCE5ED"/>
      </a:accent2>
      <a:accent3>
        <a:srgbClr val="8BA3C5"/>
      </a:accent3>
      <a:accent4>
        <a:srgbClr val="B2C5DB"/>
      </a:accent4>
      <a:accent5>
        <a:srgbClr val="EDF7FF"/>
      </a:accent5>
      <a:accent6>
        <a:srgbClr val="FFFFFF"/>
      </a:accent6>
      <a:hlink>
        <a:srgbClr val="1419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5DB366DD-E086-4F63-A1E6-94A7178E74A6}">
  <ds:schemaRefs>
    <ds:schemaRef ds:uri="3108dbb9-caae-4c0d-9133-6a25b88eb72e"/>
    <ds:schemaRef ds:uri="b108b31e-acdd-45f1-997a-68a0556f30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F84CC90-8B72-4CB7-B897-13D32D4166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9B7A04-776E-4D30-9D2A-02839B450AAE}">
  <ds:schemaRefs>
    <ds:schemaRef ds:uri="3108dbb9-caae-4c0d-9133-6a25b88eb72e"/>
    <ds:schemaRef ds:uri="b108b31e-acdd-45f1-997a-68a0556f30f4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22</Slides>
  <Notes>21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Head of Personnel Department Job Description by Slidesgo</vt:lpstr>
      <vt:lpstr>Slidesgo Final Pages</vt:lpstr>
      <vt:lpstr>Dollars &amp; $ense Budgeting lifestyle goals and Career Plans</vt:lpstr>
      <vt:lpstr>Warm Up</vt:lpstr>
      <vt:lpstr>TRANSITION TO ADULTHOOD</vt:lpstr>
      <vt:lpstr>DO NOW: OPEN THE FOLLOWING TABS IN CHROME</vt:lpstr>
      <vt:lpstr>Career zone: Introduction</vt:lpstr>
      <vt:lpstr>Career zone: location</vt:lpstr>
      <vt:lpstr>Career zone: Budget</vt:lpstr>
      <vt:lpstr>Career zone: summary</vt:lpstr>
      <vt:lpstr>Career zone:  occupations</vt:lpstr>
      <vt:lpstr>Career zone: occupations</vt:lpstr>
      <vt:lpstr>Career zone: occupations</vt:lpstr>
      <vt:lpstr>O*net online</vt:lpstr>
      <vt:lpstr>Potential extension activities</vt:lpstr>
      <vt:lpstr>District lms</vt:lpstr>
      <vt:lpstr>Functions and responsibilities</vt:lpstr>
      <vt:lpstr>Employee benefits</vt:lpstr>
      <vt:lpstr>Job description I</vt:lpstr>
      <vt:lpstr>Job description II</vt:lpstr>
      <vt:lpstr>Job description III</vt:lpstr>
      <vt:lpstr>Role goals</vt:lpstr>
      <vt:lpstr>Work styles</vt:lpstr>
      <vt:lpstr>Knowledge required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 of personnel department job description</dc:title>
  <dc:creator>Sanzo, Ariel (DOL)</dc:creator>
  <cp:revision>24</cp:revision>
  <dcterms:modified xsi:type="dcterms:W3CDTF">2024-08-14T20:22:21Z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  <property fmtid="{D5CDD505-2E9C-101B-9397-08002B2CF9AE}" pid="3" name="MediaServiceImageTags">
    <vt:lpwstr/>
  </property>
</Properties>
</file>