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72" r:id="rId4"/>
    <p:sldMasterId id="2147483673" r:id="rId5"/>
  </p:sldMasterIdLst>
  <p:notesMasterIdLst>
    <p:notesMasterId r:id="rId7"/>
  </p:notesMasterIdLst>
  <p:sldIdLst>
    <p:sldId id="298" r:id="rId6"/>
  </p:sldIdLst>
  <p:sldSz cx="9144000" cy="5143500" type="screen16x9"/>
  <p:notesSz cx="6858000" cy="9144000"/>
  <p:embeddedFontLst>
    <p:embeddedFont>
      <p:font typeface="Albert Sans" panose="020B0604020202020204" charset="0"/>
      <p:regular r:id="rId8"/>
      <p:bold r:id="rId9"/>
      <p:italic r:id="rId10"/>
      <p:boldItalic r:id="rId11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C90D15C-3943-3B2A-0C45-118D455AB444}" v="1" dt="2024-08-14T20:17:25.191"/>
  </p1510:revLst>
</p1510:revInfo>
</file>

<file path=ppt/tableStyles.xml><?xml version="1.0" encoding="utf-8"?>
<a:tblStyleLst xmlns:a="http://schemas.openxmlformats.org/drawingml/2006/main" def="{A7C1E4CB-4B60-4005-8F63-8CF81466CEC6}">
  <a:tblStyle styleId="{A7C1E4CB-4B60-4005-8F63-8CF81466CEC6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/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presProps" Target="presProps.xml"/><Relationship Id="rId17" Type="http://schemas.microsoft.com/office/2015/10/relationships/revisionInfo" Target="revisionInfo.xml"/><Relationship Id="rId2" Type="http://schemas.openxmlformats.org/officeDocument/2006/relationships/customXml" Target="../customXml/item2.xml"/><Relationship Id="rId16" Type="http://schemas.microsoft.com/office/2016/11/relationships/changesInfo" Target="changesInfos/changesInfo1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font" Target="fonts/font4.fntdata"/><Relationship Id="rId5" Type="http://schemas.openxmlformats.org/officeDocument/2006/relationships/slideMaster" Target="slideMasters/slideMaster2.xml"/><Relationship Id="rId15" Type="http://schemas.openxmlformats.org/officeDocument/2006/relationships/tableStyles" Target="tableStyles.xml"/><Relationship Id="rId10" Type="http://schemas.openxmlformats.org/officeDocument/2006/relationships/font" Target="fonts/font3.fntdata"/><Relationship Id="rId4" Type="http://schemas.openxmlformats.org/officeDocument/2006/relationships/slideMaster" Target="slideMasters/slideMaster1.xml"/><Relationship Id="rId9" Type="http://schemas.openxmlformats.org/officeDocument/2006/relationships/font" Target="fonts/font2.fntdata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DeRouville, Erin R (LABOR)" userId="S::erin.derouville@labor.ny.gov::19f0492a-9cf7-423f-a782-8e20733e0667" providerId="AD" clId="Web-{7C90D15C-3943-3B2A-0C45-118D455AB444}"/>
    <pc:docChg chg="delSld">
      <pc:chgData name="DeRouville, Erin R (LABOR)" userId="S::erin.derouville@labor.ny.gov::19f0492a-9cf7-423f-a782-8e20733e0667" providerId="AD" clId="Web-{7C90D15C-3943-3B2A-0C45-118D455AB444}" dt="2024-08-14T20:17:25.191" v="0"/>
      <pc:docMkLst>
        <pc:docMk/>
      </pc:docMkLst>
      <pc:sldChg chg="del">
        <pc:chgData name="DeRouville, Erin R (LABOR)" userId="S::erin.derouville@labor.ny.gov::19f0492a-9cf7-423f-a782-8e20733e0667" providerId="AD" clId="Web-{7C90D15C-3943-3B2A-0C45-118D455AB444}" dt="2024-08-14T20:17:25.191" v="0"/>
        <pc:sldMkLst>
          <pc:docMk/>
          <pc:sldMk cId="0" sldId="295"/>
        </pc:sldMkLst>
      </pc:sldChg>
    </pc:docChg>
  </pc:docChgLst>
  <pc:docChgLst>
    <pc:chgData name="Henry, Tiffany (LABOR)" userId="S::tiffany.henry@labor.ny.gov::ded2a923-68aa-4ea0-91b8-16f8352d702d" providerId="AD" clId="Web-{7F95A82A-4BF6-CC18-15B9-8AC9ECF279B2}"/>
    <pc:docChg chg="modSld">
      <pc:chgData name="Henry, Tiffany (LABOR)" userId="S::tiffany.henry@labor.ny.gov::ded2a923-68aa-4ea0-91b8-16f8352d702d" providerId="AD" clId="Web-{7F95A82A-4BF6-CC18-15B9-8AC9ECF279B2}" dt="2024-07-15T14:06:54.874" v="206" actId="20577"/>
      <pc:docMkLst>
        <pc:docMk/>
      </pc:docMkLst>
      <pc:sldChg chg="modSp">
        <pc:chgData name="Henry, Tiffany (LABOR)" userId="S::tiffany.henry@labor.ny.gov::ded2a923-68aa-4ea0-91b8-16f8352d702d" providerId="AD" clId="Web-{7F95A82A-4BF6-CC18-15B9-8AC9ECF279B2}" dt="2024-07-15T14:06:54.874" v="206" actId="20577"/>
        <pc:sldMkLst>
          <pc:docMk/>
          <pc:sldMk cId="1780815851" sldId="298"/>
        </pc:sldMkLst>
        <pc:spChg chg="mod">
          <ac:chgData name="Henry, Tiffany (LABOR)" userId="S::tiffany.henry@labor.ny.gov::ded2a923-68aa-4ea0-91b8-16f8352d702d" providerId="AD" clId="Web-{7F95A82A-4BF6-CC18-15B9-8AC9ECF279B2}" dt="2024-07-15T14:06:54.874" v="206" actId="20577"/>
          <ac:spMkLst>
            <pc:docMk/>
            <pc:sldMk cId="1780815851" sldId="298"/>
            <ac:spMk id="3" creationId="{7A9C3735-1F0A-9D13-68B2-F8091FC804F8}"/>
          </ac:spMkLst>
        </pc:spChg>
      </pc:sldChg>
    </pc:docChg>
  </pc:docChgLst>
  <pc:docChgLst>
    <pc:chgData name="Sanzo, Ariel (LABOR)" userId="S::ariel.sanzo@labor.ny.gov::3b82a084-d86d-468f-9048-8f632a124b38" providerId="AD" clId="Web-{A73EA23D-CA83-C92A-05E8-6D9850C07EE4}"/>
    <pc:docChg chg="delSld modSld">
      <pc:chgData name="Sanzo, Ariel (LABOR)" userId="S::ariel.sanzo@labor.ny.gov::3b82a084-d86d-468f-9048-8f632a124b38" providerId="AD" clId="Web-{A73EA23D-CA83-C92A-05E8-6D9850C07EE4}" dt="2024-07-12T16:23:11.887" v="123" actId="20577"/>
      <pc:docMkLst>
        <pc:docMk/>
      </pc:docMkLst>
      <pc:sldChg chg="del">
        <pc:chgData name="Sanzo, Ariel (LABOR)" userId="S::ariel.sanzo@labor.ny.gov::3b82a084-d86d-468f-9048-8f632a124b38" providerId="AD" clId="Web-{A73EA23D-CA83-C92A-05E8-6D9850C07EE4}" dt="2024-07-12T15:14:58.831" v="5"/>
        <pc:sldMkLst>
          <pc:docMk/>
          <pc:sldMk cId="0" sldId="266"/>
        </pc:sldMkLst>
      </pc:sldChg>
      <pc:sldChg chg="del">
        <pc:chgData name="Sanzo, Ariel (LABOR)" userId="S::ariel.sanzo@labor.ny.gov::3b82a084-d86d-468f-9048-8f632a124b38" providerId="AD" clId="Web-{A73EA23D-CA83-C92A-05E8-6D9850C07EE4}" dt="2024-07-12T15:14:59.441" v="6"/>
        <pc:sldMkLst>
          <pc:docMk/>
          <pc:sldMk cId="0" sldId="267"/>
        </pc:sldMkLst>
      </pc:sldChg>
      <pc:sldChg chg="del">
        <pc:chgData name="Sanzo, Ariel (LABOR)" userId="S::ariel.sanzo@labor.ny.gov::3b82a084-d86d-468f-9048-8f632a124b38" providerId="AD" clId="Web-{A73EA23D-CA83-C92A-05E8-6D9850C07EE4}" dt="2024-07-12T15:14:59.831" v="7"/>
        <pc:sldMkLst>
          <pc:docMk/>
          <pc:sldMk cId="0" sldId="268"/>
        </pc:sldMkLst>
      </pc:sldChg>
      <pc:sldChg chg="del">
        <pc:chgData name="Sanzo, Ariel (LABOR)" userId="S::ariel.sanzo@labor.ny.gov::3b82a084-d86d-468f-9048-8f632a124b38" providerId="AD" clId="Web-{A73EA23D-CA83-C92A-05E8-6D9850C07EE4}" dt="2024-07-12T15:15:00.347" v="8"/>
        <pc:sldMkLst>
          <pc:docMk/>
          <pc:sldMk cId="0" sldId="269"/>
        </pc:sldMkLst>
      </pc:sldChg>
      <pc:sldChg chg="del">
        <pc:chgData name="Sanzo, Ariel (LABOR)" userId="S::ariel.sanzo@labor.ny.gov::3b82a084-d86d-468f-9048-8f632a124b38" providerId="AD" clId="Web-{A73EA23D-CA83-C92A-05E8-6D9850C07EE4}" dt="2024-07-12T15:15:00.816" v="9"/>
        <pc:sldMkLst>
          <pc:docMk/>
          <pc:sldMk cId="0" sldId="270"/>
        </pc:sldMkLst>
      </pc:sldChg>
      <pc:sldChg chg="del">
        <pc:chgData name="Sanzo, Ariel (LABOR)" userId="S::ariel.sanzo@labor.ny.gov::3b82a084-d86d-468f-9048-8f632a124b38" providerId="AD" clId="Web-{A73EA23D-CA83-C92A-05E8-6D9850C07EE4}" dt="2024-07-12T15:15:01.300" v="10"/>
        <pc:sldMkLst>
          <pc:docMk/>
          <pc:sldMk cId="0" sldId="271"/>
        </pc:sldMkLst>
      </pc:sldChg>
      <pc:sldChg chg="del">
        <pc:chgData name="Sanzo, Ariel (LABOR)" userId="S::ariel.sanzo@labor.ny.gov::3b82a084-d86d-468f-9048-8f632a124b38" providerId="AD" clId="Web-{A73EA23D-CA83-C92A-05E8-6D9850C07EE4}" dt="2024-07-12T15:15:01.863" v="11"/>
        <pc:sldMkLst>
          <pc:docMk/>
          <pc:sldMk cId="0" sldId="272"/>
        </pc:sldMkLst>
      </pc:sldChg>
      <pc:sldChg chg="del">
        <pc:chgData name="Sanzo, Ariel (LABOR)" userId="S::ariel.sanzo@labor.ny.gov::3b82a084-d86d-468f-9048-8f632a124b38" providerId="AD" clId="Web-{A73EA23D-CA83-C92A-05E8-6D9850C07EE4}" dt="2024-07-12T15:15:02.378" v="12"/>
        <pc:sldMkLst>
          <pc:docMk/>
          <pc:sldMk cId="0" sldId="273"/>
        </pc:sldMkLst>
      </pc:sldChg>
      <pc:sldChg chg="modSp">
        <pc:chgData name="Sanzo, Ariel (LABOR)" userId="S::ariel.sanzo@labor.ny.gov::3b82a084-d86d-468f-9048-8f632a124b38" providerId="AD" clId="Web-{A73EA23D-CA83-C92A-05E8-6D9850C07EE4}" dt="2024-07-12T16:23:11.887" v="123" actId="20577"/>
        <pc:sldMkLst>
          <pc:docMk/>
          <pc:sldMk cId="1780815851" sldId="298"/>
        </pc:sldMkLst>
        <pc:spChg chg="mod">
          <ac:chgData name="Sanzo, Ariel (LABOR)" userId="S::ariel.sanzo@labor.ny.gov::3b82a084-d86d-468f-9048-8f632a124b38" providerId="AD" clId="Web-{A73EA23D-CA83-C92A-05E8-6D9850C07EE4}" dt="2024-07-12T15:14:47.035" v="4" actId="20577"/>
          <ac:spMkLst>
            <pc:docMk/>
            <pc:sldMk cId="1780815851" sldId="298"/>
            <ac:spMk id="2" creationId="{D022AB9C-1356-3EFD-7156-51EB7C1A6BB9}"/>
          </ac:spMkLst>
        </pc:spChg>
        <pc:spChg chg="mod">
          <ac:chgData name="Sanzo, Ariel (LABOR)" userId="S::ariel.sanzo@labor.ny.gov::3b82a084-d86d-468f-9048-8f632a124b38" providerId="AD" clId="Web-{A73EA23D-CA83-C92A-05E8-6D9850C07EE4}" dt="2024-07-12T16:23:11.887" v="123" actId="20577"/>
          <ac:spMkLst>
            <pc:docMk/>
            <pc:sldMk cId="1780815851" sldId="298"/>
            <ac:spMk id="3" creationId="{7A9C3735-1F0A-9D13-68B2-F8091FC804F8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3" Type="http://schemas.openxmlformats.org/officeDocument/2006/relationships/hyperlink" Target="http://bit.ly/2TyoMsr" TargetMode="External"/><Relationship Id="rId2" Type="http://schemas.openxmlformats.org/officeDocument/2006/relationships/hyperlink" Target="http://bit.ly/2Tynxth" TargetMode="External"/><Relationship Id="rId1" Type="http://schemas.openxmlformats.org/officeDocument/2006/relationships/slideMaster" Target="../slideMasters/slideMaster1.xml"/><Relationship Id="rId5" Type="http://schemas.openxmlformats.org/officeDocument/2006/relationships/hyperlink" Target="http://bit.ly/2TtBDfr" TargetMode="External"/><Relationship Id="rId4" Type="http://schemas.openxmlformats.org/officeDocument/2006/relationships/hyperlink" Target="https://storyset.com/" TargetMode="Externa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oogle Shape;9;p2"/>
          <p:cNvGrpSpPr/>
          <p:nvPr/>
        </p:nvGrpSpPr>
        <p:grpSpPr>
          <a:xfrm>
            <a:off x="-76200" y="-76204"/>
            <a:ext cx="9296392" cy="5320028"/>
            <a:chOff x="-76200" y="-76204"/>
            <a:chExt cx="9296392" cy="5320028"/>
          </a:xfrm>
        </p:grpSpPr>
        <p:sp>
          <p:nvSpPr>
            <p:cNvPr id="10" name="Google Shape;10;p2"/>
            <p:cNvSpPr/>
            <p:nvPr/>
          </p:nvSpPr>
          <p:spPr>
            <a:xfrm rot="-236">
              <a:off x="-76200" y="-76149"/>
              <a:ext cx="1601982" cy="1287551"/>
            </a:xfrm>
            <a:custGeom>
              <a:avLst/>
              <a:gdLst/>
              <a:ahLst/>
              <a:cxnLst/>
              <a:rect l="l" t="t" r="r" b="b"/>
              <a:pathLst>
                <a:path w="43920" h="24873" extrusionOk="0">
                  <a:moveTo>
                    <a:pt x="1" y="0"/>
                  </a:moveTo>
                  <a:lnTo>
                    <a:pt x="1" y="24656"/>
                  </a:lnTo>
                  <a:cubicBezTo>
                    <a:pt x="746" y="24801"/>
                    <a:pt x="1502" y="24873"/>
                    <a:pt x="2243" y="24873"/>
                  </a:cubicBezTo>
                  <a:cubicBezTo>
                    <a:pt x="3058" y="24873"/>
                    <a:pt x="3856" y="24785"/>
                    <a:pt x="4604" y="24610"/>
                  </a:cubicBezTo>
                  <a:cubicBezTo>
                    <a:pt x="7551" y="23927"/>
                    <a:pt x="10179" y="22210"/>
                    <a:pt x="12321" y="20053"/>
                  </a:cubicBezTo>
                  <a:cubicBezTo>
                    <a:pt x="13901" y="18473"/>
                    <a:pt x="15238" y="16650"/>
                    <a:pt x="17031" y="15298"/>
                  </a:cubicBezTo>
                  <a:cubicBezTo>
                    <a:pt x="18975" y="13855"/>
                    <a:pt x="21375" y="13065"/>
                    <a:pt x="23791" y="13065"/>
                  </a:cubicBezTo>
                  <a:cubicBezTo>
                    <a:pt x="26920" y="13065"/>
                    <a:pt x="29928" y="14341"/>
                    <a:pt x="33057" y="14432"/>
                  </a:cubicBezTo>
                  <a:cubicBezTo>
                    <a:pt x="33172" y="14436"/>
                    <a:pt x="33287" y="14438"/>
                    <a:pt x="33402" y="14438"/>
                  </a:cubicBezTo>
                  <a:cubicBezTo>
                    <a:pt x="37031" y="14438"/>
                    <a:pt x="40739" y="12584"/>
                    <a:pt x="42491" y="9404"/>
                  </a:cubicBezTo>
                  <a:cubicBezTo>
                    <a:pt x="43707" y="7171"/>
                    <a:pt x="43919" y="4543"/>
                    <a:pt x="43904" y="2006"/>
                  </a:cubicBezTo>
                  <a:cubicBezTo>
                    <a:pt x="43904" y="1337"/>
                    <a:pt x="43874" y="669"/>
                    <a:pt x="43828" y="0"/>
                  </a:cubicBezTo>
                  <a:close/>
                </a:path>
              </a:pathLst>
            </a:cu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" name="Google Shape;11;p2"/>
            <p:cNvSpPr/>
            <p:nvPr/>
          </p:nvSpPr>
          <p:spPr>
            <a:xfrm rot="10800000" flipH="1">
              <a:off x="6943425" y="4555416"/>
              <a:ext cx="2276767" cy="688408"/>
            </a:xfrm>
            <a:custGeom>
              <a:avLst/>
              <a:gdLst/>
              <a:ahLst/>
              <a:cxnLst/>
              <a:rect l="l" t="t" r="r" b="b"/>
              <a:pathLst>
                <a:path w="82216" h="24859" extrusionOk="0">
                  <a:moveTo>
                    <a:pt x="137" y="0"/>
                  </a:moveTo>
                  <a:cubicBezTo>
                    <a:pt x="0" y="3722"/>
                    <a:pt x="1215" y="7900"/>
                    <a:pt x="2583" y="10634"/>
                  </a:cubicBezTo>
                  <a:cubicBezTo>
                    <a:pt x="4360" y="14174"/>
                    <a:pt x="7307" y="17197"/>
                    <a:pt x="10983" y="18701"/>
                  </a:cubicBezTo>
                  <a:cubicBezTo>
                    <a:pt x="13141" y="19582"/>
                    <a:pt x="15480" y="19946"/>
                    <a:pt x="17804" y="20129"/>
                  </a:cubicBezTo>
                  <a:cubicBezTo>
                    <a:pt x="18809" y="20209"/>
                    <a:pt x="19823" y="20256"/>
                    <a:pt x="20837" y="20256"/>
                  </a:cubicBezTo>
                  <a:cubicBezTo>
                    <a:pt x="24054" y="20256"/>
                    <a:pt x="27267" y="19783"/>
                    <a:pt x="30155" y="18397"/>
                  </a:cubicBezTo>
                  <a:cubicBezTo>
                    <a:pt x="32950" y="17060"/>
                    <a:pt x="35290" y="14933"/>
                    <a:pt x="37781" y="13080"/>
                  </a:cubicBezTo>
                  <a:cubicBezTo>
                    <a:pt x="41776" y="10133"/>
                    <a:pt x="46455" y="7809"/>
                    <a:pt x="51423" y="7672"/>
                  </a:cubicBezTo>
                  <a:cubicBezTo>
                    <a:pt x="51572" y="7667"/>
                    <a:pt x="51721" y="7665"/>
                    <a:pt x="51871" y="7665"/>
                  </a:cubicBezTo>
                  <a:cubicBezTo>
                    <a:pt x="56702" y="7665"/>
                    <a:pt x="61698" y="10039"/>
                    <a:pt x="63849" y="14356"/>
                  </a:cubicBezTo>
                  <a:cubicBezTo>
                    <a:pt x="64928" y="16544"/>
                    <a:pt x="65247" y="19096"/>
                    <a:pt x="66629" y="21101"/>
                  </a:cubicBezTo>
                  <a:cubicBezTo>
                    <a:pt x="68401" y="23670"/>
                    <a:pt x="71607" y="24858"/>
                    <a:pt x="74762" y="24858"/>
                  </a:cubicBezTo>
                  <a:cubicBezTo>
                    <a:pt x="75394" y="24858"/>
                    <a:pt x="76024" y="24810"/>
                    <a:pt x="76641" y="24717"/>
                  </a:cubicBezTo>
                  <a:cubicBezTo>
                    <a:pt x="78585" y="24428"/>
                    <a:pt x="80438" y="23775"/>
                    <a:pt x="82216" y="22939"/>
                  </a:cubicBezTo>
                  <a:lnTo>
                    <a:pt x="82216" y="0"/>
                  </a:lnTo>
                  <a:close/>
                </a:path>
              </a:pathLst>
            </a:cu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713225" y="851925"/>
            <a:ext cx="3453600" cy="2730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 b="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713225" y="3600363"/>
            <a:ext cx="3090600" cy="691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" name="Google Shape;53;p11"/>
          <p:cNvGrpSpPr/>
          <p:nvPr/>
        </p:nvGrpSpPr>
        <p:grpSpPr>
          <a:xfrm>
            <a:off x="6393031" y="-930156"/>
            <a:ext cx="4357186" cy="6097780"/>
            <a:chOff x="6393031" y="-930156"/>
            <a:chExt cx="4357186" cy="6097780"/>
          </a:xfrm>
        </p:grpSpPr>
        <p:sp>
          <p:nvSpPr>
            <p:cNvPr id="54" name="Google Shape;54;p11"/>
            <p:cNvSpPr/>
            <p:nvPr/>
          </p:nvSpPr>
          <p:spPr>
            <a:xfrm rot="817281" flipH="1">
              <a:off x="6622955" y="-626363"/>
              <a:ext cx="2853816" cy="2293681"/>
            </a:xfrm>
            <a:custGeom>
              <a:avLst/>
              <a:gdLst/>
              <a:ahLst/>
              <a:cxnLst/>
              <a:rect l="l" t="t" r="r" b="b"/>
              <a:pathLst>
                <a:path w="43920" h="24873" extrusionOk="0">
                  <a:moveTo>
                    <a:pt x="1" y="0"/>
                  </a:moveTo>
                  <a:lnTo>
                    <a:pt x="1" y="24656"/>
                  </a:lnTo>
                  <a:cubicBezTo>
                    <a:pt x="746" y="24801"/>
                    <a:pt x="1502" y="24873"/>
                    <a:pt x="2243" y="24873"/>
                  </a:cubicBezTo>
                  <a:cubicBezTo>
                    <a:pt x="3058" y="24873"/>
                    <a:pt x="3856" y="24785"/>
                    <a:pt x="4604" y="24610"/>
                  </a:cubicBezTo>
                  <a:cubicBezTo>
                    <a:pt x="7551" y="23927"/>
                    <a:pt x="10179" y="22210"/>
                    <a:pt x="12321" y="20053"/>
                  </a:cubicBezTo>
                  <a:cubicBezTo>
                    <a:pt x="13901" y="18473"/>
                    <a:pt x="15238" y="16650"/>
                    <a:pt x="17031" y="15298"/>
                  </a:cubicBezTo>
                  <a:cubicBezTo>
                    <a:pt x="18975" y="13855"/>
                    <a:pt x="21375" y="13065"/>
                    <a:pt x="23791" y="13065"/>
                  </a:cubicBezTo>
                  <a:cubicBezTo>
                    <a:pt x="26920" y="13065"/>
                    <a:pt x="29928" y="14341"/>
                    <a:pt x="33057" y="14432"/>
                  </a:cubicBezTo>
                  <a:cubicBezTo>
                    <a:pt x="33172" y="14436"/>
                    <a:pt x="33287" y="14438"/>
                    <a:pt x="33402" y="14438"/>
                  </a:cubicBezTo>
                  <a:cubicBezTo>
                    <a:pt x="37031" y="14438"/>
                    <a:pt x="40739" y="12584"/>
                    <a:pt x="42491" y="9404"/>
                  </a:cubicBezTo>
                  <a:cubicBezTo>
                    <a:pt x="43707" y="7171"/>
                    <a:pt x="43919" y="4543"/>
                    <a:pt x="43904" y="2006"/>
                  </a:cubicBezTo>
                  <a:cubicBezTo>
                    <a:pt x="43904" y="1337"/>
                    <a:pt x="43874" y="669"/>
                    <a:pt x="43828" y="0"/>
                  </a:cubicBezTo>
                  <a:close/>
                </a:path>
              </a:pathLst>
            </a:cu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11"/>
            <p:cNvSpPr/>
            <p:nvPr/>
          </p:nvSpPr>
          <p:spPr>
            <a:xfrm rot="10800000" flipH="1">
              <a:off x="8473450" y="4479216"/>
              <a:ext cx="2276767" cy="688408"/>
            </a:xfrm>
            <a:custGeom>
              <a:avLst/>
              <a:gdLst/>
              <a:ahLst/>
              <a:cxnLst/>
              <a:rect l="l" t="t" r="r" b="b"/>
              <a:pathLst>
                <a:path w="82216" h="24859" extrusionOk="0">
                  <a:moveTo>
                    <a:pt x="137" y="0"/>
                  </a:moveTo>
                  <a:cubicBezTo>
                    <a:pt x="0" y="3722"/>
                    <a:pt x="1215" y="7900"/>
                    <a:pt x="2583" y="10634"/>
                  </a:cubicBezTo>
                  <a:cubicBezTo>
                    <a:pt x="4360" y="14174"/>
                    <a:pt x="7307" y="17197"/>
                    <a:pt x="10983" y="18701"/>
                  </a:cubicBezTo>
                  <a:cubicBezTo>
                    <a:pt x="13141" y="19582"/>
                    <a:pt x="15480" y="19946"/>
                    <a:pt x="17804" y="20129"/>
                  </a:cubicBezTo>
                  <a:cubicBezTo>
                    <a:pt x="18809" y="20209"/>
                    <a:pt x="19823" y="20256"/>
                    <a:pt x="20837" y="20256"/>
                  </a:cubicBezTo>
                  <a:cubicBezTo>
                    <a:pt x="24054" y="20256"/>
                    <a:pt x="27267" y="19783"/>
                    <a:pt x="30155" y="18397"/>
                  </a:cubicBezTo>
                  <a:cubicBezTo>
                    <a:pt x="32950" y="17060"/>
                    <a:pt x="35290" y="14933"/>
                    <a:pt x="37781" y="13080"/>
                  </a:cubicBezTo>
                  <a:cubicBezTo>
                    <a:pt x="41776" y="10133"/>
                    <a:pt x="46455" y="7809"/>
                    <a:pt x="51423" y="7672"/>
                  </a:cubicBezTo>
                  <a:cubicBezTo>
                    <a:pt x="51572" y="7667"/>
                    <a:pt x="51721" y="7665"/>
                    <a:pt x="51871" y="7665"/>
                  </a:cubicBezTo>
                  <a:cubicBezTo>
                    <a:pt x="56702" y="7665"/>
                    <a:pt x="61698" y="10039"/>
                    <a:pt x="63849" y="14356"/>
                  </a:cubicBezTo>
                  <a:cubicBezTo>
                    <a:pt x="64928" y="16544"/>
                    <a:pt x="65247" y="19096"/>
                    <a:pt x="66629" y="21101"/>
                  </a:cubicBezTo>
                  <a:cubicBezTo>
                    <a:pt x="68401" y="23670"/>
                    <a:pt x="71607" y="24858"/>
                    <a:pt x="74762" y="24858"/>
                  </a:cubicBezTo>
                  <a:cubicBezTo>
                    <a:pt x="75394" y="24858"/>
                    <a:pt x="76024" y="24810"/>
                    <a:pt x="76641" y="24717"/>
                  </a:cubicBezTo>
                  <a:cubicBezTo>
                    <a:pt x="78585" y="24428"/>
                    <a:pt x="80438" y="23775"/>
                    <a:pt x="82216" y="22939"/>
                  </a:cubicBezTo>
                  <a:lnTo>
                    <a:pt x="82216" y="0"/>
                  </a:lnTo>
                  <a:close/>
                </a:path>
              </a:pathLst>
            </a:cu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6" name="Google Shape;56;p11"/>
          <p:cNvSpPr txBox="1">
            <a:spLocks noGrp="1"/>
          </p:cNvSpPr>
          <p:nvPr>
            <p:ph type="ctrTitle"/>
          </p:nvPr>
        </p:nvSpPr>
        <p:spPr>
          <a:xfrm>
            <a:off x="713225" y="1426088"/>
            <a:ext cx="3858900" cy="15822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5500" b="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9pPr>
          </a:lstStyle>
          <a:p>
            <a:endParaRPr/>
          </a:p>
        </p:txBody>
      </p:sp>
      <p:sp>
        <p:nvSpPr>
          <p:cNvPr id="57" name="Google Shape;57;p11"/>
          <p:cNvSpPr txBox="1">
            <a:spLocks noGrp="1"/>
          </p:cNvSpPr>
          <p:nvPr>
            <p:ph type="subTitle" idx="1"/>
          </p:nvPr>
        </p:nvSpPr>
        <p:spPr>
          <a:xfrm>
            <a:off x="713225" y="3026213"/>
            <a:ext cx="2544300" cy="691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noFill/>
        <a:effectLst/>
      </p:bgPr>
    </p:bg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CUSTOM"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3"/>
          <p:cNvSpPr/>
          <p:nvPr/>
        </p:nvSpPr>
        <p:spPr>
          <a:xfrm flipH="1">
            <a:off x="8006717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1" name="Google Shape;61;p13"/>
          <p:cNvSpPr/>
          <p:nvPr/>
        </p:nvSpPr>
        <p:spPr>
          <a:xfrm rot="4759276" flipH="1">
            <a:off x="-723717" y="3578580"/>
            <a:ext cx="2132074" cy="1617683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2" name="Google Shape;62;p13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7717500" cy="477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3"/>
          <p:cNvSpPr txBox="1">
            <a:spLocks noGrp="1"/>
          </p:cNvSpPr>
          <p:nvPr>
            <p:ph type="subTitle" idx="1"/>
          </p:nvPr>
        </p:nvSpPr>
        <p:spPr>
          <a:xfrm flipH="1">
            <a:off x="1265338" y="1422625"/>
            <a:ext cx="22494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64" name="Google Shape;64;p13"/>
          <p:cNvSpPr txBox="1">
            <a:spLocks noGrp="1"/>
          </p:cNvSpPr>
          <p:nvPr>
            <p:ph type="subTitle" idx="2"/>
          </p:nvPr>
        </p:nvSpPr>
        <p:spPr>
          <a:xfrm flipH="1">
            <a:off x="1265338" y="1851252"/>
            <a:ext cx="22455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65" name="Google Shape;65;p13"/>
          <p:cNvSpPr txBox="1">
            <a:spLocks noGrp="1"/>
          </p:cNvSpPr>
          <p:nvPr>
            <p:ph type="title" idx="3" hasCustomPrompt="1"/>
          </p:nvPr>
        </p:nvSpPr>
        <p:spPr>
          <a:xfrm flipH="1">
            <a:off x="3587038" y="1422625"/>
            <a:ext cx="914400" cy="100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5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r>
              <a:t>xx%</a:t>
            </a:r>
          </a:p>
        </p:txBody>
      </p:sp>
      <p:sp>
        <p:nvSpPr>
          <p:cNvPr id="66" name="Google Shape;66;p13"/>
          <p:cNvSpPr txBox="1">
            <a:spLocks noGrp="1"/>
          </p:cNvSpPr>
          <p:nvPr>
            <p:ph type="subTitle" idx="4"/>
          </p:nvPr>
        </p:nvSpPr>
        <p:spPr>
          <a:xfrm flipH="1">
            <a:off x="1265338" y="2514900"/>
            <a:ext cx="22494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67" name="Google Shape;67;p13"/>
          <p:cNvSpPr txBox="1">
            <a:spLocks noGrp="1"/>
          </p:cNvSpPr>
          <p:nvPr>
            <p:ph type="subTitle" idx="5"/>
          </p:nvPr>
        </p:nvSpPr>
        <p:spPr>
          <a:xfrm flipH="1">
            <a:off x="1265338" y="2943527"/>
            <a:ext cx="22455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68" name="Google Shape;68;p13"/>
          <p:cNvSpPr txBox="1">
            <a:spLocks noGrp="1"/>
          </p:cNvSpPr>
          <p:nvPr>
            <p:ph type="title" idx="6" hasCustomPrompt="1"/>
          </p:nvPr>
        </p:nvSpPr>
        <p:spPr>
          <a:xfrm flipH="1">
            <a:off x="3587038" y="2514900"/>
            <a:ext cx="914400" cy="100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5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r>
              <a:t>xx%</a:t>
            </a:r>
          </a:p>
        </p:txBody>
      </p:sp>
      <p:sp>
        <p:nvSpPr>
          <p:cNvPr id="69" name="Google Shape;69;p13"/>
          <p:cNvSpPr txBox="1">
            <a:spLocks noGrp="1"/>
          </p:cNvSpPr>
          <p:nvPr>
            <p:ph type="subTitle" idx="7"/>
          </p:nvPr>
        </p:nvSpPr>
        <p:spPr>
          <a:xfrm flipH="1">
            <a:off x="1265338" y="3607175"/>
            <a:ext cx="22494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0" name="Google Shape;70;p13"/>
          <p:cNvSpPr txBox="1">
            <a:spLocks noGrp="1"/>
          </p:cNvSpPr>
          <p:nvPr>
            <p:ph type="subTitle" idx="8"/>
          </p:nvPr>
        </p:nvSpPr>
        <p:spPr>
          <a:xfrm flipH="1">
            <a:off x="1265338" y="4035802"/>
            <a:ext cx="22455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1" name="Google Shape;71;p13"/>
          <p:cNvSpPr txBox="1">
            <a:spLocks noGrp="1"/>
          </p:cNvSpPr>
          <p:nvPr>
            <p:ph type="title" idx="9" hasCustomPrompt="1"/>
          </p:nvPr>
        </p:nvSpPr>
        <p:spPr>
          <a:xfrm flipH="1">
            <a:off x="3587038" y="3607175"/>
            <a:ext cx="914400" cy="100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5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r>
              <a:t>xx%</a:t>
            </a:r>
          </a:p>
        </p:txBody>
      </p:sp>
      <p:sp>
        <p:nvSpPr>
          <p:cNvPr id="72" name="Google Shape;72;p13"/>
          <p:cNvSpPr txBox="1">
            <a:spLocks noGrp="1"/>
          </p:cNvSpPr>
          <p:nvPr>
            <p:ph type="subTitle" idx="13"/>
          </p:nvPr>
        </p:nvSpPr>
        <p:spPr>
          <a:xfrm>
            <a:off x="5629238" y="1422625"/>
            <a:ext cx="22494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3" name="Google Shape;73;p13"/>
          <p:cNvSpPr txBox="1">
            <a:spLocks noGrp="1"/>
          </p:cNvSpPr>
          <p:nvPr>
            <p:ph type="subTitle" idx="14"/>
          </p:nvPr>
        </p:nvSpPr>
        <p:spPr>
          <a:xfrm>
            <a:off x="5633138" y="1851252"/>
            <a:ext cx="22455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4" name="Google Shape;74;p13"/>
          <p:cNvSpPr txBox="1">
            <a:spLocks noGrp="1"/>
          </p:cNvSpPr>
          <p:nvPr>
            <p:ph type="title" idx="15" hasCustomPrompt="1"/>
          </p:nvPr>
        </p:nvSpPr>
        <p:spPr>
          <a:xfrm>
            <a:off x="4642538" y="1422625"/>
            <a:ext cx="914400" cy="100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5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r>
              <a:t>xx%</a:t>
            </a:r>
          </a:p>
        </p:txBody>
      </p:sp>
      <p:sp>
        <p:nvSpPr>
          <p:cNvPr id="75" name="Google Shape;75;p13"/>
          <p:cNvSpPr txBox="1">
            <a:spLocks noGrp="1"/>
          </p:cNvSpPr>
          <p:nvPr>
            <p:ph type="subTitle" idx="16"/>
          </p:nvPr>
        </p:nvSpPr>
        <p:spPr>
          <a:xfrm>
            <a:off x="5629238" y="2514900"/>
            <a:ext cx="22494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6" name="Google Shape;76;p13"/>
          <p:cNvSpPr txBox="1">
            <a:spLocks noGrp="1"/>
          </p:cNvSpPr>
          <p:nvPr>
            <p:ph type="subTitle" idx="17"/>
          </p:nvPr>
        </p:nvSpPr>
        <p:spPr>
          <a:xfrm>
            <a:off x="5633138" y="2943527"/>
            <a:ext cx="22455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7" name="Google Shape;77;p13"/>
          <p:cNvSpPr txBox="1">
            <a:spLocks noGrp="1"/>
          </p:cNvSpPr>
          <p:nvPr>
            <p:ph type="title" idx="18" hasCustomPrompt="1"/>
          </p:nvPr>
        </p:nvSpPr>
        <p:spPr>
          <a:xfrm>
            <a:off x="4642538" y="2514900"/>
            <a:ext cx="914400" cy="100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5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r>
              <a:t>xx%</a:t>
            </a:r>
          </a:p>
        </p:txBody>
      </p:sp>
      <p:sp>
        <p:nvSpPr>
          <p:cNvPr id="78" name="Google Shape;78;p13"/>
          <p:cNvSpPr txBox="1">
            <a:spLocks noGrp="1"/>
          </p:cNvSpPr>
          <p:nvPr>
            <p:ph type="subTitle" idx="19"/>
          </p:nvPr>
        </p:nvSpPr>
        <p:spPr>
          <a:xfrm>
            <a:off x="5629238" y="3607175"/>
            <a:ext cx="22494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9" name="Google Shape;79;p13"/>
          <p:cNvSpPr txBox="1">
            <a:spLocks noGrp="1"/>
          </p:cNvSpPr>
          <p:nvPr>
            <p:ph type="subTitle" idx="20"/>
          </p:nvPr>
        </p:nvSpPr>
        <p:spPr>
          <a:xfrm>
            <a:off x="5633138" y="4035802"/>
            <a:ext cx="22455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80" name="Google Shape;80;p13"/>
          <p:cNvSpPr txBox="1">
            <a:spLocks noGrp="1"/>
          </p:cNvSpPr>
          <p:nvPr>
            <p:ph type="title" idx="21" hasCustomPrompt="1"/>
          </p:nvPr>
        </p:nvSpPr>
        <p:spPr>
          <a:xfrm>
            <a:off x="4642538" y="3607175"/>
            <a:ext cx="914400" cy="100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5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r>
              <a:t>xx%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 1">
  <p:cSld name="CUSTOM_11"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4"/>
          <p:cNvSpPr/>
          <p:nvPr/>
        </p:nvSpPr>
        <p:spPr>
          <a:xfrm flipH="1">
            <a:off x="8006717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3" name="Google Shape;83;p14"/>
          <p:cNvSpPr/>
          <p:nvPr/>
        </p:nvSpPr>
        <p:spPr>
          <a:xfrm rot="4759276" flipH="1">
            <a:off x="-723717" y="3578580"/>
            <a:ext cx="2132074" cy="1617683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4" name="Google Shape;84;p14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77175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Quote">
  <p:cSld name="CUSTOM_8"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5"/>
          <p:cNvSpPr txBox="1">
            <a:spLocks noGrp="1"/>
          </p:cNvSpPr>
          <p:nvPr>
            <p:ph type="subTitle" idx="1"/>
          </p:nvPr>
        </p:nvSpPr>
        <p:spPr>
          <a:xfrm flipH="1">
            <a:off x="713224" y="3567200"/>
            <a:ext cx="45426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87" name="Google Shape;87;p15"/>
          <p:cNvSpPr txBox="1">
            <a:spLocks noGrp="1"/>
          </p:cNvSpPr>
          <p:nvPr>
            <p:ph type="subTitle" idx="2"/>
          </p:nvPr>
        </p:nvSpPr>
        <p:spPr>
          <a:xfrm flipH="1">
            <a:off x="717475" y="1060913"/>
            <a:ext cx="4542600" cy="2449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3000"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grpSp>
        <p:nvGrpSpPr>
          <p:cNvPr id="88" name="Google Shape;88;p15"/>
          <p:cNvGrpSpPr/>
          <p:nvPr/>
        </p:nvGrpSpPr>
        <p:grpSpPr>
          <a:xfrm>
            <a:off x="-76200" y="-76204"/>
            <a:ext cx="10826417" cy="5295903"/>
            <a:chOff x="-76200" y="-76204"/>
            <a:chExt cx="10826417" cy="5295903"/>
          </a:xfrm>
        </p:grpSpPr>
        <p:sp>
          <p:nvSpPr>
            <p:cNvPr id="89" name="Google Shape;89;p15"/>
            <p:cNvSpPr/>
            <p:nvPr/>
          </p:nvSpPr>
          <p:spPr>
            <a:xfrm rot="10800000" flipH="1">
              <a:off x="8473450" y="4531291"/>
              <a:ext cx="2276767" cy="688408"/>
            </a:xfrm>
            <a:custGeom>
              <a:avLst/>
              <a:gdLst/>
              <a:ahLst/>
              <a:cxnLst/>
              <a:rect l="l" t="t" r="r" b="b"/>
              <a:pathLst>
                <a:path w="82216" h="24859" extrusionOk="0">
                  <a:moveTo>
                    <a:pt x="137" y="0"/>
                  </a:moveTo>
                  <a:cubicBezTo>
                    <a:pt x="0" y="3722"/>
                    <a:pt x="1215" y="7900"/>
                    <a:pt x="2583" y="10634"/>
                  </a:cubicBezTo>
                  <a:cubicBezTo>
                    <a:pt x="4360" y="14174"/>
                    <a:pt x="7307" y="17197"/>
                    <a:pt x="10983" y="18701"/>
                  </a:cubicBezTo>
                  <a:cubicBezTo>
                    <a:pt x="13141" y="19582"/>
                    <a:pt x="15480" y="19946"/>
                    <a:pt x="17804" y="20129"/>
                  </a:cubicBezTo>
                  <a:cubicBezTo>
                    <a:pt x="18809" y="20209"/>
                    <a:pt x="19823" y="20256"/>
                    <a:pt x="20837" y="20256"/>
                  </a:cubicBezTo>
                  <a:cubicBezTo>
                    <a:pt x="24054" y="20256"/>
                    <a:pt x="27267" y="19783"/>
                    <a:pt x="30155" y="18397"/>
                  </a:cubicBezTo>
                  <a:cubicBezTo>
                    <a:pt x="32950" y="17060"/>
                    <a:pt x="35290" y="14933"/>
                    <a:pt x="37781" y="13080"/>
                  </a:cubicBezTo>
                  <a:cubicBezTo>
                    <a:pt x="41776" y="10133"/>
                    <a:pt x="46455" y="7809"/>
                    <a:pt x="51423" y="7672"/>
                  </a:cubicBezTo>
                  <a:cubicBezTo>
                    <a:pt x="51572" y="7667"/>
                    <a:pt x="51721" y="7665"/>
                    <a:pt x="51871" y="7665"/>
                  </a:cubicBezTo>
                  <a:cubicBezTo>
                    <a:pt x="56702" y="7665"/>
                    <a:pt x="61698" y="10039"/>
                    <a:pt x="63849" y="14356"/>
                  </a:cubicBezTo>
                  <a:cubicBezTo>
                    <a:pt x="64928" y="16544"/>
                    <a:pt x="65247" y="19096"/>
                    <a:pt x="66629" y="21101"/>
                  </a:cubicBezTo>
                  <a:cubicBezTo>
                    <a:pt x="68401" y="23670"/>
                    <a:pt x="71607" y="24858"/>
                    <a:pt x="74762" y="24858"/>
                  </a:cubicBezTo>
                  <a:cubicBezTo>
                    <a:pt x="75394" y="24858"/>
                    <a:pt x="76024" y="24810"/>
                    <a:pt x="76641" y="24717"/>
                  </a:cubicBezTo>
                  <a:cubicBezTo>
                    <a:pt x="78585" y="24428"/>
                    <a:pt x="80438" y="23775"/>
                    <a:pt x="82216" y="22939"/>
                  </a:cubicBezTo>
                  <a:lnTo>
                    <a:pt x="82216" y="0"/>
                  </a:lnTo>
                  <a:close/>
                </a:path>
              </a:pathLst>
            </a:cu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" name="Google Shape;90;p15"/>
            <p:cNvSpPr/>
            <p:nvPr/>
          </p:nvSpPr>
          <p:spPr>
            <a:xfrm rot="-236">
              <a:off x="-76200" y="-76149"/>
              <a:ext cx="1601982" cy="1287551"/>
            </a:xfrm>
            <a:custGeom>
              <a:avLst/>
              <a:gdLst/>
              <a:ahLst/>
              <a:cxnLst/>
              <a:rect l="l" t="t" r="r" b="b"/>
              <a:pathLst>
                <a:path w="43920" h="24873" extrusionOk="0">
                  <a:moveTo>
                    <a:pt x="1" y="0"/>
                  </a:moveTo>
                  <a:lnTo>
                    <a:pt x="1" y="24656"/>
                  </a:lnTo>
                  <a:cubicBezTo>
                    <a:pt x="746" y="24801"/>
                    <a:pt x="1502" y="24873"/>
                    <a:pt x="2243" y="24873"/>
                  </a:cubicBezTo>
                  <a:cubicBezTo>
                    <a:pt x="3058" y="24873"/>
                    <a:pt x="3856" y="24785"/>
                    <a:pt x="4604" y="24610"/>
                  </a:cubicBezTo>
                  <a:cubicBezTo>
                    <a:pt x="7551" y="23927"/>
                    <a:pt x="10179" y="22210"/>
                    <a:pt x="12321" y="20053"/>
                  </a:cubicBezTo>
                  <a:cubicBezTo>
                    <a:pt x="13901" y="18473"/>
                    <a:pt x="15238" y="16650"/>
                    <a:pt x="17031" y="15298"/>
                  </a:cubicBezTo>
                  <a:cubicBezTo>
                    <a:pt x="18975" y="13855"/>
                    <a:pt x="21375" y="13065"/>
                    <a:pt x="23791" y="13065"/>
                  </a:cubicBezTo>
                  <a:cubicBezTo>
                    <a:pt x="26920" y="13065"/>
                    <a:pt x="29928" y="14341"/>
                    <a:pt x="33057" y="14432"/>
                  </a:cubicBezTo>
                  <a:cubicBezTo>
                    <a:pt x="33172" y="14436"/>
                    <a:pt x="33287" y="14438"/>
                    <a:pt x="33402" y="14438"/>
                  </a:cubicBezTo>
                  <a:cubicBezTo>
                    <a:pt x="37031" y="14438"/>
                    <a:pt x="40739" y="12584"/>
                    <a:pt x="42491" y="9404"/>
                  </a:cubicBezTo>
                  <a:cubicBezTo>
                    <a:pt x="43707" y="7171"/>
                    <a:pt x="43919" y="4543"/>
                    <a:pt x="43904" y="2006"/>
                  </a:cubicBezTo>
                  <a:cubicBezTo>
                    <a:pt x="43904" y="1337"/>
                    <a:pt x="43874" y="669"/>
                    <a:pt x="43828" y="0"/>
                  </a:cubicBezTo>
                  <a:close/>
                </a:path>
              </a:pathLst>
            </a:cu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 1">
  <p:cSld name="CUSTOM_12"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6"/>
          <p:cNvSpPr/>
          <p:nvPr/>
        </p:nvSpPr>
        <p:spPr>
          <a:xfrm>
            <a:off x="-749148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3" name="Google Shape;93;p16"/>
          <p:cNvSpPr/>
          <p:nvPr/>
        </p:nvSpPr>
        <p:spPr>
          <a:xfrm rot="-1531986" flipH="1">
            <a:off x="7583943" y="3946163"/>
            <a:ext cx="2132060" cy="1617672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4" name="Google Shape;94;p16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7717500" cy="461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95" name="Google Shape;95;p16"/>
          <p:cNvSpPr txBox="1">
            <a:spLocks noGrp="1"/>
          </p:cNvSpPr>
          <p:nvPr>
            <p:ph type="subTitle" idx="1"/>
          </p:nvPr>
        </p:nvSpPr>
        <p:spPr>
          <a:xfrm flipH="1">
            <a:off x="2488353" y="1413750"/>
            <a:ext cx="50529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96" name="Google Shape;96;p16"/>
          <p:cNvSpPr txBox="1">
            <a:spLocks noGrp="1"/>
          </p:cNvSpPr>
          <p:nvPr>
            <p:ph type="subTitle" idx="2"/>
          </p:nvPr>
        </p:nvSpPr>
        <p:spPr>
          <a:xfrm flipH="1">
            <a:off x="2496775" y="1842372"/>
            <a:ext cx="5044500" cy="816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●"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●"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●"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97" name="Google Shape;97;p16"/>
          <p:cNvSpPr txBox="1">
            <a:spLocks noGrp="1"/>
          </p:cNvSpPr>
          <p:nvPr>
            <p:ph type="subTitle" idx="3"/>
          </p:nvPr>
        </p:nvSpPr>
        <p:spPr>
          <a:xfrm flipH="1">
            <a:off x="2488353" y="2754000"/>
            <a:ext cx="50529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98" name="Google Shape;98;p16"/>
          <p:cNvSpPr txBox="1">
            <a:spLocks noGrp="1"/>
          </p:cNvSpPr>
          <p:nvPr>
            <p:ph type="subTitle" idx="4"/>
          </p:nvPr>
        </p:nvSpPr>
        <p:spPr>
          <a:xfrm flipH="1">
            <a:off x="2496775" y="3182627"/>
            <a:ext cx="5044500" cy="1425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●"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●"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●"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Numbers and text ">
  <p:cSld name="CUSTOM_4"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7"/>
          <p:cNvSpPr/>
          <p:nvPr/>
        </p:nvSpPr>
        <p:spPr>
          <a:xfrm flipH="1">
            <a:off x="8006717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1" name="Google Shape;101;p17"/>
          <p:cNvSpPr/>
          <p:nvPr/>
        </p:nvSpPr>
        <p:spPr>
          <a:xfrm rot="4759276" flipH="1">
            <a:off x="-723717" y="3578580"/>
            <a:ext cx="2132074" cy="1617683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2" name="Google Shape;102;p17"/>
          <p:cNvSpPr txBox="1">
            <a:spLocks noGrp="1"/>
          </p:cNvSpPr>
          <p:nvPr>
            <p:ph type="subTitle" idx="1"/>
          </p:nvPr>
        </p:nvSpPr>
        <p:spPr>
          <a:xfrm flipH="1">
            <a:off x="1351638" y="1661188"/>
            <a:ext cx="30630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03" name="Google Shape;103;p17"/>
          <p:cNvSpPr txBox="1">
            <a:spLocks noGrp="1"/>
          </p:cNvSpPr>
          <p:nvPr>
            <p:ph type="subTitle" idx="2"/>
          </p:nvPr>
        </p:nvSpPr>
        <p:spPr>
          <a:xfrm flipH="1">
            <a:off x="1354087" y="2030038"/>
            <a:ext cx="3057900" cy="38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04" name="Google Shape;104;p17"/>
          <p:cNvSpPr txBox="1">
            <a:spLocks noGrp="1"/>
          </p:cNvSpPr>
          <p:nvPr>
            <p:ph type="title" hasCustomPrompt="1"/>
          </p:nvPr>
        </p:nvSpPr>
        <p:spPr>
          <a:xfrm flipH="1">
            <a:off x="1351538" y="973890"/>
            <a:ext cx="3063000" cy="753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 sz="45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r>
              <a:t>xx%</a:t>
            </a:r>
          </a:p>
        </p:txBody>
      </p:sp>
      <p:sp>
        <p:nvSpPr>
          <p:cNvPr id="105" name="Google Shape;105;p17"/>
          <p:cNvSpPr txBox="1">
            <a:spLocks noGrp="1"/>
          </p:cNvSpPr>
          <p:nvPr>
            <p:ph type="subTitle" idx="3"/>
          </p:nvPr>
        </p:nvSpPr>
        <p:spPr>
          <a:xfrm flipH="1">
            <a:off x="4729463" y="1661188"/>
            <a:ext cx="30630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06" name="Google Shape;106;p17"/>
          <p:cNvSpPr txBox="1">
            <a:spLocks noGrp="1"/>
          </p:cNvSpPr>
          <p:nvPr>
            <p:ph type="subTitle" idx="4"/>
          </p:nvPr>
        </p:nvSpPr>
        <p:spPr>
          <a:xfrm flipH="1">
            <a:off x="4731913" y="2030038"/>
            <a:ext cx="3057900" cy="38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07" name="Google Shape;107;p17"/>
          <p:cNvSpPr txBox="1">
            <a:spLocks noGrp="1"/>
          </p:cNvSpPr>
          <p:nvPr>
            <p:ph type="title" idx="5" hasCustomPrompt="1"/>
          </p:nvPr>
        </p:nvSpPr>
        <p:spPr>
          <a:xfrm flipH="1">
            <a:off x="4729363" y="973890"/>
            <a:ext cx="3063000" cy="753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 sz="45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r>
              <a:t>xx%</a:t>
            </a:r>
          </a:p>
        </p:txBody>
      </p:sp>
      <p:sp>
        <p:nvSpPr>
          <p:cNvPr id="108" name="Google Shape;108;p17"/>
          <p:cNvSpPr txBox="1">
            <a:spLocks noGrp="1"/>
          </p:cNvSpPr>
          <p:nvPr>
            <p:ph type="subTitle" idx="6"/>
          </p:nvPr>
        </p:nvSpPr>
        <p:spPr>
          <a:xfrm flipH="1">
            <a:off x="1351638" y="3414963"/>
            <a:ext cx="30630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09" name="Google Shape;109;p17"/>
          <p:cNvSpPr txBox="1">
            <a:spLocks noGrp="1"/>
          </p:cNvSpPr>
          <p:nvPr>
            <p:ph type="subTitle" idx="7"/>
          </p:nvPr>
        </p:nvSpPr>
        <p:spPr>
          <a:xfrm flipH="1">
            <a:off x="1354087" y="3783813"/>
            <a:ext cx="3057900" cy="38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10" name="Google Shape;110;p17"/>
          <p:cNvSpPr txBox="1">
            <a:spLocks noGrp="1"/>
          </p:cNvSpPr>
          <p:nvPr>
            <p:ph type="title" idx="8" hasCustomPrompt="1"/>
          </p:nvPr>
        </p:nvSpPr>
        <p:spPr>
          <a:xfrm flipH="1">
            <a:off x="1351538" y="2727665"/>
            <a:ext cx="3063000" cy="753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 sz="45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r>
              <a:t>xx%</a:t>
            </a:r>
          </a:p>
        </p:txBody>
      </p:sp>
      <p:sp>
        <p:nvSpPr>
          <p:cNvPr id="111" name="Google Shape;111;p17"/>
          <p:cNvSpPr txBox="1">
            <a:spLocks noGrp="1"/>
          </p:cNvSpPr>
          <p:nvPr>
            <p:ph type="subTitle" idx="9"/>
          </p:nvPr>
        </p:nvSpPr>
        <p:spPr>
          <a:xfrm flipH="1">
            <a:off x="4729463" y="3414963"/>
            <a:ext cx="30630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12" name="Google Shape;112;p17"/>
          <p:cNvSpPr txBox="1">
            <a:spLocks noGrp="1"/>
          </p:cNvSpPr>
          <p:nvPr>
            <p:ph type="subTitle" idx="13"/>
          </p:nvPr>
        </p:nvSpPr>
        <p:spPr>
          <a:xfrm flipH="1">
            <a:off x="4731913" y="3783813"/>
            <a:ext cx="3057900" cy="38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13" name="Google Shape;113;p17"/>
          <p:cNvSpPr txBox="1">
            <a:spLocks noGrp="1"/>
          </p:cNvSpPr>
          <p:nvPr>
            <p:ph type="title" idx="14" hasCustomPrompt="1"/>
          </p:nvPr>
        </p:nvSpPr>
        <p:spPr>
          <a:xfrm flipH="1">
            <a:off x="4729363" y="2727665"/>
            <a:ext cx="3063000" cy="753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 sz="45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r>
              <a:t>xx%</a:t>
            </a: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hree columns">
  <p:cSld name="CUSTOM_2"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18"/>
          <p:cNvSpPr/>
          <p:nvPr/>
        </p:nvSpPr>
        <p:spPr>
          <a:xfrm>
            <a:off x="-749148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6" name="Google Shape;116;p18"/>
          <p:cNvSpPr/>
          <p:nvPr/>
        </p:nvSpPr>
        <p:spPr>
          <a:xfrm rot="-1531986" flipH="1">
            <a:off x="7583943" y="3946163"/>
            <a:ext cx="2132060" cy="1617672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7" name="Google Shape;117;p18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7717500" cy="689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118" name="Google Shape;118;p18"/>
          <p:cNvSpPr txBox="1">
            <a:spLocks noGrp="1"/>
          </p:cNvSpPr>
          <p:nvPr>
            <p:ph type="subTitle" idx="1"/>
          </p:nvPr>
        </p:nvSpPr>
        <p:spPr>
          <a:xfrm flipH="1">
            <a:off x="1002269" y="2346650"/>
            <a:ext cx="22494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19" name="Google Shape;119;p18"/>
          <p:cNvSpPr txBox="1">
            <a:spLocks noGrp="1"/>
          </p:cNvSpPr>
          <p:nvPr>
            <p:ph type="subTitle" idx="2"/>
          </p:nvPr>
        </p:nvSpPr>
        <p:spPr>
          <a:xfrm flipH="1">
            <a:off x="1004219" y="2775275"/>
            <a:ext cx="2245500" cy="1833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20" name="Google Shape;120;p18"/>
          <p:cNvSpPr txBox="1">
            <a:spLocks noGrp="1"/>
          </p:cNvSpPr>
          <p:nvPr>
            <p:ph type="subTitle" idx="3"/>
          </p:nvPr>
        </p:nvSpPr>
        <p:spPr>
          <a:xfrm flipH="1">
            <a:off x="3447294" y="2346650"/>
            <a:ext cx="22494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21" name="Google Shape;121;p18"/>
          <p:cNvSpPr txBox="1">
            <a:spLocks noGrp="1"/>
          </p:cNvSpPr>
          <p:nvPr>
            <p:ph type="subTitle" idx="4"/>
          </p:nvPr>
        </p:nvSpPr>
        <p:spPr>
          <a:xfrm flipH="1">
            <a:off x="3449244" y="2775275"/>
            <a:ext cx="2245500" cy="1833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22" name="Google Shape;122;p18"/>
          <p:cNvSpPr txBox="1">
            <a:spLocks noGrp="1"/>
          </p:cNvSpPr>
          <p:nvPr>
            <p:ph type="subTitle" idx="5"/>
          </p:nvPr>
        </p:nvSpPr>
        <p:spPr>
          <a:xfrm flipH="1">
            <a:off x="5892319" y="2346650"/>
            <a:ext cx="22494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23" name="Google Shape;123;p18"/>
          <p:cNvSpPr txBox="1">
            <a:spLocks noGrp="1"/>
          </p:cNvSpPr>
          <p:nvPr>
            <p:ph type="subTitle" idx="6"/>
          </p:nvPr>
        </p:nvSpPr>
        <p:spPr>
          <a:xfrm flipH="1">
            <a:off x="5894269" y="2775275"/>
            <a:ext cx="2245500" cy="1833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four columns">
  <p:cSld name="CUSTOM_1">
    <p:spTree>
      <p:nvGrpSpPr>
        <p:cNvPr id="1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19"/>
          <p:cNvSpPr/>
          <p:nvPr/>
        </p:nvSpPr>
        <p:spPr>
          <a:xfrm>
            <a:off x="-749148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6" name="Google Shape;126;p19"/>
          <p:cNvSpPr/>
          <p:nvPr/>
        </p:nvSpPr>
        <p:spPr>
          <a:xfrm rot="-1531986" flipH="1">
            <a:off x="7583943" y="3946163"/>
            <a:ext cx="2132060" cy="1617672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7" name="Google Shape;127;p19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7717500" cy="689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128" name="Google Shape;128;p19"/>
          <p:cNvSpPr txBox="1">
            <a:spLocks noGrp="1"/>
          </p:cNvSpPr>
          <p:nvPr>
            <p:ph type="subTitle" idx="1"/>
          </p:nvPr>
        </p:nvSpPr>
        <p:spPr>
          <a:xfrm flipH="1">
            <a:off x="1351638" y="1965988"/>
            <a:ext cx="30630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29" name="Google Shape;129;p19"/>
          <p:cNvSpPr txBox="1">
            <a:spLocks noGrp="1"/>
          </p:cNvSpPr>
          <p:nvPr>
            <p:ph type="subTitle" idx="2"/>
          </p:nvPr>
        </p:nvSpPr>
        <p:spPr>
          <a:xfrm flipH="1">
            <a:off x="1354087" y="2334838"/>
            <a:ext cx="3057900" cy="38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30" name="Google Shape;130;p19"/>
          <p:cNvSpPr txBox="1">
            <a:spLocks noGrp="1"/>
          </p:cNvSpPr>
          <p:nvPr>
            <p:ph type="subTitle" idx="3"/>
          </p:nvPr>
        </p:nvSpPr>
        <p:spPr>
          <a:xfrm flipH="1">
            <a:off x="4729463" y="1965988"/>
            <a:ext cx="30630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31" name="Google Shape;131;p19"/>
          <p:cNvSpPr txBox="1">
            <a:spLocks noGrp="1"/>
          </p:cNvSpPr>
          <p:nvPr>
            <p:ph type="subTitle" idx="4"/>
          </p:nvPr>
        </p:nvSpPr>
        <p:spPr>
          <a:xfrm flipH="1">
            <a:off x="4731913" y="2334838"/>
            <a:ext cx="3057900" cy="38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32" name="Google Shape;132;p19"/>
          <p:cNvSpPr txBox="1">
            <a:spLocks noGrp="1"/>
          </p:cNvSpPr>
          <p:nvPr>
            <p:ph type="subTitle" idx="5"/>
          </p:nvPr>
        </p:nvSpPr>
        <p:spPr>
          <a:xfrm flipH="1">
            <a:off x="1351638" y="3414963"/>
            <a:ext cx="30630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33" name="Google Shape;133;p19"/>
          <p:cNvSpPr txBox="1">
            <a:spLocks noGrp="1"/>
          </p:cNvSpPr>
          <p:nvPr>
            <p:ph type="subTitle" idx="6"/>
          </p:nvPr>
        </p:nvSpPr>
        <p:spPr>
          <a:xfrm flipH="1">
            <a:off x="1354087" y="3783813"/>
            <a:ext cx="3057900" cy="38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34" name="Google Shape;134;p19"/>
          <p:cNvSpPr txBox="1">
            <a:spLocks noGrp="1"/>
          </p:cNvSpPr>
          <p:nvPr>
            <p:ph type="subTitle" idx="7"/>
          </p:nvPr>
        </p:nvSpPr>
        <p:spPr>
          <a:xfrm flipH="1">
            <a:off x="4729463" y="3414963"/>
            <a:ext cx="30630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35" name="Google Shape;135;p19"/>
          <p:cNvSpPr txBox="1">
            <a:spLocks noGrp="1"/>
          </p:cNvSpPr>
          <p:nvPr>
            <p:ph type="subTitle" idx="8"/>
          </p:nvPr>
        </p:nvSpPr>
        <p:spPr>
          <a:xfrm flipH="1">
            <a:off x="4731913" y="3783813"/>
            <a:ext cx="3057900" cy="385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six columns">
  <p:cSld name="CUSTOM_5"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p20"/>
          <p:cNvSpPr/>
          <p:nvPr/>
        </p:nvSpPr>
        <p:spPr>
          <a:xfrm>
            <a:off x="-749148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8" name="Google Shape;138;p20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7717500" cy="689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139" name="Google Shape;139;p20"/>
          <p:cNvSpPr txBox="1">
            <a:spLocks noGrp="1"/>
          </p:cNvSpPr>
          <p:nvPr>
            <p:ph type="subTitle" idx="1"/>
          </p:nvPr>
        </p:nvSpPr>
        <p:spPr>
          <a:xfrm flipH="1">
            <a:off x="951746" y="1966000"/>
            <a:ext cx="21915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40" name="Google Shape;140;p20"/>
          <p:cNvSpPr txBox="1">
            <a:spLocks noGrp="1"/>
          </p:cNvSpPr>
          <p:nvPr>
            <p:ph type="subTitle" idx="2"/>
          </p:nvPr>
        </p:nvSpPr>
        <p:spPr>
          <a:xfrm flipH="1">
            <a:off x="953450" y="2334850"/>
            <a:ext cx="2187900" cy="61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41" name="Google Shape;141;p20"/>
          <p:cNvSpPr txBox="1">
            <a:spLocks noGrp="1"/>
          </p:cNvSpPr>
          <p:nvPr>
            <p:ph type="subTitle" idx="3"/>
          </p:nvPr>
        </p:nvSpPr>
        <p:spPr>
          <a:xfrm flipH="1">
            <a:off x="951746" y="3414975"/>
            <a:ext cx="21915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42" name="Google Shape;142;p20"/>
          <p:cNvSpPr txBox="1">
            <a:spLocks noGrp="1"/>
          </p:cNvSpPr>
          <p:nvPr>
            <p:ph type="subTitle" idx="4"/>
          </p:nvPr>
        </p:nvSpPr>
        <p:spPr>
          <a:xfrm flipH="1">
            <a:off x="953450" y="3783825"/>
            <a:ext cx="2187900" cy="61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43" name="Google Shape;143;p20"/>
          <p:cNvSpPr/>
          <p:nvPr/>
        </p:nvSpPr>
        <p:spPr>
          <a:xfrm rot="-1531986" flipH="1">
            <a:off x="7583943" y="3946163"/>
            <a:ext cx="2132060" cy="1617672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4" name="Google Shape;144;p20"/>
          <p:cNvSpPr txBox="1">
            <a:spLocks noGrp="1"/>
          </p:cNvSpPr>
          <p:nvPr>
            <p:ph type="subTitle" idx="5"/>
          </p:nvPr>
        </p:nvSpPr>
        <p:spPr>
          <a:xfrm flipH="1">
            <a:off x="3476246" y="1966000"/>
            <a:ext cx="21915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45" name="Google Shape;145;p20"/>
          <p:cNvSpPr txBox="1">
            <a:spLocks noGrp="1"/>
          </p:cNvSpPr>
          <p:nvPr>
            <p:ph type="subTitle" idx="6"/>
          </p:nvPr>
        </p:nvSpPr>
        <p:spPr>
          <a:xfrm flipH="1">
            <a:off x="3477950" y="2334850"/>
            <a:ext cx="2187900" cy="61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46" name="Google Shape;146;p20"/>
          <p:cNvSpPr txBox="1">
            <a:spLocks noGrp="1"/>
          </p:cNvSpPr>
          <p:nvPr>
            <p:ph type="subTitle" idx="7"/>
          </p:nvPr>
        </p:nvSpPr>
        <p:spPr>
          <a:xfrm flipH="1">
            <a:off x="3476246" y="3414975"/>
            <a:ext cx="21915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47" name="Google Shape;147;p20"/>
          <p:cNvSpPr txBox="1">
            <a:spLocks noGrp="1"/>
          </p:cNvSpPr>
          <p:nvPr>
            <p:ph type="subTitle" idx="8"/>
          </p:nvPr>
        </p:nvSpPr>
        <p:spPr>
          <a:xfrm flipH="1">
            <a:off x="3477950" y="3783825"/>
            <a:ext cx="2187900" cy="61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48" name="Google Shape;148;p20"/>
          <p:cNvSpPr txBox="1">
            <a:spLocks noGrp="1"/>
          </p:cNvSpPr>
          <p:nvPr>
            <p:ph type="subTitle" idx="9"/>
          </p:nvPr>
        </p:nvSpPr>
        <p:spPr>
          <a:xfrm flipH="1">
            <a:off x="6000746" y="1966000"/>
            <a:ext cx="21915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49" name="Google Shape;149;p20"/>
          <p:cNvSpPr txBox="1">
            <a:spLocks noGrp="1"/>
          </p:cNvSpPr>
          <p:nvPr>
            <p:ph type="subTitle" idx="13"/>
          </p:nvPr>
        </p:nvSpPr>
        <p:spPr>
          <a:xfrm flipH="1">
            <a:off x="6002450" y="2334850"/>
            <a:ext cx="2187900" cy="61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50" name="Google Shape;150;p20"/>
          <p:cNvSpPr txBox="1">
            <a:spLocks noGrp="1"/>
          </p:cNvSpPr>
          <p:nvPr>
            <p:ph type="subTitle" idx="14"/>
          </p:nvPr>
        </p:nvSpPr>
        <p:spPr>
          <a:xfrm flipH="1">
            <a:off x="6000746" y="3414975"/>
            <a:ext cx="2191500" cy="45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151" name="Google Shape;151;p20"/>
          <p:cNvSpPr txBox="1">
            <a:spLocks noGrp="1"/>
          </p:cNvSpPr>
          <p:nvPr>
            <p:ph type="subTitle" idx="15"/>
          </p:nvPr>
        </p:nvSpPr>
        <p:spPr>
          <a:xfrm flipH="1">
            <a:off x="6002450" y="3783825"/>
            <a:ext cx="2187900" cy="61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3"/>
          <p:cNvSpPr txBox="1">
            <a:spLocks noGrp="1"/>
          </p:cNvSpPr>
          <p:nvPr>
            <p:ph type="title"/>
          </p:nvPr>
        </p:nvSpPr>
        <p:spPr>
          <a:xfrm>
            <a:off x="1640000" y="2554200"/>
            <a:ext cx="5864100" cy="84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50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6" name="Google Shape;16;p3"/>
          <p:cNvSpPr txBox="1">
            <a:spLocks noGrp="1"/>
          </p:cNvSpPr>
          <p:nvPr>
            <p:ph type="title" idx="2" hasCustomPrompt="1"/>
          </p:nvPr>
        </p:nvSpPr>
        <p:spPr>
          <a:xfrm>
            <a:off x="3588775" y="1149000"/>
            <a:ext cx="1966200" cy="1223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0000"/>
              <a:buNone/>
              <a:defRPr sz="600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0000"/>
              <a:buNone/>
              <a:defRPr sz="10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0000"/>
              <a:buNone/>
              <a:defRPr sz="10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0000"/>
              <a:buNone/>
              <a:defRPr sz="10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0000"/>
              <a:buNone/>
              <a:defRPr sz="10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0000"/>
              <a:buNone/>
              <a:defRPr sz="10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0000"/>
              <a:buNone/>
              <a:defRPr sz="10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0000"/>
              <a:buNone/>
              <a:defRPr sz="10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0000"/>
              <a:buNone/>
              <a:defRPr sz="10000"/>
            </a:lvl9pPr>
          </a:lstStyle>
          <a:p>
            <a:r>
              <a:t>xx%</a:t>
            </a:r>
          </a:p>
        </p:txBody>
      </p:sp>
      <p:sp>
        <p:nvSpPr>
          <p:cNvPr id="17" name="Google Shape;17;p3"/>
          <p:cNvSpPr txBox="1">
            <a:spLocks noGrp="1"/>
          </p:cNvSpPr>
          <p:nvPr>
            <p:ph type="subTitle" idx="1"/>
          </p:nvPr>
        </p:nvSpPr>
        <p:spPr>
          <a:xfrm>
            <a:off x="2144550" y="3396000"/>
            <a:ext cx="4854600" cy="598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hanks">
  <p:cSld name="CUSTOM_7"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" name="Google Shape;153;p21"/>
          <p:cNvGrpSpPr/>
          <p:nvPr/>
        </p:nvGrpSpPr>
        <p:grpSpPr>
          <a:xfrm>
            <a:off x="-76248" y="-76200"/>
            <a:ext cx="9296449" cy="5295900"/>
            <a:chOff x="-76248" y="-76200"/>
            <a:chExt cx="9296449" cy="5295900"/>
          </a:xfrm>
        </p:grpSpPr>
        <p:sp>
          <p:nvSpPr>
            <p:cNvPr id="154" name="Google Shape;154;p21"/>
            <p:cNvSpPr/>
            <p:nvPr/>
          </p:nvSpPr>
          <p:spPr>
            <a:xfrm flipH="1">
              <a:off x="7378415" y="-76200"/>
              <a:ext cx="1841785" cy="1480317"/>
            </a:xfrm>
            <a:custGeom>
              <a:avLst/>
              <a:gdLst/>
              <a:ahLst/>
              <a:cxnLst/>
              <a:rect l="l" t="t" r="r" b="b"/>
              <a:pathLst>
                <a:path w="43920" h="24873" extrusionOk="0">
                  <a:moveTo>
                    <a:pt x="1" y="0"/>
                  </a:moveTo>
                  <a:lnTo>
                    <a:pt x="1" y="24656"/>
                  </a:lnTo>
                  <a:cubicBezTo>
                    <a:pt x="746" y="24801"/>
                    <a:pt x="1502" y="24873"/>
                    <a:pt x="2243" y="24873"/>
                  </a:cubicBezTo>
                  <a:cubicBezTo>
                    <a:pt x="3058" y="24873"/>
                    <a:pt x="3856" y="24785"/>
                    <a:pt x="4604" y="24610"/>
                  </a:cubicBezTo>
                  <a:cubicBezTo>
                    <a:pt x="7551" y="23927"/>
                    <a:pt x="10179" y="22210"/>
                    <a:pt x="12321" y="20053"/>
                  </a:cubicBezTo>
                  <a:cubicBezTo>
                    <a:pt x="13901" y="18473"/>
                    <a:pt x="15238" y="16650"/>
                    <a:pt x="17031" y="15298"/>
                  </a:cubicBezTo>
                  <a:cubicBezTo>
                    <a:pt x="18975" y="13855"/>
                    <a:pt x="21375" y="13065"/>
                    <a:pt x="23791" y="13065"/>
                  </a:cubicBezTo>
                  <a:cubicBezTo>
                    <a:pt x="26920" y="13065"/>
                    <a:pt x="29928" y="14341"/>
                    <a:pt x="33057" y="14432"/>
                  </a:cubicBezTo>
                  <a:cubicBezTo>
                    <a:pt x="33172" y="14436"/>
                    <a:pt x="33287" y="14438"/>
                    <a:pt x="33402" y="14438"/>
                  </a:cubicBezTo>
                  <a:cubicBezTo>
                    <a:pt x="37031" y="14438"/>
                    <a:pt x="40739" y="12584"/>
                    <a:pt x="42491" y="9404"/>
                  </a:cubicBezTo>
                  <a:cubicBezTo>
                    <a:pt x="43707" y="7171"/>
                    <a:pt x="43919" y="4543"/>
                    <a:pt x="43904" y="2006"/>
                  </a:cubicBezTo>
                  <a:cubicBezTo>
                    <a:pt x="43904" y="1337"/>
                    <a:pt x="43874" y="669"/>
                    <a:pt x="43828" y="0"/>
                  </a:cubicBezTo>
                  <a:close/>
                </a:path>
              </a:pathLst>
            </a:cu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5" name="Google Shape;155;p21"/>
            <p:cNvSpPr/>
            <p:nvPr/>
          </p:nvSpPr>
          <p:spPr>
            <a:xfrm rot="10800000">
              <a:off x="-76248" y="4624327"/>
              <a:ext cx="1969073" cy="595373"/>
            </a:xfrm>
            <a:custGeom>
              <a:avLst/>
              <a:gdLst/>
              <a:ahLst/>
              <a:cxnLst/>
              <a:rect l="l" t="t" r="r" b="b"/>
              <a:pathLst>
                <a:path w="82216" h="24859" extrusionOk="0">
                  <a:moveTo>
                    <a:pt x="137" y="0"/>
                  </a:moveTo>
                  <a:cubicBezTo>
                    <a:pt x="0" y="3722"/>
                    <a:pt x="1215" y="7900"/>
                    <a:pt x="2583" y="10634"/>
                  </a:cubicBezTo>
                  <a:cubicBezTo>
                    <a:pt x="4360" y="14174"/>
                    <a:pt x="7307" y="17197"/>
                    <a:pt x="10983" y="18701"/>
                  </a:cubicBezTo>
                  <a:cubicBezTo>
                    <a:pt x="13141" y="19582"/>
                    <a:pt x="15480" y="19946"/>
                    <a:pt x="17804" y="20129"/>
                  </a:cubicBezTo>
                  <a:cubicBezTo>
                    <a:pt x="18809" y="20209"/>
                    <a:pt x="19823" y="20256"/>
                    <a:pt x="20837" y="20256"/>
                  </a:cubicBezTo>
                  <a:cubicBezTo>
                    <a:pt x="24054" y="20256"/>
                    <a:pt x="27267" y="19783"/>
                    <a:pt x="30155" y="18397"/>
                  </a:cubicBezTo>
                  <a:cubicBezTo>
                    <a:pt x="32950" y="17060"/>
                    <a:pt x="35290" y="14933"/>
                    <a:pt x="37781" y="13080"/>
                  </a:cubicBezTo>
                  <a:cubicBezTo>
                    <a:pt x="41776" y="10133"/>
                    <a:pt x="46455" y="7809"/>
                    <a:pt x="51423" y="7672"/>
                  </a:cubicBezTo>
                  <a:cubicBezTo>
                    <a:pt x="51572" y="7667"/>
                    <a:pt x="51721" y="7665"/>
                    <a:pt x="51871" y="7665"/>
                  </a:cubicBezTo>
                  <a:cubicBezTo>
                    <a:pt x="56702" y="7665"/>
                    <a:pt x="61698" y="10039"/>
                    <a:pt x="63849" y="14356"/>
                  </a:cubicBezTo>
                  <a:cubicBezTo>
                    <a:pt x="64928" y="16544"/>
                    <a:pt x="65247" y="19096"/>
                    <a:pt x="66629" y="21101"/>
                  </a:cubicBezTo>
                  <a:cubicBezTo>
                    <a:pt x="68401" y="23670"/>
                    <a:pt x="71607" y="24858"/>
                    <a:pt x="74762" y="24858"/>
                  </a:cubicBezTo>
                  <a:cubicBezTo>
                    <a:pt x="75394" y="24858"/>
                    <a:pt x="76024" y="24810"/>
                    <a:pt x="76641" y="24717"/>
                  </a:cubicBezTo>
                  <a:cubicBezTo>
                    <a:pt x="78585" y="24428"/>
                    <a:pt x="80438" y="23775"/>
                    <a:pt x="82216" y="22939"/>
                  </a:cubicBezTo>
                  <a:lnTo>
                    <a:pt x="82216" y="0"/>
                  </a:lnTo>
                  <a:close/>
                </a:path>
              </a:pathLst>
            </a:cu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56" name="Google Shape;156;p21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3858900" cy="864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6000" b="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9pPr>
          </a:lstStyle>
          <a:p>
            <a:endParaRPr/>
          </a:p>
        </p:txBody>
      </p:sp>
      <p:sp>
        <p:nvSpPr>
          <p:cNvPr id="157" name="Google Shape;157;p21"/>
          <p:cNvSpPr txBox="1">
            <a:spLocks noGrp="1"/>
          </p:cNvSpPr>
          <p:nvPr>
            <p:ph type="subTitle" idx="1"/>
          </p:nvPr>
        </p:nvSpPr>
        <p:spPr>
          <a:xfrm>
            <a:off x="713225" y="1399282"/>
            <a:ext cx="3858900" cy="1114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600"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  <p:sp>
        <p:nvSpPr>
          <p:cNvPr id="158" name="Google Shape;158;p21"/>
          <p:cNvSpPr txBox="1"/>
          <p:nvPr/>
        </p:nvSpPr>
        <p:spPr>
          <a:xfrm>
            <a:off x="713225" y="3567125"/>
            <a:ext cx="4058400" cy="68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30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rPr>
              <a:t>CREDITS: This presentation template was created by </a:t>
            </a:r>
            <a:r>
              <a:rPr lang="en" sz="1200" b="1" u="sng"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Slidesgo</a:t>
            </a:r>
            <a:r>
              <a:rPr lang="en" sz="1200"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rPr>
              <a:t>, and includes icons by </a:t>
            </a:r>
            <a:r>
              <a:rPr lang="en" sz="1200" b="1" u="sng"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Flaticon</a:t>
            </a:r>
            <a:r>
              <a:rPr lang="en" sz="1200"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rPr>
              <a:t>, illustrations by </a:t>
            </a:r>
            <a:r>
              <a:rPr lang="en" sz="1200" b="1" u="sng">
                <a:solidFill>
                  <a:schemeClr val="hlink"/>
                </a:solidFill>
                <a:latin typeface="Albert Sans"/>
                <a:ea typeface="Albert Sans"/>
                <a:cs typeface="Albert Sans"/>
                <a:sym typeface="Albert Sans"/>
                <a:hlinkClick r:id="rId4"/>
              </a:rPr>
              <a:t>Storyset</a:t>
            </a:r>
            <a:r>
              <a:rPr lang="en" sz="1200"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rPr>
              <a:t> and infographics &amp; images by </a:t>
            </a:r>
            <a:r>
              <a:rPr lang="en" sz="1200" b="1" u="sng"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Freepik</a:t>
            </a:r>
            <a:endParaRPr sz="1200" b="1" u="sng">
              <a:solidFill>
                <a:schemeClr val="dk1"/>
              </a:solidFill>
              <a:latin typeface="Albert Sans"/>
              <a:ea typeface="Albert Sans"/>
              <a:cs typeface="Albert Sans"/>
              <a:sym typeface="Albert Sans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CUSTOM_10">
    <p:spTree>
      <p:nvGrpSpPr>
        <p:cNvPr id="1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22"/>
          <p:cNvSpPr/>
          <p:nvPr/>
        </p:nvSpPr>
        <p:spPr>
          <a:xfrm rot="124013" flipH="1">
            <a:off x="5716132" y="-544115"/>
            <a:ext cx="3595434" cy="2889757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1" name="Google Shape;161;p22"/>
          <p:cNvSpPr/>
          <p:nvPr/>
        </p:nvSpPr>
        <p:spPr>
          <a:xfrm rot="-10675987" flipH="1">
            <a:off x="-94118" y="2780110"/>
            <a:ext cx="3595434" cy="2889757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10_1">
    <p:spTree>
      <p:nvGrpSpPr>
        <p:cNvPr id="1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23"/>
          <p:cNvSpPr/>
          <p:nvPr/>
        </p:nvSpPr>
        <p:spPr>
          <a:xfrm>
            <a:off x="-749148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4" name="Google Shape;164;p23"/>
          <p:cNvSpPr/>
          <p:nvPr/>
        </p:nvSpPr>
        <p:spPr>
          <a:xfrm rot="-1531986" flipH="1">
            <a:off x="7583943" y="3946163"/>
            <a:ext cx="2132060" cy="1617672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>
  <p:cSld name="CUSTOM">
    <p:spTree>
      <p:nvGrpSpPr>
        <p:cNvPr id="1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26"/>
          <p:cNvSpPr txBox="1">
            <a:spLocks noGrp="1"/>
          </p:cNvSpPr>
          <p:nvPr>
            <p:ph type="title"/>
          </p:nvPr>
        </p:nvSpPr>
        <p:spPr>
          <a:xfrm>
            <a:off x="716775" y="510900"/>
            <a:ext cx="7710600" cy="482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>
                <a:solidFill>
                  <a:schemeClr val="lt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>
            <a:off x="-749148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" name="Google Shape;20;p4"/>
          <p:cNvSpPr/>
          <p:nvPr/>
        </p:nvSpPr>
        <p:spPr>
          <a:xfrm rot="-1531986" flipH="1">
            <a:off x="7583943" y="3946163"/>
            <a:ext cx="2132060" cy="1617672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" name="Google Shape;21;p4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7717500" cy="689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body" idx="1"/>
          </p:nvPr>
        </p:nvSpPr>
        <p:spPr>
          <a:xfrm>
            <a:off x="952650" y="1397000"/>
            <a:ext cx="7239000" cy="3206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●"/>
              <a:defRPr sz="12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■"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/>
          <p:nvPr/>
        </p:nvSpPr>
        <p:spPr>
          <a:xfrm flipH="1">
            <a:off x="8006717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" name="Google Shape;25;p5"/>
          <p:cNvSpPr/>
          <p:nvPr/>
        </p:nvSpPr>
        <p:spPr>
          <a:xfrm rot="4759276" flipH="1">
            <a:off x="-723717" y="3578580"/>
            <a:ext cx="2132074" cy="1617683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77175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subTitle" idx="1"/>
          </p:nvPr>
        </p:nvSpPr>
        <p:spPr>
          <a:xfrm flipH="1">
            <a:off x="1533067" y="2346650"/>
            <a:ext cx="27297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subTitle" idx="2"/>
          </p:nvPr>
        </p:nvSpPr>
        <p:spPr>
          <a:xfrm flipH="1">
            <a:off x="1537583" y="2775275"/>
            <a:ext cx="2725200" cy="1833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●"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●"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●"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29" name="Google Shape;29;p5"/>
          <p:cNvSpPr txBox="1">
            <a:spLocks noGrp="1"/>
          </p:cNvSpPr>
          <p:nvPr>
            <p:ph type="subTitle" idx="3"/>
          </p:nvPr>
        </p:nvSpPr>
        <p:spPr>
          <a:xfrm flipH="1">
            <a:off x="4881209" y="2346650"/>
            <a:ext cx="2729700" cy="51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2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5"/>
          <p:cNvSpPr txBox="1">
            <a:spLocks noGrp="1"/>
          </p:cNvSpPr>
          <p:nvPr>
            <p:ph type="subTitle" idx="4"/>
          </p:nvPr>
        </p:nvSpPr>
        <p:spPr>
          <a:xfrm flipH="1">
            <a:off x="4885724" y="2775275"/>
            <a:ext cx="2725200" cy="1833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naheim"/>
              <a:buChar char="●"/>
              <a:defRPr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●"/>
              <a:defRPr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●"/>
              <a:defRPr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○"/>
              <a:defRPr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191919"/>
              </a:buClr>
              <a:buSzPts val="1400"/>
              <a:buFont typeface="Arial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"/>
          <p:cNvSpPr/>
          <p:nvPr/>
        </p:nvSpPr>
        <p:spPr>
          <a:xfrm>
            <a:off x="-749148" y="-200324"/>
            <a:ext cx="1887133" cy="1234136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" name="Google Shape;33;p6"/>
          <p:cNvSpPr/>
          <p:nvPr/>
        </p:nvSpPr>
        <p:spPr>
          <a:xfrm rot="-1531986" flipH="1">
            <a:off x="7583943" y="3946163"/>
            <a:ext cx="2132060" cy="1617672"/>
          </a:xfrm>
          <a:custGeom>
            <a:avLst/>
            <a:gdLst/>
            <a:ahLst/>
            <a:cxnLst/>
            <a:rect l="l" t="t" r="r" b="b"/>
            <a:pathLst>
              <a:path w="32678" h="24794" extrusionOk="0">
                <a:moveTo>
                  <a:pt x="2908" y="1"/>
                </a:moveTo>
                <a:cubicBezTo>
                  <a:pt x="2891" y="1"/>
                  <a:pt x="2874" y="1"/>
                  <a:pt x="2857" y="1"/>
                </a:cubicBezTo>
                <a:cubicBezTo>
                  <a:pt x="2067" y="1"/>
                  <a:pt x="1004" y="153"/>
                  <a:pt x="1" y="472"/>
                </a:cubicBezTo>
                <a:lnTo>
                  <a:pt x="1" y="24794"/>
                </a:lnTo>
                <a:lnTo>
                  <a:pt x="32207" y="24794"/>
                </a:lnTo>
                <a:cubicBezTo>
                  <a:pt x="32419" y="23715"/>
                  <a:pt x="32541" y="22636"/>
                  <a:pt x="32602" y="21543"/>
                </a:cubicBezTo>
                <a:cubicBezTo>
                  <a:pt x="32678" y="20206"/>
                  <a:pt x="32617" y="18838"/>
                  <a:pt x="32222" y="17562"/>
                </a:cubicBezTo>
                <a:cubicBezTo>
                  <a:pt x="31599" y="15496"/>
                  <a:pt x="30095" y="13749"/>
                  <a:pt x="28227" y="12656"/>
                </a:cubicBezTo>
                <a:cubicBezTo>
                  <a:pt x="26517" y="11669"/>
                  <a:pt x="24527" y="11216"/>
                  <a:pt x="22549" y="11216"/>
                </a:cubicBezTo>
                <a:cubicBezTo>
                  <a:pt x="22365" y="11216"/>
                  <a:pt x="22181" y="11220"/>
                  <a:pt x="21998" y="11228"/>
                </a:cubicBezTo>
                <a:cubicBezTo>
                  <a:pt x="19841" y="11334"/>
                  <a:pt x="17745" y="11957"/>
                  <a:pt x="15587" y="12033"/>
                </a:cubicBezTo>
                <a:cubicBezTo>
                  <a:pt x="15468" y="12037"/>
                  <a:pt x="15348" y="12039"/>
                  <a:pt x="15228" y="12039"/>
                </a:cubicBezTo>
                <a:cubicBezTo>
                  <a:pt x="13185" y="12039"/>
                  <a:pt x="11007" y="11418"/>
                  <a:pt x="9845" y="9754"/>
                </a:cubicBezTo>
                <a:cubicBezTo>
                  <a:pt x="8341" y="7612"/>
                  <a:pt x="8994" y="4498"/>
                  <a:pt x="7566" y="2310"/>
                </a:cubicBezTo>
                <a:cubicBezTo>
                  <a:pt x="6573" y="805"/>
                  <a:pt x="4715" y="1"/>
                  <a:pt x="2908" y="1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6"/>
          <p:cNvSpPr txBox="1">
            <a:spLocks noGrp="1"/>
          </p:cNvSpPr>
          <p:nvPr>
            <p:ph type="ctrTitle"/>
          </p:nvPr>
        </p:nvSpPr>
        <p:spPr>
          <a:xfrm>
            <a:off x="713225" y="539500"/>
            <a:ext cx="7717500" cy="461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7"/>
          <p:cNvSpPr/>
          <p:nvPr/>
        </p:nvSpPr>
        <p:spPr>
          <a:xfrm rot="268677">
            <a:off x="6019366" y="-483990"/>
            <a:ext cx="5357310" cy="1930104"/>
          </a:xfrm>
          <a:custGeom>
            <a:avLst/>
            <a:gdLst/>
            <a:ahLst/>
            <a:cxnLst/>
            <a:rect l="l" t="t" r="r" b="b"/>
            <a:pathLst>
              <a:path w="82216" h="24859" extrusionOk="0">
                <a:moveTo>
                  <a:pt x="137" y="0"/>
                </a:moveTo>
                <a:cubicBezTo>
                  <a:pt x="0" y="3722"/>
                  <a:pt x="1215" y="7900"/>
                  <a:pt x="2583" y="10634"/>
                </a:cubicBezTo>
                <a:cubicBezTo>
                  <a:pt x="4360" y="14174"/>
                  <a:pt x="7307" y="17197"/>
                  <a:pt x="10983" y="18701"/>
                </a:cubicBezTo>
                <a:cubicBezTo>
                  <a:pt x="13141" y="19582"/>
                  <a:pt x="15480" y="19946"/>
                  <a:pt x="17804" y="20129"/>
                </a:cubicBezTo>
                <a:cubicBezTo>
                  <a:pt x="18809" y="20209"/>
                  <a:pt x="19823" y="20256"/>
                  <a:pt x="20837" y="20256"/>
                </a:cubicBezTo>
                <a:cubicBezTo>
                  <a:pt x="24054" y="20256"/>
                  <a:pt x="27267" y="19783"/>
                  <a:pt x="30155" y="18397"/>
                </a:cubicBezTo>
                <a:cubicBezTo>
                  <a:pt x="32950" y="17060"/>
                  <a:pt x="35290" y="14933"/>
                  <a:pt x="37781" y="13080"/>
                </a:cubicBezTo>
                <a:cubicBezTo>
                  <a:pt x="41776" y="10133"/>
                  <a:pt x="46455" y="7809"/>
                  <a:pt x="51423" y="7672"/>
                </a:cubicBezTo>
                <a:cubicBezTo>
                  <a:pt x="51572" y="7667"/>
                  <a:pt x="51721" y="7665"/>
                  <a:pt x="51871" y="7665"/>
                </a:cubicBezTo>
                <a:cubicBezTo>
                  <a:pt x="56702" y="7665"/>
                  <a:pt x="61698" y="10039"/>
                  <a:pt x="63849" y="14356"/>
                </a:cubicBezTo>
                <a:cubicBezTo>
                  <a:pt x="64928" y="16544"/>
                  <a:pt x="65247" y="19096"/>
                  <a:pt x="66629" y="21101"/>
                </a:cubicBezTo>
                <a:cubicBezTo>
                  <a:pt x="68401" y="23670"/>
                  <a:pt x="71607" y="24858"/>
                  <a:pt x="74762" y="24858"/>
                </a:cubicBezTo>
                <a:cubicBezTo>
                  <a:pt x="75394" y="24858"/>
                  <a:pt x="76024" y="24810"/>
                  <a:pt x="76641" y="24717"/>
                </a:cubicBezTo>
                <a:cubicBezTo>
                  <a:pt x="78585" y="24428"/>
                  <a:pt x="80438" y="23775"/>
                  <a:pt x="82216" y="22939"/>
                </a:cubicBezTo>
                <a:lnTo>
                  <a:pt x="82216" y="0"/>
                </a:ln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7"/>
          <p:cNvSpPr/>
          <p:nvPr/>
        </p:nvSpPr>
        <p:spPr>
          <a:xfrm rot="10675990">
            <a:off x="8377765" y="2086370"/>
            <a:ext cx="3982182" cy="3200623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8" name="Google Shape;38;p7"/>
          <p:cNvSpPr txBox="1">
            <a:spLocks noGrp="1"/>
          </p:cNvSpPr>
          <p:nvPr>
            <p:ph type="ctrTitle"/>
          </p:nvPr>
        </p:nvSpPr>
        <p:spPr>
          <a:xfrm>
            <a:off x="713225" y="1116875"/>
            <a:ext cx="3310200" cy="14631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9pPr>
          </a:lstStyle>
          <a:p>
            <a:endParaRPr/>
          </a:p>
        </p:txBody>
      </p:sp>
      <p:sp>
        <p:nvSpPr>
          <p:cNvPr id="39" name="Google Shape;39;p7"/>
          <p:cNvSpPr txBox="1">
            <a:spLocks noGrp="1"/>
          </p:cNvSpPr>
          <p:nvPr>
            <p:ph type="subTitle" idx="1"/>
          </p:nvPr>
        </p:nvSpPr>
        <p:spPr>
          <a:xfrm>
            <a:off x="713225" y="2597725"/>
            <a:ext cx="3000300" cy="1428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>
                <a:solidFill>
                  <a:schemeClr val="dk1"/>
                </a:solidFill>
              </a:defRPr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8"/>
          <p:cNvSpPr/>
          <p:nvPr/>
        </p:nvSpPr>
        <p:spPr>
          <a:xfrm rot="268677">
            <a:off x="6447203" y="-320527"/>
            <a:ext cx="5357310" cy="1930104"/>
          </a:xfrm>
          <a:custGeom>
            <a:avLst/>
            <a:gdLst/>
            <a:ahLst/>
            <a:cxnLst/>
            <a:rect l="l" t="t" r="r" b="b"/>
            <a:pathLst>
              <a:path w="82216" h="24859" extrusionOk="0">
                <a:moveTo>
                  <a:pt x="137" y="0"/>
                </a:moveTo>
                <a:cubicBezTo>
                  <a:pt x="0" y="3722"/>
                  <a:pt x="1215" y="7900"/>
                  <a:pt x="2583" y="10634"/>
                </a:cubicBezTo>
                <a:cubicBezTo>
                  <a:pt x="4360" y="14174"/>
                  <a:pt x="7307" y="17197"/>
                  <a:pt x="10983" y="18701"/>
                </a:cubicBezTo>
                <a:cubicBezTo>
                  <a:pt x="13141" y="19582"/>
                  <a:pt x="15480" y="19946"/>
                  <a:pt x="17804" y="20129"/>
                </a:cubicBezTo>
                <a:cubicBezTo>
                  <a:pt x="18809" y="20209"/>
                  <a:pt x="19823" y="20256"/>
                  <a:pt x="20837" y="20256"/>
                </a:cubicBezTo>
                <a:cubicBezTo>
                  <a:pt x="24054" y="20256"/>
                  <a:pt x="27267" y="19783"/>
                  <a:pt x="30155" y="18397"/>
                </a:cubicBezTo>
                <a:cubicBezTo>
                  <a:pt x="32950" y="17060"/>
                  <a:pt x="35290" y="14933"/>
                  <a:pt x="37781" y="13080"/>
                </a:cubicBezTo>
                <a:cubicBezTo>
                  <a:pt x="41776" y="10133"/>
                  <a:pt x="46455" y="7809"/>
                  <a:pt x="51423" y="7672"/>
                </a:cubicBezTo>
                <a:cubicBezTo>
                  <a:pt x="51572" y="7667"/>
                  <a:pt x="51721" y="7665"/>
                  <a:pt x="51871" y="7665"/>
                </a:cubicBezTo>
                <a:cubicBezTo>
                  <a:pt x="56702" y="7665"/>
                  <a:pt x="61698" y="10039"/>
                  <a:pt x="63849" y="14356"/>
                </a:cubicBezTo>
                <a:cubicBezTo>
                  <a:pt x="64928" y="16544"/>
                  <a:pt x="65247" y="19096"/>
                  <a:pt x="66629" y="21101"/>
                </a:cubicBezTo>
                <a:cubicBezTo>
                  <a:pt x="68401" y="23670"/>
                  <a:pt x="71607" y="24858"/>
                  <a:pt x="74762" y="24858"/>
                </a:cubicBezTo>
                <a:cubicBezTo>
                  <a:pt x="75394" y="24858"/>
                  <a:pt x="76024" y="24810"/>
                  <a:pt x="76641" y="24717"/>
                </a:cubicBezTo>
                <a:cubicBezTo>
                  <a:pt x="78585" y="24428"/>
                  <a:pt x="80438" y="23775"/>
                  <a:pt x="82216" y="22939"/>
                </a:cubicBezTo>
                <a:lnTo>
                  <a:pt x="82216" y="0"/>
                </a:ln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2" name="Google Shape;42;p8"/>
          <p:cNvSpPr/>
          <p:nvPr/>
        </p:nvSpPr>
        <p:spPr>
          <a:xfrm rot="10675990">
            <a:off x="5634640" y="4010420"/>
            <a:ext cx="3982182" cy="3200623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3" name="Google Shape;43;p8"/>
          <p:cNvSpPr txBox="1">
            <a:spLocks noGrp="1"/>
          </p:cNvSpPr>
          <p:nvPr>
            <p:ph type="ctrTitle"/>
          </p:nvPr>
        </p:nvSpPr>
        <p:spPr>
          <a:xfrm>
            <a:off x="713225" y="1780650"/>
            <a:ext cx="2968200" cy="15822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5500" b="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9"/>
          <p:cNvSpPr/>
          <p:nvPr/>
        </p:nvSpPr>
        <p:spPr>
          <a:xfrm rot="268677">
            <a:off x="6762316" y="-120690"/>
            <a:ext cx="5357310" cy="1930104"/>
          </a:xfrm>
          <a:custGeom>
            <a:avLst/>
            <a:gdLst/>
            <a:ahLst/>
            <a:cxnLst/>
            <a:rect l="l" t="t" r="r" b="b"/>
            <a:pathLst>
              <a:path w="82216" h="24859" extrusionOk="0">
                <a:moveTo>
                  <a:pt x="137" y="0"/>
                </a:moveTo>
                <a:cubicBezTo>
                  <a:pt x="0" y="3722"/>
                  <a:pt x="1215" y="7900"/>
                  <a:pt x="2583" y="10634"/>
                </a:cubicBezTo>
                <a:cubicBezTo>
                  <a:pt x="4360" y="14174"/>
                  <a:pt x="7307" y="17197"/>
                  <a:pt x="10983" y="18701"/>
                </a:cubicBezTo>
                <a:cubicBezTo>
                  <a:pt x="13141" y="19582"/>
                  <a:pt x="15480" y="19946"/>
                  <a:pt x="17804" y="20129"/>
                </a:cubicBezTo>
                <a:cubicBezTo>
                  <a:pt x="18809" y="20209"/>
                  <a:pt x="19823" y="20256"/>
                  <a:pt x="20837" y="20256"/>
                </a:cubicBezTo>
                <a:cubicBezTo>
                  <a:pt x="24054" y="20256"/>
                  <a:pt x="27267" y="19783"/>
                  <a:pt x="30155" y="18397"/>
                </a:cubicBezTo>
                <a:cubicBezTo>
                  <a:pt x="32950" y="17060"/>
                  <a:pt x="35290" y="14933"/>
                  <a:pt x="37781" y="13080"/>
                </a:cubicBezTo>
                <a:cubicBezTo>
                  <a:pt x="41776" y="10133"/>
                  <a:pt x="46455" y="7809"/>
                  <a:pt x="51423" y="7672"/>
                </a:cubicBezTo>
                <a:cubicBezTo>
                  <a:pt x="51572" y="7667"/>
                  <a:pt x="51721" y="7665"/>
                  <a:pt x="51871" y="7665"/>
                </a:cubicBezTo>
                <a:cubicBezTo>
                  <a:pt x="56702" y="7665"/>
                  <a:pt x="61698" y="10039"/>
                  <a:pt x="63849" y="14356"/>
                </a:cubicBezTo>
                <a:cubicBezTo>
                  <a:pt x="64928" y="16544"/>
                  <a:pt x="65247" y="19096"/>
                  <a:pt x="66629" y="21101"/>
                </a:cubicBezTo>
                <a:cubicBezTo>
                  <a:pt x="68401" y="23670"/>
                  <a:pt x="71607" y="24858"/>
                  <a:pt x="74762" y="24858"/>
                </a:cubicBezTo>
                <a:cubicBezTo>
                  <a:pt x="75394" y="24858"/>
                  <a:pt x="76024" y="24810"/>
                  <a:pt x="76641" y="24717"/>
                </a:cubicBezTo>
                <a:cubicBezTo>
                  <a:pt x="78585" y="24428"/>
                  <a:pt x="80438" y="23775"/>
                  <a:pt x="82216" y="22939"/>
                </a:cubicBezTo>
                <a:lnTo>
                  <a:pt x="82216" y="0"/>
                </a:ln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6" name="Google Shape;46;p9"/>
          <p:cNvSpPr/>
          <p:nvPr/>
        </p:nvSpPr>
        <p:spPr>
          <a:xfrm rot="10675990">
            <a:off x="6282265" y="2086370"/>
            <a:ext cx="3982182" cy="3200623"/>
          </a:xfrm>
          <a:custGeom>
            <a:avLst/>
            <a:gdLst/>
            <a:ahLst/>
            <a:cxnLst/>
            <a:rect l="l" t="t" r="r" b="b"/>
            <a:pathLst>
              <a:path w="43920" h="24873" extrusionOk="0">
                <a:moveTo>
                  <a:pt x="1" y="0"/>
                </a:moveTo>
                <a:lnTo>
                  <a:pt x="1" y="24656"/>
                </a:lnTo>
                <a:cubicBezTo>
                  <a:pt x="746" y="24801"/>
                  <a:pt x="1502" y="24873"/>
                  <a:pt x="2243" y="24873"/>
                </a:cubicBezTo>
                <a:cubicBezTo>
                  <a:pt x="3058" y="24873"/>
                  <a:pt x="3856" y="24785"/>
                  <a:pt x="4604" y="24610"/>
                </a:cubicBezTo>
                <a:cubicBezTo>
                  <a:pt x="7551" y="23927"/>
                  <a:pt x="10179" y="22210"/>
                  <a:pt x="12321" y="20053"/>
                </a:cubicBezTo>
                <a:cubicBezTo>
                  <a:pt x="13901" y="18473"/>
                  <a:pt x="15238" y="16650"/>
                  <a:pt x="17031" y="15298"/>
                </a:cubicBezTo>
                <a:cubicBezTo>
                  <a:pt x="18975" y="13855"/>
                  <a:pt x="21375" y="13065"/>
                  <a:pt x="23791" y="13065"/>
                </a:cubicBezTo>
                <a:cubicBezTo>
                  <a:pt x="26920" y="13065"/>
                  <a:pt x="29928" y="14341"/>
                  <a:pt x="33057" y="14432"/>
                </a:cubicBezTo>
                <a:cubicBezTo>
                  <a:pt x="33172" y="14436"/>
                  <a:pt x="33287" y="14438"/>
                  <a:pt x="33402" y="14438"/>
                </a:cubicBezTo>
                <a:cubicBezTo>
                  <a:pt x="37031" y="14438"/>
                  <a:pt x="40739" y="12584"/>
                  <a:pt x="42491" y="9404"/>
                </a:cubicBezTo>
                <a:cubicBezTo>
                  <a:pt x="43707" y="7171"/>
                  <a:pt x="43919" y="4543"/>
                  <a:pt x="43904" y="2006"/>
                </a:cubicBezTo>
                <a:cubicBezTo>
                  <a:pt x="43904" y="1337"/>
                  <a:pt x="43874" y="669"/>
                  <a:pt x="43828" y="0"/>
                </a:cubicBezTo>
                <a:close/>
              </a:path>
            </a:pathLst>
          </a:custGeom>
          <a:noFill/>
          <a:ln w="9525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7" name="Google Shape;47;p9"/>
          <p:cNvSpPr txBox="1">
            <a:spLocks noGrp="1"/>
          </p:cNvSpPr>
          <p:nvPr>
            <p:ph type="body" idx="1"/>
          </p:nvPr>
        </p:nvSpPr>
        <p:spPr>
          <a:xfrm>
            <a:off x="713225" y="1638925"/>
            <a:ext cx="3852000" cy="2556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</a:defRPr>
            </a:lvl1pPr>
            <a:lvl2pPr marL="914400" lvl="1" indent="-279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"/>
              <a:buFont typeface="Open Sans"/>
              <a:buChar char="○"/>
              <a:defRPr>
                <a:solidFill>
                  <a:schemeClr val="dk1"/>
                </a:solidFill>
              </a:defRPr>
            </a:lvl2pPr>
            <a:lvl3pPr marL="1371600" lvl="2" indent="-279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"/>
              <a:buFont typeface="Open Sans"/>
              <a:buChar char="■"/>
              <a:defRPr>
                <a:solidFill>
                  <a:schemeClr val="dk1"/>
                </a:solidFill>
              </a:defRPr>
            </a:lvl3pPr>
            <a:lvl4pPr marL="1828800" lvl="3" indent="-279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"/>
              <a:buFont typeface="Open Sans"/>
              <a:buChar char="●"/>
              <a:defRPr>
                <a:solidFill>
                  <a:schemeClr val="dk1"/>
                </a:solidFill>
              </a:defRPr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○"/>
              <a:defRPr>
                <a:solidFill>
                  <a:schemeClr val="dk1"/>
                </a:solidFill>
              </a:defRPr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■"/>
              <a:defRPr>
                <a:solidFill>
                  <a:schemeClr val="dk1"/>
                </a:solidFill>
              </a:defRPr>
            </a:lvl6pPr>
            <a:lvl7pPr marL="3200400" lvl="6" indent="-27305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700"/>
              <a:buFont typeface="Open Sans"/>
              <a:buChar char="●"/>
              <a:defRPr>
                <a:solidFill>
                  <a:schemeClr val="dk1"/>
                </a:solidFill>
              </a:defRPr>
            </a:lvl7pPr>
            <a:lvl8pPr marL="3657600" lvl="7" indent="-27305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700"/>
              <a:buFont typeface="Open Sans"/>
              <a:buChar char="○"/>
              <a:defRPr>
                <a:solidFill>
                  <a:schemeClr val="dk1"/>
                </a:solidFill>
              </a:defRPr>
            </a:lvl8pPr>
            <a:lvl9pPr marL="4114800" lvl="8" indent="-2667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"/>
              <a:buFont typeface="Open Sans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48" name="Google Shape;48;p9"/>
          <p:cNvSpPr>
            <a:spLocks noGrp="1"/>
          </p:cNvSpPr>
          <p:nvPr>
            <p:ph type="pic" idx="2"/>
          </p:nvPr>
        </p:nvSpPr>
        <p:spPr>
          <a:xfrm>
            <a:off x="5418704" y="811298"/>
            <a:ext cx="2865000" cy="3516600"/>
          </a:xfrm>
          <a:prstGeom prst="roundRect">
            <a:avLst>
              <a:gd name="adj" fmla="val 16667"/>
            </a:avLst>
          </a:prstGeom>
          <a:noFill/>
          <a:ln w="952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  <a:effectLst>
            <a:outerShdw dist="133350" dir="3000000" algn="bl" rotWithShape="0">
              <a:schemeClr val="accent3"/>
            </a:outerShdw>
          </a:effectLst>
        </p:spPr>
      </p:sp>
      <p:sp>
        <p:nvSpPr>
          <p:cNvPr id="49" name="Google Shape;49;p9"/>
          <p:cNvSpPr txBox="1">
            <a:spLocks noGrp="1"/>
          </p:cNvSpPr>
          <p:nvPr>
            <p:ph type="ctrTitle"/>
          </p:nvPr>
        </p:nvSpPr>
        <p:spPr>
          <a:xfrm>
            <a:off x="713225" y="947675"/>
            <a:ext cx="3852000" cy="6720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bg>
      <p:bgPr>
        <a:noFill/>
        <a:effectLst/>
      </p:bgPr>
    </p:bg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0"/>
          <p:cNvSpPr txBox="1">
            <a:spLocks noGrp="1"/>
          </p:cNvSpPr>
          <p:nvPr>
            <p:ph type="body" idx="1"/>
          </p:nvPr>
        </p:nvSpPr>
        <p:spPr>
          <a:xfrm>
            <a:off x="720000" y="4003475"/>
            <a:ext cx="7704000" cy="6051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286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000"/>
              <a:buNone/>
              <a:defRPr sz="3000">
                <a:solidFill>
                  <a:schemeClr val="lt1"/>
                </a:solidFill>
                <a:latin typeface="Bebas Neue"/>
                <a:ea typeface="Bebas Neue"/>
                <a:cs typeface="Bebas Neue"/>
                <a:sym typeface="Bebas Neue"/>
              </a:defRPr>
            </a:lvl1pPr>
          </a:lstStyle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accent5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445025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ayon"/>
              <a:buNone/>
              <a:defRPr sz="35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ayon"/>
              <a:buNone/>
              <a:defRPr sz="35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ayon"/>
              <a:buNone/>
              <a:defRPr sz="35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ayon"/>
              <a:buNone/>
              <a:defRPr sz="35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ayon"/>
              <a:buNone/>
              <a:defRPr sz="35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ayon"/>
              <a:buNone/>
              <a:defRPr sz="35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ayon"/>
              <a:buNone/>
              <a:defRPr sz="35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ayon"/>
              <a:buNone/>
              <a:defRPr sz="35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Bayon"/>
              <a:buNone/>
              <a:defRPr sz="3500">
                <a:solidFill>
                  <a:schemeClr val="dk1"/>
                </a:solidFill>
                <a:latin typeface="Bayon"/>
                <a:ea typeface="Bayon"/>
                <a:cs typeface="Bayon"/>
                <a:sym typeface="Bayon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713225" y="1152475"/>
            <a:ext cx="77175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lbert Sans"/>
              <a:buChar char="●"/>
              <a:defRPr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lbert Sans"/>
              <a:buChar char="○"/>
              <a:defRPr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lbert Sans"/>
              <a:buChar char="■"/>
              <a:defRPr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lbert Sans"/>
              <a:buChar char="●"/>
              <a:defRPr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lbert Sans"/>
              <a:buChar char="○"/>
              <a:defRPr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lbert Sans"/>
              <a:buChar char="■"/>
              <a:defRPr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lbert Sans"/>
              <a:buChar char="●"/>
              <a:defRPr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lbert Sans"/>
              <a:buChar char="○"/>
              <a:defRPr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lbert Sans"/>
              <a:buChar char="■"/>
              <a:defRPr>
                <a:solidFill>
                  <a:schemeClr val="dk1"/>
                </a:solidFill>
                <a:latin typeface="Albert Sans"/>
                <a:ea typeface="Albert Sans"/>
                <a:cs typeface="Albert Sans"/>
                <a:sym typeface="Albert San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  <p:sldLayoutId id="2147483665" r:id="rId18"/>
    <p:sldLayoutId id="2147483666" r:id="rId19"/>
    <p:sldLayoutId id="2147483667" r:id="rId20"/>
    <p:sldLayoutId id="2147483668" r:id="rId21"/>
    <p:sldLayoutId id="2147483669" r:id="rId2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p2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None/>
              <a:defRPr sz="2400">
                <a:solidFill>
                  <a:srgbClr val="FFFFFF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None/>
              <a:defRPr sz="2400">
                <a:solidFill>
                  <a:srgbClr val="FFFFFF"/>
                </a:solidFill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None/>
              <a:defRPr sz="2400">
                <a:solidFill>
                  <a:srgbClr val="FFFFFF"/>
                </a:solidFill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None/>
              <a:defRPr sz="2400">
                <a:solidFill>
                  <a:srgbClr val="FFFFFF"/>
                </a:solidFill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None/>
              <a:defRPr sz="2400">
                <a:solidFill>
                  <a:srgbClr val="FFFFFF"/>
                </a:solidFill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None/>
              <a:defRPr sz="2400">
                <a:solidFill>
                  <a:srgbClr val="FFFFFF"/>
                </a:solidFill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None/>
              <a:defRPr sz="2400">
                <a:solidFill>
                  <a:srgbClr val="FFFFFF"/>
                </a:solidFill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None/>
              <a:defRPr sz="2400">
                <a:solidFill>
                  <a:srgbClr val="FFFFFF"/>
                </a:solidFill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None/>
              <a:defRPr sz="2400">
                <a:solidFill>
                  <a:srgbClr val="FFFFFF"/>
                </a:solidFill>
              </a:defRPr>
            </a:lvl9pPr>
          </a:lstStyle>
          <a:p>
            <a:endParaRPr/>
          </a:p>
        </p:txBody>
      </p:sp>
      <p:sp>
        <p:nvSpPr>
          <p:cNvPr id="167" name="Google Shape;167;p2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70" r:id="rId1"/>
    <p:sldLayoutId id="2147483671" r:id="rId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22AB9C-1356-3EFD-7156-51EB7C1A6BB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Exit ticket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A9C3735-1F0A-9D13-68B2-F8091FC804F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368300" indent="-228600">
              <a:buAutoNum type="arabicPeriod"/>
            </a:pPr>
            <a:r>
              <a:rPr lang="en-US"/>
              <a:t>What is the occupation you selected? </a:t>
            </a:r>
            <a:endParaRPr lang="en-US" dirty="0"/>
          </a:p>
          <a:p>
            <a:pPr marL="850900" lvl="1" indent="-342900">
              <a:lnSpc>
                <a:spcPct val="114999"/>
              </a:lnSpc>
              <a:buFont typeface="Wingdings"/>
              <a:buChar char="v"/>
            </a:pPr>
            <a:r>
              <a:rPr lang="en-US"/>
              <a:t>What is your annual salary?</a:t>
            </a:r>
            <a:endParaRPr lang="en-US" dirty="0"/>
          </a:p>
          <a:p>
            <a:pPr marL="850900" lvl="1" indent="-342900">
              <a:lnSpc>
                <a:spcPct val="114999"/>
              </a:lnSpc>
              <a:buFont typeface="Wingdings"/>
              <a:buChar char="v"/>
            </a:pPr>
            <a:r>
              <a:rPr lang="en-US"/>
              <a:t>What is your budget?</a:t>
            </a:r>
            <a:endParaRPr lang="en-US" dirty="0"/>
          </a:p>
          <a:p>
            <a:pPr marL="850900" lvl="1" indent="-342900">
              <a:lnSpc>
                <a:spcPct val="114999"/>
              </a:lnSpc>
              <a:buFont typeface="Wingdings"/>
              <a:buChar char="v"/>
            </a:pPr>
            <a:r>
              <a:rPr lang="en-US" dirty="0"/>
              <a:t>Is there a difference between the annual salary and your budget?</a:t>
            </a:r>
          </a:p>
          <a:p>
            <a:pPr marL="1250950" lvl="2" indent="-285750">
              <a:lnSpc>
                <a:spcPct val="114999"/>
              </a:lnSpc>
              <a:buFont typeface="Wingdings"/>
              <a:buChar char="Ø"/>
            </a:pPr>
            <a:r>
              <a:rPr lang="en-US"/>
              <a:t>If yes, how much? </a:t>
            </a:r>
            <a:endParaRPr lang="en-US" dirty="0"/>
          </a:p>
          <a:p>
            <a:pPr marL="368300" indent="-228600">
              <a:buAutoNum type="arabicPeriod"/>
            </a:pPr>
            <a:endParaRPr lang="en-US"/>
          </a:p>
          <a:p>
            <a:pPr marL="368300" indent="-228600">
              <a:buAutoNum type="arabicPeriod"/>
            </a:pPr>
            <a:endParaRPr lang="en-US"/>
          </a:p>
          <a:p>
            <a:pPr marL="368300" indent="-228600">
              <a:buAutoNum type="arabicPeriod"/>
            </a:pPr>
            <a:r>
              <a:rPr lang="en-US"/>
              <a:t>What are 2 duties that are required in the occupation you selected?</a:t>
            </a:r>
            <a:endParaRPr lang="en-US" dirty="0"/>
          </a:p>
          <a:p>
            <a:pPr marL="825500" lvl="1">
              <a:lnSpc>
                <a:spcPct val="114999"/>
              </a:lnSpc>
              <a:buAutoNum type="arabicPeriod"/>
            </a:pPr>
            <a:r>
              <a:rPr lang="en-US"/>
              <a:t>___________________    2. _________________________</a:t>
            </a:r>
            <a:endParaRPr lang="en-US" dirty="0"/>
          </a:p>
          <a:p>
            <a:pPr marL="368300" indent="-228600">
              <a:buAutoNum type="arabicPeriod"/>
            </a:pPr>
            <a:endParaRPr lang="en-US"/>
          </a:p>
          <a:p>
            <a:pPr marL="368300" indent="-228600">
              <a:buAutoNum type="arabicPeriod"/>
            </a:pPr>
            <a:endParaRPr lang="en-US"/>
          </a:p>
          <a:p>
            <a:pPr marL="368300" indent="-228600">
              <a:buAutoNum type="arabicPeriod"/>
            </a:pPr>
            <a:endParaRPr lang="en-US"/>
          </a:p>
          <a:p>
            <a:pPr marL="368300" indent="-228600">
              <a:buAutoNum type="arabicPeriod"/>
            </a:pPr>
            <a:r>
              <a:rPr lang="en-US"/>
              <a:t>What is one (1) question you have about your future occupation?</a:t>
            </a:r>
          </a:p>
          <a:p>
            <a:pPr marL="139700" indent="0">
              <a:buNone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0815851"/>
      </p:ext>
    </p:extLst>
  </p:cSld>
  <p:clrMapOvr>
    <a:masterClrMapping/>
  </p:clrMapOvr>
</p:sld>
</file>

<file path=ppt/theme/theme1.xml><?xml version="1.0" encoding="utf-8"?>
<a:theme xmlns:a="http://schemas.openxmlformats.org/drawingml/2006/main" name="Head of Personnel Department Job Description by Slidesgo">
  <a:themeElements>
    <a:clrScheme name="Simple Light">
      <a:dk1>
        <a:srgbClr val="14192E"/>
      </a:dk1>
      <a:lt1>
        <a:srgbClr val="495777"/>
      </a:lt1>
      <a:dk2>
        <a:srgbClr val="7F8DA0"/>
      </a:dk2>
      <a:lt2>
        <a:srgbClr val="E52036"/>
      </a:lt2>
      <a:accent1>
        <a:srgbClr val="EB7B93"/>
      </a:accent1>
      <a:accent2>
        <a:srgbClr val="FCE5ED"/>
      </a:accent2>
      <a:accent3>
        <a:srgbClr val="8BA3C5"/>
      </a:accent3>
      <a:accent4>
        <a:srgbClr val="B2C5DB"/>
      </a:accent4>
      <a:accent5>
        <a:srgbClr val="EDF7FF"/>
      </a:accent5>
      <a:accent6>
        <a:srgbClr val="FFFFFF"/>
      </a:accent6>
      <a:hlink>
        <a:srgbClr val="14192E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E2A47"/>
      </a:dk1>
      <a:lt1>
        <a:srgbClr val="FFFFFF"/>
      </a:lt1>
      <a:dk2>
        <a:srgbClr val="869FB2"/>
      </a:dk2>
      <a:lt2>
        <a:srgbClr val="FFFFFF"/>
      </a:lt2>
      <a:accent1>
        <a:srgbClr val="FFFFFF"/>
      </a:accent1>
      <a:accent2>
        <a:srgbClr val="FFFFFF"/>
      </a:accent2>
      <a:accent3>
        <a:srgbClr val="FFFFFF"/>
      </a:accent3>
      <a:accent4>
        <a:srgbClr val="FFFFFF"/>
      </a:accent4>
      <a:accent5>
        <a:srgbClr val="FFFFFF"/>
      </a:accent5>
      <a:accent6>
        <a:srgbClr val="FFFFFF"/>
      </a:accent6>
      <a:hlink>
        <a:srgbClr val="869FB2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b108b31e-acdd-45f1-997a-68a0556f30f4">
      <Terms xmlns="http://schemas.microsoft.com/office/infopath/2007/PartnerControls"/>
    </lcf76f155ced4ddcb4097134ff3c332f>
    <Region xmlns="b108b31e-acdd-45f1-997a-68a0556f30f4" xsi:nil="true"/>
    <One_x002d_LineSummary xmlns="b108b31e-acdd-45f1-997a-68a0556f30f4" xsi:nil="true"/>
    <ResourceTopic xmlns="b108b31e-acdd-45f1-997a-68a0556f30f4" xsi:nil="true"/>
    <ResourceType xmlns="b108b31e-acdd-45f1-997a-68a0556f30f4" xsi:nil="true"/>
    <Audience xmlns="b108b31e-acdd-45f1-997a-68a0556f30f4" xsi:nil="true"/>
    <TaxCatchAll xmlns="3108dbb9-caae-4c0d-9133-6a25b88eb72e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C5A40462222DF4B844ED570B26466BE" ma:contentTypeVersion="21" ma:contentTypeDescription="Create a new document." ma:contentTypeScope="" ma:versionID="f5a4d84c0e44cfda3e3daaddfb025dcc">
  <xsd:schema xmlns:xsd="http://www.w3.org/2001/XMLSchema" xmlns:xs="http://www.w3.org/2001/XMLSchema" xmlns:p="http://schemas.microsoft.com/office/2006/metadata/properties" xmlns:ns2="b108b31e-acdd-45f1-997a-68a0556f30f4" xmlns:ns3="3108dbb9-caae-4c0d-9133-6a25b88eb72e" targetNamespace="http://schemas.microsoft.com/office/2006/metadata/properties" ma:root="true" ma:fieldsID="d982d9c33878ac012e530f2d2e614025" ns2:_="" ns3:_="">
    <xsd:import namespace="b108b31e-acdd-45f1-997a-68a0556f30f4"/>
    <xsd:import namespace="3108dbb9-caae-4c0d-9133-6a25b88eb72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SearchProperties" minOccurs="0"/>
                <xsd:element ref="ns2:ResourceType" minOccurs="0"/>
                <xsd:element ref="ns2:ResourceTopic" minOccurs="0"/>
                <xsd:element ref="ns2:Audience" minOccurs="0"/>
                <xsd:element ref="ns2:Region" minOccurs="0"/>
                <xsd:element ref="ns2:One_x002d_LineSummary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108b31e-acdd-45f1-997a-68a0556f30f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1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Image Tags" ma:readOnly="false" ma:fieldId="{5cf76f15-5ced-4ddc-b409-7134ff3c332f}" ma:taxonomyMulti="true" ma:sspId="d39e25b7-0a97-41c9-a156-d5f30623568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9" nillable="true" ma:displayName="Location" ma:indexed="true" ma:internalName="MediaServiceLocation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ResourceType" ma:index="23" nillable="true" ma:displayName="Resource Type" ma:format="Dropdown" ma:internalName="ResourceType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Lesson Plan"/>
                    <xsd:enumeration value="Presentation"/>
                    <xsd:enumeration value="Worksheet"/>
                    <xsd:enumeration value="Project"/>
                  </xsd:restriction>
                </xsd:simpleType>
              </xsd:element>
            </xsd:sequence>
          </xsd:extension>
        </xsd:complexContent>
      </xsd:complexType>
    </xsd:element>
    <xsd:element name="ResourceTopic" ma:index="24" nillable="true" ma:displayName="Resource Topic" ma:format="Dropdown" ma:internalName="ResourceTopic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Career Development/Awareness"/>
                    <xsd:enumeration value="Integrated Learning"/>
                    <xsd:enumeration value="Universal Foundational Skills"/>
                    <xsd:enumeration value="Career Specific"/>
                  </xsd:restriction>
                </xsd:simpleType>
              </xsd:element>
            </xsd:sequence>
          </xsd:extension>
        </xsd:complexContent>
      </xsd:complexType>
    </xsd:element>
    <xsd:element name="Audience" ma:index="25" nillable="true" ma:displayName="Audience" ma:format="Dropdown" ma:internalName="Audience">
      <xsd:simpleType>
        <xsd:restriction base="dms:Choice">
          <xsd:enumeration value="Middle School"/>
          <xsd:enumeration value="High School"/>
          <xsd:enumeration value="Both"/>
          <xsd:enumeration value="Adults (staff, board)"/>
        </xsd:restriction>
      </xsd:simpleType>
    </xsd:element>
    <xsd:element name="Region" ma:index="26" nillable="true" ma:displayName="Region" ma:format="Dropdown" ma:internalName="Region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Not Region Specific"/>
                    <xsd:enumeration value="Capital"/>
                    <xsd:enumeration value="Central"/>
                    <xsd:enumeration value="Finger Lakes"/>
                    <xsd:enumeration value="Hudson Valley"/>
                    <xsd:enumeration value="Long Island"/>
                    <xsd:enumeration value="Mohawk Valley"/>
                    <xsd:enumeration value="North Country"/>
                    <xsd:enumeration value="New York City"/>
                    <xsd:enumeration value="Southern Tier"/>
                    <xsd:enumeration value="Western Region"/>
                  </xsd:restriction>
                </xsd:simpleType>
              </xsd:element>
            </xsd:sequence>
          </xsd:extension>
        </xsd:complexContent>
      </xsd:complexType>
    </xsd:element>
    <xsd:element name="One_x002d_LineSummary" ma:index="28" nillable="true" ma:displayName="One-Line Summary" ma:format="Dropdown" ma:internalName="One_x002d_LineSummary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108dbb9-caae-4c0d-9133-6a25b88eb72e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b1b2bf1b-a2b3-4d98-9eb0-3afb8aedabce}" ma:internalName="TaxCatchAll" ma:showField="CatchAllData" ma:web="3108dbb9-caae-4c0d-9133-6a25b88eb72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 ma:index="27" ma:displayName="Keywords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49B7A04-776E-4D30-9D2A-02839B450AAE}">
  <ds:schemaRefs>
    <ds:schemaRef ds:uri="3108dbb9-caae-4c0d-9133-6a25b88eb72e"/>
    <ds:schemaRef ds:uri="b108b31e-acdd-45f1-997a-68a0556f30f4"/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5DB366DD-E086-4F63-A1E6-94A7178E74A6}">
  <ds:schemaRefs>
    <ds:schemaRef ds:uri="3108dbb9-caae-4c0d-9133-6a25b88eb72e"/>
    <ds:schemaRef ds:uri="b108b31e-acdd-45f1-997a-68a0556f30f4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BF84CC90-8B72-4CB7-B897-13D32D4166DD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On-screen Show (16:9)</PresentationFormat>
  <Slides>1</Slides>
  <Notes>0</Notes>
  <HiddenSlides>0</HiddenSlide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Head of Personnel Department Job Description by Slidesgo</vt:lpstr>
      <vt:lpstr>Slidesgo Final Pages</vt:lpstr>
      <vt:lpstr>Exit ticket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Head of personnel department job description</dc:title>
  <dc:creator>Sanzo, Ariel (DOL)</dc:creator>
  <cp:revision>33</cp:revision>
  <dcterms:modified xsi:type="dcterms:W3CDTF">2024-08-14T20:17:25Z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0x0101005C5A40462222DF4B844ED570B26466BE</vt:lpwstr>
  </property>
  <property fmtid="{D5CDD505-2E9C-101B-9397-08002B2CF9AE}" pid="3" name="MediaServiceImageTags">
    <vt:lpwstr/>
  </property>
</Properties>
</file>