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9" r:id="rId3"/>
    <p:sldId id="260" r:id="rId4"/>
    <p:sldId id="261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63" d="100"/>
          <a:sy n="63" d="100"/>
        </p:scale>
        <p:origin x="84" y="1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13" Type="http://schemas.openxmlformats.org/officeDocument/2006/relationships/customXml" Target="../customXml/item3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12" Type="http://schemas.openxmlformats.org/officeDocument/2006/relationships/customXml" Target="../customXml/item2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11" Type="http://schemas.openxmlformats.org/officeDocument/2006/relationships/customXml" Target="../customXml/item1.xml"/><Relationship Id="rId5" Type="http://schemas.openxmlformats.org/officeDocument/2006/relationships/slide" Target="slides/slide4.xml"/><Relationship Id="rId10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yres, Jolene (LABOR)" userId="52bf67a4-4694-4341-9348-9d36ea0b3345" providerId="ADAL" clId="{403E9700-56CD-45E8-8ACB-4042884F55A6}"/>
    <pc:docChg chg="custSel addSld modSld">
      <pc:chgData name="Ayres, Jolene (LABOR)" userId="52bf67a4-4694-4341-9348-9d36ea0b3345" providerId="ADAL" clId="{403E9700-56CD-45E8-8ACB-4042884F55A6}" dt="2024-07-17T19:30:10.611" v="370" actId="26606"/>
      <pc:docMkLst>
        <pc:docMk/>
      </pc:docMkLst>
      <pc:sldChg chg="addSp modSp mod setBg">
        <pc:chgData name="Ayres, Jolene (LABOR)" userId="52bf67a4-4694-4341-9348-9d36ea0b3345" providerId="ADAL" clId="{403E9700-56CD-45E8-8ACB-4042884F55A6}" dt="2024-07-17T19:28:21.589" v="172" actId="26606"/>
        <pc:sldMkLst>
          <pc:docMk/>
          <pc:sldMk cId="996024375" sldId="260"/>
        </pc:sldMkLst>
        <pc:spChg chg="mod">
          <ac:chgData name="Ayres, Jolene (LABOR)" userId="52bf67a4-4694-4341-9348-9d36ea0b3345" providerId="ADAL" clId="{403E9700-56CD-45E8-8ACB-4042884F55A6}" dt="2024-07-17T19:28:21.589" v="172" actId="26606"/>
          <ac:spMkLst>
            <pc:docMk/>
            <pc:sldMk cId="996024375" sldId="260"/>
            <ac:spMk id="2" creationId="{FD5936DD-3DDC-988A-927C-D6056C91BE85}"/>
          </ac:spMkLst>
        </pc:spChg>
        <pc:spChg chg="mod">
          <ac:chgData name="Ayres, Jolene (LABOR)" userId="52bf67a4-4694-4341-9348-9d36ea0b3345" providerId="ADAL" clId="{403E9700-56CD-45E8-8ACB-4042884F55A6}" dt="2024-07-17T19:28:21.589" v="172" actId="26606"/>
          <ac:spMkLst>
            <pc:docMk/>
            <pc:sldMk cId="996024375" sldId="260"/>
            <ac:spMk id="3" creationId="{C16F6E4D-5974-4BB5-140D-BF4D6886D027}"/>
          </ac:spMkLst>
        </pc:spChg>
        <pc:spChg chg="add">
          <ac:chgData name="Ayres, Jolene (LABOR)" userId="52bf67a4-4694-4341-9348-9d36ea0b3345" providerId="ADAL" clId="{403E9700-56CD-45E8-8ACB-4042884F55A6}" dt="2024-07-17T19:28:21.589" v="172" actId="26606"/>
          <ac:spMkLst>
            <pc:docMk/>
            <pc:sldMk cId="996024375" sldId="260"/>
            <ac:spMk id="8" creationId="{907EF6B7-1338-4443-8C46-6A318D952DFD}"/>
          </ac:spMkLst>
        </pc:spChg>
        <pc:spChg chg="add">
          <ac:chgData name="Ayres, Jolene (LABOR)" userId="52bf67a4-4694-4341-9348-9d36ea0b3345" providerId="ADAL" clId="{403E9700-56CD-45E8-8ACB-4042884F55A6}" dt="2024-07-17T19:28:21.589" v="172" actId="26606"/>
          <ac:spMkLst>
            <pc:docMk/>
            <pc:sldMk cId="996024375" sldId="260"/>
            <ac:spMk id="10" creationId="{DAAE4CDD-124C-4DCF-9584-B6033B545DD5}"/>
          </ac:spMkLst>
        </pc:spChg>
        <pc:spChg chg="add">
          <ac:chgData name="Ayres, Jolene (LABOR)" userId="52bf67a4-4694-4341-9348-9d36ea0b3345" providerId="ADAL" clId="{403E9700-56CD-45E8-8ACB-4042884F55A6}" dt="2024-07-17T19:28:21.589" v="172" actId="26606"/>
          <ac:spMkLst>
            <pc:docMk/>
            <pc:sldMk cId="996024375" sldId="260"/>
            <ac:spMk id="12" creationId="{081E4A58-353D-44AE-B2FC-2A74E2E400F7}"/>
          </ac:spMkLst>
        </pc:spChg>
      </pc:sldChg>
      <pc:sldChg chg="addSp modSp new mod setBg">
        <pc:chgData name="Ayres, Jolene (LABOR)" userId="52bf67a4-4694-4341-9348-9d36ea0b3345" providerId="ADAL" clId="{403E9700-56CD-45E8-8ACB-4042884F55A6}" dt="2024-07-17T19:30:10.611" v="370" actId="26606"/>
        <pc:sldMkLst>
          <pc:docMk/>
          <pc:sldMk cId="1582780537" sldId="261"/>
        </pc:sldMkLst>
        <pc:spChg chg="mod">
          <ac:chgData name="Ayres, Jolene (LABOR)" userId="52bf67a4-4694-4341-9348-9d36ea0b3345" providerId="ADAL" clId="{403E9700-56CD-45E8-8ACB-4042884F55A6}" dt="2024-07-17T19:30:10.611" v="370" actId="26606"/>
          <ac:spMkLst>
            <pc:docMk/>
            <pc:sldMk cId="1582780537" sldId="261"/>
            <ac:spMk id="2" creationId="{7BECC090-ED9E-3F2F-9A0C-489D79CE3700}"/>
          </ac:spMkLst>
        </pc:spChg>
        <pc:spChg chg="mod">
          <ac:chgData name="Ayres, Jolene (LABOR)" userId="52bf67a4-4694-4341-9348-9d36ea0b3345" providerId="ADAL" clId="{403E9700-56CD-45E8-8ACB-4042884F55A6}" dt="2024-07-17T19:30:10.611" v="370" actId="26606"/>
          <ac:spMkLst>
            <pc:docMk/>
            <pc:sldMk cId="1582780537" sldId="261"/>
            <ac:spMk id="3" creationId="{0E148BE8-22C9-F061-95BE-B3B7E9DC4AC0}"/>
          </ac:spMkLst>
        </pc:spChg>
        <pc:spChg chg="add">
          <ac:chgData name="Ayres, Jolene (LABOR)" userId="52bf67a4-4694-4341-9348-9d36ea0b3345" providerId="ADAL" clId="{403E9700-56CD-45E8-8ACB-4042884F55A6}" dt="2024-07-17T19:30:10.611" v="370" actId="26606"/>
          <ac:spMkLst>
            <pc:docMk/>
            <pc:sldMk cId="1582780537" sldId="261"/>
            <ac:spMk id="8" creationId="{907EF6B7-1338-4443-8C46-6A318D952DFD}"/>
          </ac:spMkLst>
        </pc:spChg>
        <pc:spChg chg="add">
          <ac:chgData name="Ayres, Jolene (LABOR)" userId="52bf67a4-4694-4341-9348-9d36ea0b3345" providerId="ADAL" clId="{403E9700-56CD-45E8-8ACB-4042884F55A6}" dt="2024-07-17T19:30:10.611" v="370" actId="26606"/>
          <ac:spMkLst>
            <pc:docMk/>
            <pc:sldMk cId="1582780537" sldId="261"/>
            <ac:spMk id="10" creationId="{DAAE4CDD-124C-4DCF-9584-B6033B545DD5}"/>
          </ac:spMkLst>
        </pc:spChg>
        <pc:spChg chg="add">
          <ac:chgData name="Ayres, Jolene (LABOR)" userId="52bf67a4-4694-4341-9348-9d36ea0b3345" providerId="ADAL" clId="{403E9700-56CD-45E8-8ACB-4042884F55A6}" dt="2024-07-17T19:30:10.611" v="370" actId="26606"/>
          <ac:spMkLst>
            <pc:docMk/>
            <pc:sldMk cId="1582780537" sldId="261"/>
            <ac:spMk id="12" creationId="{081E4A58-353D-44AE-B2FC-2A74E2E400F7}"/>
          </ac:spMkLst>
        </pc:spChg>
      </pc:sldChg>
    </pc:docChg>
  </pc:docChgLst>
</pc:chgInfo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svg"/><Relationship Id="rId1" Type="http://schemas.openxmlformats.org/officeDocument/2006/relationships/image" Target="../media/image2.png"/><Relationship Id="rId6" Type="http://schemas.openxmlformats.org/officeDocument/2006/relationships/image" Target="../media/image7.svg"/><Relationship Id="rId5" Type="http://schemas.openxmlformats.org/officeDocument/2006/relationships/image" Target="../media/image6.png"/><Relationship Id="rId4" Type="http://schemas.openxmlformats.org/officeDocument/2006/relationships/image" Target="../media/image5.sv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svg"/><Relationship Id="rId1" Type="http://schemas.openxmlformats.org/officeDocument/2006/relationships/image" Target="../media/image2.png"/><Relationship Id="rId6" Type="http://schemas.openxmlformats.org/officeDocument/2006/relationships/image" Target="../media/image7.svg"/><Relationship Id="rId5" Type="http://schemas.openxmlformats.org/officeDocument/2006/relationships/image" Target="../media/image6.png"/><Relationship Id="rId4" Type="http://schemas.openxmlformats.org/officeDocument/2006/relationships/image" Target="../media/image5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18/5/colors/Iconchunking_neutralicon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bg1"/>
    </dgm:fillClrLst>
    <dgm:linClrLst meth="repeat">
      <a:schemeClr val="lt1">
        <a:alpha val="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A737B7F-F78F-4E7D-A0DB-9758B6329BDC}" type="doc">
      <dgm:prSet loTypeId="urn:microsoft.com/office/officeart/2018/5/layout/IconCircleLabelList" loCatId="icon" qsTypeId="urn:microsoft.com/office/officeart/2005/8/quickstyle/simple1" qsCatId="simple" csTypeId="urn:microsoft.com/office/officeart/2018/5/colors/Iconchunking_neutralicon_colorful1" csCatId="colorful" phldr="1"/>
      <dgm:spPr/>
      <dgm:t>
        <a:bodyPr/>
        <a:lstStyle/>
        <a:p>
          <a:endParaRPr lang="en-US"/>
        </a:p>
      </dgm:t>
    </dgm:pt>
    <dgm:pt modelId="{271E3464-EDEA-4217-9C06-8E13AF1F0AA7}">
      <dgm:prSet/>
      <dgm:spPr/>
      <dgm:t>
        <a:bodyPr/>
        <a:lstStyle/>
        <a:p>
          <a:pPr>
            <a:lnSpc>
              <a:spcPct val="100000"/>
            </a:lnSpc>
            <a:defRPr cap="all"/>
          </a:pPr>
          <a:r>
            <a:rPr lang="en-US"/>
            <a:t>Review the Results</a:t>
          </a:r>
        </a:p>
      </dgm:t>
    </dgm:pt>
    <dgm:pt modelId="{03DB0B9D-FF63-4836-933C-209614D93B66}" type="parTrans" cxnId="{61EA34E3-E193-4A5B-B5C8-5DAEAEFE2F96}">
      <dgm:prSet/>
      <dgm:spPr/>
      <dgm:t>
        <a:bodyPr/>
        <a:lstStyle/>
        <a:p>
          <a:endParaRPr lang="en-US"/>
        </a:p>
      </dgm:t>
    </dgm:pt>
    <dgm:pt modelId="{9C614A41-6628-4AA3-9C07-78F24B6B829C}" type="sibTrans" cxnId="{61EA34E3-E193-4A5B-B5C8-5DAEAEFE2F96}">
      <dgm:prSet phldrT="2"/>
      <dgm:spPr/>
      <dgm:t>
        <a:bodyPr/>
        <a:lstStyle/>
        <a:p>
          <a:endParaRPr lang="en-US"/>
        </a:p>
      </dgm:t>
    </dgm:pt>
    <dgm:pt modelId="{FA3322AC-4115-40F7-9D60-954B3ADFB05B}">
      <dgm:prSet/>
      <dgm:spPr/>
      <dgm:t>
        <a:bodyPr/>
        <a:lstStyle/>
        <a:p>
          <a:pPr>
            <a:lnSpc>
              <a:spcPct val="100000"/>
            </a:lnSpc>
            <a:defRPr cap="all"/>
          </a:pPr>
          <a:r>
            <a:rPr lang="en-US" dirty="0"/>
            <a:t>Review your reflections</a:t>
          </a:r>
        </a:p>
      </dgm:t>
    </dgm:pt>
    <dgm:pt modelId="{4D7444E4-3E41-44D4-9E40-12AF31C9D386}" type="parTrans" cxnId="{981CB5AC-E48C-4D40-9A2B-706D008B1EDB}">
      <dgm:prSet/>
      <dgm:spPr/>
      <dgm:t>
        <a:bodyPr/>
        <a:lstStyle/>
        <a:p>
          <a:endParaRPr lang="en-US"/>
        </a:p>
      </dgm:t>
    </dgm:pt>
    <dgm:pt modelId="{4A2F29AE-8D8B-47A0-8074-70BBD129556D}" type="sibTrans" cxnId="{981CB5AC-E48C-4D40-9A2B-706D008B1EDB}">
      <dgm:prSet phldrT="3"/>
      <dgm:spPr/>
      <dgm:t>
        <a:bodyPr/>
        <a:lstStyle/>
        <a:p>
          <a:endParaRPr lang="en-US"/>
        </a:p>
      </dgm:t>
    </dgm:pt>
    <dgm:pt modelId="{8521AA89-44A6-411C-A3C1-FC1147C72E2A}">
      <dgm:prSet/>
      <dgm:spPr/>
      <dgm:t>
        <a:bodyPr/>
        <a:lstStyle/>
        <a:p>
          <a:pPr>
            <a:lnSpc>
              <a:spcPct val="100000"/>
            </a:lnSpc>
            <a:defRPr cap="all"/>
          </a:pPr>
          <a:r>
            <a:rPr lang="en-US" dirty="0"/>
            <a:t>Write about everything you learned</a:t>
          </a:r>
        </a:p>
      </dgm:t>
    </dgm:pt>
    <dgm:pt modelId="{CB0C1147-52E6-4555-BC6F-A123B9689586}" type="parTrans" cxnId="{01503281-1063-475E-8A6A-25AD458EE9D9}">
      <dgm:prSet/>
      <dgm:spPr/>
      <dgm:t>
        <a:bodyPr/>
        <a:lstStyle/>
        <a:p>
          <a:endParaRPr lang="en-US"/>
        </a:p>
      </dgm:t>
    </dgm:pt>
    <dgm:pt modelId="{313CA645-4FAE-4016-9421-485543E6F417}" type="sibTrans" cxnId="{01503281-1063-475E-8A6A-25AD458EE9D9}">
      <dgm:prSet phldrT="4"/>
      <dgm:spPr/>
      <dgm:t>
        <a:bodyPr/>
        <a:lstStyle/>
        <a:p>
          <a:endParaRPr lang="en-US"/>
        </a:p>
      </dgm:t>
    </dgm:pt>
    <dgm:pt modelId="{06EFB770-666F-4FB0-A24E-E3F735FA71BF}" type="pres">
      <dgm:prSet presAssocID="{BA737B7F-F78F-4E7D-A0DB-9758B6329BDC}" presName="root" presStyleCnt="0">
        <dgm:presLayoutVars>
          <dgm:dir/>
          <dgm:resizeHandles val="exact"/>
        </dgm:presLayoutVars>
      </dgm:prSet>
      <dgm:spPr/>
    </dgm:pt>
    <dgm:pt modelId="{CE805E32-BFC3-4A6F-A02E-FFAAA7A3DB8D}" type="pres">
      <dgm:prSet presAssocID="{271E3464-EDEA-4217-9C06-8E13AF1F0AA7}" presName="compNode" presStyleCnt="0"/>
      <dgm:spPr/>
    </dgm:pt>
    <dgm:pt modelId="{8699A441-260C-4826-BD75-237A7FCA12BA}" type="pres">
      <dgm:prSet presAssocID="{271E3464-EDEA-4217-9C06-8E13AF1F0AA7}" presName="iconBgRect" presStyleLbl="bgShp" presStyleIdx="0" presStyleCnt="3"/>
      <dgm:spPr/>
    </dgm:pt>
    <dgm:pt modelId="{E8C26659-4DED-4358-8FBF-6DB9E9CA280A}" type="pres">
      <dgm:prSet presAssocID="{271E3464-EDEA-4217-9C06-8E13AF1F0AA7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Bar chart"/>
        </a:ext>
      </dgm:extLst>
    </dgm:pt>
    <dgm:pt modelId="{1CF5B653-E368-465F-BF8C-8B21F418266F}" type="pres">
      <dgm:prSet presAssocID="{271E3464-EDEA-4217-9C06-8E13AF1F0AA7}" presName="spaceRect" presStyleCnt="0"/>
      <dgm:spPr/>
    </dgm:pt>
    <dgm:pt modelId="{2ABC7071-898E-4A88-9C3F-26737DB392F6}" type="pres">
      <dgm:prSet presAssocID="{271E3464-EDEA-4217-9C06-8E13AF1F0AA7}" presName="textRect" presStyleLbl="revTx" presStyleIdx="0" presStyleCnt="3">
        <dgm:presLayoutVars>
          <dgm:chMax val="1"/>
          <dgm:chPref val="1"/>
        </dgm:presLayoutVars>
      </dgm:prSet>
      <dgm:spPr/>
    </dgm:pt>
    <dgm:pt modelId="{FA3EFAC9-2F06-429F-8D97-36B01E8F11C8}" type="pres">
      <dgm:prSet presAssocID="{9C614A41-6628-4AA3-9C07-78F24B6B829C}" presName="sibTrans" presStyleCnt="0"/>
      <dgm:spPr/>
    </dgm:pt>
    <dgm:pt modelId="{E8FC72EE-0E17-4944-B842-0AFFAB1A5CD1}" type="pres">
      <dgm:prSet presAssocID="{FA3322AC-4115-40F7-9D60-954B3ADFB05B}" presName="compNode" presStyleCnt="0"/>
      <dgm:spPr/>
    </dgm:pt>
    <dgm:pt modelId="{24DA8F52-3795-4753-839A-7DC5DE3254A8}" type="pres">
      <dgm:prSet presAssocID="{FA3322AC-4115-40F7-9D60-954B3ADFB05B}" presName="iconBgRect" presStyleLbl="bgShp" presStyleIdx="1" presStyleCnt="3"/>
      <dgm:spPr/>
    </dgm:pt>
    <dgm:pt modelId="{76DFAEA6-84D7-4601-81D5-ED962884D0CA}" type="pres">
      <dgm:prSet presAssocID="{FA3322AC-4115-40F7-9D60-954B3ADFB05B}" presName="iconRect" presStyleLbl="node1" presStyleIdx="1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Checkmark"/>
        </a:ext>
      </dgm:extLst>
    </dgm:pt>
    <dgm:pt modelId="{337C8789-61CA-4CAF-99C6-6A6567CA6F84}" type="pres">
      <dgm:prSet presAssocID="{FA3322AC-4115-40F7-9D60-954B3ADFB05B}" presName="spaceRect" presStyleCnt="0"/>
      <dgm:spPr/>
    </dgm:pt>
    <dgm:pt modelId="{045F9FBD-E75B-4258-8D61-D3F5E04C6267}" type="pres">
      <dgm:prSet presAssocID="{FA3322AC-4115-40F7-9D60-954B3ADFB05B}" presName="textRect" presStyleLbl="revTx" presStyleIdx="1" presStyleCnt="3">
        <dgm:presLayoutVars>
          <dgm:chMax val="1"/>
          <dgm:chPref val="1"/>
        </dgm:presLayoutVars>
      </dgm:prSet>
      <dgm:spPr/>
    </dgm:pt>
    <dgm:pt modelId="{F6B3A63D-694E-4C14-B171-4CA19FC5BC11}" type="pres">
      <dgm:prSet presAssocID="{4A2F29AE-8D8B-47A0-8074-70BBD129556D}" presName="sibTrans" presStyleCnt="0"/>
      <dgm:spPr/>
    </dgm:pt>
    <dgm:pt modelId="{8E22A4EC-B714-42F9-B911-C6141101F183}" type="pres">
      <dgm:prSet presAssocID="{8521AA89-44A6-411C-A3C1-FC1147C72E2A}" presName="compNode" presStyleCnt="0"/>
      <dgm:spPr/>
    </dgm:pt>
    <dgm:pt modelId="{0FF9FAE8-FAEB-4758-B0A6-4362965DFA18}" type="pres">
      <dgm:prSet presAssocID="{8521AA89-44A6-411C-A3C1-FC1147C72E2A}" presName="iconBgRect" presStyleLbl="bgShp" presStyleIdx="2" presStyleCnt="3"/>
      <dgm:spPr/>
    </dgm:pt>
    <dgm:pt modelId="{FEE428A8-4982-4FAC-8FFE-803031038633}" type="pres">
      <dgm:prSet presAssocID="{8521AA89-44A6-411C-A3C1-FC1147C72E2A}" presName="iconRect" presStyleLbl="node1" presStyleIdx="2" presStyleCnt="3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Head with Gears"/>
        </a:ext>
      </dgm:extLst>
    </dgm:pt>
    <dgm:pt modelId="{D2D0DF80-5F83-41AF-ABAB-A63EE5C67B95}" type="pres">
      <dgm:prSet presAssocID="{8521AA89-44A6-411C-A3C1-FC1147C72E2A}" presName="spaceRect" presStyleCnt="0"/>
      <dgm:spPr/>
    </dgm:pt>
    <dgm:pt modelId="{4482E6C7-8E4B-45E0-8858-E577FCCD8126}" type="pres">
      <dgm:prSet presAssocID="{8521AA89-44A6-411C-A3C1-FC1147C72E2A}" presName="textRect" presStyleLbl="revTx" presStyleIdx="2" presStyleCnt="3">
        <dgm:presLayoutVars>
          <dgm:chMax val="1"/>
          <dgm:chPref val="1"/>
        </dgm:presLayoutVars>
      </dgm:prSet>
      <dgm:spPr/>
    </dgm:pt>
  </dgm:ptLst>
  <dgm:cxnLst>
    <dgm:cxn modelId="{32080661-3443-4A13-9554-662B0F9D3EF4}" type="presOf" srcId="{FA3322AC-4115-40F7-9D60-954B3ADFB05B}" destId="{045F9FBD-E75B-4258-8D61-D3F5E04C6267}" srcOrd="0" destOrd="0" presId="urn:microsoft.com/office/officeart/2018/5/layout/IconCircleLabelList"/>
    <dgm:cxn modelId="{8AFC2568-653E-4DD7-BEE1-AD29E5C7EBD9}" type="presOf" srcId="{BA737B7F-F78F-4E7D-A0DB-9758B6329BDC}" destId="{06EFB770-666F-4FB0-A24E-E3F735FA71BF}" srcOrd="0" destOrd="0" presId="urn:microsoft.com/office/officeart/2018/5/layout/IconCircleLabelList"/>
    <dgm:cxn modelId="{EDA69C74-9910-4516-BD28-0EAA488FE4B7}" type="presOf" srcId="{8521AA89-44A6-411C-A3C1-FC1147C72E2A}" destId="{4482E6C7-8E4B-45E0-8858-E577FCCD8126}" srcOrd="0" destOrd="0" presId="urn:microsoft.com/office/officeart/2018/5/layout/IconCircleLabelList"/>
    <dgm:cxn modelId="{01503281-1063-475E-8A6A-25AD458EE9D9}" srcId="{BA737B7F-F78F-4E7D-A0DB-9758B6329BDC}" destId="{8521AA89-44A6-411C-A3C1-FC1147C72E2A}" srcOrd="2" destOrd="0" parTransId="{CB0C1147-52E6-4555-BC6F-A123B9689586}" sibTransId="{313CA645-4FAE-4016-9421-485543E6F417}"/>
    <dgm:cxn modelId="{981CB5AC-E48C-4D40-9A2B-706D008B1EDB}" srcId="{BA737B7F-F78F-4E7D-A0DB-9758B6329BDC}" destId="{FA3322AC-4115-40F7-9D60-954B3ADFB05B}" srcOrd="1" destOrd="0" parTransId="{4D7444E4-3E41-44D4-9E40-12AF31C9D386}" sibTransId="{4A2F29AE-8D8B-47A0-8074-70BBD129556D}"/>
    <dgm:cxn modelId="{5001C9CD-D652-4F78-8B7D-252427D1F342}" type="presOf" srcId="{271E3464-EDEA-4217-9C06-8E13AF1F0AA7}" destId="{2ABC7071-898E-4A88-9C3F-26737DB392F6}" srcOrd="0" destOrd="0" presId="urn:microsoft.com/office/officeart/2018/5/layout/IconCircleLabelList"/>
    <dgm:cxn modelId="{61EA34E3-E193-4A5B-B5C8-5DAEAEFE2F96}" srcId="{BA737B7F-F78F-4E7D-A0DB-9758B6329BDC}" destId="{271E3464-EDEA-4217-9C06-8E13AF1F0AA7}" srcOrd="0" destOrd="0" parTransId="{03DB0B9D-FF63-4836-933C-209614D93B66}" sibTransId="{9C614A41-6628-4AA3-9C07-78F24B6B829C}"/>
    <dgm:cxn modelId="{7640B262-675D-4357-AE81-60166B58EC77}" type="presParOf" srcId="{06EFB770-666F-4FB0-A24E-E3F735FA71BF}" destId="{CE805E32-BFC3-4A6F-A02E-FFAAA7A3DB8D}" srcOrd="0" destOrd="0" presId="urn:microsoft.com/office/officeart/2018/5/layout/IconCircleLabelList"/>
    <dgm:cxn modelId="{76888F00-A71C-45F7-AF80-B9B53763B97C}" type="presParOf" srcId="{CE805E32-BFC3-4A6F-A02E-FFAAA7A3DB8D}" destId="{8699A441-260C-4826-BD75-237A7FCA12BA}" srcOrd="0" destOrd="0" presId="urn:microsoft.com/office/officeart/2018/5/layout/IconCircleLabelList"/>
    <dgm:cxn modelId="{B231071C-2C63-491D-BBC0-09226BDB5AB7}" type="presParOf" srcId="{CE805E32-BFC3-4A6F-A02E-FFAAA7A3DB8D}" destId="{E8C26659-4DED-4358-8FBF-6DB9E9CA280A}" srcOrd="1" destOrd="0" presId="urn:microsoft.com/office/officeart/2018/5/layout/IconCircleLabelList"/>
    <dgm:cxn modelId="{650F24CF-40FE-4A45-B9E3-5A9EEE0AB7FE}" type="presParOf" srcId="{CE805E32-BFC3-4A6F-A02E-FFAAA7A3DB8D}" destId="{1CF5B653-E368-465F-BF8C-8B21F418266F}" srcOrd="2" destOrd="0" presId="urn:microsoft.com/office/officeart/2018/5/layout/IconCircleLabelList"/>
    <dgm:cxn modelId="{06804A6B-626D-4274-9372-979C146EE42F}" type="presParOf" srcId="{CE805E32-BFC3-4A6F-A02E-FFAAA7A3DB8D}" destId="{2ABC7071-898E-4A88-9C3F-26737DB392F6}" srcOrd="3" destOrd="0" presId="urn:microsoft.com/office/officeart/2018/5/layout/IconCircleLabelList"/>
    <dgm:cxn modelId="{707AC8CF-FE11-4803-B2D2-35F916D044DF}" type="presParOf" srcId="{06EFB770-666F-4FB0-A24E-E3F735FA71BF}" destId="{FA3EFAC9-2F06-429F-8D97-36B01E8F11C8}" srcOrd="1" destOrd="0" presId="urn:microsoft.com/office/officeart/2018/5/layout/IconCircleLabelList"/>
    <dgm:cxn modelId="{F695859E-120C-48F3-BBF5-26BDDADF44D7}" type="presParOf" srcId="{06EFB770-666F-4FB0-A24E-E3F735FA71BF}" destId="{E8FC72EE-0E17-4944-B842-0AFFAB1A5CD1}" srcOrd="2" destOrd="0" presId="urn:microsoft.com/office/officeart/2018/5/layout/IconCircleLabelList"/>
    <dgm:cxn modelId="{5F6F34BD-179D-4374-B0B9-19FECB7090B0}" type="presParOf" srcId="{E8FC72EE-0E17-4944-B842-0AFFAB1A5CD1}" destId="{24DA8F52-3795-4753-839A-7DC5DE3254A8}" srcOrd="0" destOrd="0" presId="urn:microsoft.com/office/officeart/2018/5/layout/IconCircleLabelList"/>
    <dgm:cxn modelId="{4848C8C8-C17B-4FD1-BAEB-2F5B4DD3A388}" type="presParOf" srcId="{E8FC72EE-0E17-4944-B842-0AFFAB1A5CD1}" destId="{76DFAEA6-84D7-4601-81D5-ED962884D0CA}" srcOrd="1" destOrd="0" presId="urn:microsoft.com/office/officeart/2018/5/layout/IconCircleLabelList"/>
    <dgm:cxn modelId="{FEDDEEC3-2D2D-4D71-B434-61A390376F90}" type="presParOf" srcId="{E8FC72EE-0E17-4944-B842-0AFFAB1A5CD1}" destId="{337C8789-61CA-4CAF-99C6-6A6567CA6F84}" srcOrd="2" destOrd="0" presId="urn:microsoft.com/office/officeart/2018/5/layout/IconCircleLabelList"/>
    <dgm:cxn modelId="{C4BB2A35-AF38-46C0-B11A-0E8AACB5E4D5}" type="presParOf" srcId="{E8FC72EE-0E17-4944-B842-0AFFAB1A5CD1}" destId="{045F9FBD-E75B-4258-8D61-D3F5E04C6267}" srcOrd="3" destOrd="0" presId="urn:microsoft.com/office/officeart/2018/5/layout/IconCircleLabelList"/>
    <dgm:cxn modelId="{08441828-562C-4478-9C7E-5434D7B562C2}" type="presParOf" srcId="{06EFB770-666F-4FB0-A24E-E3F735FA71BF}" destId="{F6B3A63D-694E-4C14-B171-4CA19FC5BC11}" srcOrd="3" destOrd="0" presId="urn:microsoft.com/office/officeart/2018/5/layout/IconCircleLabelList"/>
    <dgm:cxn modelId="{8265E57D-881C-4388-8E07-ECFBC228318D}" type="presParOf" srcId="{06EFB770-666F-4FB0-A24E-E3F735FA71BF}" destId="{8E22A4EC-B714-42F9-B911-C6141101F183}" srcOrd="4" destOrd="0" presId="urn:microsoft.com/office/officeart/2018/5/layout/IconCircleLabelList"/>
    <dgm:cxn modelId="{D1439238-8DBF-4403-94EA-46CD3265F0DC}" type="presParOf" srcId="{8E22A4EC-B714-42F9-B911-C6141101F183}" destId="{0FF9FAE8-FAEB-4758-B0A6-4362965DFA18}" srcOrd="0" destOrd="0" presId="urn:microsoft.com/office/officeart/2018/5/layout/IconCircleLabelList"/>
    <dgm:cxn modelId="{337B0D35-19BD-4ED4-9BD0-BCA809F88C6D}" type="presParOf" srcId="{8E22A4EC-B714-42F9-B911-C6141101F183}" destId="{FEE428A8-4982-4FAC-8FFE-803031038633}" srcOrd="1" destOrd="0" presId="urn:microsoft.com/office/officeart/2018/5/layout/IconCircleLabelList"/>
    <dgm:cxn modelId="{4447A04B-C2EB-4BFD-BC1C-A4A60A52ED9C}" type="presParOf" srcId="{8E22A4EC-B714-42F9-B911-C6141101F183}" destId="{D2D0DF80-5F83-41AF-ABAB-A63EE5C67B95}" srcOrd="2" destOrd="0" presId="urn:microsoft.com/office/officeart/2018/5/layout/IconCircleLabelList"/>
    <dgm:cxn modelId="{656FBCD0-A6CB-40DD-80C4-750C3DBC369D}" type="presParOf" srcId="{8E22A4EC-B714-42F9-B911-C6141101F183}" destId="{4482E6C7-8E4B-45E0-8858-E577FCCD8126}" srcOrd="3" destOrd="0" presId="urn:microsoft.com/office/officeart/2018/5/layout/IconCircleLabel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699A441-260C-4826-BD75-237A7FCA12BA}">
      <dsp:nvSpPr>
        <dsp:cNvPr id="0" name=""/>
        <dsp:cNvSpPr/>
      </dsp:nvSpPr>
      <dsp:spPr>
        <a:xfrm>
          <a:off x="718664" y="453902"/>
          <a:ext cx="1955812" cy="1955812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8C26659-4DED-4358-8FBF-6DB9E9CA280A}">
      <dsp:nvSpPr>
        <dsp:cNvPr id="0" name=""/>
        <dsp:cNvSpPr/>
      </dsp:nvSpPr>
      <dsp:spPr>
        <a:xfrm>
          <a:off x="1135476" y="870714"/>
          <a:ext cx="1122187" cy="1122187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ABC7071-898E-4A88-9C3F-26737DB392F6}">
      <dsp:nvSpPr>
        <dsp:cNvPr id="0" name=""/>
        <dsp:cNvSpPr/>
      </dsp:nvSpPr>
      <dsp:spPr>
        <a:xfrm>
          <a:off x="93445" y="3018902"/>
          <a:ext cx="320625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9779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2200" kern="1200"/>
            <a:t>Review the Results</a:t>
          </a:r>
        </a:p>
      </dsp:txBody>
      <dsp:txXfrm>
        <a:off x="93445" y="3018902"/>
        <a:ext cx="3206250" cy="720000"/>
      </dsp:txXfrm>
    </dsp:sp>
    <dsp:sp modelId="{24DA8F52-3795-4753-839A-7DC5DE3254A8}">
      <dsp:nvSpPr>
        <dsp:cNvPr id="0" name=""/>
        <dsp:cNvSpPr/>
      </dsp:nvSpPr>
      <dsp:spPr>
        <a:xfrm>
          <a:off x="4486008" y="453902"/>
          <a:ext cx="1955812" cy="1955812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6DFAEA6-84D7-4601-81D5-ED962884D0CA}">
      <dsp:nvSpPr>
        <dsp:cNvPr id="0" name=""/>
        <dsp:cNvSpPr/>
      </dsp:nvSpPr>
      <dsp:spPr>
        <a:xfrm>
          <a:off x="4902820" y="870714"/>
          <a:ext cx="1122187" cy="1122187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45F9FBD-E75B-4258-8D61-D3F5E04C6267}">
      <dsp:nvSpPr>
        <dsp:cNvPr id="0" name=""/>
        <dsp:cNvSpPr/>
      </dsp:nvSpPr>
      <dsp:spPr>
        <a:xfrm>
          <a:off x="3860789" y="3018902"/>
          <a:ext cx="320625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9779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2200" kern="1200" dirty="0"/>
            <a:t>Review your reflections</a:t>
          </a:r>
        </a:p>
      </dsp:txBody>
      <dsp:txXfrm>
        <a:off x="3860789" y="3018902"/>
        <a:ext cx="3206250" cy="720000"/>
      </dsp:txXfrm>
    </dsp:sp>
    <dsp:sp modelId="{0FF9FAE8-FAEB-4758-B0A6-4362965DFA18}">
      <dsp:nvSpPr>
        <dsp:cNvPr id="0" name=""/>
        <dsp:cNvSpPr/>
      </dsp:nvSpPr>
      <dsp:spPr>
        <a:xfrm>
          <a:off x="8253352" y="453902"/>
          <a:ext cx="1955812" cy="1955812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EE428A8-4982-4FAC-8FFE-803031038633}">
      <dsp:nvSpPr>
        <dsp:cNvPr id="0" name=""/>
        <dsp:cNvSpPr/>
      </dsp:nvSpPr>
      <dsp:spPr>
        <a:xfrm>
          <a:off x="8670164" y="870714"/>
          <a:ext cx="1122187" cy="1122187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482E6C7-8E4B-45E0-8858-E577FCCD8126}">
      <dsp:nvSpPr>
        <dsp:cNvPr id="0" name=""/>
        <dsp:cNvSpPr/>
      </dsp:nvSpPr>
      <dsp:spPr>
        <a:xfrm>
          <a:off x="7628133" y="3018902"/>
          <a:ext cx="320625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9779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2200" kern="1200" dirty="0"/>
            <a:t>Write about everything you learned</a:t>
          </a:r>
        </a:p>
      </dsp:txBody>
      <dsp:txXfrm>
        <a:off x="7628133" y="3018902"/>
        <a:ext cx="3206250" cy="72000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5/layout/IconCircleLabelList">
  <dgm:title val="Icon Circle Label List"/>
  <dgm:desc val="Use to show non-sequential or grouped chunks of information accompanied by a related visuals. Works best with icons or small pictures with short text ca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2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4"/>
          <dgm:constr type="h" for="des" forName="compNode" op="equ"/>
          <dgm:constr type="h" for="des" forName="textRect" op="equ"/>
        </dgm:constrLst>
      </dgm:if>
      <dgm:if name="Name5" axis="ch" ptType="node" func="cnt" op="lte" val="3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0"/>
          <dgm:constr type="h" for="des" forName="compNode" op="equ"/>
          <dgm:constr type="h" for="des" forName="textRect" op="equ"/>
        </dgm:constrLst>
      </dgm:if>
      <dgm:if name="Name6" axis="ch" ptType="node" func="cnt" op="lte" val="4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32"/>
          <dgm:constr type="h" for="des" forName="compNode" op="equ"/>
          <dgm:constr type="h" for="des" forName="textRect" op="equ"/>
        </dgm:constrLst>
      </dgm:if>
      <dgm:else name="Name7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24"/>
          <dgm:constr type="h" for="des" forName="compNode" op="equ"/>
          <dgm:constr type="h" for="des" forName="textRect" op="equ"/>
        </dgm:constrLst>
      </dgm:else>
    </dgm:choose>
    <dgm:ruleLst>
      <dgm:rule type="w" for="ch" forName="compNode" val="5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BgRect" refType="w" fact="0.61"/>
          <dgm:constr type="h" for="ch" forName="iconBgRect" refType="w" refFor="ch" refForName="iconBgRect"/>
          <dgm:constr type="t" for="ch" forName="iconBgRect"/>
          <dgm:constr type="ctrX" for="ch" forName="iconBgRect" refType="w" fact="0.5"/>
          <dgm:constr type="w" for="ch" forName="iconRect" refType="w" fact="0.35"/>
          <dgm:constr type="h" for="ch" forName="iconRect" refType="w" refFor="ch" refForName="iconRect"/>
          <dgm:constr type="ctrX" for="ch" forName="iconRect" refType="ctrX" refFor="ch" refForName="iconBgRect"/>
          <dgm:constr type="ctrY" for="ch" forName="iconRect" refType="ctrY" refFor="ch" refForName="iconBgRect"/>
          <dgm:constr type="h" for="ch" forName="spaceRect" refType="w" fact="0.19"/>
          <dgm:constr type="w" for="ch" forName="spaceRect" refType="w"/>
          <dgm:constr type="l" for="ch" forName="spaceRect"/>
          <dgm:constr type="t" for="ch" forName="spaceRect" refType="b" refFor="ch" refForName="iconBgRect"/>
          <dgm:constr type="h" for="ch" forName="textRect" val="20"/>
          <dgm:constr type="w" for="ch" forName="textRect" refType="w"/>
          <dgm:constr type="l" for="ch" forName="textRect"/>
          <dgm:constr type="t" for="ch" forName="textRect" refType="b" refFor="ch" refForName="spaceRect"/>
        </dgm:constrLst>
        <dgm:ruleLst>
          <dgm:rule type="h" val="INF" fact="NaN" max="NaN"/>
        </dgm:ruleLst>
        <dgm:layoutNode name="iconBgRect" styleLbl="bgShp">
          <dgm:alg type="sp"/>
          <dgm:shape xmlns:r="http://schemas.openxmlformats.org/officeDocument/2006/relationships" type="ellipse" r:blip="">
            <dgm:adjLst/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textRect" styleLbl="revTx">
          <dgm:varLst>
            <dgm:chMax val="1"/>
            <dgm:chPref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1" fact="NaN" max="NaN"/>
            <dgm:rule type="h" val="INF" fact="NaN" max="NaN"/>
          </dgm:ruleLst>
        </dgm:layoutNode>
      </dgm:layoutNode>
      <dgm:forEach name="Name9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  <a:defRPr cap="all"/>
        </a:lvl1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7FD45E-919E-ED10-5EFD-09761D630DA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0D0BA97-8025-1972-C5E3-64E8A6FF06A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23D9C3-658B-4741-C10A-642A5A1778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F24538-A325-408C-A83E-5EDB857F652D}" type="datetimeFigureOut">
              <a:rPr lang="en-US" smtClean="0"/>
              <a:t>7/17/2024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7F4C334-9DB0-06C5-7558-D733E27DE8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F502E7C-5523-D859-2E4B-B802699D13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EE7FFF-2163-4535-B24D-7F0D667708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9868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F2D769-A43B-1653-17AE-0C35192766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3C8CC29-2564-5644-C04C-1A2F7B2AC74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9656560-B5C0-BA14-8A42-94EF1B51E3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F24538-A325-408C-A83E-5EDB857F652D}" type="datetimeFigureOut">
              <a:rPr lang="en-US" smtClean="0"/>
              <a:t>7/17/2024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84734E-F1F3-B90F-38FF-EB09BC6B5F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B51B933-80E8-9CBA-8E51-0F15BF3AC5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EE7FFF-2163-4535-B24D-7F0D667708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0942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0C5568E-88B7-6BAD-90EA-07F737E5A52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AD195E6-EAA5-2C44-57DE-BD5DC904949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9436CA4-19C9-BFA7-E5D3-F1013EB98E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F24538-A325-408C-A83E-5EDB857F652D}" type="datetimeFigureOut">
              <a:rPr lang="en-US" smtClean="0"/>
              <a:t>7/17/2024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B181048-095E-2AD3-99DE-282E469333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805BDD2-B7AD-33E8-28D6-480C3CA4E4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EE7FFF-2163-4535-B24D-7F0D667708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1179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4F4378-475F-D15D-D4B4-34CEFDF261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475CAF5-8052-66B2-12FE-801B33F9E0A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385B60-1BA1-C60F-64BE-05A4F40ECC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F24538-A325-408C-A83E-5EDB857F652D}" type="datetimeFigureOut">
              <a:rPr lang="en-US" smtClean="0"/>
              <a:t>7/17/2024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DFA976C-7C91-6551-0250-7182F1F7DD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2DF2429-2937-ACEF-8801-0E86BCD131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EE7FFF-2163-4535-B24D-7F0D667708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00977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91570B-C038-F71B-8E31-1F7E8FE57F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4A31EF2-8650-6B6F-2FDD-BDE9E64D5B8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FCBC8C3-874B-E488-3D06-0910E9B48D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F24538-A325-408C-A83E-5EDB857F652D}" type="datetimeFigureOut">
              <a:rPr lang="en-US" smtClean="0"/>
              <a:t>7/17/2024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BA70B99-11CC-3019-FD91-B92C230803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1AA9BEC-3C75-E879-3844-7DAFE52DC2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EE7FFF-2163-4535-B24D-7F0D667708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23315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F07FB2-B744-DE3E-4798-A902BEBD98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4CB7A69-B57A-E548-80DC-5BDBAFCEB2A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52BE1AF-02DA-BE98-2E5C-940E8178DC7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DF05429-B928-4F98-70F6-61787BB8ED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F24538-A325-408C-A83E-5EDB857F652D}" type="datetimeFigureOut">
              <a:rPr lang="en-US" smtClean="0"/>
              <a:t>7/17/2024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DB25EA8-3D9F-A302-B5E7-7FD51B674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F2CCDBA-472E-AA45-75D4-C3C59A1EB3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EE7FFF-2163-4535-B24D-7F0D667708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9875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D6C669-9D50-E2F8-F5B2-41698A5532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B5F644-20C9-E38D-B107-6FC2A45AE09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0EB1BA5-52F4-B19E-A7A1-5F97C191C8B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A274F04-87A5-1FFB-C6FC-FD1EFEA8072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1686957-7403-DE9A-CC3A-AC2CB52ACCD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F798109-896D-BBBA-B2C9-02D7ACF4A0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F24538-A325-408C-A83E-5EDB857F652D}" type="datetimeFigureOut">
              <a:rPr lang="en-US" smtClean="0"/>
              <a:t>7/17/2024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C18F2A7-B223-06ED-A4C9-96E7FD2CB2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98899AD-8D8F-40E3-5268-A05F36A6BA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EE7FFF-2163-4535-B24D-7F0D667708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52523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449704-DDAE-8C6A-1000-DEBAF1D219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1DC63F0-3D89-036D-DF92-FE2EF054E4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F24538-A325-408C-A83E-5EDB857F652D}" type="datetimeFigureOut">
              <a:rPr lang="en-US" smtClean="0"/>
              <a:t>7/17/2024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6D90444-3C3A-4540-698B-CB66272412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706C323-E976-3135-7AC6-1586CADB3E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EE7FFF-2163-4535-B24D-7F0D667708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98378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79C0AC3-A459-185C-A473-4996F7CED9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F24538-A325-408C-A83E-5EDB857F652D}" type="datetimeFigureOut">
              <a:rPr lang="en-US" smtClean="0"/>
              <a:t>7/17/2024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088D4A2-809D-22AF-A48F-F3FFFD56E6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40B2396-F861-0669-FCDD-59157A4230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EE7FFF-2163-4535-B24D-7F0D667708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67546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D38B33-2805-D5F6-14EE-C427B2DFAA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1D69508-6115-D32E-076D-8DB83D1D973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0719BED-2BFF-F18F-1C1C-5DF4554E370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84C3514-8340-9193-6747-781893A2FF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F24538-A325-408C-A83E-5EDB857F652D}" type="datetimeFigureOut">
              <a:rPr lang="en-US" smtClean="0"/>
              <a:t>7/17/2024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8B3FDA7-B836-88FC-F9BA-83FAC78E7E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69F71C5-B777-7EAC-7857-DA6F9BC881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EE7FFF-2163-4535-B24D-7F0D667708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64119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355D92-B9F0-E14A-0A37-3B5EBFFE15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E08B6B-AF50-9B0E-1F6B-BCF68B15C5D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C0F046F-36CC-F8A8-E418-671265B037B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E30F5D7-A33F-FFF9-C06F-168244BF8B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F24538-A325-408C-A83E-5EDB857F652D}" type="datetimeFigureOut">
              <a:rPr lang="en-US" smtClean="0"/>
              <a:t>7/17/2024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5AD4194-D172-2407-B189-0EEEB04CF5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06F7FC4-1798-3B1C-6675-95D70E0471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EE7FFF-2163-4535-B24D-7F0D667708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33947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167BC8A-B492-678B-5784-BB4860AB91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E39887A-B296-8715-5693-6DCAC9F47D5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74CDC93-C1C4-32BE-EB6E-5FC076E8347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F24538-A325-408C-A83E-5EDB857F652D}" type="datetimeFigureOut">
              <a:rPr lang="en-US" smtClean="0"/>
              <a:t>7/17/2024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CCC511E-8839-0891-2CA1-3A0BB3C0366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D6E9E26-D40C-89B1-CDF0-CE0E80613D3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EE7FFF-2163-4535-B24D-7F0D667708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98926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philosophicaldisquisitions.blogspot.com/2020/12/" TargetMode="Externa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hyperlink" Target="https://creativecommons.org/licenses/by-nc-nd/3.0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hand writing on a chalkboard&#10;&#10;Description automatically generated with medium confidence">
            <a:extLst>
              <a:ext uri="{FF2B5EF4-FFF2-40B4-BE49-F238E27FC236}">
                <a16:creationId xmlns:a16="http://schemas.microsoft.com/office/drawing/2014/main" id="{B0666D25-C350-2B7F-DD93-54B656BA476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rcRect l="3077" t="9091" r="10741"/>
          <a:stretch/>
        </p:blipFill>
        <p:spPr>
          <a:xfrm>
            <a:off x="3523488" y="10"/>
            <a:ext cx="8668512" cy="685799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E164258-5280-B4C7-46A7-0DE0F836C3F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77981" y="1122363"/>
            <a:ext cx="4023360" cy="3204134"/>
          </a:xfrm>
        </p:spPr>
        <p:txBody>
          <a:bodyPr anchor="b">
            <a:normAutofit/>
          </a:bodyPr>
          <a:lstStyle/>
          <a:p>
            <a:pPr algn="l"/>
            <a:r>
              <a:rPr lang="en-US" sz="4800" dirty="0"/>
              <a:t>Part B: </a:t>
            </a:r>
            <a:br>
              <a:rPr lang="en-US" sz="4800" dirty="0"/>
            </a:br>
            <a:r>
              <a:rPr lang="en-US" sz="4800" dirty="0"/>
              <a:t>About </a:t>
            </a:r>
            <a:br>
              <a:rPr lang="en-US" sz="4800" dirty="0"/>
            </a:br>
            <a:r>
              <a:rPr lang="en-US" sz="4800" dirty="0"/>
              <a:t>Me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74C45E7-3FDF-4BB7-B621-447005389C4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77980" y="4872922"/>
            <a:ext cx="2465245" cy="1208141"/>
          </a:xfrm>
        </p:spPr>
        <p:txBody>
          <a:bodyPr>
            <a:normAutofit/>
          </a:bodyPr>
          <a:lstStyle/>
          <a:p>
            <a:pPr algn="l"/>
            <a:r>
              <a:rPr lang="en-US" sz="2000" dirty="0"/>
              <a:t>Reporting what you learned from the assessments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94F7C6D-0CC0-48F1-FBED-D43E9265180A}"/>
              </a:ext>
            </a:extLst>
          </p:cNvPr>
          <p:cNvSpPr txBox="1"/>
          <p:nvPr/>
        </p:nvSpPr>
        <p:spPr>
          <a:xfrm>
            <a:off x="9732673" y="6657945"/>
            <a:ext cx="2459327" cy="200055"/>
          </a:xfrm>
          <a:prstGeom prst="rect">
            <a:avLst/>
          </a:prstGeom>
          <a:solidFill>
            <a:srgbClr val="000000"/>
          </a:solidFill>
        </p:spPr>
        <p:txBody>
          <a:bodyPr wrap="non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hlinkClick r:id="rId3" tooltip="https://philosophicaldisquisitions.blogspot.com/2020/12/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This Photo</a:t>
            </a:r>
            <a:r>
              <a:rPr kumimoji="0" lang="en-US" sz="7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by Unknown Author is licensed under </a:t>
            </a:r>
            <a:r>
              <a:rPr kumimoji="0" lang="en-US" sz="7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hlinkClick r:id="rId4" tooltip="https://creativecommons.org/licenses/by-nc-nd/3.0/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CC BY-NC-ND</a:t>
            </a:r>
            <a:endParaRPr kumimoji="0" lang="en-US" sz="7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938884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2" name="Rectangle 31">
            <a:extLst>
              <a:ext uri="{FF2B5EF4-FFF2-40B4-BE49-F238E27FC236}">
                <a16:creationId xmlns:a16="http://schemas.microsoft.com/office/drawing/2014/main" id="{BACC6370-2D7E-4714-9D71-7542949D7D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F68B3F68-107C-434F-AA38-110D5EA91B8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2" y="0"/>
            <a:ext cx="12191998" cy="1575955"/>
          </a:xfrm>
          <a:prstGeom prst="rect">
            <a:avLst/>
          </a:prstGeom>
          <a:gradFill>
            <a:gsLst>
              <a:gs pos="0">
                <a:srgbClr val="000000">
                  <a:alpha val="96000"/>
                </a:srgbClr>
              </a:gs>
              <a:gs pos="100000">
                <a:schemeClr val="accent1">
                  <a:lumMod val="75000"/>
                </a:schemeClr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AAD0DBB9-1A4B-4391-81D4-CB19F9AB91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8128857" y="0"/>
            <a:ext cx="4063143" cy="1576412"/>
          </a:xfrm>
          <a:prstGeom prst="rect">
            <a:avLst/>
          </a:prstGeom>
          <a:gradFill>
            <a:gsLst>
              <a:gs pos="19000">
                <a:schemeClr val="accent1">
                  <a:lumMod val="50000"/>
                  <a:alpha val="68000"/>
                </a:schemeClr>
              </a:gs>
              <a:gs pos="100000">
                <a:schemeClr val="accent1">
                  <a:alpha val="79000"/>
                </a:schemeClr>
              </a:gs>
            </a:gsLst>
            <a:lin ang="19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063BBA22-50EA-4C4D-BE05-F1CE4E63AA5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5307777" y="-5307778"/>
            <a:ext cx="1576446" cy="12192002"/>
          </a:xfrm>
          <a:prstGeom prst="rect">
            <a:avLst/>
          </a:prstGeom>
          <a:gradFill>
            <a:gsLst>
              <a:gs pos="23000">
                <a:schemeClr val="accent1">
                  <a:alpha val="0"/>
                </a:schemeClr>
              </a:gs>
              <a:gs pos="99000">
                <a:srgbClr val="000000">
                  <a:alpha val="74000"/>
                </a:srgbClr>
              </a:gs>
            </a:gsLst>
            <a:lin ang="20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1490D50-68FC-C9AF-084C-5007CB272B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597" y="348865"/>
            <a:ext cx="10044023" cy="877729"/>
          </a:xfrm>
        </p:spPr>
        <p:txBody>
          <a:bodyPr anchor="ctr">
            <a:normAutofit/>
          </a:bodyPr>
          <a:lstStyle/>
          <a:p>
            <a:r>
              <a:rPr lang="en-US" sz="4000" dirty="0">
                <a:solidFill>
                  <a:srgbClr val="FFFFFF"/>
                </a:solidFill>
              </a:rPr>
              <a:t>Tasks for today and tomorrow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943F3339-2C06-DCA2-D4DC-8D2D554E74C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8375091"/>
              </p:ext>
            </p:extLst>
          </p:nvPr>
        </p:nvGraphicFramePr>
        <p:xfrm>
          <a:off x="644056" y="2112579"/>
          <a:ext cx="10927829" cy="419280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1588302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907EF6B7-1338-4443-8C46-6A318D952DF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DAAE4CDD-124C-4DCF-9584-B6033B545D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4167271" cy="6858000"/>
          </a:xfrm>
          <a:custGeom>
            <a:avLst/>
            <a:gdLst>
              <a:gd name="connsiteX0" fmla="*/ 0 w 4167271"/>
              <a:gd name="connsiteY0" fmla="*/ 0 h 6858000"/>
              <a:gd name="connsiteX1" fmla="*/ 2259550 w 4167271"/>
              <a:gd name="connsiteY1" fmla="*/ 0 h 6858000"/>
              <a:gd name="connsiteX2" fmla="*/ 2387803 w 4167271"/>
              <a:gd name="connsiteY2" fmla="*/ 82222 h 6858000"/>
              <a:gd name="connsiteX3" fmla="*/ 4167271 w 4167271"/>
              <a:gd name="connsiteY3" fmla="*/ 3429000 h 6858000"/>
              <a:gd name="connsiteX4" fmla="*/ 2387803 w 4167271"/>
              <a:gd name="connsiteY4" fmla="*/ 6775779 h 6858000"/>
              <a:gd name="connsiteX5" fmla="*/ 2259550 w 4167271"/>
              <a:gd name="connsiteY5" fmla="*/ 6858000 h 6858000"/>
              <a:gd name="connsiteX6" fmla="*/ 0 w 4167271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167271" h="6858000">
                <a:moveTo>
                  <a:pt x="0" y="0"/>
                </a:moveTo>
                <a:lnTo>
                  <a:pt x="2259550" y="0"/>
                </a:lnTo>
                <a:lnTo>
                  <a:pt x="2387803" y="82222"/>
                </a:lnTo>
                <a:cubicBezTo>
                  <a:pt x="3461407" y="807534"/>
                  <a:pt x="4167271" y="2035835"/>
                  <a:pt x="4167271" y="3429000"/>
                </a:cubicBezTo>
                <a:cubicBezTo>
                  <a:pt x="4167271" y="4822165"/>
                  <a:pt x="3461407" y="6050467"/>
                  <a:pt x="2387803" y="6775779"/>
                </a:cubicBezTo>
                <a:lnTo>
                  <a:pt x="225955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D5936DD-3DDC-988A-927C-D6056C91BE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6834" y="1153572"/>
            <a:ext cx="3200400" cy="4461163"/>
          </a:xfrm>
        </p:spPr>
        <p:txBody>
          <a:bodyPr>
            <a:normAutofit/>
          </a:bodyPr>
          <a:lstStyle/>
          <a:p>
            <a:r>
              <a:rPr lang="en-US" sz="4100">
                <a:solidFill>
                  <a:srgbClr val="FFFFFF"/>
                </a:solidFill>
              </a:rPr>
              <a:t>Requirements</a:t>
            </a:r>
          </a:p>
        </p:txBody>
      </p:sp>
      <p:sp>
        <p:nvSpPr>
          <p:cNvPr id="12" name="Arc 11">
            <a:extLst>
              <a:ext uri="{FF2B5EF4-FFF2-40B4-BE49-F238E27FC236}">
                <a16:creationId xmlns:a16="http://schemas.microsoft.com/office/drawing/2014/main" id="{081E4A58-353D-44AE-B2FC-2A74E2E400F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7550402" y="2455479"/>
            <a:ext cx="4083433" cy="4083433"/>
          </a:xfrm>
          <a:prstGeom prst="arc">
            <a:avLst/>
          </a:prstGeom>
          <a:ln w="127000" cap="rnd">
            <a:solidFill>
              <a:schemeClr val="accent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16F6E4D-5974-4BB5-140D-BF4D6886D02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47308" y="591344"/>
            <a:ext cx="6906491" cy="5585619"/>
          </a:xfrm>
        </p:spPr>
        <p:txBody>
          <a:bodyPr anchor="ctr">
            <a:normAutofit/>
          </a:bodyPr>
          <a:lstStyle/>
          <a:p>
            <a:r>
              <a:rPr lang="en-US" dirty="0"/>
              <a:t>Discuss all the assessments</a:t>
            </a:r>
          </a:p>
          <a:p>
            <a:pPr lvl="1"/>
            <a:r>
              <a:rPr lang="en-US" dirty="0"/>
              <a:t>Career Zone</a:t>
            </a:r>
          </a:p>
          <a:p>
            <a:pPr lvl="1"/>
            <a:r>
              <a:rPr lang="en-US" dirty="0"/>
              <a:t>MyPlan.com</a:t>
            </a:r>
          </a:p>
          <a:p>
            <a:pPr lvl="1"/>
            <a:r>
              <a:rPr lang="en-US" dirty="0"/>
              <a:t>Personality Quizzes</a:t>
            </a:r>
          </a:p>
          <a:p>
            <a:pPr lvl="1"/>
            <a:r>
              <a:rPr lang="en-US" dirty="0"/>
              <a:t>Career Values Assessment</a:t>
            </a:r>
          </a:p>
          <a:p>
            <a:pPr lvl="1"/>
            <a:r>
              <a:rPr lang="en-US" dirty="0"/>
              <a:t>Work Values Assessment</a:t>
            </a:r>
          </a:p>
          <a:p>
            <a:pPr lvl="1"/>
            <a:r>
              <a:rPr lang="en-US" dirty="0"/>
              <a:t>Learning Style Quiz</a:t>
            </a:r>
          </a:p>
          <a:p>
            <a:pPr lvl="1"/>
            <a:r>
              <a:rPr lang="en-US" dirty="0"/>
              <a:t>ASVAB (optional)</a:t>
            </a:r>
          </a:p>
        </p:txBody>
      </p:sp>
    </p:spTree>
    <p:extLst>
      <p:ext uri="{BB962C8B-B14F-4D97-AF65-F5344CB8AC3E}">
        <p14:creationId xmlns:p14="http://schemas.microsoft.com/office/powerpoint/2010/main" val="9960243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907EF6B7-1338-4443-8C46-6A318D952DF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DAAE4CDD-124C-4DCF-9584-B6033B545D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4167271" cy="6858000"/>
          </a:xfrm>
          <a:custGeom>
            <a:avLst/>
            <a:gdLst>
              <a:gd name="connsiteX0" fmla="*/ 0 w 4167271"/>
              <a:gd name="connsiteY0" fmla="*/ 0 h 6858000"/>
              <a:gd name="connsiteX1" fmla="*/ 2259550 w 4167271"/>
              <a:gd name="connsiteY1" fmla="*/ 0 h 6858000"/>
              <a:gd name="connsiteX2" fmla="*/ 2387803 w 4167271"/>
              <a:gd name="connsiteY2" fmla="*/ 82222 h 6858000"/>
              <a:gd name="connsiteX3" fmla="*/ 4167271 w 4167271"/>
              <a:gd name="connsiteY3" fmla="*/ 3429000 h 6858000"/>
              <a:gd name="connsiteX4" fmla="*/ 2387803 w 4167271"/>
              <a:gd name="connsiteY4" fmla="*/ 6775779 h 6858000"/>
              <a:gd name="connsiteX5" fmla="*/ 2259550 w 4167271"/>
              <a:gd name="connsiteY5" fmla="*/ 6858000 h 6858000"/>
              <a:gd name="connsiteX6" fmla="*/ 0 w 4167271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167271" h="6858000">
                <a:moveTo>
                  <a:pt x="0" y="0"/>
                </a:moveTo>
                <a:lnTo>
                  <a:pt x="2259550" y="0"/>
                </a:lnTo>
                <a:lnTo>
                  <a:pt x="2387803" y="82222"/>
                </a:lnTo>
                <a:cubicBezTo>
                  <a:pt x="3461407" y="807534"/>
                  <a:pt x="4167271" y="2035835"/>
                  <a:pt x="4167271" y="3429000"/>
                </a:cubicBezTo>
                <a:cubicBezTo>
                  <a:pt x="4167271" y="4822165"/>
                  <a:pt x="3461407" y="6050467"/>
                  <a:pt x="2387803" y="6775779"/>
                </a:cubicBezTo>
                <a:lnTo>
                  <a:pt x="225955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BECC090-ED9E-3F2F-9A0C-489D79CE37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6834" y="1153572"/>
            <a:ext cx="3200400" cy="4461163"/>
          </a:xfrm>
        </p:spPr>
        <p:txBody>
          <a:bodyPr>
            <a:normAutofit/>
          </a:bodyPr>
          <a:lstStyle/>
          <a:p>
            <a:r>
              <a:rPr lang="en-US">
                <a:solidFill>
                  <a:srgbClr val="FFFFFF"/>
                </a:solidFill>
              </a:rPr>
              <a:t>Be sure to</a:t>
            </a:r>
          </a:p>
        </p:txBody>
      </p:sp>
      <p:sp>
        <p:nvSpPr>
          <p:cNvPr id="12" name="Arc 11">
            <a:extLst>
              <a:ext uri="{FF2B5EF4-FFF2-40B4-BE49-F238E27FC236}">
                <a16:creationId xmlns:a16="http://schemas.microsoft.com/office/drawing/2014/main" id="{081E4A58-353D-44AE-B2FC-2A74E2E400F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7550402" y="2455479"/>
            <a:ext cx="4083433" cy="4083433"/>
          </a:xfrm>
          <a:prstGeom prst="arc">
            <a:avLst/>
          </a:prstGeom>
          <a:ln w="127000" cap="rnd">
            <a:solidFill>
              <a:schemeClr val="accent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E148BE8-22C9-F061-95BE-B3B7E9DC4AC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47308" y="591344"/>
            <a:ext cx="6906491" cy="5585619"/>
          </a:xfrm>
        </p:spPr>
        <p:txBody>
          <a:bodyPr anchor="ctr">
            <a:normAutofit/>
          </a:bodyPr>
          <a:lstStyle/>
          <a:p>
            <a:r>
              <a:rPr lang="en-US" dirty="0"/>
              <a:t>Use MLA correctly</a:t>
            </a:r>
          </a:p>
          <a:p>
            <a:r>
              <a:rPr lang="en-US" dirty="0"/>
              <a:t>Include direct quotes</a:t>
            </a:r>
          </a:p>
          <a:p>
            <a:r>
              <a:rPr lang="en-US" dirty="0"/>
              <a:t>Include your thoughts and reactions</a:t>
            </a:r>
          </a:p>
          <a:p>
            <a:r>
              <a:rPr lang="en-US" dirty="0"/>
              <a:t>Submit the rough draft to the assignment in Teams </a:t>
            </a:r>
          </a:p>
          <a:p>
            <a:r>
              <a:rPr lang="en-US" dirty="0"/>
              <a:t>The rough draft must include the Works Cited page</a:t>
            </a:r>
          </a:p>
        </p:txBody>
      </p:sp>
    </p:spTree>
    <p:extLst>
      <p:ext uri="{BB962C8B-B14F-4D97-AF65-F5344CB8AC3E}">
        <p14:creationId xmlns:p14="http://schemas.microsoft.com/office/powerpoint/2010/main" val="158278053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C5A40462222DF4B844ED570B26466BE" ma:contentTypeVersion="21" ma:contentTypeDescription="Create a new document." ma:contentTypeScope="" ma:versionID="f5a4d84c0e44cfda3e3daaddfb025dcc">
  <xsd:schema xmlns:xsd="http://www.w3.org/2001/XMLSchema" xmlns:xs="http://www.w3.org/2001/XMLSchema" xmlns:p="http://schemas.microsoft.com/office/2006/metadata/properties" xmlns:ns2="b108b31e-acdd-45f1-997a-68a0556f30f4" xmlns:ns3="3108dbb9-caae-4c0d-9133-6a25b88eb72e" targetNamespace="http://schemas.microsoft.com/office/2006/metadata/properties" ma:root="true" ma:fieldsID="d982d9c33878ac012e530f2d2e614025" ns2:_="" ns3:_="">
    <xsd:import namespace="b108b31e-acdd-45f1-997a-68a0556f30f4"/>
    <xsd:import namespace="3108dbb9-caae-4c0d-9133-6a25b88eb72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bjectDetectorVersions" minOccurs="0"/>
                <xsd:element ref="ns2:MediaServiceDateTaken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SearchProperties" minOccurs="0"/>
                <xsd:element ref="ns2:ResourceType" minOccurs="0"/>
                <xsd:element ref="ns2:ResourceTopic" minOccurs="0"/>
                <xsd:element ref="ns2:Audience" minOccurs="0"/>
                <xsd:element ref="ns2:Region" minOccurs="0"/>
                <xsd:element ref="ns2:One_x002d_LineSummary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108b31e-acdd-45f1-997a-68a0556f30f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Image Tags" ma:readOnly="false" ma:fieldId="{5cf76f15-5ced-4ddc-b409-7134ff3c332f}" ma:taxonomyMulti="true" ma:sspId="d39e25b7-0a97-41c9-a156-d5f30623568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ResourceType" ma:index="23" nillable="true" ma:displayName="Resource Type" ma:format="Dropdown" ma:internalName="ResourceType">
      <xsd:complexType>
        <xsd:complexContent>
          <xsd:extension base="dms:MultiChoice">
            <xsd:sequence>
              <xsd:element name="Value" maxOccurs="unbounded" minOccurs="0" nillable="true">
                <xsd:simpleType>
                  <xsd:restriction base="dms:Choice">
                    <xsd:enumeration value="Lesson Plan"/>
                    <xsd:enumeration value="Presentation"/>
                    <xsd:enumeration value="Worksheet"/>
                    <xsd:enumeration value="Project"/>
                  </xsd:restriction>
                </xsd:simpleType>
              </xsd:element>
            </xsd:sequence>
          </xsd:extension>
        </xsd:complexContent>
      </xsd:complexType>
    </xsd:element>
    <xsd:element name="ResourceTopic" ma:index="24" nillable="true" ma:displayName="Resource Topic" ma:format="Dropdown" ma:internalName="ResourceTopic">
      <xsd:complexType>
        <xsd:complexContent>
          <xsd:extension base="dms:MultiChoice">
            <xsd:sequence>
              <xsd:element name="Value" maxOccurs="unbounded" minOccurs="0" nillable="true">
                <xsd:simpleType>
                  <xsd:restriction base="dms:Choice">
                    <xsd:enumeration value="Career Development/Awareness"/>
                    <xsd:enumeration value="Integrated Learning"/>
                    <xsd:enumeration value="Universal Foundational Skills"/>
                    <xsd:enumeration value="Career Specific"/>
                  </xsd:restriction>
                </xsd:simpleType>
              </xsd:element>
            </xsd:sequence>
          </xsd:extension>
        </xsd:complexContent>
      </xsd:complexType>
    </xsd:element>
    <xsd:element name="Audience" ma:index="25" nillable="true" ma:displayName="Audience" ma:format="Dropdown" ma:internalName="Audience">
      <xsd:simpleType>
        <xsd:restriction base="dms:Choice">
          <xsd:enumeration value="Middle School"/>
          <xsd:enumeration value="High School"/>
          <xsd:enumeration value="Both"/>
          <xsd:enumeration value="Adults (staff, board)"/>
        </xsd:restriction>
      </xsd:simpleType>
    </xsd:element>
    <xsd:element name="Region" ma:index="26" nillable="true" ma:displayName="Region" ma:format="Dropdown" ma:internalName="Region">
      <xsd:complexType>
        <xsd:complexContent>
          <xsd:extension base="dms:MultiChoice">
            <xsd:sequence>
              <xsd:element name="Value" maxOccurs="unbounded" minOccurs="0" nillable="true">
                <xsd:simpleType>
                  <xsd:restriction base="dms:Choice">
                    <xsd:enumeration value="Not Region Specific"/>
                    <xsd:enumeration value="Capital"/>
                    <xsd:enumeration value="Central"/>
                    <xsd:enumeration value="Finger Lakes"/>
                    <xsd:enumeration value="Hudson Valley"/>
                    <xsd:enumeration value="Long Island"/>
                    <xsd:enumeration value="Mohawk Valley"/>
                    <xsd:enumeration value="North Country"/>
                    <xsd:enumeration value="New York City"/>
                    <xsd:enumeration value="Southern Tier"/>
                    <xsd:enumeration value="Western Region"/>
                  </xsd:restriction>
                </xsd:simpleType>
              </xsd:element>
            </xsd:sequence>
          </xsd:extension>
        </xsd:complexContent>
      </xsd:complexType>
    </xsd:element>
    <xsd:element name="One_x002d_LineSummary" ma:index="28" nillable="true" ma:displayName="One-Line Summary" ma:format="Dropdown" ma:internalName="One_x002d_LineSummary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108dbb9-caae-4c0d-9133-6a25b88eb72e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b1b2bf1b-a2b3-4d98-9eb0-3afb8aedabce}" ma:internalName="TaxCatchAll" ma:showField="CatchAllData" ma:web="3108dbb9-caae-4c0d-9133-6a25b88eb72e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 ma:index="27" ma:displayName="Keywords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b108b31e-acdd-45f1-997a-68a0556f30f4">
      <Terms xmlns="http://schemas.microsoft.com/office/infopath/2007/PartnerControls"/>
    </lcf76f155ced4ddcb4097134ff3c332f>
    <Region xmlns="b108b31e-acdd-45f1-997a-68a0556f30f4" xsi:nil="true"/>
    <One_x002d_LineSummary xmlns="b108b31e-acdd-45f1-997a-68a0556f30f4" xsi:nil="true"/>
    <ResourceTopic xmlns="b108b31e-acdd-45f1-997a-68a0556f30f4" xsi:nil="true"/>
    <ResourceType xmlns="b108b31e-acdd-45f1-997a-68a0556f30f4" xsi:nil="true"/>
    <Audience xmlns="b108b31e-acdd-45f1-997a-68a0556f30f4" xsi:nil="true"/>
    <TaxCatchAll xmlns="3108dbb9-caae-4c0d-9133-6a25b88eb72e" xsi:nil="true"/>
  </documentManagement>
</p:properties>
</file>

<file path=customXml/itemProps1.xml><?xml version="1.0" encoding="utf-8"?>
<ds:datastoreItem xmlns:ds="http://schemas.openxmlformats.org/officeDocument/2006/customXml" ds:itemID="{D9CE43AC-588B-4B04-9617-17604708AD83}"/>
</file>

<file path=customXml/itemProps2.xml><?xml version="1.0" encoding="utf-8"?>
<ds:datastoreItem xmlns:ds="http://schemas.openxmlformats.org/officeDocument/2006/customXml" ds:itemID="{8B4DA2F7-86EF-409B-BB50-3AD0E68636B5}"/>
</file>

<file path=customXml/itemProps3.xml><?xml version="1.0" encoding="utf-8"?>
<ds:datastoreItem xmlns:ds="http://schemas.openxmlformats.org/officeDocument/2006/customXml" ds:itemID="{6C68ED84-D4CA-4267-88B1-EAAB4890C827}"/>
</file>

<file path=docProps/app.xml><?xml version="1.0" encoding="utf-8"?>
<Properties xmlns="http://schemas.openxmlformats.org/officeDocument/2006/extended-properties" xmlns:vt="http://schemas.openxmlformats.org/officeDocument/2006/docPropsVTypes">
  <TotalTime>191</TotalTime>
  <Words>97</Words>
  <Application>Microsoft Office PowerPoint</Application>
  <PresentationFormat>Widescreen</PresentationFormat>
  <Paragraphs>22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Part B:  About  Me</vt:lpstr>
      <vt:lpstr>Tasks for today and tomorrow</vt:lpstr>
      <vt:lpstr>Requirements</vt:lpstr>
      <vt:lpstr>Be sure to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Part B:  About  Me</dc:title>
  <dc:creator>Ayres, Jolene (LABOR)</dc:creator>
  <cp:lastModifiedBy>Ayres, Jolene (LABOR)</cp:lastModifiedBy>
  <cp:revision>1</cp:revision>
  <dcterms:created xsi:type="dcterms:W3CDTF">2024-07-17T16:23:07Z</dcterms:created>
  <dcterms:modified xsi:type="dcterms:W3CDTF">2024-07-17T19:34:42Z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0x0101005C5A40462222DF4B844ED570B26466BE</vt:lpwstr>
  </property>
</Properties>
</file>