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441E479-AC01-4995-A25E-4D3745CCFA1B}" v="4" dt="2024-07-17T14:53:08.3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yres, Jolene (LABOR)" userId="52bf67a4-4694-4341-9348-9d36ea0b3345" providerId="ADAL" clId="{C441E479-AC01-4995-A25E-4D3745CCFA1B}"/>
    <pc:docChg chg="undo custSel addSld delSld modSld">
      <pc:chgData name="Ayres, Jolene (LABOR)" userId="52bf67a4-4694-4341-9348-9d36ea0b3345" providerId="ADAL" clId="{C441E479-AC01-4995-A25E-4D3745CCFA1B}" dt="2024-07-17T14:53:28.860" v="962" actId="26606"/>
      <pc:docMkLst>
        <pc:docMk/>
      </pc:docMkLst>
      <pc:sldChg chg="del">
        <pc:chgData name="Ayres, Jolene (LABOR)" userId="52bf67a4-4694-4341-9348-9d36ea0b3345" providerId="ADAL" clId="{C441E479-AC01-4995-A25E-4D3745CCFA1B}" dt="2024-07-17T12:52:53.026" v="935" actId="2696"/>
        <pc:sldMkLst>
          <pc:docMk/>
          <pc:sldMk cId="3328917172" sldId="256"/>
        </pc:sldMkLst>
      </pc:sldChg>
      <pc:sldChg chg="modSp mod">
        <pc:chgData name="Ayres, Jolene (LABOR)" userId="52bf67a4-4694-4341-9348-9d36ea0b3345" providerId="ADAL" clId="{C441E479-AC01-4995-A25E-4D3745CCFA1B}" dt="2024-07-17T13:17:23.321" v="937" actId="207"/>
        <pc:sldMkLst>
          <pc:docMk/>
          <pc:sldMk cId="4293888409" sldId="257"/>
        </pc:sldMkLst>
        <pc:spChg chg="mod">
          <ac:chgData name="Ayres, Jolene (LABOR)" userId="52bf67a4-4694-4341-9348-9d36ea0b3345" providerId="ADAL" clId="{C441E479-AC01-4995-A25E-4D3745CCFA1B}" dt="2024-07-17T13:17:23.321" v="937" actId="207"/>
          <ac:spMkLst>
            <pc:docMk/>
            <pc:sldMk cId="4293888409" sldId="257"/>
            <ac:spMk id="2" creationId="{CE164258-5280-B4C7-46A7-0DE0F836C3F3}"/>
          </ac:spMkLst>
        </pc:spChg>
      </pc:sldChg>
      <pc:sldChg chg="addSp delSp modSp mod setBg">
        <pc:chgData name="Ayres, Jolene (LABOR)" userId="52bf67a4-4694-4341-9348-9d36ea0b3345" providerId="ADAL" clId="{C441E479-AC01-4995-A25E-4D3745CCFA1B}" dt="2024-07-17T13:19:13.445" v="957" actId="20577"/>
        <pc:sldMkLst>
          <pc:docMk/>
          <pc:sldMk cId="2964355212" sldId="258"/>
        </pc:sldMkLst>
        <pc:spChg chg="mod">
          <ac:chgData name="Ayres, Jolene (LABOR)" userId="52bf67a4-4694-4341-9348-9d36ea0b3345" providerId="ADAL" clId="{C441E479-AC01-4995-A25E-4D3745CCFA1B}" dt="2024-07-17T13:19:13.445" v="957" actId="20577"/>
          <ac:spMkLst>
            <pc:docMk/>
            <pc:sldMk cId="2964355212" sldId="258"/>
            <ac:spMk id="2" creationId="{31C55028-ACE2-9D24-8881-A785AF0789D3}"/>
          </ac:spMkLst>
        </pc:spChg>
        <pc:spChg chg="del mod">
          <ac:chgData name="Ayres, Jolene (LABOR)" userId="52bf67a4-4694-4341-9348-9d36ea0b3345" providerId="ADAL" clId="{C441E479-AC01-4995-A25E-4D3745CCFA1B}" dt="2024-07-16T19:02:43.452" v="21" actId="26606"/>
          <ac:spMkLst>
            <pc:docMk/>
            <pc:sldMk cId="2964355212" sldId="258"/>
            <ac:spMk id="3" creationId="{9B1DDDD8-AA37-93A2-EE75-B271F00C312B}"/>
          </ac:spMkLst>
        </pc:spChg>
        <pc:spChg chg="add">
          <ac:chgData name="Ayres, Jolene (LABOR)" userId="52bf67a4-4694-4341-9348-9d36ea0b3345" providerId="ADAL" clId="{C441E479-AC01-4995-A25E-4D3745CCFA1B}" dt="2024-07-16T19:02:43.452" v="21" actId="26606"/>
          <ac:spMkLst>
            <pc:docMk/>
            <pc:sldMk cId="2964355212" sldId="258"/>
            <ac:spMk id="9" creationId="{BACC6370-2D7E-4714-9D71-7542949D7D5D}"/>
          </ac:spMkLst>
        </pc:spChg>
        <pc:spChg chg="add">
          <ac:chgData name="Ayres, Jolene (LABOR)" userId="52bf67a4-4694-4341-9348-9d36ea0b3345" providerId="ADAL" clId="{C441E479-AC01-4995-A25E-4D3745CCFA1B}" dt="2024-07-16T19:02:43.452" v="21" actId="26606"/>
          <ac:spMkLst>
            <pc:docMk/>
            <pc:sldMk cId="2964355212" sldId="258"/>
            <ac:spMk id="11" creationId="{F68B3F68-107C-434F-AA38-110D5EA91B85}"/>
          </ac:spMkLst>
        </pc:spChg>
        <pc:spChg chg="add">
          <ac:chgData name="Ayres, Jolene (LABOR)" userId="52bf67a4-4694-4341-9348-9d36ea0b3345" providerId="ADAL" clId="{C441E479-AC01-4995-A25E-4D3745CCFA1B}" dt="2024-07-16T19:02:43.452" v="21" actId="26606"/>
          <ac:spMkLst>
            <pc:docMk/>
            <pc:sldMk cId="2964355212" sldId="258"/>
            <ac:spMk id="13" creationId="{AAD0DBB9-1A4B-4391-81D4-CB19F9AB918A}"/>
          </ac:spMkLst>
        </pc:spChg>
        <pc:spChg chg="add">
          <ac:chgData name="Ayres, Jolene (LABOR)" userId="52bf67a4-4694-4341-9348-9d36ea0b3345" providerId="ADAL" clId="{C441E479-AC01-4995-A25E-4D3745CCFA1B}" dt="2024-07-16T19:02:43.452" v="21" actId="26606"/>
          <ac:spMkLst>
            <pc:docMk/>
            <pc:sldMk cId="2964355212" sldId="258"/>
            <ac:spMk id="15" creationId="{063BBA22-50EA-4C4D-BE05-F1CE4E63AA56}"/>
          </ac:spMkLst>
        </pc:spChg>
        <pc:graphicFrameChg chg="add">
          <ac:chgData name="Ayres, Jolene (LABOR)" userId="52bf67a4-4694-4341-9348-9d36ea0b3345" providerId="ADAL" clId="{C441E479-AC01-4995-A25E-4D3745CCFA1B}" dt="2024-07-16T19:02:43.452" v="21" actId="26606"/>
          <ac:graphicFrameMkLst>
            <pc:docMk/>
            <pc:sldMk cId="2964355212" sldId="258"/>
            <ac:graphicFrameMk id="5" creationId="{AF93456D-FE27-47D3-A596-B072BD85AD10}"/>
          </ac:graphicFrameMkLst>
        </pc:graphicFrameChg>
      </pc:sldChg>
      <pc:sldChg chg="addSp delSp modSp new mod setBg">
        <pc:chgData name="Ayres, Jolene (LABOR)" userId="52bf67a4-4694-4341-9348-9d36ea0b3345" providerId="ADAL" clId="{C441E479-AC01-4995-A25E-4D3745CCFA1B}" dt="2024-07-16T19:07:30.335" v="297" actId="26606"/>
        <pc:sldMkLst>
          <pc:docMk/>
          <pc:sldMk cId="1890554231" sldId="259"/>
        </pc:sldMkLst>
        <pc:spChg chg="mod">
          <ac:chgData name="Ayres, Jolene (LABOR)" userId="52bf67a4-4694-4341-9348-9d36ea0b3345" providerId="ADAL" clId="{C441E479-AC01-4995-A25E-4D3745CCFA1B}" dt="2024-07-16T19:07:30.335" v="297" actId="26606"/>
          <ac:spMkLst>
            <pc:docMk/>
            <pc:sldMk cId="1890554231" sldId="259"/>
            <ac:spMk id="2" creationId="{76050A5F-3F83-DB1F-5AE3-B4F4E531AD33}"/>
          </ac:spMkLst>
        </pc:spChg>
        <pc:spChg chg="mod">
          <ac:chgData name="Ayres, Jolene (LABOR)" userId="52bf67a4-4694-4341-9348-9d36ea0b3345" providerId="ADAL" clId="{C441E479-AC01-4995-A25E-4D3745CCFA1B}" dt="2024-07-16T19:07:30.335" v="297" actId="26606"/>
          <ac:spMkLst>
            <pc:docMk/>
            <pc:sldMk cId="1890554231" sldId="259"/>
            <ac:spMk id="3" creationId="{C074658B-5C3D-C822-583A-3B6F563AF502}"/>
          </ac:spMkLst>
        </pc:spChg>
        <pc:spChg chg="add">
          <ac:chgData name="Ayres, Jolene (LABOR)" userId="52bf67a4-4694-4341-9348-9d36ea0b3345" providerId="ADAL" clId="{C441E479-AC01-4995-A25E-4D3745CCFA1B}" dt="2024-07-16T19:07:30.335" v="297" actId="26606"/>
          <ac:spMkLst>
            <pc:docMk/>
            <pc:sldMk cId="1890554231" sldId="259"/>
            <ac:spMk id="8" creationId="{907EF6B7-1338-4443-8C46-6A318D952DFD}"/>
          </ac:spMkLst>
        </pc:spChg>
        <pc:spChg chg="add">
          <ac:chgData name="Ayres, Jolene (LABOR)" userId="52bf67a4-4694-4341-9348-9d36ea0b3345" providerId="ADAL" clId="{C441E479-AC01-4995-A25E-4D3745CCFA1B}" dt="2024-07-16T19:07:30.335" v="297" actId="26606"/>
          <ac:spMkLst>
            <pc:docMk/>
            <pc:sldMk cId="1890554231" sldId="259"/>
            <ac:spMk id="10" creationId="{DAAE4CDD-124C-4DCF-9584-B6033B545DD5}"/>
          </ac:spMkLst>
        </pc:spChg>
        <pc:spChg chg="add">
          <ac:chgData name="Ayres, Jolene (LABOR)" userId="52bf67a4-4694-4341-9348-9d36ea0b3345" providerId="ADAL" clId="{C441E479-AC01-4995-A25E-4D3745CCFA1B}" dt="2024-07-16T19:07:30.335" v="297" actId="26606"/>
          <ac:spMkLst>
            <pc:docMk/>
            <pc:sldMk cId="1890554231" sldId="259"/>
            <ac:spMk id="12" creationId="{081E4A58-353D-44AE-B2FC-2A74E2E400F7}"/>
          </ac:spMkLst>
        </pc:spChg>
        <pc:picChg chg="add del">
          <ac:chgData name="Ayres, Jolene (LABOR)" userId="52bf67a4-4694-4341-9348-9d36ea0b3345" providerId="ADAL" clId="{C441E479-AC01-4995-A25E-4D3745CCFA1B}" dt="2024-07-16T19:07:25.503" v="296" actId="22"/>
          <ac:picMkLst>
            <pc:docMk/>
            <pc:sldMk cId="1890554231" sldId="259"/>
            <ac:picMk id="5" creationId="{C1345D05-7D04-1949-9BBC-AC297A5FF6B6}"/>
          </ac:picMkLst>
        </pc:picChg>
      </pc:sldChg>
      <pc:sldChg chg="addSp new mod">
        <pc:chgData name="Ayres, Jolene (LABOR)" userId="52bf67a4-4694-4341-9348-9d36ea0b3345" providerId="ADAL" clId="{C441E479-AC01-4995-A25E-4D3745CCFA1B}" dt="2024-07-16T19:07:37.160" v="299" actId="22"/>
        <pc:sldMkLst>
          <pc:docMk/>
          <pc:sldMk cId="2531763952" sldId="260"/>
        </pc:sldMkLst>
        <pc:picChg chg="add">
          <ac:chgData name="Ayres, Jolene (LABOR)" userId="52bf67a4-4694-4341-9348-9d36ea0b3345" providerId="ADAL" clId="{C441E479-AC01-4995-A25E-4D3745CCFA1B}" dt="2024-07-16T19:07:37.160" v="299" actId="22"/>
          <ac:picMkLst>
            <pc:docMk/>
            <pc:sldMk cId="2531763952" sldId="260"/>
            <ac:picMk id="3" creationId="{D3C6B1F6-B375-9C75-5CE5-830999BD3C21}"/>
          </ac:picMkLst>
        </pc:picChg>
      </pc:sldChg>
      <pc:sldChg chg="addSp new mod">
        <pc:chgData name="Ayres, Jolene (LABOR)" userId="52bf67a4-4694-4341-9348-9d36ea0b3345" providerId="ADAL" clId="{C441E479-AC01-4995-A25E-4D3745CCFA1B}" dt="2024-07-16T19:09:12.488" v="303" actId="22"/>
        <pc:sldMkLst>
          <pc:docMk/>
          <pc:sldMk cId="2068871644" sldId="261"/>
        </pc:sldMkLst>
        <pc:picChg chg="add">
          <ac:chgData name="Ayres, Jolene (LABOR)" userId="52bf67a4-4694-4341-9348-9d36ea0b3345" providerId="ADAL" clId="{C441E479-AC01-4995-A25E-4D3745CCFA1B}" dt="2024-07-16T19:09:12.488" v="303" actId="22"/>
          <ac:picMkLst>
            <pc:docMk/>
            <pc:sldMk cId="2068871644" sldId="261"/>
            <ac:picMk id="3" creationId="{4FE2A777-7C28-FFFF-26D1-5ED2A56CB78A}"/>
          </ac:picMkLst>
        </pc:picChg>
      </pc:sldChg>
      <pc:sldChg chg="addSp delSp modSp new mod setBg modClrScheme chgLayout">
        <pc:chgData name="Ayres, Jolene (LABOR)" userId="52bf67a4-4694-4341-9348-9d36ea0b3345" providerId="ADAL" clId="{C441E479-AC01-4995-A25E-4D3745CCFA1B}" dt="2024-07-16T19:16:19.542" v="536" actId="26606"/>
        <pc:sldMkLst>
          <pc:docMk/>
          <pc:sldMk cId="3184656995" sldId="262"/>
        </pc:sldMkLst>
        <pc:spChg chg="add mod">
          <ac:chgData name="Ayres, Jolene (LABOR)" userId="52bf67a4-4694-4341-9348-9d36ea0b3345" providerId="ADAL" clId="{C441E479-AC01-4995-A25E-4D3745CCFA1B}" dt="2024-07-16T19:16:19.542" v="536" actId="26606"/>
          <ac:spMkLst>
            <pc:docMk/>
            <pc:sldMk cId="3184656995" sldId="262"/>
            <ac:spMk id="2" creationId="{F5B04577-7FBF-B29D-9326-B0A9703C0D85}"/>
          </ac:spMkLst>
        </pc:spChg>
        <pc:spChg chg="add del mod">
          <ac:chgData name="Ayres, Jolene (LABOR)" userId="52bf67a4-4694-4341-9348-9d36ea0b3345" providerId="ADAL" clId="{C441E479-AC01-4995-A25E-4D3745CCFA1B}" dt="2024-07-16T19:16:19.542" v="536" actId="26606"/>
          <ac:spMkLst>
            <pc:docMk/>
            <pc:sldMk cId="3184656995" sldId="262"/>
            <ac:spMk id="3" creationId="{31D358E0-EE68-825C-EBE9-30FA9E561713}"/>
          </ac:spMkLst>
        </pc:spChg>
        <pc:spChg chg="add del">
          <ac:chgData name="Ayres, Jolene (LABOR)" userId="52bf67a4-4694-4341-9348-9d36ea0b3345" providerId="ADAL" clId="{C441E479-AC01-4995-A25E-4D3745CCFA1B}" dt="2024-07-16T19:16:19.527" v="535" actId="26606"/>
          <ac:spMkLst>
            <pc:docMk/>
            <pc:sldMk cId="3184656995" sldId="262"/>
            <ac:spMk id="8" creationId="{907EF6B7-1338-4443-8C46-6A318D952DFD}"/>
          </ac:spMkLst>
        </pc:spChg>
        <pc:spChg chg="add">
          <ac:chgData name="Ayres, Jolene (LABOR)" userId="52bf67a4-4694-4341-9348-9d36ea0b3345" providerId="ADAL" clId="{C441E479-AC01-4995-A25E-4D3745CCFA1B}" dt="2024-07-16T19:16:19.542" v="536" actId="26606"/>
          <ac:spMkLst>
            <pc:docMk/>
            <pc:sldMk cId="3184656995" sldId="262"/>
            <ac:spMk id="9" creationId="{7517A47C-B2E5-4B79-8061-D74B1311AF6E}"/>
          </ac:spMkLst>
        </pc:spChg>
        <pc:spChg chg="add del">
          <ac:chgData name="Ayres, Jolene (LABOR)" userId="52bf67a4-4694-4341-9348-9d36ea0b3345" providerId="ADAL" clId="{C441E479-AC01-4995-A25E-4D3745CCFA1B}" dt="2024-07-16T19:16:19.527" v="535" actId="26606"/>
          <ac:spMkLst>
            <pc:docMk/>
            <pc:sldMk cId="3184656995" sldId="262"/>
            <ac:spMk id="10" creationId="{DAAE4CDD-124C-4DCF-9584-B6033B545DD5}"/>
          </ac:spMkLst>
        </pc:spChg>
        <pc:spChg chg="add">
          <ac:chgData name="Ayres, Jolene (LABOR)" userId="52bf67a4-4694-4341-9348-9d36ea0b3345" providerId="ADAL" clId="{C441E479-AC01-4995-A25E-4D3745CCFA1B}" dt="2024-07-16T19:16:19.542" v="536" actId="26606"/>
          <ac:spMkLst>
            <pc:docMk/>
            <pc:sldMk cId="3184656995" sldId="262"/>
            <ac:spMk id="11" creationId="{C505E780-2083-4CB5-A42A-5E0E2908ECC3}"/>
          </ac:spMkLst>
        </pc:spChg>
        <pc:spChg chg="add del">
          <ac:chgData name="Ayres, Jolene (LABOR)" userId="52bf67a4-4694-4341-9348-9d36ea0b3345" providerId="ADAL" clId="{C441E479-AC01-4995-A25E-4D3745CCFA1B}" dt="2024-07-16T19:16:19.527" v="535" actId="26606"/>
          <ac:spMkLst>
            <pc:docMk/>
            <pc:sldMk cId="3184656995" sldId="262"/>
            <ac:spMk id="12" creationId="{081E4A58-353D-44AE-B2FC-2A74E2E400F7}"/>
          </ac:spMkLst>
        </pc:spChg>
        <pc:spChg chg="add">
          <ac:chgData name="Ayres, Jolene (LABOR)" userId="52bf67a4-4694-4341-9348-9d36ea0b3345" providerId="ADAL" clId="{C441E479-AC01-4995-A25E-4D3745CCFA1B}" dt="2024-07-16T19:16:19.542" v="536" actId="26606"/>
          <ac:spMkLst>
            <pc:docMk/>
            <pc:sldMk cId="3184656995" sldId="262"/>
            <ac:spMk id="13" creationId="{D2C0AE1C-0118-41AE-8A10-7CDCBF10E96F}"/>
          </ac:spMkLst>
        </pc:spChg>
        <pc:spChg chg="add">
          <ac:chgData name="Ayres, Jolene (LABOR)" userId="52bf67a4-4694-4341-9348-9d36ea0b3345" providerId="ADAL" clId="{C441E479-AC01-4995-A25E-4D3745CCFA1B}" dt="2024-07-16T19:16:19.542" v="536" actId="26606"/>
          <ac:spMkLst>
            <pc:docMk/>
            <pc:sldMk cId="3184656995" sldId="262"/>
            <ac:spMk id="15" creationId="{463EEC44-1BA3-44ED-81FC-A644B04B2A44}"/>
          </ac:spMkLst>
        </pc:spChg>
        <pc:graphicFrameChg chg="add">
          <ac:chgData name="Ayres, Jolene (LABOR)" userId="52bf67a4-4694-4341-9348-9d36ea0b3345" providerId="ADAL" clId="{C441E479-AC01-4995-A25E-4D3745CCFA1B}" dt="2024-07-16T19:16:19.542" v="536" actId="26606"/>
          <ac:graphicFrameMkLst>
            <pc:docMk/>
            <pc:sldMk cId="3184656995" sldId="262"/>
            <ac:graphicFrameMk id="5" creationId="{221104B1-476B-ACFD-2D05-6FFEC2B92AF8}"/>
          </ac:graphicFrameMkLst>
        </pc:graphicFrameChg>
      </pc:sldChg>
      <pc:sldChg chg="addSp modSp new mod setBg modClrScheme chgLayout">
        <pc:chgData name="Ayres, Jolene (LABOR)" userId="52bf67a4-4694-4341-9348-9d36ea0b3345" providerId="ADAL" clId="{C441E479-AC01-4995-A25E-4D3745CCFA1B}" dt="2024-07-17T14:53:28.860" v="962" actId="26606"/>
        <pc:sldMkLst>
          <pc:docMk/>
          <pc:sldMk cId="2882905214" sldId="263"/>
        </pc:sldMkLst>
        <pc:spChg chg="add mod">
          <ac:chgData name="Ayres, Jolene (LABOR)" userId="52bf67a4-4694-4341-9348-9d36ea0b3345" providerId="ADAL" clId="{C441E479-AC01-4995-A25E-4D3745CCFA1B}" dt="2024-07-17T14:53:28.860" v="962" actId="26606"/>
          <ac:spMkLst>
            <pc:docMk/>
            <pc:sldMk cId="2882905214" sldId="263"/>
            <ac:spMk id="2" creationId="{43DDA425-A5D4-C771-C6C0-CF13473D7165}"/>
          </ac:spMkLst>
        </pc:spChg>
        <pc:spChg chg="add mod">
          <ac:chgData name="Ayres, Jolene (LABOR)" userId="52bf67a4-4694-4341-9348-9d36ea0b3345" providerId="ADAL" clId="{C441E479-AC01-4995-A25E-4D3745CCFA1B}" dt="2024-07-17T14:53:28.860" v="962" actId="26606"/>
          <ac:spMkLst>
            <pc:docMk/>
            <pc:sldMk cId="2882905214" sldId="263"/>
            <ac:spMk id="3" creationId="{7EFF0E69-55FC-B745-F934-79EEEA40435E}"/>
          </ac:spMkLst>
        </pc:spChg>
        <pc:spChg chg="add">
          <ac:chgData name="Ayres, Jolene (LABOR)" userId="52bf67a4-4694-4341-9348-9d36ea0b3345" providerId="ADAL" clId="{C441E479-AC01-4995-A25E-4D3745CCFA1B}" dt="2024-07-17T14:53:28.860" v="962" actId="26606"/>
          <ac:spMkLst>
            <pc:docMk/>
            <pc:sldMk cId="2882905214" sldId="263"/>
            <ac:spMk id="8" creationId="{907EF6B7-1338-4443-8C46-6A318D952DFD}"/>
          </ac:spMkLst>
        </pc:spChg>
        <pc:spChg chg="add">
          <ac:chgData name="Ayres, Jolene (LABOR)" userId="52bf67a4-4694-4341-9348-9d36ea0b3345" providerId="ADAL" clId="{C441E479-AC01-4995-A25E-4D3745CCFA1B}" dt="2024-07-17T14:53:28.860" v="962" actId="26606"/>
          <ac:spMkLst>
            <pc:docMk/>
            <pc:sldMk cId="2882905214" sldId="263"/>
            <ac:spMk id="10" creationId="{DAAE4CDD-124C-4DCF-9584-B6033B545DD5}"/>
          </ac:spMkLst>
        </pc:spChg>
        <pc:spChg chg="add">
          <ac:chgData name="Ayres, Jolene (LABOR)" userId="52bf67a4-4694-4341-9348-9d36ea0b3345" providerId="ADAL" clId="{C441E479-AC01-4995-A25E-4D3745CCFA1B}" dt="2024-07-17T14:53:28.860" v="962" actId="26606"/>
          <ac:spMkLst>
            <pc:docMk/>
            <pc:sldMk cId="2882905214" sldId="263"/>
            <ac:spMk id="12" creationId="{081E4A58-353D-44AE-B2FC-2A74E2E400F7}"/>
          </ac:spMkLst>
        </pc:spChg>
      </pc:sldChg>
      <pc:sldChg chg="addSp delSp modSp new mod">
        <pc:chgData name="Ayres, Jolene (LABOR)" userId="52bf67a4-4694-4341-9348-9d36ea0b3345" providerId="ADAL" clId="{C441E479-AC01-4995-A25E-4D3745CCFA1B}" dt="2024-07-16T19:24:37.715" v="736" actId="22"/>
        <pc:sldMkLst>
          <pc:docMk/>
          <pc:sldMk cId="142352208" sldId="264"/>
        </pc:sldMkLst>
        <pc:spChg chg="mod">
          <ac:chgData name="Ayres, Jolene (LABOR)" userId="52bf67a4-4694-4341-9348-9d36ea0b3345" providerId="ADAL" clId="{C441E479-AC01-4995-A25E-4D3745CCFA1B}" dt="2024-07-16T19:24:35.425" v="735" actId="20577"/>
          <ac:spMkLst>
            <pc:docMk/>
            <pc:sldMk cId="142352208" sldId="264"/>
            <ac:spMk id="2" creationId="{1D679874-ACA5-CD42-1F3F-D2E03CBAAA15}"/>
          </ac:spMkLst>
        </pc:spChg>
        <pc:spChg chg="del">
          <ac:chgData name="Ayres, Jolene (LABOR)" userId="52bf67a4-4694-4341-9348-9d36ea0b3345" providerId="ADAL" clId="{C441E479-AC01-4995-A25E-4D3745CCFA1B}" dt="2024-07-16T19:24:37.715" v="736" actId="22"/>
          <ac:spMkLst>
            <pc:docMk/>
            <pc:sldMk cId="142352208" sldId="264"/>
            <ac:spMk id="3" creationId="{B596D1D9-E6C9-D33F-3C10-BB8CF4AB6041}"/>
          </ac:spMkLst>
        </pc:spChg>
        <pc:picChg chg="add mod ord">
          <ac:chgData name="Ayres, Jolene (LABOR)" userId="52bf67a4-4694-4341-9348-9d36ea0b3345" providerId="ADAL" clId="{C441E479-AC01-4995-A25E-4D3745CCFA1B}" dt="2024-07-16T19:24:37.715" v="736" actId="22"/>
          <ac:picMkLst>
            <pc:docMk/>
            <pc:sldMk cId="142352208" sldId="264"/>
            <ac:picMk id="5" creationId="{CE82E4CE-6619-00C1-59D9-14A9AB9ABC58}"/>
          </ac:picMkLst>
        </pc:picChg>
      </pc:sldChg>
      <pc:sldChg chg="addSp delSp modSp new mod setBg">
        <pc:chgData name="Ayres, Jolene (LABOR)" userId="52bf67a4-4694-4341-9348-9d36ea0b3345" providerId="ADAL" clId="{C441E479-AC01-4995-A25E-4D3745CCFA1B}" dt="2024-07-17T14:53:22.675" v="961" actId="26606"/>
        <pc:sldMkLst>
          <pc:docMk/>
          <pc:sldMk cId="1607620844" sldId="265"/>
        </pc:sldMkLst>
        <pc:spChg chg="mod">
          <ac:chgData name="Ayres, Jolene (LABOR)" userId="52bf67a4-4694-4341-9348-9d36ea0b3345" providerId="ADAL" clId="{C441E479-AC01-4995-A25E-4D3745CCFA1B}" dt="2024-07-17T14:53:22.675" v="961" actId="26606"/>
          <ac:spMkLst>
            <pc:docMk/>
            <pc:sldMk cId="1607620844" sldId="265"/>
            <ac:spMk id="2" creationId="{8FD37F66-6062-5888-3017-AD023C02230A}"/>
          </ac:spMkLst>
        </pc:spChg>
        <pc:spChg chg="del mod">
          <ac:chgData name="Ayres, Jolene (LABOR)" userId="52bf67a4-4694-4341-9348-9d36ea0b3345" providerId="ADAL" clId="{C441E479-AC01-4995-A25E-4D3745CCFA1B}" dt="2024-07-17T14:53:22.675" v="961" actId="26606"/>
          <ac:spMkLst>
            <pc:docMk/>
            <pc:sldMk cId="1607620844" sldId="265"/>
            <ac:spMk id="3" creationId="{31FD7087-46D4-FFA4-3F4E-1FC7E4598D20}"/>
          </ac:spMkLst>
        </pc:spChg>
        <pc:spChg chg="add">
          <ac:chgData name="Ayres, Jolene (LABOR)" userId="52bf67a4-4694-4341-9348-9d36ea0b3345" providerId="ADAL" clId="{C441E479-AC01-4995-A25E-4D3745CCFA1B}" dt="2024-07-17T14:53:22.675" v="961" actId="26606"/>
          <ac:spMkLst>
            <pc:docMk/>
            <pc:sldMk cId="1607620844" sldId="265"/>
            <ac:spMk id="9" creationId="{BACC6370-2D7E-4714-9D71-7542949D7D5D}"/>
          </ac:spMkLst>
        </pc:spChg>
        <pc:spChg chg="add">
          <ac:chgData name="Ayres, Jolene (LABOR)" userId="52bf67a4-4694-4341-9348-9d36ea0b3345" providerId="ADAL" clId="{C441E479-AC01-4995-A25E-4D3745CCFA1B}" dt="2024-07-17T14:53:22.675" v="961" actId="26606"/>
          <ac:spMkLst>
            <pc:docMk/>
            <pc:sldMk cId="1607620844" sldId="265"/>
            <ac:spMk id="11" creationId="{F68B3F68-107C-434F-AA38-110D5EA91B85}"/>
          </ac:spMkLst>
        </pc:spChg>
        <pc:spChg chg="add">
          <ac:chgData name="Ayres, Jolene (LABOR)" userId="52bf67a4-4694-4341-9348-9d36ea0b3345" providerId="ADAL" clId="{C441E479-AC01-4995-A25E-4D3745CCFA1B}" dt="2024-07-17T14:53:22.675" v="961" actId="26606"/>
          <ac:spMkLst>
            <pc:docMk/>
            <pc:sldMk cId="1607620844" sldId="265"/>
            <ac:spMk id="13" creationId="{AAD0DBB9-1A4B-4391-81D4-CB19F9AB918A}"/>
          </ac:spMkLst>
        </pc:spChg>
        <pc:spChg chg="add">
          <ac:chgData name="Ayres, Jolene (LABOR)" userId="52bf67a4-4694-4341-9348-9d36ea0b3345" providerId="ADAL" clId="{C441E479-AC01-4995-A25E-4D3745CCFA1B}" dt="2024-07-17T14:53:22.675" v="961" actId="26606"/>
          <ac:spMkLst>
            <pc:docMk/>
            <pc:sldMk cId="1607620844" sldId="265"/>
            <ac:spMk id="15" creationId="{063BBA22-50EA-4C4D-BE05-F1CE4E63AA56}"/>
          </ac:spMkLst>
        </pc:spChg>
        <pc:graphicFrameChg chg="add">
          <ac:chgData name="Ayres, Jolene (LABOR)" userId="52bf67a4-4694-4341-9348-9d36ea0b3345" providerId="ADAL" clId="{C441E479-AC01-4995-A25E-4D3745CCFA1B}" dt="2024-07-17T14:53:22.675" v="961" actId="26606"/>
          <ac:graphicFrameMkLst>
            <pc:docMk/>
            <pc:sldMk cId="1607620844" sldId="265"/>
            <ac:graphicFrameMk id="5" creationId="{CC217CB8-BCE4-9354-18D9-4A926BE47D18}"/>
          </ac:graphicFrameMkLst>
        </pc:graphicFrameChg>
      </pc:sldChg>
      <pc:sldChg chg="addSp delSp add del setBg delDesignElem">
        <pc:chgData name="Ayres, Jolene (LABOR)" userId="52bf67a4-4694-4341-9348-9d36ea0b3345" providerId="ADAL" clId="{C441E479-AC01-4995-A25E-4D3745CCFA1B}" dt="2024-07-17T14:52:12.921" v="960"/>
        <pc:sldMkLst>
          <pc:docMk/>
          <pc:sldMk cId="2632352217" sldId="266"/>
        </pc:sldMkLst>
        <pc:spChg chg="add del">
          <ac:chgData name="Ayres, Jolene (LABOR)" userId="52bf67a4-4694-4341-9348-9d36ea0b3345" providerId="ADAL" clId="{C441E479-AC01-4995-A25E-4D3745CCFA1B}" dt="2024-07-17T14:52:12.921" v="960"/>
          <ac:spMkLst>
            <pc:docMk/>
            <pc:sldMk cId="2632352217" sldId="266"/>
            <ac:spMk id="8" creationId="{907EF6B7-1338-4443-8C46-6A318D952DFD}"/>
          </ac:spMkLst>
        </pc:spChg>
        <pc:spChg chg="add del">
          <ac:chgData name="Ayres, Jolene (LABOR)" userId="52bf67a4-4694-4341-9348-9d36ea0b3345" providerId="ADAL" clId="{C441E479-AC01-4995-A25E-4D3745CCFA1B}" dt="2024-07-17T14:52:12.921" v="960"/>
          <ac:spMkLst>
            <pc:docMk/>
            <pc:sldMk cId="2632352217" sldId="266"/>
            <ac:spMk id="10" creationId="{DAAE4CDD-124C-4DCF-9584-B6033B545DD5}"/>
          </ac:spMkLst>
        </pc:spChg>
        <pc:spChg chg="add del">
          <ac:chgData name="Ayres, Jolene (LABOR)" userId="52bf67a4-4694-4341-9348-9d36ea0b3345" providerId="ADAL" clId="{C441E479-AC01-4995-A25E-4D3745CCFA1B}" dt="2024-07-17T14:52:12.921" v="960"/>
          <ac:spMkLst>
            <pc:docMk/>
            <pc:sldMk cId="2632352217" sldId="266"/>
            <ac:spMk id="12" creationId="{081E4A58-353D-44AE-B2FC-2A74E2E400F7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8CBEAF-2291-4361-A1EA-BD21AA45D334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bg_accent1_2" csCatId="accent1" phldr="1"/>
      <dgm:spPr/>
      <dgm:t>
        <a:bodyPr/>
        <a:lstStyle/>
        <a:p>
          <a:endParaRPr lang="en-US"/>
        </a:p>
      </dgm:t>
    </dgm:pt>
    <dgm:pt modelId="{913BC1EB-633D-455A-B3CD-15FEC3FAAF3E}">
      <dgm:prSet/>
      <dgm:spPr/>
      <dgm:t>
        <a:bodyPr/>
        <a:lstStyle/>
        <a:p>
          <a:pPr>
            <a:defRPr cap="all"/>
          </a:pPr>
          <a:r>
            <a:rPr lang="en-US"/>
            <a:t>Complete 2 personality quizzes</a:t>
          </a:r>
        </a:p>
      </dgm:t>
    </dgm:pt>
    <dgm:pt modelId="{766ACF7D-EE49-4E81-98AA-9BF953AE78F4}" type="parTrans" cxnId="{398EE3B9-80CC-473F-99C0-22EFC66E16F6}">
      <dgm:prSet/>
      <dgm:spPr/>
      <dgm:t>
        <a:bodyPr/>
        <a:lstStyle/>
        <a:p>
          <a:endParaRPr lang="en-US"/>
        </a:p>
      </dgm:t>
    </dgm:pt>
    <dgm:pt modelId="{08E8F4C0-8C93-4141-9997-A2D31A4F9AE8}" type="sibTrans" cxnId="{398EE3B9-80CC-473F-99C0-22EFC66E16F6}">
      <dgm:prSet/>
      <dgm:spPr/>
      <dgm:t>
        <a:bodyPr/>
        <a:lstStyle/>
        <a:p>
          <a:endParaRPr lang="en-US"/>
        </a:p>
      </dgm:t>
    </dgm:pt>
    <dgm:pt modelId="{9A3CA476-F92A-4520-895B-7DFDF5D3E92D}">
      <dgm:prSet/>
      <dgm:spPr/>
      <dgm:t>
        <a:bodyPr/>
        <a:lstStyle/>
        <a:p>
          <a:pPr>
            <a:defRPr cap="all"/>
          </a:pPr>
          <a:r>
            <a:rPr lang="en-US"/>
            <a:t>Review the results</a:t>
          </a:r>
        </a:p>
      </dgm:t>
    </dgm:pt>
    <dgm:pt modelId="{CCE2D557-DA51-4FE3-936E-5CECCC6B86E5}" type="parTrans" cxnId="{B992DB6D-BE09-4A87-962A-100A9604D586}">
      <dgm:prSet/>
      <dgm:spPr/>
      <dgm:t>
        <a:bodyPr/>
        <a:lstStyle/>
        <a:p>
          <a:endParaRPr lang="en-US"/>
        </a:p>
      </dgm:t>
    </dgm:pt>
    <dgm:pt modelId="{D09FA331-F7E0-4C1A-A061-A075DECF9A5D}" type="sibTrans" cxnId="{B992DB6D-BE09-4A87-962A-100A9604D586}">
      <dgm:prSet/>
      <dgm:spPr/>
      <dgm:t>
        <a:bodyPr/>
        <a:lstStyle/>
        <a:p>
          <a:endParaRPr lang="en-US"/>
        </a:p>
      </dgm:t>
    </dgm:pt>
    <dgm:pt modelId="{9848489C-FC1B-4A51-8FD5-1A4515C2BFB4}" type="pres">
      <dgm:prSet presAssocID="{E88CBEAF-2291-4361-A1EA-BD21AA45D334}" presName="root" presStyleCnt="0">
        <dgm:presLayoutVars>
          <dgm:dir/>
          <dgm:resizeHandles val="exact"/>
        </dgm:presLayoutVars>
      </dgm:prSet>
      <dgm:spPr/>
    </dgm:pt>
    <dgm:pt modelId="{9440827B-C178-48E4-A9A9-FB85684EF867}" type="pres">
      <dgm:prSet presAssocID="{913BC1EB-633D-455A-B3CD-15FEC3FAAF3E}" presName="compNode" presStyleCnt="0"/>
      <dgm:spPr/>
    </dgm:pt>
    <dgm:pt modelId="{A0A7E047-FFE5-4DD0-8C85-9495FEF5F194}" type="pres">
      <dgm:prSet presAssocID="{913BC1EB-633D-455A-B3CD-15FEC3FAAF3E}" presName="iconBgRect" presStyleLbl="bgShp" presStyleIdx="0" presStyleCnt="2"/>
      <dgm:spPr/>
    </dgm:pt>
    <dgm:pt modelId="{B15DFA22-3E8B-4C7B-8778-56EBFA2C1AD0}" type="pres">
      <dgm:prSet presAssocID="{913BC1EB-633D-455A-B3CD-15FEC3FAAF3E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07E83589-747B-469C-9984-C27893E85A40}" type="pres">
      <dgm:prSet presAssocID="{913BC1EB-633D-455A-B3CD-15FEC3FAAF3E}" presName="spaceRect" presStyleCnt="0"/>
      <dgm:spPr/>
    </dgm:pt>
    <dgm:pt modelId="{666D1BC2-79AB-4056-BB27-9BE3377E345A}" type="pres">
      <dgm:prSet presAssocID="{913BC1EB-633D-455A-B3CD-15FEC3FAAF3E}" presName="textRect" presStyleLbl="revTx" presStyleIdx="0" presStyleCnt="2">
        <dgm:presLayoutVars>
          <dgm:chMax val="1"/>
          <dgm:chPref val="1"/>
        </dgm:presLayoutVars>
      </dgm:prSet>
      <dgm:spPr/>
    </dgm:pt>
    <dgm:pt modelId="{B446338E-03B3-4F5F-B1F7-FDF35BDD36A7}" type="pres">
      <dgm:prSet presAssocID="{08E8F4C0-8C93-4141-9997-A2D31A4F9AE8}" presName="sibTrans" presStyleCnt="0"/>
      <dgm:spPr/>
    </dgm:pt>
    <dgm:pt modelId="{A5A489E3-34B5-434D-B9A8-3136F7EE1541}" type="pres">
      <dgm:prSet presAssocID="{9A3CA476-F92A-4520-895B-7DFDF5D3E92D}" presName="compNode" presStyleCnt="0"/>
      <dgm:spPr/>
    </dgm:pt>
    <dgm:pt modelId="{7E13AD05-AB2B-475E-8DA7-615A45D4C6D2}" type="pres">
      <dgm:prSet presAssocID="{9A3CA476-F92A-4520-895B-7DFDF5D3E92D}" presName="iconBgRect" presStyleLbl="bgShp" presStyleIdx="1" presStyleCnt="2"/>
      <dgm:spPr/>
    </dgm:pt>
    <dgm:pt modelId="{3ED26D9A-EE98-4B74-BA6C-3D0A2DAEEC5C}" type="pres">
      <dgm:prSet presAssocID="{9A3CA476-F92A-4520-895B-7DFDF5D3E92D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645F0021-9F74-4B54-BF9C-BB412C864C5F}" type="pres">
      <dgm:prSet presAssocID="{9A3CA476-F92A-4520-895B-7DFDF5D3E92D}" presName="spaceRect" presStyleCnt="0"/>
      <dgm:spPr/>
    </dgm:pt>
    <dgm:pt modelId="{AE44A627-46E0-483B-AE64-8D4C7988B93F}" type="pres">
      <dgm:prSet presAssocID="{9A3CA476-F92A-4520-895B-7DFDF5D3E92D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E7611501-CF5C-498E-BC5A-FBE59CA225CB}" type="presOf" srcId="{E88CBEAF-2291-4361-A1EA-BD21AA45D334}" destId="{9848489C-FC1B-4A51-8FD5-1A4515C2BFB4}" srcOrd="0" destOrd="0" presId="urn:microsoft.com/office/officeart/2018/5/layout/IconCircleLabelList"/>
    <dgm:cxn modelId="{1FC19F47-E154-4E7E-876F-A479D49B944F}" type="presOf" srcId="{9A3CA476-F92A-4520-895B-7DFDF5D3E92D}" destId="{AE44A627-46E0-483B-AE64-8D4C7988B93F}" srcOrd="0" destOrd="0" presId="urn:microsoft.com/office/officeart/2018/5/layout/IconCircleLabelList"/>
    <dgm:cxn modelId="{B992DB6D-BE09-4A87-962A-100A9604D586}" srcId="{E88CBEAF-2291-4361-A1EA-BD21AA45D334}" destId="{9A3CA476-F92A-4520-895B-7DFDF5D3E92D}" srcOrd="1" destOrd="0" parTransId="{CCE2D557-DA51-4FE3-936E-5CECCC6B86E5}" sibTransId="{D09FA331-F7E0-4C1A-A061-A075DECF9A5D}"/>
    <dgm:cxn modelId="{398EE3B9-80CC-473F-99C0-22EFC66E16F6}" srcId="{E88CBEAF-2291-4361-A1EA-BD21AA45D334}" destId="{913BC1EB-633D-455A-B3CD-15FEC3FAAF3E}" srcOrd="0" destOrd="0" parTransId="{766ACF7D-EE49-4E81-98AA-9BF953AE78F4}" sibTransId="{08E8F4C0-8C93-4141-9997-A2D31A4F9AE8}"/>
    <dgm:cxn modelId="{D50C44DA-F0A1-485B-B695-295775CCCB68}" type="presOf" srcId="{913BC1EB-633D-455A-B3CD-15FEC3FAAF3E}" destId="{666D1BC2-79AB-4056-BB27-9BE3377E345A}" srcOrd="0" destOrd="0" presId="urn:microsoft.com/office/officeart/2018/5/layout/IconCircleLabelList"/>
    <dgm:cxn modelId="{A7B0085D-B032-4A54-AAD8-FFBE0B97D954}" type="presParOf" srcId="{9848489C-FC1B-4A51-8FD5-1A4515C2BFB4}" destId="{9440827B-C178-48E4-A9A9-FB85684EF867}" srcOrd="0" destOrd="0" presId="urn:microsoft.com/office/officeart/2018/5/layout/IconCircleLabelList"/>
    <dgm:cxn modelId="{B345A1D3-F292-4F5D-9E7C-608B0080DEA9}" type="presParOf" srcId="{9440827B-C178-48E4-A9A9-FB85684EF867}" destId="{A0A7E047-FFE5-4DD0-8C85-9495FEF5F194}" srcOrd="0" destOrd="0" presId="urn:microsoft.com/office/officeart/2018/5/layout/IconCircleLabelList"/>
    <dgm:cxn modelId="{5E9BDCF1-547E-44B9-96CB-9B4742161914}" type="presParOf" srcId="{9440827B-C178-48E4-A9A9-FB85684EF867}" destId="{B15DFA22-3E8B-4C7B-8778-56EBFA2C1AD0}" srcOrd="1" destOrd="0" presId="urn:microsoft.com/office/officeart/2018/5/layout/IconCircleLabelList"/>
    <dgm:cxn modelId="{7B753F35-0FDE-42E9-B4E1-A9CA548A024A}" type="presParOf" srcId="{9440827B-C178-48E4-A9A9-FB85684EF867}" destId="{07E83589-747B-469C-9984-C27893E85A40}" srcOrd="2" destOrd="0" presId="urn:microsoft.com/office/officeart/2018/5/layout/IconCircleLabelList"/>
    <dgm:cxn modelId="{F7646854-FE67-4FB5-9D53-54936358FB0D}" type="presParOf" srcId="{9440827B-C178-48E4-A9A9-FB85684EF867}" destId="{666D1BC2-79AB-4056-BB27-9BE3377E345A}" srcOrd="3" destOrd="0" presId="urn:microsoft.com/office/officeart/2018/5/layout/IconCircleLabelList"/>
    <dgm:cxn modelId="{FACABD11-64FB-4714-BC1B-525B2495B9CF}" type="presParOf" srcId="{9848489C-FC1B-4A51-8FD5-1A4515C2BFB4}" destId="{B446338E-03B3-4F5F-B1F7-FDF35BDD36A7}" srcOrd="1" destOrd="0" presId="urn:microsoft.com/office/officeart/2018/5/layout/IconCircleLabelList"/>
    <dgm:cxn modelId="{A9AD025C-612E-43A6-97FB-589D921FE28F}" type="presParOf" srcId="{9848489C-FC1B-4A51-8FD5-1A4515C2BFB4}" destId="{A5A489E3-34B5-434D-B9A8-3136F7EE1541}" srcOrd="2" destOrd="0" presId="urn:microsoft.com/office/officeart/2018/5/layout/IconCircleLabelList"/>
    <dgm:cxn modelId="{C4D78198-E80A-4686-A5E3-D6FCDFCE0AB7}" type="presParOf" srcId="{A5A489E3-34B5-434D-B9A8-3136F7EE1541}" destId="{7E13AD05-AB2B-475E-8DA7-615A45D4C6D2}" srcOrd="0" destOrd="0" presId="urn:microsoft.com/office/officeart/2018/5/layout/IconCircleLabelList"/>
    <dgm:cxn modelId="{201FE784-63E6-4FC5-8EED-CCC013E33243}" type="presParOf" srcId="{A5A489E3-34B5-434D-B9A8-3136F7EE1541}" destId="{3ED26D9A-EE98-4B74-BA6C-3D0A2DAEEC5C}" srcOrd="1" destOrd="0" presId="urn:microsoft.com/office/officeart/2018/5/layout/IconCircleLabelList"/>
    <dgm:cxn modelId="{BAD209C4-58A2-4725-9588-9DC270F367A7}" type="presParOf" srcId="{A5A489E3-34B5-434D-B9A8-3136F7EE1541}" destId="{645F0021-9F74-4B54-BF9C-BB412C864C5F}" srcOrd="2" destOrd="0" presId="urn:microsoft.com/office/officeart/2018/5/layout/IconCircleLabelList"/>
    <dgm:cxn modelId="{F637313E-6533-4CE3-A541-0AEBC03F8EF7}" type="presParOf" srcId="{A5A489E3-34B5-434D-B9A8-3136F7EE1541}" destId="{AE44A627-46E0-483B-AE64-8D4C7988B93F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A5CD6C-EFAC-4D68-B850-69F3D4AA15B3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A32BB87C-5573-4BE4-A68E-9704B9B2F61E}">
      <dgm:prSet/>
      <dgm:spPr/>
      <dgm:t>
        <a:bodyPr/>
        <a:lstStyle/>
        <a:p>
          <a:r>
            <a:rPr lang="en-US"/>
            <a:t>Screen shot (Shift + windows key+ s) each page </a:t>
          </a:r>
        </a:p>
      </dgm:t>
    </dgm:pt>
    <dgm:pt modelId="{6DD01DF4-3D41-4348-A7C8-090B2908FFFF}" type="parTrans" cxnId="{985573C1-91C7-4964-B1E6-59A6C51CC8AB}">
      <dgm:prSet/>
      <dgm:spPr/>
      <dgm:t>
        <a:bodyPr/>
        <a:lstStyle/>
        <a:p>
          <a:endParaRPr lang="en-US"/>
        </a:p>
      </dgm:t>
    </dgm:pt>
    <dgm:pt modelId="{F21E4718-1FC6-4253-A0E5-823A92CA48E2}" type="sibTrans" cxnId="{985573C1-91C7-4964-B1E6-59A6C51CC8AB}">
      <dgm:prSet/>
      <dgm:spPr/>
      <dgm:t>
        <a:bodyPr/>
        <a:lstStyle/>
        <a:p>
          <a:endParaRPr lang="en-US"/>
        </a:p>
      </dgm:t>
    </dgm:pt>
    <dgm:pt modelId="{761B8559-D580-44AA-A3B6-47C924D1B706}">
      <dgm:prSet/>
      <dgm:spPr/>
      <dgm:t>
        <a:bodyPr/>
        <a:lstStyle/>
        <a:p>
          <a:r>
            <a:rPr lang="en-US"/>
            <a:t>Read the results carefully</a:t>
          </a:r>
        </a:p>
      </dgm:t>
    </dgm:pt>
    <dgm:pt modelId="{775738FB-1CE2-4FD3-BE7C-07DFA6174DED}" type="parTrans" cxnId="{F3E6386F-ABBD-40BF-AEE5-D34FBEB3314D}">
      <dgm:prSet/>
      <dgm:spPr/>
      <dgm:t>
        <a:bodyPr/>
        <a:lstStyle/>
        <a:p>
          <a:endParaRPr lang="en-US"/>
        </a:p>
      </dgm:t>
    </dgm:pt>
    <dgm:pt modelId="{E1D694A9-DA64-47FE-835F-3FE50B9F619E}" type="sibTrans" cxnId="{F3E6386F-ABBD-40BF-AEE5-D34FBEB3314D}">
      <dgm:prSet/>
      <dgm:spPr/>
      <dgm:t>
        <a:bodyPr/>
        <a:lstStyle/>
        <a:p>
          <a:endParaRPr lang="en-US"/>
        </a:p>
      </dgm:t>
    </dgm:pt>
    <dgm:pt modelId="{315AF65A-5A2A-44E2-BDD1-B2BE8BAF22BF}">
      <dgm:prSet/>
      <dgm:spPr/>
      <dgm:t>
        <a:bodyPr/>
        <a:lstStyle/>
        <a:p>
          <a:r>
            <a:rPr lang="en-US"/>
            <a:t>You will have to scroll down each time</a:t>
          </a:r>
        </a:p>
      </dgm:t>
    </dgm:pt>
    <dgm:pt modelId="{FC3911E2-A3F4-4FED-9220-6AA43FD030DE}" type="parTrans" cxnId="{DB1E735A-DBE7-4BD2-A623-B6E65865E6C7}">
      <dgm:prSet/>
      <dgm:spPr/>
      <dgm:t>
        <a:bodyPr/>
        <a:lstStyle/>
        <a:p>
          <a:endParaRPr lang="en-US"/>
        </a:p>
      </dgm:t>
    </dgm:pt>
    <dgm:pt modelId="{C6952914-5124-4EFD-910F-1BCAB3176DD6}" type="sibTrans" cxnId="{DB1E735A-DBE7-4BD2-A623-B6E65865E6C7}">
      <dgm:prSet/>
      <dgm:spPr/>
      <dgm:t>
        <a:bodyPr/>
        <a:lstStyle/>
        <a:p>
          <a:endParaRPr lang="en-US"/>
        </a:p>
      </dgm:t>
    </dgm:pt>
    <dgm:pt modelId="{B4EB492D-1F10-4B4A-87E5-533D48C40B3A}">
      <dgm:prSet/>
      <dgm:spPr/>
      <dgm:t>
        <a:bodyPr/>
        <a:lstStyle/>
        <a:p>
          <a:r>
            <a:rPr lang="en-US"/>
            <a:t>Email it to yourself if you can</a:t>
          </a:r>
        </a:p>
      </dgm:t>
    </dgm:pt>
    <dgm:pt modelId="{CCBB8598-C4E8-4BCA-B4AD-453C134394ED}" type="parTrans" cxnId="{AC1AA58F-6EA0-4705-AC89-35C61BEDB4AF}">
      <dgm:prSet/>
      <dgm:spPr/>
      <dgm:t>
        <a:bodyPr/>
        <a:lstStyle/>
        <a:p>
          <a:endParaRPr lang="en-US"/>
        </a:p>
      </dgm:t>
    </dgm:pt>
    <dgm:pt modelId="{0E7E28F8-0A8F-4BF4-872C-EB0E0C7461F0}" type="sibTrans" cxnId="{AC1AA58F-6EA0-4705-AC89-35C61BEDB4AF}">
      <dgm:prSet/>
      <dgm:spPr/>
      <dgm:t>
        <a:bodyPr/>
        <a:lstStyle/>
        <a:p>
          <a:endParaRPr lang="en-US"/>
        </a:p>
      </dgm:t>
    </dgm:pt>
    <dgm:pt modelId="{AC7085A3-391E-4164-B02E-596898C31734}" type="pres">
      <dgm:prSet presAssocID="{14A5CD6C-EFAC-4D68-B850-69F3D4AA15B3}" presName="Name0" presStyleCnt="0">
        <dgm:presLayoutVars>
          <dgm:dir/>
          <dgm:resizeHandles val="exact"/>
        </dgm:presLayoutVars>
      </dgm:prSet>
      <dgm:spPr/>
    </dgm:pt>
    <dgm:pt modelId="{BAD8D01D-5205-47F4-ACF4-06F3E09417FA}" type="pres">
      <dgm:prSet presAssocID="{A32BB87C-5573-4BE4-A68E-9704B9B2F61E}" presName="node" presStyleLbl="node1" presStyleIdx="0" presStyleCnt="4">
        <dgm:presLayoutVars>
          <dgm:bulletEnabled val="1"/>
        </dgm:presLayoutVars>
      </dgm:prSet>
      <dgm:spPr/>
    </dgm:pt>
    <dgm:pt modelId="{457E7881-1A34-408A-844B-CC805D50C004}" type="pres">
      <dgm:prSet presAssocID="{F21E4718-1FC6-4253-A0E5-823A92CA48E2}" presName="sibTrans" presStyleLbl="sibTrans1D1" presStyleIdx="0" presStyleCnt="3"/>
      <dgm:spPr/>
    </dgm:pt>
    <dgm:pt modelId="{0CB4C586-5372-4D0B-9321-AA39103D3B3D}" type="pres">
      <dgm:prSet presAssocID="{F21E4718-1FC6-4253-A0E5-823A92CA48E2}" presName="connectorText" presStyleLbl="sibTrans1D1" presStyleIdx="0" presStyleCnt="3"/>
      <dgm:spPr/>
    </dgm:pt>
    <dgm:pt modelId="{08A99BB4-7CB3-400A-86D6-BFDBD64A9FAB}" type="pres">
      <dgm:prSet presAssocID="{761B8559-D580-44AA-A3B6-47C924D1B706}" presName="node" presStyleLbl="node1" presStyleIdx="1" presStyleCnt="4">
        <dgm:presLayoutVars>
          <dgm:bulletEnabled val="1"/>
        </dgm:presLayoutVars>
      </dgm:prSet>
      <dgm:spPr/>
    </dgm:pt>
    <dgm:pt modelId="{72AD767D-9433-49E2-842D-00A4F6DF2B3B}" type="pres">
      <dgm:prSet presAssocID="{E1D694A9-DA64-47FE-835F-3FE50B9F619E}" presName="sibTrans" presStyleLbl="sibTrans1D1" presStyleIdx="1" presStyleCnt="3"/>
      <dgm:spPr/>
    </dgm:pt>
    <dgm:pt modelId="{D8E44362-2D71-47AA-A4FA-F2031210C0BC}" type="pres">
      <dgm:prSet presAssocID="{E1D694A9-DA64-47FE-835F-3FE50B9F619E}" presName="connectorText" presStyleLbl="sibTrans1D1" presStyleIdx="1" presStyleCnt="3"/>
      <dgm:spPr/>
    </dgm:pt>
    <dgm:pt modelId="{61E648B0-4270-46F4-9832-55ADFE03B784}" type="pres">
      <dgm:prSet presAssocID="{315AF65A-5A2A-44E2-BDD1-B2BE8BAF22BF}" presName="node" presStyleLbl="node1" presStyleIdx="2" presStyleCnt="4">
        <dgm:presLayoutVars>
          <dgm:bulletEnabled val="1"/>
        </dgm:presLayoutVars>
      </dgm:prSet>
      <dgm:spPr/>
    </dgm:pt>
    <dgm:pt modelId="{C77F5085-885B-42A3-A031-6D53E8A9CFB8}" type="pres">
      <dgm:prSet presAssocID="{C6952914-5124-4EFD-910F-1BCAB3176DD6}" presName="sibTrans" presStyleLbl="sibTrans1D1" presStyleIdx="2" presStyleCnt="3"/>
      <dgm:spPr/>
    </dgm:pt>
    <dgm:pt modelId="{88A99FF3-9BF0-4496-98A5-D306E804DCED}" type="pres">
      <dgm:prSet presAssocID="{C6952914-5124-4EFD-910F-1BCAB3176DD6}" presName="connectorText" presStyleLbl="sibTrans1D1" presStyleIdx="2" presStyleCnt="3"/>
      <dgm:spPr/>
    </dgm:pt>
    <dgm:pt modelId="{D0FBF3EC-01CB-43A1-BA38-DDC338799843}" type="pres">
      <dgm:prSet presAssocID="{B4EB492D-1F10-4B4A-87E5-533D48C40B3A}" presName="node" presStyleLbl="node1" presStyleIdx="3" presStyleCnt="4">
        <dgm:presLayoutVars>
          <dgm:bulletEnabled val="1"/>
        </dgm:presLayoutVars>
      </dgm:prSet>
      <dgm:spPr/>
    </dgm:pt>
  </dgm:ptLst>
  <dgm:cxnLst>
    <dgm:cxn modelId="{003D251A-4F63-4DC1-B363-D181C96D52E3}" type="presOf" srcId="{E1D694A9-DA64-47FE-835F-3FE50B9F619E}" destId="{D8E44362-2D71-47AA-A4FA-F2031210C0BC}" srcOrd="1" destOrd="0" presId="urn:microsoft.com/office/officeart/2016/7/layout/RepeatingBendingProcessNew"/>
    <dgm:cxn modelId="{2CB46526-994F-4289-9AF8-A32AEAE6F0F1}" type="presOf" srcId="{C6952914-5124-4EFD-910F-1BCAB3176DD6}" destId="{88A99FF3-9BF0-4496-98A5-D306E804DCED}" srcOrd="1" destOrd="0" presId="urn:microsoft.com/office/officeart/2016/7/layout/RepeatingBendingProcessNew"/>
    <dgm:cxn modelId="{F3E6386F-ABBD-40BF-AEE5-D34FBEB3314D}" srcId="{14A5CD6C-EFAC-4D68-B850-69F3D4AA15B3}" destId="{761B8559-D580-44AA-A3B6-47C924D1B706}" srcOrd="1" destOrd="0" parTransId="{775738FB-1CE2-4FD3-BE7C-07DFA6174DED}" sibTransId="{E1D694A9-DA64-47FE-835F-3FE50B9F619E}"/>
    <dgm:cxn modelId="{74FC3E54-CC8F-4BB5-B85C-529E6A336301}" type="presOf" srcId="{E1D694A9-DA64-47FE-835F-3FE50B9F619E}" destId="{72AD767D-9433-49E2-842D-00A4F6DF2B3B}" srcOrd="0" destOrd="0" presId="urn:microsoft.com/office/officeart/2016/7/layout/RepeatingBendingProcessNew"/>
    <dgm:cxn modelId="{8DE1B856-21EF-41F8-A1C6-3E6C3F930852}" type="presOf" srcId="{14A5CD6C-EFAC-4D68-B850-69F3D4AA15B3}" destId="{AC7085A3-391E-4164-B02E-596898C31734}" srcOrd="0" destOrd="0" presId="urn:microsoft.com/office/officeart/2016/7/layout/RepeatingBendingProcessNew"/>
    <dgm:cxn modelId="{DB1E735A-DBE7-4BD2-A623-B6E65865E6C7}" srcId="{14A5CD6C-EFAC-4D68-B850-69F3D4AA15B3}" destId="{315AF65A-5A2A-44E2-BDD1-B2BE8BAF22BF}" srcOrd="2" destOrd="0" parTransId="{FC3911E2-A3F4-4FED-9220-6AA43FD030DE}" sibTransId="{C6952914-5124-4EFD-910F-1BCAB3176DD6}"/>
    <dgm:cxn modelId="{AC1AA58F-6EA0-4705-AC89-35C61BEDB4AF}" srcId="{14A5CD6C-EFAC-4D68-B850-69F3D4AA15B3}" destId="{B4EB492D-1F10-4B4A-87E5-533D48C40B3A}" srcOrd="3" destOrd="0" parTransId="{CCBB8598-C4E8-4BCA-B4AD-453C134394ED}" sibTransId="{0E7E28F8-0A8F-4BF4-872C-EB0E0C7461F0}"/>
    <dgm:cxn modelId="{985573C1-91C7-4964-B1E6-59A6C51CC8AB}" srcId="{14A5CD6C-EFAC-4D68-B850-69F3D4AA15B3}" destId="{A32BB87C-5573-4BE4-A68E-9704B9B2F61E}" srcOrd="0" destOrd="0" parTransId="{6DD01DF4-3D41-4348-A7C8-090B2908FFFF}" sibTransId="{F21E4718-1FC6-4253-A0E5-823A92CA48E2}"/>
    <dgm:cxn modelId="{54D481D0-99B0-4957-9690-A81F7F431B23}" type="presOf" srcId="{C6952914-5124-4EFD-910F-1BCAB3176DD6}" destId="{C77F5085-885B-42A3-A031-6D53E8A9CFB8}" srcOrd="0" destOrd="0" presId="urn:microsoft.com/office/officeart/2016/7/layout/RepeatingBendingProcessNew"/>
    <dgm:cxn modelId="{E8D406D7-686D-41E3-8A8D-A4A0F5C92C86}" type="presOf" srcId="{B4EB492D-1F10-4B4A-87E5-533D48C40B3A}" destId="{D0FBF3EC-01CB-43A1-BA38-DDC338799843}" srcOrd="0" destOrd="0" presId="urn:microsoft.com/office/officeart/2016/7/layout/RepeatingBendingProcessNew"/>
    <dgm:cxn modelId="{4D9039DB-F966-4599-B93F-0056DC1D2595}" type="presOf" srcId="{315AF65A-5A2A-44E2-BDD1-B2BE8BAF22BF}" destId="{61E648B0-4270-46F4-9832-55ADFE03B784}" srcOrd="0" destOrd="0" presId="urn:microsoft.com/office/officeart/2016/7/layout/RepeatingBendingProcessNew"/>
    <dgm:cxn modelId="{CDBCBFDE-2210-4203-A614-EDA63C620327}" type="presOf" srcId="{761B8559-D580-44AA-A3B6-47C924D1B706}" destId="{08A99BB4-7CB3-400A-86D6-BFDBD64A9FAB}" srcOrd="0" destOrd="0" presId="urn:microsoft.com/office/officeart/2016/7/layout/RepeatingBendingProcessNew"/>
    <dgm:cxn modelId="{A2F437E7-8C06-4D34-8EB2-80856C4268FA}" type="presOf" srcId="{F21E4718-1FC6-4253-A0E5-823A92CA48E2}" destId="{0CB4C586-5372-4D0B-9321-AA39103D3B3D}" srcOrd="1" destOrd="0" presId="urn:microsoft.com/office/officeart/2016/7/layout/RepeatingBendingProcessNew"/>
    <dgm:cxn modelId="{9A3927EC-DBE6-4914-B443-FC2EF204A29A}" type="presOf" srcId="{A32BB87C-5573-4BE4-A68E-9704B9B2F61E}" destId="{BAD8D01D-5205-47F4-ACF4-06F3E09417FA}" srcOrd="0" destOrd="0" presId="urn:microsoft.com/office/officeart/2016/7/layout/RepeatingBendingProcessNew"/>
    <dgm:cxn modelId="{BCA81BF6-4748-4B98-889F-F891FFBB683F}" type="presOf" srcId="{F21E4718-1FC6-4253-A0E5-823A92CA48E2}" destId="{457E7881-1A34-408A-844B-CC805D50C004}" srcOrd="0" destOrd="0" presId="urn:microsoft.com/office/officeart/2016/7/layout/RepeatingBendingProcessNew"/>
    <dgm:cxn modelId="{EA6512B5-4215-4344-ABA5-C2D963F5BE38}" type="presParOf" srcId="{AC7085A3-391E-4164-B02E-596898C31734}" destId="{BAD8D01D-5205-47F4-ACF4-06F3E09417FA}" srcOrd="0" destOrd="0" presId="urn:microsoft.com/office/officeart/2016/7/layout/RepeatingBendingProcessNew"/>
    <dgm:cxn modelId="{C7C29F74-7354-435D-881A-8CB4B151A306}" type="presParOf" srcId="{AC7085A3-391E-4164-B02E-596898C31734}" destId="{457E7881-1A34-408A-844B-CC805D50C004}" srcOrd="1" destOrd="0" presId="urn:microsoft.com/office/officeart/2016/7/layout/RepeatingBendingProcessNew"/>
    <dgm:cxn modelId="{FFB23CCE-4DF1-4AF9-A712-AF691DC570B2}" type="presParOf" srcId="{457E7881-1A34-408A-844B-CC805D50C004}" destId="{0CB4C586-5372-4D0B-9321-AA39103D3B3D}" srcOrd="0" destOrd="0" presId="urn:microsoft.com/office/officeart/2016/7/layout/RepeatingBendingProcessNew"/>
    <dgm:cxn modelId="{4A860C0E-C307-49DF-9B94-B535AEE5CEDF}" type="presParOf" srcId="{AC7085A3-391E-4164-B02E-596898C31734}" destId="{08A99BB4-7CB3-400A-86D6-BFDBD64A9FAB}" srcOrd="2" destOrd="0" presId="urn:microsoft.com/office/officeart/2016/7/layout/RepeatingBendingProcessNew"/>
    <dgm:cxn modelId="{19DECFB1-B155-4C1B-BA82-20B4DC2E6F70}" type="presParOf" srcId="{AC7085A3-391E-4164-B02E-596898C31734}" destId="{72AD767D-9433-49E2-842D-00A4F6DF2B3B}" srcOrd="3" destOrd="0" presId="urn:microsoft.com/office/officeart/2016/7/layout/RepeatingBendingProcessNew"/>
    <dgm:cxn modelId="{BE58D4B6-D455-4982-B8BB-62898AC0E89B}" type="presParOf" srcId="{72AD767D-9433-49E2-842D-00A4F6DF2B3B}" destId="{D8E44362-2D71-47AA-A4FA-F2031210C0BC}" srcOrd="0" destOrd="0" presId="urn:microsoft.com/office/officeart/2016/7/layout/RepeatingBendingProcessNew"/>
    <dgm:cxn modelId="{7589770D-340A-4085-8F1C-3D56ED1F1463}" type="presParOf" srcId="{AC7085A3-391E-4164-B02E-596898C31734}" destId="{61E648B0-4270-46F4-9832-55ADFE03B784}" srcOrd="4" destOrd="0" presId="urn:microsoft.com/office/officeart/2016/7/layout/RepeatingBendingProcessNew"/>
    <dgm:cxn modelId="{0FA418FD-2A08-4EBB-AC14-18B1BA9234B3}" type="presParOf" srcId="{AC7085A3-391E-4164-B02E-596898C31734}" destId="{C77F5085-885B-42A3-A031-6D53E8A9CFB8}" srcOrd="5" destOrd="0" presId="urn:microsoft.com/office/officeart/2016/7/layout/RepeatingBendingProcessNew"/>
    <dgm:cxn modelId="{4F81424F-582A-4E90-A5B2-12231D191F10}" type="presParOf" srcId="{C77F5085-885B-42A3-A031-6D53E8A9CFB8}" destId="{88A99FF3-9BF0-4496-98A5-D306E804DCED}" srcOrd="0" destOrd="0" presId="urn:microsoft.com/office/officeart/2016/7/layout/RepeatingBendingProcessNew"/>
    <dgm:cxn modelId="{0CE3926D-0464-45DE-B4E1-7A4183B08D48}" type="presParOf" srcId="{AC7085A3-391E-4164-B02E-596898C31734}" destId="{D0FBF3EC-01CB-43A1-BA38-DDC338799843}" srcOrd="6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BCCA9D7-B7DE-47FE-A8C6-89E908176657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E853FCF9-EB64-4073-A576-AEB0E1E0EF42}">
      <dgm:prSet/>
      <dgm:spPr/>
      <dgm:t>
        <a:bodyPr/>
        <a:lstStyle/>
        <a:p>
          <a:r>
            <a:rPr lang="en-US"/>
            <a:t>Review each page</a:t>
          </a:r>
        </a:p>
      </dgm:t>
    </dgm:pt>
    <dgm:pt modelId="{EF068AE0-0BCF-4799-96E5-F702AFBE9DAA}" type="parTrans" cxnId="{3399DA38-B0B5-4D8C-98C5-5ACCD8F11BE6}">
      <dgm:prSet/>
      <dgm:spPr/>
      <dgm:t>
        <a:bodyPr/>
        <a:lstStyle/>
        <a:p>
          <a:endParaRPr lang="en-US"/>
        </a:p>
      </dgm:t>
    </dgm:pt>
    <dgm:pt modelId="{17641944-E020-4093-A10F-C87D3F08BA49}" type="sibTrans" cxnId="{3399DA38-B0B5-4D8C-98C5-5ACCD8F11BE6}">
      <dgm:prSet/>
      <dgm:spPr/>
      <dgm:t>
        <a:bodyPr/>
        <a:lstStyle/>
        <a:p>
          <a:endParaRPr lang="en-US"/>
        </a:p>
      </dgm:t>
    </dgm:pt>
    <dgm:pt modelId="{7983A413-DD10-4651-B285-8865839B7764}">
      <dgm:prSet/>
      <dgm:spPr/>
      <dgm:t>
        <a:bodyPr/>
        <a:lstStyle/>
        <a:p>
          <a:r>
            <a:rPr lang="en-US"/>
            <a:t>Email the results to your school email.</a:t>
          </a:r>
        </a:p>
      </dgm:t>
    </dgm:pt>
    <dgm:pt modelId="{8BD2DC86-3335-44F1-9963-FA1C2805628F}" type="parTrans" cxnId="{43B57AB2-62A5-40F5-A20C-D06BD775FDB2}">
      <dgm:prSet/>
      <dgm:spPr/>
      <dgm:t>
        <a:bodyPr/>
        <a:lstStyle/>
        <a:p>
          <a:endParaRPr lang="en-US"/>
        </a:p>
      </dgm:t>
    </dgm:pt>
    <dgm:pt modelId="{38E57ED1-A2BC-4A67-B2CE-816CA96B2062}" type="sibTrans" cxnId="{43B57AB2-62A5-40F5-A20C-D06BD775FDB2}">
      <dgm:prSet/>
      <dgm:spPr/>
      <dgm:t>
        <a:bodyPr/>
        <a:lstStyle/>
        <a:p>
          <a:endParaRPr lang="en-US"/>
        </a:p>
      </dgm:t>
    </dgm:pt>
    <dgm:pt modelId="{1DC913F4-C5AA-4A6A-92EE-4D37D6F68CB9}">
      <dgm:prSet/>
      <dgm:spPr/>
      <dgm:t>
        <a:bodyPr/>
        <a:lstStyle/>
        <a:p>
          <a:r>
            <a:rPr lang="en-US"/>
            <a:t>Review the final summary.</a:t>
          </a:r>
        </a:p>
      </dgm:t>
    </dgm:pt>
    <dgm:pt modelId="{AF1B28A4-02DC-457F-B94A-825F75A65F7E}" type="parTrans" cxnId="{457D2440-C0F3-40E4-89A4-472315C7DE45}">
      <dgm:prSet/>
      <dgm:spPr/>
      <dgm:t>
        <a:bodyPr/>
        <a:lstStyle/>
        <a:p>
          <a:endParaRPr lang="en-US"/>
        </a:p>
      </dgm:t>
    </dgm:pt>
    <dgm:pt modelId="{CAEFCCBE-E821-4D98-A6E4-D49898BBC97E}" type="sibTrans" cxnId="{457D2440-C0F3-40E4-89A4-472315C7DE45}">
      <dgm:prSet/>
      <dgm:spPr/>
      <dgm:t>
        <a:bodyPr/>
        <a:lstStyle/>
        <a:p>
          <a:endParaRPr lang="en-US"/>
        </a:p>
      </dgm:t>
    </dgm:pt>
    <dgm:pt modelId="{159A039B-3856-4016-A534-C9BCBAD697FA}">
      <dgm:prSet/>
      <dgm:spPr/>
      <dgm:t>
        <a:bodyPr/>
        <a:lstStyle/>
        <a:p>
          <a:r>
            <a:rPr lang="en-US"/>
            <a:t>Read the Career Paths related to your personality.</a:t>
          </a:r>
        </a:p>
      </dgm:t>
    </dgm:pt>
    <dgm:pt modelId="{68F888A8-8779-4B56-A44E-3763F33AEDD8}" type="parTrans" cxnId="{B030C8DD-149D-4F35-B3D4-7C94B2422402}">
      <dgm:prSet/>
      <dgm:spPr/>
      <dgm:t>
        <a:bodyPr/>
        <a:lstStyle/>
        <a:p>
          <a:endParaRPr lang="en-US"/>
        </a:p>
      </dgm:t>
    </dgm:pt>
    <dgm:pt modelId="{18A83BA8-EEC4-470C-9FD3-5EA0CED14DB1}" type="sibTrans" cxnId="{B030C8DD-149D-4F35-B3D4-7C94B2422402}">
      <dgm:prSet/>
      <dgm:spPr/>
      <dgm:t>
        <a:bodyPr/>
        <a:lstStyle/>
        <a:p>
          <a:endParaRPr lang="en-US"/>
        </a:p>
      </dgm:t>
    </dgm:pt>
    <dgm:pt modelId="{FDD108A1-684D-411A-80B3-1171BBEE12C6}" type="pres">
      <dgm:prSet presAssocID="{9BCCA9D7-B7DE-47FE-A8C6-89E908176657}" presName="root" presStyleCnt="0">
        <dgm:presLayoutVars>
          <dgm:dir/>
          <dgm:resizeHandles val="exact"/>
        </dgm:presLayoutVars>
      </dgm:prSet>
      <dgm:spPr/>
    </dgm:pt>
    <dgm:pt modelId="{2E86B7F9-E794-4833-AD1B-FDCB72DCF0B2}" type="pres">
      <dgm:prSet presAssocID="{E853FCF9-EB64-4073-A576-AEB0E1E0EF42}" presName="compNode" presStyleCnt="0"/>
      <dgm:spPr/>
    </dgm:pt>
    <dgm:pt modelId="{0BD60C87-3052-444F-AD78-2388154CCAD6}" type="pres">
      <dgm:prSet presAssocID="{E853FCF9-EB64-4073-A576-AEB0E1E0EF42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BE82B20B-9FEE-400B-A7B2-F2171C21FBA1}" type="pres">
      <dgm:prSet presAssocID="{E853FCF9-EB64-4073-A576-AEB0E1E0EF42}" presName="spaceRect" presStyleCnt="0"/>
      <dgm:spPr/>
    </dgm:pt>
    <dgm:pt modelId="{9279B9EC-58C3-4A77-9B00-C5A9C84DF3D7}" type="pres">
      <dgm:prSet presAssocID="{E853FCF9-EB64-4073-A576-AEB0E1E0EF42}" presName="textRect" presStyleLbl="revTx" presStyleIdx="0" presStyleCnt="4">
        <dgm:presLayoutVars>
          <dgm:chMax val="1"/>
          <dgm:chPref val="1"/>
        </dgm:presLayoutVars>
      </dgm:prSet>
      <dgm:spPr/>
    </dgm:pt>
    <dgm:pt modelId="{35ED2274-E60B-4616-8350-E4E526D4BC4D}" type="pres">
      <dgm:prSet presAssocID="{17641944-E020-4093-A10F-C87D3F08BA49}" presName="sibTrans" presStyleCnt="0"/>
      <dgm:spPr/>
    </dgm:pt>
    <dgm:pt modelId="{98C0DDEE-8BC3-4ECB-9BB8-1FD0D879ED99}" type="pres">
      <dgm:prSet presAssocID="{7983A413-DD10-4651-B285-8865839B7764}" presName="compNode" presStyleCnt="0"/>
      <dgm:spPr/>
    </dgm:pt>
    <dgm:pt modelId="{1C7AC738-5A20-4EB2-B70A-8E452B0E7AEB}" type="pres">
      <dgm:prSet presAssocID="{7983A413-DD10-4651-B285-8865839B7764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nvelope"/>
        </a:ext>
      </dgm:extLst>
    </dgm:pt>
    <dgm:pt modelId="{1D61255D-F7F9-450E-9147-6E38F7E3BC55}" type="pres">
      <dgm:prSet presAssocID="{7983A413-DD10-4651-B285-8865839B7764}" presName="spaceRect" presStyleCnt="0"/>
      <dgm:spPr/>
    </dgm:pt>
    <dgm:pt modelId="{02783835-1779-46AB-BDFF-3DDAE4AA5FD2}" type="pres">
      <dgm:prSet presAssocID="{7983A413-DD10-4651-B285-8865839B7764}" presName="textRect" presStyleLbl="revTx" presStyleIdx="1" presStyleCnt="4">
        <dgm:presLayoutVars>
          <dgm:chMax val="1"/>
          <dgm:chPref val="1"/>
        </dgm:presLayoutVars>
      </dgm:prSet>
      <dgm:spPr/>
    </dgm:pt>
    <dgm:pt modelId="{C7014B23-8BC2-4D0D-94B0-BB9456ED8B6D}" type="pres">
      <dgm:prSet presAssocID="{38E57ED1-A2BC-4A67-B2CE-816CA96B2062}" presName="sibTrans" presStyleCnt="0"/>
      <dgm:spPr/>
    </dgm:pt>
    <dgm:pt modelId="{FB933D8E-100D-4528-A9B7-402C8D567AA7}" type="pres">
      <dgm:prSet presAssocID="{1DC913F4-C5AA-4A6A-92EE-4D37D6F68CB9}" presName="compNode" presStyleCnt="0"/>
      <dgm:spPr/>
    </dgm:pt>
    <dgm:pt modelId="{433C6326-79AF-49F0-8AC9-2ECC974FCA4C}" type="pres">
      <dgm:prSet presAssocID="{1DC913F4-C5AA-4A6A-92EE-4D37D6F68CB9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humbs Up Sign"/>
        </a:ext>
      </dgm:extLst>
    </dgm:pt>
    <dgm:pt modelId="{5B12BEAD-A0C3-4562-A0E6-7EF283336164}" type="pres">
      <dgm:prSet presAssocID="{1DC913F4-C5AA-4A6A-92EE-4D37D6F68CB9}" presName="spaceRect" presStyleCnt="0"/>
      <dgm:spPr/>
    </dgm:pt>
    <dgm:pt modelId="{00967E3C-7DBE-43EA-BE20-40E299EBF6A7}" type="pres">
      <dgm:prSet presAssocID="{1DC913F4-C5AA-4A6A-92EE-4D37D6F68CB9}" presName="textRect" presStyleLbl="revTx" presStyleIdx="2" presStyleCnt="4">
        <dgm:presLayoutVars>
          <dgm:chMax val="1"/>
          <dgm:chPref val="1"/>
        </dgm:presLayoutVars>
      </dgm:prSet>
      <dgm:spPr/>
    </dgm:pt>
    <dgm:pt modelId="{E026982A-3566-41E6-A6A5-A0DEF38B04D5}" type="pres">
      <dgm:prSet presAssocID="{CAEFCCBE-E821-4D98-A6E4-D49898BBC97E}" presName="sibTrans" presStyleCnt="0"/>
      <dgm:spPr/>
    </dgm:pt>
    <dgm:pt modelId="{1363EB14-804E-4926-BBD8-96FDECCFD1D1}" type="pres">
      <dgm:prSet presAssocID="{159A039B-3856-4016-A534-C9BCBAD697FA}" presName="compNode" presStyleCnt="0"/>
      <dgm:spPr/>
    </dgm:pt>
    <dgm:pt modelId="{6FC681CF-B484-4C08-B616-7D214DDDBA54}" type="pres">
      <dgm:prSet presAssocID="{159A039B-3856-4016-A534-C9BCBAD697FA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4D9E8B8F-288D-4816-8435-C77B391E124B}" type="pres">
      <dgm:prSet presAssocID="{159A039B-3856-4016-A534-C9BCBAD697FA}" presName="spaceRect" presStyleCnt="0"/>
      <dgm:spPr/>
    </dgm:pt>
    <dgm:pt modelId="{A49AEE8C-11E4-477C-A478-BD614AE34FEA}" type="pres">
      <dgm:prSet presAssocID="{159A039B-3856-4016-A534-C9BCBAD697FA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BC420816-F073-4D08-93ED-EFC8CC10981F}" type="presOf" srcId="{E853FCF9-EB64-4073-A576-AEB0E1E0EF42}" destId="{9279B9EC-58C3-4A77-9B00-C5A9C84DF3D7}" srcOrd="0" destOrd="0" presId="urn:microsoft.com/office/officeart/2018/2/layout/IconLabelList"/>
    <dgm:cxn modelId="{DB39222E-69BF-4EF9-AD5E-2CF5D719DD12}" type="presOf" srcId="{159A039B-3856-4016-A534-C9BCBAD697FA}" destId="{A49AEE8C-11E4-477C-A478-BD614AE34FEA}" srcOrd="0" destOrd="0" presId="urn:microsoft.com/office/officeart/2018/2/layout/IconLabelList"/>
    <dgm:cxn modelId="{3399DA38-B0B5-4D8C-98C5-5ACCD8F11BE6}" srcId="{9BCCA9D7-B7DE-47FE-A8C6-89E908176657}" destId="{E853FCF9-EB64-4073-A576-AEB0E1E0EF42}" srcOrd="0" destOrd="0" parTransId="{EF068AE0-0BCF-4799-96E5-F702AFBE9DAA}" sibTransId="{17641944-E020-4093-A10F-C87D3F08BA49}"/>
    <dgm:cxn modelId="{457D2440-C0F3-40E4-89A4-472315C7DE45}" srcId="{9BCCA9D7-B7DE-47FE-A8C6-89E908176657}" destId="{1DC913F4-C5AA-4A6A-92EE-4D37D6F68CB9}" srcOrd="2" destOrd="0" parTransId="{AF1B28A4-02DC-457F-B94A-825F75A65F7E}" sibTransId="{CAEFCCBE-E821-4D98-A6E4-D49898BBC97E}"/>
    <dgm:cxn modelId="{A7DAD84C-3501-4EC3-8848-792863173489}" type="presOf" srcId="{1DC913F4-C5AA-4A6A-92EE-4D37D6F68CB9}" destId="{00967E3C-7DBE-43EA-BE20-40E299EBF6A7}" srcOrd="0" destOrd="0" presId="urn:microsoft.com/office/officeart/2018/2/layout/IconLabelList"/>
    <dgm:cxn modelId="{43B57AB2-62A5-40F5-A20C-D06BD775FDB2}" srcId="{9BCCA9D7-B7DE-47FE-A8C6-89E908176657}" destId="{7983A413-DD10-4651-B285-8865839B7764}" srcOrd="1" destOrd="0" parTransId="{8BD2DC86-3335-44F1-9963-FA1C2805628F}" sibTransId="{38E57ED1-A2BC-4A67-B2CE-816CA96B2062}"/>
    <dgm:cxn modelId="{6A27F0C5-A3B2-4633-8B8D-D807D10EA1D4}" type="presOf" srcId="{7983A413-DD10-4651-B285-8865839B7764}" destId="{02783835-1779-46AB-BDFF-3DDAE4AA5FD2}" srcOrd="0" destOrd="0" presId="urn:microsoft.com/office/officeart/2018/2/layout/IconLabelList"/>
    <dgm:cxn modelId="{C319BECD-7553-4998-8ABE-EFF70CA92FBD}" type="presOf" srcId="{9BCCA9D7-B7DE-47FE-A8C6-89E908176657}" destId="{FDD108A1-684D-411A-80B3-1171BBEE12C6}" srcOrd="0" destOrd="0" presId="urn:microsoft.com/office/officeart/2018/2/layout/IconLabelList"/>
    <dgm:cxn modelId="{B030C8DD-149D-4F35-B3D4-7C94B2422402}" srcId="{9BCCA9D7-B7DE-47FE-A8C6-89E908176657}" destId="{159A039B-3856-4016-A534-C9BCBAD697FA}" srcOrd="3" destOrd="0" parTransId="{68F888A8-8779-4B56-A44E-3763F33AEDD8}" sibTransId="{18A83BA8-EEC4-470C-9FD3-5EA0CED14DB1}"/>
    <dgm:cxn modelId="{6E479A63-DDFF-4ED9-A410-C3FE43671234}" type="presParOf" srcId="{FDD108A1-684D-411A-80B3-1171BBEE12C6}" destId="{2E86B7F9-E794-4833-AD1B-FDCB72DCF0B2}" srcOrd="0" destOrd="0" presId="urn:microsoft.com/office/officeart/2018/2/layout/IconLabelList"/>
    <dgm:cxn modelId="{EDEFF4AF-26CD-40A7-8C54-C3D7B316DCF0}" type="presParOf" srcId="{2E86B7F9-E794-4833-AD1B-FDCB72DCF0B2}" destId="{0BD60C87-3052-444F-AD78-2388154CCAD6}" srcOrd="0" destOrd="0" presId="urn:microsoft.com/office/officeart/2018/2/layout/IconLabelList"/>
    <dgm:cxn modelId="{6B2F68E7-C198-4057-B696-090C69DFC758}" type="presParOf" srcId="{2E86B7F9-E794-4833-AD1B-FDCB72DCF0B2}" destId="{BE82B20B-9FEE-400B-A7B2-F2171C21FBA1}" srcOrd="1" destOrd="0" presId="urn:microsoft.com/office/officeart/2018/2/layout/IconLabelList"/>
    <dgm:cxn modelId="{DE1E3DA7-02CB-4ADA-8C3A-AF80B17E3F56}" type="presParOf" srcId="{2E86B7F9-E794-4833-AD1B-FDCB72DCF0B2}" destId="{9279B9EC-58C3-4A77-9B00-C5A9C84DF3D7}" srcOrd="2" destOrd="0" presId="urn:microsoft.com/office/officeart/2018/2/layout/IconLabelList"/>
    <dgm:cxn modelId="{1A805BFA-EC12-4C95-9F4B-D14247F297F3}" type="presParOf" srcId="{FDD108A1-684D-411A-80B3-1171BBEE12C6}" destId="{35ED2274-E60B-4616-8350-E4E526D4BC4D}" srcOrd="1" destOrd="0" presId="urn:microsoft.com/office/officeart/2018/2/layout/IconLabelList"/>
    <dgm:cxn modelId="{262505AD-33C3-4999-BB5C-2C6936453E21}" type="presParOf" srcId="{FDD108A1-684D-411A-80B3-1171BBEE12C6}" destId="{98C0DDEE-8BC3-4ECB-9BB8-1FD0D879ED99}" srcOrd="2" destOrd="0" presId="urn:microsoft.com/office/officeart/2018/2/layout/IconLabelList"/>
    <dgm:cxn modelId="{F83A1FBD-9979-4DEB-93C3-B4867057A033}" type="presParOf" srcId="{98C0DDEE-8BC3-4ECB-9BB8-1FD0D879ED99}" destId="{1C7AC738-5A20-4EB2-B70A-8E452B0E7AEB}" srcOrd="0" destOrd="0" presId="urn:microsoft.com/office/officeart/2018/2/layout/IconLabelList"/>
    <dgm:cxn modelId="{1DB17EE4-44BF-4CC8-9F38-451C547C0A69}" type="presParOf" srcId="{98C0DDEE-8BC3-4ECB-9BB8-1FD0D879ED99}" destId="{1D61255D-F7F9-450E-9147-6E38F7E3BC55}" srcOrd="1" destOrd="0" presId="urn:microsoft.com/office/officeart/2018/2/layout/IconLabelList"/>
    <dgm:cxn modelId="{06A7C1AC-B32F-4B39-B70E-500E282F1DC1}" type="presParOf" srcId="{98C0DDEE-8BC3-4ECB-9BB8-1FD0D879ED99}" destId="{02783835-1779-46AB-BDFF-3DDAE4AA5FD2}" srcOrd="2" destOrd="0" presId="urn:microsoft.com/office/officeart/2018/2/layout/IconLabelList"/>
    <dgm:cxn modelId="{D76AABDB-E24E-4414-9884-6F3C9340F320}" type="presParOf" srcId="{FDD108A1-684D-411A-80B3-1171BBEE12C6}" destId="{C7014B23-8BC2-4D0D-94B0-BB9456ED8B6D}" srcOrd="3" destOrd="0" presId="urn:microsoft.com/office/officeart/2018/2/layout/IconLabelList"/>
    <dgm:cxn modelId="{19CD80E3-A962-4A3B-98F1-2A21A8C5EB0F}" type="presParOf" srcId="{FDD108A1-684D-411A-80B3-1171BBEE12C6}" destId="{FB933D8E-100D-4528-A9B7-402C8D567AA7}" srcOrd="4" destOrd="0" presId="urn:microsoft.com/office/officeart/2018/2/layout/IconLabelList"/>
    <dgm:cxn modelId="{0C5BC047-9979-41DA-BE1C-6A74E01FFECB}" type="presParOf" srcId="{FB933D8E-100D-4528-A9B7-402C8D567AA7}" destId="{433C6326-79AF-49F0-8AC9-2ECC974FCA4C}" srcOrd="0" destOrd="0" presId="urn:microsoft.com/office/officeart/2018/2/layout/IconLabelList"/>
    <dgm:cxn modelId="{DB66980E-2D73-43FA-954E-860D6EC46D12}" type="presParOf" srcId="{FB933D8E-100D-4528-A9B7-402C8D567AA7}" destId="{5B12BEAD-A0C3-4562-A0E6-7EF283336164}" srcOrd="1" destOrd="0" presId="urn:microsoft.com/office/officeart/2018/2/layout/IconLabelList"/>
    <dgm:cxn modelId="{0018D573-69F2-4A1E-BFFA-6225BB4BF41F}" type="presParOf" srcId="{FB933D8E-100D-4528-A9B7-402C8D567AA7}" destId="{00967E3C-7DBE-43EA-BE20-40E299EBF6A7}" srcOrd="2" destOrd="0" presId="urn:microsoft.com/office/officeart/2018/2/layout/IconLabelList"/>
    <dgm:cxn modelId="{384B768E-825A-4B76-B63D-7D5EC736FF7C}" type="presParOf" srcId="{FDD108A1-684D-411A-80B3-1171BBEE12C6}" destId="{E026982A-3566-41E6-A6A5-A0DEF38B04D5}" srcOrd="5" destOrd="0" presId="urn:microsoft.com/office/officeart/2018/2/layout/IconLabelList"/>
    <dgm:cxn modelId="{386D992A-A827-4431-BFB2-18B7B25F9382}" type="presParOf" srcId="{FDD108A1-684D-411A-80B3-1171BBEE12C6}" destId="{1363EB14-804E-4926-BBD8-96FDECCFD1D1}" srcOrd="6" destOrd="0" presId="urn:microsoft.com/office/officeart/2018/2/layout/IconLabelList"/>
    <dgm:cxn modelId="{DEFF8311-9CF1-4158-A4D9-90E79C520AF9}" type="presParOf" srcId="{1363EB14-804E-4926-BBD8-96FDECCFD1D1}" destId="{6FC681CF-B484-4C08-B616-7D214DDDBA54}" srcOrd="0" destOrd="0" presId="urn:microsoft.com/office/officeart/2018/2/layout/IconLabelList"/>
    <dgm:cxn modelId="{AFFD8CF6-0FD0-4E55-AD01-006D2FA95C97}" type="presParOf" srcId="{1363EB14-804E-4926-BBD8-96FDECCFD1D1}" destId="{4D9E8B8F-288D-4816-8435-C77B391E124B}" srcOrd="1" destOrd="0" presId="urn:microsoft.com/office/officeart/2018/2/layout/IconLabelList"/>
    <dgm:cxn modelId="{C46B1D29-AEE5-41E8-816E-187865B1DADD}" type="presParOf" srcId="{1363EB14-804E-4926-BBD8-96FDECCFD1D1}" destId="{A49AEE8C-11E4-477C-A478-BD614AE34FEA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A7E047-FFE5-4DD0-8C85-9495FEF5F194}">
      <dsp:nvSpPr>
        <dsp:cNvPr id="0" name=""/>
        <dsp:cNvSpPr/>
      </dsp:nvSpPr>
      <dsp:spPr>
        <a:xfrm>
          <a:off x="2250914" y="296402"/>
          <a:ext cx="2196000" cy="2196000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5DFA22-3E8B-4C7B-8778-56EBFA2C1AD0}">
      <dsp:nvSpPr>
        <dsp:cNvPr id="0" name=""/>
        <dsp:cNvSpPr/>
      </dsp:nvSpPr>
      <dsp:spPr>
        <a:xfrm>
          <a:off x="2718914" y="764402"/>
          <a:ext cx="1260000" cy="126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6D1BC2-79AB-4056-BB27-9BE3377E345A}">
      <dsp:nvSpPr>
        <dsp:cNvPr id="0" name=""/>
        <dsp:cNvSpPr/>
      </dsp:nvSpPr>
      <dsp:spPr>
        <a:xfrm>
          <a:off x="1548914" y="3176402"/>
          <a:ext cx="36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500" kern="1200"/>
            <a:t>Complete 2 personality quizzes</a:t>
          </a:r>
        </a:p>
      </dsp:txBody>
      <dsp:txXfrm>
        <a:off x="1548914" y="3176402"/>
        <a:ext cx="3600000" cy="720000"/>
      </dsp:txXfrm>
    </dsp:sp>
    <dsp:sp modelId="{7E13AD05-AB2B-475E-8DA7-615A45D4C6D2}">
      <dsp:nvSpPr>
        <dsp:cNvPr id="0" name=""/>
        <dsp:cNvSpPr/>
      </dsp:nvSpPr>
      <dsp:spPr>
        <a:xfrm>
          <a:off x="6480914" y="296402"/>
          <a:ext cx="2196000" cy="2196000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D26D9A-EE98-4B74-BA6C-3D0A2DAEEC5C}">
      <dsp:nvSpPr>
        <dsp:cNvPr id="0" name=""/>
        <dsp:cNvSpPr/>
      </dsp:nvSpPr>
      <dsp:spPr>
        <a:xfrm>
          <a:off x="6948914" y="764402"/>
          <a:ext cx="1260000" cy="126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44A627-46E0-483B-AE64-8D4C7988B93F}">
      <dsp:nvSpPr>
        <dsp:cNvPr id="0" name=""/>
        <dsp:cNvSpPr/>
      </dsp:nvSpPr>
      <dsp:spPr>
        <a:xfrm>
          <a:off x="5778914" y="3176402"/>
          <a:ext cx="36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500" kern="1200"/>
            <a:t>Review the results</a:t>
          </a:r>
        </a:p>
      </dsp:txBody>
      <dsp:txXfrm>
        <a:off x="5778914" y="3176402"/>
        <a:ext cx="3600000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7E7881-1A34-408A-844B-CC805D50C004}">
      <dsp:nvSpPr>
        <dsp:cNvPr id="0" name=""/>
        <dsp:cNvSpPr/>
      </dsp:nvSpPr>
      <dsp:spPr>
        <a:xfrm>
          <a:off x="2852249" y="1527319"/>
          <a:ext cx="62552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25524" y="45720"/>
              </a:lnTo>
            </a:path>
          </a:pathLst>
        </a:cu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148608" y="1569759"/>
        <a:ext cx="32806" cy="6561"/>
      </dsp:txXfrm>
    </dsp:sp>
    <dsp:sp modelId="{BAD8D01D-5205-47F4-ACF4-06F3E09417FA}">
      <dsp:nvSpPr>
        <dsp:cNvPr id="0" name=""/>
        <dsp:cNvSpPr/>
      </dsp:nvSpPr>
      <dsp:spPr>
        <a:xfrm>
          <a:off x="1336" y="717225"/>
          <a:ext cx="2852713" cy="171162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85" tIns="146729" rIns="139785" bIns="146729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Screen shot (Shift + windows key+ s) each page </a:t>
          </a:r>
        </a:p>
      </dsp:txBody>
      <dsp:txXfrm>
        <a:off x="1336" y="717225"/>
        <a:ext cx="2852713" cy="1711628"/>
      </dsp:txXfrm>
    </dsp:sp>
    <dsp:sp modelId="{72AD767D-9433-49E2-842D-00A4F6DF2B3B}">
      <dsp:nvSpPr>
        <dsp:cNvPr id="0" name=""/>
        <dsp:cNvSpPr/>
      </dsp:nvSpPr>
      <dsp:spPr>
        <a:xfrm>
          <a:off x="1427693" y="2427053"/>
          <a:ext cx="3508837" cy="625524"/>
        </a:xfrm>
        <a:custGeom>
          <a:avLst/>
          <a:gdLst/>
          <a:ahLst/>
          <a:cxnLst/>
          <a:rect l="0" t="0" r="0" b="0"/>
          <a:pathLst>
            <a:path>
              <a:moveTo>
                <a:pt x="3508837" y="0"/>
              </a:moveTo>
              <a:lnTo>
                <a:pt x="3508837" y="329862"/>
              </a:lnTo>
              <a:lnTo>
                <a:pt x="0" y="329862"/>
              </a:lnTo>
              <a:lnTo>
                <a:pt x="0" y="625524"/>
              </a:lnTo>
            </a:path>
          </a:pathLst>
        </a:custGeom>
        <a:noFill/>
        <a:ln w="6350" cap="flat" cmpd="sng" algn="ctr">
          <a:solidFill>
            <a:schemeClr val="accent5">
              <a:hueOff val="-3379271"/>
              <a:satOff val="-8710"/>
              <a:lumOff val="-5883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092870" y="2736535"/>
        <a:ext cx="178482" cy="6561"/>
      </dsp:txXfrm>
    </dsp:sp>
    <dsp:sp modelId="{08A99BB4-7CB3-400A-86D6-BFDBD64A9FAB}">
      <dsp:nvSpPr>
        <dsp:cNvPr id="0" name=""/>
        <dsp:cNvSpPr/>
      </dsp:nvSpPr>
      <dsp:spPr>
        <a:xfrm>
          <a:off x="3510174" y="717225"/>
          <a:ext cx="2852713" cy="1711628"/>
        </a:xfrm>
        <a:prstGeom prst="rect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85" tIns="146729" rIns="139785" bIns="146729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Read the results carefully</a:t>
          </a:r>
        </a:p>
      </dsp:txBody>
      <dsp:txXfrm>
        <a:off x="3510174" y="717225"/>
        <a:ext cx="2852713" cy="1711628"/>
      </dsp:txXfrm>
    </dsp:sp>
    <dsp:sp modelId="{C77F5085-885B-42A3-A031-6D53E8A9CFB8}">
      <dsp:nvSpPr>
        <dsp:cNvPr id="0" name=""/>
        <dsp:cNvSpPr/>
      </dsp:nvSpPr>
      <dsp:spPr>
        <a:xfrm>
          <a:off x="2852249" y="3895072"/>
          <a:ext cx="62552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25524" y="45720"/>
              </a:lnTo>
            </a:path>
          </a:pathLst>
        </a:custGeom>
        <a:noFill/>
        <a:ln w="635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148608" y="3937511"/>
        <a:ext cx="32806" cy="6561"/>
      </dsp:txXfrm>
    </dsp:sp>
    <dsp:sp modelId="{61E648B0-4270-46F4-9832-55ADFE03B784}">
      <dsp:nvSpPr>
        <dsp:cNvPr id="0" name=""/>
        <dsp:cNvSpPr/>
      </dsp:nvSpPr>
      <dsp:spPr>
        <a:xfrm>
          <a:off x="1336" y="3084978"/>
          <a:ext cx="2852713" cy="1711628"/>
        </a:xfrm>
        <a:prstGeom prst="rect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85" tIns="146729" rIns="139785" bIns="146729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You will have to scroll down each time</a:t>
          </a:r>
        </a:p>
      </dsp:txBody>
      <dsp:txXfrm>
        <a:off x="1336" y="3084978"/>
        <a:ext cx="2852713" cy="1711628"/>
      </dsp:txXfrm>
    </dsp:sp>
    <dsp:sp modelId="{D0FBF3EC-01CB-43A1-BA38-DDC338799843}">
      <dsp:nvSpPr>
        <dsp:cNvPr id="0" name=""/>
        <dsp:cNvSpPr/>
      </dsp:nvSpPr>
      <dsp:spPr>
        <a:xfrm>
          <a:off x="3510174" y="3084978"/>
          <a:ext cx="2852713" cy="1711628"/>
        </a:xfrm>
        <a:prstGeom prst="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85" tIns="146729" rIns="139785" bIns="146729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Email it to yourself if you can</a:t>
          </a:r>
        </a:p>
      </dsp:txBody>
      <dsp:txXfrm>
        <a:off x="3510174" y="3084978"/>
        <a:ext cx="2852713" cy="171162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D60C87-3052-444F-AD78-2388154CCAD6}">
      <dsp:nvSpPr>
        <dsp:cNvPr id="0" name=""/>
        <dsp:cNvSpPr/>
      </dsp:nvSpPr>
      <dsp:spPr>
        <a:xfrm>
          <a:off x="752566" y="1045320"/>
          <a:ext cx="1066720" cy="106672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79B9EC-58C3-4A77-9B00-C5A9C84DF3D7}">
      <dsp:nvSpPr>
        <dsp:cNvPr id="0" name=""/>
        <dsp:cNvSpPr/>
      </dsp:nvSpPr>
      <dsp:spPr>
        <a:xfrm>
          <a:off x="100682" y="2427484"/>
          <a:ext cx="237048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Review each page</a:t>
          </a:r>
        </a:p>
      </dsp:txBody>
      <dsp:txXfrm>
        <a:off x="100682" y="2427484"/>
        <a:ext cx="2370489" cy="720000"/>
      </dsp:txXfrm>
    </dsp:sp>
    <dsp:sp modelId="{1C7AC738-5A20-4EB2-B70A-8E452B0E7AEB}">
      <dsp:nvSpPr>
        <dsp:cNvPr id="0" name=""/>
        <dsp:cNvSpPr/>
      </dsp:nvSpPr>
      <dsp:spPr>
        <a:xfrm>
          <a:off x="3537891" y="1045320"/>
          <a:ext cx="1066720" cy="106672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783835-1779-46AB-BDFF-3DDAE4AA5FD2}">
      <dsp:nvSpPr>
        <dsp:cNvPr id="0" name=""/>
        <dsp:cNvSpPr/>
      </dsp:nvSpPr>
      <dsp:spPr>
        <a:xfrm>
          <a:off x="2886007" y="2427484"/>
          <a:ext cx="237048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Email the results to your school email.</a:t>
          </a:r>
        </a:p>
      </dsp:txBody>
      <dsp:txXfrm>
        <a:off x="2886007" y="2427484"/>
        <a:ext cx="2370489" cy="720000"/>
      </dsp:txXfrm>
    </dsp:sp>
    <dsp:sp modelId="{433C6326-79AF-49F0-8AC9-2ECC974FCA4C}">
      <dsp:nvSpPr>
        <dsp:cNvPr id="0" name=""/>
        <dsp:cNvSpPr/>
      </dsp:nvSpPr>
      <dsp:spPr>
        <a:xfrm>
          <a:off x="6323216" y="1045320"/>
          <a:ext cx="1066720" cy="106672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967E3C-7DBE-43EA-BE20-40E299EBF6A7}">
      <dsp:nvSpPr>
        <dsp:cNvPr id="0" name=""/>
        <dsp:cNvSpPr/>
      </dsp:nvSpPr>
      <dsp:spPr>
        <a:xfrm>
          <a:off x="5671332" y="2427484"/>
          <a:ext cx="237048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Review the final summary.</a:t>
          </a:r>
        </a:p>
      </dsp:txBody>
      <dsp:txXfrm>
        <a:off x="5671332" y="2427484"/>
        <a:ext cx="2370489" cy="720000"/>
      </dsp:txXfrm>
    </dsp:sp>
    <dsp:sp modelId="{6FC681CF-B484-4C08-B616-7D214DDDBA54}">
      <dsp:nvSpPr>
        <dsp:cNvPr id="0" name=""/>
        <dsp:cNvSpPr/>
      </dsp:nvSpPr>
      <dsp:spPr>
        <a:xfrm>
          <a:off x="9108541" y="1045320"/>
          <a:ext cx="1066720" cy="106672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9AEE8C-11E4-477C-A478-BD614AE34FEA}">
      <dsp:nvSpPr>
        <dsp:cNvPr id="0" name=""/>
        <dsp:cNvSpPr/>
      </dsp:nvSpPr>
      <dsp:spPr>
        <a:xfrm>
          <a:off x="8456657" y="2427484"/>
          <a:ext cx="237048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Read the Career Paths related to your personality.</a:t>
          </a:r>
        </a:p>
      </dsp:txBody>
      <dsp:txXfrm>
        <a:off x="8456657" y="2427484"/>
        <a:ext cx="2370489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A4729-450C-8B27-5A7B-F474F5E16D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1B852D-2991-3820-849C-DAAA10177B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24D27D-3665-D87B-1293-969BD6CD3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18160-359B-4D1D-8C45-425AB5E9319E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AD9D41-703C-14E5-9D3A-081F797D7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101FE3-3B5D-64A7-D929-B67834251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ECE6-2080-4D68-BF8C-861BFA990E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87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A6CF5-CFB9-95FD-9E67-A517B1ABC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4F993A-F41E-F099-2D8A-A39E8C7707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9DEDBA-BE9F-BCD7-AD9B-65565B24C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18160-359B-4D1D-8C45-425AB5E9319E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FB4B2D-BD98-96F8-4943-6CE66365C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3B58CE-8F14-23A2-BEA0-AFF0B6627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ECE6-2080-4D68-BF8C-861BFA990E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067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FD396BE-BC4D-75C8-4A08-55BE3E1E37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E6E8BA-6EB4-51B1-A3CF-8AD8A88A8F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1A6A89-D718-BAD2-EA88-814D6974C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18160-359B-4D1D-8C45-425AB5E9319E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A9CEBC-522E-91B7-0BDB-9A0D1F797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142174-F020-C1A6-1049-CB4027A11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ECE6-2080-4D68-BF8C-861BFA990E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409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402CF-7B61-1AF3-A9C8-3A682B946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7B2895-1193-99F4-0792-A508F6AE95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45A733-DD80-8F1A-33C4-9552CC33A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18160-359B-4D1D-8C45-425AB5E9319E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CAA0B4-3F7D-9B00-9810-2F179A156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924DB2-C7F5-AF97-88FC-005647A70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ECE6-2080-4D68-BF8C-861BFA990E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202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D90DE-C6EB-0623-6B4E-E41D4C162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684489-6DBD-DCB9-7F3A-666C440448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69535A-DF00-4D79-3A2D-CBEBACBDB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18160-359B-4D1D-8C45-425AB5E9319E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E18D46-AA93-498A-4B1A-40985FF64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CF4702-55EB-9504-4C6D-2DF3E4556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ECE6-2080-4D68-BF8C-861BFA990E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062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0F8916-733D-CCBC-DF6A-11C6265FF1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774AE1-0D50-E111-5E7E-96BC68633F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CA1B66-1C9F-7EC6-B4ED-E2636AC76E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810237-AAD8-0603-ADF2-411EA984A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18160-359B-4D1D-8C45-425AB5E9319E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AA957D-FB4D-41F0-D280-30FE74908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93CC49-25FC-C445-A443-303912680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ECE6-2080-4D68-BF8C-861BFA990E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849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E1C22-62A8-27DA-98FB-980E587581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57D5B2-F98D-3B58-E1E8-9DB5848727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391093-8BA8-F1DF-980F-EE310498D5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86901D-54EF-B115-DE69-29660781FF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52F066C-CBC1-8DDE-5C93-94D8C7132F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EABA7E5-9C92-A2D8-747D-58F5CF13B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18160-359B-4D1D-8C45-425AB5E9319E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BF76B7-842B-7C3F-EC4F-F8FA533C0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332D07-710C-21EE-56C1-B8B8FA5B8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ECE6-2080-4D68-BF8C-861BFA990E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483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B38CE-7754-9A6D-3E6A-B931F5CCA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D188B3-EA18-C69B-65D0-5CE4C7C2E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18160-359B-4D1D-8C45-425AB5E9319E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95C9CE-1538-D71A-264A-213735E97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3EFE1D-A106-72F8-D599-BFED49D2A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ECE6-2080-4D68-BF8C-861BFA990E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256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4A6625-67CD-DD76-D38E-43F7EED8D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18160-359B-4D1D-8C45-425AB5E9319E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6C5F34-7EC7-C29E-0402-98D8A012F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74A97F-E050-0F96-C008-C2CB1AFE3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ECE6-2080-4D68-BF8C-861BFA990E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169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3B481C-B919-E2B4-0FB0-A7FE4DDAF6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4B865A-31D3-F3AC-E98D-A630259713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5782A6-424C-A7B9-524C-5335F4D424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E3928E-7B94-E248-3139-E58EEF7A2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18160-359B-4D1D-8C45-425AB5E9319E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960483-6638-4184-AE96-283A9087A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C53400-E00D-3994-0093-2ECAAD1E4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ECE6-2080-4D68-BF8C-861BFA990E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211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8609B-47CD-35ED-A1D5-DCB20863D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278322-A572-53A1-D5DA-9CAD8FB58C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F7089D-3121-FFE1-EF48-5BF077E147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9C3209-2612-7F2C-56ED-7EE4485F9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18160-359B-4D1D-8C45-425AB5E9319E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F42F2D-E059-192E-7EDD-AD19C9D6C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9CB7C9-BA9D-A911-902C-A682D8F32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ECE6-2080-4D68-BF8C-861BFA990E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394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357D9E-0C56-DA92-9616-3AFCCA4CD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F9F23-AEF0-A397-4D0C-6BFB89B386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227B30-2D5C-B52F-8F7E-BE7A24F89B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18160-359B-4D1D-8C45-425AB5E9319E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061BA6-941A-98F7-9F91-43D868A3FB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EDA242-695E-E274-14B7-C2FB63F68F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C1ECE6-2080-4D68-BF8C-861BFA990E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522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hilosophicaldisquisitions.blogspot.com/2020/12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-nc-nd/3.0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eemypersonality.com/#q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16personalities.com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hand writing on a chalkboard&#10;&#10;Description automatically generated with medium confidence">
            <a:extLst>
              <a:ext uri="{FF2B5EF4-FFF2-40B4-BE49-F238E27FC236}">
                <a16:creationId xmlns:a16="http://schemas.microsoft.com/office/drawing/2014/main" id="{B0666D25-C350-2B7F-DD93-54B656BA47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3077" t="9091" r="1074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164258-5280-B4C7-46A7-0DE0F836C3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en-US" sz="4800" dirty="0"/>
              <a:t>Personality Assessment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4C45E7-3FDF-4BB7-B621-447005389C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4023359" cy="1208141"/>
          </a:xfrm>
        </p:spPr>
        <p:txBody>
          <a:bodyPr>
            <a:normAutofit/>
          </a:bodyPr>
          <a:lstStyle/>
          <a:p>
            <a:pPr algn="l"/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4F7C6D-0CC0-48F1-FBED-D43E9265180A}"/>
              </a:ext>
            </a:extLst>
          </p:cNvPr>
          <p:cNvSpPr txBox="1"/>
          <p:nvPr/>
        </p:nvSpPr>
        <p:spPr>
          <a:xfrm>
            <a:off x="9732673" y="6657945"/>
            <a:ext cx="2459327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>
                <a:solidFill>
                  <a:srgbClr val="FFFFFF"/>
                </a:solidFill>
                <a:hlinkClick r:id="rId3" tooltip="https://philosophicaldisquisitions.blogspot.com/2020/12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>
                <a:solidFill>
                  <a:srgbClr val="FFFFFF"/>
                </a:solidFill>
              </a:rPr>
              <a:t> by Unknown Author is licensed under </a:t>
            </a:r>
            <a:r>
              <a:rPr lang="en-US" sz="700">
                <a:solidFill>
                  <a:srgbClr val="FFFFFF"/>
                </a:solidFill>
                <a:hlinkClick r:id="rId4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</a:t>
            </a:r>
            <a:endParaRPr lang="en-US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8884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978B8E-9AE0-2CDE-3E23-D4FD27C5A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Reflection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74DA92-3528-10F8-B10A-247C0F1E32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en-US" dirty="0"/>
              <a:t>Write about what you found, how you feel about the results, and whether you think they accurately reflect you.</a:t>
            </a:r>
          </a:p>
          <a:p>
            <a:r>
              <a:rPr lang="en-US" dirty="0"/>
              <a:t>Submit the reflection to the assignment in Teams.</a:t>
            </a:r>
          </a:p>
        </p:txBody>
      </p:sp>
    </p:spTree>
    <p:extLst>
      <p:ext uri="{BB962C8B-B14F-4D97-AF65-F5344CB8AC3E}">
        <p14:creationId xmlns:p14="http://schemas.microsoft.com/office/powerpoint/2010/main" val="2632352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C55028-ACE2-9D24-8881-A785AF078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Tasks for today: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F93456D-FE27-47D3-A596-B072BD85AD1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1581026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64355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050A5F-3F83-DB1F-5AE3-B4F4E531A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Quiz #1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74658B-5C3D-C822-583A-3B6F563AF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en-US" dirty="0"/>
              <a:t>Follow the link: </a:t>
            </a:r>
            <a:r>
              <a:rPr lang="en-US" dirty="0">
                <a:hlinkClick r:id="rId2"/>
              </a:rPr>
              <a:t>https://www.seemypersonality.com/#q1</a:t>
            </a:r>
            <a:endParaRPr lang="en-US" dirty="0"/>
          </a:p>
          <a:p>
            <a:r>
              <a:rPr lang="en-US" dirty="0"/>
              <a:t>Complete the assessment by answering the questions with your gut reactions</a:t>
            </a:r>
          </a:p>
          <a:p>
            <a:r>
              <a:rPr lang="en-US" dirty="0"/>
              <a:t>Orange moving squares appear</a:t>
            </a:r>
          </a:p>
          <a:p>
            <a:r>
              <a:rPr lang="en-US" dirty="0"/>
              <a:t>Scroll down for results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554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3C6B1F6-B375-9C75-5CE5-830999BD3C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961" y="853942"/>
            <a:ext cx="11240078" cy="5150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763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FE2A777-7C28-FFFF-26D1-5ED2A56CB7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353" y="634856"/>
            <a:ext cx="10573293" cy="5588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8716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517A47C-B2E5-4B79-8061-D74B1311A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Freeform: Shape 10">
            <a:extLst>
              <a:ext uri="{FF2B5EF4-FFF2-40B4-BE49-F238E27FC236}">
                <a16:creationId xmlns:a16="http://schemas.microsoft.com/office/drawing/2014/main" id="{C505E780-2083-4CB5-A42A-5E0E2908EC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818889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D2C0AE1C-0118-41AE-8A10-7CDCBF10E9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811477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B04577-7FBF-B29D-9326-B0A9703C0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792" y="1161288"/>
            <a:ext cx="3602736" cy="4526280"/>
          </a:xfrm>
        </p:spPr>
        <p:txBody>
          <a:bodyPr>
            <a:normAutofit/>
          </a:bodyPr>
          <a:lstStyle/>
          <a:p>
            <a:r>
              <a:rPr lang="en-US" sz="4000"/>
              <a:t>Results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081528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21104B1-476B-ACFD-2D05-6FFEC2B92AF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4271295"/>
              </p:ext>
            </p:extLst>
          </p:nvPr>
        </p:nvGraphicFramePr>
        <p:xfrm>
          <a:off x="5303520" y="676656"/>
          <a:ext cx="6364224" cy="5513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84656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3DDA425-A5D4-C771-C6C0-CF13473D7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Quiz #2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FF0E69-55FC-B745-F934-79EEEA4043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en-US" dirty="0"/>
              <a:t>Follow the link: </a:t>
            </a:r>
            <a:r>
              <a:rPr lang="en-US" dirty="0">
                <a:hlinkClick r:id="rId2"/>
              </a:rPr>
              <a:t>Free personality test, type descriptions, relationship and career advice | 16Personalities</a:t>
            </a:r>
            <a:endParaRPr lang="en-US" dirty="0"/>
          </a:p>
          <a:p>
            <a:r>
              <a:rPr lang="en-US" dirty="0"/>
              <a:t>Complete the assessment</a:t>
            </a:r>
          </a:p>
          <a:p>
            <a:r>
              <a:rPr lang="en-US" dirty="0"/>
              <a:t>A bar shows completion progress</a:t>
            </a:r>
          </a:p>
          <a:p>
            <a:r>
              <a:rPr lang="en-US" dirty="0"/>
              <a:t>The last question is gender</a:t>
            </a:r>
          </a:p>
          <a:p>
            <a:r>
              <a:rPr lang="en-US" dirty="0"/>
              <a:t>Submit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9052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79874-ACA5-CD42-1F3F-D2E03CBAA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E82E4CE-6619-00C1-59D9-14A9AB9ABC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58126" y="1825625"/>
            <a:ext cx="6275748" cy="4351338"/>
          </a:xfrm>
        </p:spPr>
      </p:pic>
    </p:spTree>
    <p:extLst>
      <p:ext uri="{BB962C8B-B14F-4D97-AF65-F5344CB8AC3E}">
        <p14:creationId xmlns:p14="http://schemas.microsoft.com/office/powerpoint/2010/main" val="1423522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D37F66-6062-5888-3017-AD023C022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Results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C217CB8-BCE4-9354-18D9-4A926BE47D1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1758506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076208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5A40462222DF4B844ED570B26466BE" ma:contentTypeVersion="21" ma:contentTypeDescription="Create a new document." ma:contentTypeScope="" ma:versionID="f5a4d84c0e44cfda3e3daaddfb025dcc">
  <xsd:schema xmlns:xsd="http://www.w3.org/2001/XMLSchema" xmlns:xs="http://www.w3.org/2001/XMLSchema" xmlns:p="http://schemas.microsoft.com/office/2006/metadata/properties" xmlns:ns2="b108b31e-acdd-45f1-997a-68a0556f30f4" xmlns:ns3="3108dbb9-caae-4c0d-9133-6a25b88eb72e" targetNamespace="http://schemas.microsoft.com/office/2006/metadata/properties" ma:root="true" ma:fieldsID="d982d9c33878ac012e530f2d2e614025" ns2:_="" ns3:_="">
    <xsd:import namespace="b108b31e-acdd-45f1-997a-68a0556f30f4"/>
    <xsd:import namespace="3108dbb9-caae-4c0d-9133-6a25b88eb72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ResourceType" minOccurs="0"/>
                <xsd:element ref="ns2:ResourceTopic" minOccurs="0"/>
                <xsd:element ref="ns2:Audience" minOccurs="0"/>
                <xsd:element ref="ns2:Region" minOccurs="0"/>
                <xsd:element ref="ns2:One_x002d_LineSummar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08b31e-acdd-45f1-997a-68a0556f3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d39e25b7-0a97-41c9-a156-d5f30623568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ResourceType" ma:index="23" nillable="true" ma:displayName="Resource Type" ma:format="Dropdown" ma:internalName="ResourceTyp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Lesson Plan"/>
                    <xsd:enumeration value="Presentation"/>
                    <xsd:enumeration value="Worksheet"/>
                    <xsd:enumeration value="Project"/>
                  </xsd:restriction>
                </xsd:simpleType>
              </xsd:element>
            </xsd:sequence>
          </xsd:extension>
        </xsd:complexContent>
      </xsd:complexType>
    </xsd:element>
    <xsd:element name="ResourceTopic" ma:index="24" nillable="true" ma:displayName="Resource Topic" ma:format="Dropdown" ma:internalName="ResourceTopic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areer Development/Awareness"/>
                    <xsd:enumeration value="Integrated Learning"/>
                    <xsd:enumeration value="Universal Foundational Skills"/>
                    <xsd:enumeration value="Career Specific"/>
                  </xsd:restriction>
                </xsd:simpleType>
              </xsd:element>
            </xsd:sequence>
          </xsd:extension>
        </xsd:complexContent>
      </xsd:complexType>
    </xsd:element>
    <xsd:element name="Audience" ma:index="25" nillable="true" ma:displayName="Audience" ma:format="Dropdown" ma:internalName="Audience">
      <xsd:simpleType>
        <xsd:restriction base="dms:Choice">
          <xsd:enumeration value="Middle School"/>
          <xsd:enumeration value="High School"/>
          <xsd:enumeration value="Both"/>
          <xsd:enumeration value="Adults (staff, board)"/>
        </xsd:restriction>
      </xsd:simpleType>
    </xsd:element>
    <xsd:element name="Region" ma:index="26" nillable="true" ma:displayName="Region" ma:format="Dropdown" ma:internalName="Region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Not Region Specific"/>
                    <xsd:enumeration value="Capital"/>
                    <xsd:enumeration value="Central"/>
                    <xsd:enumeration value="Finger Lakes"/>
                    <xsd:enumeration value="Hudson Valley"/>
                    <xsd:enumeration value="Long Island"/>
                    <xsd:enumeration value="Mohawk Valley"/>
                    <xsd:enumeration value="North Country"/>
                    <xsd:enumeration value="New York City"/>
                    <xsd:enumeration value="Southern Tier"/>
                    <xsd:enumeration value="Western Region"/>
                  </xsd:restriction>
                </xsd:simpleType>
              </xsd:element>
            </xsd:sequence>
          </xsd:extension>
        </xsd:complexContent>
      </xsd:complexType>
    </xsd:element>
    <xsd:element name="One_x002d_LineSummary" ma:index="28" nillable="true" ma:displayName="One-Line Summary" ma:format="Dropdown" ma:internalName="One_x002d_LineSummary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08dbb9-caae-4c0d-9133-6a25b88eb72e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b1b2bf1b-a2b3-4d98-9eb0-3afb8aedabce}" ma:internalName="TaxCatchAll" ma:showField="CatchAllData" ma:web="3108dbb9-caae-4c0d-9133-6a25b88eb72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27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108b31e-acdd-45f1-997a-68a0556f30f4">
      <Terms xmlns="http://schemas.microsoft.com/office/infopath/2007/PartnerControls"/>
    </lcf76f155ced4ddcb4097134ff3c332f>
    <Region xmlns="b108b31e-acdd-45f1-997a-68a0556f30f4" xsi:nil="true"/>
    <One_x002d_LineSummary xmlns="b108b31e-acdd-45f1-997a-68a0556f30f4" xsi:nil="true"/>
    <ResourceTopic xmlns="b108b31e-acdd-45f1-997a-68a0556f30f4" xsi:nil="true"/>
    <ResourceType xmlns="b108b31e-acdd-45f1-997a-68a0556f30f4" xsi:nil="true"/>
    <Audience xmlns="b108b31e-acdd-45f1-997a-68a0556f30f4" xsi:nil="true"/>
    <TaxCatchAll xmlns="3108dbb9-caae-4c0d-9133-6a25b88eb72e" xsi:nil="true"/>
  </documentManagement>
</p:properties>
</file>

<file path=customXml/itemProps1.xml><?xml version="1.0" encoding="utf-8"?>
<ds:datastoreItem xmlns:ds="http://schemas.openxmlformats.org/officeDocument/2006/customXml" ds:itemID="{99C0FDB5-C522-4BC8-86DC-64F86CB36ACC}"/>
</file>

<file path=customXml/itemProps2.xml><?xml version="1.0" encoding="utf-8"?>
<ds:datastoreItem xmlns:ds="http://schemas.openxmlformats.org/officeDocument/2006/customXml" ds:itemID="{727A5BAA-D358-4264-8DD7-EB745B848AFF}"/>
</file>

<file path=customXml/itemProps3.xml><?xml version="1.0" encoding="utf-8"?>
<ds:datastoreItem xmlns:ds="http://schemas.openxmlformats.org/officeDocument/2006/customXml" ds:itemID="{37AD8F28-1FA2-4D83-93DE-796B39F0EC19}"/>
</file>

<file path=docProps/app.xml><?xml version="1.0" encoding="utf-8"?>
<Properties xmlns="http://schemas.openxmlformats.org/officeDocument/2006/extended-properties" xmlns:vt="http://schemas.openxmlformats.org/officeDocument/2006/docPropsVTypes">
  <TotalTime>1192</TotalTime>
  <Words>183</Words>
  <Application>Microsoft Office PowerPoint</Application>
  <PresentationFormat>Widescreen</PresentationFormat>
  <Paragraphs>30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Personality Assessment</vt:lpstr>
      <vt:lpstr>Tasks for today:</vt:lpstr>
      <vt:lpstr>Quiz #1</vt:lpstr>
      <vt:lpstr>PowerPoint Presentation</vt:lpstr>
      <vt:lpstr>PowerPoint Presentation</vt:lpstr>
      <vt:lpstr>Results</vt:lpstr>
      <vt:lpstr>Quiz #2</vt:lpstr>
      <vt:lpstr>Results</vt:lpstr>
      <vt:lpstr>Results</vt:lpstr>
      <vt:lpstr>Reflection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Ayres, Jolene (LABOR)</dc:creator>
  <cp:lastModifiedBy>Ayres, Jolene (LABOR)</cp:lastModifiedBy>
  <cp:revision>1</cp:revision>
  <dcterms:created xsi:type="dcterms:W3CDTF">2024-07-16T19:00:56Z</dcterms:created>
  <dcterms:modified xsi:type="dcterms:W3CDTF">2024-07-17T14:53:35Z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0x0101005C5A40462222DF4B844ED570B26466BE</vt:lpwstr>
  </property>
</Properties>
</file>