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diagrams/drawing1.xml" ContentType="application/vnd.ms-office.drawingml.diagramDrawing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44DCA6-8D3C-4B62-8F46-33900DCC2F5D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9FC2AE9-715D-4075-B024-2EC9C8798991}">
      <dgm:prSet/>
      <dgm:spPr/>
      <dgm:t>
        <a:bodyPr/>
        <a:lstStyle/>
        <a:p>
          <a:r>
            <a:rPr lang="en-US"/>
            <a:t>Develop a visual to support your presentation</a:t>
          </a:r>
        </a:p>
      </dgm:t>
    </dgm:pt>
    <dgm:pt modelId="{51CB151E-04B5-4993-8E15-14B47F4F06E0}" type="parTrans" cxnId="{B99C7492-D8AD-48F5-8ACE-E9DB62CA10B9}">
      <dgm:prSet/>
      <dgm:spPr/>
      <dgm:t>
        <a:bodyPr/>
        <a:lstStyle/>
        <a:p>
          <a:endParaRPr lang="en-US"/>
        </a:p>
      </dgm:t>
    </dgm:pt>
    <dgm:pt modelId="{4CDDD1B8-FFEB-4B25-8AE1-62507CC005EF}" type="sibTrans" cxnId="{B99C7492-D8AD-48F5-8ACE-E9DB62CA10B9}">
      <dgm:prSet/>
      <dgm:spPr/>
      <dgm:t>
        <a:bodyPr/>
        <a:lstStyle/>
        <a:p>
          <a:endParaRPr lang="en-US"/>
        </a:p>
      </dgm:t>
    </dgm:pt>
    <dgm:pt modelId="{2573AE9B-7494-4228-8AC5-C67946DA3ED5}">
      <dgm:prSet/>
      <dgm:spPr/>
      <dgm:t>
        <a:bodyPr/>
        <a:lstStyle/>
        <a:p>
          <a:r>
            <a:rPr lang="en-US"/>
            <a:t>Submit to Turnitin.com</a:t>
          </a:r>
        </a:p>
      </dgm:t>
    </dgm:pt>
    <dgm:pt modelId="{28CA6B59-614B-47D6-82B6-E0720F6731B9}" type="parTrans" cxnId="{F83BA433-7EF8-4703-9198-7DADD4876B90}">
      <dgm:prSet/>
      <dgm:spPr/>
      <dgm:t>
        <a:bodyPr/>
        <a:lstStyle/>
        <a:p>
          <a:endParaRPr lang="en-US"/>
        </a:p>
      </dgm:t>
    </dgm:pt>
    <dgm:pt modelId="{BEB232F4-630C-4864-9385-CC81117EF51B}" type="sibTrans" cxnId="{F83BA433-7EF8-4703-9198-7DADD4876B90}">
      <dgm:prSet/>
      <dgm:spPr/>
      <dgm:t>
        <a:bodyPr/>
        <a:lstStyle/>
        <a:p>
          <a:endParaRPr lang="en-US"/>
        </a:p>
      </dgm:t>
    </dgm:pt>
    <dgm:pt modelId="{28BE4563-03BE-4B0D-B284-41F31D6E4AE6}">
      <dgm:prSet/>
      <dgm:spPr/>
      <dgm:t>
        <a:bodyPr/>
        <a:lstStyle/>
        <a:p>
          <a:r>
            <a:rPr lang="en-US"/>
            <a:t>General expectations of presentations:</a:t>
          </a:r>
        </a:p>
      </dgm:t>
    </dgm:pt>
    <dgm:pt modelId="{7B11AF3B-783C-49D9-B546-1C25BCB8D631}" type="parTrans" cxnId="{D3BA7D8E-4FAB-470E-AF7B-3C9CC5223489}">
      <dgm:prSet/>
      <dgm:spPr/>
      <dgm:t>
        <a:bodyPr/>
        <a:lstStyle/>
        <a:p>
          <a:endParaRPr lang="en-US"/>
        </a:p>
      </dgm:t>
    </dgm:pt>
    <dgm:pt modelId="{C389B184-229D-4DAD-B6C5-DFD2DB0FC7B0}" type="sibTrans" cxnId="{D3BA7D8E-4FAB-470E-AF7B-3C9CC5223489}">
      <dgm:prSet/>
      <dgm:spPr/>
      <dgm:t>
        <a:bodyPr/>
        <a:lstStyle/>
        <a:p>
          <a:endParaRPr lang="en-US"/>
        </a:p>
      </dgm:t>
    </dgm:pt>
    <dgm:pt modelId="{B3C1BEE8-39BA-49C1-BFF1-AC74AB34CB4A}">
      <dgm:prSet/>
      <dgm:spPr/>
      <dgm:t>
        <a:bodyPr/>
        <a:lstStyle/>
        <a:p>
          <a:r>
            <a:rPr lang="en-US"/>
            <a:t>Common font</a:t>
          </a:r>
        </a:p>
      </dgm:t>
    </dgm:pt>
    <dgm:pt modelId="{48685733-0616-4255-8548-74553024D100}" type="parTrans" cxnId="{FE938A21-9BB1-42AC-B273-B5F41F201BAE}">
      <dgm:prSet/>
      <dgm:spPr/>
      <dgm:t>
        <a:bodyPr/>
        <a:lstStyle/>
        <a:p>
          <a:endParaRPr lang="en-US"/>
        </a:p>
      </dgm:t>
    </dgm:pt>
    <dgm:pt modelId="{8D0096CE-7832-4A5E-8AAF-B6EC39EF58B3}" type="sibTrans" cxnId="{FE938A21-9BB1-42AC-B273-B5F41F201BAE}">
      <dgm:prSet/>
      <dgm:spPr/>
      <dgm:t>
        <a:bodyPr/>
        <a:lstStyle/>
        <a:p>
          <a:endParaRPr lang="en-US"/>
        </a:p>
      </dgm:t>
    </dgm:pt>
    <dgm:pt modelId="{A24FE308-DEE0-4D6C-BED9-46FAA4E0BFF9}">
      <dgm:prSet/>
      <dgm:spPr/>
      <dgm:t>
        <a:bodyPr/>
        <a:lstStyle/>
        <a:p>
          <a:r>
            <a:rPr lang="en-US"/>
            <a:t>No distractors (animations, sound effects, wild colors, etc.)</a:t>
          </a:r>
        </a:p>
      </dgm:t>
    </dgm:pt>
    <dgm:pt modelId="{3CBDCC64-BD01-480A-98AA-04C24DD752CA}" type="parTrans" cxnId="{A8BD908E-E5B0-41B4-BAE4-719C6CDFFE41}">
      <dgm:prSet/>
      <dgm:spPr/>
      <dgm:t>
        <a:bodyPr/>
        <a:lstStyle/>
        <a:p>
          <a:endParaRPr lang="en-US"/>
        </a:p>
      </dgm:t>
    </dgm:pt>
    <dgm:pt modelId="{49480FE0-E028-47B5-B833-A69C4F7FC82A}" type="sibTrans" cxnId="{A8BD908E-E5B0-41B4-BAE4-719C6CDFFE41}">
      <dgm:prSet/>
      <dgm:spPr/>
      <dgm:t>
        <a:bodyPr/>
        <a:lstStyle/>
        <a:p>
          <a:endParaRPr lang="en-US"/>
        </a:p>
      </dgm:t>
    </dgm:pt>
    <dgm:pt modelId="{8D6E2CB4-0D24-4D49-BEB3-1251094BC232}">
      <dgm:prSet/>
      <dgm:spPr/>
      <dgm:t>
        <a:bodyPr/>
        <a:lstStyle/>
        <a:p>
          <a:r>
            <a:rPr lang="en-US"/>
            <a:t>Use of the Notes sections</a:t>
          </a:r>
        </a:p>
      </dgm:t>
    </dgm:pt>
    <dgm:pt modelId="{17392118-1C00-4B68-9692-EC45FC6A0411}" type="parTrans" cxnId="{0A606569-3E40-4F5E-A4FB-02A2FA61631C}">
      <dgm:prSet/>
      <dgm:spPr/>
      <dgm:t>
        <a:bodyPr/>
        <a:lstStyle/>
        <a:p>
          <a:endParaRPr lang="en-US"/>
        </a:p>
      </dgm:t>
    </dgm:pt>
    <dgm:pt modelId="{3555A786-8FA5-4FC4-B619-81A982E6C502}" type="sibTrans" cxnId="{0A606569-3E40-4F5E-A4FB-02A2FA61631C}">
      <dgm:prSet/>
      <dgm:spPr/>
      <dgm:t>
        <a:bodyPr/>
        <a:lstStyle/>
        <a:p>
          <a:endParaRPr lang="en-US"/>
        </a:p>
      </dgm:t>
    </dgm:pt>
    <dgm:pt modelId="{ABD93454-6C20-409B-B608-D9D12D88832E}">
      <dgm:prSet/>
      <dgm:spPr/>
      <dgm:t>
        <a:bodyPr/>
        <a:lstStyle/>
        <a:p>
          <a:r>
            <a:rPr lang="en-US"/>
            <a:t>No reading of slides—expand upon what you have on the slide</a:t>
          </a:r>
        </a:p>
      </dgm:t>
    </dgm:pt>
    <dgm:pt modelId="{AE890220-05A9-4D39-B98A-B1328E4479B9}" type="parTrans" cxnId="{0A6043AC-1CB1-41F0-9229-3AB3C02431F3}">
      <dgm:prSet/>
      <dgm:spPr/>
      <dgm:t>
        <a:bodyPr/>
        <a:lstStyle/>
        <a:p>
          <a:endParaRPr lang="en-US"/>
        </a:p>
      </dgm:t>
    </dgm:pt>
    <dgm:pt modelId="{103AD65D-A998-452E-A0C4-8772CED9F1A0}" type="sibTrans" cxnId="{0A6043AC-1CB1-41F0-9229-3AB3C02431F3}">
      <dgm:prSet/>
      <dgm:spPr/>
      <dgm:t>
        <a:bodyPr/>
        <a:lstStyle/>
        <a:p>
          <a:endParaRPr lang="en-US"/>
        </a:p>
      </dgm:t>
    </dgm:pt>
    <dgm:pt modelId="{F36E9583-6BC7-4AF5-AB0B-82ADEFF466FD}" type="pres">
      <dgm:prSet presAssocID="{9844DCA6-8D3C-4B62-8F46-33900DCC2F5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D92A51E-D396-43B4-866F-E3C1F0CDAEFD}" type="pres">
      <dgm:prSet presAssocID="{B9FC2AE9-715D-4075-B024-2EC9C8798991}" presName="hierRoot1" presStyleCnt="0">
        <dgm:presLayoutVars>
          <dgm:hierBranch val="init"/>
        </dgm:presLayoutVars>
      </dgm:prSet>
      <dgm:spPr/>
    </dgm:pt>
    <dgm:pt modelId="{EF046FBD-524D-4BD2-ACEF-23FB5E336898}" type="pres">
      <dgm:prSet presAssocID="{B9FC2AE9-715D-4075-B024-2EC9C8798991}" presName="rootComposite1" presStyleCnt="0"/>
      <dgm:spPr/>
    </dgm:pt>
    <dgm:pt modelId="{A330C394-5EC2-4828-B28F-66F04F660315}" type="pres">
      <dgm:prSet presAssocID="{B9FC2AE9-715D-4075-B024-2EC9C8798991}" presName="rootText1" presStyleLbl="node0" presStyleIdx="0" presStyleCnt="3">
        <dgm:presLayoutVars>
          <dgm:chPref val="3"/>
        </dgm:presLayoutVars>
      </dgm:prSet>
      <dgm:spPr/>
    </dgm:pt>
    <dgm:pt modelId="{1F197387-FDD4-48A2-8391-31A0578524B5}" type="pres">
      <dgm:prSet presAssocID="{B9FC2AE9-715D-4075-B024-2EC9C8798991}" presName="rootConnector1" presStyleLbl="node1" presStyleIdx="0" presStyleCnt="0"/>
      <dgm:spPr/>
    </dgm:pt>
    <dgm:pt modelId="{48BCAE0E-C4FC-41E5-AB80-AC009FB3184B}" type="pres">
      <dgm:prSet presAssocID="{B9FC2AE9-715D-4075-B024-2EC9C8798991}" presName="hierChild2" presStyleCnt="0"/>
      <dgm:spPr/>
    </dgm:pt>
    <dgm:pt modelId="{35DC2467-151D-4688-B38A-0FA6409C9581}" type="pres">
      <dgm:prSet presAssocID="{B9FC2AE9-715D-4075-B024-2EC9C8798991}" presName="hierChild3" presStyleCnt="0"/>
      <dgm:spPr/>
    </dgm:pt>
    <dgm:pt modelId="{96FE8295-CFD1-4494-AB1B-881533D4321D}" type="pres">
      <dgm:prSet presAssocID="{2573AE9B-7494-4228-8AC5-C67946DA3ED5}" presName="hierRoot1" presStyleCnt="0">
        <dgm:presLayoutVars>
          <dgm:hierBranch val="init"/>
        </dgm:presLayoutVars>
      </dgm:prSet>
      <dgm:spPr/>
    </dgm:pt>
    <dgm:pt modelId="{13B70A30-F71A-4E6A-89FD-FB5C22A905C6}" type="pres">
      <dgm:prSet presAssocID="{2573AE9B-7494-4228-8AC5-C67946DA3ED5}" presName="rootComposite1" presStyleCnt="0"/>
      <dgm:spPr/>
    </dgm:pt>
    <dgm:pt modelId="{9E97B9E3-5536-4C07-B9AA-179E9107D6F0}" type="pres">
      <dgm:prSet presAssocID="{2573AE9B-7494-4228-8AC5-C67946DA3ED5}" presName="rootText1" presStyleLbl="node0" presStyleIdx="1" presStyleCnt="3">
        <dgm:presLayoutVars>
          <dgm:chPref val="3"/>
        </dgm:presLayoutVars>
      </dgm:prSet>
      <dgm:spPr/>
    </dgm:pt>
    <dgm:pt modelId="{C23F7A15-4C0C-475A-BF6E-FC46C631B577}" type="pres">
      <dgm:prSet presAssocID="{2573AE9B-7494-4228-8AC5-C67946DA3ED5}" presName="rootConnector1" presStyleLbl="node1" presStyleIdx="0" presStyleCnt="0"/>
      <dgm:spPr/>
    </dgm:pt>
    <dgm:pt modelId="{D3DC8D2B-705D-4D74-9800-A901B481E636}" type="pres">
      <dgm:prSet presAssocID="{2573AE9B-7494-4228-8AC5-C67946DA3ED5}" presName="hierChild2" presStyleCnt="0"/>
      <dgm:spPr/>
    </dgm:pt>
    <dgm:pt modelId="{79F5A5BF-BD84-4675-B0F4-FD9E52882228}" type="pres">
      <dgm:prSet presAssocID="{2573AE9B-7494-4228-8AC5-C67946DA3ED5}" presName="hierChild3" presStyleCnt="0"/>
      <dgm:spPr/>
    </dgm:pt>
    <dgm:pt modelId="{C5F2E93A-E124-4023-A665-F017513DE1CE}" type="pres">
      <dgm:prSet presAssocID="{28BE4563-03BE-4B0D-B284-41F31D6E4AE6}" presName="hierRoot1" presStyleCnt="0">
        <dgm:presLayoutVars>
          <dgm:hierBranch val="init"/>
        </dgm:presLayoutVars>
      </dgm:prSet>
      <dgm:spPr/>
    </dgm:pt>
    <dgm:pt modelId="{1F3B1064-D7F4-4C53-A332-5BFF7E344D46}" type="pres">
      <dgm:prSet presAssocID="{28BE4563-03BE-4B0D-B284-41F31D6E4AE6}" presName="rootComposite1" presStyleCnt="0"/>
      <dgm:spPr/>
    </dgm:pt>
    <dgm:pt modelId="{0C199E1C-51B9-4C42-B8AD-A7C15A22830A}" type="pres">
      <dgm:prSet presAssocID="{28BE4563-03BE-4B0D-B284-41F31D6E4AE6}" presName="rootText1" presStyleLbl="node0" presStyleIdx="2" presStyleCnt="3">
        <dgm:presLayoutVars>
          <dgm:chPref val="3"/>
        </dgm:presLayoutVars>
      </dgm:prSet>
      <dgm:spPr/>
    </dgm:pt>
    <dgm:pt modelId="{13024B73-F6EE-4C3E-96A2-412EF88F4FE6}" type="pres">
      <dgm:prSet presAssocID="{28BE4563-03BE-4B0D-B284-41F31D6E4AE6}" presName="rootConnector1" presStyleLbl="node1" presStyleIdx="0" presStyleCnt="0"/>
      <dgm:spPr/>
    </dgm:pt>
    <dgm:pt modelId="{61AAF28E-AAF9-448D-BE66-537EEB83AD9B}" type="pres">
      <dgm:prSet presAssocID="{28BE4563-03BE-4B0D-B284-41F31D6E4AE6}" presName="hierChild2" presStyleCnt="0"/>
      <dgm:spPr/>
    </dgm:pt>
    <dgm:pt modelId="{CF2EEE35-259A-4E26-BFD6-6B0F3FA93232}" type="pres">
      <dgm:prSet presAssocID="{48685733-0616-4255-8548-74553024D100}" presName="Name64" presStyleLbl="parChTrans1D2" presStyleIdx="0" presStyleCnt="4"/>
      <dgm:spPr/>
    </dgm:pt>
    <dgm:pt modelId="{504648F2-24F9-4DF3-8F2E-1D82BBDAD53D}" type="pres">
      <dgm:prSet presAssocID="{B3C1BEE8-39BA-49C1-BFF1-AC74AB34CB4A}" presName="hierRoot2" presStyleCnt="0">
        <dgm:presLayoutVars>
          <dgm:hierBranch val="init"/>
        </dgm:presLayoutVars>
      </dgm:prSet>
      <dgm:spPr/>
    </dgm:pt>
    <dgm:pt modelId="{A1B65C90-9F5A-4656-96F3-009F831B7112}" type="pres">
      <dgm:prSet presAssocID="{B3C1BEE8-39BA-49C1-BFF1-AC74AB34CB4A}" presName="rootComposite" presStyleCnt="0"/>
      <dgm:spPr/>
    </dgm:pt>
    <dgm:pt modelId="{C97B052B-84C9-49EE-9F2D-EB05671A9C97}" type="pres">
      <dgm:prSet presAssocID="{B3C1BEE8-39BA-49C1-BFF1-AC74AB34CB4A}" presName="rootText" presStyleLbl="node2" presStyleIdx="0" presStyleCnt="4">
        <dgm:presLayoutVars>
          <dgm:chPref val="3"/>
        </dgm:presLayoutVars>
      </dgm:prSet>
      <dgm:spPr/>
    </dgm:pt>
    <dgm:pt modelId="{4322A4E6-8CE5-4A48-A15D-976C3E58F4DB}" type="pres">
      <dgm:prSet presAssocID="{B3C1BEE8-39BA-49C1-BFF1-AC74AB34CB4A}" presName="rootConnector" presStyleLbl="node2" presStyleIdx="0" presStyleCnt="4"/>
      <dgm:spPr/>
    </dgm:pt>
    <dgm:pt modelId="{63C8BE4D-CBC0-4972-B529-63863F2BD322}" type="pres">
      <dgm:prSet presAssocID="{B3C1BEE8-39BA-49C1-BFF1-AC74AB34CB4A}" presName="hierChild4" presStyleCnt="0"/>
      <dgm:spPr/>
    </dgm:pt>
    <dgm:pt modelId="{14DCD1DA-5440-4D09-B687-C9D0D4B6F927}" type="pres">
      <dgm:prSet presAssocID="{B3C1BEE8-39BA-49C1-BFF1-AC74AB34CB4A}" presName="hierChild5" presStyleCnt="0"/>
      <dgm:spPr/>
    </dgm:pt>
    <dgm:pt modelId="{BEFC7346-9B3D-4687-A2A7-1C1E2E86D965}" type="pres">
      <dgm:prSet presAssocID="{3CBDCC64-BD01-480A-98AA-04C24DD752CA}" presName="Name64" presStyleLbl="parChTrans1D2" presStyleIdx="1" presStyleCnt="4"/>
      <dgm:spPr/>
    </dgm:pt>
    <dgm:pt modelId="{A85ECE38-AEF8-4CA1-BB5A-9B6C59470C00}" type="pres">
      <dgm:prSet presAssocID="{A24FE308-DEE0-4D6C-BED9-46FAA4E0BFF9}" presName="hierRoot2" presStyleCnt="0">
        <dgm:presLayoutVars>
          <dgm:hierBranch val="init"/>
        </dgm:presLayoutVars>
      </dgm:prSet>
      <dgm:spPr/>
    </dgm:pt>
    <dgm:pt modelId="{7F6563F4-3049-4D76-B9C8-AD7B0114B3DA}" type="pres">
      <dgm:prSet presAssocID="{A24FE308-DEE0-4D6C-BED9-46FAA4E0BFF9}" presName="rootComposite" presStyleCnt="0"/>
      <dgm:spPr/>
    </dgm:pt>
    <dgm:pt modelId="{7A47F84B-2FF1-404C-B1C4-984266471F90}" type="pres">
      <dgm:prSet presAssocID="{A24FE308-DEE0-4D6C-BED9-46FAA4E0BFF9}" presName="rootText" presStyleLbl="node2" presStyleIdx="1" presStyleCnt="4">
        <dgm:presLayoutVars>
          <dgm:chPref val="3"/>
        </dgm:presLayoutVars>
      </dgm:prSet>
      <dgm:spPr/>
    </dgm:pt>
    <dgm:pt modelId="{E34B313F-A559-4189-A03B-E41A0A447D27}" type="pres">
      <dgm:prSet presAssocID="{A24FE308-DEE0-4D6C-BED9-46FAA4E0BFF9}" presName="rootConnector" presStyleLbl="node2" presStyleIdx="1" presStyleCnt="4"/>
      <dgm:spPr/>
    </dgm:pt>
    <dgm:pt modelId="{61B8CBB2-1D81-4FC9-9B26-CFC79177B16B}" type="pres">
      <dgm:prSet presAssocID="{A24FE308-DEE0-4D6C-BED9-46FAA4E0BFF9}" presName="hierChild4" presStyleCnt="0"/>
      <dgm:spPr/>
    </dgm:pt>
    <dgm:pt modelId="{E14596B5-3113-4AC0-8AB7-3E312F6D368D}" type="pres">
      <dgm:prSet presAssocID="{A24FE308-DEE0-4D6C-BED9-46FAA4E0BFF9}" presName="hierChild5" presStyleCnt="0"/>
      <dgm:spPr/>
    </dgm:pt>
    <dgm:pt modelId="{93C753CC-BAFB-4146-B339-6FC2862BA89F}" type="pres">
      <dgm:prSet presAssocID="{17392118-1C00-4B68-9692-EC45FC6A0411}" presName="Name64" presStyleLbl="parChTrans1D2" presStyleIdx="2" presStyleCnt="4"/>
      <dgm:spPr/>
    </dgm:pt>
    <dgm:pt modelId="{75F92AC0-75E4-4CD1-A739-B1370254F9C0}" type="pres">
      <dgm:prSet presAssocID="{8D6E2CB4-0D24-4D49-BEB3-1251094BC232}" presName="hierRoot2" presStyleCnt="0">
        <dgm:presLayoutVars>
          <dgm:hierBranch val="init"/>
        </dgm:presLayoutVars>
      </dgm:prSet>
      <dgm:spPr/>
    </dgm:pt>
    <dgm:pt modelId="{563FA6A6-EA25-4BBD-B2F2-85E697BA54BC}" type="pres">
      <dgm:prSet presAssocID="{8D6E2CB4-0D24-4D49-BEB3-1251094BC232}" presName="rootComposite" presStyleCnt="0"/>
      <dgm:spPr/>
    </dgm:pt>
    <dgm:pt modelId="{04F6327F-1E9D-44A7-B83B-82A473AFE146}" type="pres">
      <dgm:prSet presAssocID="{8D6E2CB4-0D24-4D49-BEB3-1251094BC232}" presName="rootText" presStyleLbl="node2" presStyleIdx="2" presStyleCnt="4">
        <dgm:presLayoutVars>
          <dgm:chPref val="3"/>
        </dgm:presLayoutVars>
      </dgm:prSet>
      <dgm:spPr/>
    </dgm:pt>
    <dgm:pt modelId="{64670D56-FAAB-4AB5-A517-CAC7D519F59A}" type="pres">
      <dgm:prSet presAssocID="{8D6E2CB4-0D24-4D49-BEB3-1251094BC232}" presName="rootConnector" presStyleLbl="node2" presStyleIdx="2" presStyleCnt="4"/>
      <dgm:spPr/>
    </dgm:pt>
    <dgm:pt modelId="{6BDE6E1C-198B-4ADC-9234-5F69A7449D5C}" type="pres">
      <dgm:prSet presAssocID="{8D6E2CB4-0D24-4D49-BEB3-1251094BC232}" presName="hierChild4" presStyleCnt="0"/>
      <dgm:spPr/>
    </dgm:pt>
    <dgm:pt modelId="{243E82F5-1ECA-43C3-AEB1-B2C8A32E4D90}" type="pres">
      <dgm:prSet presAssocID="{8D6E2CB4-0D24-4D49-BEB3-1251094BC232}" presName="hierChild5" presStyleCnt="0"/>
      <dgm:spPr/>
    </dgm:pt>
    <dgm:pt modelId="{DAA1568B-61CE-4E34-A526-AC4EC818C64B}" type="pres">
      <dgm:prSet presAssocID="{AE890220-05A9-4D39-B98A-B1328E4479B9}" presName="Name64" presStyleLbl="parChTrans1D2" presStyleIdx="3" presStyleCnt="4"/>
      <dgm:spPr/>
    </dgm:pt>
    <dgm:pt modelId="{9A6A127F-8C99-4CF5-99F6-14F03FC47136}" type="pres">
      <dgm:prSet presAssocID="{ABD93454-6C20-409B-B608-D9D12D88832E}" presName="hierRoot2" presStyleCnt="0">
        <dgm:presLayoutVars>
          <dgm:hierBranch val="init"/>
        </dgm:presLayoutVars>
      </dgm:prSet>
      <dgm:spPr/>
    </dgm:pt>
    <dgm:pt modelId="{DFB59FA9-BCAB-429A-89B0-2CCB0AA61E23}" type="pres">
      <dgm:prSet presAssocID="{ABD93454-6C20-409B-B608-D9D12D88832E}" presName="rootComposite" presStyleCnt="0"/>
      <dgm:spPr/>
    </dgm:pt>
    <dgm:pt modelId="{09507E73-66E6-425E-A130-EB00BC5C327D}" type="pres">
      <dgm:prSet presAssocID="{ABD93454-6C20-409B-B608-D9D12D88832E}" presName="rootText" presStyleLbl="node2" presStyleIdx="3" presStyleCnt="4">
        <dgm:presLayoutVars>
          <dgm:chPref val="3"/>
        </dgm:presLayoutVars>
      </dgm:prSet>
      <dgm:spPr/>
    </dgm:pt>
    <dgm:pt modelId="{FAF2167B-6106-483D-AF2B-77A10B07F50E}" type="pres">
      <dgm:prSet presAssocID="{ABD93454-6C20-409B-B608-D9D12D88832E}" presName="rootConnector" presStyleLbl="node2" presStyleIdx="3" presStyleCnt="4"/>
      <dgm:spPr/>
    </dgm:pt>
    <dgm:pt modelId="{ADB3C3DD-BE84-4F9F-B690-66E95A4ED4FC}" type="pres">
      <dgm:prSet presAssocID="{ABD93454-6C20-409B-B608-D9D12D88832E}" presName="hierChild4" presStyleCnt="0"/>
      <dgm:spPr/>
    </dgm:pt>
    <dgm:pt modelId="{0D8F9149-70E1-417E-AA94-A84802A333DE}" type="pres">
      <dgm:prSet presAssocID="{ABD93454-6C20-409B-B608-D9D12D88832E}" presName="hierChild5" presStyleCnt="0"/>
      <dgm:spPr/>
    </dgm:pt>
    <dgm:pt modelId="{056B3841-E3D5-466E-8A0F-E4103476C7DB}" type="pres">
      <dgm:prSet presAssocID="{28BE4563-03BE-4B0D-B284-41F31D6E4AE6}" presName="hierChild3" presStyleCnt="0"/>
      <dgm:spPr/>
    </dgm:pt>
  </dgm:ptLst>
  <dgm:cxnLst>
    <dgm:cxn modelId="{A1EE3000-2217-4491-BBD7-C082265D45DC}" type="presOf" srcId="{2573AE9B-7494-4228-8AC5-C67946DA3ED5}" destId="{9E97B9E3-5536-4C07-B9AA-179E9107D6F0}" srcOrd="0" destOrd="0" presId="urn:microsoft.com/office/officeart/2009/3/layout/HorizontalOrganizationChart"/>
    <dgm:cxn modelId="{10963306-464F-4997-8B1D-07C800BD162D}" type="presOf" srcId="{B3C1BEE8-39BA-49C1-BFF1-AC74AB34CB4A}" destId="{4322A4E6-8CE5-4A48-A15D-976C3E58F4DB}" srcOrd="1" destOrd="0" presId="urn:microsoft.com/office/officeart/2009/3/layout/HorizontalOrganizationChart"/>
    <dgm:cxn modelId="{FE938A21-9BB1-42AC-B273-B5F41F201BAE}" srcId="{28BE4563-03BE-4B0D-B284-41F31D6E4AE6}" destId="{B3C1BEE8-39BA-49C1-BFF1-AC74AB34CB4A}" srcOrd="0" destOrd="0" parTransId="{48685733-0616-4255-8548-74553024D100}" sibTransId="{8D0096CE-7832-4A5E-8AAF-B6EC39EF58B3}"/>
    <dgm:cxn modelId="{F83BA433-7EF8-4703-9198-7DADD4876B90}" srcId="{9844DCA6-8D3C-4B62-8F46-33900DCC2F5D}" destId="{2573AE9B-7494-4228-8AC5-C67946DA3ED5}" srcOrd="1" destOrd="0" parTransId="{28CA6B59-614B-47D6-82B6-E0720F6731B9}" sibTransId="{BEB232F4-630C-4864-9385-CC81117EF51B}"/>
    <dgm:cxn modelId="{3A02EF5C-C9F9-4D41-888D-1539457441BC}" type="presOf" srcId="{A24FE308-DEE0-4D6C-BED9-46FAA4E0BFF9}" destId="{E34B313F-A559-4189-A03B-E41A0A447D27}" srcOrd="1" destOrd="0" presId="urn:microsoft.com/office/officeart/2009/3/layout/HorizontalOrganizationChart"/>
    <dgm:cxn modelId="{E8BF3E61-66B3-4F6B-88F1-DD44A2EBC07F}" type="presOf" srcId="{AE890220-05A9-4D39-B98A-B1328E4479B9}" destId="{DAA1568B-61CE-4E34-A526-AC4EC818C64B}" srcOrd="0" destOrd="0" presId="urn:microsoft.com/office/officeart/2009/3/layout/HorizontalOrganizationChart"/>
    <dgm:cxn modelId="{901B7466-EFC6-45DE-B8DD-E046A7325D2E}" type="presOf" srcId="{A24FE308-DEE0-4D6C-BED9-46FAA4E0BFF9}" destId="{7A47F84B-2FF1-404C-B1C4-984266471F90}" srcOrd="0" destOrd="0" presId="urn:microsoft.com/office/officeart/2009/3/layout/HorizontalOrganizationChart"/>
    <dgm:cxn modelId="{0A606569-3E40-4F5E-A4FB-02A2FA61631C}" srcId="{28BE4563-03BE-4B0D-B284-41F31D6E4AE6}" destId="{8D6E2CB4-0D24-4D49-BEB3-1251094BC232}" srcOrd="2" destOrd="0" parTransId="{17392118-1C00-4B68-9692-EC45FC6A0411}" sibTransId="{3555A786-8FA5-4FC4-B619-81A982E6C502}"/>
    <dgm:cxn modelId="{359A0570-8FD7-4EB8-8C09-E88B5F24450D}" type="presOf" srcId="{28BE4563-03BE-4B0D-B284-41F31D6E4AE6}" destId="{0C199E1C-51B9-4C42-B8AD-A7C15A22830A}" srcOrd="0" destOrd="0" presId="urn:microsoft.com/office/officeart/2009/3/layout/HorizontalOrganizationChart"/>
    <dgm:cxn modelId="{5DFACD7D-9A55-43F0-AFB0-C49440B91E22}" type="presOf" srcId="{8D6E2CB4-0D24-4D49-BEB3-1251094BC232}" destId="{64670D56-FAAB-4AB5-A517-CAC7D519F59A}" srcOrd="1" destOrd="0" presId="urn:microsoft.com/office/officeart/2009/3/layout/HorizontalOrganizationChart"/>
    <dgm:cxn modelId="{D3BA7D8E-4FAB-470E-AF7B-3C9CC5223489}" srcId="{9844DCA6-8D3C-4B62-8F46-33900DCC2F5D}" destId="{28BE4563-03BE-4B0D-B284-41F31D6E4AE6}" srcOrd="2" destOrd="0" parTransId="{7B11AF3B-783C-49D9-B546-1C25BCB8D631}" sibTransId="{C389B184-229D-4DAD-B6C5-DFD2DB0FC7B0}"/>
    <dgm:cxn modelId="{A8BD908E-E5B0-41B4-BAE4-719C6CDFFE41}" srcId="{28BE4563-03BE-4B0D-B284-41F31D6E4AE6}" destId="{A24FE308-DEE0-4D6C-BED9-46FAA4E0BFF9}" srcOrd="1" destOrd="0" parTransId="{3CBDCC64-BD01-480A-98AA-04C24DD752CA}" sibTransId="{49480FE0-E028-47B5-B833-A69C4F7FC82A}"/>
    <dgm:cxn modelId="{B99C7492-D8AD-48F5-8ACE-E9DB62CA10B9}" srcId="{9844DCA6-8D3C-4B62-8F46-33900DCC2F5D}" destId="{B9FC2AE9-715D-4075-B024-2EC9C8798991}" srcOrd="0" destOrd="0" parTransId="{51CB151E-04B5-4993-8E15-14B47F4F06E0}" sibTransId="{4CDDD1B8-FFEB-4B25-8AE1-62507CC005EF}"/>
    <dgm:cxn modelId="{DEADDC93-F9A4-40F0-AFAB-1AF6A7B99C32}" type="presOf" srcId="{8D6E2CB4-0D24-4D49-BEB3-1251094BC232}" destId="{04F6327F-1E9D-44A7-B83B-82A473AFE146}" srcOrd="0" destOrd="0" presId="urn:microsoft.com/office/officeart/2009/3/layout/HorizontalOrganizationChart"/>
    <dgm:cxn modelId="{049BB99F-B38F-4A15-8DEC-924E66CECA54}" type="presOf" srcId="{9844DCA6-8D3C-4B62-8F46-33900DCC2F5D}" destId="{F36E9583-6BC7-4AF5-AB0B-82ADEFF466FD}" srcOrd="0" destOrd="0" presId="urn:microsoft.com/office/officeart/2009/3/layout/HorizontalOrganizationChart"/>
    <dgm:cxn modelId="{179BDDA6-E5FF-492D-89C0-F4309D116C81}" type="presOf" srcId="{B3C1BEE8-39BA-49C1-BFF1-AC74AB34CB4A}" destId="{C97B052B-84C9-49EE-9F2D-EB05671A9C97}" srcOrd="0" destOrd="0" presId="urn:microsoft.com/office/officeart/2009/3/layout/HorizontalOrganizationChart"/>
    <dgm:cxn modelId="{0A6043AC-1CB1-41F0-9229-3AB3C02431F3}" srcId="{28BE4563-03BE-4B0D-B284-41F31D6E4AE6}" destId="{ABD93454-6C20-409B-B608-D9D12D88832E}" srcOrd="3" destOrd="0" parTransId="{AE890220-05A9-4D39-B98A-B1328E4479B9}" sibTransId="{103AD65D-A998-452E-A0C4-8772CED9F1A0}"/>
    <dgm:cxn modelId="{CA6D00B7-77BD-4FA8-A822-79DF725EA5FE}" type="presOf" srcId="{48685733-0616-4255-8548-74553024D100}" destId="{CF2EEE35-259A-4E26-BFD6-6B0F3FA93232}" srcOrd="0" destOrd="0" presId="urn:microsoft.com/office/officeart/2009/3/layout/HorizontalOrganizationChart"/>
    <dgm:cxn modelId="{F8434CBA-E8DE-4B6D-8608-896152F0D977}" type="presOf" srcId="{2573AE9B-7494-4228-8AC5-C67946DA3ED5}" destId="{C23F7A15-4C0C-475A-BF6E-FC46C631B577}" srcOrd="1" destOrd="0" presId="urn:microsoft.com/office/officeart/2009/3/layout/HorizontalOrganizationChart"/>
    <dgm:cxn modelId="{A3E41CC3-A6AC-4E25-8EAF-DC9C6370E438}" type="presOf" srcId="{3CBDCC64-BD01-480A-98AA-04C24DD752CA}" destId="{BEFC7346-9B3D-4687-A2A7-1C1E2E86D965}" srcOrd="0" destOrd="0" presId="urn:microsoft.com/office/officeart/2009/3/layout/HorizontalOrganizationChart"/>
    <dgm:cxn modelId="{9616BBD6-6EA4-4FA2-862F-CB13190A5EDD}" type="presOf" srcId="{17392118-1C00-4B68-9692-EC45FC6A0411}" destId="{93C753CC-BAFB-4146-B339-6FC2862BA89F}" srcOrd="0" destOrd="0" presId="urn:microsoft.com/office/officeart/2009/3/layout/HorizontalOrganizationChart"/>
    <dgm:cxn modelId="{593B08DE-F260-4A82-B4F3-B98A87583E07}" type="presOf" srcId="{B9FC2AE9-715D-4075-B024-2EC9C8798991}" destId="{A330C394-5EC2-4828-B28F-66F04F660315}" srcOrd="0" destOrd="0" presId="urn:microsoft.com/office/officeart/2009/3/layout/HorizontalOrganizationChart"/>
    <dgm:cxn modelId="{A16D66F0-CF40-4DB7-8DD9-A78A3283EF9A}" type="presOf" srcId="{ABD93454-6C20-409B-B608-D9D12D88832E}" destId="{09507E73-66E6-425E-A130-EB00BC5C327D}" srcOrd="0" destOrd="0" presId="urn:microsoft.com/office/officeart/2009/3/layout/HorizontalOrganizationChart"/>
    <dgm:cxn modelId="{6707C5F1-DEB3-434D-AD65-2916BE830580}" type="presOf" srcId="{ABD93454-6C20-409B-B608-D9D12D88832E}" destId="{FAF2167B-6106-483D-AF2B-77A10B07F50E}" srcOrd="1" destOrd="0" presId="urn:microsoft.com/office/officeart/2009/3/layout/HorizontalOrganizationChart"/>
    <dgm:cxn modelId="{57CFFAF4-6328-4F32-A796-395B331C6D09}" type="presOf" srcId="{B9FC2AE9-715D-4075-B024-2EC9C8798991}" destId="{1F197387-FDD4-48A2-8391-31A0578524B5}" srcOrd="1" destOrd="0" presId="urn:microsoft.com/office/officeart/2009/3/layout/HorizontalOrganizationChart"/>
    <dgm:cxn modelId="{75478FF6-C996-43B5-A34C-E6E29D3274B8}" type="presOf" srcId="{28BE4563-03BE-4B0D-B284-41F31D6E4AE6}" destId="{13024B73-F6EE-4C3E-96A2-412EF88F4FE6}" srcOrd="1" destOrd="0" presId="urn:microsoft.com/office/officeart/2009/3/layout/HorizontalOrganizationChart"/>
    <dgm:cxn modelId="{ADFD7E78-C5BE-47CC-B361-45177E0BD187}" type="presParOf" srcId="{F36E9583-6BC7-4AF5-AB0B-82ADEFF466FD}" destId="{ED92A51E-D396-43B4-866F-E3C1F0CDAEFD}" srcOrd="0" destOrd="0" presId="urn:microsoft.com/office/officeart/2009/3/layout/HorizontalOrganizationChart"/>
    <dgm:cxn modelId="{3768B37C-94EB-4ABD-98C5-E4AAD723B584}" type="presParOf" srcId="{ED92A51E-D396-43B4-866F-E3C1F0CDAEFD}" destId="{EF046FBD-524D-4BD2-ACEF-23FB5E336898}" srcOrd="0" destOrd="0" presId="urn:microsoft.com/office/officeart/2009/3/layout/HorizontalOrganizationChart"/>
    <dgm:cxn modelId="{6B24ACDA-5749-461C-93AF-99C1627CE0E8}" type="presParOf" srcId="{EF046FBD-524D-4BD2-ACEF-23FB5E336898}" destId="{A330C394-5EC2-4828-B28F-66F04F660315}" srcOrd="0" destOrd="0" presId="urn:microsoft.com/office/officeart/2009/3/layout/HorizontalOrganizationChart"/>
    <dgm:cxn modelId="{2209EE52-BC27-4C0A-A8D0-D06199FF6041}" type="presParOf" srcId="{EF046FBD-524D-4BD2-ACEF-23FB5E336898}" destId="{1F197387-FDD4-48A2-8391-31A0578524B5}" srcOrd="1" destOrd="0" presId="urn:microsoft.com/office/officeart/2009/3/layout/HorizontalOrganizationChart"/>
    <dgm:cxn modelId="{44C3C273-288D-4059-8347-D51E396BE16C}" type="presParOf" srcId="{ED92A51E-D396-43B4-866F-E3C1F0CDAEFD}" destId="{48BCAE0E-C4FC-41E5-AB80-AC009FB3184B}" srcOrd="1" destOrd="0" presId="urn:microsoft.com/office/officeart/2009/3/layout/HorizontalOrganizationChart"/>
    <dgm:cxn modelId="{5836F377-D861-4ECD-94A0-1EF2EA616B05}" type="presParOf" srcId="{ED92A51E-D396-43B4-866F-E3C1F0CDAEFD}" destId="{35DC2467-151D-4688-B38A-0FA6409C9581}" srcOrd="2" destOrd="0" presId="urn:microsoft.com/office/officeart/2009/3/layout/HorizontalOrganizationChart"/>
    <dgm:cxn modelId="{9B7D689F-2956-4EBF-A79F-4979B667C2F7}" type="presParOf" srcId="{F36E9583-6BC7-4AF5-AB0B-82ADEFF466FD}" destId="{96FE8295-CFD1-4494-AB1B-881533D4321D}" srcOrd="1" destOrd="0" presId="urn:microsoft.com/office/officeart/2009/3/layout/HorizontalOrganizationChart"/>
    <dgm:cxn modelId="{19D00103-1B78-49F6-A1B2-39291980FC0A}" type="presParOf" srcId="{96FE8295-CFD1-4494-AB1B-881533D4321D}" destId="{13B70A30-F71A-4E6A-89FD-FB5C22A905C6}" srcOrd="0" destOrd="0" presId="urn:microsoft.com/office/officeart/2009/3/layout/HorizontalOrganizationChart"/>
    <dgm:cxn modelId="{B2566A2A-16B0-4AF9-91F2-96D161EBAB33}" type="presParOf" srcId="{13B70A30-F71A-4E6A-89FD-FB5C22A905C6}" destId="{9E97B9E3-5536-4C07-B9AA-179E9107D6F0}" srcOrd="0" destOrd="0" presId="urn:microsoft.com/office/officeart/2009/3/layout/HorizontalOrganizationChart"/>
    <dgm:cxn modelId="{B1059B1F-5F78-4E25-A3BB-033611E799CC}" type="presParOf" srcId="{13B70A30-F71A-4E6A-89FD-FB5C22A905C6}" destId="{C23F7A15-4C0C-475A-BF6E-FC46C631B577}" srcOrd="1" destOrd="0" presId="urn:microsoft.com/office/officeart/2009/3/layout/HorizontalOrganizationChart"/>
    <dgm:cxn modelId="{5D563399-A35A-4F9D-A3F0-F1DE9AEA2387}" type="presParOf" srcId="{96FE8295-CFD1-4494-AB1B-881533D4321D}" destId="{D3DC8D2B-705D-4D74-9800-A901B481E636}" srcOrd="1" destOrd="0" presId="urn:microsoft.com/office/officeart/2009/3/layout/HorizontalOrganizationChart"/>
    <dgm:cxn modelId="{376A738F-5308-4B39-9F9C-40662696FDFC}" type="presParOf" srcId="{96FE8295-CFD1-4494-AB1B-881533D4321D}" destId="{79F5A5BF-BD84-4675-B0F4-FD9E52882228}" srcOrd="2" destOrd="0" presId="urn:microsoft.com/office/officeart/2009/3/layout/HorizontalOrganizationChart"/>
    <dgm:cxn modelId="{EF84C15F-8ADB-481E-B914-8F4472AC6D30}" type="presParOf" srcId="{F36E9583-6BC7-4AF5-AB0B-82ADEFF466FD}" destId="{C5F2E93A-E124-4023-A665-F017513DE1CE}" srcOrd="2" destOrd="0" presId="urn:microsoft.com/office/officeart/2009/3/layout/HorizontalOrganizationChart"/>
    <dgm:cxn modelId="{E5E7E611-A7CB-48EC-8E67-8731779AC9BE}" type="presParOf" srcId="{C5F2E93A-E124-4023-A665-F017513DE1CE}" destId="{1F3B1064-D7F4-4C53-A332-5BFF7E344D46}" srcOrd="0" destOrd="0" presId="urn:microsoft.com/office/officeart/2009/3/layout/HorizontalOrganizationChart"/>
    <dgm:cxn modelId="{F26F6854-DA11-4B0B-A2B6-DEF739A3D5F0}" type="presParOf" srcId="{1F3B1064-D7F4-4C53-A332-5BFF7E344D46}" destId="{0C199E1C-51B9-4C42-B8AD-A7C15A22830A}" srcOrd="0" destOrd="0" presId="urn:microsoft.com/office/officeart/2009/3/layout/HorizontalOrganizationChart"/>
    <dgm:cxn modelId="{E0E8DB7A-2460-4A0E-B41E-FCF0E5A82957}" type="presParOf" srcId="{1F3B1064-D7F4-4C53-A332-5BFF7E344D46}" destId="{13024B73-F6EE-4C3E-96A2-412EF88F4FE6}" srcOrd="1" destOrd="0" presId="urn:microsoft.com/office/officeart/2009/3/layout/HorizontalOrganizationChart"/>
    <dgm:cxn modelId="{53E0243E-2EF8-4FA7-9F22-7B651F3077F0}" type="presParOf" srcId="{C5F2E93A-E124-4023-A665-F017513DE1CE}" destId="{61AAF28E-AAF9-448D-BE66-537EEB83AD9B}" srcOrd="1" destOrd="0" presId="urn:microsoft.com/office/officeart/2009/3/layout/HorizontalOrganizationChart"/>
    <dgm:cxn modelId="{B466444F-BAD8-49F3-B24E-9D342EB5409D}" type="presParOf" srcId="{61AAF28E-AAF9-448D-BE66-537EEB83AD9B}" destId="{CF2EEE35-259A-4E26-BFD6-6B0F3FA93232}" srcOrd="0" destOrd="0" presId="urn:microsoft.com/office/officeart/2009/3/layout/HorizontalOrganizationChart"/>
    <dgm:cxn modelId="{C7A4CDD7-93B7-4AA8-B8E6-5E714E2F0980}" type="presParOf" srcId="{61AAF28E-AAF9-448D-BE66-537EEB83AD9B}" destId="{504648F2-24F9-4DF3-8F2E-1D82BBDAD53D}" srcOrd="1" destOrd="0" presId="urn:microsoft.com/office/officeart/2009/3/layout/HorizontalOrganizationChart"/>
    <dgm:cxn modelId="{27D1FB57-1BDA-4D4C-B70B-3C806A2CAAFA}" type="presParOf" srcId="{504648F2-24F9-4DF3-8F2E-1D82BBDAD53D}" destId="{A1B65C90-9F5A-4656-96F3-009F831B7112}" srcOrd="0" destOrd="0" presId="urn:microsoft.com/office/officeart/2009/3/layout/HorizontalOrganizationChart"/>
    <dgm:cxn modelId="{589B9DD7-C79D-4973-8601-95F0D2DAAC97}" type="presParOf" srcId="{A1B65C90-9F5A-4656-96F3-009F831B7112}" destId="{C97B052B-84C9-49EE-9F2D-EB05671A9C97}" srcOrd="0" destOrd="0" presId="urn:microsoft.com/office/officeart/2009/3/layout/HorizontalOrganizationChart"/>
    <dgm:cxn modelId="{FA3626E4-F177-4E3C-974B-944D3469E605}" type="presParOf" srcId="{A1B65C90-9F5A-4656-96F3-009F831B7112}" destId="{4322A4E6-8CE5-4A48-A15D-976C3E58F4DB}" srcOrd="1" destOrd="0" presId="urn:microsoft.com/office/officeart/2009/3/layout/HorizontalOrganizationChart"/>
    <dgm:cxn modelId="{3CE64A6A-3BC9-4621-82EB-A47A98F9EC65}" type="presParOf" srcId="{504648F2-24F9-4DF3-8F2E-1D82BBDAD53D}" destId="{63C8BE4D-CBC0-4972-B529-63863F2BD322}" srcOrd="1" destOrd="0" presId="urn:microsoft.com/office/officeart/2009/3/layout/HorizontalOrganizationChart"/>
    <dgm:cxn modelId="{BD088D20-EF04-4D97-8E69-FA71DECF7D3B}" type="presParOf" srcId="{504648F2-24F9-4DF3-8F2E-1D82BBDAD53D}" destId="{14DCD1DA-5440-4D09-B687-C9D0D4B6F927}" srcOrd="2" destOrd="0" presId="urn:microsoft.com/office/officeart/2009/3/layout/HorizontalOrganizationChart"/>
    <dgm:cxn modelId="{BD5615C5-6E0F-4972-A400-43B264194EAD}" type="presParOf" srcId="{61AAF28E-AAF9-448D-BE66-537EEB83AD9B}" destId="{BEFC7346-9B3D-4687-A2A7-1C1E2E86D965}" srcOrd="2" destOrd="0" presId="urn:microsoft.com/office/officeart/2009/3/layout/HorizontalOrganizationChart"/>
    <dgm:cxn modelId="{2038CE66-8032-4B1D-9ED4-85CAC9B2C3AA}" type="presParOf" srcId="{61AAF28E-AAF9-448D-BE66-537EEB83AD9B}" destId="{A85ECE38-AEF8-4CA1-BB5A-9B6C59470C00}" srcOrd="3" destOrd="0" presId="urn:microsoft.com/office/officeart/2009/3/layout/HorizontalOrganizationChart"/>
    <dgm:cxn modelId="{CB51BF7D-4DF6-4402-8550-D1EB5FA11497}" type="presParOf" srcId="{A85ECE38-AEF8-4CA1-BB5A-9B6C59470C00}" destId="{7F6563F4-3049-4D76-B9C8-AD7B0114B3DA}" srcOrd="0" destOrd="0" presId="urn:microsoft.com/office/officeart/2009/3/layout/HorizontalOrganizationChart"/>
    <dgm:cxn modelId="{5B92FE8F-425D-4EF0-8C2F-1446A7C5FBA6}" type="presParOf" srcId="{7F6563F4-3049-4D76-B9C8-AD7B0114B3DA}" destId="{7A47F84B-2FF1-404C-B1C4-984266471F90}" srcOrd="0" destOrd="0" presId="urn:microsoft.com/office/officeart/2009/3/layout/HorizontalOrganizationChart"/>
    <dgm:cxn modelId="{F2E58B95-A5FD-40C4-AB25-5049A7FF7A29}" type="presParOf" srcId="{7F6563F4-3049-4D76-B9C8-AD7B0114B3DA}" destId="{E34B313F-A559-4189-A03B-E41A0A447D27}" srcOrd="1" destOrd="0" presId="urn:microsoft.com/office/officeart/2009/3/layout/HorizontalOrganizationChart"/>
    <dgm:cxn modelId="{D64C5095-C649-435B-BF85-786B5E7135C6}" type="presParOf" srcId="{A85ECE38-AEF8-4CA1-BB5A-9B6C59470C00}" destId="{61B8CBB2-1D81-4FC9-9B26-CFC79177B16B}" srcOrd="1" destOrd="0" presId="urn:microsoft.com/office/officeart/2009/3/layout/HorizontalOrganizationChart"/>
    <dgm:cxn modelId="{140F3FD3-AFE9-4111-9FF8-960F7590186C}" type="presParOf" srcId="{A85ECE38-AEF8-4CA1-BB5A-9B6C59470C00}" destId="{E14596B5-3113-4AC0-8AB7-3E312F6D368D}" srcOrd="2" destOrd="0" presId="urn:microsoft.com/office/officeart/2009/3/layout/HorizontalOrganizationChart"/>
    <dgm:cxn modelId="{93B0EF73-572D-4684-A192-A18B0BE86937}" type="presParOf" srcId="{61AAF28E-AAF9-448D-BE66-537EEB83AD9B}" destId="{93C753CC-BAFB-4146-B339-6FC2862BA89F}" srcOrd="4" destOrd="0" presId="urn:microsoft.com/office/officeart/2009/3/layout/HorizontalOrganizationChart"/>
    <dgm:cxn modelId="{D02DFC17-1139-41D8-95D9-5FB5770E1F81}" type="presParOf" srcId="{61AAF28E-AAF9-448D-BE66-537EEB83AD9B}" destId="{75F92AC0-75E4-4CD1-A739-B1370254F9C0}" srcOrd="5" destOrd="0" presId="urn:microsoft.com/office/officeart/2009/3/layout/HorizontalOrganizationChart"/>
    <dgm:cxn modelId="{E5AE76E4-69E1-42BC-B226-16959653C72C}" type="presParOf" srcId="{75F92AC0-75E4-4CD1-A739-B1370254F9C0}" destId="{563FA6A6-EA25-4BBD-B2F2-85E697BA54BC}" srcOrd="0" destOrd="0" presId="urn:microsoft.com/office/officeart/2009/3/layout/HorizontalOrganizationChart"/>
    <dgm:cxn modelId="{A52DF6FC-17DD-47DE-BE09-DC2E2D2999FF}" type="presParOf" srcId="{563FA6A6-EA25-4BBD-B2F2-85E697BA54BC}" destId="{04F6327F-1E9D-44A7-B83B-82A473AFE146}" srcOrd="0" destOrd="0" presId="urn:microsoft.com/office/officeart/2009/3/layout/HorizontalOrganizationChart"/>
    <dgm:cxn modelId="{640C56A7-4901-42A8-83A6-A4FDD1C6BA14}" type="presParOf" srcId="{563FA6A6-EA25-4BBD-B2F2-85E697BA54BC}" destId="{64670D56-FAAB-4AB5-A517-CAC7D519F59A}" srcOrd="1" destOrd="0" presId="urn:microsoft.com/office/officeart/2009/3/layout/HorizontalOrganizationChart"/>
    <dgm:cxn modelId="{2D98FA30-82E8-4018-8982-90DEFF0E5059}" type="presParOf" srcId="{75F92AC0-75E4-4CD1-A739-B1370254F9C0}" destId="{6BDE6E1C-198B-4ADC-9234-5F69A7449D5C}" srcOrd="1" destOrd="0" presId="urn:microsoft.com/office/officeart/2009/3/layout/HorizontalOrganizationChart"/>
    <dgm:cxn modelId="{E16948A5-DBEA-4D2B-8139-E72D4FEB3E96}" type="presParOf" srcId="{75F92AC0-75E4-4CD1-A739-B1370254F9C0}" destId="{243E82F5-1ECA-43C3-AEB1-B2C8A32E4D90}" srcOrd="2" destOrd="0" presId="urn:microsoft.com/office/officeart/2009/3/layout/HorizontalOrganizationChart"/>
    <dgm:cxn modelId="{9F0D727E-A473-4998-BA92-564C30D3E241}" type="presParOf" srcId="{61AAF28E-AAF9-448D-BE66-537EEB83AD9B}" destId="{DAA1568B-61CE-4E34-A526-AC4EC818C64B}" srcOrd="6" destOrd="0" presId="urn:microsoft.com/office/officeart/2009/3/layout/HorizontalOrganizationChart"/>
    <dgm:cxn modelId="{19B9C020-DA44-41F9-9530-A8988F714BD1}" type="presParOf" srcId="{61AAF28E-AAF9-448D-BE66-537EEB83AD9B}" destId="{9A6A127F-8C99-4CF5-99F6-14F03FC47136}" srcOrd="7" destOrd="0" presId="urn:microsoft.com/office/officeart/2009/3/layout/HorizontalOrganizationChart"/>
    <dgm:cxn modelId="{F9533E46-5859-4B88-9532-EC959EB6EB68}" type="presParOf" srcId="{9A6A127F-8C99-4CF5-99F6-14F03FC47136}" destId="{DFB59FA9-BCAB-429A-89B0-2CCB0AA61E23}" srcOrd="0" destOrd="0" presId="urn:microsoft.com/office/officeart/2009/3/layout/HorizontalOrganizationChart"/>
    <dgm:cxn modelId="{C3934B45-6782-459D-BFA9-3D1E963B80A7}" type="presParOf" srcId="{DFB59FA9-BCAB-429A-89B0-2CCB0AA61E23}" destId="{09507E73-66E6-425E-A130-EB00BC5C327D}" srcOrd="0" destOrd="0" presId="urn:microsoft.com/office/officeart/2009/3/layout/HorizontalOrganizationChart"/>
    <dgm:cxn modelId="{079AAF1F-5A6B-4934-93CE-20BBA9BEA7F5}" type="presParOf" srcId="{DFB59FA9-BCAB-429A-89B0-2CCB0AA61E23}" destId="{FAF2167B-6106-483D-AF2B-77A10B07F50E}" srcOrd="1" destOrd="0" presId="urn:microsoft.com/office/officeart/2009/3/layout/HorizontalOrganizationChart"/>
    <dgm:cxn modelId="{39D29569-3A68-4F20-A4A8-72CEE96B5AED}" type="presParOf" srcId="{9A6A127F-8C99-4CF5-99F6-14F03FC47136}" destId="{ADB3C3DD-BE84-4F9F-B690-66E95A4ED4FC}" srcOrd="1" destOrd="0" presId="urn:microsoft.com/office/officeart/2009/3/layout/HorizontalOrganizationChart"/>
    <dgm:cxn modelId="{1F694B0F-9381-49EC-93B9-FCEDD8E44F94}" type="presParOf" srcId="{9A6A127F-8C99-4CF5-99F6-14F03FC47136}" destId="{0D8F9149-70E1-417E-AA94-A84802A333DE}" srcOrd="2" destOrd="0" presId="urn:microsoft.com/office/officeart/2009/3/layout/HorizontalOrganizationChart"/>
    <dgm:cxn modelId="{6D74F897-8ADE-4DD1-BDFC-1E840ACAACB2}" type="presParOf" srcId="{C5F2E93A-E124-4023-A665-F017513DE1CE}" destId="{056B3841-E3D5-466E-8A0F-E4103476C7DB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1568B-61CE-4E34-A526-AC4EC818C64B}">
      <dsp:nvSpPr>
        <dsp:cNvPr id="0" name=""/>
        <dsp:cNvSpPr/>
      </dsp:nvSpPr>
      <dsp:spPr>
        <a:xfrm>
          <a:off x="2641679" y="3122785"/>
          <a:ext cx="527768" cy="1702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3884" y="0"/>
              </a:lnTo>
              <a:lnTo>
                <a:pt x="263884" y="1702053"/>
              </a:lnTo>
              <a:lnTo>
                <a:pt x="527768" y="170205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753CC-BAFB-4146-B339-6FC2862BA89F}">
      <dsp:nvSpPr>
        <dsp:cNvPr id="0" name=""/>
        <dsp:cNvSpPr/>
      </dsp:nvSpPr>
      <dsp:spPr>
        <a:xfrm>
          <a:off x="2641679" y="3122785"/>
          <a:ext cx="527768" cy="5673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3884" y="0"/>
              </a:lnTo>
              <a:lnTo>
                <a:pt x="263884" y="567351"/>
              </a:lnTo>
              <a:lnTo>
                <a:pt x="527768" y="56735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C7346-9B3D-4687-A2A7-1C1E2E86D965}">
      <dsp:nvSpPr>
        <dsp:cNvPr id="0" name=""/>
        <dsp:cNvSpPr/>
      </dsp:nvSpPr>
      <dsp:spPr>
        <a:xfrm>
          <a:off x="2641679" y="2555433"/>
          <a:ext cx="527768" cy="567351"/>
        </a:xfrm>
        <a:custGeom>
          <a:avLst/>
          <a:gdLst/>
          <a:ahLst/>
          <a:cxnLst/>
          <a:rect l="0" t="0" r="0" b="0"/>
          <a:pathLst>
            <a:path>
              <a:moveTo>
                <a:pt x="0" y="567351"/>
              </a:moveTo>
              <a:lnTo>
                <a:pt x="263884" y="567351"/>
              </a:lnTo>
              <a:lnTo>
                <a:pt x="263884" y="0"/>
              </a:lnTo>
              <a:lnTo>
                <a:pt x="527768" y="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2EEE35-259A-4E26-BFD6-6B0F3FA93232}">
      <dsp:nvSpPr>
        <dsp:cNvPr id="0" name=""/>
        <dsp:cNvSpPr/>
      </dsp:nvSpPr>
      <dsp:spPr>
        <a:xfrm>
          <a:off x="2641679" y="1420731"/>
          <a:ext cx="527768" cy="1702053"/>
        </a:xfrm>
        <a:custGeom>
          <a:avLst/>
          <a:gdLst/>
          <a:ahLst/>
          <a:cxnLst/>
          <a:rect l="0" t="0" r="0" b="0"/>
          <a:pathLst>
            <a:path>
              <a:moveTo>
                <a:pt x="0" y="1702053"/>
              </a:moveTo>
              <a:lnTo>
                <a:pt x="263884" y="1702053"/>
              </a:lnTo>
              <a:lnTo>
                <a:pt x="263884" y="0"/>
              </a:lnTo>
              <a:lnTo>
                <a:pt x="527768" y="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30C394-5EC2-4828-B28F-66F04F660315}">
      <dsp:nvSpPr>
        <dsp:cNvPr id="0" name=""/>
        <dsp:cNvSpPr/>
      </dsp:nvSpPr>
      <dsp:spPr>
        <a:xfrm>
          <a:off x="2837" y="450957"/>
          <a:ext cx="2638842" cy="8048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Develop a visual to support your presentation</a:t>
          </a:r>
        </a:p>
      </dsp:txBody>
      <dsp:txXfrm>
        <a:off x="2837" y="450957"/>
        <a:ext cx="2638842" cy="804846"/>
      </dsp:txXfrm>
    </dsp:sp>
    <dsp:sp modelId="{9E97B9E3-5536-4C07-B9AA-179E9107D6F0}">
      <dsp:nvSpPr>
        <dsp:cNvPr id="0" name=""/>
        <dsp:cNvSpPr/>
      </dsp:nvSpPr>
      <dsp:spPr>
        <a:xfrm>
          <a:off x="2837" y="1585659"/>
          <a:ext cx="2638842" cy="8048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Submit to Turnitin.com</a:t>
          </a:r>
        </a:p>
      </dsp:txBody>
      <dsp:txXfrm>
        <a:off x="2837" y="1585659"/>
        <a:ext cx="2638842" cy="804846"/>
      </dsp:txXfrm>
    </dsp:sp>
    <dsp:sp modelId="{0C199E1C-51B9-4C42-B8AD-A7C15A22830A}">
      <dsp:nvSpPr>
        <dsp:cNvPr id="0" name=""/>
        <dsp:cNvSpPr/>
      </dsp:nvSpPr>
      <dsp:spPr>
        <a:xfrm>
          <a:off x="2837" y="2720361"/>
          <a:ext cx="2638842" cy="8048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General expectations of presentations:</a:t>
          </a:r>
        </a:p>
      </dsp:txBody>
      <dsp:txXfrm>
        <a:off x="2837" y="2720361"/>
        <a:ext cx="2638842" cy="804846"/>
      </dsp:txXfrm>
    </dsp:sp>
    <dsp:sp modelId="{C97B052B-84C9-49EE-9F2D-EB05671A9C97}">
      <dsp:nvSpPr>
        <dsp:cNvPr id="0" name=""/>
        <dsp:cNvSpPr/>
      </dsp:nvSpPr>
      <dsp:spPr>
        <a:xfrm>
          <a:off x="3169448" y="1018308"/>
          <a:ext cx="2638842" cy="8048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Common font</a:t>
          </a:r>
        </a:p>
      </dsp:txBody>
      <dsp:txXfrm>
        <a:off x="3169448" y="1018308"/>
        <a:ext cx="2638842" cy="804846"/>
      </dsp:txXfrm>
    </dsp:sp>
    <dsp:sp modelId="{7A47F84B-2FF1-404C-B1C4-984266471F90}">
      <dsp:nvSpPr>
        <dsp:cNvPr id="0" name=""/>
        <dsp:cNvSpPr/>
      </dsp:nvSpPr>
      <dsp:spPr>
        <a:xfrm>
          <a:off x="3169448" y="2153010"/>
          <a:ext cx="2638842" cy="8048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No distractors (animations, sound effects, wild colors, etc.)</a:t>
          </a:r>
        </a:p>
      </dsp:txBody>
      <dsp:txXfrm>
        <a:off x="3169448" y="2153010"/>
        <a:ext cx="2638842" cy="804846"/>
      </dsp:txXfrm>
    </dsp:sp>
    <dsp:sp modelId="{04F6327F-1E9D-44A7-B83B-82A473AFE146}">
      <dsp:nvSpPr>
        <dsp:cNvPr id="0" name=""/>
        <dsp:cNvSpPr/>
      </dsp:nvSpPr>
      <dsp:spPr>
        <a:xfrm>
          <a:off x="3169448" y="3287712"/>
          <a:ext cx="2638842" cy="8048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Use of the Notes sections</a:t>
          </a:r>
        </a:p>
      </dsp:txBody>
      <dsp:txXfrm>
        <a:off x="3169448" y="3287712"/>
        <a:ext cx="2638842" cy="804846"/>
      </dsp:txXfrm>
    </dsp:sp>
    <dsp:sp modelId="{09507E73-66E6-425E-A130-EB00BC5C327D}">
      <dsp:nvSpPr>
        <dsp:cNvPr id="0" name=""/>
        <dsp:cNvSpPr/>
      </dsp:nvSpPr>
      <dsp:spPr>
        <a:xfrm>
          <a:off x="3169448" y="4422414"/>
          <a:ext cx="2638842" cy="8048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No reading of slides—expand upon what you have on the slide</a:t>
          </a:r>
        </a:p>
      </dsp:txBody>
      <dsp:txXfrm>
        <a:off x="3169448" y="4422414"/>
        <a:ext cx="2638842" cy="804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A6A28-F6D7-F5E8-7E9D-514A76D163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BC96FE-FFC4-2CFA-398E-8D19907E8A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3329E-B1FC-2425-F4DD-508BA0797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E88AB-1F82-4ECE-83BD-6C94CDD580D8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C0BB8-B521-676A-D861-A9BA11CC0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8073A-FF46-32E8-E892-617F45E6B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0C20-FF5C-4A3E-93C2-4CF386E3A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3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0AE10-8888-205D-2AC7-66191357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CC74-9592-4593-C401-2A85DB7DCB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9BE324-3001-2942-28D1-C89924643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E88AB-1F82-4ECE-83BD-6C94CDD580D8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C817C-9C03-B573-AE6A-454F1C44E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D6520C-8E43-F70F-4523-002F4E6CA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0C20-FF5C-4A3E-93C2-4CF386E3A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106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AA4574-CDAA-AAEC-9794-AC6E93E2C1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30AEB0-7228-4B72-3138-A1229FE6A1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3ADA3-F359-2973-8ABB-55AF4A428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E88AB-1F82-4ECE-83BD-6C94CDD580D8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8BB99E-998C-5D76-8854-29369614D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0160C-D120-041A-6B60-BE8AFB7F7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0C20-FF5C-4A3E-93C2-4CF386E3A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019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5AD44-D184-1FB2-4467-479E373C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28935-5D68-F15F-B98C-F3D6EFDC1F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0F376-0C37-210A-FD7A-2B1688775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E88AB-1F82-4ECE-83BD-6C94CDD580D8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0765C-A2B0-A0BF-AD2D-C477B78ED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49AD20-FC3C-5CE0-C57A-6AE446DEB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0C20-FF5C-4A3E-93C2-4CF386E3A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86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F05A6-E1C9-0410-4E2A-60116E9C4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20A31-9783-1290-EE35-35A9C1E38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E3FB2-48B1-ED3C-84A8-D21486FC5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E88AB-1F82-4ECE-83BD-6C94CDD580D8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2F848-3481-C17C-A286-6B14C65B9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52D69-40EF-70C3-5062-905BB4552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0C20-FF5C-4A3E-93C2-4CF386E3A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401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8DEEC-9E12-4FE2-67FD-31279E8A4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7B770-0697-E0F0-609C-D219D1AE5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1067F1-B2C1-96F7-A403-0E1E3FFC9D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5D293A-D674-9C7A-7243-77B32C0E8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E88AB-1F82-4ECE-83BD-6C94CDD580D8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39642-D1FB-FBF9-5CF4-B87FAFDA3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A51475-D63D-C781-1E9B-67525CA5D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0C20-FF5C-4A3E-93C2-4CF386E3A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44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92D96-2408-2D00-3716-7236FC0DF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64FCE-9BD3-B6F7-3365-186166539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CB2AE1-A2A3-99F7-C62C-FB15318BC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D8609C-8B5C-28FD-99C1-E6870C583A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529D6B-7132-6F7C-1F10-4EE5B986A0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15A65D-6457-04D8-8AA1-D93A33B8F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E88AB-1F82-4ECE-83BD-6C94CDD580D8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BC57C2-F003-CFDC-3D33-B56FFBA49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027993-029F-1F7A-1DA8-FD32DB1EB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0C20-FF5C-4A3E-93C2-4CF386E3A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4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8D3E5-BC90-1590-95A7-76F57E205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7E73E2-B6C4-73E5-8028-A061C9249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E88AB-1F82-4ECE-83BD-6C94CDD580D8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58B765-6511-E7DE-4D5E-22E01073D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6AC291-AF6E-27EE-C41D-6012292D6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0C20-FF5C-4A3E-93C2-4CF386E3A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00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A5A8BC-64B9-7C04-B517-FAA3CCAD7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E88AB-1F82-4ECE-83BD-6C94CDD580D8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1635D0-2304-3B3C-E6AD-13A54B79B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975C53-B8D2-D7C5-209D-6ECE93B27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0C20-FF5C-4A3E-93C2-4CF386E3A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0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165AD-199E-7140-A62C-70629124C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7ECEC-D456-F61B-A157-17B797A41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24F3C2-B575-FA10-6B48-AE01482793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AA20E5-AE8B-74C1-723A-E5B0B84CD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E88AB-1F82-4ECE-83BD-6C94CDD580D8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8D70D7-7C8B-1C0E-2F04-FC7C3E514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718C1D-BA42-C31B-233B-5BC9E8236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0C20-FF5C-4A3E-93C2-4CF386E3A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728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54F24-EE7B-EA1A-02D7-BDEDF375D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E8673E-5807-2517-717E-A2510FAF52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F82758-0204-DA65-EBA7-821C568786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532CC-2E93-B33B-E0AA-1A53F4DB9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E88AB-1F82-4ECE-83BD-6C94CDD580D8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9B9EAA-F47B-1012-FBC1-28E1008D2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0A740F-CE45-57EF-A0D6-F4E9D40FD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0C20-FF5C-4A3E-93C2-4CF386E3A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78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161D85-EAB7-CBD4-CF09-B3D33440D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3869B3-442A-EF4E-202E-67F0C6E74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3FEB5-A6A1-B94D-53A5-636EA4D3CB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E88AB-1F82-4ECE-83BD-6C94CDD580D8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38A3B-4CB9-AF2C-6CC6-423069D3C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BCEB7-6E29-FB29-AED3-52234ED52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50C20-FF5C-4A3E-93C2-4CF386E3A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06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osophicaldisquisitions.blogspot.com/2020/1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7244C-589F-7B76-252F-1B44C6ABCA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EDC706-BBF3-8F17-241F-58986D833B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04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writing on a chalkboard&#10;&#10;Description automatically generated with medium confidence">
            <a:extLst>
              <a:ext uri="{FF2B5EF4-FFF2-40B4-BE49-F238E27FC236}">
                <a16:creationId xmlns:a16="http://schemas.microsoft.com/office/drawing/2014/main" id="{B0666D25-C350-2B7F-DD93-54B656BA47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077" t="9091" r="1074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164258-5280-B4C7-46A7-0DE0F836C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1756" y="11985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My Plan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C45E7-3FDF-4BB7-B621-447005389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2465245" cy="1208141"/>
          </a:xfrm>
        </p:spPr>
        <p:txBody>
          <a:bodyPr>
            <a:normAutofit/>
          </a:bodyPr>
          <a:lstStyle/>
          <a:p>
            <a:pPr algn="l"/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F7C6D-0CC0-48F1-FBED-D43E9265180A}"/>
              </a:ext>
            </a:extLst>
          </p:cNvPr>
          <p:cNvSpPr txBox="1"/>
          <p:nvPr/>
        </p:nvSpPr>
        <p:spPr>
          <a:xfrm>
            <a:off x="9732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 tooltip="https://philosophicaldisquisitions.blogspot.com/2020/1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kumimoji="0" lang="en-US" sz="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888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B5B423A-57CC-4C58-AA26-8E2E862B0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5217023" cy="3994777"/>
          </a:xfrm>
          <a:custGeom>
            <a:avLst/>
            <a:gdLst>
              <a:gd name="connsiteX0" fmla="*/ 1945461 w 5217023"/>
              <a:gd name="connsiteY0" fmla="*/ 3787398 h 3994777"/>
              <a:gd name="connsiteX1" fmla="*/ 1942113 w 5217023"/>
              <a:gd name="connsiteY1" fmla="*/ 3790053 h 3994777"/>
              <a:gd name="connsiteX2" fmla="*/ 1946982 w 5217023"/>
              <a:gd name="connsiteY2" fmla="*/ 3787990 h 3994777"/>
              <a:gd name="connsiteX3" fmla="*/ 1945461 w 5217023"/>
              <a:gd name="connsiteY3" fmla="*/ 3787398 h 3994777"/>
              <a:gd name="connsiteX4" fmla="*/ 0 w 5217023"/>
              <a:gd name="connsiteY4" fmla="*/ 0 h 3994777"/>
              <a:gd name="connsiteX5" fmla="*/ 5030958 w 5217023"/>
              <a:gd name="connsiteY5" fmla="*/ 0 h 3994777"/>
              <a:gd name="connsiteX6" fmla="*/ 5046198 w 5217023"/>
              <a:gd name="connsiteY6" fmla="*/ 153449 h 3994777"/>
              <a:gd name="connsiteX7" fmla="*/ 5055729 w 5217023"/>
              <a:gd name="connsiteY7" fmla="*/ 415828 h 3994777"/>
              <a:gd name="connsiteX8" fmla="*/ 4735242 w 5217023"/>
              <a:gd name="connsiteY8" fmla="*/ 1867130 h 3994777"/>
              <a:gd name="connsiteX9" fmla="*/ 3907395 w 5217023"/>
              <a:gd name="connsiteY9" fmla="*/ 2938441 h 3994777"/>
              <a:gd name="connsiteX10" fmla="*/ 3946497 w 5217023"/>
              <a:gd name="connsiteY10" fmla="*/ 2908567 h 3994777"/>
              <a:gd name="connsiteX11" fmla="*/ 4585421 w 5217023"/>
              <a:gd name="connsiteY11" fmla="*/ 2188401 h 3994777"/>
              <a:gd name="connsiteX12" fmla="*/ 5142585 w 5217023"/>
              <a:gd name="connsiteY12" fmla="*/ 276891 h 3994777"/>
              <a:gd name="connsiteX13" fmla="*/ 5121833 w 5217023"/>
              <a:gd name="connsiteY13" fmla="*/ 30208 h 3994777"/>
              <a:gd name="connsiteX14" fmla="*/ 5116229 w 5217023"/>
              <a:gd name="connsiteY14" fmla="*/ 0 h 3994777"/>
              <a:gd name="connsiteX15" fmla="*/ 5184724 w 5217023"/>
              <a:gd name="connsiteY15" fmla="*/ 0 h 3994777"/>
              <a:gd name="connsiteX16" fmla="*/ 5196265 w 5217023"/>
              <a:gd name="connsiteY16" fmla="*/ 66113 h 3994777"/>
              <a:gd name="connsiteX17" fmla="*/ 5058603 w 5217023"/>
              <a:gd name="connsiteY17" fmla="*/ 1368242 h 3994777"/>
              <a:gd name="connsiteX18" fmla="*/ 4096624 w 5217023"/>
              <a:gd name="connsiteY18" fmla="*/ 2870829 h 3994777"/>
              <a:gd name="connsiteX19" fmla="*/ 3833203 w 5217023"/>
              <a:gd name="connsiteY19" fmla="*/ 3092190 h 3994777"/>
              <a:gd name="connsiteX20" fmla="*/ 3536509 w 5217023"/>
              <a:gd name="connsiteY20" fmla="*/ 3297128 h 3994777"/>
              <a:gd name="connsiteX21" fmla="*/ 3148966 w 5217023"/>
              <a:gd name="connsiteY21" fmla="*/ 3485478 h 3994777"/>
              <a:gd name="connsiteX22" fmla="*/ 1860557 w 5217023"/>
              <a:gd name="connsiteY22" fmla="*/ 3880910 h 3994777"/>
              <a:gd name="connsiteX23" fmla="*/ 573715 w 5217023"/>
              <a:gd name="connsiteY23" fmla="*/ 3983764 h 3994777"/>
              <a:gd name="connsiteX24" fmla="*/ 108410 w 5217023"/>
              <a:gd name="connsiteY24" fmla="*/ 3908816 h 3994777"/>
              <a:gd name="connsiteX25" fmla="*/ 0 w 5217023"/>
              <a:gd name="connsiteY25" fmla="*/ 3876793 h 3994777"/>
              <a:gd name="connsiteX26" fmla="*/ 0 w 5217023"/>
              <a:gd name="connsiteY26" fmla="*/ 3802912 h 3994777"/>
              <a:gd name="connsiteX27" fmla="*/ 36975 w 5217023"/>
              <a:gd name="connsiteY27" fmla="*/ 3815954 h 3994777"/>
              <a:gd name="connsiteX28" fmla="*/ 561628 w 5217023"/>
              <a:gd name="connsiteY28" fmla="*/ 3912655 h 3994777"/>
              <a:gd name="connsiteX29" fmla="*/ 1683086 w 5217023"/>
              <a:gd name="connsiteY29" fmla="*/ 3844334 h 3994777"/>
              <a:gd name="connsiteX30" fmla="*/ 1806023 w 5217023"/>
              <a:gd name="connsiteY30" fmla="*/ 3820992 h 3994777"/>
              <a:gd name="connsiteX31" fmla="*/ 1921817 w 5217023"/>
              <a:gd name="connsiteY31" fmla="*/ 3795747 h 3994777"/>
              <a:gd name="connsiteX32" fmla="*/ 1243689 w 5217023"/>
              <a:gd name="connsiteY32" fmla="*/ 3846539 h 3994777"/>
              <a:gd name="connsiteX33" fmla="*/ 62875 w 5217023"/>
              <a:gd name="connsiteY33" fmla="*/ 3668143 h 3994777"/>
              <a:gd name="connsiteX34" fmla="*/ 0 w 5217023"/>
              <a:gd name="connsiteY34" fmla="*/ 3644185 h 399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17023" h="3994777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634840-1B24-41C7-3FCD-538C1DA2B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3770"/>
            <a:ext cx="3220329" cy="2027227"/>
          </a:xfrm>
        </p:spPr>
        <p:txBody>
          <a:bodyPr anchor="t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Task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98FDFE9-9EB5-61AF-27B9-28DC525937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0176654"/>
              </p:ext>
            </p:extLst>
          </p:nvPr>
        </p:nvGraphicFramePr>
        <p:xfrm>
          <a:off x="5542672" y="541606"/>
          <a:ext cx="5811128" cy="5678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6213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A573447A-85D7-0D28-369A-6BFD4E6A2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713" y="248038"/>
            <a:ext cx="7063721" cy="1159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en-US" sz="4000" b="1" i="0" u="none" strike="noStrike" kern="1200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My Plan (PP #1) Rubric</a:t>
            </a:r>
            <a:endParaRPr kumimoji="0" lang="en-US" altLang="en-US" sz="4000" b="0" i="0" u="none" strike="noStrike" kern="1200" cap="none" normalizeH="0" baseline="0">
              <a:ln>
                <a:noFill/>
              </a:ln>
              <a:solidFill>
                <a:srgbClr val="FFFFFF"/>
              </a:solidFill>
              <a:effectLst/>
              <a:latin typeface="+mj-lt"/>
              <a:ea typeface="+mj-ea"/>
              <a:cs typeface="+mj-cs"/>
            </a:endParaRPr>
          </a:p>
          <a:p>
            <a:pPr marL="0" marR="0" lvl="0" indent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en-US" sz="4000" b="0" i="0" u="none" strike="noStrike" kern="1200" cap="none" normalizeH="0" baseline="0">
              <a:ln>
                <a:noFill/>
              </a:ln>
              <a:solidFill>
                <a:srgbClr val="FFFFFF"/>
              </a:solidFill>
              <a:effectLst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5FB21A9-131F-C756-0277-4A83E5288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275585"/>
              </p:ext>
            </p:extLst>
          </p:nvPr>
        </p:nvGraphicFramePr>
        <p:xfrm>
          <a:off x="432225" y="2233852"/>
          <a:ext cx="11327552" cy="3917051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923385">
                  <a:extLst>
                    <a:ext uri="{9D8B030D-6E8A-4147-A177-3AD203B41FA5}">
                      <a16:colId xmlns:a16="http://schemas.microsoft.com/office/drawing/2014/main" val="1454247105"/>
                    </a:ext>
                  </a:extLst>
                </a:gridCol>
                <a:gridCol w="2137998">
                  <a:extLst>
                    <a:ext uri="{9D8B030D-6E8A-4147-A177-3AD203B41FA5}">
                      <a16:colId xmlns:a16="http://schemas.microsoft.com/office/drawing/2014/main" val="2857204893"/>
                    </a:ext>
                  </a:extLst>
                </a:gridCol>
                <a:gridCol w="1822024">
                  <a:extLst>
                    <a:ext uri="{9D8B030D-6E8A-4147-A177-3AD203B41FA5}">
                      <a16:colId xmlns:a16="http://schemas.microsoft.com/office/drawing/2014/main" val="1148734547"/>
                    </a:ext>
                  </a:extLst>
                </a:gridCol>
                <a:gridCol w="1878312">
                  <a:extLst>
                    <a:ext uri="{9D8B030D-6E8A-4147-A177-3AD203B41FA5}">
                      <a16:colId xmlns:a16="http://schemas.microsoft.com/office/drawing/2014/main" val="944087020"/>
                    </a:ext>
                  </a:extLst>
                </a:gridCol>
                <a:gridCol w="1982448">
                  <a:extLst>
                    <a:ext uri="{9D8B030D-6E8A-4147-A177-3AD203B41FA5}">
                      <a16:colId xmlns:a16="http://schemas.microsoft.com/office/drawing/2014/main" val="3847526660"/>
                    </a:ext>
                  </a:extLst>
                </a:gridCol>
                <a:gridCol w="1838247">
                  <a:extLst>
                    <a:ext uri="{9D8B030D-6E8A-4147-A177-3AD203B41FA5}">
                      <a16:colId xmlns:a16="http://schemas.microsoft.com/office/drawing/2014/main" val="110996327"/>
                    </a:ext>
                  </a:extLst>
                </a:gridCol>
                <a:gridCol w="745138">
                  <a:extLst>
                    <a:ext uri="{9D8B030D-6E8A-4147-A177-3AD203B41FA5}">
                      <a16:colId xmlns:a16="http://schemas.microsoft.com/office/drawing/2014/main" val="3793908745"/>
                    </a:ext>
                  </a:extLst>
                </a:gridCol>
              </a:tblGrid>
              <a:tr h="4955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cap="none" spc="30">
                          <a:solidFill>
                            <a:schemeClr val="tx1"/>
                          </a:solidFill>
                          <a:effectLst/>
                        </a:rPr>
                        <a:t>Categories</a:t>
                      </a:r>
                      <a:endParaRPr lang="en-US" sz="1000" b="1" cap="none" spc="3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589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cap="none" spc="30">
                          <a:solidFill>
                            <a:schemeClr val="tx1"/>
                          </a:solidFill>
                          <a:effectLst/>
                        </a:rPr>
                        <a:t>Superior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cap="none" spc="3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en-US" sz="1000" b="1" cap="none" spc="3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589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cap="none" spc="30">
                          <a:solidFill>
                            <a:schemeClr val="tx1"/>
                          </a:solidFill>
                          <a:effectLst/>
                        </a:rPr>
                        <a:t>Above Average Performance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cap="none" spc="30">
                          <a:solidFill>
                            <a:schemeClr val="tx1"/>
                          </a:solidFill>
                          <a:effectLst/>
                        </a:rPr>
                        <a:t>95%</a:t>
                      </a:r>
                      <a:endParaRPr lang="en-US" sz="1000" b="1" cap="none" spc="3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589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cap="none" spc="30">
                          <a:solidFill>
                            <a:schemeClr val="tx1"/>
                          </a:solidFill>
                          <a:effectLst/>
                        </a:rPr>
                        <a:t>Average Performance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cap="none" spc="30">
                          <a:solidFill>
                            <a:schemeClr val="tx1"/>
                          </a:solidFill>
                          <a:effectLst/>
                        </a:rPr>
                        <a:t>80%</a:t>
                      </a:r>
                      <a:endParaRPr lang="en-US" sz="1000" b="1" cap="none" spc="3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589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cap="none" spc="30">
                          <a:solidFill>
                            <a:schemeClr val="tx1"/>
                          </a:solidFill>
                          <a:effectLst/>
                        </a:rPr>
                        <a:t>Below Average Performance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cap="none" spc="30">
                          <a:solidFill>
                            <a:schemeClr val="tx1"/>
                          </a:solidFill>
                          <a:effectLst/>
                        </a:rPr>
                        <a:t>50%</a:t>
                      </a:r>
                      <a:endParaRPr lang="en-US" sz="1000" b="1" cap="none" spc="3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589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cap="none" spc="30">
                          <a:solidFill>
                            <a:schemeClr val="tx1"/>
                          </a:solidFill>
                          <a:effectLst/>
                        </a:rPr>
                        <a:t>No Performance Attempted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cap="none" spc="3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en-US" sz="1000" b="1" cap="none" spc="3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589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cap="none" spc="30">
                          <a:solidFill>
                            <a:schemeClr val="tx1"/>
                          </a:solidFill>
                          <a:effectLst/>
                        </a:rPr>
                        <a:t>Total Points</a:t>
                      </a:r>
                      <a:endParaRPr lang="en-US" sz="1000" b="1" cap="none" spc="3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589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5938421"/>
                  </a:ext>
                </a:extLst>
              </a:tr>
              <a:tr h="4955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Hook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Unique and creative attention grabber in introduction.  Speech’s state purpose is clear within introduction.  Does not say “My presentation is on…”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Attention grabber in introduction.  Speech’s stated purpose is clear with introduction.  Does not say “My presentation is on…”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Attempts an attention grabber.  Speech’s stated purpose is clear.  May say “My presentation is on…”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No attention grabber.  Speech’s stated purpose is vague and/or unrelated.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Speech is begun by reading the thesis slide.  Purpose is vague.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         ___/15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4753012"/>
                  </a:ext>
                </a:extLst>
              </a:tr>
              <a:tr h="2595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About Me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Reflection and application is thoughtful and relevant.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Reflection and application is evident.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There is an attempt to reflect and apply.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There is little attempt to reflect and/or apply.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There is no attempt to reflect or apply.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         ___/25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242999"/>
                  </a:ext>
                </a:extLst>
              </a:tr>
              <a:tr h="4955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Career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The discussion on the career goal is in-depth and relevant.  Plan is thoughtful.  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The discussion on the career goal is relevant and genuine.  Plan is focused and relevant.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The discussion on the career goal is average.  There is some attempt to apply and be relevant.  Some evidence of a plan.  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The discussion on the career goal is basic.  There is little attempt to apply and be relevant.  No plan or irrelevant plan.  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There is no attempt to apply or be relevant.  Plan is present.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         ___/25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8832154"/>
                  </a:ext>
                </a:extLst>
              </a:tr>
              <a:tr h="2595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Plan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The plan is clear. Budget, tradeoffs, opportunity costs are discussed.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The plan is clear. Budget, tradeoffs, opportunity costs are discussed.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The plan is clear. One area is missing.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The plan is basic and more than one area is missing.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Little to no effort to make a plan or to discuss the economics.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         ___/25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675147"/>
                  </a:ext>
                </a:extLst>
              </a:tr>
              <a:tr h="2595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Eye Contact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Excellent use of eye contact with audience; &gt;90% eye contact.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Effective use of eye contact with audience; &gt;75% eye contact.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Eye contact with audience about 50% of the time.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Reads slides and/or notes for more than 50% of the time.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Reads notes and/or slides for more than 75% of the time.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         ___/20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760492"/>
                  </a:ext>
                </a:extLst>
              </a:tr>
              <a:tr h="2595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Volume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Demonstrates appropriate volume and engages the listener.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Demonstrates appropriate volume.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Problems with volume, either a bit too loud or a bit too soft.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Volume is distracting, either too loud or too soft.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Volume and or voice is inappropriate.  This includes sound effects, etc.  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        ___/15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687954"/>
                  </a:ext>
                </a:extLst>
              </a:tr>
              <a:tr h="2595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Pace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Effective rate of speaking; demonstrates effective use of pauses, etc.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Appropriate rate of speaking; demonstrates use of pauses, etc.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Problems with either rate or speaking or pauses.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Problems with rate of speaking and pauses.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Rate and or pauses serious distract the listener.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        ___/15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9708167"/>
                  </a:ext>
                </a:extLst>
              </a:tr>
              <a:tr h="4955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Poise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Body language demonstrates poise and confidence. Delivery is smooth; practice is evident; delivery beyond note cards.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Body language indicates poise. Speech practice is evident; delivery is smooth and beyond reading of note cards.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Body language indicates minor nervousness. Some practice may be evident; little expansion beyond note cards.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Body language indicates severe nervousness. Little practice is evident; reads note cards.  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Body language detracts from speech. Total lack of preparation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       ___/20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274441"/>
                  </a:ext>
                </a:extLst>
              </a:tr>
              <a:tr h="2595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Appearance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Major attempt made in dress and appearance.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Some attempt made to improve average dress and appearance. 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Dress and appearance is at the school standard.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Dress and appearance is below the school standard.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Dress and appearance is in clear violation of the school dress code policy.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        ___/20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8575138"/>
                  </a:ext>
                </a:extLst>
              </a:tr>
              <a:tr h="3775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Format of Visual Aid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Creatively and effectively adheres to the standards for the slides.  Slides significantly enhance the presentation.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Adheres to the standards for the slides.  Slides enhance the presentation.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Missing minor parts of the standards for the slides.   Slides complement the presentation.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Slides hinder and/or detract from the presentation.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Slides significantly disrupt the presentation.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cap="none" spc="0">
                          <a:solidFill>
                            <a:schemeClr val="tx1"/>
                          </a:solidFill>
                          <a:effectLst/>
                        </a:rPr>
                        <a:t>             ___/20</a:t>
                      </a:r>
                      <a:endParaRPr lang="en-US" sz="8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496" marR="19257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127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8463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BE87A714-076D-45AF-A361-0261836917AA}"/>
</file>

<file path=customXml/itemProps2.xml><?xml version="1.0" encoding="utf-8"?>
<ds:datastoreItem xmlns:ds="http://schemas.openxmlformats.org/officeDocument/2006/customXml" ds:itemID="{A67B6245-FEFD-4E13-A0DE-264DFAEBC30E}"/>
</file>

<file path=customXml/itemProps3.xml><?xml version="1.0" encoding="utf-8"?>
<ds:datastoreItem xmlns:ds="http://schemas.openxmlformats.org/officeDocument/2006/customXml" ds:itemID="{9BBA42BE-3938-4995-AF9D-76499FFC130E}"/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819</Words>
  <Application>Microsoft Office PowerPoint</Application>
  <PresentationFormat>Widescreen</PresentationFormat>
  <Paragraphs>108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My Plan Presentation</vt:lpstr>
      <vt:lpstr>Task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Ayres, Jolene (LABOR)</dc:creator>
  <cp:lastModifiedBy>Ayres, Jolene (LABOR)</cp:lastModifiedBy>
  <cp:revision>1</cp:revision>
  <dcterms:created xsi:type="dcterms:W3CDTF">2024-07-18T19:38:49Z</dcterms:created>
  <dcterms:modified xsi:type="dcterms:W3CDTF">2024-07-18T19:46:22Z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