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509" r:id="rId3"/>
    <p:sldId id="257" r:id="rId4"/>
    <p:sldId id="517" r:id="rId5"/>
    <p:sldId id="496" r:id="rId6"/>
    <p:sldId id="504" r:id="rId7"/>
    <p:sldId id="497" r:id="rId8"/>
    <p:sldId id="518" r:id="rId9"/>
    <p:sldId id="511" r:id="rId10"/>
    <p:sldId id="519" r:id="rId11"/>
    <p:sldId id="520" r:id="rId12"/>
    <p:sldId id="521" r:id="rId13"/>
    <p:sldId id="522" r:id="rId14"/>
    <p:sldId id="523"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5F1C27-FE71-80E7-B1C0-8BD5EE4B33DA}" v="84" dt="2024-07-16T17:11:38.8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94660"/>
  </p:normalViewPr>
  <p:slideViewPr>
    <p:cSldViewPr snapToGrid="0">
      <p:cViewPr varScale="1">
        <p:scale>
          <a:sx n="59" d="100"/>
          <a:sy n="59" d="100"/>
        </p:scale>
        <p:origin x="92"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res, Jolene (LABOR)" userId="S::jolene.ayres@labor.ny.gov::52bf67a4-4694-4341-9348-9d36ea0b3345" providerId="AD" clId="Web-{1452B25F-7FC1-8E51-120D-AD146351150F}"/>
    <pc:docChg chg="addSld modSld sldOrd">
      <pc:chgData name="Ayres, Jolene (LABOR)" userId="S::jolene.ayres@labor.ny.gov::52bf67a4-4694-4341-9348-9d36ea0b3345" providerId="AD" clId="Web-{1452B25F-7FC1-8E51-120D-AD146351150F}" dt="2024-07-11T19:30:48.562" v="620" actId="20577"/>
      <pc:docMkLst>
        <pc:docMk/>
      </pc:docMkLst>
      <pc:sldChg chg="addSp delSp modSp mod setBg modClrScheme delDesignElem chgLayout">
        <pc:chgData name="Ayres, Jolene (LABOR)" userId="S::jolene.ayres@labor.ny.gov::52bf67a4-4694-4341-9348-9d36ea0b3345" providerId="AD" clId="Web-{1452B25F-7FC1-8E51-120D-AD146351150F}" dt="2024-07-11T19:06:38.787" v="347"/>
        <pc:sldMkLst>
          <pc:docMk/>
          <pc:sldMk cId="109857222" sldId="256"/>
        </pc:sldMkLst>
        <pc:spChg chg="del mod">
          <ac:chgData name="Ayres, Jolene (LABOR)" userId="S::jolene.ayres@labor.ny.gov::52bf67a4-4694-4341-9348-9d36ea0b3345" providerId="AD" clId="Web-{1452B25F-7FC1-8E51-120D-AD146351150F}" dt="2024-07-11T19:06:38.787" v="347"/>
          <ac:spMkLst>
            <pc:docMk/>
            <pc:sldMk cId="109857222" sldId="256"/>
            <ac:spMk id="2" creationId="{00000000-0000-0000-0000-000000000000}"/>
          </ac:spMkLst>
        </pc:spChg>
        <pc:spChg chg="del mod">
          <ac:chgData name="Ayres, Jolene (LABOR)" userId="S::jolene.ayres@labor.ny.gov::52bf67a4-4694-4341-9348-9d36ea0b3345" providerId="AD" clId="Web-{1452B25F-7FC1-8E51-120D-AD146351150F}" dt="2024-07-11T19:06:38.787" v="347"/>
          <ac:spMkLst>
            <pc:docMk/>
            <pc:sldMk cId="109857222" sldId="256"/>
            <ac:spMk id="3" creationId="{00000000-0000-0000-0000-000000000000}"/>
          </ac:spMkLst>
        </pc:spChg>
        <pc:spChg chg="add mod">
          <ac:chgData name="Ayres, Jolene (LABOR)" userId="S::jolene.ayres@labor.ny.gov::52bf67a4-4694-4341-9348-9d36ea0b3345" providerId="AD" clId="Web-{1452B25F-7FC1-8E51-120D-AD146351150F}" dt="2024-07-11T19:05:54.396" v="344" actId="1076"/>
          <ac:spMkLst>
            <pc:docMk/>
            <pc:sldMk cId="109857222" sldId="256"/>
            <ac:spMk id="5" creationId="{CA30D974-ADFA-5F5D-AFB8-B056CABF2F64}"/>
          </ac:spMkLst>
        </pc:spChg>
        <pc:spChg chg="add del">
          <ac:chgData name="Ayres, Jolene (LABOR)" userId="S::jolene.ayres@labor.ny.gov::52bf67a4-4694-4341-9348-9d36ea0b3345" providerId="AD" clId="Web-{1452B25F-7FC1-8E51-120D-AD146351150F}" dt="2024-07-11T19:05:49.989" v="343"/>
          <ac:spMkLst>
            <pc:docMk/>
            <pc:sldMk cId="109857222" sldId="256"/>
            <ac:spMk id="10" creationId="{8C790BE2-4E4F-4AAF-81A2-4A6F4885EBE6}"/>
          </ac:spMkLst>
        </pc:spChg>
        <pc:spChg chg="add del">
          <ac:chgData name="Ayres, Jolene (LABOR)" userId="S::jolene.ayres@labor.ny.gov::52bf67a4-4694-4341-9348-9d36ea0b3345" providerId="AD" clId="Web-{1452B25F-7FC1-8E51-120D-AD146351150F}" dt="2024-07-11T19:05:49.989" v="343"/>
          <ac:spMkLst>
            <pc:docMk/>
            <pc:sldMk cId="109857222" sldId="256"/>
            <ac:spMk id="12" creationId="{D28B54C3-B57B-472A-B96E-1FCB67093DC2}"/>
          </ac:spMkLst>
        </pc:spChg>
        <pc:spChg chg="add del">
          <ac:chgData name="Ayres, Jolene (LABOR)" userId="S::jolene.ayres@labor.ny.gov::52bf67a4-4694-4341-9348-9d36ea0b3345" providerId="AD" clId="Web-{1452B25F-7FC1-8E51-120D-AD146351150F}" dt="2024-07-11T19:05:49.989" v="343"/>
          <ac:spMkLst>
            <pc:docMk/>
            <pc:sldMk cId="109857222" sldId="256"/>
            <ac:spMk id="14" creationId="{7DB3C429-F8DA-49B9-AF84-21996FCF78B5}"/>
          </ac:spMkLst>
        </pc:spChg>
        <pc:spChg chg="add del">
          <ac:chgData name="Ayres, Jolene (LABOR)" userId="S::jolene.ayres@labor.ny.gov::52bf67a4-4694-4341-9348-9d36ea0b3345" providerId="AD" clId="Web-{1452B25F-7FC1-8E51-120D-AD146351150F}" dt="2024-07-11T19:05:49.989" v="343"/>
          <ac:spMkLst>
            <pc:docMk/>
            <pc:sldMk cId="109857222" sldId="256"/>
            <ac:spMk id="16" creationId="{C4C9F2B0-1044-46EB-8AEB-C3BFFDE6C2CC}"/>
          </ac:spMkLst>
        </pc:spChg>
        <pc:spChg chg="add del">
          <ac:chgData name="Ayres, Jolene (LABOR)" userId="S::jolene.ayres@labor.ny.gov::52bf67a4-4694-4341-9348-9d36ea0b3345" providerId="AD" clId="Web-{1452B25F-7FC1-8E51-120D-AD146351150F}" dt="2024-07-11T19:05:49.989" v="343"/>
          <ac:spMkLst>
            <pc:docMk/>
            <pc:sldMk cId="109857222" sldId="256"/>
            <ac:spMk id="18" creationId="{32B3ACB3-D689-442E-8A40-8680B0FEB8A2}"/>
          </ac:spMkLst>
        </pc:spChg>
        <pc:spChg chg="add del">
          <ac:chgData name="Ayres, Jolene (LABOR)" userId="S::jolene.ayres@labor.ny.gov::52bf67a4-4694-4341-9348-9d36ea0b3345" providerId="AD" clId="Web-{1452B25F-7FC1-8E51-120D-AD146351150F}" dt="2024-07-11T19:06:38.787" v="347"/>
          <ac:spMkLst>
            <pc:docMk/>
            <pc:sldMk cId="109857222" sldId="256"/>
            <ac:spMk id="23" creationId="{0C0CCF94-9536-4A63-8FF2-E37827C92756}"/>
          </ac:spMkLst>
        </pc:spChg>
        <pc:spChg chg="add del">
          <ac:chgData name="Ayres, Jolene (LABOR)" userId="S::jolene.ayres@labor.ny.gov::52bf67a4-4694-4341-9348-9d36ea0b3345" providerId="AD" clId="Web-{1452B25F-7FC1-8E51-120D-AD146351150F}" dt="2024-07-11T19:06:38.787" v="347"/>
          <ac:spMkLst>
            <pc:docMk/>
            <pc:sldMk cId="109857222" sldId="256"/>
            <ac:spMk id="25" creationId="{C970655A-F4C2-4D7E-BAB6-D3BFC5CAE148}"/>
          </ac:spMkLst>
        </pc:spChg>
        <pc:spChg chg="add del">
          <ac:chgData name="Ayres, Jolene (LABOR)" userId="S::jolene.ayres@labor.ny.gov::52bf67a4-4694-4341-9348-9d36ea0b3345" providerId="AD" clId="Web-{1452B25F-7FC1-8E51-120D-AD146351150F}" dt="2024-07-11T19:06:38.787" v="347"/>
          <ac:spMkLst>
            <pc:docMk/>
            <pc:sldMk cId="109857222" sldId="256"/>
            <ac:spMk id="27" creationId="{3389D0BC-BA1D-4360-88F9-D9ECCBDAB50E}"/>
          </ac:spMkLst>
        </pc:spChg>
        <pc:picChg chg="add mod">
          <ac:chgData name="Ayres, Jolene (LABOR)" userId="S::jolene.ayres@labor.ny.gov::52bf67a4-4694-4341-9348-9d36ea0b3345" providerId="AD" clId="Web-{1452B25F-7FC1-8E51-120D-AD146351150F}" dt="2024-07-11T19:06:03.552" v="346" actId="1076"/>
          <ac:picMkLst>
            <pc:docMk/>
            <pc:sldMk cId="109857222" sldId="256"/>
            <ac:picMk id="4" creationId="{EF0F9CD2-1CF5-419B-06E8-EF8978232FE7}"/>
          </ac:picMkLst>
        </pc:picChg>
      </pc:sldChg>
      <pc:sldChg chg="addSp delSp modSp new mod setBg">
        <pc:chgData name="Ayres, Jolene (LABOR)" userId="S::jolene.ayres@labor.ny.gov::52bf67a4-4694-4341-9348-9d36ea0b3345" providerId="AD" clId="Web-{1452B25F-7FC1-8E51-120D-AD146351150F}" dt="2024-07-11T19:07:25.084" v="350"/>
        <pc:sldMkLst>
          <pc:docMk/>
          <pc:sldMk cId="980067617" sldId="257"/>
        </pc:sldMkLst>
        <pc:spChg chg="mod">
          <ac:chgData name="Ayres, Jolene (LABOR)" userId="S::jolene.ayres@labor.ny.gov::52bf67a4-4694-4341-9348-9d36ea0b3345" providerId="AD" clId="Web-{1452B25F-7FC1-8E51-120D-AD146351150F}" dt="2024-07-11T19:07:25.084" v="350"/>
          <ac:spMkLst>
            <pc:docMk/>
            <pc:sldMk cId="980067617" sldId="257"/>
            <ac:spMk id="2" creationId="{958FA0CA-81A4-179B-7C32-3290CCCB1E22}"/>
          </ac:spMkLst>
        </pc:spChg>
        <pc:spChg chg="del mod">
          <ac:chgData name="Ayres, Jolene (LABOR)" userId="S::jolene.ayres@labor.ny.gov::52bf67a4-4694-4341-9348-9d36ea0b3345" providerId="AD" clId="Web-{1452B25F-7FC1-8E51-120D-AD146351150F}" dt="2024-07-11T18:53:52.110" v="341"/>
          <ac:spMkLst>
            <pc:docMk/>
            <pc:sldMk cId="980067617" sldId="257"/>
            <ac:spMk id="3" creationId="{8DFC2029-065D-1514-3C31-A47D1F6710F9}"/>
          </ac:spMkLst>
        </pc:spChg>
        <pc:spChg chg="add del">
          <ac:chgData name="Ayres, Jolene (LABOR)" userId="S::jolene.ayres@labor.ny.gov::52bf67a4-4694-4341-9348-9d36ea0b3345" providerId="AD" clId="Web-{1452B25F-7FC1-8E51-120D-AD146351150F}" dt="2024-07-11T19:07:25.084" v="350"/>
          <ac:spMkLst>
            <pc:docMk/>
            <pc:sldMk cId="980067617" sldId="257"/>
            <ac:spMk id="9" creationId="{BACC6370-2D7E-4714-9D71-7542949D7D5D}"/>
          </ac:spMkLst>
        </pc:spChg>
        <pc:spChg chg="add del">
          <ac:chgData name="Ayres, Jolene (LABOR)" userId="S::jolene.ayres@labor.ny.gov::52bf67a4-4694-4341-9348-9d36ea0b3345" providerId="AD" clId="Web-{1452B25F-7FC1-8E51-120D-AD146351150F}" dt="2024-07-11T19:07:25.084" v="350"/>
          <ac:spMkLst>
            <pc:docMk/>
            <pc:sldMk cId="980067617" sldId="257"/>
            <ac:spMk id="11" creationId="{256B2C21-A230-48C0-8DF1-C46611373C44}"/>
          </ac:spMkLst>
        </pc:spChg>
        <pc:spChg chg="add del">
          <ac:chgData name="Ayres, Jolene (LABOR)" userId="S::jolene.ayres@labor.ny.gov::52bf67a4-4694-4341-9348-9d36ea0b3345" providerId="AD" clId="Web-{1452B25F-7FC1-8E51-120D-AD146351150F}" dt="2024-07-11T19:07:25.084" v="350"/>
          <ac:spMkLst>
            <pc:docMk/>
            <pc:sldMk cId="980067617" sldId="257"/>
            <ac:spMk id="13" creationId="{3847E18C-932D-4C95-AABA-FEC7C9499AD7}"/>
          </ac:spMkLst>
        </pc:spChg>
        <pc:spChg chg="add del">
          <ac:chgData name="Ayres, Jolene (LABOR)" userId="S::jolene.ayres@labor.ny.gov::52bf67a4-4694-4341-9348-9d36ea0b3345" providerId="AD" clId="Web-{1452B25F-7FC1-8E51-120D-AD146351150F}" dt="2024-07-11T19:07:25.084" v="350"/>
          <ac:spMkLst>
            <pc:docMk/>
            <pc:sldMk cId="980067617" sldId="257"/>
            <ac:spMk id="15" creationId="{3150CB11-0C61-439E-910F-5787759E72A0}"/>
          </ac:spMkLst>
        </pc:spChg>
        <pc:spChg chg="add del">
          <ac:chgData name="Ayres, Jolene (LABOR)" userId="S::jolene.ayres@labor.ny.gov::52bf67a4-4694-4341-9348-9d36ea0b3345" providerId="AD" clId="Web-{1452B25F-7FC1-8E51-120D-AD146351150F}" dt="2024-07-11T19:07:25.084" v="350"/>
          <ac:spMkLst>
            <pc:docMk/>
            <pc:sldMk cId="980067617" sldId="257"/>
            <ac:spMk id="17" creationId="{43F8A58B-5155-44CE-A5FF-7647B47D0A7A}"/>
          </ac:spMkLst>
        </pc:spChg>
        <pc:spChg chg="add del">
          <ac:chgData name="Ayres, Jolene (LABOR)" userId="S::jolene.ayres@labor.ny.gov::52bf67a4-4694-4341-9348-9d36ea0b3345" providerId="AD" clId="Web-{1452B25F-7FC1-8E51-120D-AD146351150F}" dt="2024-07-11T19:07:25.084" v="350"/>
          <ac:spMkLst>
            <pc:docMk/>
            <pc:sldMk cId="980067617" sldId="257"/>
            <ac:spMk id="19" creationId="{443F2ACA-E6D6-4028-82DD-F03C262D5DE6}"/>
          </ac:spMkLst>
        </pc:spChg>
        <pc:spChg chg="add del">
          <ac:chgData name="Ayres, Jolene (LABOR)" userId="S::jolene.ayres@labor.ny.gov::52bf67a4-4694-4341-9348-9d36ea0b3345" providerId="AD" clId="Web-{1452B25F-7FC1-8E51-120D-AD146351150F}" dt="2024-07-11T19:07:25.053" v="349"/>
          <ac:spMkLst>
            <pc:docMk/>
            <pc:sldMk cId="980067617" sldId="257"/>
            <ac:spMk id="24" creationId="{DCC231C8-C761-4B31-9B1C-C6D19248C6B3}"/>
          </ac:spMkLst>
        </pc:spChg>
        <pc:spChg chg="add">
          <ac:chgData name="Ayres, Jolene (LABOR)" userId="S::jolene.ayres@labor.ny.gov::52bf67a4-4694-4341-9348-9d36ea0b3345" providerId="AD" clId="Web-{1452B25F-7FC1-8E51-120D-AD146351150F}" dt="2024-07-11T19:07:25.084" v="350"/>
          <ac:spMkLst>
            <pc:docMk/>
            <pc:sldMk cId="980067617" sldId="257"/>
            <ac:spMk id="26" creationId="{A5A5CE6E-90AF-4D43-A014-1F9EC83EB93D}"/>
          </ac:spMkLst>
        </pc:spChg>
        <pc:spChg chg="add">
          <ac:chgData name="Ayres, Jolene (LABOR)" userId="S::jolene.ayres@labor.ny.gov::52bf67a4-4694-4341-9348-9d36ea0b3345" providerId="AD" clId="Web-{1452B25F-7FC1-8E51-120D-AD146351150F}" dt="2024-07-11T19:07:25.084" v="350"/>
          <ac:spMkLst>
            <pc:docMk/>
            <pc:sldMk cId="980067617" sldId="257"/>
            <ac:spMk id="27" creationId="{9DBC8166-481C-4473-95F5-9A5B9073B7F1}"/>
          </ac:spMkLst>
        </pc:spChg>
        <pc:graphicFrameChg chg="add mod modGraphic">
          <ac:chgData name="Ayres, Jolene (LABOR)" userId="S::jolene.ayres@labor.ny.gov::52bf67a4-4694-4341-9348-9d36ea0b3345" providerId="AD" clId="Web-{1452B25F-7FC1-8E51-120D-AD146351150F}" dt="2024-07-11T19:07:25.084" v="350"/>
          <ac:graphicFrameMkLst>
            <pc:docMk/>
            <pc:sldMk cId="980067617" sldId="257"/>
            <ac:graphicFrameMk id="5" creationId="{1A4FCE24-0895-5988-B228-991531FBB7A2}"/>
          </ac:graphicFrameMkLst>
        </pc:graphicFrameChg>
      </pc:sldChg>
      <pc:sldChg chg="add">
        <pc:chgData name="Ayres, Jolene (LABOR)" userId="S::jolene.ayres@labor.ny.gov::52bf67a4-4694-4341-9348-9d36ea0b3345" providerId="AD" clId="Web-{1452B25F-7FC1-8E51-120D-AD146351150F}" dt="2024-07-11T18:08:43.627" v="11"/>
        <pc:sldMkLst>
          <pc:docMk/>
          <pc:sldMk cId="4044955961" sldId="496"/>
        </pc:sldMkLst>
      </pc:sldChg>
      <pc:sldChg chg="add">
        <pc:chgData name="Ayres, Jolene (LABOR)" userId="S::jolene.ayres@labor.ny.gov::52bf67a4-4694-4341-9348-9d36ea0b3345" providerId="AD" clId="Web-{1452B25F-7FC1-8E51-120D-AD146351150F}" dt="2024-07-11T17:19:25.329" v="1"/>
        <pc:sldMkLst>
          <pc:docMk/>
          <pc:sldMk cId="2201618146" sldId="497"/>
        </pc:sldMkLst>
      </pc:sldChg>
      <pc:sldChg chg="add">
        <pc:chgData name="Ayres, Jolene (LABOR)" userId="S::jolene.ayres@labor.ny.gov::52bf67a4-4694-4341-9348-9d36ea0b3345" providerId="AD" clId="Web-{1452B25F-7FC1-8E51-120D-AD146351150F}" dt="2024-07-11T17:20:07.407" v="2"/>
        <pc:sldMkLst>
          <pc:docMk/>
          <pc:sldMk cId="650920166" sldId="504"/>
        </pc:sldMkLst>
      </pc:sldChg>
      <pc:sldChg chg="modSp new">
        <pc:chgData name="Ayres, Jolene (LABOR)" userId="S::jolene.ayres@labor.ny.gov::52bf67a4-4694-4341-9348-9d36ea0b3345" providerId="AD" clId="Web-{1452B25F-7FC1-8E51-120D-AD146351150F}" dt="2024-07-11T18:45:18.138" v="243" actId="20577"/>
        <pc:sldMkLst>
          <pc:docMk/>
          <pc:sldMk cId="1727989712" sldId="505"/>
        </pc:sldMkLst>
        <pc:spChg chg="mod">
          <ac:chgData name="Ayres, Jolene (LABOR)" userId="S::jolene.ayres@labor.ny.gov::52bf67a4-4694-4341-9348-9d36ea0b3345" providerId="AD" clId="Web-{1452B25F-7FC1-8E51-120D-AD146351150F}" dt="2024-07-11T18:45:18.138" v="243" actId="20577"/>
          <ac:spMkLst>
            <pc:docMk/>
            <pc:sldMk cId="1727989712" sldId="505"/>
            <ac:spMk id="2" creationId="{39482740-0AE4-8ACE-039D-0D7041CD8E7E}"/>
          </ac:spMkLst>
        </pc:spChg>
      </pc:sldChg>
      <pc:sldChg chg="addSp delSp modSp new mod setBg">
        <pc:chgData name="Ayres, Jolene (LABOR)" userId="S::jolene.ayres@labor.ny.gov::52bf67a4-4694-4341-9348-9d36ea0b3345" providerId="AD" clId="Web-{1452B25F-7FC1-8E51-120D-AD146351150F}" dt="2024-07-11T19:19:31.760" v="385" actId="20577"/>
        <pc:sldMkLst>
          <pc:docMk/>
          <pc:sldMk cId="1049764908" sldId="506"/>
        </pc:sldMkLst>
        <pc:spChg chg="mod">
          <ac:chgData name="Ayres, Jolene (LABOR)" userId="S::jolene.ayres@labor.ny.gov::52bf67a4-4694-4341-9348-9d36ea0b3345" providerId="AD" clId="Web-{1452B25F-7FC1-8E51-120D-AD146351150F}" dt="2024-07-11T18:34:08.696" v="37"/>
          <ac:spMkLst>
            <pc:docMk/>
            <pc:sldMk cId="1049764908" sldId="506"/>
            <ac:spMk id="2" creationId="{BC989BFC-D76C-150C-FB34-1832BC027223}"/>
          </ac:spMkLst>
        </pc:spChg>
        <pc:spChg chg="mod">
          <ac:chgData name="Ayres, Jolene (LABOR)" userId="S::jolene.ayres@labor.ny.gov::52bf67a4-4694-4341-9348-9d36ea0b3345" providerId="AD" clId="Web-{1452B25F-7FC1-8E51-120D-AD146351150F}" dt="2024-07-11T19:19:31.760" v="385" actId="20577"/>
          <ac:spMkLst>
            <pc:docMk/>
            <pc:sldMk cId="1049764908" sldId="506"/>
            <ac:spMk id="3" creationId="{C2BD217C-9168-0DED-FDD2-F4BDDA9E9E00}"/>
          </ac:spMkLst>
        </pc:spChg>
        <pc:spChg chg="add del">
          <ac:chgData name="Ayres, Jolene (LABOR)" userId="S::jolene.ayres@labor.ny.gov::52bf67a4-4694-4341-9348-9d36ea0b3345" providerId="AD" clId="Web-{1452B25F-7FC1-8E51-120D-AD146351150F}" dt="2024-07-11T18:34:08.680" v="36"/>
          <ac:spMkLst>
            <pc:docMk/>
            <pc:sldMk cId="1049764908" sldId="506"/>
            <ac:spMk id="9" creationId="{0288C6B4-AFC3-407F-A595-EFFD38D4CCAF}"/>
          </ac:spMkLst>
        </pc:spChg>
        <pc:spChg chg="add del">
          <ac:chgData name="Ayres, Jolene (LABOR)" userId="S::jolene.ayres@labor.ny.gov::52bf67a4-4694-4341-9348-9d36ea0b3345" providerId="AD" clId="Web-{1452B25F-7FC1-8E51-120D-AD146351150F}" dt="2024-07-11T18:34:08.680" v="36"/>
          <ac:spMkLst>
            <pc:docMk/>
            <pc:sldMk cId="1049764908" sldId="506"/>
            <ac:spMk id="11" creationId="{CF236821-17FE-429B-8D2C-08E13A64EA40}"/>
          </ac:spMkLst>
        </pc:spChg>
        <pc:spChg chg="add del">
          <ac:chgData name="Ayres, Jolene (LABOR)" userId="S::jolene.ayres@labor.ny.gov::52bf67a4-4694-4341-9348-9d36ea0b3345" providerId="AD" clId="Web-{1452B25F-7FC1-8E51-120D-AD146351150F}" dt="2024-07-11T18:34:08.680" v="36"/>
          <ac:spMkLst>
            <pc:docMk/>
            <pc:sldMk cId="1049764908" sldId="506"/>
            <ac:spMk id="13" creationId="{C0BDBCD2-E081-43AB-9119-C55465E59757}"/>
          </ac:spMkLst>
        </pc:spChg>
        <pc:spChg chg="add del">
          <ac:chgData name="Ayres, Jolene (LABOR)" userId="S::jolene.ayres@labor.ny.gov::52bf67a4-4694-4341-9348-9d36ea0b3345" providerId="AD" clId="Web-{1452B25F-7FC1-8E51-120D-AD146351150F}" dt="2024-07-11T18:34:08.680" v="36"/>
          <ac:spMkLst>
            <pc:docMk/>
            <pc:sldMk cId="1049764908" sldId="506"/>
            <ac:spMk id="15" creationId="{98E79BE4-34FE-485A-98A5-92CE8F7C4743}"/>
          </ac:spMkLst>
        </pc:spChg>
        <pc:spChg chg="add del">
          <ac:chgData name="Ayres, Jolene (LABOR)" userId="S::jolene.ayres@labor.ny.gov::52bf67a4-4694-4341-9348-9d36ea0b3345" providerId="AD" clId="Web-{1452B25F-7FC1-8E51-120D-AD146351150F}" dt="2024-07-11T18:34:08.680" v="36"/>
          <ac:spMkLst>
            <pc:docMk/>
            <pc:sldMk cId="1049764908" sldId="506"/>
            <ac:spMk id="17" creationId="{7A5F0580-5EE9-419F-96EE-B6529EF6E7D0}"/>
          </ac:spMkLst>
        </pc:spChg>
        <pc:spChg chg="add">
          <ac:chgData name="Ayres, Jolene (LABOR)" userId="S::jolene.ayres@labor.ny.gov::52bf67a4-4694-4341-9348-9d36ea0b3345" providerId="AD" clId="Web-{1452B25F-7FC1-8E51-120D-AD146351150F}" dt="2024-07-11T18:34:08.696" v="37"/>
          <ac:spMkLst>
            <pc:docMk/>
            <pc:sldMk cId="1049764908" sldId="506"/>
            <ac:spMk id="19" creationId="{2B97F24A-32CE-4C1C-A50D-3016B394DCFB}"/>
          </ac:spMkLst>
        </pc:spChg>
        <pc:spChg chg="add">
          <ac:chgData name="Ayres, Jolene (LABOR)" userId="S::jolene.ayres@labor.ny.gov::52bf67a4-4694-4341-9348-9d36ea0b3345" providerId="AD" clId="Web-{1452B25F-7FC1-8E51-120D-AD146351150F}" dt="2024-07-11T18:34:08.696" v="37"/>
          <ac:spMkLst>
            <pc:docMk/>
            <pc:sldMk cId="1049764908" sldId="506"/>
            <ac:spMk id="20" creationId="{6357EC4F-235E-4222-A36F-C7878ACE37F2}"/>
          </ac:spMkLst>
        </pc:spChg>
        <pc:picChg chg="add mod">
          <ac:chgData name="Ayres, Jolene (LABOR)" userId="S::jolene.ayres@labor.ny.gov::52bf67a4-4694-4341-9348-9d36ea0b3345" providerId="AD" clId="Web-{1452B25F-7FC1-8E51-120D-AD146351150F}" dt="2024-07-11T18:34:08.696" v="37"/>
          <ac:picMkLst>
            <pc:docMk/>
            <pc:sldMk cId="1049764908" sldId="506"/>
            <ac:picMk id="4" creationId="{CB3E3017-3728-172D-682E-3251E6D88765}"/>
          </ac:picMkLst>
        </pc:picChg>
      </pc:sldChg>
      <pc:sldChg chg="addSp delSp modSp new mod ord setBg">
        <pc:chgData name="Ayres, Jolene (LABOR)" userId="S::jolene.ayres@labor.ny.gov::52bf67a4-4694-4341-9348-9d36ea0b3345" providerId="AD" clId="Web-{1452B25F-7FC1-8E51-120D-AD146351150F}" dt="2024-07-11T19:26:49.076" v="572"/>
        <pc:sldMkLst>
          <pc:docMk/>
          <pc:sldMk cId="2146875658" sldId="507"/>
        </pc:sldMkLst>
        <pc:spChg chg="mod">
          <ac:chgData name="Ayres, Jolene (LABOR)" userId="S::jolene.ayres@labor.ny.gov::52bf67a4-4694-4341-9348-9d36ea0b3345" providerId="AD" clId="Web-{1452B25F-7FC1-8E51-120D-AD146351150F}" dt="2024-07-11T18:35:46.821" v="42"/>
          <ac:spMkLst>
            <pc:docMk/>
            <pc:sldMk cId="2146875658" sldId="507"/>
            <ac:spMk id="2" creationId="{1B13F538-BF64-17C4-F2BC-F507B6A4A0FB}"/>
          </ac:spMkLst>
        </pc:spChg>
        <pc:spChg chg="del">
          <ac:chgData name="Ayres, Jolene (LABOR)" userId="S::jolene.ayres@labor.ny.gov::52bf67a4-4694-4341-9348-9d36ea0b3345" providerId="AD" clId="Web-{1452B25F-7FC1-8E51-120D-AD146351150F}" dt="2024-07-11T18:35:33.540" v="41"/>
          <ac:spMkLst>
            <pc:docMk/>
            <pc:sldMk cId="2146875658" sldId="507"/>
            <ac:spMk id="3" creationId="{08996416-E6D1-AD80-EFF1-AF652CBB8DEA}"/>
          </ac:spMkLst>
        </pc:spChg>
        <pc:spChg chg="add mod">
          <ac:chgData name="Ayres, Jolene (LABOR)" userId="S::jolene.ayres@labor.ny.gov::52bf67a4-4694-4341-9348-9d36ea0b3345" providerId="AD" clId="Web-{1452B25F-7FC1-8E51-120D-AD146351150F}" dt="2024-07-11T18:36:37.447" v="83" actId="20577"/>
          <ac:spMkLst>
            <pc:docMk/>
            <pc:sldMk cId="2146875658" sldId="507"/>
            <ac:spMk id="8" creationId="{52BC8878-264D-CC48-C26C-1722EA6DBADA}"/>
          </ac:spMkLst>
        </pc:spChg>
        <pc:spChg chg="add">
          <ac:chgData name="Ayres, Jolene (LABOR)" userId="S::jolene.ayres@labor.ny.gov::52bf67a4-4694-4341-9348-9d36ea0b3345" providerId="AD" clId="Web-{1452B25F-7FC1-8E51-120D-AD146351150F}" dt="2024-07-11T18:35:46.821" v="42"/>
          <ac:spMkLst>
            <pc:docMk/>
            <pc:sldMk cId="2146875658" sldId="507"/>
            <ac:spMk id="11" creationId="{2B97F24A-32CE-4C1C-A50D-3016B394DCFB}"/>
          </ac:spMkLst>
        </pc:spChg>
        <pc:spChg chg="add">
          <ac:chgData name="Ayres, Jolene (LABOR)" userId="S::jolene.ayres@labor.ny.gov::52bf67a4-4694-4341-9348-9d36ea0b3345" providerId="AD" clId="Web-{1452B25F-7FC1-8E51-120D-AD146351150F}" dt="2024-07-11T18:35:46.821" v="42"/>
          <ac:spMkLst>
            <pc:docMk/>
            <pc:sldMk cId="2146875658" sldId="507"/>
            <ac:spMk id="13" creationId="{CD8B4F24-440B-49E9-B85D-733523DC064B}"/>
          </ac:spMkLst>
        </pc:spChg>
        <pc:picChg chg="add mod ord">
          <ac:chgData name="Ayres, Jolene (LABOR)" userId="S::jolene.ayres@labor.ny.gov::52bf67a4-4694-4341-9348-9d36ea0b3345" providerId="AD" clId="Web-{1452B25F-7FC1-8E51-120D-AD146351150F}" dt="2024-07-11T18:35:46.821" v="42"/>
          <ac:picMkLst>
            <pc:docMk/>
            <pc:sldMk cId="2146875658" sldId="507"/>
            <ac:picMk id="4" creationId="{747C0E45-FAA3-1DF1-EDF5-C01BC71D9E71}"/>
          </ac:picMkLst>
        </pc:picChg>
      </pc:sldChg>
      <pc:sldChg chg="addSp delSp modSp new mod setBg">
        <pc:chgData name="Ayres, Jolene (LABOR)" userId="S::jolene.ayres@labor.ny.gov::52bf67a4-4694-4341-9348-9d36ea0b3345" providerId="AD" clId="Web-{1452B25F-7FC1-8E51-120D-AD146351150F}" dt="2024-07-11T18:43:27.512" v="214" actId="20577"/>
        <pc:sldMkLst>
          <pc:docMk/>
          <pc:sldMk cId="3321310961" sldId="508"/>
        </pc:sldMkLst>
        <pc:spChg chg="mod">
          <ac:chgData name="Ayres, Jolene (LABOR)" userId="S::jolene.ayres@labor.ny.gov::52bf67a4-4694-4341-9348-9d36ea0b3345" providerId="AD" clId="Web-{1452B25F-7FC1-8E51-120D-AD146351150F}" dt="2024-07-11T18:37:41.432" v="95"/>
          <ac:spMkLst>
            <pc:docMk/>
            <pc:sldMk cId="3321310961" sldId="508"/>
            <ac:spMk id="2" creationId="{2A4743D1-6871-E2C7-0920-274301F436AD}"/>
          </ac:spMkLst>
        </pc:spChg>
        <pc:spChg chg="del">
          <ac:chgData name="Ayres, Jolene (LABOR)" userId="S::jolene.ayres@labor.ny.gov::52bf67a4-4694-4341-9348-9d36ea0b3345" providerId="AD" clId="Web-{1452B25F-7FC1-8E51-120D-AD146351150F}" dt="2024-07-11T18:37:36.291" v="94"/>
          <ac:spMkLst>
            <pc:docMk/>
            <pc:sldMk cId="3321310961" sldId="508"/>
            <ac:spMk id="3" creationId="{9D02E96B-D0F8-2E47-AE36-033157AE87E7}"/>
          </ac:spMkLst>
        </pc:spChg>
        <pc:spChg chg="add mod">
          <ac:chgData name="Ayres, Jolene (LABOR)" userId="S::jolene.ayres@labor.ny.gov::52bf67a4-4694-4341-9348-9d36ea0b3345" providerId="AD" clId="Web-{1452B25F-7FC1-8E51-120D-AD146351150F}" dt="2024-07-11T18:43:27.512" v="214" actId="20577"/>
          <ac:spMkLst>
            <pc:docMk/>
            <pc:sldMk cId="3321310961" sldId="508"/>
            <ac:spMk id="8" creationId="{EAEC18CD-5ADB-92CA-72DB-0DA61353524D}"/>
          </ac:spMkLst>
        </pc:spChg>
        <pc:spChg chg="add">
          <ac:chgData name="Ayres, Jolene (LABOR)" userId="S::jolene.ayres@labor.ny.gov::52bf67a4-4694-4341-9348-9d36ea0b3345" providerId="AD" clId="Web-{1452B25F-7FC1-8E51-120D-AD146351150F}" dt="2024-07-11T18:37:41.432" v="95"/>
          <ac:spMkLst>
            <pc:docMk/>
            <pc:sldMk cId="3321310961" sldId="508"/>
            <ac:spMk id="11" creationId="{743AA782-23D1-4521-8CAD-47662984AA08}"/>
          </ac:spMkLst>
        </pc:spChg>
        <pc:spChg chg="add">
          <ac:chgData name="Ayres, Jolene (LABOR)" userId="S::jolene.ayres@labor.ny.gov::52bf67a4-4694-4341-9348-9d36ea0b3345" providerId="AD" clId="Web-{1452B25F-7FC1-8E51-120D-AD146351150F}" dt="2024-07-11T18:37:41.432" v="95"/>
          <ac:spMkLst>
            <pc:docMk/>
            <pc:sldMk cId="3321310961" sldId="508"/>
            <ac:spMk id="13" creationId="{71877DBC-BB60-40F0-AC93-2ACDBAAE60CE}"/>
          </ac:spMkLst>
        </pc:spChg>
        <pc:picChg chg="add mod ord">
          <ac:chgData name="Ayres, Jolene (LABOR)" userId="S::jolene.ayres@labor.ny.gov::52bf67a4-4694-4341-9348-9d36ea0b3345" providerId="AD" clId="Web-{1452B25F-7FC1-8E51-120D-AD146351150F}" dt="2024-07-11T18:37:41.432" v="95"/>
          <ac:picMkLst>
            <pc:docMk/>
            <pc:sldMk cId="3321310961" sldId="508"/>
            <ac:picMk id="4" creationId="{71962F19-9A3A-77E8-A2BA-58C986BD1907}"/>
          </ac:picMkLst>
        </pc:picChg>
      </pc:sldChg>
      <pc:sldChg chg="addSp delSp modSp new mod setBg">
        <pc:chgData name="Ayres, Jolene (LABOR)" userId="S::jolene.ayres@labor.ny.gov::52bf67a4-4694-4341-9348-9d36ea0b3345" providerId="AD" clId="Web-{1452B25F-7FC1-8E51-120D-AD146351150F}" dt="2024-07-11T18:53:30.547" v="340"/>
        <pc:sldMkLst>
          <pc:docMk/>
          <pc:sldMk cId="3813397368" sldId="509"/>
        </pc:sldMkLst>
        <pc:spChg chg="mod">
          <ac:chgData name="Ayres, Jolene (LABOR)" userId="S::jolene.ayres@labor.ny.gov::52bf67a4-4694-4341-9348-9d36ea0b3345" providerId="AD" clId="Web-{1452B25F-7FC1-8E51-120D-AD146351150F}" dt="2024-07-11T18:53:30.547" v="340"/>
          <ac:spMkLst>
            <pc:docMk/>
            <pc:sldMk cId="3813397368" sldId="509"/>
            <ac:spMk id="2" creationId="{CEC7C2CB-090C-7B1A-4EB1-3E16ADE4638A}"/>
          </ac:spMkLst>
        </pc:spChg>
        <pc:spChg chg="del mod">
          <ac:chgData name="Ayres, Jolene (LABOR)" userId="S::jolene.ayres@labor.ny.gov::52bf67a4-4694-4341-9348-9d36ea0b3345" providerId="AD" clId="Web-{1452B25F-7FC1-8E51-120D-AD146351150F}" dt="2024-07-11T18:53:30.547" v="340"/>
          <ac:spMkLst>
            <pc:docMk/>
            <pc:sldMk cId="3813397368" sldId="509"/>
            <ac:spMk id="3" creationId="{2E7F6D3D-0815-A614-EFC9-5242468A5155}"/>
          </ac:spMkLst>
        </pc:spChg>
        <pc:spChg chg="add">
          <ac:chgData name="Ayres, Jolene (LABOR)" userId="S::jolene.ayres@labor.ny.gov::52bf67a4-4694-4341-9348-9d36ea0b3345" providerId="AD" clId="Web-{1452B25F-7FC1-8E51-120D-AD146351150F}" dt="2024-07-11T18:53:30.547" v="340"/>
          <ac:spMkLst>
            <pc:docMk/>
            <pc:sldMk cId="3813397368" sldId="509"/>
            <ac:spMk id="9" creationId="{BACC6370-2D7E-4714-9D71-7542949D7D5D}"/>
          </ac:spMkLst>
        </pc:spChg>
        <pc:spChg chg="add">
          <ac:chgData name="Ayres, Jolene (LABOR)" userId="S::jolene.ayres@labor.ny.gov::52bf67a4-4694-4341-9348-9d36ea0b3345" providerId="AD" clId="Web-{1452B25F-7FC1-8E51-120D-AD146351150F}" dt="2024-07-11T18:53:30.547" v="340"/>
          <ac:spMkLst>
            <pc:docMk/>
            <pc:sldMk cId="3813397368" sldId="509"/>
            <ac:spMk id="11" creationId="{F68B3F68-107C-434F-AA38-110D5EA91B85}"/>
          </ac:spMkLst>
        </pc:spChg>
        <pc:spChg chg="add">
          <ac:chgData name="Ayres, Jolene (LABOR)" userId="S::jolene.ayres@labor.ny.gov::52bf67a4-4694-4341-9348-9d36ea0b3345" providerId="AD" clId="Web-{1452B25F-7FC1-8E51-120D-AD146351150F}" dt="2024-07-11T18:53:30.547" v="340"/>
          <ac:spMkLst>
            <pc:docMk/>
            <pc:sldMk cId="3813397368" sldId="509"/>
            <ac:spMk id="13" creationId="{AAD0DBB9-1A4B-4391-81D4-CB19F9AB918A}"/>
          </ac:spMkLst>
        </pc:spChg>
        <pc:spChg chg="add">
          <ac:chgData name="Ayres, Jolene (LABOR)" userId="S::jolene.ayres@labor.ny.gov::52bf67a4-4694-4341-9348-9d36ea0b3345" providerId="AD" clId="Web-{1452B25F-7FC1-8E51-120D-AD146351150F}" dt="2024-07-11T18:53:30.547" v="340"/>
          <ac:spMkLst>
            <pc:docMk/>
            <pc:sldMk cId="3813397368" sldId="509"/>
            <ac:spMk id="15" creationId="{063BBA22-50EA-4C4D-BE05-F1CE4E63AA56}"/>
          </ac:spMkLst>
        </pc:spChg>
        <pc:graphicFrameChg chg="add">
          <ac:chgData name="Ayres, Jolene (LABOR)" userId="S::jolene.ayres@labor.ny.gov::52bf67a4-4694-4341-9348-9d36ea0b3345" providerId="AD" clId="Web-{1452B25F-7FC1-8E51-120D-AD146351150F}" dt="2024-07-11T18:53:30.547" v="340"/>
          <ac:graphicFrameMkLst>
            <pc:docMk/>
            <pc:sldMk cId="3813397368" sldId="509"/>
            <ac:graphicFrameMk id="5" creationId="{281EB4C4-0572-A557-EE4D-04E4063DA6DC}"/>
          </ac:graphicFrameMkLst>
        </pc:graphicFrameChg>
      </pc:sldChg>
      <pc:sldChg chg="modSp new">
        <pc:chgData name="Ayres, Jolene (LABOR)" userId="S::jolene.ayres@labor.ny.gov::52bf67a4-4694-4341-9348-9d36ea0b3345" providerId="AD" clId="Web-{1452B25F-7FC1-8E51-120D-AD146351150F}" dt="2024-07-11T18:50:11.499" v="326" actId="20577"/>
        <pc:sldMkLst>
          <pc:docMk/>
          <pc:sldMk cId="1802951443" sldId="510"/>
        </pc:sldMkLst>
        <pc:spChg chg="mod">
          <ac:chgData name="Ayres, Jolene (LABOR)" userId="S::jolene.ayres@labor.ny.gov::52bf67a4-4694-4341-9348-9d36ea0b3345" providerId="AD" clId="Web-{1452B25F-7FC1-8E51-120D-AD146351150F}" dt="2024-07-11T18:50:11.499" v="326" actId="20577"/>
          <ac:spMkLst>
            <pc:docMk/>
            <pc:sldMk cId="1802951443" sldId="510"/>
            <ac:spMk id="2" creationId="{99E4D9B2-361E-D92F-90C1-2C93CF7A97C8}"/>
          </ac:spMkLst>
        </pc:spChg>
      </pc:sldChg>
      <pc:sldChg chg="modSp new">
        <pc:chgData name="Ayres, Jolene (LABOR)" userId="S::jolene.ayres@labor.ny.gov::52bf67a4-4694-4341-9348-9d36ea0b3345" providerId="AD" clId="Web-{1452B25F-7FC1-8E51-120D-AD146351150F}" dt="2024-07-11T18:51:51.062" v="334" actId="20577"/>
        <pc:sldMkLst>
          <pc:docMk/>
          <pc:sldMk cId="1239738850" sldId="511"/>
        </pc:sldMkLst>
        <pc:spChg chg="mod">
          <ac:chgData name="Ayres, Jolene (LABOR)" userId="S::jolene.ayres@labor.ny.gov::52bf67a4-4694-4341-9348-9d36ea0b3345" providerId="AD" clId="Web-{1452B25F-7FC1-8E51-120D-AD146351150F}" dt="2024-07-11T18:51:51.062" v="334" actId="20577"/>
          <ac:spMkLst>
            <pc:docMk/>
            <pc:sldMk cId="1239738850" sldId="511"/>
            <ac:spMk id="2" creationId="{233C36D9-C583-7327-FC1F-747D483D372B}"/>
          </ac:spMkLst>
        </pc:spChg>
      </pc:sldChg>
      <pc:sldChg chg="addSp modSp new mod setBg">
        <pc:chgData name="Ayres, Jolene (LABOR)" userId="S::jolene.ayres@labor.ny.gov::52bf67a4-4694-4341-9348-9d36ea0b3345" providerId="AD" clId="Web-{1452B25F-7FC1-8E51-120D-AD146351150F}" dt="2024-07-11T19:21:50.621" v="480" actId="20577"/>
        <pc:sldMkLst>
          <pc:docMk/>
          <pc:sldMk cId="3404228962" sldId="512"/>
        </pc:sldMkLst>
        <pc:spChg chg="mod">
          <ac:chgData name="Ayres, Jolene (LABOR)" userId="S::jolene.ayres@labor.ny.gov::52bf67a4-4694-4341-9348-9d36ea0b3345" providerId="AD" clId="Web-{1452B25F-7FC1-8E51-120D-AD146351150F}" dt="2024-07-11T19:21:07.152" v="452"/>
          <ac:spMkLst>
            <pc:docMk/>
            <pc:sldMk cId="3404228962" sldId="512"/>
            <ac:spMk id="2" creationId="{CDE77ED3-2FF8-E252-E15C-06A0F299CEDE}"/>
          </ac:spMkLst>
        </pc:spChg>
        <pc:spChg chg="mod">
          <ac:chgData name="Ayres, Jolene (LABOR)" userId="S::jolene.ayres@labor.ny.gov::52bf67a4-4694-4341-9348-9d36ea0b3345" providerId="AD" clId="Web-{1452B25F-7FC1-8E51-120D-AD146351150F}" dt="2024-07-11T19:21:50.621" v="480" actId="20577"/>
          <ac:spMkLst>
            <pc:docMk/>
            <pc:sldMk cId="3404228962" sldId="512"/>
            <ac:spMk id="3" creationId="{E1C0ED44-CF42-600F-1E33-EB20EF45F1BE}"/>
          </ac:spMkLst>
        </pc:spChg>
        <pc:spChg chg="add">
          <ac:chgData name="Ayres, Jolene (LABOR)" userId="S::jolene.ayres@labor.ny.gov::52bf67a4-4694-4341-9348-9d36ea0b3345" providerId="AD" clId="Web-{1452B25F-7FC1-8E51-120D-AD146351150F}" dt="2024-07-11T19:21:07.152" v="452"/>
          <ac:spMkLst>
            <pc:docMk/>
            <pc:sldMk cId="3404228962" sldId="512"/>
            <ac:spMk id="9" creationId="{2B97F24A-32CE-4C1C-A50D-3016B394DCFB}"/>
          </ac:spMkLst>
        </pc:spChg>
        <pc:spChg chg="add">
          <ac:chgData name="Ayres, Jolene (LABOR)" userId="S::jolene.ayres@labor.ny.gov::52bf67a4-4694-4341-9348-9d36ea0b3345" providerId="AD" clId="Web-{1452B25F-7FC1-8E51-120D-AD146351150F}" dt="2024-07-11T19:21:07.152" v="452"/>
          <ac:spMkLst>
            <pc:docMk/>
            <pc:sldMk cId="3404228962" sldId="512"/>
            <ac:spMk id="11" creationId="{6357EC4F-235E-4222-A36F-C7878ACE37F2}"/>
          </ac:spMkLst>
        </pc:spChg>
        <pc:picChg chg="add mod">
          <ac:chgData name="Ayres, Jolene (LABOR)" userId="S::jolene.ayres@labor.ny.gov::52bf67a4-4694-4341-9348-9d36ea0b3345" providerId="AD" clId="Web-{1452B25F-7FC1-8E51-120D-AD146351150F}" dt="2024-07-11T19:21:07.152" v="452"/>
          <ac:picMkLst>
            <pc:docMk/>
            <pc:sldMk cId="3404228962" sldId="512"/>
            <ac:picMk id="4" creationId="{9CE1A40C-2264-FE86-7628-DB73749D8B77}"/>
          </ac:picMkLst>
        </pc:picChg>
      </pc:sldChg>
      <pc:sldChg chg="addSp modSp new mod setBg">
        <pc:chgData name="Ayres, Jolene (LABOR)" userId="S::jolene.ayres@labor.ny.gov::52bf67a4-4694-4341-9348-9d36ea0b3345" providerId="AD" clId="Web-{1452B25F-7FC1-8E51-120D-AD146351150F}" dt="2024-07-11T19:23:47.075" v="517"/>
        <pc:sldMkLst>
          <pc:docMk/>
          <pc:sldMk cId="65346297" sldId="513"/>
        </pc:sldMkLst>
        <pc:spChg chg="mod">
          <ac:chgData name="Ayres, Jolene (LABOR)" userId="S::jolene.ayres@labor.ny.gov::52bf67a4-4694-4341-9348-9d36ea0b3345" providerId="AD" clId="Web-{1452B25F-7FC1-8E51-120D-AD146351150F}" dt="2024-07-11T19:23:47.075" v="517"/>
          <ac:spMkLst>
            <pc:docMk/>
            <pc:sldMk cId="65346297" sldId="513"/>
            <ac:spMk id="2" creationId="{878F7891-0677-30E1-7516-93105CB9954F}"/>
          </ac:spMkLst>
        </pc:spChg>
        <pc:spChg chg="mod">
          <ac:chgData name="Ayres, Jolene (LABOR)" userId="S::jolene.ayres@labor.ny.gov::52bf67a4-4694-4341-9348-9d36ea0b3345" providerId="AD" clId="Web-{1452B25F-7FC1-8E51-120D-AD146351150F}" dt="2024-07-11T19:23:47.075" v="517"/>
          <ac:spMkLst>
            <pc:docMk/>
            <pc:sldMk cId="65346297" sldId="513"/>
            <ac:spMk id="3" creationId="{6D1EE5EF-56FC-BD79-1400-4D0677B800F0}"/>
          </ac:spMkLst>
        </pc:spChg>
        <pc:spChg chg="add">
          <ac:chgData name="Ayres, Jolene (LABOR)" userId="S::jolene.ayres@labor.ny.gov::52bf67a4-4694-4341-9348-9d36ea0b3345" providerId="AD" clId="Web-{1452B25F-7FC1-8E51-120D-AD146351150F}" dt="2024-07-11T19:23:47.075" v="517"/>
          <ac:spMkLst>
            <pc:docMk/>
            <pc:sldMk cId="65346297" sldId="513"/>
            <ac:spMk id="9" creationId="{2B97F24A-32CE-4C1C-A50D-3016B394DCFB}"/>
          </ac:spMkLst>
        </pc:spChg>
        <pc:spChg chg="add">
          <ac:chgData name="Ayres, Jolene (LABOR)" userId="S::jolene.ayres@labor.ny.gov::52bf67a4-4694-4341-9348-9d36ea0b3345" providerId="AD" clId="Web-{1452B25F-7FC1-8E51-120D-AD146351150F}" dt="2024-07-11T19:23:47.075" v="517"/>
          <ac:spMkLst>
            <pc:docMk/>
            <pc:sldMk cId="65346297" sldId="513"/>
            <ac:spMk id="11" creationId="{CD8B4F24-440B-49E9-B85D-733523DC064B}"/>
          </ac:spMkLst>
        </pc:spChg>
        <pc:picChg chg="add mod">
          <ac:chgData name="Ayres, Jolene (LABOR)" userId="S::jolene.ayres@labor.ny.gov::52bf67a4-4694-4341-9348-9d36ea0b3345" providerId="AD" clId="Web-{1452B25F-7FC1-8E51-120D-AD146351150F}" dt="2024-07-11T19:23:47.075" v="517"/>
          <ac:picMkLst>
            <pc:docMk/>
            <pc:sldMk cId="65346297" sldId="513"/>
            <ac:picMk id="4" creationId="{67993578-420D-2674-9998-C7A5FF5B4EBB}"/>
          </ac:picMkLst>
        </pc:picChg>
      </pc:sldChg>
      <pc:sldChg chg="addSp modSp new mod setBg">
        <pc:chgData name="Ayres, Jolene (LABOR)" userId="S::jolene.ayres@labor.ny.gov::52bf67a4-4694-4341-9348-9d36ea0b3345" providerId="AD" clId="Web-{1452B25F-7FC1-8E51-120D-AD146351150F}" dt="2024-07-11T19:29:35.546" v="578" actId="20577"/>
        <pc:sldMkLst>
          <pc:docMk/>
          <pc:sldMk cId="3513458653" sldId="514"/>
        </pc:sldMkLst>
        <pc:spChg chg="mod">
          <ac:chgData name="Ayres, Jolene (LABOR)" userId="S::jolene.ayres@labor.ny.gov::52bf67a4-4694-4341-9348-9d36ea0b3345" providerId="AD" clId="Web-{1452B25F-7FC1-8E51-120D-AD146351150F}" dt="2024-07-11T19:25:56.107" v="570"/>
          <ac:spMkLst>
            <pc:docMk/>
            <pc:sldMk cId="3513458653" sldId="514"/>
            <ac:spMk id="2" creationId="{A2BB9B5B-88B8-7111-4BB1-FE96ECC9CD52}"/>
          </ac:spMkLst>
        </pc:spChg>
        <pc:spChg chg="mod">
          <ac:chgData name="Ayres, Jolene (LABOR)" userId="S::jolene.ayres@labor.ny.gov::52bf67a4-4694-4341-9348-9d36ea0b3345" providerId="AD" clId="Web-{1452B25F-7FC1-8E51-120D-AD146351150F}" dt="2024-07-11T19:29:35.546" v="578" actId="20577"/>
          <ac:spMkLst>
            <pc:docMk/>
            <pc:sldMk cId="3513458653" sldId="514"/>
            <ac:spMk id="3" creationId="{5BD31C57-3958-98FC-F99B-DE4002319CCA}"/>
          </ac:spMkLst>
        </pc:spChg>
        <pc:spChg chg="add">
          <ac:chgData name="Ayres, Jolene (LABOR)" userId="S::jolene.ayres@labor.ny.gov::52bf67a4-4694-4341-9348-9d36ea0b3345" providerId="AD" clId="Web-{1452B25F-7FC1-8E51-120D-AD146351150F}" dt="2024-07-11T19:25:56.107" v="570"/>
          <ac:spMkLst>
            <pc:docMk/>
            <pc:sldMk cId="3513458653" sldId="514"/>
            <ac:spMk id="9" creationId="{743AA782-23D1-4521-8CAD-47662984AA08}"/>
          </ac:spMkLst>
        </pc:spChg>
        <pc:spChg chg="add">
          <ac:chgData name="Ayres, Jolene (LABOR)" userId="S::jolene.ayres@labor.ny.gov::52bf67a4-4694-4341-9348-9d36ea0b3345" providerId="AD" clId="Web-{1452B25F-7FC1-8E51-120D-AD146351150F}" dt="2024-07-11T19:25:56.107" v="570"/>
          <ac:spMkLst>
            <pc:docMk/>
            <pc:sldMk cId="3513458653" sldId="514"/>
            <ac:spMk id="11" creationId="{71877DBC-BB60-40F0-AC93-2ACDBAAE60CE}"/>
          </ac:spMkLst>
        </pc:spChg>
        <pc:picChg chg="add mod">
          <ac:chgData name="Ayres, Jolene (LABOR)" userId="S::jolene.ayres@labor.ny.gov::52bf67a4-4694-4341-9348-9d36ea0b3345" providerId="AD" clId="Web-{1452B25F-7FC1-8E51-120D-AD146351150F}" dt="2024-07-11T19:25:56.107" v="570"/>
          <ac:picMkLst>
            <pc:docMk/>
            <pc:sldMk cId="3513458653" sldId="514"/>
            <ac:picMk id="4" creationId="{A7563C62-E134-02F4-20E6-0DEA9E4EBD09}"/>
          </ac:picMkLst>
        </pc:picChg>
      </pc:sldChg>
      <pc:sldChg chg="new">
        <pc:chgData name="Ayres, Jolene (LABOR)" userId="S::jolene.ayres@labor.ny.gov::52bf67a4-4694-4341-9348-9d36ea0b3345" providerId="AD" clId="Web-{1452B25F-7FC1-8E51-120D-AD146351150F}" dt="2024-07-11T19:27:05.513" v="573"/>
        <pc:sldMkLst>
          <pc:docMk/>
          <pc:sldMk cId="453659700" sldId="515"/>
        </pc:sldMkLst>
      </pc:sldChg>
      <pc:sldChg chg="addSp delSp modSp new mod setBg">
        <pc:chgData name="Ayres, Jolene (LABOR)" userId="S::jolene.ayres@labor.ny.gov::52bf67a4-4694-4341-9348-9d36ea0b3345" providerId="AD" clId="Web-{1452B25F-7FC1-8E51-120D-AD146351150F}" dt="2024-07-11T19:30:48.562" v="620" actId="20577"/>
        <pc:sldMkLst>
          <pc:docMk/>
          <pc:sldMk cId="1459044137" sldId="516"/>
        </pc:sldMkLst>
        <pc:spChg chg="mod">
          <ac:chgData name="Ayres, Jolene (LABOR)" userId="S::jolene.ayres@labor.ny.gov::52bf67a4-4694-4341-9348-9d36ea0b3345" providerId="AD" clId="Web-{1452B25F-7FC1-8E51-120D-AD146351150F}" dt="2024-07-11T19:30:24.983" v="598"/>
          <ac:spMkLst>
            <pc:docMk/>
            <pc:sldMk cId="1459044137" sldId="516"/>
            <ac:spMk id="2" creationId="{93F03C2F-C6EF-ED55-1A84-20E85552AABB}"/>
          </ac:spMkLst>
        </pc:spChg>
        <pc:spChg chg="del">
          <ac:chgData name="Ayres, Jolene (LABOR)" userId="S::jolene.ayres@labor.ny.gov::52bf67a4-4694-4341-9348-9d36ea0b3345" providerId="AD" clId="Web-{1452B25F-7FC1-8E51-120D-AD146351150F}" dt="2024-07-11T19:30:14.124" v="597"/>
          <ac:spMkLst>
            <pc:docMk/>
            <pc:sldMk cId="1459044137" sldId="516"/>
            <ac:spMk id="3" creationId="{C210064B-E4F4-8C79-AA88-AC27E98449A9}"/>
          </ac:spMkLst>
        </pc:spChg>
        <pc:spChg chg="add mod">
          <ac:chgData name="Ayres, Jolene (LABOR)" userId="S::jolene.ayres@labor.ny.gov::52bf67a4-4694-4341-9348-9d36ea0b3345" providerId="AD" clId="Web-{1452B25F-7FC1-8E51-120D-AD146351150F}" dt="2024-07-11T19:30:48.562" v="620" actId="20577"/>
          <ac:spMkLst>
            <pc:docMk/>
            <pc:sldMk cId="1459044137" sldId="516"/>
            <ac:spMk id="8" creationId="{EC938E50-7D79-B176-73BE-8ED064007BF8}"/>
          </ac:spMkLst>
        </pc:spChg>
        <pc:spChg chg="add">
          <ac:chgData name="Ayres, Jolene (LABOR)" userId="S::jolene.ayres@labor.ny.gov::52bf67a4-4694-4341-9348-9d36ea0b3345" providerId="AD" clId="Web-{1452B25F-7FC1-8E51-120D-AD146351150F}" dt="2024-07-11T19:30:24.983" v="598"/>
          <ac:spMkLst>
            <pc:docMk/>
            <pc:sldMk cId="1459044137" sldId="516"/>
            <ac:spMk id="11" creationId="{743AA782-23D1-4521-8CAD-47662984AA08}"/>
          </ac:spMkLst>
        </pc:spChg>
        <pc:spChg chg="add">
          <ac:chgData name="Ayres, Jolene (LABOR)" userId="S::jolene.ayres@labor.ny.gov::52bf67a4-4694-4341-9348-9d36ea0b3345" providerId="AD" clId="Web-{1452B25F-7FC1-8E51-120D-AD146351150F}" dt="2024-07-11T19:30:24.983" v="598"/>
          <ac:spMkLst>
            <pc:docMk/>
            <pc:sldMk cId="1459044137" sldId="516"/>
            <ac:spMk id="13" creationId="{650D18FE-0824-4A46-B22C-A86B52E5780A}"/>
          </ac:spMkLst>
        </pc:spChg>
        <pc:picChg chg="add mod ord">
          <ac:chgData name="Ayres, Jolene (LABOR)" userId="S::jolene.ayres@labor.ny.gov::52bf67a4-4694-4341-9348-9d36ea0b3345" providerId="AD" clId="Web-{1452B25F-7FC1-8E51-120D-AD146351150F}" dt="2024-07-11T19:30:24.983" v="598"/>
          <ac:picMkLst>
            <pc:docMk/>
            <pc:sldMk cId="1459044137" sldId="516"/>
            <ac:picMk id="4" creationId="{987DCEE4-9837-7FD6-0E17-BF5A6E1B2653}"/>
          </ac:picMkLst>
        </pc:picChg>
      </pc:sldChg>
    </pc:docChg>
  </pc:docChgLst>
  <pc:docChgLst>
    <pc:chgData name="Ayres, Jolene (LABOR)" userId="S::jolene.ayres@labor.ny.gov::52bf67a4-4694-4341-9348-9d36ea0b3345" providerId="AD" clId="Web-{4A5F1C27-FE71-80E7-B1C0-8BD5EE4B33DA}"/>
    <pc:docChg chg="modSld">
      <pc:chgData name="Ayres, Jolene (LABOR)" userId="S::jolene.ayres@labor.ny.gov::52bf67a4-4694-4341-9348-9d36ea0b3345" providerId="AD" clId="Web-{4A5F1C27-FE71-80E7-B1C0-8BD5EE4B33DA}" dt="2024-07-16T17:11:31.296" v="269" actId="20577"/>
      <pc:docMkLst>
        <pc:docMk/>
      </pc:docMkLst>
      <pc:sldChg chg="modNotes">
        <pc:chgData name="Ayres, Jolene (LABOR)" userId="S::jolene.ayres@labor.ny.gov::52bf67a4-4694-4341-9348-9d36ea0b3345" providerId="AD" clId="Web-{4A5F1C27-FE71-80E7-B1C0-8BD5EE4B33DA}" dt="2024-07-16T17:05:11.706" v="138"/>
        <pc:sldMkLst>
          <pc:docMk/>
          <pc:sldMk cId="4044955961" sldId="496"/>
        </pc:sldMkLst>
      </pc:sldChg>
      <pc:sldChg chg="modNotes">
        <pc:chgData name="Ayres, Jolene (LABOR)" userId="S::jolene.ayres@labor.ny.gov::52bf67a4-4694-4341-9348-9d36ea0b3345" providerId="AD" clId="Web-{4A5F1C27-FE71-80E7-B1C0-8BD5EE4B33DA}" dt="2024-07-16T17:07:51.939" v="217"/>
        <pc:sldMkLst>
          <pc:docMk/>
          <pc:sldMk cId="2201618146" sldId="497"/>
        </pc:sldMkLst>
      </pc:sldChg>
      <pc:sldChg chg="modNotes">
        <pc:chgData name="Ayres, Jolene (LABOR)" userId="S::jolene.ayres@labor.ny.gov::52bf67a4-4694-4341-9348-9d36ea0b3345" providerId="AD" clId="Web-{4A5F1C27-FE71-80E7-B1C0-8BD5EE4B33DA}" dt="2024-07-16T17:06:06.143" v="160"/>
        <pc:sldMkLst>
          <pc:docMk/>
          <pc:sldMk cId="650920166" sldId="504"/>
        </pc:sldMkLst>
      </pc:sldChg>
      <pc:sldChg chg="addSp delSp modSp">
        <pc:chgData name="Ayres, Jolene (LABOR)" userId="S::jolene.ayres@labor.ny.gov::52bf67a4-4694-4341-9348-9d36ea0b3345" providerId="AD" clId="Web-{4A5F1C27-FE71-80E7-B1C0-8BD5EE4B33DA}" dt="2024-07-16T17:03:14.723" v="24" actId="20577"/>
        <pc:sldMkLst>
          <pc:docMk/>
          <pc:sldMk cId="3813397368" sldId="509"/>
        </pc:sldMkLst>
        <pc:spChg chg="mod">
          <ac:chgData name="Ayres, Jolene (LABOR)" userId="S::jolene.ayres@labor.ny.gov::52bf67a4-4694-4341-9348-9d36ea0b3345" providerId="AD" clId="Web-{4A5F1C27-FE71-80E7-B1C0-8BD5EE4B33DA}" dt="2024-07-16T17:03:00.082" v="19"/>
          <ac:spMkLst>
            <pc:docMk/>
            <pc:sldMk cId="3813397368" sldId="509"/>
            <ac:spMk id="2" creationId="{CEC7C2CB-090C-7B1A-4EB1-3E16ADE4638A}"/>
          </ac:spMkLst>
        </pc:spChg>
        <pc:spChg chg="del">
          <ac:chgData name="Ayres, Jolene (LABOR)" userId="S::jolene.ayres@labor.ny.gov::52bf67a4-4694-4341-9348-9d36ea0b3345" providerId="AD" clId="Web-{4A5F1C27-FE71-80E7-B1C0-8BD5EE4B33DA}" dt="2024-07-16T17:03:00.082" v="19"/>
          <ac:spMkLst>
            <pc:docMk/>
            <pc:sldMk cId="3813397368" sldId="509"/>
            <ac:spMk id="9" creationId="{BACC6370-2D7E-4714-9D71-7542949D7D5D}"/>
          </ac:spMkLst>
        </pc:spChg>
        <pc:spChg chg="del">
          <ac:chgData name="Ayres, Jolene (LABOR)" userId="S::jolene.ayres@labor.ny.gov::52bf67a4-4694-4341-9348-9d36ea0b3345" providerId="AD" clId="Web-{4A5F1C27-FE71-80E7-B1C0-8BD5EE4B33DA}" dt="2024-07-16T17:03:00.082" v="19"/>
          <ac:spMkLst>
            <pc:docMk/>
            <pc:sldMk cId="3813397368" sldId="509"/>
            <ac:spMk id="11" creationId="{F68B3F68-107C-434F-AA38-110D5EA91B85}"/>
          </ac:spMkLst>
        </pc:spChg>
        <pc:spChg chg="del">
          <ac:chgData name="Ayres, Jolene (LABOR)" userId="S::jolene.ayres@labor.ny.gov::52bf67a4-4694-4341-9348-9d36ea0b3345" providerId="AD" clId="Web-{4A5F1C27-FE71-80E7-B1C0-8BD5EE4B33DA}" dt="2024-07-16T17:03:00.082" v="19"/>
          <ac:spMkLst>
            <pc:docMk/>
            <pc:sldMk cId="3813397368" sldId="509"/>
            <ac:spMk id="13" creationId="{AAD0DBB9-1A4B-4391-81D4-CB19F9AB918A}"/>
          </ac:spMkLst>
        </pc:spChg>
        <pc:spChg chg="del">
          <ac:chgData name="Ayres, Jolene (LABOR)" userId="S::jolene.ayres@labor.ny.gov::52bf67a4-4694-4341-9348-9d36ea0b3345" providerId="AD" clId="Web-{4A5F1C27-FE71-80E7-B1C0-8BD5EE4B33DA}" dt="2024-07-16T17:03:00.082" v="19"/>
          <ac:spMkLst>
            <pc:docMk/>
            <pc:sldMk cId="3813397368" sldId="509"/>
            <ac:spMk id="15" creationId="{063BBA22-50EA-4C4D-BE05-F1CE4E63AA56}"/>
          </ac:spMkLst>
        </pc:spChg>
        <pc:spChg chg="add mod">
          <ac:chgData name="Ayres, Jolene (LABOR)" userId="S::jolene.ayres@labor.ny.gov::52bf67a4-4694-4341-9348-9d36ea0b3345" providerId="AD" clId="Web-{4A5F1C27-FE71-80E7-B1C0-8BD5EE4B33DA}" dt="2024-07-16T17:03:14.723" v="24" actId="20577"/>
          <ac:spMkLst>
            <pc:docMk/>
            <pc:sldMk cId="3813397368" sldId="509"/>
            <ac:spMk id="23" creationId="{0483995A-5C9F-9B7A-7C7D-3D6276F6D925}"/>
          </ac:spMkLst>
        </pc:spChg>
        <pc:spChg chg="add">
          <ac:chgData name="Ayres, Jolene (LABOR)" userId="S::jolene.ayres@labor.ny.gov::52bf67a4-4694-4341-9348-9d36ea0b3345" providerId="AD" clId="Web-{4A5F1C27-FE71-80E7-B1C0-8BD5EE4B33DA}" dt="2024-07-16T17:03:00.082" v="19"/>
          <ac:spMkLst>
            <pc:docMk/>
            <pc:sldMk cId="3813397368" sldId="509"/>
            <ac:spMk id="28" creationId="{C2554CA6-288E-4202-BC52-2E5A8F0C0AED}"/>
          </ac:spMkLst>
        </pc:spChg>
        <pc:spChg chg="add">
          <ac:chgData name="Ayres, Jolene (LABOR)" userId="S::jolene.ayres@labor.ny.gov::52bf67a4-4694-4341-9348-9d36ea0b3345" providerId="AD" clId="Web-{4A5F1C27-FE71-80E7-B1C0-8BD5EE4B33DA}" dt="2024-07-16T17:03:00.082" v="19"/>
          <ac:spMkLst>
            <pc:docMk/>
            <pc:sldMk cId="3813397368" sldId="509"/>
            <ac:spMk id="30" creationId="{B10BB131-AC8E-4A8E-A5D1-36260F720C3B}"/>
          </ac:spMkLst>
        </pc:spChg>
        <pc:spChg chg="add">
          <ac:chgData name="Ayres, Jolene (LABOR)" userId="S::jolene.ayres@labor.ny.gov::52bf67a4-4694-4341-9348-9d36ea0b3345" providerId="AD" clId="Web-{4A5F1C27-FE71-80E7-B1C0-8BD5EE4B33DA}" dt="2024-07-16T17:03:00.082" v="19"/>
          <ac:spMkLst>
            <pc:docMk/>
            <pc:sldMk cId="3813397368" sldId="509"/>
            <ac:spMk id="32" creationId="{5B7778FC-632E-4DCA-A7CB-0D7731CCF970}"/>
          </ac:spMkLst>
        </pc:spChg>
        <pc:spChg chg="add">
          <ac:chgData name="Ayres, Jolene (LABOR)" userId="S::jolene.ayres@labor.ny.gov::52bf67a4-4694-4341-9348-9d36ea0b3345" providerId="AD" clId="Web-{4A5F1C27-FE71-80E7-B1C0-8BD5EE4B33DA}" dt="2024-07-16T17:03:00.082" v="19"/>
          <ac:spMkLst>
            <pc:docMk/>
            <pc:sldMk cId="3813397368" sldId="509"/>
            <ac:spMk id="34" creationId="{FA23A907-97FB-4A8F-880A-DD77401C4296}"/>
          </ac:spMkLst>
        </pc:spChg>
        <pc:graphicFrameChg chg="del">
          <ac:chgData name="Ayres, Jolene (LABOR)" userId="S::jolene.ayres@labor.ny.gov::52bf67a4-4694-4341-9348-9d36ea0b3345" providerId="AD" clId="Web-{4A5F1C27-FE71-80E7-B1C0-8BD5EE4B33DA}" dt="2024-07-16T17:01:46.739" v="5"/>
          <ac:graphicFrameMkLst>
            <pc:docMk/>
            <pc:sldMk cId="3813397368" sldId="509"/>
            <ac:graphicFrameMk id="5" creationId="{281EB4C4-0572-A557-EE4D-04E4063DA6DC}"/>
          </ac:graphicFrameMkLst>
        </pc:graphicFrameChg>
      </pc:sldChg>
      <pc:sldChg chg="addSp delSp modSp mod setBg">
        <pc:chgData name="Ayres, Jolene (LABOR)" userId="S::jolene.ayres@labor.ny.gov::52bf67a4-4694-4341-9348-9d36ea0b3345" providerId="AD" clId="Web-{4A5F1C27-FE71-80E7-B1C0-8BD5EE4B33DA}" dt="2024-07-16T17:11:31.296" v="269" actId="20577"/>
        <pc:sldMkLst>
          <pc:docMk/>
          <pc:sldMk cId="1239738850" sldId="511"/>
        </pc:sldMkLst>
        <pc:spChg chg="mod">
          <ac:chgData name="Ayres, Jolene (LABOR)" userId="S::jolene.ayres@labor.ny.gov::52bf67a4-4694-4341-9348-9d36ea0b3345" providerId="AD" clId="Web-{4A5F1C27-FE71-80E7-B1C0-8BD5EE4B33DA}" dt="2024-07-16T17:10:18.516" v="240" actId="14100"/>
          <ac:spMkLst>
            <pc:docMk/>
            <pc:sldMk cId="1239738850" sldId="511"/>
            <ac:spMk id="2" creationId="{233C36D9-C583-7327-FC1F-747D483D372B}"/>
          </ac:spMkLst>
        </pc:spChg>
        <pc:spChg chg="del">
          <ac:chgData name="Ayres, Jolene (LABOR)" userId="S::jolene.ayres@labor.ny.gov::52bf67a4-4694-4341-9348-9d36ea0b3345" providerId="AD" clId="Web-{4A5F1C27-FE71-80E7-B1C0-8BD5EE4B33DA}" dt="2024-07-16T17:08:23.345" v="218"/>
          <ac:spMkLst>
            <pc:docMk/>
            <pc:sldMk cId="1239738850" sldId="511"/>
            <ac:spMk id="3" creationId="{110F421B-B767-71F5-9348-602F488C6451}"/>
          </ac:spMkLst>
        </pc:spChg>
        <pc:spChg chg="add del mod">
          <ac:chgData name="Ayres, Jolene (LABOR)" userId="S::jolene.ayres@labor.ny.gov::52bf67a4-4694-4341-9348-9d36ea0b3345" providerId="AD" clId="Web-{4A5F1C27-FE71-80E7-B1C0-8BD5EE4B33DA}" dt="2024-07-16T17:09:29.844" v="226"/>
          <ac:spMkLst>
            <pc:docMk/>
            <pc:sldMk cId="1239738850" sldId="511"/>
            <ac:spMk id="5" creationId="{E4203488-3531-C5B2-D631-0ED5DCD78147}"/>
          </ac:spMkLst>
        </pc:spChg>
        <pc:spChg chg="add mod ord">
          <ac:chgData name="Ayres, Jolene (LABOR)" userId="S::jolene.ayres@labor.ny.gov::52bf67a4-4694-4341-9348-9d36ea0b3345" providerId="AD" clId="Web-{4A5F1C27-FE71-80E7-B1C0-8BD5EE4B33DA}" dt="2024-07-16T17:09:49.016" v="227"/>
          <ac:spMkLst>
            <pc:docMk/>
            <pc:sldMk cId="1239738850" sldId="511"/>
            <ac:spMk id="8" creationId="{3E507FBC-FFBC-A1C9-41AD-1A21D10A7E14}"/>
          </ac:spMkLst>
        </pc:spChg>
        <pc:spChg chg="add mod">
          <ac:chgData name="Ayres, Jolene (LABOR)" userId="S::jolene.ayres@labor.ny.gov::52bf67a4-4694-4341-9348-9d36ea0b3345" providerId="AD" clId="Web-{4A5F1C27-FE71-80E7-B1C0-8BD5EE4B33DA}" dt="2024-07-16T17:11:31.296" v="269" actId="20577"/>
          <ac:spMkLst>
            <pc:docMk/>
            <pc:sldMk cId="1239738850" sldId="511"/>
            <ac:spMk id="11" creationId="{60480CFC-166C-0028-A011-4E3F7E084A58}"/>
          </ac:spMkLst>
        </pc:spChg>
        <pc:spChg chg="add">
          <ac:chgData name="Ayres, Jolene (LABOR)" userId="S::jolene.ayres@labor.ny.gov::52bf67a4-4694-4341-9348-9d36ea0b3345" providerId="AD" clId="Web-{4A5F1C27-FE71-80E7-B1C0-8BD5EE4B33DA}" dt="2024-07-16T17:09:49.016" v="227"/>
          <ac:spMkLst>
            <pc:docMk/>
            <pc:sldMk cId="1239738850" sldId="511"/>
            <ac:spMk id="16" creationId="{3346177D-ADC4-4968-B747-5CFCD390B5B9}"/>
          </ac:spMkLst>
        </pc:spChg>
        <pc:spChg chg="add">
          <ac:chgData name="Ayres, Jolene (LABOR)" userId="S::jolene.ayres@labor.ny.gov::52bf67a4-4694-4341-9348-9d36ea0b3345" providerId="AD" clId="Web-{4A5F1C27-FE71-80E7-B1C0-8BD5EE4B33DA}" dt="2024-07-16T17:09:49.016" v="227"/>
          <ac:spMkLst>
            <pc:docMk/>
            <pc:sldMk cId="1239738850" sldId="511"/>
            <ac:spMk id="18" creationId="{0844A943-BF79-4FEA-ABB1-3BD54D236606}"/>
          </ac:spMkLst>
        </pc:spChg>
        <pc:spChg chg="add">
          <ac:chgData name="Ayres, Jolene (LABOR)" userId="S::jolene.ayres@labor.ny.gov::52bf67a4-4694-4341-9348-9d36ea0b3345" providerId="AD" clId="Web-{4A5F1C27-FE71-80E7-B1C0-8BD5EE4B33DA}" dt="2024-07-16T17:09:49.016" v="227"/>
          <ac:spMkLst>
            <pc:docMk/>
            <pc:sldMk cId="1239738850" sldId="511"/>
            <ac:spMk id="20" creationId="{6437CC72-F4A8-4DC3-AFAB-D22C482C8100}"/>
          </ac:spMkLst>
        </pc:spChg>
        <pc:picChg chg="add del mod ord">
          <ac:chgData name="Ayres, Jolene (LABOR)" userId="S::jolene.ayres@labor.ny.gov::52bf67a4-4694-4341-9348-9d36ea0b3345" providerId="AD" clId="Web-{4A5F1C27-FE71-80E7-B1C0-8BD5EE4B33DA}" dt="2024-07-16T17:09:29.844" v="226"/>
          <ac:picMkLst>
            <pc:docMk/>
            <pc:sldMk cId="1239738850" sldId="511"/>
            <ac:picMk id="4" creationId="{D20C4C2C-D17B-6FE2-2DBE-B563E7A9B062}"/>
          </ac:picMkLst>
        </pc:picChg>
        <pc:picChg chg="add mod">
          <ac:chgData name="Ayres, Jolene (LABOR)" userId="S::jolene.ayres@labor.ny.gov::52bf67a4-4694-4341-9348-9d36ea0b3345" providerId="AD" clId="Web-{4A5F1C27-FE71-80E7-B1C0-8BD5EE4B33DA}" dt="2024-07-16T17:09:49.016" v="227"/>
          <ac:picMkLst>
            <pc:docMk/>
            <pc:sldMk cId="1239738850" sldId="511"/>
            <ac:picMk id="7" creationId="{46E5B0D7-FDF8-227C-D351-3B3805427281}"/>
          </ac:picMkLst>
        </pc:picChg>
      </pc:sldChg>
      <pc:sldChg chg="modNotes">
        <pc:chgData name="Ayres, Jolene (LABOR)" userId="S::jolene.ayres@labor.ny.gov::52bf67a4-4694-4341-9348-9d36ea0b3345" providerId="AD" clId="Web-{4A5F1C27-FE71-80E7-B1C0-8BD5EE4B33DA}" dt="2024-07-16T17:05:34.190" v="145"/>
        <pc:sldMkLst>
          <pc:docMk/>
          <pc:sldMk cId="1588314465" sldId="517"/>
        </pc:sldMkLst>
      </pc:sldChg>
    </pc:docChg>
  </pc:docChgLst>
  <pc:docChgLst>
    <pc:chgData name="Ayres, Jolene (LABOR)" userId="52bf67a4-4694-4341-9348-9d36ea0b3345" providerId="ADAL" clId="{B19BA4D6-B57A-4AEB-B36D-2DFA93239F60}"/>
    <pc:docChg chg="undo custSel addSld delSld modSld replTag">
      <pc:chgData name="Ayres, Jolene (LABOR)" userId="52bf67a4-4694-4341-9348-9d36ea0b3345" providerId="ADAL" clId="{B19BA4D6-B57A-4AEB-B36D-2DFA93239F60}" dt="2024-07-16T17:30:16.114" v="608" actId="26606"/>
      <pc:docMkLst>
        <pc:docMk/>
      </pc:docMkLst>
      <pc:sldChg chg="del">
        <pc:chgData name="Ayres, Jolene (LABOR)" userId="52bf67a4-4694-4341-9348-9d36ea0b3345" providerId="ADAL" clId="{B19BA4D6-B57A-4AEB-B36D-2DFA93239F60}" dt="2024-07-11T19:48:27.855" v="54" actId="2696"/>
        <pc:sldMkLst>
          <pc:docMk/>
          <pc:sldMk cId="1727989712" sldId="505"/>
        </pc:sldMkLst>
      </pc:sldChg>
      <pc:sldChg chg="del">
        <pc:chgData name="Ayres, Jolene (LABOR)" userId="52bf67a4-4694-4341-9348-9d36ea0b3345" providerId="ADAL" clId="{B19BA4D6-B57A-4AEB-B36D-2DFA93239F60}" dt="2024-07-16T17:15:51.462" v="106" actId="2696"/>
        <pc:sldMkLst>
          <pc:docMk/>
          <pc:sldMk cId="1049764908" sldId="506"/>
        </pc:sldMkLst>
      </pc:sldChg>
      <pc:sldChg chg="del">
        <pc:chgData name="Ayres, Jolene (LABOR)" userId="52bf67a4-4694-4341-9348-9d36ea0b3345" providerId="ADAL" clId="{B19BA4D6-B57A-4AEB-B36D-2DFA93239F60}" dt="2024-07-16T17:16:36.103" v="109" actId="2696"/>
        <pc:sldMkLst>
          <pc:docMk/>
          <pc:sldMk cId="2146875658" sldId="507"/>
        </pc:sldMkLst>
      </pc:sldChg>
      <pc:sldChg chg="del">
        <pc:chgData name="Ayres, Jolene (LABOR)" userId="52bf67a4-4694-4341-9348-9d36ea0b3345" providerId="ADAL" clId="{B19BA4D6-B57A-4AEB-B36D-2DFA93239F60}" dt="2024-07-16T17:16:36.103" v="109" actId="2696"/>
        <pc:sldMkLst>
          <pc:docMk/>
          <pc:sldMk cId="3321310961" sldId="508"/>
        </pc:sldMkLst>
      </pc:sldChg>
      <pc:sldChg chg="del">
        <pc:chgData name="Ayres, Jolene (LABOR)" userId="52bf67a4-4694-4341-9348-9d36ea0b3345" providerId="ADAL" clId="{B19BA4D6-B57A-4AEB-B36D-2DFA93239F60}" dt="2024-07-11T19:49:59.895" v="105" actId="2696"/>
        <pc:sldMkLst>
          <pc:docMk/>
          <pc:sldMk cId="1802951443" sldId="510"/>
        </pc:sldMkLst>
      </pc:sldChg>
      <pc:sldChg chg="del">
        <pc:chgData name="Ayres, Jolene (LABOR)" userId="52bf67a4-4694-4341-9348-9d36ea0b3345" providerId="ADAL" clId="{B19BA4D6-B57A-4AEB-B36D-2DFA93239F60}" dt="2024-07-16T17:16:07.642" v="107" actId="2696"/>
        <pc:sldMkLst>
          <pc:docMk/>
          <pc:sldMk cId="3404228962" sldId="512"/>
        </pc:sldMkLst>
      </pc:sldChg>
      <pc:sldChg chg="del">
        <pc:chgData name="Ayres, Jolene (LABOR)" userId="52bf67a4-4694-4341-9348-9d36ea0b3345" providerId="ADAL" clId="{B19BA4D6-B57A-4AEB-B36D-2DFA93239F60}" dt="2024-07-16T17:16:19.349" v="108" actId="2696"/>
        <pc:sldMkLst>
          <pc:docMk/>
          <pc:sldMk cId="65346297" sldId="513"/>
        </pc:sldMkLst>
      </pc:sldChg>
      <pc:sldChg chg="del">
        <pc:chgData name="Ayres, Jolene (LABOR)" userId="52bf67a4-4694-4341-9348-9d36ea0b3345" providerId="ADAL" clId="{B19BA4D6-B57A-4AEB-B36D-2DFA93239F60}" dt="2024-07-16T17:16:36.103" v="109" actId="2696"/>
        <pc:sldMkLst>
          <pc:docMk/>
          <pc:sldMk cId="3513458653" sldId="514"/>
        </pc:sldMkLst>
      </pc:sldChg>
      <pc:sldChg chg="del">
        <pc:chgData name="Ayres, Jolene (LABOR)" userId="52bf67a4-4694-4341-9348-9d36ea0b3345" providerId="ADAL" clId="{B19BA4D6-B57A-4AEB-B36D-2DFA93239F60}" dt="2024-07-16T17:16:36.103" v="109" actId="2696"/>
        <pc:sldMkLst>
          <pc:docMk/>
          <pc:sldMk cId="453659700" sldId="515"/>
        </pc:sldMkLst>
      </pc:sldChg>
      <pc:sldChg chg="del">
        <pc:chgData name="Ayres, Jolene (LABOR)" userId="52bf67a4-4694-4341-9348-9d36ea0b3345" providerId="ADAL" clId="{B19BA4D6-B57A-4AEB-B36D-2DFA93239F60}" dt="2024-07-16T17:16:36.103" v="109" actId="2696"/>
        <pc:sldMkLst>
          <pc:docMk/>
          <pc:sldMk cId="1459044137" sldId="516"/>
        </pc:sldMkLst>
      </pc:sldChg>
      <pc:sldChg chg="addSp modSp add mod setBg replTag">
        <pc:chgData name="Ayres, Jolene (LABOR)" userId="52bf67a4-4694-4341-9348-9d36ea0b3345" providerId="ADAL" clId="{B19BA4D6-B57A-4AEB-B36D-2DFA93239F60}" dt="2024-07-11T19:47:47.039" v="53"/>
        <pc:sldMkLst>
          <pc:docMk/>
          <pc:sldMk cId="1588314465" sldId="517"/>
        </pc:sldMkLst>
        <pc:spChg chg="add mod replST">
          <ac:chgData name="Ayres, Jolene (LABOR)" userId="52bf67a4-4694-4341-9348-9d36ea0b3345" providerId="ADAL" clId="{B19BA4D6-B57A-4AEB-B36D-2DFA93239F60}" dt="2024-07-11T19:47:46.067" v="19"/>
          <ac:spMkLst>
            <pc:docMk/>
            <pc:sldMk cId="1588314465" sldId="517"/>
            <ac:spMk id="2" creationId="{F4D1B2FD-00A6-4AD3-A829-9DFD00A49B5F}"/>
          </ac:spMkLst>
        </pc:spChg>
        <pc:spChg chg="add mod replST">
          <ac:chgData name="Ayres, Jolene (LABOR)" userId="52bf67a4-4694-4341-9348-9d36ea0b3345" providerId="ADAL" clId="{B19BA4D6-B57A-4AEB-B36D-2DFA93239F60}" dt="2024-07-11T19:47:46.975" v="38"/>
          <ac:spMkLst>
            <pc:docMk/>
            <pc:sldMk cId="1588314465" sldId="517"/>
            <ac:spMk id="9" creationId="{0F4C47A2-7053-EBCD-BA3F-6D895625CF7C}"/>
          </ac:spMkLst>
        </pc:spChg>
        <pc:spChg chg="add mod replST">
          <ac:chgData name="Ayres, Jolene (LABOR)" userId="52bf67a4-4694-4341-9348-9d36ea0b3345" providerId="ADAL" clId="{B19BA4D6-B57A-4AEB-B36D-2DFA93239F60}" dt="2024-07-11T19:47:46.988" v="49"/>
          <ac:spMkLst>
            <pc:docMk/>
            <pc:sldMk cId="1588314465" sldId="517"/>
            <ac:spMk id="10" creationId="{82A81463-6B6E-4026-EF62-594B8B5C135F}"/>
          </ac:spMkLst>
        </pc:spChg>
        <pc:picChg chg="add mod replST">
          <ac:chgData name="Ayres, Jolene (LABOR)" userId="52bf67a4-4694-4341-9348-9d36ea0b3345" providerId="ADAL" clId="{B19BA4D6-B57A-4AEB-B36D-2DFA93239F60}" dt="2024-07-11T19:47:46.682" v="22"/>
          <ac:picMkLst>
            <pc:docMk/>
            <pc:sldMk cId="1588314465" sldId="517"/>
            <ac:picMk id="4" creationId="{0C8C8336-BC19-490B-FFFF-414EC4884977}"/>
          </ac:picMkLst>
        </pc:picChg>
        <pc:picChg chg="add mod replST">
          <ac:chgData name="Ayres, Jolene (LABOR)" userId="52bf67a4-4694-4341-9348-9d36ea0b3345" providerId="ADAL" clId="{B19BA4D6-B57A-4AEB-B36D-2DFA93239F60}" dt="2024-07-11T19:47:46.828" v="25"/>
          <ac:picMkLst>
            <pc:docMk/>
            <pc:sldMk cId="1588314465" sldId="517"/>
            <ac:picMk id="6" creationId="{741C4B31-7B62-12DA-6A0C-60F23D2F13D9}"/>
          </ac:picMkLst>
        </pc:picChg>
        <pc:picChg chg="add mod replST">
          <ac:chgData name="Ayres, Jolene (LABOR)" userId="52bf67a4-4694-4341-9348-9d36ea0b3345" providerId="ADAL" clId="{B19BA4D6-B57A-4AEB-B36D-2DFA93239F60}" dt="2024-07-11T19:47:46.971" v="29"/>
          <ac:picMkLst>
            <pc:docMk/>
            <pc:sldMk cId="1588314465" sldId="517"/>
            <ac:picMk id="8" creationId="{6003A7DE-1417-AA1F-E76C-A026050674A5}"/>
          </ac:picMkLst>
        </pc:picChg>
      </pc:sldChg>
      <pc:sldChg chg="addSp modSp add mod setBg replTag">
        <pc:chgData name="Ayres, Jolene (LABOR)" userId="52bf67a4-4694-4341-9348-9d36ea0b3345" providerId="ADAL" clId="{B19BA4D6-B57A-4AEB-B36D-2DFA93239F60}" dt="2024-07-11T19:49:37.218" v="104"/>
        <pc:sldMkLst>
          <pc:docMk/>
          <pc:sldMk cId="2995235488" sldId="518"/>
        </pc:sldMkLst>
        <pc:spChg chg="add mod replST">
          <ac:chgData name="Ayres, Jolene (LABOR)" userId="52bf67a4-4694-4341-9348-9d36ea0b3345" providerId="ADAL" clId="{B19BA4D6-B57A-4AEB-B36D-2DFA93239F60}" dt="2024-07-11T19:49:36.489" v="70"/>
          <ac:spMkLst>
            <pc:docMk/>
            <pc:sldMk cId="2995235488" sldId="518"/>
            <ac:spMk id="2" creationId="{C6E0F13F-6C84-79AC-9840-1415A5C8B2E8}"/>
          </ac:spMkLst>
        </pc:spChg>
        <pc:spChg chg="add mod replST">
          <ac:chgData name="Ayres, Jolene (LABOR)" userId="52bf67a4-4694-4341-9348-9d36ea0b3345" providerId="ADAL" clId="{B19BA4D6-B57A-4AEB-B36D-2DFA93239F60}" dt="2024-07-11T19:49:37.190" v="89"/>
          <ac:spMkLst>
            <pc:docMk/>
            <pc:sldMk cId="2995235488" sldId="518"/>
            <ac:spMk id="9" creationId="{CE7B0788-A00E-C5CD-0F54-65125A56C05C}"/>
          </ac:spMkLst>
        </pc:spChg>
        <pc:spChg chg="add mod replST">
          <ac:chgData name="Ayres, Jolene (LABOR)" userId="52bf67a4-4694-4341-9348-9d36ea0b3345" providerId="ADAL" clId="{B19BA4D6-B57A-4AEB-B36D-2DFA93239F60}" dt="2024-07-11T19:49:37.200" v="100"/>
          <ac:spMkLst>
            <pc:docMk/>
            <pc:sldMk cId="2995235488" sldId="518"/>
            <ac:spMk id="10" creationId="{C73A9EE6-DC95-BAFE-1CAB-2008FD2A3FE0}"/>
          </ac:spMkLst>
        </pc:spChg>
        <pc:picChg chg="add mod replST">
          <ac:chgData name="Ayres, Jolene (LABOR)" userId="52bf67a4-4694-4341-9348-9d36ea0b3345" providerId="ADAL" clId="{B19BA4D6-B57A-4AEB-B36D-2DFA93239F60}" dt="2024-07-11T19:49:36.889" v="73"/>
          <ac:picMkLst>
            <pc:docMk/>
            <pc:sldMk cId="2995235488" sldId="518"/>
            <ac:picMk id="4" creationId="{A9D63564-CB1E-DE64-9513-588017880926}"/>
          </ac:picMkLst>
        </pc:picChg>
        <pc:picChg chg="add mod replST">
          <ac:chgData name="Ayres, Jolene (LABOR)" userId="52bf67a4-4694-4341-9348-9d36ea0b3345" providerId="ADAL" clId="{B19BA4D6-B57A-4AEB-B36D-2DFA93239F60}" dt="2024-07-11T19:49:37.035" v="76"/>
          <ac:picMkLst>
            <pc:docMk/>
            <pc:sldMk cId="2995235488" sldId="518"/>
            <ac:picMk id="6" creationId="{F44F61AA-E1D2-46F3-523E-C789D0BCF27A}"/>
          </ac:picMkLst>
        </pc:picChg>
        <pc:picChg chg="add mod replST">
          <ac:chgData name="Ayres, Jolene (LABOR)" userId="52bf67a4-4694-4341-9348-9d36ea0b3345" providerId="ADAL" clId="{B19BA4D6-B57A-4AEB-B36D-2DFA93239F60}" dt="2024-07-11T19:49:37.182" v="80"/>
          <ac:picMkLst>
            <pc:docMk/>
            <pc:sldMk cId="2995235488" sldId="518"/>
            <ac:picMk id="8" creationId="{28E46B33-7DF6-DE45-BC19-76159D09054E}"/>
          </ac:picMkLst>
        </pc:picChg>
      </pc:sldChg>
      <pc:sldChg chg="addSp delSp modSp new mod setBg">
        <pc:chgData name="Ayres, Jolene (LABOR)" userId="52bf67a4-4694-4341-9348-9d36ea0b3345" providerId="ADAL" clId="{B19BA4D6-B57A-4AEB-B36D-2DFA93239F60}" dt="2024-07-16T17:19:18.042" v="196" actId="26606"/>
        <pc:sldMkLst>
          <pc:docMk/>
          <pc:sldMk cId="2049728395" sldId="519"/>
        </pc:sldMkLst>
        <pc:spChg chg="mod">
          <ac:chgData name="Ayres, Jolene (LABOR)" userId="52bf67a4-4694-4341-9348-9d36ea0b3345" providerId="ADAL" clId="{B19BA4D6-B57A-4AEB-B36D-2DFA93239F60}" dt="2024-07-16T17:19:18.042" v="196" actId="26606"/>
          <ac:spMkLst>
            <pc:docMk/>
            <pc:sldMk cId="2049728395" sldId="519"/>
            <ac:spMk id="2" creationId="{020ACE27-9B24-5009-D3AD-3D6EC443A4AF}"/>
          </ac:spMkLst>
        </pc:spChg>
        <pc:spChg chg="del mod">
          <ac:chgData name="Ayres, Jolene (LABOR)" userId="52bf67a4-4694-4341-9348-9d36ea0b3345" providerId="ADAL" clId="{B19BA4D6-B57A-4AEB-B36D-2DFA93239F60}" dt="2024-07-16T17:19:18.042" v="196" actId="26606"/>
          <ac:spMkLst>
            <pc:docMk/>
            <pc:sldMk cId="2049728395" sldId="519"/>
            <ac:spMk id="3" creationId="{A2419E85-5225-F08F-8F1E-2E50131BD7FD}"/>
          </ac:spMkLst>
        </pc:spChg>
        <pc:spChg chg="add">
          <ac:chgData name="Ayres, Jolene (LABOR)" userId="52bf67a4-4694-4341-9348-9d36ea0b3345" providerId="ADAL" clId="{B19BA4D6-B57A-4AEB-B36D-2DFA93239F60}" dt="2024-07-16T17:19:18.042" v="196" actId="26606"/>
          <ac:spMkLst>
            <pc:docMk/>
            <pc:sldMk cId="2049728395" sldId="519"/>
            <ac:spMk id="9" creationId="{53B021B3-DE93-4AB7-8A18-CF5F1CED88B8}"/>
          </ac:spMkLst>
        </pc:spChg>
        <pc:spChg chg="add">
          <ac:chgData name="Ayres, Jolene (LABOR)" userId="52bf67a4-4694-4341-9348-9d36ea0b3345" providerId="ADAL" clId="{B19BA4D6-B57A-4AEB-B36D-2DFA93239F60}" dt="2024-07-16T17:19:18.042" v="196" actId="26606"/>
          <ac:spMkLst>
            <pc:docMk/>
            <pc:sldMk cId="2049728395" sldId="519"/>
            <ac:spMk id="11" creationId="{52D502E5-F6B4-4D58-B4AE-FC466FF15EE8}"/>
          </ac:spMkLst>
        </pc:spChg>
        <pc:spChg chg="add">
          <ac:chgData name="Ayres, Jolene (LABOR)" userId="52bf67a4-4694-4341-9348-9d36ea0b3345" providerId="ADAL" clId="{B19BA4D6-B57A-4AEB-B36D-2DFA93239F60}" dt="2024-07-16T17:19:18.042" v="196" actId="26606"/>
          <ac:spMkLst>
            <pc:docMk/>
            <pc:sldMk cId="2049728395" sldId="519"/>
            <ac:spMk id="13" creationId="{9DECDBF4-02B6-4BB4-B65B-B8107AD6A9E8}"/>
          </ac:spMkLst>
        </pc:spChg>
        <pc:graphicFrameChg chg="add">
          <ac:chgData name="Ayres, Jolene (LABOR)" userId="52bf67a4-4694-4341-9348-9d36ea0b3345" providerId="ADAL" clId="{B19BA4D6-B57A-4AEB-B36D-2DFA93239F60}" dt="2024-07-16T17:19:18.042" v="196" actId="26606"/>
          <ac:graphicFrameMkLst>
            <pc:docMk/>
            <pc:sldMk cId="2049728395" sldId="519"/>
            <ac:graphicFrameMk id="5" creationId="{94159537-9245-FC52-7AF8-684A2E69BE59}"/>
          </ac:graphicFrameMkLst>
        </pc:graphicFrameChg>
      </pc:sldChg>
      <pc:sldChg chg="addSp delSp modSp new mod setBg modNotesTx">
        <pc:chgData name="Ayres, Jolene (LABOR)" userId="52bf67a4-4694-4341-9348-9d36ea0b3345" providerId="ADAL" clId="{B19BA4D6-B57A-4AEB-B36D-2DFA93239F60}" dt="2024-07-16T17:22:08.637" v="260" actId="26606"/>
        <pc:sldMkLst>
          <pc:docMk/>
          <pc:sldMk cId="2531213584" sldId="520"/>
        </pc:sldMkLst>
        <pc:spChg chg="mod">
          <ac:chgData name="Ayres, Jolene (LABOR)" userId="52bf67a4-4694-4341-9348-9d36ea0b3345" providerId="ADAL" clId="{B19BA4D6-B57A-4AEB-B36D-2DFA93239F60}" dt="2024-07-16T17:22:08.637" v="260" actId="26606"/>
          <ac:spMkLst>
            <pc:docMk/>
            <pc:sldMk cId="2531213584" sldId="520"/>
            <ac:spMk id="2" creationId="{B1E84C78-F014-60C8-9DCC-270B6B15D40F}"/>
          </ac:spMkLst>
        </pc:spChg>
        <pc:spChg chg="add del mod">
          <ac:chgData name="Ayres, Jolene (LABOR)" userId="52bf67a4-4694-4341-9348-9d36ea0b3345" providerId="ADAL" clId="{B19BA4D6-B57A-4AEB-B36D-2DFA93239F60}" dt="2024-07-16T17:21:19.937" v="255" actId="26606"/>
          <ac:spMkLst>
            <pc:docMk/>
            <pc:sldMk cId="2531213584" sldId="520"/>
            <ac:spMk id="3" creationId="{97E7C53E-C309-F701-605B-95FF534A9002}"/>
          </ac:spMkLst>
        </pc:spChg>
        <pc:spChg chg="add del">
          <ac:chgData name="Ayres, Jolene (LABOR)" userId="52bf67a4-4694-4341-9348-9d36ea0b3345" providerId="ADAL" clId="{B19BA4D6-B57A-4AEB-B36D-2DFA93239F60}" dt="2024-07-16T17:22:08.637" v="260" actId="26606"/>
          <ac:spMkLst>
            <pc:docMk/>
            <pc:sldMk cId="2531213584" sldId="520"/>
            <ac:spMk id="8" creationId="{907EF6B7-1338-4443-8C46-6A318D952DFD}"/>
          </ac:spMkLst>
        </pc:spChg>
        <pc:spChg chg="add del">
          <ac:chgData name="Ayres, Jolene (LABOR)" userId="52bf67a4-4694-4341-9348-9d36ea0b3345" providerId="ADAL" clId="{B19BA4D6-B57A-4AEB-B36D-2DFA93239F60}" dt="2024-07-16T17:21:11.304" v="252" actId="26606"/>
          <ac:spMkLst>
            <pc:docMk/>
            <pc:sldMk cId="2531213584" sldId="520"/>
            <ac:spMk id="9" creationId="{35DB3719-6FDC-4E5D-891D-FF40B7300F64}"/>
          </ac:spMkLst>
        </pc:spChg>
        <pc:spChg chg="add del">
          <ac:chgData name="Ayres, Jolene (LABOR)" userId="52bf67a4-4694-4341-9348-9d36ea0b3345" providerId="ADAL" clId="{B19BA4D6-B57A-4AEB-B36D-2DFA93239F60}" dt="2024-07-16T17:21:19.926" v="254" actId="26606"/>
          <ac:spMkLst>
            <pc:docMk/>
            <pc:sldMk cId="2531213584" sldId="520"/>
            <ac:spMk id="10" creationId="{D93394DA-E684-47C2-9020-13225823F40A}"/>
          </ac:spMkLst>
        </pc:spChg>
        <pc:spChg chg="add del">
          <ac:chgData name="Ayres, Jolene (LABOR)" userId="52bf67a4-4694-4341-9348-9d36ea0b3345" providerId="ADAL" clId="{B19BA4D6-B57A-4AEB-B36D-2DFA93239F60}" dt="2024-07-16T17:21:11.304" v="252" actId="26606"/>
          <ac:spMkLst>
            <pc:docMk/>
            <pc:sldMk cId="2531213584" sldId="520"/>
            <ac:spMk id="11" creationId="{E0CBAC23-2E3F-4A90-BA59-F8299F6A5439}"/>
          </ac:spMkLst>
        </pc:spChg>
        <pc:spChg chg="add del">
          <ac:chgData name="Ayres, Jolene (LABOR)" userId="52bf67a4-4694-4341-9348-9d36ea0b3345" providerId="ADAL" clId="{B19BA4D6-B57A-4AEB-B36D-2DFA93239F60}" dt="2024-07-16T17:22:08.637" v="260" actId="26606"/>
          <ac:spMkLst>
            <pc:docMk/>
            <pc:sldMk cId="2531213584" sldId="520"/>
            <ac:spMk id="12" creationId="{081E4A58-353D-44AE-B2FC-2A74E2E400F7}"/>
          </ac:spMkLst>
        </pc:spChg>
        <pc:spChg chg="add del">
          <ac:chgData name="Ayres, Jolene (LABOR)" userId="52bf67a4-4694-4341-9348-9d36ea0b3345" providerId="ADAL" clId="{B19BA4D6-B57A-4AEB-B36D-2DFA93239F60}" dt="2024-07-16T17:22:08.637" v="260" actId="26606"/>
          <ac:spMkLst>
            <pc:docMk/>
            <pc:sldMk cId="2531213584" sldId="520"/>
            <ac:spMk id="15" creationId="{DAAE4CDD-124C-4DCF-9584-B6033B545DD5}"/>
          </ac:spMkLst>
        </pc:spChg>
        <pc:spChg chg="add del mod">
          <ac:chgData name="Ayres, Jolene (LABOR)" userId="52bf67a4-4694-4341-9348-9d36ea0b3345" providerId="ADAL" clId="{B19BA4D6-B57A-4AEB-B36D-2DFA93239F60}" dt="2024-07-16T17:22:08.637" v="260" actId="26606"/>
          <ac:spMkLst>
            <pc:docMk/>
            <pc:sldMk cId="2531213584" sldId="520"/>
            <ac:spMk id="16" creationId="{97E7C53E-C309-F701-605B-95FF534A9002}"/>
          </ac:spMkLst>
        </pc:spChg>
        <pc:spChg chg="add">
          <ac:chgData name="Ayres, Jolene (LABOR)" userId="52bf67a4-4694-4341-9348-9d36ea0b3345" providerId="ADAL" clId="{B19BA4D6-B57A-4AEB-B36D-2DFA93239F60}" dt="2024-07-16T17:22:08.637" v="260" actId="26606"/>
          <ac:spMkLst>
            <pc:docMk/>
            <pc:sldMk cId="2531213584" sldId="520"/>
            <ac:spMk id="22" creationId="{BACC6370-2D7E-4714-9D71-7542949D7D5D}"/>
          </ac:spMkLst>
        </pc:spChg>
        <pc:spChg chg="add">
          <ac:chgData name="Ayres, Jolene (LABOR)" userId="52bf67a4-4694-4341-9348-9d36ea0b3345" providerId="ADAL" clId="{B19BA4D6-B57A-4AEB-B36D-2DFA93239F60}" dt="2024-07-16T17:22:08.637" v="260" actId="26606"/>
          <ac:spMkLst>
            <pc:docMk/>
            <pc:sldMk cId="2531213584" sldId="520"/>
            <ac:spMk id="24" creationId="{F68B3F68-107C-434F-AA38-110D5EA91B85}"/>
          </ac:spMkLst>
        </pc:spChg>
        <pc:spChg chg="add">
          <ac:chgData name="Ayres, Jolene (LABOR)" userId="52bf67a4-4694-4341-9348-9d36ea0b3345" providerId="ADAL" clId="{B19BA4D6-B57A-4AEB-B36D-2DFA93239F60}" dt="2024-07-16T17:22:08.637" v="260" actId="26606"/>
          <ac:spMkLst>
            <pc:docMk/>
            <pc:sldMk cId="2531213584" sldId="520"/>
            <ac:spMk id="26" creationId="{AAD0DBB9-1A4B-4391-81D4-CB19F9AB918A}"/>
          </ac:spMkLst>
        </pc:spChg>
        <pc:spChg chg="add">
          <ac:chgData name="Ayres, Jolene (LABOR)" userId="52bf67a4-4694-4341-9348-9d36ea0b3345" providerId="ADAL" clId="{B19BA4D6-B57A-4AEB-B36D-2DFA93239F60}" dt="2024-07-16T17:22:08.637" v="260" actId="26606"/>
          <ac:spMkLst>
            <pc:docMk/>
            <pc:sldMk cId="2531213584" sldId="520"/>
            <ac:spMk id="28" creationId="{063BBA22-50EA-4C4D-BE05-F1CE4E63AA56}"/>
          </ac:spMkLst>
        </pc:spChg>
        <pc:graphicFrameChg chg="add del">
          <ac:chgData name="Ayres, Jolene (LABOR)" userId="52bf67a4-4694-4341-9348-9d36ea0b3345" providerId="ADAL" clId="{B19BA4D6-B57A-4AEB-B36D-2DFA93239F60}" dt="2024-07-16T17:21:11.304" v="252" actId="26606"/>
          <ac:graphicFrameMkLst>
            <pc:docMk/>
            <pc:sldMk cId="2531213584" sldId="520"/>
            <ac:graphicFrameMk id="5" creationId="{14376B9D-1699-D336-E70F-D714501309FA}"/>
          </ac:graphicFrameMkLst>
        </pc:graphicFrameChg>
        <pc:graphicFrameChg chg="add del">
          <ac:chgData name="Ayres, Jolene (LABOR)" userId="52bf67a4-4694-4341-9348-9d36ea0b3345" providerId="ADAL" clId="{B19BA4D6-B57A-4AEB-B36D-2DFA93239F60}" dt="2024-07-16T17:21:19.926" v="254" actId="26606"/>
          <ac:graphicFrameMkLst>
            <pc:docMk/>
            <pc:sldMk cId="2531213584" sldId="520"/>
            <ac:graphicFrameMk id="13" creationId="{30730948-2877-5BDF-D1EF-800F5D66FF7F}"/>
          </ac:graphicFrameMkLst>
        </pc:graphicFrameChg>
        <pc:graphicFrameChg chg="add">
          <ac:chgData name="Ayres, Jolene (LABOR)" userId="52bf67a4-4694-4341-9348-9d36ea0b3345" providerId="ADAL" clId="{B19BA4D6-B57A-4AEB-B36D-2DFA93239F60}" dt="2024-07-16T17:22:08.637" v="260" actId="26606"/>
          <ac:graphicFrameMkLst>
            <pc:docMk/>
            <pc:sldMk cId="2531213584" sldId="520"/>
            <ac:graphicFrameMk id="18" creationId="{E4B392FC-F997-477E-7C9A-907A3754E11E}"/>
          </ac:graphicFrameMkLst>
        </pc:graphicFrameChg>
        <pc:picChg chg="add del">
          <ac:chgData name="Ayres, Jolene (LABOR)" userId="52bf67a4-4694-4341-9348-9d36ea0b3345" providerId="ADAL" clId="{B19BA4D6-B57A-4AEB-B36D-2DFA93239F60}" dt="2024-07-16T17:21:19.926" v="254" actId="26606"/>
          <ac:picMkLst>
            <pc:docMk/>
            <pc:sldMk cId="2531213584" sldId="520"/>
            <ac:picMk id="6" creationId="{25406319-48E4-184A-8F4C-ACDD4C21EC31}"/>
          </ac:picMkLst>
        </pc:picChg>
      </pc:sldChg>
      <pc:sldChg chg="addSp delSp modSp new mod setBg">
        <pc:chgData name="Ayres, Jolene (LABOR)" userId="52bf67a4-4694-4341-9348-9d36ea0b3345" providerId="ADAL" clId="{B19BA4D6-B57A-4AEB-B36D-2DFA93239F60}" dt="2024-07-16T17:24:10.415" v="296" actId="26606"/>
        <pc:sldMkLst>
          <pc:docMk/>
          <pc:sldMk cId="3288786373" sldId="521"/>
        </pc:sldMkLst>
        <pc:spChg chg="mod">
          <ac:chgData name="Ayres, Jolene (LABOR)" userId="52bf67a4-4694-4341-9348-9d36ea0b3345" providerId="ADAL" clId="{B19BA4D6-B57A-4AEB-B36D-2DFA93239F60}" dt="2024-07-16T17:24:10.415" v="296" actId="26606"/>
          <ac:spMkLst>
            <pc:docMk/>
            <pc:sldMk cId="3288786373" sldId="521"/>
            <ac:spMk id="2" creationId="{5358B68E-6024-A6AA-B501-7B5BEF0AED4E}"/>
          </ac:spMkLst>
        </pc:spChg>
        <pc:spChg chg="del mod">
          <ac:chgData name="Ayres, Jolene (LABOR)" userId="52bf67a4-4694-4341-9348-9d36ea0b3345" providerId="ADAL" clId="{B19BA4D6-B57A-4AEB-B36D-2DFA93239F60}" dt="2024-07-16T17:24:10.415" v="296" actId="26606"/>
          <ac:spMkLst>
            <pc:docMk/>
            <pc:sldMk cId="3288786373" sldId="521"/>
            <ac:spMk id="3" creationId="{7BBEAD8D-9E37-227D-D130-2C0011415842}"/>
          </ac:spMkLst>
        </pc:spChg>
        <pc:spChg chg="add">
          <ac:chgData name="Ayres, Jolene (LABOR)" userId="52bf67a4-4694-4341-9348-9d36ea0b3345" providerId="ADAL" clId="{B19BA4D6-B57A-4AEB-B36D-2DFA93239F60}" dt="2024-07-16T17:24:10.415" v="296" actId="26606"/>
          <ac:spMkLst>
            <pc:docMk/>
            <pc:sldMk cId="3288786373" sldId="521"/>
            <ac:spMk id="9" creationId="{BACC6370-2D7E-4714-9D71-7542949D7D5D}"/>
          </ac:spMkLst>
        </pc:spChg>
        <pc:spChg chg="add">
          <ac:chgData name="Ayres, Jolene (LABOR)" userId="52bf67a4-4694-4341-9348-9d36ea0b3345" providerId="ADAL" clId="{B19BA4D6-B57A-4AEB-B36D-2DFA93239F60}" dt="2024-07-16T17:24:10.415" v="296" actId="26606"/>
          <ac:spMkLst>
            <pc:docMk/>
            <pc:sldMk cId="3288786373" sldId="521"/>
            <ac:spMk id="11" creationId="{F68B3F68-107C-434F-AA38-110D5EA91B85}"/>
          </ac:spMkLst>
        </pc:spChg>
        <pc:spChg chg="add">
          <ac:chgData name="Ayres, Jolene (LABOR)" userId="52bf67a4-4694-4341-9348-9d36ea0b3345" providerId="ADAL" clId="{B19BA4D6-B57A-4AEB-B36D-2DFA93239F60}" dt="2024-07-16T17:24:10.415" v="296" actId="26606"/>
          <ac:spMkLst>
            <pc:docMk/>
            <pc:sldMk cId="3288786373" sldId="521"/>
            <ac:spMk id="13" creationId="{AAD0DBB9-1A4B-4391-81D4-CB19F9AB918A}"/>
          </ac:spMkLst>
        </pc:spChg>
        <pc:spChg chg="add">
          <ac:chgData name="Ayres, Jolene (LABOR)" userId="52bf67a4-4694-4341-9348-9d36ea0b3345" providerId="ADAL" clId="{B19BA4D6-B57A-4AEB-B36D-2DFA93239F60}" dt="2024-07-16T17:24:10.415" v="296" actId="26606"/>
          <ac:spMkLst>
            <pc:docMk/>
            <pc:sldMk cId="3288786373" sldId="521"/>
            <ac:spMk id="15" creationId="{063BBA22-50EA-4C4D-BE05-F1CE4E63AA56}"/>
          </ac:spMkLst>
        </pc:spChg>
        <pc:graphicFrameChg chg="add">
          <ac:chgData name="Ayres, Jolene (LABOR)" userId="52bf67a4-4694-4341-9348-9d36ea0b3345" providerId="ADAL" clId="{B19BA4D6-B57A-4AEB-B36D-2DFA93239F60}" dt="2024-07-16T17:24:10.415" v="296" actId="26606"/>
          <ac:graphicFrameMkLst>
            <pc:docMk/>
            <pc:sldMk cId="3288786373" sldId="521"/>
            <ac:graphicFrameMk id="5" creationId="{6E420A7C-3E23-87AB-5966-91C4AD313F14}"/>
          </ac:graphicFrameMkLst>
        </pc:graphicFrameChg>
      </pc:sldChg>
      <pc:sldChg chg="addSp delSp modSp new mod setBg modNotesTx">
        <pc:chgData name="Ayres, Jolene (LABOR)" userId="52bf67a4-4694-4341-9348-9d36ea0b3345" providerId="ADAL" clId="{B19BA4D6-B57A-4AEB-B36D-2DFA93239F60}" dt="2024-07-16T17:26:02.292" v="403" actId="26606"/>
        <pc:sldMkLst>
          <pc:docMk/>
          <pc:sldMk cId="222249387" sldId="522"/>
        </pc:sldMkLst>
        <pc:spChg chg="mod">
          <ac:chgData name="Ayres, Jolene (LABOR)" userId="52bf67a4-4694-4341-9348-9d36ea0b3345" providerId="ADAL" clId="{B19BA4D6-B57A-4AEB-B36D-2DFA93239F60}" dt="2024-07-16T17:26:02.292" v="403" actId="26606"/>
          <ac:spMkLst>
            <pc:docMk/>
            <pc:sldMk cId="222249387" sldId="522"/>
            <ac:spMk id="2" creationId="{A099D3AE-D814-8E7D-02D8-07F608753E55}"/>
          </ac:spMkLst>
        </pc:spChg>
        <pc:spChg chg="del mod">
          <ac:chgData name="Ayres, Jolene (LABOR)" userId="52bf67a4-4694-4341-9348-9d36ea0b3345" providerId="ADAL" clId="{B19BA4D6-B57A-4AEB-B36D-2DFA93239F60}" dt="2024-07-16T17:26:02.292" v="403" actId="26606"/>
          <ac:spMkLst>
            <pc:docMk/>
            <pc:sldMk cId="222249387" sldId="522"/>
            <ac:spMk id="3" creationId="{B66C91FE-8320-2B04-F64E-7A63CD502DE6}"/>
          </ac:spMkLst>
        </pc:spChg>
        <pc:spChg chg="add">
          <ac:chgData name="Ayres, Jolene (LABOR)" userId="52bf67a4-4694-4341-9348-9d36ea0b3345" providerId="ADAL" clId="{B19BA4D6-B57A-4AEB-B36D-2DFA93239F60}" dt="2024-07-16T17:26:02.292" v="403" actId="26606"/>
          <ac:spMkLst>
            <pc:docMk/>
            <pc:sldMk cId="222249387" sldId="522"/>
            <ac:spMk id="9" creationId="{BACC6370-2D7E-4714-9D71-7542949D7D5D}"/>
          </ac:spMkLst>
        </pc:spChg>
        <pc:spChg chg="add">
          <ac:chgData name="Ayres, Jolene (LABOR)" userId="52bf67a4-4694-4341-9348-9d36ea0b3345" providerId="ADAL" clId="{B19BA4D6-B57A-4AEB-B36D-2DFA93239F60}" dt="2024-07-16T17:26:02.292" v="403" actId="26606"/>
          <ac:spMkLst>
            <pc:docMk/>
            <pc:sldMk cId="222249387" sldId="522"/>
            <ac:spMk id="11" creationId="{F68B3F68-107C-434F-AA38-110D5EA91B85}"/>
          </ac:spMkLst>
        </pc:spChg>
        <pc:spChg chg="add">
          <ac:chgData name="Ayres, Jolene (LABOR)" userId="52bf67a4-4694-4341-9348-9d36ea0b3345" providerId="ADAL" clId="{B19BA4D6-B57A-4AEB-B36D-2DFA93239F60}" dt="2024-07-16T17:26:02.292" v="403" actId="26606"/>
          <ac:spMkLst>
            <pc:docMk/>
            <pc:sldMk cId="222249387" sldId="522"/>
            <ac:spMk id="13" creationId="{AAD0DBB9-1A4B-4391-81D4-CB19F9AB918A}"/>
          </ac:spMkLst>
        </pc:spChg>
        <pc:spChg chg="add">
          <ac:chgData name="Ayres, Jolene (LABOR)" userId="52bf67a4-4694-4341-9348-9d36ea0b3345" providerId="ADAL" clId="{B19BA4D6-B57A-4AEB-B36D-2DFA93239F60}" dt="2024-07-16T17:26:02.292" v="403" actId="26606"/>
          <ac:spMkLst>
            <pc:docMk/>
            <pc:sldMk cId="222249387" sldId="522"/>
            <ac:spMk id="15" creationId="{063BBA22-50EA-4C4D-BE05-F1CE4E63AA56}"/>
          </ac:spMkLst>
        </pc:spChg>
        <pc:graphicFrameChg chg="add">
          <ac:chgData name="Ayres, Jolene (LABOR)" userId="52bf67a4-4694-4341-9348-9d36ea0b3345" providerId="ADAL" clId="{B19BA4D6-B57A-4AEB-B36D-2DFA93239F60}" dt="2024-07-16T17:26:02.292" v="403" actId="26606"/>
          <ac:graphicFrameMkLst>
            <pc:docMk/>
            <pc:sldMk cId="222249387" sldId="522"/>
            <ac:graphicFrameMk id="5" creationId="{1235A6A7-F01D-6BA4-18A3-48F061F88D4A}"/>
          </ac:graphicFrameMkLst>
        </pc:graphicFrameChg>
      </pc:sldChg>
      <pc:sldChg chg="addSp delSp modSp new mod setBg">
        <pc:chgData name="Ayres, Jolene (LABOR)" userId="52bf67a4-4694-4341-9348-9d36ea0b3345" providerId="ADAL" clId="{B19BA4D6-B57A-4AEB-B36D-2DFA93239F60}" dt="2024-07-16T17:30:16.114" v="608" actId="26606"/>
        <pc:sldMkLst>
          <pc:docMk/>
          <pc:sldMk cId="1749798319" sldId="523"/>
        </pc:sldMkLst>
        <pc:spChg chg="mod">
          <ac:chgData name="Ayres, Jolene (LABOR)" userId="52bf67a4-4694-4341-9348-9d36ea0b3345" providerId="ADAL" clId="{B19BA4D6-B57A-4AEB-B36D-2DFA93239F60}" dt="2024-07-16T17:30:16.114" v="608" actId="26606"/>
          <ac:spMkLst>
            <pc:docMk/>
            <pc:sldMk cId="1749798319" sldId="523"/>
            <ac:spMk id="2" creationId="{1018C427-6FE5-AA31-F197-1E20E9B75D84}"/>
          </ac:spMkLst>
        </pc:spChg>
        <pc:spChg chg="add del mod">
          <ac:chgData name="Ayres, Jolene (LABOR)" userId="52bf67a4-4694-4341-9348-9d36ea0b3345" providerId="ADAL" clId="{B19BA4D6-B57A-4AEB-B36D-2DFA93239F60}" dt="2024-07-16T17:30:16.114" v="608" actId="26606"/>
          <ac:spMkLst>
            <pc:docMk/>
            <pc:sldMk cId="1749798319" sldId="523"/>
            <ac:spMk id="3" creationId="{9553AB74-6F7E-DB96-CF3C-421C1411C7A0}"/>
          </ac:spMkLst>
        </pc:spChg>
        <pc:spChg chg="add del">
          <ac:chgData name="Ayres, Jolene (LABOR)" userId="52bf67a4-4694-4341-9348-9d36ea0b3345" providerId="ADAL" clId="{B19BA4D6-B57A-4AEB-B36D-2DFA93239F60}" dt="2024-07-16T17:30:16.103" v="607" actId="26606"/>
          <ac:spMkLst>
            <pc:docMk/>
            <pc:sldMk cId="1749798319" sldId="523"/>
            <ac:spMk id="9" creationId="{0C541B88-1AE9-40C3-AFD5-967787C1979F}"/>
          </ac:spMkLst>
        </pc:spChg>
        <pc:spChg chg="add del">
          <ac:chgData name="Ayres, Jolene (LABOR)" userId="52bf67a4-4694-4341-9348-9d36ea0b3345" providerId="ADAL" clId="{B19BA4D6-B57A-4AEB-B36D-2DFA93239F60}" dt="2024-07-16T17:30:16.103" v="607" actId="26606"/>
          <ac:spMkLst>
            <pc:docMk/>
            <pc:sldMk cId="1749798319" sldId="523"/>
            <ac:spMk id="11" creationId="{E5F17139-31EE-46AC-B04F-DBBD852DD6CB}"/>
          </ac:spMkLst>
        </pc:spChg>
        <pc:spChg chg="add del">
          <ac:chgData name="Ayres, Jolene (LABOR)" userId="52bf67a4-4694-4341-9348-9d36ea0b3345" providerId="ADAL" clId="{B19BA4D6-B57A-4AEB-B36D-2DFA93239F60}" dt="2024-07-16T17:30:16.103" v="607" actId="26606"/>
          <ac:spMkLst>
            <pc:docMk/>
            <pc:sldMk cId="1749798319" sldId="523"/>
            <ac:spMk id="17" creationId="{89D16701-DA76-4F72-BB63-E2C3FFBDFE0F}"/>
          </ac:spMkLst>
        </pc:spChg>
        <pc:spChg chg="add del">
          <ac:chgData name="Ayres, Jolene (LABOR)" userId="52bf67a4-4694-4341-9348-9d36ea0b3345" providerId="ADAL" clId="{B19BA4D6-B57A-4AEB-B36D-2DFA93239F60}" dt="2024-07-16T17:30:16.103" v="607" actId="26606"/>
          <ac:spMkLst>
            <pc:docMk/>
            <pc:sldMk cId="1749798319" sldId="523"/>
            <ac:spMk id="19" creationId="{1CC28BE1-9DC6-43FE-9582-39F091098D77}"/>
          </ac:spMkLst>
        </pc:spChg>
        <pc:spChg chg="add">
          <ac:chgData name="Ayres, Jolene (LABOR)" userId="52bf67a4-4694-4341-9348-9d36ea0b3345" providerId="ADAL" clId="{B19BA4D6-B57A-4AEB-B36D-2DFA93239F60}" dt="2024-07-16T17:30:16.114" v="608" actId="26606"/>
          <ac:spMkLst>
            <pc:docMk/>
            <pc:sldMk cId="1749798319" sldId="523"/>
            <ac:spMk id="36" creationId="{2E442304-DDBD-4F7B-8017-36BCC863FB40}"/>
          </ac:spMkLst>
        </pc:spChg>
        <pc:spChg chg="add">
          <ac:chgData name="Ayres, Jolene (LABOR)" userId="52bf67a4-4694-4341-9348-9d36ea0b3345" providerId="ADAL" clId="{B19BA4D6-B57A-4AEB-B36D-2DFA93239F60}" dt="2024-07-16T17:30:16.114" v="608" actId="26606"/>
          <ac:spMkLst>
            <pc:docMk/>
            <pc:sldMk cId="1749798319" sldId="523"/>
            <ac:spMk id="37" creationId="{5E107275-3853-46FD-A241-DE4355A42675}"/>
          </ac:spMkLst>
        </pc:spChg>
        <pc:grpChg chg="add del">
          <ac:chgData name="Ayres, Jolene (LABOR)" userId="52bf67a4-4694-4341-9348-9d36ea0b3345" providerId="ADAL" clId="{B19BA4D6-B57A-4AEB-B36D-2DFA93239F60}" dt="2024-07-16T17:30:16.103" v="607" actId="26606"/>
          <ac:grpSpMkLst>
            <pc:docMk/>
            <pc:sldMk cId="1749798319" sldId="523"/>
            <ac:grpSpMk id="13" creationId="{7CF625D3-71A3-4F30-A096-8EF334E959D0}"/>
          </ac:grpSpMkLst>
        </pc:grpChg>
        <pc:grpChg chg="add del">
          <ac:chgData name="Ayres, Jolene (LABOR)" userId="52bf67a4-4694-4341-9348-9d36ea0b3345" providerId="ADAL" clId="{B19BA4D6-B57A-4AEB-B36D-2DFA93239F60}" dt="2024-07-16T17:30:16.103" v="607" actId="26606"/>
          <ac:grpSpMkLst>
            <pc:docMk/>
            <pc:sldMk cId="1749798319" sldId="523"/>
            <ac:grpSpMk id="21" creationId="{AF9AF3F3-CE0C-4125-BDD7-346487FA0B40}"/>
          </ac:grpSpMkLst>
        </pc:grpChg>
        <pc:graphicFrameChg chg="add del">
          <ac:chgData name="Ayres, Jolene (LABOR)" userId="52bf67a4-4694-4341-9348-9d36ea0b3345" providerId="ADAL" clId="{B19BA4D6-B57A-4AEB-B36D-2DFA93239F60}" dt="2024-07-16T17:30:16.103" v="607" actId="26606"/>
          <ac:graphicFrameMkLst>
            <pc:docMk/>
            <pc:sldMk cId="1749798319" sldId="523"/>
            <ac:graphicFrameMk id="5" creationId="{3C1B3EF7-960A-C3B7-2953-32AF9250D797}"/>
          </ac:graphicFrameMkLst>
        </pc:graphicFrameChg>
        <pc:graphicFrameChg chg="add">
          <ac:chgData name="Ayres, Jolene (LABOR)" userId="52bf67a4-4694-4341-9348-9d36ea0b3345" providerId="ADAL" clId="{B19BA4D6-B57A-4AEB-B36D-2DFA93239F60}" dt="2024-07-16T17:30:16.114" v="608" actId="26606"/>
          <ac:graphicFrameMkLst>
            <pc:docMk/>
            <pc:sldMk cId="1749798319" sldId="523"/>
            <ac:graphicFrameMk id="38" creationId="{47D9EA55-45C2-B300-E9FF-4F54AD4B845C}"/>
          </ac:graphicFrameMkLst>
        </pc:graphicFrame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ata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ata4.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ata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964654-828C-4BC3-A758-29F0AA81E473}"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048357D2-A0D3-4A24-B633-B61404391F3F}">
      <dgm:prSet/>
      <dgm:spPr/>
      <dgm:t>
        <a:bodyPr/>
        <a:lstStyle/>
        <a:p>
          <a:r>
            <a:rPr lang="en-US"/>
            <a:t>About half (49%) of American workers say they are very satisfied with their current job.</a:t>
          </a:r>
        </a:p>
      </dgm:t>
    </dgm:pt>
    <dgm:pt modelId="{195C43D1-EB2F-4ED0-AD40-DAF829FC550B}" type="parTrans" cxnId="{C1E4A879-3D1B-4D24-91C5-40ADCD9D7EE5}">
      <dgm:prSet/>
      <dgm:spPr/>
      <dgm:t>
        <a:bodyPr/>
        <a:lstStyle/>
        <a:p>
          <a:endParaRPr lang="en-US"/>
        </a:p>
      </dgm:t>
    </dgm:pt>
    <dgm:pt modelId="{BDA68D25-00C2-42AA-AC0E-828D4100D2A4}" type="sibTrans" cxnId="{C1E4A879-3D1B-4D24-91C5-40ADCD9D7EE5}">
      <dgm:prSet/>
      <dgm:spPr/>
      <dgm:t>
        <a:bodyPr/>
        <a:lstStyle/>
        <a:p>
          <a:endParaRPr lang="en-US"/>
        </a:p>
      </dgm:t>
    </dgm:pt>
    <dgm:pt modelId="{23B961DA-F426-49B7-9CEB-0397D47C877A}">
      <dgm:prSet/>
      <dgm:spPr/>
      <dgm:t>
        <a:bodyPr/>
        <a:lstStyle/>
        <a:p>
          <a:r>
            <a:rPr lang="en-US"/>
            <a:t>37% say they are somewhat satisfied.</a:t>
          </a:r>
        </a:p>
      </dgm:t>
    </dgm:pt>
    <dgm:pt modelId="{C5A5DA8D-DD94-43F8-907F-3ADE7AF04D9B}" type="parTrans" cxnId="{4D9857F4-3690-4E0D-BF6E-F7E9AE383C38}">
      <dgm:prSet/>
      <dgm:spPr/>
      <dgm:t>
        <a:bodyPr/>
        <a:lstStyle/>
        <a:p>
          <a:endParaRPr lang="en-US"/>
        </a:p>
      </dgm:t>
    </dgm:pt>
    <dgm:pt modelId="{058D3F60-E764-4034-B70C-47B9376F3C56}" type="sibTrans" cxnId="{4D9857F4-3690-4E0D-BF6E-F7E9AE383C38}">
      <dgm:prSet/>
      <dgm:spPr/>
      <dgm:t>
        <a:bodyPr/>
        <a:lstStyle/>
        <a:p>
          <a:endParaRPr lang="en-US"/>
        </a:p>
      </dgm:t>
    </dgm:pt>
    <dgm:pt modelId="{C51D3F6B-A3F0-47A5-9428-AB87203C861E}">
      <dgm:prSet/>
      <dgm:spPr/>
      <dgm:t>
        <a:bodyPr/>
        <a:lstStyle/>
        <a:p>
          <a:r>
            <a:rPr lang="en-US"/>
            <a:t>12% are not too or not at all satisfied with their job.</a:t>
          </a:r>
        </a:p>
      </dgm:t>
    </dgm:pt>
    <dgm:pt modelId="{1372536D-1478-473C-AD2D-DE21D82D6AE4}" type="parTrans" cxnId="{517F13DE-B390-43AB-9A8B-E0C3A1BE36ED}">
      <dgm:prSet/>
      <dgm:spPr/>
      <dgm:t>
        <a:bodyPr/>
        <a:lstStyle/>
        <a:p>
          <a:endParaRPr lang="en-US"/>
        </a:p>
      </dgm:t>
    </dgm:pt>
    <dgm:pt modelId="{4494609B-1153-49C3-9B8F-D06FC74CFA86}" type="sibTrans" cxnId="{517F13DE-B390-43AB-9A8B-E0C3A1BE36ED}">
      <dgm:prSet/>
      <dgm:spPr/>
      <dgm:t>
        <a:bodyPr/>
        <a:lstStyle/>
        <a:p>
          <a:endParaRPr lang="en-US"/>
        </a:p>
      </dgm:t>
    </dgm:pt>
    <dgm:pt modelId="{CB73A1AC-3159-4926-BDD6-464E7A9A2A6A}">
      <dgm:prSet/>
      <dgm:spPr/>
      <dgm:t>
        <a:bodyPr/>
        <a:lstStyle/>
        <a:p>
          <a:r>
            <a:rPr lang="en-US"/>
            <a:t>65% of U.S. workers are happy with their job.</a:t>
          </a:r>
        </a:p>
      </dgm:t>
    </dgm:pt>
    <dgm:pt modelId="{70BCF9C5-0F1A-413F-8673-C1A330485B14}" type="parTrans" cxnId="{9D02C3C0-6A89-4190-8568-868BA7E1161E}">
      <dgm:prSet/>
      <dgm:spPr/>
      <dgm:t>
        <a:bodyPr/>
        <a:lstStyle/>
        <a:p>
          <a:endParaRPr lang="en-US"/>
        </a:p>
      </dgm:t>
    </dgm:pt>
    <dgm:pt modelId="{F31D3B09-E894-4E9C-BC75-FE72A81628DB}" type="sibTrans" cxnId="{9D02C3C0-6A89-4190-8568-868BA7E1161E}">
      <dgm:prSet/>
      <dgm:spPr/>
      <dgm:t>
        <a:bodyPr/>
        <a:lstStyle/>
        <a:p>
          <a:endParaRPr lang="en-US"/>
        </a:p>
      </dgm:t>
    </dgm:pt>
    <dgm:pt modelId="{AA4AE7B8-27B3-4B63-A893-EE5501B89198}">
      <dgm:prSet/>
      <dgm:spPr/>
      <dgm:t>
        <a:bodyPr/>
        <a:lstStyle/>
        <a:p>
          <a:r>
            <a:rPr lang="en-US"/>
            <a:t>Only 20% are passionate about their jobs.</a:t>
          </a:r>
        </a:p>
      </dgm:t>
    </dgm:pt>
    <dgm:pt modelId="{4FBF7779-B64C-46EA-8CA2-E6F8E3048E7D}" type="parTrans" cxnId="{39090413-13F6-44A2-9BB3-ED4E87892E1D}">
      <dgm:prSet/>
      <dgm:spPr/>
      <dgm:t>
        <a:bodyPr/>
        <a:lstStyle/>
        <a:p>
          <a:endParaRPr lang="en-US"/>
        </a:p>
      </dgm:t>
    </dgm:pt>
    <dgm:pt modelId="{5910ED9C-EFBD-413E-8F74-54A42EAC2C11}" type="sibTrans" cxnId="{39090413-13F6-44A2-9BB3-ED4E87892E1D}">
      <dgm:prSet/>
      <dgm:spPr/>
      <dgm:t>
        <a:bodyPr/>
        <a:lstStyle/>
        <a:p>
          <a:endParaRPr lang="en-US"/>
        </a:p>
      </dgm:t>
    </dgm:pt>
    <dgm:pt modelId="{7C030113-FD33-4D19-B6D0-8221437F6B75}" type="pres">
      <dgm:prSet presAssocID="{5B964654-828C-4BC3-A758-29F0AA81E473}" presName="vert0" presStyleCnt="0">
        <dgm:presLayoutVars>
          <dgm:dir/>
          <dgm:animOne val="branch"/>
          <dgm:animLvl val="lvl"/>
        </dgm:presLayoutVars>
      </dgm:prSet>
      <dgm:spPr/>
    </dgm:pt>
    <dgm:pt modelId="{2980F35B-5762-4B90-8A0C-8B9C539F40D5}" type="pres">
      <dgm:prSet presAssocID="{048357D2-A0D3-4A24-B633-B61404391F3F}" presName="thickLine" presStyleLbl="alignNode1" presStyleIdx="0" presStyleCnt="5"/>
      <dgm:spPr/>
    </dgm:pt>
    <dgm:pt modelId="{75D1D92C-8222-4F36-B868-5030B1B7D604}" type="pres">
      <dgm:prSet presAssocID="{048357D2-A0D3-4A24-B633-B61404391F3F}" presName="horz1" presStyleCnt="0"/>
      <dgm:spPr/>
    </dgm:pt>
    <dgm:pt modelId="{5F932350-112B-403C-9DD7-BFB2086FAA26}" type="pres">
      <dgm:prSet presAssocID="{048357D2-A0D3-4A24-B633-B61404391F3F}" presName="tx1" presStyleLbl="revTx" presStyleIdx="0" presStyleCnt="5"/>
      <dgm:spPr/>
    </dgm:pt>
    <dgm:pt modelId="{CD19F520-30B5-4A9A-85E6-AE2FB5E49D66}" type="pres">
      <dgm:prSet presAssocID="{048357D2-A0D3-4A24-B633-B61404391F3F}" presName="vert1" presStyleCnt="0"/>
      <dgm:spPr/>
    </dgm:pt>
    <dgm:pt modelId="{16FCEC88-3AFD-4E13-AC54-80DE3AC17ABB}" type="pres">
      <dgm:prSet presAssocID="{23B961DA-F426-49B7-9CEB-0397D47C877A}" presName="thickLine" presStyleLbl="alignNode1" presStyleIdx="1" presStyleCnt="5"/>
      <dgm:spPr/>
    </dgm:pt>
    <dgm:pt modelId="{EAC9C2B1-9809-4DD4-9637-4D54BC2FE061}" type="pres">
      <dgm:prSet presAssocID="{23B961DA-F426-49B7-9CEB-0397D47C877A}" presName="horz1" presStyleCnt="0"/>
      <dgm:spPr/>
    </dgm:pt>
    <dgm:pt modelId="{CA7ED0E4-83C8-4E63-AED0-70C7578EFE33}" type="pres">
      <dgm:prSet presAssocID="{23B961DA-F426-49B7-9CEB-0397D47C877A}" presName="tx1" presStyleLbl="revTx" presStyleIdx="1" presStyleCnt="5"/>
      <dgm:spPr/>
    </dgm:pt>
    <dgm:pt modelId="{D0967CD5-C375-4EBD-891F-4B6EB5593F54}" type="pres">
      <dgm:prSet presAssocID="{23B961DA-F426-49B7-9CEB-0397D47C877A}" presName="vert1" presStyleCnt="0"/>
      <dgm:spPr/>
    </dgm:pt>
    <dgm:pt modelId="{10A0F4D0-9C5A-46FC-8A1F-3E424B77FFD9}" type="pres">
      <dgm:prSet presAssocID="{C51D3F6B-A3F0-47A5-9428-AB87203C861E}" presName="thickLine" presStyleLbl="alignNode1" presStyleIdx="2" presStyleCnt="5"/>
      <dgm:spPr/>
    </dgm:pt>
    <dgm:pt modelId="{9AF81C4E-3588-4B97-8347-3F3183234E10}" type="pres">
      <dgm:prSet presAssocID="{C51D3F6B-A3F0-47A5-9428-AB87203C861E}" presName="horz1" presStyleCnt="0"/>
      <dgm:spPr/>
    </dgm:pt>
    <dgm:pt modelId="{F832397F-E5D4-4DBF-85A7-5BEC4D00A53D}" type="pres">
      <dgm:prSet presAssocID="{C51D3F6B-A3F0-47A5-9428-AB87203C861E}" presName="tx1" presStyleLbl="revTx" presStyleIdx="2" presStyleCnt="5"/>
      <dgm:spPr/>
    </dgm:pt>
    <dgm:pt modelId="{5D696547-91AF-49C0-9CE1-34F697D3E35B}" type="pres">
      <dgm:prSet presAssocID="{C51D3F6B-A3F0-47A5-9428-AB87203C861E}" presName="vert1" presStyleCnt="0"/>
      <dgm:spPr/>
    </dgm:pt>
    <dgm:pt modelId="{7C770AAF-D051-4806-8479-18DDC08C09A8}" type="pres">
      <dgm:prSet presAssocID="{CB73A1AC-3159-4926-BDD6-464E7A9A2A6A}" presName="thickLine" presStyleLbl="alignNode1" presStyleIdx="3" presStyleCnt="5"/>
      <dgm:spPr/>
    </dgm:pt>
    <dgm:pt modelId="{F4EE3591-0188-42F0-AC97-DC00BC915CFE}" type="pres">
      <dgm:prSet presAssocID="{CB73A1AC-3159-4926-BDD6-464E7A9A2A6A}" presName="horz1" presStyleCnt="0"/>
      <dgm:spPr/>
    </dgm:pt>
    <dgm:pt modelId="{540801B8-832E-49F4-9DC7-B935B90B3E80}" type="pres">
      <dgm:prSet presAssocID="{CB73A1AC-3159-4926-BDD6-464E7A9A2A6A}" presName="tx1" presStyleLbl="revTx" presStyleIdx="3" presStyleCnt="5"/>
      <dgm:spPr/>
    </dgm:pt>
    <dgm:pt modelId="{F524EFA8-B11F-4E1F-976A-68E109C03E7E}" type="pres">
      <dgm:prSet presAssocID="{CB73A1AC-3159-4926-BDD6-464E7A9A2A6A}" presName="vert1" presStyleCnt="0"/>
      <dgm:spPr/>
    </dgm:pt>
    <dgm:pt modelId="{91B56073-BD4E-4B1D-BAF3-84F6FD2A71C1}" type="pres">
      <dgm:prSet presAssocID="{AA4AE7B8-27B3-4B63-A893-EE5501B89198}" presName="thickLine" presStyleLbl="alignNode1" presStyleIdx="4" presStyleCnt="5"/>
      <dgm:spPr/>
    </dgm:pt>
    <dgm:pt modelId="{5C054305-4382-4C2B-91FD-C873207351B5}" type="pres">
      <dgm:prSet presAssocID="{AA4AE7B8-27B3-4B63-A893-EE5501B89198}" presName="horz1" presStyleCnt="0"/>
      <dgm:spPr/>
    </dgm:pt>
    <dgm:pt modelId="{00536C4D-9F2C-4D3B-9AAE-55E624C5F8C7}" type="pres">
      <dgm:prSet presAssocID="{AA4AE7B8-27B3-4B63-A893-EE5501B89198}" presName="tx1" presStyleLbl="revTx" presStyleIdx="4" presStyleCnt="5"/>
      <dgm:spPr/>
    </dgm:pt>
    <dgm:pt modelId="{986CEEFC-4824-484A-A0E1-5F3D830447D3}" type="pres">
      <dgm:prSet presAssocID="{AA4AE7B8-27B3-4B63-A893-EE5501B89198}" presName="vert1" presStyleCnt="0"/>
      <dgm:spPr/>
    </dgm:pt>
  </dgm:ptLst>
  <dgm:cxnLst>
    <dgm:cxn modelId="{39090413-13F6-44A2-9BB3-ED4E87892E1D}" srcId="{5B964654-828C-4BC3-A758-29F0AA81E473}" destId="{AA4AE7B8-27B3-4B63-A893-EE5501B89198}" srcOrd="4" destOrd="0" parTransId="{4FBF7779-B64C-46EA-8CA2-E6F8E3048E7D}" sibTransId="{5910ED9C-EFBD-413E-8F74-54A42EAC2C11}"/>
    <dgm:cxn modelId="{C0F4DD29-3E21-4B3C-8CA4-BFC8E0BDB663}" type="presOf" srcId="{CB73A1AC-3159-4926-BDD6-464E7A9A2A6A}" destId="{540801B8-832E-49F4-9DC7-B935B90B3E80}" srcOrd="0" destOrd="0" presId="urn:microsoft.com/office/officeart/2008/layout/LinedList"/>
    <dgm:cxn modelId="{11536031-0BA0-45DC-A14F-8E11D2A2DEE1}" type="presOf" srcId="{AA4AE7B8-27B3-4B63-A893-EE5501B89198}" destId="{00536C4D-9F2C-4D3B-9AAE-55E624C5F8C7}" srcOrd="0" destOrd="0" presId="urn:microsoft.com/office/officeart/2008/layout/LinedList"/>
    <dgm:cxn modelId="{CF56BC64-BD99-4A84-A054-1E6212583E54}" type="presOf" srcId="{C51D3F6B-A3F0-47A5-9428-AB87203C861E}" destId="{F832397F-E5D4-4DBF-85A7-5BEC4D00A53D}" srcOrd="0" destOrd="0" presId="urn:microsoft.com/office/officeart/2008/layout/LinedList"/>
    <dgm:cxn modelId="{FF4EA173-8F8D-4499-9EE7-CCE50CDC7535}" type="presOf" srcId="{5B964654-828C-4BC3-A758-29F0AA81E473}" destId="{7C030113-FD33-4D19-B6D0-8221437F6B75}" srcOrd="0" destOrd="0" presId="urn:microsoft.com/office/officeart/2008/layout/LinedList"/>
    <dgm:cxn modelId="{C1E4A879-3D1B-4D24-91C5-40ADCD9D7EE5}" srcId="{5B964654-828C-4BC3-A758-29F0AA81E473}" destId="{048357D2-A0D3-4A24-B633-B61404391F3F}" srcOrd="0" destOrd="0" parTransId="{195C43D1-EB2F-4ED0-AD40-DAF829FC550B}" sibTransId="{BDA68D25-00C2-42AA-AC0E-828D4100D2A4}"/>
    <dgm:cxn modelId="{9D02C3C0-6A89-4190-8568-868BA7E1161E}" srcId="{5B964654-828C-4BC3-A758-29F0AA81E473}" destId="{CB73A1AC-3159-4926-BDD6-464E7A9A2A6A}" srcOrd="3" destOrd="0" parTransId="{70BCF9C5-0F1A-413F-8673-C1A330485B14}" sibTransId="{F31D3B09-E894-4E9C-BC75-FE72A81628DB}"/>
    <dgm:cxn modelId="{43DB63CE-A1CB-4D8E-B58C-8F4DA6539DE6}" type="presOf" srcId="{23B961DA-F426-49B7-9CEB-0397D47C877A}" destId="{CA7ED0E4-83C8-4E63-AED0-70C7578EFE33}" srcOrd="0" destOrd="0" presId="urn:microsoft.com/office/officeart/2008/layout/LinedList"/>
    <dgm:cxn modelId="{517F13DE-B390-43AB-9A8B-E0C3A1BE36ED}" srcId="{5B964654-828C-4BC3-A758-29F0AA81E473}" destId="{C51D3F6B-A3F0-47A5-9428-AB87203C861E}" srcOrd="2" destOrd="0" parTransId="{1372536D-1478-473C-AD2D-DE21D82D6AE4}" sibTransId="{4494609B-1153-49C3-9B8F-D06FC74CFA86}"/>
    <dgm:cxn modelId="{B1A10BF0-C471-41A8-A1F1-F66784208DC2}" type="presOf" srcId="{048357D2-A0D3-4A24-B633-B61404391F3F}" destId="{5F932350-112B-403C-9DD7-BFB2086FAA26}" srcOrd="0" destOrd="0" presId="urn:microsoft.com/office/officeart/2008/layout/LinedList"/>
    <dgm:cxn modelId="{4D9857F4-3690-4E0D-BF6E-F7E9AE383C38}" srcId="{5B964654-828C-4BC3-A758-29F0AA81E473}" destId="{23B961DA-F426-49B7-9CEB-0397D47C877A}" srcOrd="1" destOrd="0" parTransId="{C5A5DA8D-DD94-43F8-907F-3ADE7AF04D9B}" sibTransId="{058D3F60-E764-4034-B70C-47B9376F3C56}"/>
    <dgm:cxn modelId="{D964F319-DEC0-43F8-B4E4-B5502C71C071}" type="presParOf" srcId="{7C030113-FD33-4D19-B6D0-8221437F6B75}" destId="{2980F35B-5762-4B90-8A0C-8B9C539F40D5}" srcOrd="0" destOrd="0" presId="urn:microsoft.com/office/officeart/2008/layout/LinedList"/>
    <dgm:cxn modelId="{04C056A8-111F-4E41-9ADD-70A30616A6E1}" type="presParOf" srcId="{7C030113-FD33-4D19-B6D0-8221437F6B75}" destId="{75D1D92C-8222-4F36-B868-5030B1B7D604}" srcOrd="1" destOrd="0" presId="urn:microsoft.com/office/officeart/2008/layout/LinedList"/>
    <dgm:cxn modelId="{7FC6E29D-7507-4657-927A-655B48A61833}" type="presParOf" srcId="{75D1D92C-8222-4F36-B868-5030B1B7D604}" destId="{5F932350-112B-403C-9DD7-BFB2086FAA26}" srcOrd="0" destOrd="0" presId="urn:microsoft.com/office/officeart/2008/layout/LinedList"/>
    <dgm:cxn modelId="{D5ED6DD2-8A7C-41BB-929E-C055C43FF678}" type="presParOf" srcId="{75D1D92C-8222-4F36-B868-5030B1B7D604}" destId="{CD19F520-30B5-4A9A-85E6-AE2FB5E49D66}" srcOrd="1" destOrd="0" presId="urn:microsoft.com/office/officeart/2008/layout/LinedList"/>
    <dgm:cxn modelId="{14537AB7-0319-4A69-878D-AB94174F5620}" type="presParOf" srcId="{7C030113-FD33-4D19-B6D0-8221437F6B75}" destId="{16FCEC88-3AFD-4E13-AC54-80DE3AC17ABB}" srcOrd="2" destOrd="0" presId="urn:microsoft.com/office/officeart/2008/layout/LinedList"/>
    <dgm:cxn modelId="{F74BF8DD-C57B-4B1C-A96D-29B3ACB9ADD9}" type="presParOf" srcId="{7C030113-FD33-4D19-B6D0-8221437F6B75}" destId="{EAC9C2B1-9809-4DD4-9637-4D54BC2FE061}" srcOrd="3" destOrd="0" presId="urn:microsoft.com/office/officeart/2008/layout/LinedList"/>
    <dgm:cxn modelId="{AAEF5370-FF14-4376-A5FD-F6F4A5246219}" type="presParOf" srcId="{EAC9C2B1-9809-4DD4-9637-4D54BC2FE061}" destId="{CA7ED0E4-83C8-4E63-AED0-70C7578EFE33}" srcOrd="0" destOrd="0" presId="urn:microsoft.com/office/officeart/2008/layout/LinedList"/>
    <dgm:cxn modelId="{9590BAB5-9E1B-42AD-B88D-8EA01E4B0CFF}" type="presParOf" srcId="{EAC9C2B1-9809-4DD4-9637-4D54BC2FE061}" destId="{D0967CD5-C375-4EBD-891F-4B6EB5593F54}" srcOrd="1" destOrd="0" presId="urn:microsoft.com/office/officeart/2008/layout/LinedList"/>
    <dgm:cxn modelId="{12F7B201-5922-4C97-910E-9785FE471B36}" type="presParOf" srcId="{7C030113-FD33-4D19-B6D0-8221437F6B75}" destId="{10A0F4D0-9C5A-46FC-8A1F-3E424B77FFD9}" srcOrd="4" destOrd="0" presId="urn:microsoft.com/office/officeart/2008/layout/LinedList"/>
    <dgm:cxn modelId="{FED51436-691C-4BCC-AF20-99981CDE71BF}" type="presParOf" srcId="{7C030113-FD33-4D19-B6D0-8221437F6B75}" destId="{9AF81C4E-3588-4B97-8347-3F3183234E10}" srcOrd="5" destOrd="0" presId="urn:microsoft.com/office/officeart/2008/layout/LinedList"/>
    <dgm:cxn modelId="{003AC42E-61A6-4913-8070-118E26020E52}" type="presParOf" srcId="{9AF81C4E-3588-4B97-8347-3F3183234E10}" destId="{F832397F-E5D4-4DBF-85A7-5BEC4D00A53D}" srcOrd="0" destOrd="0" presId="urn:microsoft.com/office/officeart/2008/layout/LinedList"/>
    <dgm:cxn modelId="{B2A4460A-9E9C-4175-B1A0-687426329C10}" type="presParOf" srcId="{9AF81C4E-3588-4B97-8347-3F3183234E10}" destId="{5D696547-91AF-49C0-9CE1-34F697D3E35B}" srcOrd="1" destOrd="0" presId="urn:microsoft.com/office/officeart/2008/layout/LinedList"/>
    <dgm:cxn modelId="{B6ADDF22-9DED-44EF-B40F-0DD60203C47F}" type="presParOf" srcId="{7C030113-FD33-4D19-B6D0-8221437F6B75}" destId="{7C770AAF-D051-4806-8479-18DDC08C09A8}" srcOrd="6" destOrd="0" presId="urn:microsoft.com/office/officeart/2008/layout/LinedList"/>
    <dgm:cxn modelId="{7F31683B-E4A0-4656-B9F4-4C13161E34EF}" type="presParOf" srcId="{7C030113-FD33-4D19-B6D0-8221437F6B75}" destId="{F4EE3591-0188-42F0-AC97-DC00BC915CFE}" srcOrd="7" destOrd="0" presId="urn:microsoft.com/office/officeart/2008/layout/LinedList"/>
    <dgm:cxn modelId="{1393687C-D368-4418-B1FD-15F0F99A2451}" type="presParOf" srcId="{F4EE3591-0188-42F0-AC97-DC00BC915CFE}" destId="{540801B8-832E-49F4-9DC7-B935B90B3E80}" srcOrd="0" destOrd="0" presId="urn:microsoft.com/office/officeart/2008/layout/LinedList"/>
    <dgm:cxn modelId="{63638082-B69E-4347-A9F0-C2A19CA7EBAA}" type="presParOf" srcId="{F4EE3591-0188-42F0-AC97-DC00BC915CFE}" destId="{F524EFA8-B11F-4E1F-976A-68E109C03E7E}" srcOrd="1" destOrd="0" presId="urn:microsoft.com/office/officeart/2008/layout/LinedList"/>
    <dgm:cxn modelId="{251F2351-CBA4-4121-9E8F-FE2C40408FF7}" type="presParOf" srcId="{7C030113-FD33-4D19-B6D0-8221437F6B75}" destId="{91B56073-BD4E-4B1D-BAF3-84F6FD2A71C1}" srcOrd="8" destOrd="0" presId="urn:microsoft.com/office/officeart/2008/layout/LinedList"/>
    <dgm:cxn modelId="{8CC5ADE8-5110-4E6B-878C-77A0A6EECEA6}" type="presParOf" srcId="{7C030113-FD33-4D19-B6D0-8221437F6B75}" destId="{5C054305-4382-4C2B-91FD-C873207351B5}" srcOrd="9" destOrd="0" presId="urn:microsoft.com/office/officeart/2008/layout/LinedList"/>
    <dgm:cxn modelId="{32BE7512-774B-4DB4-841C-BE9E9F840016}" type="presParOf" srcId="{5C054305-4382-4C2B-91FD-C873207351B5}" destId="{00536C4D-9F2C-4D3B-9AAE-55E624C5F8C7}" srcOrd="0" destOrd="0" presId="urn:microsoft.com/office/officeart/2008/layout/LinedList"/>
    <dgm:cxn modelId="{3B13AB95-C3C8-4D1B-BEE2-50E004B5CD94}" type="presParOf" srcId="{5C054305-4382-4C2B-91FD-C873207351B5}" destId="{986CEEFC-4824-484A-A0E1-5F3D830447D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1EC504-430D-40F8-9C59-E37DF8EA63B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D727DB5F-F524-4DF0-BAA6-F9ABB497378B}">
      <dgm:prSet/>
      <dgm:spPr/>
      <dgm:t>
        <a:bodyPr/>
        <a:lstStyle/>
        <a:p>
          <a:r>
            <a:rPr lang="en-US" b="0" i="0"/>
            <a:t>In this project, you will learn more about yourself and a chosen career. </a:t>
          </a:r>
          <a:endParaRPr lang="en-US"/>
        </a:p>
      </dgm:t>
    </dgm:pt>
    <dgm:pt modelId="{17E51208-3115-4BA1-B74F-863E2CF78ED6}" type="parTrans" cxnId="{7430A595-E62B-4FC1-A83C-1FC88118FDDB}">
      <dgm:prSet/>
      <dgm:spPr/>
      <dgm:t>
        <a:bodyPr/>
        <a:lstStyle/>
        <a:p>
          <a:endParaRPr lang="en-US"/>
        </a:p>
      </dgm:t>
    </dgm:pt>
    <dgm:pt modelId="{209F16AB-D0ED-442F-B410-0E179A1E4458}" type="sibTrans" cxnId="{7430A595-E62B-4FC1-A83C-1FC88118FDDB}">
      <dgm:prSet/>
      <dgm:spPr/>
      <dgm:t>
        <a:bodyPr/>
        <a:lstStyle/>
        <a:p>
          <a:endParaRPr lang="en-US"/>
        </a:p>
      </dgm:t>
    </dgm:pt>
    <dgm:pt modelId="{DD682CA9-C231-4C3F-A719-1C452F866BEC}">
      <dgm:prSet/>
      <dgm:spPr/>
      <dgm:t>
        <a:bodyPr/>
        <a:lstStyle/>
        <a:p>
          <a:r>
            <a:rPr lang="en-US" b="0" i="0"/>
            <a:t>The final product will be a presentation and an essay. </a:t>
          </a:r>
          <a:endParaRPr lang="en-US"/>
        </a:p>
      </dgm:t>
    </dgm:pt>
    <dgm:pt modelId="{04F2793B-40B3-413E-B5FB-A80DE4C7512E}" type="parTrans" cxnId="{FA19472C-E211-4038-98E3-2F90C75471F8}">
      <dgm:prSet/>
      <dgm:spPr/>
      <dgm:t>
        <a:bodyPr/>
        <a:lstStyle/>
        <a:p>
          <a:endParaRPr lang="en-US"/>
        </a:p>
      </dgm:t>
    </dgm:pt>
    <dgm:pt modelId="{64159F39-EA1C-4C93-A5A7-B5A076631385}" type="sibTrans" cxnId="{FA19472C-E211-4038-98E3-2F90C75471F8}">
      <dgm:prSet/>
      <dgm:spPr/>
      <dgm:t>
        <a:bodyPr/>
        <a:lstStyle/>
        <a:p>
          <a:endParaRPr lang="en-US"/>
        </a:p>
      </dgm:t>
    </dgm:pt>
    <dgm:pt modelId="{D37CCDEC-2EA2-4265-AE25-4934CD79E6D6}">
      <dgm:prSet/>
      <dgm:spPr/>
      <dgm:t>
        <a:bodyPr/>
        <a:lstStyle/>
        <a:p>
          <a:r>
            <a:rPr lang="en-US" b="0" i="0"/>
            <a:t>You will create a slideshow and speak for 2 to 3 minutes about what you learned about yourself, your career, the options, and what path you chose. </a:t>
          </a:r>
          <a:endParaRPr lang="en-US"/>
        </a:p>
      </dgm:t>
    </dgm:pt>
    <dgm:pt modelId="{A4ED573A-11F5-4A44-8C35-3D951D148C5C}" type="parTrans" cxnId="{ABBB9D9F-2A0C-4CF3-A86F-73B59731F231}">
      <dgm:prSet/>
      <dgm:spPr/>
      <dgm:t>
        <a:bodyPr/>
        <a:lstStyle/>
        <a:p>
          <a:endParaRPr lang="en-US"/>
        </a:p>
      </dgm:t>
    </dgm:pt>
    <dgm:pt modelId="{AAEEAD45-85FE-4FC3-960F-82D8030B2C13}" type="sibTrans" cxnId="{ABBB9D9F-2A0C-4CF3-A86F-73B59731F231}">
      <dgm:prSet/>
      <dgm:spPr/>
      <dgm:t>
        <a:bodyPr/>
        <a:lstStyle/>
        <a:p>
          <a:endParaRPr lang="en-US"/>
        </a:p>
      </dgm:t>
    </dgm:pt>
    <dgm:pt modelId="{EA2C9B16-366E-4A1A-8976-F7586E1A73C6}">
      <dgm:prSet/>
      <dgm:spPr/>
      <dgm:t>
        <a:bodyPr/>
        <a:lstStyle/>
        <a:p>
          <a:r>
            <a:rPr lang="en-US" b="0" i="0"/>
            <a:t>The essay will be 3 to 5 pages in MLA format. </a:t>
          </a:r>
          <a:endParaRPr lang="en-US"/>
        </a:p>
      </dgm:t>
    </dgm:pt>
    <dgm:pt modelId="{7A610480-BFAD-4865-8A1C-D2B5CD7CB1A7}" type="parTrans" cxnId="{3D8A6519-E748-4C4D-AE74-F2859DFCF445}">
      <dgm:prSet/>
      <dgm:spPr/>
      <dgm:t>
        <a:bodyPr/>
        <a:lstStyle/>
        <a:p>
          <a:endParaRPr lang="en-US"/>
        </a:p>
      </dgm:t>
    </dgm:pt>
    <dgm:pt modelId="{7B549BD5-4B2A-49E4-9624-3A06088D216A}" type="sibTrans" cxnId="{3D8A6519-E748-4C4D-AE74-F2859DFCF445}">
      <dgm:prSet/>
      <dgm:spPr/>
      <dgm:t>
        <a:bodyPr/>
        <a:lstStyle/>
        <a:p>
          <a:endParaRPr lang="en-US"/>
        </a:p>
      </dgm:t>
    </dgm:pt>
    <dgm:pt modelId="{3E5F8F44-D2FD-4A70-955C-9E87DD1E765F}">
      <dgm:prSet/>
      <dgm:spPr/>
      <dgm:t>
        <a:bodyPr/>
        <a:lstStyle/>
        <a:p>
          <a:r>
            <a:rPr lang="en-US" b="0" i="0"/>
            <a:t>Both files (slides for the presentation and research paper) will be submitted to Turnitin.com. </a:t>
          </a:r>
          <a:endParaRPr lang="en-US"/>
        </a:p>
      </dgm:t>
    </dgm:pt>
    <dgm:pt modelId="{F76C7B90-4B52-4E71-86FE-EBC96C0277DB}" type="parTrans" cxnId="{E49ECBDE-0780-4AD6-8DE0-9B4683CCDEC7}">
      <dgm:prSet/>
      <dgm:spPr/>
      <dgm:t>
        <a:bodyPr/>
        <a:lstStyle/>
        <a:p>
          <a:endParaRPr lang="en-US"/>
        </a:p>
      </dgm:t>
    </dgm:pt>
    <dgm:pt modelId="{A8C59F34-F710-4C79-8149-202A676E51C8}" type="sibTrans" cxnId="{E49ECBDE-0780-4AD6-8DE0-9B4683CCDEC7}">
      <dgm:prSet/>
      <dgm:spPr/>
      <dgm:t>
        <a:bodyPr/>
        <a:lstStyle/>
        <a:p>
          <a:endParaRPr lang="en-US"/>
        </a:p>
      </dgm:t>
    </dgm:pt>
    <dgm:pt modelId="{278F2215-A42F-4D27-B3E0-A27941F13D52}">
      <dgm:prSet/>
      <dgm:spPr/>
      <dgm:t>
        <a:bodyPr/>
        <a:lstStyle/>
        <a:p>
          <a:r>
            <a:rPr lang="en-US"/>
            <a:t>Each final product will be worth 200 points.</a:t>
          </a:r>
        </a:p>
      </dgm:t>
    </dgm:pt>
    <dgm:pt modelId="{5836696A-E7C5-471F-BFE1-0974810955A5}" type="parTrans" cxnId="{89952CEC-8F1B-4EAB-9609-DF0668070A58}">
      <dgm:prSet/>
      <dgm:spPr/>
      <dgm:t>
        <a:bodyPr/>
        <a:lstStyle/>
        <a:p>
          <a:endParaRPr lang="en-US"/>
        </a:p>
      </dgm:t>
    </dgm:pt>
    <dgm:pt modelId="{BE059A12-A97E-477A-80D7-D67D75669CC6}" type="sibTrans" cxnId="{89952CEC-8F1B-4EAB-9609-DF0668070A58}">
      <dgm:prSet/>
      <dgm:spPr/>
      <dgm:t>
        <a:bodyPr/>
        <a:lstStyle/>
        <a:p>
          <a:endParaRPr lang="en-US"/>
        </a:p>
      </dgm:t>
    </dgm:pt>
    <dgm:pt modelId="{F0B4F56A-9FF6-4671-80B7-43762CC42F8E}" type="pres">
      <dgm:prSet presAssocID="{FF1EC504-430D-40F8-9C59-E37DF8EA63BB}" presName="root" presStyleCnt="0">
        <dgm:presLayoutVars>
          <dgm:dir/>
          <dgm:resizeHandles val="exact"/>
        </dgm:presLayoutVars>
      </dgm:prSet>
      <dgm:spPr/>
    </dgm:pt>
    <dgm:pt modelId="{A00B38D9-1D9C-479B-ABD9-A3DC29C80A6C}" type="pres">
      <dgm:prSet presAssocID="{D727DB5F-F524-4DF0-BAA6-F9ABB497378B}" presName="compNode" presStyleCnt="0"/>
      <dgm:spPr/>
    </dgm:pt>
    <dgm:pt modelId="{3CC266C2-8DBE-4B67-B2A7-74212CD2BDB7}" type="pres">
      <dgm:prSet presAssocID="{D727DB5F-F524-4DF0-BAA6-F9ABB497378B}" presName="bgRect" presStyleLbl="bgShp" presStyleIdx="0" presStyleCnt="6"/>
      <dgm:spPr/>
    </dgm:pt>
    <dgm:pt modelId="{31D49AD5-9C80-4FDA-943C-4A473F92DA60}" type="pres">
      <dgm:prSet presAssocID="{D727DB5F-F524-4DF0-BAA6-F9ABB497378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riefcase"/>
        </a:ext>
      </dgm:extLst>
    </dgm:pt>
    <dgm:pt modelId="{78E23D06-928A-4281-8DD5-B329807B6EBF}" type="pres">
      <dgm:prSet presAssocID="{D727DB5F-F524-4DF0-BAA6-F9ABB497378B}" presName="spaceRect" presStyleCnt="0"/>
      <dgm:spPr/>
    </dgm:pt>
    <dgm:pt modelId="{3549B61C-8BF3-48CE-9CDC-EE9C6ABEA81E}" type="pres">
      <dgm:prSet presAssocID="{D727DB5F-F524-4DF0-BAA6-F9ABB497378B}" presName="parTx" presStyleLbl="revTx" presStyleIdx="0" presStyleCnt="6">
        <dgm:presLayoutVars>
          <dgm:chMax val="0"/>
          <dgm:chPref val="0"/>
        </dgm:presLayoutVars>
      </dgm:prSet>
      <dgm:spPr/>
    </dgm:pt>
    <dgm:pt modelId="{001D044C-AAED-4EF9-B496-E450D460E2B9}" type="pres">
      <dgm:prSet presAssocID="{209F16AB-D0ED-442F-B410-0E179A1E4458}" presName="sibTrans" presStyleCnt="0"/>
      <dgm:spPr/>
    </dgm:pt>
    <dgm:pt modelId="{AAAD947A-BA0E-4134-AB57-4DC3F48E6B0F}" type="pres">
      <dgm:prSet presAssocID="{DD682CA9-C231-4C3F-A719-1C452F866BEC}" presName="compNode" presStyleCnt="0"/>
      <dgm:spPr/>
    </dgm:pt>
    <dgm:pt modelId="{6A4AF359-F7B4-4D61-92E0-992CC1313CC2}" type="pres">
      <dgm:prSet presAssocID="{DD682CA9-C231-4C3F-A719-1C452F866BEC}" presName="bgRect" presStyleLbl="bgShp" presStyleIdx="1" presStyleCnt="6"/>
      <dgm:spPr/>
    </dgm:pt>
    <dgm:pt modelId="{5413F33E-0CB3-4550-BB24-DF53799A972F}" type="pres">
      <dgm:prSet presAssocID="{DD682CA9-C231-4C3F-A719-1C452F866BE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8CC4E845-C436-4886-922B-275B5D7EF66C}" type="pres">
      <dgm:prSet presAssocID="{DD682CA9-C231-4C3F-A719-1C452F866BEC}" presName="spaceRect" presStyleCnt="0"/>
      <dgm:spPr/>
    </dgm:pt>
    <dgm:pt modelId="{3948BBC1-6255-4111-9CD7-A5E9DBFDAF31}" type="pres">
      <dgm:prSet presAssocID="{DD682CA9-C231-4C3F-A719-1C452F866BEC}" presName="parTx" presStyleLbl="revTx" presStyleIdx="1" presStyleCnt="6">
        <dgm:presLayoutVars>
          <dgm:chMax val="0"/>
          <dgm:chPref val="0"/>
        </dgm:presLayoutVars>
      </dgm:prSet>
      <dgm:spPr/>
    </dgm:pt>
    <dgm:pt modelId="{754EF55C-2B27-49F9-AB50-427597B07092}" type="pres">
      <dgm:prSet presAssocID="{64159F39-EA1C-4C93-A5A7-B5A076631385}" presName="sibTrans" presStyleCnt="0"/>
      <dgm:spPr/>
    </dgm:pt>
    <dgm:pt modelId="{69A53DCC-FA3E-4594-9026-F4C2D4F27D77}" type="pres">
      <dgm:prSet presAssocID="{D37CCDEC-2EA2-4265-AE25-4934CD79E6D6}" presName="compNode" presStyleCnt="0"/>
      <dgm:spPr/>
    </dgm:pt>
    <dgm:pt modelId="{42C27716-A829-4FA7-93D2-E6BD2E2DBBCC}" type="pres">
      <dgm:prSet presAssocID="{D37CCDEC-2EA2-4265-AE25-4934CD79E6D6}" presName="bgRect" presStyleLbl="bgShp" presStyleIdx="2" presStyleCnt="6"/>
      <dgm:spPr/>
    </dgm:pt>
    <dgm:pt modelId="{966D49E4-27D6-4C6E-8FCE-A3E0CD22FC28}" type="pres">
      <dgm:prSet presAssocID="{D37CCDEC-2EA2-4265-AE25-4934CD79E6D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ilm reel"/>
        </a:ext>
      </dgm:extLst>
    </dgm:pt>
    <dgm:pt modelId="{54B7068C-81AC-421B-8BF3-07D6CC7669C2}" type="pres">
      <dgm:prSet presAssocID="{D37CCDEC-2EA2-4265-AE25-4934CD79E6D6}" presName="spaceRect" presStyleCnt="0"/>
      <dgm:spPr/>
    </dgm:pt>
    <dgm:pt modelId="{45AC66FF-7590-4D39-8729-A225662DDF1E}" type="pres">
      <dgm:prSet presAssocID="{D37CCDEC-2EA2-4265-AE25-4934CD79E6D6}" presName="parTx" presStyleLbl="revTx" presStyleIdx="2" presStyleCnt="6">
        <dgm:presLayoutVars>
          <dgm:chMax val="0"/>
          <dgm:chPref val="0"/>
        </dgm:presLayoutVars>
      </dgm:prSet>
      <dgm:spPr/>
    </dgm:pt>
    <dgm:pt modelId="{97B9106E-03BB-41BF-9BEC-CA1DFC071024}" type="pres">
      <dgm:prSet presAssocID="{AAEEAD45-85FE-4FC3-960F-82D8030B2C13}" presName="sibTrans" presStyleCnt="0"/>
      <dgm:spPr/>
    </dgm:pt>
    <dgm:pt modelId="{A3BA1B28-8543-4B8C-AE36-57232047D338}" type="pres">
      <dgm:prSet presAssocID="{EA2C9B16-366E-4A1A-8976-F7586E1A73C6}" presName="compNode" presStyleCnt="0"/>
      <dgm:spPr/>
    </dgm:pt>
    <dgm:pt modelId="{CB044D46-DB17-4359-B43C-AFE084C453E9}" type="pres">
      <dgm:prSet presAssocID="{EA2C9B16-366E-4A1A-8976-F7586E1A73C6}" presName="bgRect" presStyleLbl="bgShp" presStyleIdx="3" presStyleCnt="6"/>
      <dgm:spPr/>
    </dgm:pt>
    <dgm:pt modelId="{9C23F06F-832D-4750-B70D-3C802ED2EF80}" type="pres">
      <dgm:prSet presAssocID="{EA2C9B16-366E-4A1A-8976-F7586E1A73C6}"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52933AED-3C0F-48FC-A73D-C4E199C841E4}" type="pres">
      <dgm:prSet presAssocID="{EA2C9B16-366E-4A1A-8976-F7586E1A73C6}" presName="spaceRect" presStyleCnt="0"/>
      <dgm:spPr/>
    </dgm:pt>
    <dgm:pt modelId="{236DE5C8-FF59-484E-A785-EC1BC3488C3F}" type="pres">
      <dgm:prSet presAssocID="{EA2C9B16-366E-4A1A-8976-F7586E1A73C6}" presName="parTx" presStyleLbl="revTx" presStyleIdx="3" presStyleCnt="6">
        <dgm:presLayoutVars>
          <dgm:chMax val="0"/>
          <dgm:chPref val="0"/>
        </dgm:presLayoutVars>
      </dgm:prSet>
      <dgm:spPr/>
    </dgm:pt>
    <dgm:pt modelId="{EC894EB5-8AE1-4904-9386-E69B7192AF42}" type="pres">
      <dgm:prSet presAssocID="{7B549BD5-4B2A-49E4-9624-3A06088D216A}" presName="sibTrans" presStyleCnt="0"/>
      <dgm:spPr/>
    </dgm:pt>
    <dgm:pt modelId="{AACDB727-D583-477B-B434-31BCFBADFA6E}" type="pres">
      <dgm:prSet presAssocID="{3E5F8F44-D2FD-4A70-955C-9E87DD1E765F}" presName="compNode" presStyleCnt="0"/>
      <dgm:spPr/>
    </dgm:pt>
    <dgm:pt modelId="{13E36A27-2A30-476F-9FA0-B9787E488DEC}" type="pres">
      <dgm:prSet presAssocID="{3E5F8F44-D2FD-4A70-955C-9E87DD1E765F}" presName="bgRect" presStyleLbl="bgShp" presStyleIdx="4" presStyleCnt="6"/>
      <dgm:spPr/>
    </dgm:pt>
    <dgm:pt modelId="{C9F39BEB-0FE8-4DE9-AEA8-73B97A4F40E1}" type="pres">
      <dgm:prSet presAssocID="{3E5F8F44-D2FD-4A70-955C-9E87DD1E765F}"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Newspaper"/>
        </a:ext>
      </dgm:extLst>
    </dgm:pt>
    <dgm:pt modelId="{B3D5163C-6D9F-4810-AA42-43F5CEFB4882}" type="pres">
      <dgm:prSet presAssocID="{3E5F8F44-D2FD-4A70-955C-9E87DD1E765F}" presName="spaceRect" presStyleCnt="0"/>
      <dgm:spPr/>
    </dgm:pt>
    <dgm:pt modelId="{30C166C2-40C4-4C1D-AFA0-6BE59E53A14B}" type="pres">
      <dgm:prSet presAssocID="{3E5F8F44-D2FD-4A70-955C-9E87DD1E765F}" presName="parTx" presStyleLbl="revTx" presStyleIdx="4" presStyleCnt="6">
        <dgm:presLayoutVars>
          <dgm:chMax val="0"/>
          <dgm:chPref val="0"/>
        </dgm:presLayoutVars>
      </dgm:prSet>
      <dgm:spPr/>
    </dgm:pt>
    <dgm:pt modelId="{235E40F0-E044-4DEB-A3E6-AC542A42AFE3}" type="pres">
      <dgm:prSet presAssocID="{A8C59F34-F710-4C79-8149-202A676E51C8}" presName="sibTrans" presStyleCnt="0"/>
      <dgm:spPr/>
    </dgm:pt>
    <dgm:pt modelId="{9C6B98D3-6F66-4FA8-8292-3276E0100D3A}" type="pres">
      <dgm:prSet presAssocID="{278F2215-A42F-4D27-B3E0-A27941F13D52}" presName="compNode" presStyleCnt="0"/>
      <dgm:spPr/>
    </dgm:pt>
    <dgm:pt modelId="{DDAA0FCF-6BDA-4E76-B242-2B953CFE2E4B}" type="pres">
      <dgm:prSet presAssocID="{278F2215-A42F-4D27-B3E0-A27941F13D52}" presName="bgRect" presStyleLbl="bgShp" presStyleIdx="5" presStyleCnt="6"/>
      <dgm:spPr/>
    </dgm:pt>
    <dgm:pt modelId="{2D6270D7-A85C-4CB3-B8E5-BBACC54F8C15}" type="pres">
      <dgm:prSet presAssocID="{278F2215-A42F-4D27-B3E0-A27941F13D5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anabata Tree"/>
        </a:ext>
      </dgm:extLst>
    </dgm:pt>
    <dgm:pt modelId="{14F86FB3-DC79-46FA-A7F8-0C8CF7ED886A}" type="pres">
      <dgm:prSet presAssocID="{278F2215-A42F-4D27-B3E0-A27941F13D52}" presName="spaceRect" presStyleCnt="0"/>
      <dgm:spPr/>
    </dgm:pt>
    <dgm:pt modelId="{840222AD-F08B-4182-9899-6CA0ADB4E0CE}" type="pres">
      <dgm:prSet presAssocID="{278F2215-A42F-4D27-B3E0-A27941F13D52}" presName="parTx" presStyleLbl="revTx" presStyleIdx="5" presStyleCnt="6">
        <dgm:presLayoutVars>
          <dgm:chMax val="0"/>
          <dgm:chPref val="0"/>
        </dgm:presLayoutVars>
      </dgm:prSet>
      <dgm:spPr/>
    </dgm:pt>
  </dgm:ptLst>
  <dgm:cxnLst>
    <dgm:cxn modelId="{A52E1F03-3261-418D-BCE3-0933ECA84985}" type="presOf" srcId="{EA2C9B16-366E-4A1A-8976-F7586E1A73C6}" destId="{236DE5C8-FF59-484E-A785-EC1BC3488C3F}" srcOrd="0" destOrd="0" presId="urn:microsoft.com/office/officeart/2018/2/layout/IconVerticalSolidList"/>
    <dgm:cxn modelId="{3D8A6519-E748-4C4D-AE74-F2859DFCF445}" srcId="{FF1EC504-430D-40F8-9C59-E37DF8EA63BB}" destId="{EA2C9B16-366E-4A1A-8976-F7586E1A73C6}" srcOrd="3" destOrd="0" parTransId="{7A610480-BFAD-4865-8A1C-D2B5CD7CB1A7}" sibTransId="{7B549BD5-4B2A-49E4-9624-3A06088D216A}"/>
    <dgm:cxn modelId="{03DF5F1D-DC09-4B6E-9F8B-7118D3D69E37}" type="presOf" srcId="{DD682CA9-C231-4C3F-A719-1C452F866BEC}" destId="{3948BBC1-6255-4111-9CD7-A5E9DBFDAF31}" srcOrd="0" destOrd="0" presId="urn:microsoft.com/office/officeart/2018/2/layout/IconVerticalSolidList"/>
    <dgm:cxn modelId="{FA19472C-E211-4038-98E3-2F90C75471F8}" srcId="{FF1EC504-430D-40F8-9C59-E37DF8EA63BB}" destId="{DD682CA9-C231-4C3F-A719-1C452F866BEC}" srcOrd="1" destOrd="0" parTransId="{04F2793B-40B3-413E-B5FB-A80DE4C7512E}" sibTransId="{64159F39-EA1C-4C93-A5A7-B5A076631385}"/>
    <dgm:cxn modelId="{EC400946-D86C-494A-92F1-C22B3B46E116}" type="presOf" srcId="{D727DB5F-F524-4DF0-BAA6-F9ABB497378B}" destId="{3549B61C-8BF3-48CE-9CDC-EE9C6ABEA81E}" srcOrd="0" destOrd="0" presId="urn:microsoft.com/office/officeart/2018/2/layout/IconVerticalSolidList"/>
    <dgm:cxn modelId="{4CAB628A-8253-40FD-8EC0-31D3EC6A5B00}" type="presOf" srcId="{3E5F8F44-D2FD-4A70-955C-9E87DD1E765F}" destId="{30C166C2-40C4-4C1D-AFA0-6BE59E53A14B}" srcOrd="0" destOrd="0" presId="urn:microsoft.com/office/officeart/2018/2/layout/IconVerticalSolidList"/>
    <dgm:cxn modelId="{7430A595-E62B-4FC1-A83C-1FC88118FDDB}" srcId="{FF1EC504-430D-40F8-9C59-E37DF8EA63BB}" destId="{D727DB5F-F524-4DF0-BAA6-F9ABB497378B}" srcOrd="0" destOrd="0" parTransId="{17E51208-3115-4BA1-B74F-863E2CF78ED6}" sibTransId="{209F16AB-D0ED-442F-B410-0E179A1E4458}"/>
    <dgm:cxn modelId="{ABBB9D9F-2A0C-4CF3-A86F-73B59731F231}" srcId="{FF1EC504-430D-40F8-9C59-E37DF8EA63BB}" destId="{D37CCDEC-2EA2-4265-AE25-4934CD79E6D6}" srcOrd="2" destOrd="0" parTransId="{A4ED573A-11F5-4A44-8C35-3D951D148C5C}" sibTransId="{AAEEAD45-85FE-4FC3-960F-82D8030B2C13}"/>
    <dgm:cxn modelId="{DC0049A6-357C-4539-8E45-1E1FA65F86CC}" type="presOf" srcId="{278F2215-A42F-4D27-B3E0-A27941F13D52}" destId="{840222AD-F08B-4182-9899-6CA0ADB4E0CE}" srcOrd="0" destOrd="0" presId="urn:microsoft.com/office/officeart/2018/2/layout/IconVerticalSolidList"/>
    <dgm:cxn modelId="{E49ECBDE-0780-4AD6-8DE0-9B4683CCDEC7}" srcId="{FF1EC504-430D-40F8-9C59-E37DF8EA63BB}" destId="{3E5F8F44-D2FD-4A70-955C-9E87DD1E765F}" srcOrd="4" destOrd="0" parTransId="{F76C7B90-4B52-4E71-86FE-EBC96C0277DB}" sibTransId="{A8C59F34-F710-4C79-8149-202A676E51C8}"/>
    <dgm:cxn modelId="{E0B612E2-B320-4811-9286-222B25BF04C6}" type="presOf" srcId="{D37CCDEC-2EA2-4265-AE25-4934CD79E6D6}" destId="{45AC66FF-7590-4D39-8729-A225662DDF1E}" srcOrd="0" destOrd="0" presId="urn:microsoft.com/office/officeart/2018/2/layout/IconVerticalSolidList"/>
    <dgm:cxn modelId="{89952CEC-8F1B-4EAB-9609-DF0668070A58}" srcId="{FF1EC504-430D-40F8-9C59-E37DF8EA63BB}" destId="{278F2215-A42F-4D27-B3E0-A27941F13D52}" srcOrd="5" destOrd="0" parTransId="{5836696A-E7C5-471F-BFE1-0974810955A5}" sibTransId="{BE059A12-A97E-477A-80D7-D67D75669CC6}"/>
    <dgm:cxn modelId="{C9FBDFF4-5BC8-4798-B628-52EC014389E7}" type="presOf" srcId="{FF1EC504-430D-40F8-9C59-E37DF8EA63BB}" destId="{F0B4F56A-9FF6-4671-80B7-43762CC42F8E}" srcOrd="0" destOrd="0" presId="urn:microsoft.com/office/officeart/2018/2/layout/IconVerticalSolidList"/>
    <dgm:cxn modelId="{686EBBE2-54EF-42F4-A8B4-16D0115EEE79}" type="presParOf" srcId="{F0B4F56A-9FF6-4671-80B7-43762CC42F8E}" destId="{A00B38D9-1D9C-479B-ABD9-A3DC29C80A6C}" srcOrd="0" destOrd="0" presId="urn:microsoft.com/office/officeart/2018/2/layout/IconVerticalSolidList"/>
    <dgm:cxn modelId="{097B7AD9-8E55-481E-9AFF-8918F4EFD227}" type="presParOf" srcId="{A00B38D9-1D9C-479B-ABD9-A3DC29C80A6C}" destId="{3CC266C2-8DBE-4B67-B2A7-74212CD2BDB7}" srcOrd="0" destOrd="0" presId="urn:microsoft.com/office/officeart/2018/2/layout/IconVerticalSolidList"/>
    <dgm:cxn modelId="{52849A2B-E55D-4A5C-8B8B-69360EA50A09}" type="presParOf" srcId="{A00B38D9-1D9C-479B-ABD9-A3DC29C80A6C}" destId="{31D49AD5-9C80-4FDA-943C-4A473F92DA60}" srcOrd="1" destOrd="0" presId="urn:microsoft.com/office/officeart/2018/2/layout/IconVerticalSolidList"/>
    <dgm:cxn modelId="{98D148DD-888B-4D0C-8742-E00216A0DC3E}" type="presParOf" srcId="{A00B38D9-1D9C-479B-ABD9-A3DC29C80A6C}" destId="{78E23D06-928A-4281-8DD5-B329807B6EBF}" srcOrd="2" destOrd="0" presId="urn:microsoft.com/office/officeart/2018/2/layout/IconVerticalSolidList"/>
    <dgm:cxn modelId="{15FAD316-F790-4B4B-9330-E6906111AB7F}" type="presParOf" srcId="{A00B38D9-1D9C-479B-ABD9-A3DC29C80A6C}" destId="{3549B61C-8BF3-48CE-9CDC-EE9C6ABEA81E}" srcOrd="3" destOrd="0" presId="urn:microsoft.com/office/officeart/2018/2/layout/IconVerticalSolidList"/>
    <dgm:cxn modelId="{13433F66-981E-47CD-B9F7-C6A853875A57}" type="presParOf" srcId="{F0B4F56A-9FF6-4671-80B7-43762CC42F8E}" destId="{001D044C-AAED-4EF9-B496-E450D460E2B9}" srcOrd="1" destOrd="0" presId="urn:microsoft.com/office/officeart/2018/2/layout/IconVerticalSolidList"/>
    <dgm:cxn modelId="{47AFB93B-7591-4AFF-8B4F-6A2EEEECB5AB}" type="presParOf" srcId="{F0B4F56A-9FF6-4671-80B7-43762CC42F8E}" destId="{AAAD947A-BA0E-4134-AB57-4DC3F48E6B0F}" srcOrd="2" destOrd="0" presId="urn:microsoft.com/office/officeart/2018/2/layout/IconVerticalSolidList"/>
    <dgm:cxn modelId="{B8663655-274F-488F-A171-E19FD1360FB5}" type="presParOf" srcId="{AAAD947A-BA0E-4134-AB57-4DC3F48E6B0F}" destId="{6A4AF359-F7B4-4D61-92E0-992CC1313CC2}" srcOrd="0" destOrd="0" presId="urn:microsoft.com/office/officeart/2018/2/layout/IconVerticalSolidList"/>
    <dgm:cxn modelId="{8965F6F3-B80A-48A1-A1C9-8375A8C0BF86}" type="presParOf" srcId="{AAAD947A-BA0E-4134-AB57-4DC3F48E6B0F}" destId="{5413F33E-0CB3-4550-BB24-DF53799A972F}" srcOrd="1" destOrd="0" presId="urn:microsoft.com/office/officeart/2018/2/layout/IconVerticalSolidList"/>
    <dgm:cxn modelId="{0E490D9D-739A-42B7-8149-4C3F3CD44AD4}" type="presParOf" srcId="{AAAD947A-BA0E-4134-AB57-4DC3F48E6B0F}" destId="{8CC4E845-C436-4886-922B-275B5D7EF66C}" srcOrd="2" destOrd="0" presId="urn:microsoft.com/office/officeart/2018/2/layout/IconVerticalSolidList"/>
    <dgm:cxn modelId="{71415E7B-B347-4F58-B114-FFF89029486D}" type="presParOf" srcId="{AAAD947A-BA0E-4134-AB57-4DC3F48E6B0F}" destId="{3948BBC1-6255-4111-9CD7-A5E9DBFDAF31}" srcOrd="3" destOrd="0" presId="urn:microsoft.com/office/officeart/2018/2/layout/IconVerticalSolidList"/>
    <dgm:cxn modelId="{8D1D3804-941A-4B7A-80C9-4D24D7690C7B}" type="presParOf" srcId="{F0B4F56A-9FF6-4671-80B7-43762CC42F8E}" destId="{754EF55C-2B27-49F9-AB50-427597B07092}" srcOrd="3" destOrd="0" presId="urn:microsoft.com/office/officeart/2018/2/layout/IconVerticalSolidList"/>
    <dgm:cxn modelId="{FD66C68C-9598-426F-A7B5-8FE482FAE74B}" type="presParOf" srcId="{F0B4F56A-9FF6-4671-80B7-43762CC42F8E}" destId="{69A53DCC-FA3E-4594-9026-F4C2D4F27D77}" srcOrd="4" destOrd="0" presId="urn:microsoft.com/office/officeart/2018/2/layout/IconVerticalSolidList"/>
    <dgm:cxn modelId="{EC2C0B80-BD4B-49BB-9E20-692413318BFF}" type="presParOf" srcId="{69A53DCC-FA3E-4594-9026-F4C2D4F27D77}" destId="{42C27716-A829-4FA7-93D2-E6BD2E2DBBCC}" srcOrd="0" destOrd="0" presId="urn:microsoft.com/office/officeart/2018/2/layout/IconVerticalSolidList"/>
    <dgm:cxn modelId="{ECDF130A-54F1-4B3D-A41B-964B5B220F62}" type="presParOf" srcId="{69A53DCC-FA3E-4594-9026-F4C2D4F27D77}" destId="{966D49E4-27D6-4C6E-8FCE-A3E0CD22FC28}" srcOrd="1" destOrd="0" presId="urn:microsoft.com/office/officeart/2018/2/layout/IconVerticalSolidList"/>
    <dgm:cxn modelId="{14D97249-0C60-44A3-922E-92C8AE5FD2EF}" type="presParOf" srcId="{69A53DCC-FA3E-4594-9026-F4C2D4F27D77}" destId="{54B7068C-81AC-421B-8BF3-07D6CC7669C2}" srcOrd="2" destOrd="0" presId="urn:microsoft.com/office/officeart/2018/2/layout/IconVerticalSolidList"/>
    <dgm:cxn modelId="{94737F47-B49F-4CE1-BB1C-CFC998C016CE}" type="presParOf" srcId="{69A53DCC-FA3E-4594-9026-F4C2D4F27D77}" destId="{45AC66FF-7590-4D39-8729-A225662DDF1E}" srcOrd="3" destOrd="0" presId="urn:microsoft.com/office/officeart/2018/2/layout/IconVerticalSolidList"/>
    <dgm:cxn modelId="{93C325F1-E60F-497A-9DCE-C013E26111FB}" type="presParOf" srcId="{F0B4F56A-9FF6-4671-80B7-43762CC42F8E}" destId="{97B9106E-03BB-41BF-9BEC-CA1DFC071024}" srcOrd="5" destOrd="0" presId="urn:microsoft.com/office/officeart/2018/2/layout/IconVerticalSolidList"/>
    <dgm:cxn modelId="{07F49F69-1E9D-4544-AFBE-862677EC336F}" type="presParOf" srcId="{F0B4F56A-9FF6-4671-80B7-43762CC42F8E}" destId="{A3BA1B28-8543-4B8C-AE36-57232047D338}" srcOrd="6" destOrd="0" presId="urn:microsoft.com/office/officeart/2018/2/layout/IconVerticalSolidList"/>
    <dgm:cxn modelId="{40E3E5EE-D02E-4365-8582-0D683E603F4D}" type="presParOf" srcId="{A3BA1B28-8543-4B8C-AE36-57232047D338}" destId="{CB044D46-DB17-4359-B43C-AFE084C453E9}" srcOrd="0" destOrd="0" presId="urn:microsoft.com/office/officeart/2018/2/layout/IconVerticalSolidList"/>
    <dgm:cxn modelId="{6FD1DA6D-62B0-41FA-B7F4-1F65C2AA6F2D}" type="presParOf" srcId="{A3BA1B28-8543-4B8C-AE36-57232047D338}" destId="{9C23F06F-832D-4750-B70D-3C802ED2EF80}" srcOrd="1" destOrd="0" presId="urn:microsoft.com/office/officeart/2018/2/layout/IconVerticalSolidList"/>
    <dgm:cxn modelId="{C812A6F6-6287-4651-9907-FA6899C3C276}" type="presParOf" srcId="{A3BA1B28-8543-4B8C-AE36-57232047D338}" destId="{52933AED-3C0F-48FC-A73D-C4E199C841E4}" srcOrd="2" destOrd="0" presId="urn:microsoft.com/office/officeart/2018/2/layout/IconVerticalSolidList"/>
    <dgm:cxn modelId="{563B733F-170E-421C-B78F-70520275847C}" type="presParOf" srcId="{A3BA1B28-8543-4B8C-AE36-57232047D338}" destId="{236DE5C8-FF59-484E-A785-EC1BC3488C3F}" srcOrd="3" destOrd="0" presId="urn:microsoft.com/office/officeart/2018/2/layout/IconVerticalSolidList"/>
    <dgm:cxn modelId="{921B4284-1643-4E1C-A0CE-07B03E436A53}" type="presParOf" srcId="{F0B4F56A-9FF6-4671-80B7-43762CC42F8E}" destId="{EC894EB5-8AE1-4904-9386-E69B7192AF42}" srcOrd="7" destOrd="0" presId="urn:microsoft.com/office/officeart/2018/2/layout/IconVerticalSolidList"/>
    <dgm:cxn modelId="{03598863-F9A5-459B-B7CC-CF028AFAD14C}" type="presParOf" srcId="{F0B4F56A-9FF6-4671-80B7-43762CC42F8E}" destId="{AACDB727-D583-477B-B434-31BCFBADFA6E}" srcOrd="8" destOrd="0" presId="urn:microsoft.com/office/officeart/2018/2/layout/IconVerticalSolidList"/>
    <dgm:cxn modelId="{A768EA69-2D11-45A6-BDF0-3F26FCBD6BFF}" type="presParOf" srcId="{AACDB727-D583-477B-B434-31BCFBADFA6E}" destId="{13E36A27-2A30-476F-9FA0-B9787E488DEC}" srcOrd="0" destOrd="0" presId="urn:microsoft.com/office/officeart/2018/2/layout/IconVerticalSolidList"/>
    <dgm:cxn modelId="{4E6F1FDA-C75B-42CB-9A17-B15EE0AC4D10}" type="presParOf" srcId="{AACDB727-D583-477B-B434-31BCFBADFA6E}" destId="{C9F39BEB-0FE8-4DE9-AEA8-73B97A4F40E1}" srcOrd="1" destOrd="0" presId="urn:microsoft.com/office/officeart/2018/2/layout/IconVerticalSolidList"/>
    <dgm:cxn modelId="{BD5BB264-8E4A-4830-9561-7B0685599D93}" type="presParOf" srcId="{AACDB727-D583-477B-B434-31BCFBADFA6E}" destId="{B3D5163C-6D9F-4810-AA42-43F5CEFB4882}" srcOrd="2" destOrd="0" presId="urn:microsoft.com/office/officeart/2018/2/layout/IconVerticalSolidList"/>
    <dgm:cxn modelId="{8088F868-D07E-4694-A81F-56E0520A3C3C}" type="presParOf" srcId="{AACDB727-D583-477B-B434-31BCFBADFA6E}" destId="{30C166C2-40C4-4C1D-AFA0-6BE59E53A14B}" srcOrd="3" destOrd="0" presId="urn:microsoft.com/office/officeart/2018/2/layout/IconVerticalSolidList"/>
    <dgm:cxn modelId="{61239C03-5A47-484E-B0C4-37AF25E4BA53}" type="presParOf" srcId="{F0B4F56A-9FF6-4671-80B7-43762CC42F8E}" destId="{235E40F0-E044-4DEB-A3E6-AC542A42AFE3}" srcOrd="9" destOrd="0" presId="urn:microsoft.com/office/officeart/2018/2/layout/IconVerticalSolidList"/>
    <dgm:cxn modelId="{E5F58B08-B9BE-4E67-8DE7-D9932C9C8C4E}" type="presParOf" srcId="{F0B4F56A-9FF6-4671-80B7-43762CC42F8E}" destId="{9C6B98D3-6F66-4FA8-8292-3276E0100D3A}" srcOrd="10" destOrd="0" presId="urn:microsoft.com/office/officeart/2018/2/layout/IconVerticalSolidList"/>
    <dgm:cxn modelId="{A0C65900-3D64-489D-9A94-99ED977D4772}" type="presParOf" srcId="{9C6B98D3-6F66-4FA8-8292-3276E0100D3A}" destId="{DDAA0FCF-6BDA-4E76-B242-2B953CFE2E4B}" srcOrd="0" destOrd="0" presId="urn:microsoft.com/office/officeart/2018/2/layout/IconVerticalSolidList"/>
    <dgm:cxn modelId="{C8B0F6CB-AFA3-4F2B-ACF3-6FD07303352D}" type="presParOf" srcId="{9C6B98D3-6F66-4FA8-8292-3276E0100D3A}" destId="{2D6270D7-A85C-4CB3-B8E5-BBACC54F8C15}" srcOrd="1" destOrd="0" presId="urn:microsoft.com/office/officeart/2018/2/layout/IconVerticalSolidList"/>
    <dgm:cxn modelId="{13147F19-808A-402A-B640-1F61EE605D9A}" type="presParOf" srcId="{9C6B98D3-6F66-4FA8-8292-3276E0100D3A}" destId="{14F86FB3-DC79-46FA-A7F8-0C8CF7ED886A}" srcOrd="2" destOrd="0" presId="urn:microsoft.com/office/officeart/2018/2/layout/IconVerticalSolidList"/>
    <dgm:cxn modelId="{F01A1431-C352-43FA-A184-EECA7F20BC0F}" type="presParOf" srcId="{9C6B98D3-6F66-4FA8-8292-3276E0100D3A}" destId="{840222AD-F08B-4182-9899-6CA0ADB4E0C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81CA6F-A9D1-4FDE-B275-C2278E474BC2}" type="doc">
      <dgm:prSet loTypeId="urn:microsoft.com/office/officeart/2018/5/layout/IconLeaf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798DA56-773B-49E1-8C0A-3EBA562B7B4B}">
      <dgm:prSet/>
      <dgm:spPr/>
      <dgm:t>
        <a:bodyPr/>
        <a:lstStyle/>
        <a:p>
          <a:pPr>
            <a:defRPr cap="all"/>
          </a:pPr>
          <a:r>
            <a:rPr lang="en-US"/>
            <a:t>Y</a:t>
          </a:r>
          <a:r>
            <a:rPr lang="en-US" b="0" i="0"/>
            <a:t>ou will assess your skills, interests, and abilities by completing inventories or quizzes. </a:t>
          </a:r>
          <a:endParaRPr lang="en-US"/>
        </a:p>
      </dgm:t>
    </dgm:pt>
    <dgm:pt modelId="{1514CC73-9A7F-486A-A1B7-D4A47D26C5E6}" type="parTrans" cxnId="{E30A70BB-D1E9-48D0-ACD4-394E64949DB5}">
      <dgm:prSet/>
      <dgm:spPr/>
      <dgm:t>
        <a:bodyPr/>
        <a:lstStyle/>
        <a:p>
          <a:endParaRPr lang="en-US"/>
        </a:p>
      </dgm:t>
    </dgm:pt>
    <dgm:pt modelId="{3BB47823-F752-49F2-8545-B9E686EF66FB}" type="sibTrans" cxnId="{E30A70BB-D1E9-48D0-ACD4-394E64949DB5}">
      <dgm:prSet/>
      <dgm:spPr/>
      <dgm:t>
        <a:bodyPr/>
        <a:lstStyle/>
        <a:p>
          <a:endParaRPr lang="en-US"/>
        </a:p>
      </dgm:t>
    </dgm:pt>
    <dgm:pt modelId="{E8B3A67C-D992-472C-B3CF-C585C019A72F}">
      <dgm:prSet/>
      <dgm:spPr/>
      <dgm:t>
        <a:bodyPr/>
        <a:lstStyle/>
        <a:p>
          <a:pPr>
            <a:defRPr cap="all"/>
          </a:pPr>
          <a:r>
            <a:rPr lang="en-US" b="0" i="0"/>
            <a:t>The inventories will give you guidance for possible careers and colleges.  </a:t>
          </a:r>
          <a:endParaRPr lang="en-US"/>
        </a:p>
      </dgm:t>
    </dgm:pt>
    <dgm:pt modelId="{811F6EB5-77EB-4554-A0C6-A9C78CD7DF1E}" type="parTrans" cxnId="{1B67A41C-A94E-4216-99C7-B6281FC4E4D6}">
      <dgm:prSet/>
      <dgm:spPr/>
      <dgm:t>
        <a:bodyPr/>
        <a:lstStyle/>
        <a:p>
          <a:endParaRPr lang="en-US"/>
        </a:p>
      </dgm:t>
    </dgm:pt>
    <dgm:pt modelId="{56FBFCA3-1705-42CF-8B22-AF4E178DE0B6}" type="sibTrans" cxnId="{1B67A41C-A94E-4216-99C7-B6281FC4E4D6}">
      <dgm:prSet/>
      <dgm:spPr/>
      <dgm:t>
        <a:bodyPr/>
        <a:lstStyle/>
        <a:p>
          <a:endParaRPr lang="en-US"/>
        </a:p>
      </dgm:t>
    </dgm:pt>
    <dgm:pt modelId="{072CED23-AF8C-4DCC-83CE-1973255FA5B5}">
      <dgm:prSet/>
      <dgm:spPr/>
      <dgm:t>
        <a:bodyPr/>
        <a:lstStyle/>
        <a:p>
          <a:pPr>
            <a:defRPr cap="all"/>
          </a:pPr>
          <a:r>
            <a:rPr lang="en-US" b="0" i="0"/>
            <a:t>Be sure to keep track of where you locate information. Links and directions will be provided.  </a:t>
          </a:r>
          <a:endParaRPr lang="en-US"/>
        </a:p>
      </dgm:t>
    </dgm:pt>
    <dgm:pt modelId="{D6518566-87B0-4E95-B7DF-EF1984DCE020}" type="parTrans" cxnId="{8395D729-A70B-4074-A6B9-FDFC75C2B324}">
      <dgm:prSet/>
      <dgm:spPr/>
      <dgm:t>
        <a:bodyPr/>
        <a:lstStyle/>
        <a:p>
          <a:endParaRPr lang="en-US"/>
        </a:p>
      </dgm:t>
    </dgm:pt>
    <dgm:pt modelId="{7E177D94-CF98-4593-B75E-56269EC90433}" type="sibTrans" cxnId="{8395D729-A70B-4074-A6B9-FDFC75C2B324}">
      <dgm:prSet/>
      <dgm:spPr/>
      <dgm:t>
        <a:bodyPr/>
        <a:lstStyle/>
        <a:p>
          <a:endParaRPr lang="en-US"/>
        </a:p>
      </dgm:t>
    </dgm:pt>
    <dgm:pt modelId="{161D39A8-B999-4543-B2B5-DB022B8F81CD}" type="pres">
      <dgm:prSet presAssocID="{1081CA6F-A9D1-4FDE-B275-C2278E474BC2}" presName="root" presStyleCnt="0">
        <dgm:presLayoutVars>
          <dgm:dir/>
          <dgm:resizeHandles val="exact"/>
        </dgm:presLayoutVars>
      </dgm:prSet>
      <dgm:spPr/>
    </dgm:pt>
    <dgm:pt modelId="{FD0C0E08-7E7A-47D7-BAEF-5393F76911D4}" type="pres">
      <dgm:prSet presAssocID="{9798DA56-773B-49E1-8C0A-3EBA562B7B4B}" presName="compNode" presStyleCnt="0"/>
      <dgm:spPr/>
    </dgm:pt>
    <dgm:pt modelId="{E261E84D-CFE6-4923-A8D5-9CDF5474FABB}" type="pres">
      <dgm:prSet presAssocID="{9798DA56-773B-49E1-8C0A-3EBA562B7B4B}" presName="iconBgRect" presStyleLbl="bgShp" presStyleIdx="0" presStyleCnt="3"/>
      <dgm:spPr>
        <a:prstGeom prst="round2DiagRect">
          <a:avLst>
            <a:gd name="adj1" fmla="val 29727"/>
            <a:gd name="adj2" fmla="val 0"/>
          </a:avLst>
        </a:prstGeom>
      </dgm:spPr>
    </dgm:pt>
    <dgm:pt modelId="{467A28A3-DE33-4D6D-A957-0305BF1E8A91}" type="pres">
      <dgm:prSet presAssocID="{9798DA56-773B-49E1-8C0A-3EBA562B7B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ackboard"/>
        </a:ext>
      </dgm:extLst>
    </dgm:pt>
    <dgm:pt modelId="{08F7A42C-C995-4760-91FB-BFE8F4290FE0}" type="pres">
      <dgm:prSet presAssocID="{9798DA56-773B-49E1-8C0A-3EBA562B7B4B}" presName="spaceRect" presStyleCnt="0"/>
      <dgm:spPr/>
    </dgm:pt>
    <dgm:pt modelId="{D639FBB3-4660-447F-BD00-FFE6ACA84152}" type="pres">
      <dgm:prSet presAssocID="{9798DA56-773B-49E1-8C0A-3EBA562B7B4B}" presName="textRect" presStyleLbl="revTx" presStyleIdx="0" presStyleCnt="3">
        <dgm:presLayoutVars>
          <dgm:chMax val="1"/>
          <dgm:chPref val="1"/>
        </dgm:presLayoutVars>
      </dgm:prSet>
      <dgm:spPr/>
    </dgm:pt>
    <dgm:pt modelId="{50601A49-EDB0-4BF9-8B38-47754C2A4566}" type="pres">
      <dgm:prSet presAssocID="{3BB47823-F752-49F2-8545-B9E686EF66FB}" presName="sibTrans" presStyleCnt="0"/>
      <dgm:spPr/>
    </dgm:pt>
    <dgm:pt modelId="{6689D934-5451-4819-800D-6DE2071859BD}" type="pres">
      <dgm:prSet presAssocID="{E8B3A67C-D992-472C-B3CF-C585C019A72F}" presName="compNode" presStyleCnt="0"/>
      <dgm:spPr/>
    </dgm:pt>
    <dgm:pt modelId="{573F4DFA-4A19-4B09-A786-7F390CC89F19}" type="pres">
      <dgm:prSet presAssocID="{E8B3A67C-D992-472C-B3CF-C585C019A72F}" presName="iconBgRect" presStyleLbl="bgShp" presStyleIdx="1" presStyleCnt="3"/>
      <dgm:spPr>
        <a:prstGeom prst="round2DiagRect">
          <a:avLst>
            <a:gd name="adj1" fmla="val 29727"/>
            <a:gd name="adj2" fmla="val 0"/>
          </a:avLst>
        </a:prstGeom>
      </dgm:spPr>
    </dgm:pt>
    <dgm:pt modelId="{AB7787E9-648E-4638-992B-AC8BE66EE8B8}" type="pres">
      <dgm:prSet presAssocID="{E8B3A67C-D992-472C-B3CF-C585C019A7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2E2D6DC2-D18E-4E22-95A2-9DAEBEF923FB}" type="pres">
      <dgm:prSet presAssocID="{E8B3A67C-D992-472C-B3CF-C585C019A72F}" presName="spaceRect" presStyleCnt="0"/>
      <dgm:spPr/>
    </dgm:pt>
    <dgm:pt modelId="{E405897F-D445-43C8-ACAE-E4075CA3F932}" type="pres">
      <dgm:prSet presAssocID="{E8B3A67C-D992-472C-B3CF-C585C019A72F}" presName="textRect" presStyleLbl="revTx" presStyleIdx="1" presStyleCnt="3">
        <dgm:presLayoutVars>
          <dgm:chMax val="1"/>
          <dgm:chPref val="1"/>
        </dgm:presLayoutVars>
      </dgm:prSet>
      <dgm:spPr/>
    </dgm:pt>
    <dgm:pt modelId="{195BC7B6-4BD2-4B51-8273-D0180B7714E2}" type="pres">
      <dgm:prSet presAssocID="{56FBFCA3-1705-42CF-8B22-AF4E178DE0B6}" presName="sibTrans" presStyleCnt="0"/>
      <dgm:spPr/>
    </dgm:pt>
    <dgm:pt modelId="{295015B3-A294-4ED2-B499-4AF28438E1CC}" type="pres">
      <dgm:prSet presAssocID="{072CED23-AF8C-4DCC-83CE-1973255FA5B5}" presName="compNode" presStyleCnt="0"/>
      <dgm:spPr/>
    </dgm:pt>
    <dgm:pt modelId="{D1FEA924-6636-4A8C-9295-68CF26BB8A84}" type="pres">
      <dgm:prSet presAssocID="{072CED23-AF8C-4DCC-83CE-1973255FA5B5}" presName="iconBgRect" presStyleLbl="bgShp" presStyleIdx="2" presStyleCnt="3"/>
      <dgm:spPr>
        <a:prstGeom prst="round2DiagRect">
          <a:avLst>
            <a:gd name="adj1" fmla="val 29727"/>
            <a:gd name="adj2" fmla="val 0"/>
          </a:avLst>
        </a:prstGeom>
      </dgm:spPr>
    </dgm:pt>
    <dgm:pt modelId="{F08E6693-05E6-4404-A68A-B7A6BD835B4D}" type="pres">
      <dgm:prSet presAssocID="{072CED23-AF8C-4DCC-83CE-1973255FA5B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nk"/>
        </a:ext>
      </dgm:extLst>
    </dgm:pt>
    <dgm:pt modelId="{7D6FCDE5-F4B1-467F-B522-DE98AB13721A}" type="pres">
      <dgm:prSet presAssocID="{072CED23-AF8C-4DCC-83CE-1973255FA5B5}" presName="spaceRect" presStyleCnt="0"/>
      <dgm:spPr/>
    </dgm:pt>
    <dgm:pt modelId="{CAB7A7EB-F3CB-4527-B7D3-04C5EE918245}" type="pres">
      <dgm:prSet presAssocID="{072CED23-AF8C-4DCC-83CE-1973255FA5B5}" presName="textRect" presStyleLbl="revTx" presStyleIdx="2" presStyleCnt="3">
        <dgm:presLayoutVars>
          <dgm:chMax val="1"/>
          <dgm:chPref val="1"/>
        </dgm:presLayoutVars>
      </dgm:prSet>
      <dgm:spPr/>
    </dgm:pt>
  </dgm:ptLst>
  <dgm:cxnLst>
    <dgm:cxn modelId="{1B67A41C-A94E-4216-99C7-B6281FC4E4D6}" srcId="{1081CA6F-A9D1-4FDE-B275-C2278E474BC2}" destId="{E8B3A67C-D992-472C-B3CF-C585C019A72F}" srcOrd="1" destOrd="0" parTransId="{811F6EB5-77EB-4554-A0C6-A9C78CD7DF1E}" sibTransId="{56FBFCA3-1705-42CF-8B22-AF4E178DE0B6}"/>
    <dgm:cxn modelId="{8395D729-A70B-4074-A6B9-FDFC75C2B324}" srcId="{1081CA6F-A9D1-4FDE-B275-C2278E474BC2}" destId="{072CED23-AF8C-4DCC-83CE-1973255FA5B5}" srcOrd="2" destOrd="0" parTransId="{D6518566-87B0-4E95-B7DF-EF1984DCE020}" sibTransId="{7E177D94-CF98-4593-B75E-56269EC90433}"/>
    <dgm:cxn modelId="{8FD7C236-B1C3-41D4-94ED-A606153F3DA2}" type="presOf" srcId="{E8B3A67C-D992-472C-B3CF-C585C019A72F}" destId="{E405897F-D445-43C8-ACAE-E4075CA3F932}" srcOrd="0" destOrd="0" presId="urn:microsoft.com/office/officeart/2018/5/layout/IconLeafLabelList"/>
    <dgm:cxn modelId="{2DDB7238-8EA5-41AE-B400-24BC5A4726AC}" type="presOf" srcId="{9798DA56-773B-49E1-8C0A-3EBA562B7B4B}" destId="{D639FBB3-4660-447F-BD00-FFE6ACA84152}" srcOrd="0" destOrd="0" presId="urn:microsoft.com/office/officeart/2018/5/layout/IconLeafLabelList"/>
    <dgm:cxn modelId="{CA47994A-38EF-40BF-82B4-4B0DE3FA2005}" type="presOf" srcId="{1081CA6F-A9D1-4FDE-B275-C2278E474BC2}" destId="{161D39A8-B999-4543-B2B5-DB022B8F81CD}" srcOrd="0" destOrd="0" presId="urn:microsoft.com/office/officeart/2018/5/layout/IconLeafLabelList"/>
    <dgm:cxn modelId="{E2520F4E-B472-44BC-9C6B-81A38A332AA7}" type="presOf" srcId="{072CED23-AF8C-4DCC-83CE-1973255FA5B5}" destId="{CAB7A7EB-F3CB-4527-B7D3-04C5EE918245}" srcOrd="0" destOrd="0" presId="urn:microsoft.com/office/officeart/2018/5/layout/IconLeafLabelList"/>
    <dgm:cxn modelId="{E30A70BB-D1E9-48D0-ACD4-394E64949DB5}" srcId="{1081CA6F-A9D1-4FDE-B275-C2278E474BC2}" destId="{9798DA56-773B-49E1-8C0A-3EBA562B7B4B}" srcOrd="0" destOrd="0" parTransId="{1514CC73-9A7F-486A-A1B7-D4A47D26C5E6}" sibTransId="{3BB47823-F752-49F2-8545-B9E686EF66FB}"/>
    <dgm:cxn modelId="{4F1345DD-E4CC-49C2-B114-355B42012EEF}" type="presParOf" srcId="{161D39A8-B999-4543-B2B5-DB022B8F81CD}" destId="{FD0C0E08-7E7A-47D7-BAEF-5393F76911D4}" srcOrd="0" destOrd="0" presId="urn:microsoft.com/office/officeart/2018/5/layout/IconLeafLabelList"/>
    <dgm:cxn modelId="{A33C9531-0688-4103-9CC0-EE02D77FE9BB}" type="presParOf" srcId="{FD0C0E08-7E7A-47D7-BAEF-5393F76911D4}" destId="{E261E84D-CFE6-4923-A8D5-9CDF5474FABB}" srcOrd="0" destOrd="0" presId="urn:microsoft.com/office/officeart/2018/5/layout/IconLeafLabelList"/>
    <dgm:cxn modelId="{724EDCDD-498F-4C0A-B115-AC5C5D70B7CA}" type="presParOf" srcId="{FD0C0E08-7E7A-47D7-BAEF-5393F76911D4}" destId="{467A28A3-DE33-4D6D-A957-0305BF1E8A91}" srcOrd="1" destOrd="0" presId="urn:microsoft.com/office/officeart/2018/5/layout/IconLeafLabelList"/>
    <dgm:cxn modelId="{5151C7B3-2C1B-4B20-80AB-33D7DEF229D6}" type="presParOf" srcId="{FD0C0E08-7E7A-47D7-BAEF-5393F76911D4}" destId="{08F7A42C-C995-4760-91FB-BFE8F4290FE0}" srcOrd="2" destOrd="0" presId="urn:microsoft.com/office/officeart/2018/5/layout/IconLeafLabelList"/>
    <dgm:cxn modelId="{99DEAC8A-C171-4881-A455-C622641E5F7D}" type="presParOf" srcId="{FD0C0E08-7E7A-47D7-BAEF-5393F76911D4}" destId="{D639FBB3-4660-447F-BD00-FFE6ACA84152}" srcOrd="3" destOrd="0" presId="urn:microsoft.com/office/officeart/2018/5/layout/IconLeafLabelList"/>
    <dgm:cxn modelId="{620D5B8D-6D0D-4C5E-B953-8F2716331006}" type="presParOf" srcId="{161D39A8-B999-4543-B2B5-DB022B8F81CD}" destId="{50601A49-EDB0-4BF9-8B38-47754C2A4566}" srcOrd="1" destOrd="0" presId="urn:microsoft.com/office/officeart/2018/5/layout/IconLeafLabelList"/>
    <dgm:cxn modelId="{0CE9C3D6-CB2A-46C2-A1FE-7419D73ED815}" type="presParOf" srcId="{161D39A8-B999-4543-B2B5-DB022B8F81CD}" destId="{6689D934-5451-4819-800D-6DE2071859BD}" srcOrd="2" destOrd="0" presId="urn:microsoft.com/office/officeart/2018/5/layout/IconLeafLabelList"/>
    <dgm:cxn modelId="{23F742BB-99F6-466F-AA34-1F2E97C7EF07}" type="presParOf" srcId="{6689D934-5451-4819-800D-6DE2071859BD}" destId="{573F4DFA-4A19-4B09-A786-7F390CC89F19}" srcOrd="0" destOrd="0" presId="urn:microsoft.com/office/officeart/2018/5/layout/IconLeafLabelList"/>
    <dgm:cxn modelId="{5C24B3CA-BDAB-4017-9D86-F004199F33EF}" type="presParOf" srcId="{6689D934-5451-4819-800D-6DE2071859BD}" destId="{AB7787E9-648E-4638-992B-AC8BE66EE8B8}" srcOrd="1" destOrd="0" presId="urn:microsoft.com/office/officeart/2018/5/layout/IconLeafLabelList"/>
    <dgm:cxn modelId="{C6108585-571C-4BA7-9859-64BDEC21F5E4}" type="presParOf" srcId="{6689D934-5451-4819-800D-6DE2071859BD}" destId="{2E2D6DC2-D18E-4E22-95A2-9DAEBEF923FB}" srcOrd="2" destOrd="0" presId="urn:microsoft.com/office/officeart/2018/5/layout/IconLeafLabelList"/>
    <dgm:cxn modelId="{D11DC90E-D88A-4F92-8710-EFFC647AE108}" type="presParOf" srcId="{6689D934-5451-4819-800D-6DE2071859BD}" destId="{E405897F-D445-43C8-ACAE-E4075CA3F932}" srcOrd="3" destOrd="0" presId="urn:microsoft.com/office/officeart/2018/5/layout/IconLeafLabelList"/>
    <dgm:cxn modelId="{ADC66E9D-5C4A-461B-A02A-CAB056B88B58}" type="presParOf" srcId="{161D39A8-B999-4543-B2B5-DB022B8F81CD}" destId="{195BC7B6-4BD2-4B51-8273-D0180B7714E2}" srcOrd="3" destOrd="0" presId="urn:microsoft.com/office/officeart/2018/5/layout/IconLeafLabelList"/>
    <dgm:cxn modelId="{77745FA8-8BDD-410C-9B83-43AEB4A95FA4}" type="presParOf" srcId="{161D39A8-B999-4543-B2B5-DB022B8F81CD}" destId="{295015B3-A294-4ED2-B499-4AF28438E1CC}" srcOrd="4" destOrd="0" presId="urn:microsoft.com/office/officeart/2018/5/layout/IconLeafLabelList"/>
    <dgm:cxn modelId="{74CA6CC5-DC9F-4107-8AD9-F93391F13688}" type="presParOf" srcId="{295015B3-A294-4ED2-B499-4AF28438E1CC}" destId="{D1FEA924-6636-4A8C-9295-68CF26BB8A84}" srcOrd="0" destOrd="0" presId="urn:microsoft.com/office/officeart/2018/5/layout/IconLeafLabelList"/>
    <dgm:cxn modelId="{6594FDF3-A14A-4973-A2B1-DD53A5D11BD2}" type="presParOf" srcId="{295015B3-A294-4ED2-B499-4AF28438E1CC}" destId="{F08E6693-05E6-4404-A68A-B7A6BD835B4D}" srcOrd="1" destOrd="0" presId="urn:microsoft.com/office/officeart/2018/5/layout/IconLeafLabelList"/>
    <dgm:cxn modelId="{33A4E0D5-F88E-4675-8105-8AA09C560264}" type="presParOf" srcId="{295015B3-A294-4ED2-B499-4AF28438E1CC}" destId="{7D6FCDE5-F4B1-467F-B522-DE98AB13721A}" srcOrd="2" destOrd="0" presId="urn:microsoft.com/office/officeart/2018/5/layout/IconLeafLabelList"/>
    <dgm:cxn modelId="{A4739CEB-D880-460E-98F7-527966CBCD5F}" type="presParOf" srcId="{295015B3-A294-4ED2-B499-4AF28438E1CC}" destId="{CAB7A7EB-F3CB-4527-B7D3-04C5EE918245}"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B1E2D2-1A99-4072-A51B-60C78993E79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A5EFDD6-B640-4857-95DF-3BE0EC783CBD}">
      <dgm:prSet/>
      <dgm:spPr/>
      <dgm:t>
        <a:bodyPr/>
        <a:lstStyle/>
        <a:p>
          <a:r>
            <a:rPr lang="en-US" b="0" i="0"/>
            <a:t>You will take a deeper look into one career. </a:t>
          </a:r>
          <a:endParaRPr lang="en-US"/>
        </a:p>
      </dgm:t>
    </dgm:pt>
    <dgm:pt modelId="{0BC690E5-97CC-43B5-90C4-EC3FFA1AF313}" type="parTrans" cxnId="{B3B97556-BE94-47B3-BFD7-30D2210838B7}">
      <dgm:prSet/>
      <dgm:spPr/>
      <dgm:t>
        <a:bodyPr/>
        <a:lstStyle/>
        <a:p>
          <a:endParaRPr lang="en-US"/>
        </a:p>
      </dgm:t>
    </dgm:pt>
    <dgm:pt modelId="{8ECDEF0A-44E9-4778-AF3E-E7A2EC16895C}" type="sibTrans" cxnId="{B3B97556-BE94-47B3-BFD7-30D2210838B7}">
      <dgm:prSet/>
      <dgm:spPr/>
      <dgm:t>
        <a:bodyPr/>
        <a:lstStyle/>
        <a:p>
          <a:endParaRPr lang="en-US"/>
        </a:p>
      </dgm:t>
    </dgm:pt>
    <dgm:pt modelId="{5294F49F-AAFA-43E1-8ACD-697F521C4001}">
      <dgm:prSet/>
      <dgm:spPr/>
      <dgm:t>
        <a:bodyPr/>
        <a:lstStyle/>
        <a:p>
          <a:r>
            <a:rPr lang="en-US" b="0" i="0"/>
            <a:t>There are at least 13 areas to explore for the career. </a:t>
          </a:r>
          <a:endParaRPr lang="en-US"/>
        </a:p>
      </dgm:t>
    </dgm:pt>
    <dgm:pt modelId="{3AF561D3-A6E0-47FA-B0C7-3C93B1FF25FF}" type="parTrans" cxnId="{77FB65DB-FA18-4C2E-88B9-D6FDAF627734}">
      <dgm:prSet/>
      <dgm:spPr/>
      <dgm:t>
        <a:bodyPr/>
        <a:lstStyle/>
        <a:p>
          <a:endParaRPr lang="en-US"/>
        </a:p>
      </dgm:t>
    </dgm:pt>
    <dgm:pt modelId="{94E448DB-D565-4DEE-8F0C-F494141A45B0}" type="sibTrans" cxnId="{77FB65DB-FA18-4C2E-88B9-D6FDAF627734}">
      <dgm:prSet/>
      <dgm:spPr/>
      <dgm:t>
        <a:bodyPr/>
        <a:lstStyle/>
        <a:p>
          <a:endParaRPr lang="en-US"/>
        </a:p>
      </dgm:t>
    </dgm:pt>
    <dgm:pt modelId="{FD81D794-4977-4485-9CA7-D25AD2F3EC55}">
      <dgm:prSet/>
      <dgm:spPr/>
      <dgm:t>
        <a:bodyPr/>
        <a:lstStyle/>
        <a:p>
          <a:r>
            <a:rPr lang="en-US" b="0" i="0"/>
            <a:t>You will use several career sites to explore the career. </a:t>
          </a:r>
          <a:endParaRPr lang="en-US"/>
        </a:p>
      </dgm:t>
    </dgm:pt>
    <dgm:pt modelId="{A3014E6E-5D90-4324-BC98-89CDC40F50A1}" type="parTrans" cxnId="{43617D09-D162-4D65-BACF-D06AF183D2A8}">
      <dgm:prSet/>
      <dgm:spPr/>
      <dgm:t>
        <a:bodyPr/>
        <a:lstStyle/>
        <a:p>
          <a:endParaRPr lang="en-US"/>
        </a:p>
      </dgm:t>
    </dgm:pt>
    <dgm:pt modelId="{948D194B-0A55-4E9E-8326-32BA1A5EB482}" type="sibTrans" cxnId="{43617D09-D162-4D65-BACF-D06AF183D2A8}">
      <dgm:prSet/>
      <dgm:spPr/>
      <dgm:t>
        <a:bodyPr/>
        <a:lstStyle/>
        <a:p>
          <a:endParaRPr lang="en-US"/>
        </a:p>
      </dgm:t>
    </dgm:pt>
    <dgm:pt modelId="{AD25BD8C-13DF-47B7-AC62-0618BE7EC88F}">
      <dgm:prSet/>
      <dgm:spPr/>
      <dgm:t>
        <a:bodyPr/>
        <a:lstStyle/>
        <a:p>
          <a:r>
            <a:rPr lang="en-US" b="0" i="0"/>
            <a:t>Be sure to keep track of where you locate information. Links and directions will be provided. </a:t>
          </a:r>
          <a:endParaRPr lang="en-US"/>
        </a:p>
      </dgm:t>
    </dgm:pt>
    <dgm:pt modelId="{91F5EBF4-1760-4B1E-A1C1-65F1F8FF2FB2}" type="parTrans" cxnId="{B29E321B-69D4-4617-8B88-96C643D635F8}">
      <dgm:prSet/>
      <dgm:spPr/>
      <dgm:t>
        <a:bodyPr/>
        <a:lstStyle/>
        <a:p>
          <a:endParaRPr lang="en-US"/>
        </a:p>
      </dgm:t>
    </dgm:pt>
    <dgm:pt modelId="{1507B8F4-0B1B-4DD5-9E83-B0BB4E27E13A}" type="sibTrans" cxnId="{B29E321B-69D4-4617-8B88-96C643D635F8}">
      <dgm:prSet/>
      <dgm:spPr/>
      <dgm:t>
        <a:bodyPr/>
        <a:lstStyle/>
        <a:p>
          <a:endParaRPr lang="en-US"/>
        </a:p>
      </dgm:t>
    </dgm:pt>
    <dgm:pt modelId="{54693E92-4B47-439A-BCCE-4E9339EB1F14}" type="pres">
      <dgm:prSet presAssocID="{0BB1E2D2-1A99-4072-A51B-60C78993E79C}" presName="root" presStyleCnt="0">
        <dgm:presLayoutVars>
          <dgm:dir/>
          <dgm:resizeHandles val="exact"/>
        </dgm:presLayoutVars>
      </dgm:prSet>
      <dgm:spPr/>
    </dgm:pt>
    <dgm:pt modelId="{15CC9F6A-FABE-44F8-B9EE-1B8FEB9B6E87}" type="pres">
      <dgm:prSet presAssocID="{3A5EFDD6-B640-4857-95DF-3BE0EC783CBD}" presName="compNode" presStyleCnt="0"/>
      <dgm:spPr/>
    </dgm:pt>
    <dgm:pt modelId="{48B35377-882B-4155-97E4-2CAB8761D632}" type="pres">
      <dgm:prSet presAssocID="{3A5EFDD6-B640-4857-95DF-3BE0EC783CB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ploma Roll"/>
        </a:ext>
      </dgm:extLst>
    </dgm:pt>
    <dgm:pt modelId="{1C478E8A-1808-4773-AEBE-6F6A3F7FFC05}" type="pres">
      <dgm:prSet presAssocID="{3A5EFDD6-B640-4857-95DF-3BE0EC783CBD}" presName="spaceRect" presStyleCnt="0"/>
      <dgm:spPr/>
    </dgm:pt>
    <dgm:pt modelId="{7D01E475-58AF-495A-9A36-F9C7DC924696}" type="pres">
      <dgm:prSet presAssocID="{3A5EFDD6-B640-4857-95DF-3BE0EC783CBD}" presName="textRect" presStyleLbl="revTx" presStyleIdx="0" presStyleCnt="4">
        <dgm:presLayoutVars>
          <dgm:chMax val="1"/>
          <dgm:chPref val="1"/>
        </dgm:presLayoutVars>
      </dgm:prSet>
      <dgm:spPr/>
    </dgm:pt>
    <dgm:pt modelId="{33BE7E5D-0D6E-4175-9232-F091141C53FE}" type="pres">
      <dgm:prSet presAssocID="{8ECDEF0A-44E9-4778-AF3E-E7A2EC16895C}" presName="sibTrans" presStyleCnt="0"/>
      <dgm:spPr/>
    </dgm:pt>
    <dgm:pt modelId="{2B69D81F-97C2-4DFA-B262-385F9DBC1260}" type="pres">
      <dgm:prSet presAssocID="{5294F49F-AAFA-43E1-8ACD-697F521C4001}" presName="compNode" presStyleCnt="0"/>
      <dgm:spPr/>
    </dgm:pt>
    <dgm:pt modelId="{5E20F6C2-F81C-46BC-92EB-FB543AB945DF}" type="pres">
      <dgm:prSet presAssocID="{5294F49F-AAFA-43E1-8ACD-697F521C40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F2A334AE-18F0-4BBB-A9BB-F30E0B348FDC}" type="pres">
      <dgm:prSet presAssocID="{5294F49F-AAFA-43E1-8ACD-697F521C4001}" presName="spaceRect" presStyleCnt="0"/>
      <dgm:spPr/>
    </dgm:pt>
    <dgm:pt modelId="{A2275778-80CF-4B1B-9118-41FBA8B6F0EB}" type="pres">
      <dgm:prSet presAssocID="{5294F49F-AAFA-43E1-8ACD-697F521C4001}" presName="textRect" presStyleLbl="revTx" presStyleIdx="1" presStyleCnt="4">
        <dgm:presLayoutVars>
          <dgm:chMax val="1"/>
          <dgm:chPref val="1"/>
        </dgm:presLayoutVars>
      </dgm:prSet>
      <dgm:spPr/>
    </dgm:pt>
    <dgm:pt modelId="{967C3E64-8A26-47B0-B5DD-2D48291DF5C0}" type="pres">
      <dgm:prSet presAssocID="{94E448DB-D565-4DEE-8F0C-F494141A45B0}" presName="sibTrans" presStyleCnt="0"/>
      <dgm:spPr/>
    </dgm:pt>
    <dgm:pt modelId="{4F3BD120-22C4-4EA1-B632-26BC8509586E}" type="pres">
      <dgm:prSet presAssocID="{FD81D794-4977-4485-9CA7-D25AD2F3EC55}" presName="compNode" presStyleCnt="0"/>
      <dgm:spPr/>
    </dgm:pt>
    <dgm:pt modelId="{5736183D-A788-4DD9-9831-2F6A3910EDF3}" type="pres">
      <dgm:prSet presAssocID="{FD81D794-4977-4485-9CA7-D25AD2F3EC5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Influencer"/>
        </a:ext>
      </dgm:extLst>
    </dgm:pt>
    <dgm:pt modelId="{98345D9D-E9A2-4BE1-8525-E90FBF59F2CE}" type="pres">
      <dgm:prSet presAssocID="{FD81D794-4977-4485-9CA7-D25AD2F3EC55}" presName="spaceRect" presStyleCnt="0"/>
      <dgm:spPr/>
    </dgm:pt>
    <dgm:pt modelId="{F6AD4E3F-B15F-4CFD-B881-5DBCA29574E5}" type="pres">
      <dgm:prSet presAssocID="{FD81D794-4977-4485-9CA7-D25AD2F3EC55}" presName="textRect" presStyleLbl="revTx" presStyleIdx="2" presStyleCnt="4">
        <dgm:presLayoutVars>
          <dgm:chMax val="1"/>
          <dgm:chPref val="1"/>
        </dgm:presLayoutVars>
      </dgm:prSet>
      <dgm:spPr/>
    </dgm:pt>
    <dgm:pt modelId="{BB172806-49D8-4573-BEF3-3D968F6FB25B}" type="pres">
      <dgm:prSet presAssocID="{948D194B-0A55-4E9E-8326-32BA1A5EB482}" presName="sibTrans" presStyleCnt="0"/>
      <dgm:spPr/>
    </dgm:pt>
    <dgm:pt modelId="{07FF81E9-75BB-4DF1-A7F3-03031F9816E4}" type="pres">
      <dgm:prSet presAssocID="{AD25BD8C-13DF-47B7-AC62-0618BE7EC88F}" presName="compNode" presStyleCnt="0"/>
      <dgm:spPr/>
    </dgm:pt>
    <dgm:pt modelId="{A3407385-3689-43A8-AC03-962538A09339}" type="pres">
      <dgm:prSet presAssocID="{AD25BD8C-13DF-47B7-AC62-0618BE7EC88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ink"/>
        </a:ext>
      </dgm:extLst>
    </dgm:pt>
    <dgm:pt modelId="{BDC7D4B0-00C3-4AF5-83C8-219307E757CF}" type="pres">
      <dgm:prSet presAssocID="{AD25BD8C-13DF-47B7-AC62-0618BE7EC88F}" presName="spaceRect" presStyleCnt="0"/>
      <dgm:spPr/>
    </dgm:pt>
    <dgm:pt modelId="{5708A3D8-32C8-40AC-A0F5-CF7E4BD789D2}" type="pres">
      <dgm:prSet presAssocID="{AD25BD8C-13DF-47B7-AC62-0618BE7EC88F}" presName="textRect" presStyleLbl="revTx" presStyleIdx="3" presStyleCnt="4">
        <dgm:presLayoutVars>
          <dgm:chMax val="1"/>
          <dgm:chPref val="1"/>
        </dgm:presLayoutVars>
      </dgm:prSet>
      <dgm:spPr/>
    </dgm:pt>
  </dgm:ptLst>
  <dgm:cxnLst>
    <dgm:cxn modelId="{43617D09-D162-4D65-BACF-D06AF183D2A8}" srcId="{0BB1E2D2-1A99-4072-A51B-60C78993E79C}" destId="{FD81D794-4977-4485-9CA7-D25AD2F3EC55}" srcOrd="2" destOrd="0" parTransId="{A3014E6E-5D90-4324-BC98-89CDC40F50A1}" sibTransId="{948D194B-0A55-4E9E-8326-32BA1A5EB482}"/>
    <dgm:cxn modelId="{B29E321B-69D4-4617-8B88-96C643D635F8}" srcId="{0BB1E2D2-1A99-4072-A51B-60C78993E79C}" destId="{AD25BD8C-13DF-47B7-AC62-0618BE7EC88F}" srcOrd="3" destOrd="0" parTransId="{91F5EBF4-1760-4B1E-A1C1-65F1F8FF2FB2}" sibTransId="{1507B8F4-0B1B-4DD5-9E83-B0BB4E27E13A}"/>
    <dgm:cxn modelId="{D1BE6C1D-E008-4608-BE39-5B01C88F5E77}" type="presOf" srcId="{FD81D794-4977-4485-9CA7-D25AD2F3EC55}" destId="{F6AD4E3F-B15F-4CFD-B881-5DBCA29574E5}" srcOrd="0" destOrd="0" presId="urn:microsoft.com/office/officeart/2018/2/layout/IconLabelList"/>
    <dgm:cxn modelId="{B3B97556-BE94-47B3-BFD7-30D2210838B7}" srcId="{0BB1E2D2-1A99-4072-A51B-60C78993E79C}" destId="{3A5EFDD6-B640-4857-95DF-3BE0EC783CBD}" srcOrd="0" destOrd="0" parTransId="{0BC690E5-97CC-43B5-90C4-EC3FFA1AF313}" sibTransId="{8ECDEF0A-44E9-4778-AF3E-E7A2EC16895C}"/>
    <dgm:cxn modelId="{58109DA1-13C3-4D6C-87D9-07A6CDF58FBB}" type="presOf" srcId="{3A5EFDD6-B640-4857-95DF-3BE0EC783CBD}" destId="{7D01E475-58AF-495A-9A36-F9C7DC924696}" srcOrd="0" destOrd="0" presId="urn:microsoft.com/office/officeart/2018/2/layout/IconLabelList"/>
    <dgm:cxn modelId="{2D1EA5B5-459C-48BF-85D0-4961B30E9469}" type="presOf" srcId="{AD25BD8C-13DF-47B7-AC62-0618BE7EC88F}" destId="{5708A3D8-32C8-40AC-A0F5-CF7E4BD789D2}" srcOrd="0" destOrd="0" presId="urn:microsoft.com/office/officeart/2018/2/layout/IconLabelList"/>
    <dgm:cxn modelId="{3A6BE9BB-E7F9-473A-AE68-68301EA08F98}" type="presOf" srcId="{5294F49F-AAFA-43E1-8ACD-697F521C4001}" destId="{A2275778-80CF-4B1B-9118-41FBA8B6F0EB}" srcOrd="0" destOrd="0" presId="urn:microsoft.com/office/officeart/2018/2/layout/IconLabelList"/>
    <dgm:cxn modelId="{77FB65DB-FA18-4C2E-88B9-D6FDAF627734}" srcId="{0BB1E2D2-1A99-4072-A51B-60C78993E79C}" destId="{5294F49F-AAFA-43E1-8ACD-697F521C4001}" srcOrd="1" destOrd="0" parTransId="{3AF561D3-A6E0-47FA-B0C7-3C93B1FF25FF}" sibTransId="{94E448DB-D565-4DEE-8F0C-F494141A45B0}"/>
    <dgm:cxn modelId="{D02C7CDB-811E-4784-9229-E369B4F2C18A}" type="presOf" srcId="{0BB1E2D2-1A99-4072-A51B-60C78993E79C}" destId="{54693E92-4B47-439A-BCCE-4E9339EB1F14}" srcOrd="0" destOrd="0" presId="urn:microsoft.com/office/officeart/2018/2/layout/IconLabelList"/>
    <dgm:cxn modelId="{ABE96BDA-E5FE-4A03-9AE4-59E35DB1B958}" type="presParOf" srcId="{54693E92-4B47-439A-BCCE-4E9339EB1F14}" destId="{15CC9F6A-FABE-44F8-B9EE-1B8FEB9B6E87}" srcOrd="0" destOrd="0" presId="urn:microsoft.com/office/officeart/2018/2/layout/IconLabelList"/>
    <dgm:cxn modelId="{F80A40FA-664A-4588-9BF5-CE917BA661B4}" type="presParOf" srcId="{15CC9F6A-FABE-44F8-B9EE-1B8FEB9B6E87}" destId="{48B35377-882B-4155-97E4-2CAB8761D632}" srcOrd="0" destOrd="0" presId="urn:microsoft.com/office/officeart/2018/2/layout/IconLabelList"/>
    <dgm:cxn modelId="{05A39FBC-41A3-4546-9D5C-F18A93B2E62F}" type="presParOf" srcId="{15CC9F6A-FABE-44F8-B9EE-1B8FEB9B6E87}" destId="{1C478E8A-1808-4773-AEBE-6F6A3F7FFC05}" srcOrd="1" destOrd="0" presId="urn:microsoft.com/office/officeart/2018/2/layout/IconLabelList"/>
    <dgm:cxn modelId="{6FE90FFB-20D9-4EFB-84CC-42D0033F91E4}" type="presParOf" srcId="{15CC9F6A-FABE-44F8-B9EE-1B8FEB9B6E87}" destId="{7D01E475-58AF-495A-9A36-F9C7DC924696}" srcOrd="2" destOrd="0" presId="urn:microsoft.com/office/officeart/2018/2/layout/IconLabelList"/>
    <dgm:cxn modelId="{A82AA931-1113-44C7-A36D-3B277566710E}" type="presParOf" srcId="{54693E92-4B47-439A-BCCE-4E9339EB1F14}" destId="{33BE7E5D-0D6E-4175-9232-F091141C53FE}" srcOrd="1" destOrd="0" presId="urn:microsoft.com/office/officeart/2018/2/layout/IconLabelList"/>
    <dgm:cxn modelId="{94839125-0128-48F0-9D0B-A0F5C1FC9147}" type="presParOf" srcId="{54693E92-4B47-439A-BCCE-4E9339EB1F14}" destId="{2B69D81F-97C2-4DFA-B262-385F9DBC1260}" srcOrd="2" destOrd="0" presId="urn:microsoft.com/office/officeart/2018/2/layout/IconLabelList"/>
    <dgm:cxn modelId="{68D58003-28C6-40E0-9D4D-45F1A0393A7C}" type="presParOf" srcId="{2B69D81F-97C2-4DFA-B262-385F9DBC1260}" destId="{5E20F6C2-F81C-46BC-92EB-FB543AB945DF}" srcOrd="0" destOrd="0" presId="urn:microsoft.com/office/officeart/2018/2/layout/IconLabelList"/>
    <dgm:cxn modelId="{D2B54F10-08BB-4620-9AD6-176EB13C6CD8}" type="presParOf" srcId="{2B69D81F-97C2-4DFA-B262-385F9DBC1260}" destId="{F2A334AE-18F0-4BBB-A9BB-F30E0B348FDC}" srcOrd="1" destOrd="0" presId="urn:microsoft.com/office/officeart/2018/2/layout/IconLabelList"/>
    <dgm:cxn modelId="{9C9A2A89-9B0B-4EC3-A873-83DE064640CE}" type="presParOf" srcId="{2B69D81F-97C2-4DFA-B262-385F9DBC1260}" destId="{A2275778-80CF-4B1B-9118-41FBA8B6F0EB}" srcOrd="2" destOrd="0" presId="urn:microsoft.com/office/officeart/2018/2/layout/IconLabelList"/>
    <dgm:cxn modelId="{DDCF37C8-E630-4BC5-903B-B8CBD2AADFA6}" type="presParOf" srcId="{54693E92-4B47-439A-BCCE-4E9339EB1F14}" destId="{967C3E64-8A26-47B0-B5DD-2D48291DF5C0}" srcOrd="3" destOrd="0" presId="urn:microsoft.com/office/officeart/2018/2/layout/IconLabelList"/>
    <dgm:cxn modelId="{D1F370BE-E169-4FC3-A104-0C804A88E5D2}" type="presParOf" srcId="{54693E92-4B47-439A-BCCE-4E9339EB1F14}" destId="{4F3BD120-22C4-4EA1-B632-26BC8509586E}" srcOrd="4" destOrd="0" presId="urn:microsoft.com/office/officeart/2018/2/layout/IconLabelList"/>
    <dgm:cxn modelId="{AD04232D-A48F-417B-A772-57197B4684E5}" type="presParOf" srcId="{4F3BD120-22C4-4EA1-B632-26BC8509586E}" destId="{5736183D-A788-4DD9-9831-2F6A3910EDF3}" srcOrd="0" destOrd="0" presId="urn:microsoft.com/office/officeart/2018/2/layout/IconLabelList"/>
    <dgm:cxn modelId="{A6F3D368-057E-4B3E-9A27-899151D5C30B}" type="presParOf" srcId="{4F3BD120-22C4-4EA1-B632-26BC8509586E}" destId="{98345D9D-E9A2-4BE1-8525-E90FBF59F2CE}" srcOrd="1" destOrd="0" presId="urn:microsoft.com/office/officeart/2018/2/layout/IconLabelList"/>
    <dgm:cxn modelId="{2B451FF9-0D8F-425C-9EDE-BE102BBD62D7}" type="presParOf" srcId="{4F3BD120-22C4-4EA1-B632-26BC8509586E}" destId="{F6AD4E3F-B15F-4CFD-B881-5DBCA29574E5}" srcOrd="2" destOrd="0" presId="urn:microsoft.com/office/officeart/2018/2/layout/IconLabelList"/>
    <dgm:cxn modelId="{29563B71-172A-4B13-90E1-C1B8574D802C}" type="presParOf" srcId="{54693E92-4B47-439A-BCCE-4E9339EB1F14}" destId="{BB172806-49D8-4573-BEF3-3D968F6FB25B}" srcOrd="5" destOrd="0" presId="urn:microsoft.com/office/officeart/2018/2/layout/IconLabelList"/>
    <dgm:cxn modelId="{9FE474EC-FF5A-486E-B4CB-684E374F5147}" type="presParOf" srcId="{54693E92-4B47-439A-BCCE-4E9339EB1F14}" destId="{07FF81E9-75BB-4DF1-A7F3-03031F9816E4}" srcOrd="6" destOrd="0" presId="urn:microsoft.com/office/officeart/2018/2/layout/IconLabelList"/>
    <dgm:cxn modelId="{FC73BE72-1B11-4A77-BB44-AA7134969A64}" type="presParOf" srcId="{07FF81E9-75BB-4DF1-A7F3-03031F9816E4}" destId="{A3407385-3689-43A8-AC03-962538A09339}" srcOrd="0" destOrd="0" presId="urn:microsoft.com/office/officeart/2018/2/layout/IconLabelList"/>
    <dgm:cxn modelId="{2AB82EB7-5D46-42A6-8A9F-59B84FAD95FD}" type="presParOf" srcId="{07FF81E9-75BB-4DF1-A7F3-03031F9816E4}" destId="{BDC7D4B0-00C3-4AF5-83C8-219307E757CF}" srcOrd="1" destOrd="0" presId="urn:microsoft.com/office/officeart/2018/2/layout/IconLabelList"/>
    <dgm:cxn modelId="{A633A54D-52E5-4A05-AAFD-E9AA23532256}" type="presParOf" srcId="{07FF81E9-75BB-4DF1-A7F3-03031F9816E4}" destId="{5708A3D8-32C8-40AC-A0F5-CF7E4BD789D2}"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2A6FC5-7564-48F5-885E-6F831E5F914D}"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C9925AC-7770-421B-AF4B-6B6851F88F67}">
      <dgm:prSet/>
      <dgm:spPr/>
      <dgm:t>
        <a:bodyPr/>
        <a:lstStyle/>
        <a:p>
          <a:r>
            <a:rPr lang="en-US" b="0" i="0"/>
            <a:t>What steps you will take to attain your selected career. </a:t>
          </a:r>
          <a:endParaRPr lang="en-US"/>
        </a:p>
      </dgm:t>
    </dgm:pt>
    <dgm:pt modelId="{1728F81C-C669-4274-A0A8-0FB96EFCB88B}" type="parTrans" cxnId="{1ADCD2C3-9419-4CE2-AC7C-7CE1090A0F71}">
      <dgm:prSet/>
      <dgm:spPr/>
      <dgm:t>
        <a:bodyPr/>
        <a:lstStyle/>
        <a:p>
          <a:endParaRPr lang="en-US"/>
        </a:p>
      </dgm:t>
    </dgm:pt>
    <dgm:pt modelId="{EB8CC08E-ADFB-4E59-993E-958E3B4AAAAD}" type="sibTrans" cxnId="{1ADCD2C3-9419-4CE2-AC7C-7CE1090A0F71}">
      <dgm:prSet/>
      <dgm:spPr/>
      <dgm:t>
        <a:bodyPr/>
        <a:lstStyle/>
        <a:p>
          <a:endParaRPr lang="en-US"/>
        </a:p>
      </dgm:t>
    </dgm:pt>
    <dgm:pt modelId="{F36B4A9E-DF9D-4C48-B895-573BFA3F8A59}">
      <dgm:prSet/>
      <dgm:spPr/>
      <dgm:t>
        <a:bodyPr/>
        <a:lstStyle/>
        <a:p>
          <a:r>
            <a:rPr lang="en-US"/>
            <a:t>H</a:t>
          </a:r>
          <a:r>
            <a:rPr lang="en-US" b="0" i="0"/>
            <a:t>ow your attributes and traits are appropriate for your selected career. For your plan </a:t>
          </a:r>
          <a:endParaRPr lang="en-US"/>
        </a:p>
      </dgm:t>
    </dgm:pt>
    <dgm:pt modelId="{BBEDE3B8-B6AD-4569-ADEF-3EE93E08B641}" type="parTrans" cxnId="{F44E0A76-4D11-4BB6-BCC9-CF2986B5A616}">
      <dgm:prSet/>
      <dgm:spPr/>
      <dgm:t>
        <a:bodyPr/>
        <a:lstStyle/>
        <a:p>
          <a:endParaRPr lang="en-US"/>
        </a:p>
      </dgm:t>
    </dgm:pt>
    <dgm:pt modelId="{5A96067B-D246-4A0B-A90C-946D83666AB5}" type="sibTrans" cxnId="{F44E0A76-4D11-4BB6-BCC9-CF2986B5A616}">
      <dgm:prSet/>
      <dgm:spPr/>
      <dgm:t>
        <a:bodyPr/>
        <a:lstStyle/>
        <a:p>
          <a:endParaRPr lang="en-US"/>
        </a:p>
      </dgm:t>
    </dgm:pt>
    <dgm:pt modelId="{CBC7B883-C683-4FF8-B50F-519C22EAF908}">
      <dgm:prSet/>
      <dgm:spPr/>
      <dgm:t>
        <a:bodyPr/>
        <a:lstStyle/>
        <a:p>
          <a:r>
            <a:rPr lang="en-US"/>
            <a:t>E</a:t>
          </a:r>
          <a:r>
            <a:rPr lang="en-US" b="0" i="0"/>
            <a:t>xplain trade-offs (things given up or gained) and opportunity costs (what the opportunity will cost) for your plan. </a:t>
          </a:r>
          <a:endParaRPr lang="en-US"/>
        </a:p>
      </dgm:t>
    </dgm:pt>
    <dgm:pt modelId="{DB50D2A3-0F45-41C3-B5B8-87500E6FD7F3}" type="parTrans" cxnId="{D0ADDAA8-2B92-45B9-990B-0EEC306380D7}">
      <dgm:prSet/>
      <dgm:spPr/>
      <dgm:t>
        <a:bodyPr/>
        <a:lstStyle/>
        <a:p>
          <a:endParaRPr lang="en-US"/>
        </a:p>
      </dgm:t>
    </dgm:pt>
    <dgm:pt modelId="{769377FD-D3CF-4BF1-93B4-4832ECDE74F6}" type="sibTrans" cxnId="{D0ADDAA8-2B92-45B9-990B-0EEC306380D7}">
      <dgm:prSet/>
      <dgm:spPr/>
      <dgm:t>
        <a:bodyPr/>
        <a:lstStyle/>
        <a:p>
          <a:endParaRPr lang="en-US"/>
        </a:p>
      </dgm:t>
    </dgm:pt>
    <dgm:pt modelId="{B192900A-5B43-468F-A22F-67F76F60B579}" type="pres">
      <dgm:prSet presAssocID="{8D2A6FC5-7564-48F5-885E-6F831E5F914D}" presName="root" presStyleCnt="0">
        <dgm:presLayoutVars>
          <dgm:dir/>
          <dgm:resizeHandles val="exact"/>
        </dgm:presLayoutVars>
      </dgm:prSet>
      <dgm:spPr/>
    </dgm:pt>
    <dgm:pt modelId="{71E6556B-BE43-4D9E-9DCA-2329C2ECE09F}" type="pres">
      <dgm:prSet presAssocID="{7C9925AC-7770-421B-AF4B-6B6851F88F67}" presName="compNode" presStyleCnt="0"/>
      <dgm:spPr/>
    </dgm:pt>
    <dgm:pt modelId="{74D93DD7-B848-4001-9DFB-9CD7BBF1F000}" type="pres">
      <dgm:prSet presAssocID="{7C9925AC-7770-421B-AF4B-6B6851F88F6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CD2CA062-AEF4-41BA-8FF4-06E09302FCF2}" type="pres">
      <dgm:prSet presAssocID="{7C9925AC-7770-421B-AF4B-6B6851F88F67}" presName="spaceRect" presStyleCnt="0"/>
      <dgm:spPr/>
    </dgm:pt>
    <dgm:pt modelId="{D8263DA4-72DC-4182-B41F-D80B4391C185}" type="pres">
      <dgm:prSet presAssocID="{7C9925AC-7770-421B-AF4B-6B6851F88F67}" presName="textRect" presStyleLbl="revTx" presStyleIdx="0" presStyleCnt="3">
        <dgm:presLayoutVars>
          <dgm:chMax val="1"/>
          <dgm:chPref val="1"/>
        </dgm:presLayoutVars>
      </dgm:prSet>
      <dgm:spPr/>
    </dgm:pt>
    <dgm:pt modelId="{AC14F16A-6187-4F5F-9D17-B89C83C3B43E}" type="pres">
      <dgm:prSet presAssocID="{EB8CC08E-ADFB-4E59-993E-958E3B4AAAAD}" presName="sibTrans" presStyleCnt="0"/>
      <dgm:spPr/>
    </dgm:pt>
    <dgm:pt modelId="{BCF1029F-D858-4BC2-B6AA-5D29403F7F06}" type="pres">
      <dgm:prSet presAssocID="{F36B4A9E-DF9D-4C48-B895-573BFA3F8A59}" presName="compNode" presStyleCnt="0"/>
      <dgm:spPr/>
    </dgm:pt>
    <dgm:pt modelId="{707ED1F8-6425-429A-ACC7-D345A1A5F9E7}" type="pres">
      <dgm:prSet presAssocID="{F36B4A9E-DF9D-4C48-B895-573BFA3F8A5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65B6F4AD-A84B-4A3A-84D3-153556533740}" type="pres">
      <dgm:prSet presAssocID="{F36B4A9E-DF9D-4C48-B895-573BFA3F8A59}" presName="spaceRect" presStyleCnt="0"/>
      <dgm:spPr/>
    </dgm:pt>
    <dgm:pt modelId="{F2B23A2E-671E-41F9-89D9-940B49B8398D}" type="pres">
      <dgm:prSet presAssocID="{F36B4A9E-DF9D-4C48-B895-573BFA3F8A59}" presName="textRect" presStyleLbl="revTx" presStyleIdx="1" presStyleCnt="3">
        <dgm:presLayoutVars>
          <dgm:chMax val="1"/>
          <dgm:chPref val="1"/>
        </dgm:presLayoutVars>
      </dgm:prSet>
      <dgm:spPr/>
    </dgm:pt>
    <dgm:pt modelId="{8E07546C-B9F7-4360-8A18-4013CEBF9A7B}" type="pres">
      <dgm:prSet presAssocID="{5A96067B-D246-4A0B-A90C-946D83666AB5}" presName="sibTrans" presStyleCnt="0"/>
      <dgm:spPr/>
    </dgm:pt>
    <dgm:pt modelId="{B7245E6E-3EF1-420F-B1C4-2E38B3D7377D}" type="pres">
      <dgm:prSet presAssocID="{CBC7B883-C683-4FF8-B50F-519C22EAF908}" presName="compNode" presStyleCnt="0"/>
      <dgm:spPr/>
    </dgm:pt>
    <dgm:pt modelId="{183BF7EB-584D-42DF-997A-89CFA6F56C40}" type="pres">
      <dgm:prSet presAssocID="{CBC7B883-C683-4FF8-B50F-519C22EAF90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7ACEF6DA-AB5F-4A96-ACED-43604949F43E}" type="pres">
      <dgm:prSet presAssocID="{CBC7B883-C683-4FF8-B50F-519C22EAF908}" presName="spaceRect" presStyleCnt="0"/>
      <dgm:spPr/>
    </dgm:pt>
    <dgm:pt modelId="{089246F9-68DD-4734-AEB7-36DFFD9654DD}" type="pres">
      <dgm:prSet presAssocID="{CBC7B883-C683-4FF8-B50F-519C22EAF908}" presName="textRect" presStyleLbl="revTx" presStyleIdx="2" presStyleCnt="3">
        <dgm:presLayoutVars>
          <dgm:chMax val="1"/>
          <dgm:chPref val="1"/>
        </dgm:presLayoutVars>
      </dgm:prSet>
      <dgm:spPr/>
    </dgm:pt>
  </dgm:ptLst>
  <dgm:cxnLst>
    <dgm:cxn modelId="{7F389D5F-1985-490B-8920-09D034B2C066}" type="presOf" srcId="{CBC7B883-C683-4FF8-B50F-519C22EAF908}" destId="{089246F9-68DD-4734-AEB7-36DFFD9654DD}" srcOrd="0" destOrd="0" presId="urn:microsoft.com/office/officeart/2018/2/layout/IconLabelList"/>
    <dgm:cxn modelId="{F44E0A76-4D11-4BB6-BCC9-CF2986B5A616}" srcId="{8D2A6FC5-7564-48F5-885E-6F831E5F914D}" destId="{F36B4A9E-DF9D-4C48-B895-573BFA3F8A59}" srcOrd="1" destOrd="0" parTransId="{BBEDE3B8-B6AD-4569-ADEF-3EE93E08B641}" sibTransId="{5A96067B-D246-4A0B-A90C-946D83666AB5}"/>
    <dgm:cxn modelId="{DD079276-E0D7-42EE-82A9-7575C66A22C8}" type="presOf" srcId="{F36B4A9E-DF9D-4C48-B895-573BFA3F8A59}" destId="{F2B23A2E-671E-41F9-89D9-940B49B8398D}" srcOrd="0" destOrd="0" presId="urn:microsoft.com/office/officeart/2018/2/layout/IconLabelList"/>
    <dgm:cxn modelId="{BE9CEC81-9E3C-4F85-8F7A-353E7F61CF8F}" type="presOf" srcId="{7C9925AC-7770-421B-AF4B-6B6851F88F67}" destId="{D8263DA4-72DC-4182-B41F-D80B4391C185}" srcOrd="0" destOrd="0" presId="urn:microsoft.com/office/officeart/2018/2/layout/IconLabelList"/>
    <dgm:cxn modelId="{D0ADDAA8-2B92-45B9-990B-0EEC306380D7}" srcId="{8D2A6FC5-7564-48F5-885E-6F831E5F914D}" destId="{CBC7B883-C683-4FF8-B50F-519C22EAF908}" srcOrd="2" destOrd="0" parTransId="{DB50D2A3-0F45-41C3-B5B8-87500E6FD7F3}" sibTransId="{769377FD-D3CF-4BF1-93B4-4832ECDE74F6}"/>
    <dgm:cxn modelId="{1ADCD2C3-9419-4CE2-AC7C-7CE1090A0F71}" srcId="{8D2A6FC5-7564-48F5-885E-6F831E5F914D}" destId="{7C9925AC-7770-421B-AF4B-6B6851F88F67}" srcOrd="0" destOrd="0" parTransId="{1728F81C-C669-4274-A0A8-0FB96EFCB88B}" sibTransId="{EB8CC08E-ADFB-4E59-993E-958E3B4AAAAD}"/>
    <dgm:cxn modelId="{5234B2FA-4832-4D1C-9003-C4821E1073FD}" type="presOf" srcId="{8D2A6FC5-7564-48F5-885E-6F831E5F914D}" destId="{B192900A-5B43-468F-A22F-67F76F60B579}" srcOrd="0" destOrd="0" presId="urn:microsoft.com/office/officeart/2018/2/layout/IconLabelList"/>
    <dgm:cxn modelId="{87CBB147-1F60-48FC-930D-170692A89861}" type="presParOf" srcId="{B192900A-5B43-468F-A22F-67F76F60B579}" destId="{71E6556B-BE43-4D9E-9DCA-2329C2ECE09F}" srcOrd="0" destOrd="0" presId="urn:microsoft.com/office/officeart/2018/2/layout/IconLabelList"/>
    <dgm:cxn modelId="{DE507E65-562F-4F3D-BB4A-176B6C8D76C2}" type="presParOf" srcId="{71E6556B-BE43-4D9E-9DCA-2329C2ECE09F}" destId="{74D93DD7-B848-4001-9DFB-9CD7BBF1F000}" srcOrd="0" destOrd="0" presId="urn:microsoft.com/office/officeart/2018/2/layout/IconLabelList"/>
    <dgm:cxn modelId="{D26A59C8-7842-4CC9-B446-D1D60FC5BA11}" type="presParOf" srcId="{71E6556B-BE43-4D9E-9DCA-2329C2ECE09F}" destId="{CD2CA062-AEF4-41BA-8FF4-06E09302FCF2}" srcOrd="1" destOrd="0" presId="urn:microsoft.com/office/officeart/2018/2/layout/IconLabelList"/>
    <dgm:cxn modelId="{0674AA32-260B-4810-8B7C-EBC532FC1811}" type="presParOf" srcId="{71E6556B-BE43-4D9E-9DCA-2329C2ECE09F}" destId="{D8263DA4-72DC-4182-B41F-D80B4391C185}" srcOrd="2" destOrd="0" presId="urn:microsoft.com/office/officeart/2018/2/layout/IconLabelList"/>
    <dgm:cxn modelId="{72F0DA09-2B30-4492-9A18-EA876790826A}" type="presParOf" srcId="{B192900A-5B43-468F-A22F-67F76F60B579}" destId="{AC14F16A-6187-4F5F-9D17-B89C83C3B43E}" srcOrd="1" destOrd="0" presId="urn:microsoft.com/office/officeart/2018/2/layout/IconLabelList"/>
    <dgm:cxn modelId="{3B18008D-D2AB-4B8B-AE06-0291403E6354}" type="presParOf" srcId="{B192900A-5B43-468F-A22F-67F76F60B579}" destId="{BCF1029F-D858-4BC2-B6AA-5D29403F7F06}" srcOrd="2" destOrd="0" presId="urn:microsoft.com/office/officeart/2018/2/layout/IconLabelList"/>
    <dgm:cxn modelId="{33140655-AC15-447A-9780-14334E82ED7C}" type="presParOf" srcId="{BCF1029F-D858-4BC2-B6AA-5D29403F7F06}" destId="{707ED1F8-6425-429A-ACC7-D345A1A5F9E7}" srcOrd="0" destOrd="0" presId="urn:microsoft.com/office/officeart/2018/2/layout/IconLabelList"/>
    <dgm:cxn modelId="{C8696E15-561D-4752-A74D-493268A63089}" type="presParOf" srcId="{BCF1029F-D858-4BC2-B6AA-5D29403F7F06}" destId="{65B6F4AD-A84B-4A3A-84D3-153556533740}" srcOrd="1" destOrd="0" presId="urn:microsoft.com/office/officeart/2018/2/layout/IconLabelList"/>
    <dgm:cxn modelId="{076D442F-BC83-4996-B333-0CBEBE3CAEAD}" type="presParOf" srcId="{BCF1029F-D858-4BC2-B6AA-5D29403F7F06}" destId="{F2B23A2E-671E-41F9-89D9-940B49B8398D}" srcOrd="2" destOrd="0" presId="urn:microsoft.com/office/officeart/2018/2/layout/IconLabelList"/>
    <dgm:cxn modelId="{98ECD04B-BF31-49E8-BD95-662B333421AE}" type="presParOf" srcId="{B192900A-5B43-468F-A22F-67F76F60B579}" destId="{8E07546C-B9F7-4360-8A18-4013CEBF9A7B}" srcOrd="3" destOrd="0" presId="urn:microsoft.com/office/officeart/2018/2/layout/IconLabelList"/>
    <dgm:cxn modelId="{461EE805-1F05-4868-9FEB-58288D6FA85B}" type="presParOf" srcId="{B192900A-5B43-468F-A22F-67F76F60B579}" destId="{B7245E6E-3EF1-420F-B1C4-2E38B3D7377D}" srcOrd="4" destOrd="0" presId="urn:microsoft.com/office/officeart/2018/2/layout/IconLabelList"/>
    <dgm:cxn modelId="{87F8E560-0FBA-4A55-B9D6-AF00DE0D49BD}" type="presParOf" srcId="{B7245E6E-3EF1-420F-B1C4-2E38B3D7377D}" destId="{183BF7EB-584D-42DF-997A-89CFA6F56C40}" srcOrd="0" destOrd="0" presId="urn:microsoft.com/office/officeart/2018/2/layout/IconLabelList"/>
    <dgm:cxn modelId="{26FDD765-6E98-402F-BFAF-6250948EF209}" type="presParOf" srcId="{B7245E6E-3EF1-420F-B1C4-2E38B3D7377D}" destId="{7ACEF6DA-AB5F-4A96-ACED-43604949F43E}" srcOrd="1" destOrd="0" presId="urn:microsoft.com/office/officeart/2018/2/layout/IconLabelList"/>
    <dgm:cxn modelId="{BC0B8249-D2B6-4970-973F-B77CDD76B7F1}" type="presParOf" srcId="{B7245E6E-3EF1-420F-B1C4-2E38B3D7377D}" destId="{089246F9-68DD-4734-AEB7-36DFFD9654DD}"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D1BDB1-CA16-4942-8965-228E7CFF6B2C}"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00C1D746-9E58-41C1-931F-F6E01B8EE4A9}">
      <dgm:prSet/>
      <dgm:spPr/>
      <dgm:t>
        <a:bodyPr/>
        <a:lstStyle/>
        <a:p>
          <a:r>
            <a:rPr lang="en-US"/>
            <a:t>You will explore a career and develop a plan.</a:t>
          </a:r>
        </a:p>
      </dgm:t>
    </dgm:pt>
    <dgm:pt modelId="{29EAC669-FB06-4CA6-9181-4D9A2D0588BE}" type="parTrans" cxnId="{8A135759-6E79-424F-B5F8-87B21C2F1BB7}">
      <dgm:prSet/>
      <dgm:spPr/>
      <dgm:t>
        <a:bodyPr/>
        <a:lstStyle/>
        <a:p>
          <a:endParaRPr lang="en-US"/>
        </a:p>
      </dgm:t>
    </dgm:pt>
    <dgm:pt modelId="{EC4B4E12-876E-4EB7-9FFA-14707F60F130}" type="sibTrans" cxnId="{8A135759-6E79-424F-B5F8-87B21C2F1BB7}">
      <dgm:prSet/>
      <dgm:spPr/>
      <dgm:t>
        <a:bodyPr/>
        <a:lstStyle/>
        <a:p>
          <a:endParaRPr lang="en-US"/>
        </a:p>
      </dgm:t>
    </dgm:pt>
    <dgm:pt modelId="{A2FC58A7-9429-49DE-9594-00489A3F0146}">
      <dgm:prSet/>
      <dgm:spPr/>
      <dgm:t>
        <a:bodyPr/>
        <a:lstStyle/>
        <a:p>
          <a:r>
            <a:rPr lang="en-US"/>
            <a:t>There will be an essay and a presentation.</a:t>
          </a:r>
        </a:p>
      </dgm:t>
    </dgm:pt>
    <dgm:pt modelId="{AFB2DA46-B7CB-4C87-9E3E-7AD54A3FA572}" type="parTrans" cxnId="{5922A550-4A3F-41BE-818D-AB83DC12F7C3}">
      <dgm:prSet/>
      <dgm:spPr/>
      <dgm:t>
        <a:bodyPr/>
        <a:lstStyle/>
        <a:p>
          <a:endParaRPr lang="en-US"/>
        </a:p>
      </dgm:t>
    </dgm:pt>
    <dgm:pt modelId="{6D134668-23B8-4CC2-812F-58B4B64439CC}" type="sibTrans" cxnId="{5922A550-4A3F-41BE-818D-AB83DC12F7C3}">
      <dgm:prSet/>
      <dgm:spPr/>
      <dgm:t>
        <a:bodyPr/>
        <a:lstStyle/>
        <a:p>
          <a:endParaRPr lang="en-US"/>
        </a:p>
      </dgm:t>
    </dgm:pt>
    <dgm:pt modelId="{19F8F84C-B735-49A8-9B4E-7CFDDDA8CD3E}">
      <dgm:prSet/>
      <dgm:spPr/>
      <dgm:t>
        <a:bodyPr/>
        <a:lstStyle/>
        <a:p>
          <a:r>
            <a:rPr lang="en-US"/>
            <a:t>Each part is worth 200 points.</a:t>
          </a:r>
        </a:p>
      </dgm:t>
    </dgm:pt>
    <dgm:pt modelId="{9CA16C45-8039-43D0-ABB1-355190AF3E33}" type="parTrans" cxnId="{C7BBF2AE-49BE-407A-A9F3-F9A6A101FD48}">
      <dgm:prSet/>
      <dgm:spPr/>
      <dgm:t>
        <a:bodyPr/>
        <a:lstStyle/>
        <a:p>
          <a:endParaRPr lang="en-US"/>
        </a:p>
      </dgm:t>
    </dgm:pt>
    <dgm:pt modelId="{0FF4B815-CF98-436C-B7CE-DC7DB791CCCD}" type="sibTrans" cxnId="{C7BBF2AE-49BE-407A-A9F3-F9A6A101FD48}">
      <dgm:prSet/>
      <dgm:spPr/>
      <dgm:t>
        <a:bodyPr/>
        <a:lstStyle/>
        <a:p>
          <a:endParaRPr lang="en-US"/>
        </a:p>
      </dgm:t>
    </dgm:pt>
    <dgm:pt modelId="{A973EFFE-F610-4D50-8EBA-9887A1700B3E}" type="pres">
      <dgm:prSet presAssocID="{EED1BDB1-CA16-4942-8965-228E7CFF6B2C}" presName="vert0" presStyleCnt="0">
        <dgm:presLayoutVars>
          <dgm:dir/>
          <dgm:animOne val="branch"/>
          <dgm:animLvl val="lvl"/>
        </dgm:presLayoutVars>
      </dgm:prSet>
      <dgm:spPr/>
    </dgm:pt>
    <dgm:pt modelId="{29AEDC8A-BF20-4E3C-B67F-2944995E7B5B}" type="pres">
      <dgm:prSet presAssocID="{00C1D746-9E58-41C1-931F-F6E01B8EE4A9}" presName="thickLine" presStyleLbl="alignNode1" presStyleIdx="0" presStyleCnt="3"/>
      <dgm:spPr/>
    </dgm:pt>
    <dgm:pt modelId="{07CDB465-06EA-4C9E-8034-E14A9BCD5652}" type="pres">
      <dgm:prSet presAssocID="{00C1D746-9E58-41C1-931F-F6E01B8EE4A9}" presName="horz1" presStyleCnt="0"/>
      <dgm:spPr/>
    </dgm:pt>
    <dgm:pt modelId="{59CFF44A-B7B2-48FE-87B3-5AD990D706E0}" type="pres">
      <dgm:prSet presAssocID="{00C1D746-9E58-41C1-931F-F6E01B8EE4A9}" presName="tx1" presStyleLbl="revTx" presStyleIdx="0" presStyleCnt="3"/>
      <dgm:spPr/>
    </dgm:pt>
    <dgm:pt modelId="{14FB4DA2-7C0A-4C09-8EBB-2E04EDE8A50B}" type="pres">
      <dgm:prSet presAssocID="{00C1D746-9E58-41C1-931F-F6E01B8EE4A9}" presName="vert1" presStyleCnt="0"/>
      <dgm:spPr/>
    </dgm:pt>
    <dgm:pt modelId="{5E7CC834-6930-498C-B22B-D2C4B3C13B7E}" type="pres">
      <dgm:prSet presAssocID="{A2FC58A7-9429-49DE-9594-00489A3F0146}" presName="thickLine" presStyleLbl="alignNode1" presStyleIdx="1" presStyleCnt="3"/>
      <dgm:spPr/>
    </dgm:pt>
    <dgm:pt modelId="{FBADC360-87BC-4AFF-A9C0-630B938A86A2}" type="pres">
      <dgm:prSet presAssocID="{A2FC58A7-9429-49DE-9594-00489A3F0146}" presName="horz1" presStyleCnt="0"/>
      <dgm:spPr/>
    </dgm:pt>
    <dgm:pt modelId="{9AB72E3C-A8FE-4E13-B101-4721E29CB9BF}" type="pres">
      <dgm:prSet presAssocID="{A2FC58A7-9429-49DE-9594-00489A3F0146}" presName="tx1" presStyleLbl="revTx" presStyleIdx="1" presStyleCnt="3"/>
      <dgm:spPr/>
    </dgm:pt>
    <dgm:pt modelId="{80A12BA1-DCD2-4DED-B916-4CF183A33C0A}" type="pres">
      <dgm:prSet presAssocID="{A2FC58A7-9429-49DE-9594-00489A3F0146}" presName="vert1" presStyleCnt="0"/>
      <dgm:spPr/>
    </dgm:pt>
    <dgm:pt modelId="{3D4D0A0D-D43C-4C32-BEEB-A181AC240928}" type="pres">
      <dgm:prSet presAssocID="{19F8F84C-B735-49A8-9B4E-7CFDDDA8CD3E}" presName="thickLine" presStyleLbl="alignNode1" presStyleIdx="2" presStyleCnt="3"/>
      <dgm:spPr/>
    </dgm:pt>
    <dgm:pt modelId="{01C6023E-A04B-44E6-AAB4-B42197E1459B}" type="pres">
      <dgm:prSet presAssocID="{19F8F84C-B735-49A8-9B4E-7CFDDDA8CD3E}" presName="horz1" presStyleCnt="0"/>
      <dgm:spPr/>
    </dgm:pt>
    <dgm:pt modelId="{173508AF-90A5-421A-B997-B046FB506C1B}" type="pres">
      <dgm:prSet presAssocID="{19F8F84C-B735-49A8-9B4E-7CFDDDA8CD3E}" presName="tx1" presStyleLbl="revTx" presStyleIdx="2" presStyleCnt="3"/>
      <dgm:spPr/>
    </dgm:pt>
    <dgm:pt modelId="{871A16F2-0136-462A-9728-BB91892B8DC4}" type="pres">
      <dgm:prSet presAssocID="{19F8F84C-B735-49A8-9B4E-7CFDDDA8CD3E}" presName="vert1" presStyleCnt="0"/>
      <dgm:spPr/>
    </dgm:pt>
  </dgm:ptLst>
  <dgm:cxnLst>
    <dgm:cxn modelId="{EF330331-5772-48A3-A1F1-D6DABE19297D}" type="presOf" srcId="{EED1BDB1-CA16-4942-8965-228E7CFF6B2C}" destId="{A973EFFE-F610-4D50-8EBA-9887A1700B3E}" srcOrd="0" destOrd="0" presId="urn:microsoft.com/office/officeart/2008/layout/LinedList"/>
    <dgm:cxn modelId="{82CF6F3C-6CF6-46DF-92C7-C30794766F0F}" type="presOf" srcId="{19F8F84C-B735-49A8-9B4E-7CFDDDA8CD3E}" destId="{173508AF-90A5-421A-B997-B046FB506C1B}" srcOrd="0" destOrd="0" presId="urn:microsoft.com/office/officeart/2008/layout/LinedList"/>
    <dgm:cxn modelId="{5922A550-4A3F-41BE-818D-AB83DC12F7C3}" srcId="{EED1BDB1-CA16-4942-8965-228E7CFF6B2C}" destId="{A2FC58A7-9429-49DE-9594-00489A3F0146}" srcOrd="1" destOrd="0" parTransId="{AFB2DA46-B7CB-4C87-9E3E-7AD54A3FA572}" sibTransId="{6D134668-23B8-4CC2-812F-58B4B64439CC}"/>
    <dgm:cxn modelId="{8A135759-6E79-424F-B5F8-87B21C2F1BB7}" srcId="{EED1BDB1-CA16-4942-8965-228E7CFF6B2C}" destId="{00C1D746-9E58-41C1-931F-F6E01B8EE4A9}" srcOrd="0" destOrd="0" parTransId="{29EAC669-FB06-4CA6-9181-4D9A2D0588BE}" sibTransId="{EC4B4E12-876E-4EB7-9FFA-14707F60F130}"/>
    <dgm:cxn modelId="{B2445197-7431-4195-BC7E-A6FC558820C1}" type="presOf" srcId="{A2FC58A7-9429-49DE-9594-00489A3F0146}" destId="{9AB72E3C-A8FE-4E13-B101-4721E29CB9BF}" srcOrd="0" destOrd="0" presId="urn:microsoft.com/office/officeart/2008/layout/LinedList"/>
    <dgm:cxn modelId="{C7BBF2AE-49BE-407A-A9F3-F9A6A101FD48}" srcId="{EED1BDB1-CA16-4942-8965-228E7CFF6B2C}" destId="{19F8F84C-B735-49A8-9B4E-7CFDDDA8CD3E}" srcOrd="2" destOrd="0" parTransId="{9CA16C45-8039-43D0-ABB1-355190AF3E33}" sibTransId="{0FF4B815-CF98-436C-B7CE-DC7DB791CCCD}"/>
    <dgm:cxn modelId="{F34235E4-FB5F-40E7-9EAB-7AC1B9524290}" type="presOf" srcId="{00C1D746-9E58-41C1-931F-F6E01B8EE4A9}" destId="{59CFF44A-B7B2-48FE-87B3-5AD990D706E0}" srcOrd="0" destOrd="0" presId="urn:microsoft.com/office/officeart/2008/layout/LinedList"/>
    <dgm:cxn modelId="{2C6A2E63-0870-4EE9-BF5A-549867FF27C5}" type="presParOf" srcId="{A973EFFE-F610-4D50-8EBA-9887A1700B3E}" destId="{29AEDC8A-BF20-4E3C-B67F-2944995E7B5B}" srcOrd="0" destOrd="0" presId="urn:microsoft.com/office/officeart/2008/layout/LinedList"/>
    <dgm:cxn modelId="{1507889F-DA76-46EF-8D94-C236386C9857}" type="presParOf" srcId="{A973EFFE-F610-4D50-8EBA-9887A1700B3E}" destId="{07CDB465-06EA-4C9E-8034-E14A9BCD5652}" srcOrd="1" destOrd="0" presId="urn:microsoft.com/office/officeart/2008/layout/LinedList"/>
    <dgm:cxn modelId="{B18CB4B5-2DD4-4776-ACF5-3B5DA30B918A}" type="presParOf" srcId="{07CDB465-06EA-4C9E-8034-E14A9BCD5652}" destId="{59CFF44A-B7B2-48FE-87B3-5AD990D706E0}" srcOrd="0" destOrd="0" presId="urn:microsoft.com/office/officeart/2008/layout/LinedList"/>
    <dgm:cxn modelId="{A8C6B3DE-5363-4146-AB81-77C3E5CEB90A}" type="presParOf" srcId="{07CDB465-06EA-4C9E-8034-E14A9BCD5652}" destId="{14FB4DA2-7C0A-4C09-8EBB-2E04EDE8A50B}" srcOrd="1" destOrd="0" presId="urn:microsoft.com/office/officeart/2008/layout/LinedList"/>
    <dgm:cxn modelId="{85F7E2E0-CF38-4F4E-A1A4-917BB62F22C4}" type="presParOf" srcId="{A973EFFE-F610-4D50-8EBA-9887A1700B3E}" destId="{5E7CC834-6930-498C-B22B-D2C4B3C13B7E}" srcOrd="2" destOrd="0" presId="urn:microsoft.com/office/officeart/2008/layout/LinedList"/>
    <dgm:cxn modelId="{1D6ADA01-0CDB-4BDF-989D-8D72DA0A78C4}" type="presParOf" srcId="{A973EFFE-F610-4D50-8EBA-9887A1700B3E}" destId="{FBADC360-87BC-4AFF-A9C0-630B938A86A2}" srcOrd="3" destOrd="0" presId="urn:microsoft.com/office/officeart/2008/layout/LinedList"/>
    <dgm:cxn modelId="{2FA94E0B-66C0-44B7-884D-2A0114444FD0}" type="presParOf" srcId="{FBADC360-87BC-4AFF-A9C0-630B938A86A2}" destId="{9AB72E3C-A8FE-4E13-B101-4721E29CB9BF}" srcOrd="0" destOrd="0" presId="urn:microsoft.com/office/officeart/2008/layout/LinedList"/>
    <dgm:cxn modelId="{AC4E3DDD-2DA7-4A45-AA1A-B036C82DF9B5}" type="presParOf" srcId="{FBADC360-87BC-4AFF-A9C0-630B938A86A2}" destId="{80A12BA1-DCD2-4DED-B916-4CF183A33C0A}" srcOrd="1" destOrd="0" presId="urn:microsoft.com/office/officeart/2008/layout/LinedList"/>
    <dgm:cxn modelId="{D42D1B17-5576-4E8E-9D61-B51AECCB3A52}" type="presParOf" srcId="{A973EFFE-F610-4D50-8EBA-9887A1700B3E}" destId="{3D4D0A0D-D43C-4C32-BEEB-A181AC240928}" srcOrd="4" destOrd="0" presId="urn:microsoft.com/office/officeart/2008/layout/LinedList"/>
    <dgm:cxn modelId="{80AC440A-9B23-4B9C-A51C-4F4BD1B190EA}" type="presParOf" srcId="{A973EFFE-F610-4D50-8EBA-9887A1700B3E}" destId="{01C6023E-A04B-44E6-AAB4-B42197E1459B}" srcOrd="5" destOrd="0" presId="urn:microsoft.com/office/officeart/2008/layout/LinedList"/>
    <dgm:cxn modelId="{581DB2A5-4D68-43E9-9454-7D97FB5E0AA3}" type="presParOf" srcId="{01C6023E-A04B-44E6-AAB4-B42197E1459B}" destId="{173508AF-90A5-421A-B997-B046FB506C1B}" srcOrd="0" destOrd="0" presId="urn:microsoft.com/office/officeart/2008/layout/LinedList"/>
    <dgm:cxn modelId="{55A08E7A-09F6-43ED-97E6-7219B8FB4E43}" type="presParOf" srcId="{01C6023E-A04B-44E6-AAB4-B42197E1459B}" destId="{871A16F2-0136-462A-9728-BB91892B8DC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0F35B-5762-4B90-8A0C-8B9C539F40D5}">
      <dsp:nvSpPr>
        <dsp:cNvPr id="0" name=""/>
        <dsp:cNvSpPr/>
      </dsp:nvSpPr>
      <dsp:spPr>
        <a:xfrm>
          <a:off x="0" y="675"/>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932350-112B-403C-9DD7-BFB2086FAA26}">
      <dsp:nvSpPr>
        <dsp:cNvPr id="0" name=""/>
        <dsp:cNvSpPr/>
      </dsp:nvSpPr>
      <dsp:spPr>
        <a:xfrm>
          <a:off x="0" y="675"/>
          <a:ext cx="6291714" cy="110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About half (49%) of American workers say they are very satisfied with their current job.</a:t>
          </a:r>
        </a:p>
      </dsp:txBody>
      <dsp:txXfrm>
        <a:off x="0" y="675"/>
        <a:ext cx="6291714" cy="1105876"/>
      </dsp:txXfrm>
    </dsp:sp>
    <dsp:sp modelId="{16FCEC88-3AFD-4E13-AC54-80DE3AC17ABB}">
      <dsp:nvSpPr>
        <dsp:cNvPr id="0" name=""/>
        <dsp:cNvSpPr/>
      </dsp:nvSpPr>
      <dsp:spPr>
        <a:xfrm>
          <a:off x="0" y="1106552"/>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7ED0E4-83C8-4E63-AED0-70C7578EFE33}">
      <dsp:nvSpPr>
        <dsp:cNvPr id="0" name=""/>
        <dsp:cNvSpPr/>
      </dsp:nvSpPr>
      <dsp:spPr>
        <a:xfrm>
          <a:off x="0" y="1106552"/>
          <a:ext cx="6291714" cy="110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37% say they are somewhat satisfied.</a:t>
          </a:r>
        </a:p>
      </dsp:txBody>
      <dsp:txXfrm>
        <a:off x="0" y="1106552"/>
        <a:ext cx="6291714" cy="1105876"/>
      </dsp:txXfrm>
    </dsp:sp>
    <dsp:sp modelId="{10A0F4D0-9C5A-46FC-8A1F-3E424B77FFD9}">
      <dsp:nvSpPr>
        <dsp:cNvPr id="0" name=""/>
        <dsp:cNvSpPr/>
      </dsp:nvSpPr>
      <dsp:spPr>
        <a:xfrm>
          <a:off x="0" y="2212429"/>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32397F-E5D4-4DBF-85A7-5BEC4D00A53D}">
      <dsp:nvSpPr>
        <dsp:cNvPr id="0" name=""/>
        <dsp:cNvSpPr/>
      </dsp:nvSpPr>
      <dsp:spPr>
        <a:xfrm>
          <a:off x="0" y="2212429"/>
          <a:ext cx="6291714" cy="110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12% are not too or not at all satisfied with their job.</a:t>
          </a:r>
        </a:p>
      </dsp:txBody>
      <dsp:txXfrm>
        <a:off x="0" y="2212429"/>
        <a:ext cx="6291714" cy="1105876"/>
      </dsp:txXfrm>
    </dsp:sp>
    <dsp:sp modelId="{7C770AAF-D051-4806-8479-18DDC08C09A8}">
      <dsp:nvSpPr>
        <dsp:cNvPr id="0" name=""/>
        <dsp:cNvSpPr/>
      </dsp:nvSpPr>
      <dsp:spPr>
        <a:xfrm>
          <a:off x="0" y="3318305"/>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0801B8-832E-49F4-9DC7-B935B90B3E80}">
      <dsp:nvSpPr>
        <dsp:cNvPr id="0" name=""/>
        <dsp:cNvSpPr/>
      </dsp:nvSpPr>
      <dsp:spPr>
        <a:xfrm>
          <a:off x="0" y="3318305"/>
          <a:ext cx="6291714" cy="110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65% of U.S. workers are happy with their job.</a:t>
          </a:r>
        </a:p>
      </dsp:txBody>
      <dsp:txXfrm>
        <a:off x="0" y="3318305"/>
        <a:ext cx="6291714" cy="1105876"/>
      </dsp:txXfrm>
    </dsp:sp>
    <dsp:sp modelId="{91B56073-BD4E-4B1D-BAF3-84F6FD2A71C1}">
      <dsp:nvSpPr>
        <dsp:cNvPr id="0" name=""/>
        <dsp:cNvSpPr/>
      </dsp:nvSpPr>
      <dsp:spPr>
        <a:xfrm>
          <a:off x="0" y="4424182"/>
          <a:ext cx="62917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536C4D-9F2C-4D3B-9AAE-55E624C5F8C7}">
      <dsp:nvSpPr>
        <dsp:cNvPr id="0" name=""/>
        <dsp:cNvSpPr/>
      </dsp:nvSpPr>
      <dsp:spPr>
        <a:xfrm>
          <a:off x="0" y="4424182"/>
          <a:ext cx="6291714" cy="110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Only 20% are passionate about their jobs.</a:t>
          </a:r>
        </a:p>
      </dsp:txBody>
      <dsp:txXfrm>
        <a:off x="0" y="4424182"/>
        <a:ext cx="6291714" cy="11058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266C2-8DBE-4B67-B2A7-74212CD2BDB7}">
      <dsp:nvSpPr>
        <dsp:cNvPr id="0" name=""/>
        <dsp:cNvSpPr/>
      </dsp:nvSpPr>
      <dsp:spPr>
        <a:xfrm>
          <a:off x="0" y="1409"/>
          <a:ext cx="10515600" cy="60064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D49AD5-9C80-4FDA-943C-4A473F92DA60}">
      <dsp:nvSpPr>
        <dsp:cNvPr id="0" name=""/>
        <dsp:cNvSpPr/>
      </dsp:nvSpPr>
      <dsp:spPr>
        <a:xfrm>
          <a:off x="181696" y="136555"/>
          <a:ext cx="330356" cy="3303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49B61C-8BF3-48CE-9CDC-EE9C6ABEA81E}">
      <dsp:nvSpPr>
        <dsp:cNvPr id="0" name=""/>
        <dsp:cNvSpPr/>
      </dsp:nvSpPr>
      <dsp:spPr>
        <a:xfrm>
          <a:off x="693749" y="1409"/>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b="0" i="0" kern="1200"/>
            <a:t>In this project, you will learn more about yourself and a chosen career. </a:t>
          </a:r>
          <a:endParaRPr lang="en-US" sz="1600" kern="1200"/>
        </a:p>
      </dsp:txBody>
      <dsp:txXfrm>
        <a:off x="693749" y="1409"/>
        <a:ext cx="9821850" cy="600648"/>
      </dsp:txXfrm>
    </dsp:sp>
    <dsp:sp modelId="{6A4AF359-F7B4-4D61-92E0-992CC1313CC2}">
      <dsp:nvSpPr>
        <dsp:cNvPr id="0" name=""/>
        <dsp:cNvSpPr/>
      </dsp:nvSpPr>
      <dsp:spPr>
        <a:xfrm>
          <a:off x="0" y="752220"/>
          <a:ext cx="10515600" cy="60064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13F33E-0CB3-4550-BB24-DF53799A972F}">
      <dsp:nvSpPr>
        <dsp:cNvPr id="0" name=""/>
        <dsp:cNvSpPr/>
      </dsp:nvSpPr>
      <dsp:spPr>
        <a:xfrm>
          <a:off x="181696" y="887366"/>
          <a:ext cx="330356" cy="3303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48BBC1-6255-4111-9CD7-A5E9DBFDAF31}">
      <dsp:nvSpPr>
        <dsp:cNvPr id="0" name=""/>
        <dsp:cNvSpPr/>
      </dsp:nvSpPr>
      <dsp:spPr>
        <a:xfrm>
          <a:off x="693749" y="752220"/>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b="0" i="0" kern="1200"/>
            <a:t>The final product will be a presentation and an essay. </a:t>
          </a:r>
          <a:endParaRPr lang="en-US" sz="1600" kern="1200"/>
        </a:p>
      </dsp:txBody>
      <dsp:txXfrm>
        <a:off x="693749" y="752220"/>
        <a:ext cx="9821850" cy="600648"/>
      </dsp:txXfrm>
    </dsp:sp>
    <dsp:sp modelId="{42C27716-A829-4FA7-93D2-E6BD2E2DBBCC}">
      <dsp:nvSpPr>
        <dsp:cNvPr id="0" name=""/>
        <dsp:cNvSpPr/>
      </dsp:nvSpPr>
      <dsp:spPr>
        <a:xfrm>
          <a:off x="0" y="1503031"/>
          <a:ext cx="10515600" cy="60064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6D49E4-27D6-4C6E-8FCE-A3E0CD22FC28}">
      <dsp:nvSpPr>
        <dsp:cNvPr id="0" name=""/>
        <dsp:cNvSpPr/>
      </dsp:nvSpPr>
      <dsp:spPr>
        <a:xfrm>
          <a:off x="181696" y="1638177"/>
          <a:ext cx="330356" cy="3303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AC66FF-7590-4D39-8729-A225662DDF1E}">
      <dsp:nvSpPr>
        <dsp:cNvPr id="0" name=""/>
        <dsp:cNvSpPr/>
      </dsp:nvSpPr>
      <dsp:spPr>
        <a:xfrm>
          <a:off x="693749" y="1503031"/>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b="0" i="0" kern="1200"/>
            <a:t>You will create a slideshow and speak for 2 to 3 minutes about what you learned about yourself, your career, the options, and what path you chose. </a:t>
          </a:r>
          <a:endParaRPr lang="en-US" sz="1600" kern="1200"/>
        </a:p>
      </dsp:txBody>
      <dsp:txXfrm>
        <a:off x="693749" y="1503031"/>
        <a:ext cx="9821850" cy="600648"/>
      </dsp:txXfrm>
    </dsp:sp>
    <dsp:sp modelId="{CB044D46-DB17-4359-B43C-AFE084C453E9}">
      <dsp:nvSpPr>
        <dsp:cNvPr id="0" name=""/>
        <dsp:cNvSpPr/>
      </dsp:nvSpPr>
      <dsp:spPr>
        <a:xfrm>
          <a:off x="0" y="2253843"/>
          <a:ext cx="10515600" cy="60064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23F06F-832D-4750-B70D-3C802ED2EF80}">
      <dsp:nvSpPr>
        <dsp:cNvPr id="0" name=""/>
        <dsp:cNvSpPr/>
      </dsp:nvSpPr>
      <dsp:spPr>
        <a:xfrm>
          <a:off x="181696" y="2388989"/>
          <a:ext cx="330356" cy="3303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6DE5C8-FF59-484E-A785-EC1BC3488C3F}">
      <dsp:nvSpPr>
        <dsp:cNvPr id="0" name=""/>
        <dsp:cNvSpPr/>
      </dsp:nvSpPr>
      <dsp:spPr>
        <a:xfrm>
          <a:off x="693749" y="2253843"/>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b="0" i="0" kern="1200"/>
            <a:t>The essay will be 3 to 5 pages in MLA format. </a:t>
          </a:r>
          <a:endParaRPr lang="en-US" sz="1600" kern="1200"/>
        </a:p>
      </dsp:txBody>
      <dsp:txXfrm>
        <a:off x="693749" y="2253843"/>
        <a:ext cx="9821850" cy="600648"/>
      </dsp:txXfrm>
    </dsp:sp>
    <dsp:sp modelId="{13E36A27-2A30-476F-9FA0-B9787E488DEC}">
      <dsp:nvSpPr>
        <dsp:cNvPr id="0" name=""/>
        <dsp:cNvSpPr/>
      </dsp:nvSpPr>
      <dsp:spPr>
        <a:xfrm>
          <a:off x="0" y="3004654"/>
          <a:ext cx="10515600" cy="600648"/>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F39BEB-0FE8-4DE9-AEA8-73B97A4F40E1}">
      <dsp:nvSpPr>
        <dsp:cNvPr id="0" name=""/>
        <dsp:cNvSpPr/>
      </dsp:nvSpPr>
      <dsp:spPr>
        <a:xfrm>
          <a:off x="181696" y="3139800"/>
          <a:ext cx="330356" cy="33035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C166C2-40C4-4C1D-AFA0-6BE59E53A14B}">
      <dsp:nvSpPr>
        <dsp:cNvPr id="0" name=""/>
        <dsp:cNvSpPr/>
      </dsp:nvSpPr>
      <dsp:spPr>
        <a:xfrm>
          <a:off x="693749" y="3004654"/>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b="0" i="0" kern="1200"/>
            <a:t>Both files (slides for the presentation and research paper) will be submitted to Turnitin.com. </a:t>
          </a:r>
          <a:endParaRPr lang="en-US" sz="1600" kern="1200"/>
        </a:p>
      </dsp:txBody>
      <dsp:txXfrm>
        <a:off x="693749" y="3004654"/>
        <a:ext cx="9821850" cy="600648"/>
      </dsp:txXfrm>
    </dsp:sp>
    <dsp:sp modelId="{DDAA0FCF-6BDA-4E76-B242-2B953CFE2E4B}">
      <dsp:nvSpPr>
        <dsp:cNvPr id="0" name=""/>
        <dsp:cNvSpPr/>
      </dsp:nvSpPr>
      <dsp:spPr>
        <a:xfrm>
          <a:off x="0" y="3755465"/>
          <a:ext cx="10515600" cy="60064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6270D7-A85C-4CB3-B8E5-BBACC54F8C15}">
      <dsp:nvSpPr>
        <dsp:cNvPr id="0" name=""/>
        <dsp:cNvSpPr/>
      </dsp:nvSpPr>
      <dsp:spPr>
        <a:xfrm>
          <a:off x="181696" y="3890611"/>
          <a:ext cx="330356" cy="33035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0222AD-F08B-4182-9899-6CA0ADB4E0CE}">
      <dsp:nvSpPr>
        <dsp:cNvPr id="0" name=""/>
        <dsp:cNvSpPr/>
      </dsp:nvSpPr>
      <dsp:spPr>
        <a:xfrm>
          <a:off x="693749" y="3755465"/>
          <a:ext cx="9821850" cy="600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69" tIns="63569" rIns="63569" bIns="63569" numCol="1" spcCol="1270" anchor="ctr" anchorCtr="0">
          <a:noAutofit/>
        </a:bodyPr>
        <a:lstStyle/>
        <a:p>
          <a:pPr marL="0" lvl="0" indent="0" algn="l" defTabSz="711200">
            <a:lnSpc>
              <a:spcPct val="90000"/>
            </a:lnSpc>
            <a:spcBef>
              <a:spcPct val="0"/>
            </a:spcBef>
            <a:spcAft>
              <a:spcPct val="35000"/>
            </a:spcAft>
            <a:buNone/>
          </a:pPr>
          <a:r>
            <a:rPr lang="en-US" sz="1600" kern="1200"/>
            <a:t>Each final product will be worth 200 points.</a:t>
          </a:r>
        </a:p>
      </dsp:txBody>
      <dsp:txXfrm>
        <a:off x="693749" y="3755465"/>
        <a:ext cx="9821850" cy="600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1E84D-CFE6-4923-A8D5-9CDF5474FABB}">
      <dsp:nvSpPr>
        <dsp:cNvPr id="0" name=""/>
        <dsp:cNvSpPr/>
      </dsp:nvSpPr>
      <dsp:spPr>
        <a:xfrm>
          <a:off x="718664" y="453902"/>
          <a:ext cx="1955812" cy="1955812"/>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7A28A3-DE33-4D6D-A957-0305BF1E8A91}">
      <dsp:nvSpPr>
        <dsp:cNvPr id="0" name=""/>
        <dsp:cNvSpPr/>
      </dsp:nvSpPr>
      <dsp:spPr>
        <a:xfrm>
          <a:off x="1135476" y="870714"/>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639FBB3-4660-447F-BD00-FFE6ACA84152}">
      <dsp:nvSpPr>
        <dsp:cNvPr id="0" name=""/>
        <dsp:cNvSpPr/>
      </dsp:nvSpPr>
      <dsp:spPr>
        <a:xfrm>
          <a:off x="93445"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kern="1200"/>
            <a:t>Y</a:t>
          </a:r>
          <a:r>
            <a:rPr lang="en-US" sz="1400" b="0" i="0" kern="1200"/>
            <a:t>ou will assess your skills, interests, and abilities by completing inventories or quizzes. </a:t>
          </a:r>
          <a:endParaRPr lang="en-US" sz="1400" kern="1200"/>
        </a:p>
      </dsp:txBody>
      <dsp:txXfrm>
        <a:off x="93445" y="3018902"/>
        <a:ext cx="3206250" cy="720000"/>
      </dsp:txXfrm>
    </dsp:sp>
    <dsp:sp modelId="{573F4DFA-4A19-4B09-A786-7F390CC89F19}">
      <dsp:nvSpPr>
        <dsp:cNvPr id="0" name=""/>
        <dsp:cNvSpPr/>
      </dsp:nvSpPr>
      <dsp:spPr>
        <a:xfrm>
          <a:off x="4486008" y="453902"/>
          <a:ext cx="1955812" cy="1955812"/>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7787E9-648E-4638-992B-AC8BE66EE8B8}">
      <dsp:nvSpPr>
        <dsp:cNvPr id="0" name=""/>
        <dsp:cNvSpPr/>
      </dsp:nvSpPr>
      <dsp:spPr>
        <a:xfrm>
          <a:off x="4902820" y="870714"/>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05897F-D445-43C8-ACAE-E4075CA3F932}">
      <dsp:nvSpPr>
        <dsp:cNvPr id="0" name=""/>
        <dsp:cNvSpPr/>
      </dsp:nvSpPr>
      <dsp:spPr>
        <a:xfrm>
          <a:off x="3860789"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b="0" i="0" kern="1200"/>
            <a:t>The inventories will give you guidance for possible careers and colleges.  </a:t>
          </a:r>
          <a:endParaRPr lang="en-US" sz="1400" kern="1200"/>
        </a:p>
      </dsp:txBody>
      <dsp:txXfrm>
        <a:off x="3860789" y="3018902"/>
        <a:ext cx="3206250" cy="720000"/>
      </dsp:txXfrm>
    </dsp:sp>
    <dsp:sp modelId="{D1FEA924-6636-4A8C-9295-68CF26BB8A84}">
      <dsp:nvSpPr>
        <dsp:cNvPr id="0" name=""/>
        <dsp:cNvSpPr/>
      </dsp:nvSpPr>
      <dsp:spPr>
        <a:xfrm>
          <a:off x="8253352" y="453902"/>
          <a:ext cx="1955812" cy="1955812"/>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8E6693-05E6-4404-A68A-B7A6BD835B4D}">
      <dsp:nvSpPr>
        <dsp:cNvPr id="0" name=""/>
        <dsp:cNvSpPr/>
      </dsp:nvSpPr>
      <dsp:spPr>
        <a:xfrm>
          <a:off x="8670164" y="870714"/>
          <a:ext cx="1122187" cy="1122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B7A7EB-F3CB-4527-B7D3-04C5EE918245}">
      <dsp:nvSpPr>
        <dsp:cNvPr id="0" name=""/>
        <dsp:cNvSpPr/>
      </dsp:nvSpPr>
      <dsp:spPr>
        <a:xfrm>
          <a:off x="7628133"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b="0" i="0" kern="1200"/>
            <a:t>Be sure to keep track of where you locate information. Links and directions will be provided.  </a:t>
          </a:r>
          <a:endParaRPr lang="en-US" sz="1400" kern="1200"/>
        </a:p>
      </dsp:txBody>
      <dsp:txXfrm>
        <a:off x="7628133" y="3018902"/>
        <a:ext cx="32062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35377-882B-4155-97E4-2CAB8761D632}">
      <dsp:nvSpPr>
        <dsp:cNvPr id="0" name=""/>
        <dsp:cNvSpPr/>
      </dsp:nvSpPr>
      <dsp:spPr>
        <a:xfrm>
          <a:off x="752566" y="1045320"/>
          <a:ext cx="1066720" cy="1066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D01E475-58AF-495A-9A36-F9C7DC924696}">
      <dsp:nvSpPr>
        <dsp:cNvPr id="0" name=""/>
        <dsp:cNvSpPr/>
      </dsp:nvSpPr>
      <dsp:spPr>
        <a:xfrm>
          <a:off x="100682" y="2427484"/>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b="0" i="0" kern="1200"/>
            <a:t>You will take a deeper look into one career. </a:t>
          </a:r>
          <a:endParaRPr lang="en-US" sz="1300" kern="1200"/>
        </a:p>
      </dsp:txBody>
      <dsp:txXfrm>
        <a:off x="100682" y="2427484"/>
        <a:ext cx="2370489" cy="720000"/>
      </dsp:txXfrm>
    </dsp:sp>
    <dsp:sp modelId="{5E20F6C2-F81C-46BC-92EB-FB543AB945DF}">
      <dsp:nvSpPr>
        <dsp:cNvPr id="0" name=""/>
        <dsp:cNvSpPr/>
      </dsp:nvSpPr>
      <dsp:spPr>
        <a:xfrm>
          <a:off x="3537891" y="1045320"/>
          <a:ext cx="1066720" cy="1066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2275778-80CF-4B1B-9118-41FBA8B6F0EB}">
      <dsp:nvSpPr>
        <dsp:cNvPr id="0" name=""/>
        <dsp:cNvSpPr/>
      </dsp:nvSpPr>
      <dsp:spPr>
        <a:xfrm>
          <a:off x="2886007" y="2427484"/>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b="0" i="0" kern="1200"/>
            <a:t>There are at least 13 areas to explore for the career. </a:t>
          </a:r>
          <a:endParaRPr lang="en-US" sz="1300" kern="1200"/>
        </a:p>
      </dsp:txBody>
      <dsp:txXfrm>
        <a:off x="2886007" y="2427484"/>
        <a:ext cx="2370489" cy="720000"/>
      </dsp:txXfrm>
    </dsp:sp>
    <dsp:sp modelId="{5736183D-A788-4DD9-9831-2F6A3910EDF3}">
      <dsp:nvSpPr>
        <dsp:cNvPr id="0" name=""/>
        <dsp:cNvSpPr/>
      </dsp:nvSpPr>
      <dsp:spPr>
        <a:xfrm>
          <a:off x="6323216" y="1045320"/>
          <a:ext cx="1066720" cy="1066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AD4E3F-B15F-4CFD-B881-5DBCA29574E5}">
      <dsp:nvSpPr>
        <dsp:cNvPr id="0" name=""/>
        <dsp:cNvSpPr/>
      </dsp:nvSpPr>
      <dsp:spPr>
        <a:xfrm>
          <a:off x="5671332" y="2427484"/>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b="0" i="0" kern="1200"/>
            <a:t>You will use several career sites to explore the career. </a:t>
          </a:r>
          <a:endParaRPr lang="en-US" sz="1300" kern="1200"/>
        </a:p>
      </dsp:txBody>
      <dsp:txXfrm>
        <a:off x="5671332" y="2427484"/>
        <a:ext cx="2370489" cy="720000"/>
      </dsp:txXfrm>
    </dsp:sp>
    <dsp:sp modelId="{A3407385-3689-43A8-AC03-962538A09339}">
      <dsp:nvSpPr>
        <dsp:cNvPr id="0" name=""/>
        <dsp:cNvSpPr/>
      </dsp:nvSpPr>
      <dsp:spPr>
        <a:xfrm>
          <a:off x="9108541" y="1045320"/>
          <a:ext cx="1066720" cy="1066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08A3D8-32C8-40AC-A0F5-CF7E4BD789D2}">
      <dsp:nvSpPr>
        <dsp:cNvPr id="0" name=""/>
        <dsp:cNvSpPr/>
      </dsp:nvSpPr>
      <dsp:spPr>
        <a:xfrm>
          <a:off x="8456657" y="2427484"/>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b="0" i="0" kern="1200"/>
            <a:t>Be sure to keep track of where you locate information. Links and directions will be provided. </a:t>
          </a:r>
          <a:endParaRPr lang="en-US" sz="1300" kern="1200"/>
        </a:p>
      </dsp:txBody>
      <dsp:txXfrm>
        <a:off x="8456657" y="2427484"/>
        <a:ext cx="2370489"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93DD7-B848-4001-9DFB-9CD7BBF1F000}">
      <dsp:nvSpPr>
        <dsp:cNvPr id="0" name=""/>
        <dsp:cNvSpPr/>
      </dsp:nvSpPr>
      <dsp:spPr>
        <a:xfrm>
          <a:off x="947201" y="818755"/>
          <a:ext cx="1451800" cy="14518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263DA4-72DC-4182-B41F-D80B4391C185}">
      <dsp:nvSpPr>
        <dsp:cNvPr id="0" name=""/>
        <dsp:cNvSpPr/>
      </dsp:nvSpPr>
      <dsp:spPr>
        <a:xfrm>
          <a:off x="59990"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b="0" i="0" kern="1200"/>
            <a:t>What steps you will take to attain your selected career. </a:t>
          </a:r>
          <a:endParaRPr lang="en-US" sz="1500" kern="1200"/>
        </a:p>
      </dsp:txBody>
      <dsp:txXfrm>
        <a:off x="59990" y="2654049"/>
        <a:ext cx="3226223" cy="720000"/>
      </dsp:txXfrm>
    </dsp:sp>
    <dsp:sp modelId="{707ED1F8-6425-429A-ACC7-D345A1A5F9E7}">
      <dsp:nvSpPr>
        <dsp:cNvPr id="0" name=""/>
        <dsp:cNvSpPr/>
      </dsp:nvSpPr>
      <dsp:spPr>
        <a:xfrm>
          <a:off x="4738014" y="818755"/>
          <a:ext cx="1451800" cy="14518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B23A2E-671E-41F9-89D9-940B49B8398D}">
      <dsp:nvSpPr>
        <dsp:cNvPr id="0" name=""/>
        <dsp:cNvSpPr/>
      </dsp:nvSpPr>
      <dsp:spPr>
        <a:xfrm>
          <a:off x="3850802"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kern="1200"/>
            <a:t>H</a:t>
          </a:r>
          <a:r>
            <a:rPr lang="en-US" sz="1500" b="0" i="0" kern="1200"/>
            <a:t>ow your attributes and traits are appropriate for your selected career. For your plan </a:t>
          </a:r>
          <a:endParaRPr lang="en-US" sz="1500" kern="1200"/>
        </a:p>
      </dsp:txBody>
      <dsp:txXfrm>
        <a:off x="3850802" y="2654049"/>
        <a:ext cx="3226223" cy="720000"/>
      </dsp:txXfrm>
    </dsp:sp>
    <dsp:sp modelId="{183BF7EB-584D-42DF-997A-89CFA6F56C40}">
      <dsp:nvSpPr>
        <dsp:cNvPr id="0" name=""/>
        <dsp:cNvSpPr/>
      </dsp:nvSpPr>
      <dsp:spPr>
        <a:xfrm>
          <a:off x="8528826" y="818755"/>
          <a:ext cx="1451800" cy="14518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89246F9-68DD-4734-AEB7-36DFFD9654DD}">
      <dsp:nvSpPr>
        <dsp:cNvPr id="0" name=""/>
        <dsp:cNvSpPr/>
      </dsp:nvSpPr>
      <dsp:spPr>
        <a:xfrm>
          <a:off x="7641615" y="2654049"/>
          <a:ext cx="322622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pPr>
          <a:r>
            <a:rPr lang="en-US" sz="1500" kern="1200"/>
            <a:t>E</a:t>
          </a:r>
          <a:r>
            <a:rPr lang="en-US" sz="1500" b="0" i="0" kern="1200"/>
            <a:t>xplain trade-offs (things given up or gained) and opportunity costs (what the opportunity will cost) for your plan. </a:t>
          </a:r>
          <a:endParaRPr lang="en-US" sz="1500" kern="1200"/>
        </a:p>
      </dsp:txBody>
      <dsp:txXfrm>
        <a:off x="7641615" y="2654049"/>
        <a:ext cx="3226223"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EDC8A-BF20-4E3C-B67F-2944995E7B5B}">
      <dsp:nvSpPr>
        <dsp:cNvPr id="0" name=""/>
        <dsp:cNvSpPr/>
      </dsp:nvSpPr>
      <dsp:spPr>
        <a:xfrm>
          <a:off x="0" y="2703"/>
          <a:ext cx="6900512"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CFF44A-B7B2-48FE-87B3-5AD990D706E0}">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690" tIns="186690" rIns="186690" bIns="186690" numCol="1" spcCol="1270" anchor="t" anchorCtr="0">
          <a:noAutofit/>
        </a:bodyPr>
        <a:lstStyle/>
        <a:p>
          <a:pPr marL="0" lvl="0" indent="0" algn="l" defTabSz="2178050">
            <a:lnSpc>
              <a:spcPct val="90000"/>
            </a:lnSpc>
            <a:spcBef>
              <a:spcPct val="0"/>
            </a:spcBef>
            <a:spcAft>
              <a:spcPct val="35000"/>
            </a:spcAft>
            <a:buNone/>
          </a:pPr>
          <a:r>
            <a:rPr lang="en-US" sz="4900" kern="1200"/>
            <a:t>You will explore a career and develop a plan.</a:t>
          </a:r>
        </a:p>
      </dsp:txBody>
      <dsp:txXfrm>
        <a:off x="0" y="2703"/>
        <a:ext cx="6900512" cy="1843578"/>
      </dsp:txXfrm>
    </dsp:sp>
    <dsp:sp modelId="{5E7CC834-6930-498C-B22B-D2C4B3C13B7E}">
      <dsp:nvSpPr>
        <dsp:cNvPr id="0" name=""/>
        <dsp:cNvSpPr/>
      </dsp:nvSpPr>
      <dsp:spPr>
        <a:xfrm>
          <a:off x="0" y="1846281"/>
          <a:ext cx="6900512"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B72E3C-A8FE-4E13-B101-4721E29CB9BF}">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690" tIns="186690" rIns="186690" bIns="186690" numCol="1" spcCol="1270" anchor="t" anchorCtr="0">
          <a:noAutofit/>
        </a:bodyPr>
        <a:lstStyle/>
        <a:p>
          <a:pPr marL="0" lvl="0" indent="0" algn="l" defTabSz="2178050">
            <a:lnSpc>
              <a:spcPct val="90000"/>
            </a:lnSpc>
            <a:spcBef>
              <a:spcPct val="0"/>
            </a:spcBef>
            <a:spcAft>
              <a:spcPct val="35000"/>
            </a:spcAft>
            <a:buNone/>
          </a:pPr>
          <a:r>
            <a:rPr lang="en-US" sz="4900" kern="1200"/>
            <a:t>There will be an essay and a presentation.</a:t>
          </a:r>
        </a:p>
      </dsp:txBody>
      <dsp:txXfrm>
        <a:off x="0" y="1846281"/>
        <a:ext cx="6900512" cy="1843578"/>
      </dsp:txXfrm>
    </dsp:sp>
    <dsp:sp modelId="{3D4D0A0D-D43C-4C32-BEEB-A181AC240928}">
      <dsp:nvSpPr>
        <dsp:cNvPr id="0" name=""/>
        <dsp:cNvSpPr/>
      </dsp:nvSpPr>
      <dsp:spPr>
        <a:xfrm>
          <a:off x="0" y="3689859"/>
          <a:ext cx="6900512"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3508AF-90A5-421A-B997-B046FB506C1B}">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690" tIns="186690" rIns="186690" bIns="186690" numCol="1" spcCol="1270" anchor="t" anchorCtr="0">
          <a:noAutofit/>
        </a:bodyPr>
        <a:lstStyle/>
        <a:p>
          <a:pPr marL="0" lvl="0" indent="0" algn="l" defTabSz="2178050">
            <a:lnSpc>
              <a:spcPct val="90000"/>
            </a:lnSpc>
            <a:spcBef>
              <a:spcPct val="0"/>
            </a:spcBef>
            <a:spcAft>
              <a:spcPct val="35000"/>
            </a:spcAft>
            <a:buNone/>
          </a:pPr>
          <a:r>
            <a:rPr lang="en-US" sz="4900" kern="1200"/>
            <a:t>Each part is worth 200 points.</a:t>
          </a:r>
        </a:p>
      </dsp:txBody>
      <dsp:txXfrm>
        <a:off x="0" y="3689859"/>
        <a:ext cx="6900512" cy="184357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7210AF-B55F-4B26-B1C9-1AA6C4615C1F}" type="datetimeFigureOut">
              <a:t>7/16/2024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11040E-437A-40CC-B4CB-9765F1482AAC}" type="slidenum">
              <a:t>‹#›</a:t>
            </a:fld>
            <a:endParaRPr lang="en-US"/>
          </a:p>
        </p:txBody>
      </p:sp>
    </p:spTree>
    <p:extLst>
      <p:ext uri="{BB962C8B-B14F-4D97-AF65-F5344CB8AC3E}">
        <p14:creationId xmlns:p14="http://schemas.microsoft.com/office/powerpoint/2010/main" val="3780521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Have students text their responses.</a:t>
            </a:r>
          </a:p>
        </p:txBody>
      </p:sp>
      <p:sp>
        <p:nvSpPr>
          <p:cNvPr id="4" name="Slide Number Placeholder 3"/>
          <p:cNvSpPr>
            <a:spLocks noGrp="1"/>
          </p:cNvSpPr>
          <p:nvPr>
            <p:ph type="sldNum" sz="quarter" idx="5"/>
          </p:nvPr>
        </p:nvSpPr>
        <p:spPr/>
        <p:txBody>
          <a:bodyPr/>
          <a:lstStyle/>
          <a:p>
            <a:fld id="{1111040E-437A-40CC-B4CB-9765F1482AAC}" type="slidenum">
              <a:rPr lang="en-US"/>
              <a:t>4</a:t>
            </a:fld>
            <a:endParaRPr lang="en-US"/>
          </a:p>
        </p:txBody>
      </p:sp>
    </p:spTree>
    <p:extLst>
      <p:ext uri="{BB962C8B-B14F-4D97-AF65-F5344CB8AC3E}">
        <p14:creationId xmlns:p14="http://schemas.microsoft.com/office/powerpoint/2010/main" val="3543069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a:defRPr/>
            </a:pPr>
            <a:r>
              <a:rPr lang="en-US" dirty="0"/>
              <a:t>Traditionally this was the default pathway to be considered successful. The prevailing ideal ignored trades and skilled workers. Even NYS moved to requiring all students to earn a Regents diploma, prior to the move only those students going to college earned Regents diplomas.</a:t>
            </a:r>
          </a:p>
          <a:p>
            <a:pPr defTabSz="457200">
              <a:defRPr/>
            </a:pPr>
            <a:endParaRPr lang="en-US" dirty="0">
              <a:cs typeface="Calibri"/>
            </a:endParaRPr>
          </a:p>
        </p:txBody>
      </p:sp>
      <p:sp>
        <p:nvSpPr>
          <p:cNvPr id="4" name="Slide Number Placeholder 3"/>
          <p:cNvSpPr>
            <a:spLocks noGrp="1"/>
          </p:cNvSpPr>
          <p:nvPr>
            <p:ph type="sldNum" sz="quarter" idx="10"/>
          </p:nvPr>
        </p:nvSpPr>
        <p:spPr/>
        <p:txBody>
          <a:bodyPr/>
          <a:lstStyle/>
          <a:p>
            <a:fld id="{BDB4C110-B4EE-DA48-9146-D7F22BEDB800}" type="slidenum">
              <a:rPr lang="en-US" smtClean="0"/>
              <a:t>5</a:t>
            </a:fld>
            <a:endParaRPr lang="en-US"/>
          </a:p>
        </p:txBody>
      </p:sp>
    </p:spTree>
    <p:extLst>
      <p:ext uri="{BB962C8B-B14F-4D97-AF65-F5344CB8AC3E}">
        <p14:creationId xmlns:p14="http://schemas.microsoft.com/office/powerpoint/2010/main" val="3589992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a:defRPr/>
            </a:pPr>
            <a:r>
              <a:rPr lang="en-US" dirty="0"/>
              <a:t>A psychiatrist offered these three labels of future-proof skills for employees.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Source: https://www.cnbc.com/2023/12/15/harvard-trained-psychiatrist-new-skills-you-need-for-the-workplace.html</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B4C110-B4EE-DA48-9146-D7F22BEDB800}" type="slidenum">
              <a:rPr lang="en-US" smtClean="0"/>
              <a:t>6</a:t>
            </a:fld>
            <a:endParaRPr lang="en-US"/>
          </a:p>
        </p:txBody>
      </p:sp>
    </p:spTree>
    <p:extLst>
      <p:ext uri="{BB962C8B-B14F-4D97-AF65-F5344CB8AC3E}">
        <p14:creationId xmlns:p14="http://schemas.microsoft.com/office/powerpoint/2010/main" val="2243504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a:defRPr/>
            </a:pPr>
            <a:r>
              <a:rPr lang="en-US" dirty="0"/>
              <a:t>This is and should be the accepted reality. Most Americans have 7 distinct careers in their lifetime.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defTabSz="457200">
              <a:defRPr/>
            </a:pPr>
            <a:r>
              <a:rPr lang="en-US" baseline="0" dirty="0"/>
              <a:t>We need to retire our linear thinking about how education happens. Or that </a:t>
            </a:r>
            <a:r>
              <a:rPr lang="en-US" dirty="0"/>
              <a:t>a person only decides about their career one time in their life.</a:t>
            </a:r>
            <a:endParaRPr lang="en-US" baseline="0" dirty="0">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B4C110-B4EE-DA48-9146-D7F22BEDB800}" type="slidenum">
              <a:rPr lang="en-US" smtClean="0"/>
              <a:t>7</a:t>
            </a:fld>
            <a:endParaRPr lang="en-US"/>
          </a:p>
        </p:txBody>
      </p:sp>
    </p:spTree>
    <p:extLst>
      <p:ext uri="{BB962C8B-B14F-4D97-AF65-F5344CB8AC3E}">
        <p14:creationId xmlns:p14="http://schemas.microsoft.com/office/powerpoint/2010/main" val="3937691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dirty="0">
                <a:solidFill>
                  <a:srgbClr val="000000"/>
                </a:solidFill>
                <a:effectLst/>
                <a:latin typeface="Arial" panose="020B0604020202020204" pitchFamily="34" charset="0"/>
              </a:rPr>
              <a:t>Frist, you will assess your skills, interests, and abilities by completing inventories or quizzes to determine who you are and learn more about yourself. The inventories will give you guidance for possible careers and colleges.  For example, if you score low in math skills, a career as a crime-scene investigator or nurse would not be a good areas for you.  The assessments aim to reinforce your decisions or open new areas for you to consider. Be sure to keep track of where you locate information. Links and directions will be provided.  </a:t>
            </a:r>
            <a:endParaRPr lang="en-US" dirty="0"/>
          </a:p>
        </p:txBody>
      </p:sp>
      <p:sp>
        <p:nvSpPr>
          <p:cNvPr id="4" name="Slide Number Placeholder 3"/>
          <p:cNvSpPr>
            <a:spLocks noGrp="1"/>
          </p:cNvSpPr>
          <p:nvPr>
            <p:ph type="sldNum" sz="quarter" idx="5"/>
          </p:nvPr>
        </p:nvSpPr>
        <p:spPr/>
        <p:txBody>
          <a:bodyPr/>
          <a:lstStyle/>
          <a:p>
            <a:fld id="{1111040E-437A-40CC-B4CB-9765F1482AAC}" type="slidenum">
              <a:rPr lang="en-US" smtClean="0"/>
              <a:t>11</a:t>
            </a:fld>
            <a:endParaRPr lang="en-US"/>
          </a:p>
        </p:txBody>
      </p:sp>
    </p:spTree>
    <p:extLst>
      <p:ext uri="{BB962C8B-B14F-4D97-AF65-F5344CB8AC3E}">
        <p14:creationId xmlns:p14="http://schemas.microsoft.com/office/powerpoint/2010/main" val="3270498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If you are selected college, you will discuss the costs included with the college opportunity (tuition, room/board, travel, internships, etc.). If you are selecting an apprenticeship, you will explain the benefits and costs.</a:t>
            </a:r>
            <a:endParaRPr lang="en-US" dirty="0"/>
          </a:p>
        </p:txBody>
      </p:sp>
      <p:sp>
        <p:nvSpPr>
          <p:cNvPr id="4" name="Slide Number Placeholder 3"/>
          <p:cNvSpPr>
            <a:spLocks noGrp="1"/>
          </p:cNvSpPr>
          <p:nvPr>
            <p:ph type="sldNum" sz="quarter" idx="5"/>
          </p:nvPr>
        </p:nvSpPr>
        <p:spPr/>
        <p:txBody>
          <a:bodyPr/>
          <a:lstStyle/>
          <a:p>
            <a:fld id="{1111040E-437A-40CC-B4CB-9765F1482AAC}" type="slidenum">
              <a:rPr lang="en-US" smtClean="0"/>
              <a:t>13</a:t>
            </a:fld>
            <a:endParaRPr lang="en-US"/>
          </a:p>
        </p:txBody>
      </p:sp>
    </p:spTree>
    <p:extLst>
      <p:ext uri="{BB962C8B-B14F-4D97-AF65-F5344CB8AC3E}">
        <p14:creationId xmlns:p14="http://schemas.microsoft.com/office/powerpoint/2010/main" val="3859262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7/16/2024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7/16/2024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7/16/2024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7/16/2024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7/16/2024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7/16/2024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7/16/2024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7/16/2024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7/16/2024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7/16/2024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7/16/2024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7/16/2024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vghosal.blogspot.com/2018/02/tips-for-job-search.html"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creativecommons.org/licenses/by-nc/3.0/" TargetMode="Externa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3.png"/><Relationship Id="rId5" Type="http://schemas.openxmlformats.org/officeDocument/2006/relationships/tags" Target="../tags/tag6.xml"/><Relationship Id="rId10" Type="http://schemas.openxmlformats.org/officeDocument/2006/relationships/image" Target="../media/image2.png"/><Relationship Id="rId4" Type="http://schemas.openxmlformats.org/officeDocument/2006/relationships/tags" Target="../tags/tag5.xml"/><Relationship Id="rId9"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image" Target="../media/image6.png"/><Relationship Id="rId5" Type="http://schemas.openxmlformats.org/officeDocument/2006/relationships/tags" Target="../tags/tag13.xml"/><Relationship Id="rId10" Type="http://schemas.openxmlformats.org/officeDocument/2006/relationships/image" Target="../media/image3.png"/><Relationship Id="rId4" Type="http://schemas.openxmlformats.org/officeDocument/2006/relationships/tags" Target="../tags/tag12.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s://2bproductive.blogspot.com/2017/04/career-transitions-no-job-too-small.html"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0F9CD2-1CF5-419B-06E8-EF8978232FE7}"/>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t="11090" r="1" b="12692"/>
          <a:stretch/>
        </p:blipFill>
        <p:spPr>
          <a:xfrm>
            <a:off x="1005516" y="743057"/>
            <a:ext cx="10205950" cy="5360681"/>
          </a:xfrm>
          <a:prstGeom prst="rect">
            <a:avLst/>
          </a:prstGeom>
        </p:spPr>
      </p:pic>
      <p:sp>
        <p:nvSpPr>
          <p:cNvPr id="5" name="TextBox 4">
            <a:extLst>
              <a:ext uri="{FF2B5EF4-FFF2-40B4-BE49-F238E27FC236}">
                <a16:creationId xmlns:a16="http://schemas.microsoft.com/office/drawing/2014/main" id="{CA30D974-ADFA-5F5D-AFB8-B056CABF2F64}"/>
              </a:ext>
            </a:extLst>
          </p:cNvPr>
          <p:cNvSpPr txBox="1"/>
          <p:nvPr/>
        </p:nvSpPr>
        <p:spPr>
          <a:xfrm>
            <a:off x="8548733" y="5653848"/>
            <a:ext cx="2475357" cy="200055"/>
          </a:xfrm>
          <a:prstGeom prst="rect">
            <a:avLst/>
          </a:prstGeom>
          <a:solidFill>
            <a:srgbClr val="000000"/>
          </a:solidFill>
        </p:spPr>
        <p:txBody>
          <a:bodyPr wrap="none">
            <a:spAutoFit/>
          </a:bodyPr>
          <a:lstStyle/>
          <a:p>
            <a:pPr algn="r">
              <a:spcAft>
                <a:spcPts val="600"/>
              </a:spcAft>
            </a:pPr>
            <a:r>
              <a:rPr lang="en-US" sz="700">
                <a:solidFill>
                  <a:srgbClr val="FFFFFF"/>
                </a:solidFill>
                <a:hlinkClick r:id="rId3">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a:extLst>
                    <a:ext uri="{A12FA001-AC4F-418D-AE19-62706E023703}">
                      <ahyp:hlinkClr xmlns:ahyp="http://schemas.microsoft.com/office/drawing/2018/hyperlinkcolor" val="tx"/>
                    </a:ext>
                  </a:extLst>
                </a:hlinkClick>
              </a:rPr>
              <a:t>CC BY-NC</a:t>
            </a:r>
            <a:r>
              <a:rPr lang="en-US" sz="700">
                <a:solidFill>
                  <a:srgbClr val="FFFFFF"/>
                </a:solidFill>
              </a:rPr>
              <a:t>.</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0ACE27-9B24-5009-D3AD-3D6EC443A4AF}"/>
              </a:ext>
            </a:extLst>
          </p:cNvPr>
          <p:cNvSpPr>
            <a:spLocks noGrp="1"/>
          </p:cNvSpPr>
          <p:nvPr>
            <p:ph type="title"/>
          </p:nvPr>
        </p:nvSpPr>
        <p:spPr>
          <a:xfrm>
            <a:off x="841248" y="256032"/>
            <a:ext cx="10506456" cy="1014984"/>
          </a:xfrm>
        </p:spPr>
        <p:txBody>
          <a:bodyPr anchor="b">
            <a:normAutofit/>
          </a:bodyPr>
          <a:lstStyle/>
          <a:p>
            <a:r>
              <a:rPr lang="en-US" dirty="0"/>
              <a:t>Career Exploration Project</a:t>
            </a:r>
            <a:endParaRPr lang="en-US"/>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94159537-9245-FC52-7AF8-684A2E69BE59}"/>
              </a:ext>
            </a:extLst>
          </p:cNvPr>
          <p:cNvGraphicFramePr>
            <a:graphicFrameLocks noGrp="1"/>
          </p:cNvGraphicFramePr>
          <p:nvPr>
            <p:ph idx="1"/>
            <p:extLst>
              <p:ext uri="{D42A27DB-BD31-4B8C-83A1-F6EECF244321}">
                <p14:modId xmlns:p14="http://schemas.microsoft.com/office/powerpoint/2010/main" val="1951474236"/>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9728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1E84C78-F014-60C8-9DCC-270B6B15D40F}"/>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Career Project Part A: Assessing Myself</a:t>
            </a:r>
          </a:p>
        </p:txBody>
      </p:sp>
      <p:graphicFrame>
        <p:nvGraphicFramePr>
          <p:cNvPr id="18" name="Content Placeholder 2">
            <a:extLst>
              <a:ext uri="{FF2B5EF4-FFF2-40B4-BE49-F238E27FC236}">
                <a16:creationId xmlns:a16="http://schemas.microsoft.com/office/drawing/2014/main" id="{E4B392FC-F997-477E-7C9A-907A3754E11E}"/>
              </a:ext>
            </a:extLst>
          </p:cNvPr>
          <p:cNvGraphicFramePr>
            <a:graphicFrameLocks noGrp="1"/>
          </p:cNvGraphicFramePr>
          <p:nvPr>
            <p:ph idx="1"/>
            <p:extLst>
              <p:ext uri="{D42A27DB-BD31-4B8C-83A1-F6EECF244321}">
                <p14:modId xmlns:p14="http://schemas.microsoft.com/office/powerpoint/2010/main" val="3330548790"/>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1213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58B68E-6024-A6AA-B501-7B5BEF0AED4E}"/>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Career Project Part B: Career</a:t>
            </a:r>
          </a:p>
        </p:txBody>
      </p:sp>
      <p:graphicFrame>
        <p:nvGraphicFramePr>
          <p:cNvPr id="5" name="Content Placeholder 2">
            <a:extLst>
              <a:ext uri="{FF2B5EF4-FFF2-40B4-BE49-F238E27FC236}">
                <a16:creationId xmlns:a16="http://schemas.microsoft.com/office/drawing/2014/main" id="{6E420A7C-3E23-87AB-5966-91C4AD313F14}"/>
              </a:ext>
            </a:extLst>
          </p:cNvPr>
          <p:cNvGraphicFramePr>
            <a:graphicFrameLocks noGrp="1"/>
          </p:cNvGraphicFramePr>
          <p:nvPr>
            <p:ph idx="1"/>
            <p:extLst>
              <p:ext uri="{D42A27DB-BD31-4B8C-83A1-F6EECF244321}">
                <p14:modId xmlns:p14="http://schemas.microsoft.com/office/powerpoint/2010/main" val="995896008"/>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8786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099D3AE-D814-8E7D-02D8-07F608753E55}"/>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Career Project Part C: the Plan</a:t>
            </a:r>
          </a:p>
        </p:txBody>
      </p:sp>
      <p:graphicFrame>
        <p:nvGraphicFramePr>
          <p:cNvPr id="5" name="Content Placeholder 2">
            <a:extLst>
              <a:ext uri="{FF2B5EF4-FFF2-40B4-BE49-F238E27FC236}">
                <a16:creationId xmlns:a16="http://schemas.microsoft.com/office/drawing/2014/main" id="{1235A6A7-F01D-6BA4-18A3-48F061F88D4A}"/>
              </a:ext>
            </a:extLst>
          </p:cNvPr>
          <p:cNvGraphicFramePr>
            <a:graphicFrameLocks noGrp="1"/>
          </p:cNvGraphicFramePr>
          <p:nvPr>
            <p:ph idx="1"/>
            <p:extLst>
              <p:ext uri="{D42A27DB-BD31-4B8C-83A1-F6EECF244321}">
                <p14:modId xmlns:p14="http://schemas.microsoft.com/office/powerpoint/2010/main" val="1666350199"/>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249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8C427-6FE5-AA31-F197-1E20E9B75D84}"/>
              </a:ext>
            </a:extLst>
          </p:cNvPr>
          <p:cNvSpPr>
            <a:spLocks noGrp="1"/>
          </p:cNvSpPr>
          <p:nvPr>
            <p:ph type="title"/>
          </p:nvPr>
        </p:nvSpPr>
        <p:spPr>
          <a:xfrm>
            <a:off x="635000" y="640823"/>
            <a:ext cx="3418659" cy="5583148"/>
          </a:xfrm>
        </p:spPr>
        <p:txBody>
          <a:bodyPr anchor="ctr">
            <a:normAutofit/>
          </a:bodyPr>
          <a:lstStyle/>
          <a:p>
            <a:r>
              <a:rPr lang="en-US" sz="5400"/>
              <a:t>Summary</a:t>
            </a:r>
          </a:p>
        </p:txBody>
      </p:sp>
      <p:sp>
        <p:nvSpPr>
          <p:cNvPr id="37"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8" name="Content Placeholder 2">
            <a:extLst>
              <a:ext uri="{FF2B5EF4-FFF2-40B4-BE49-F238E27FC236}">
                <a16:creationId xmlns:a16="http://schemas.microsoft.com/office/drawing/2014/main" id="{47D9EA55-45C2-B300-E9FF-4F54AD4B845C}"/>
              </a:ext>
            </a:extLst>
          </p:cNvPr>
          <p:cNvGraphicFramePr>
            <a:graphicFrameLocks noGrp="1"/>
          </p:cNvGraphicFramePr>
          <p:nvPr>
            <p:ph idx="1"/>
            <p:extLst>
              <p:ext uri="{D42A27DB-BD31-4B8C-83A1-F6EECF244321}">
                <p14:modId xmlns:p14="http://schemas.microsoft.com/office/powerpoint/2010/main" val="3276150347"/>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9798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C7C2CB-090C-7B1A-4EB1-3E16ADE4638A}"/>
              </a:ext>
            </a:extLst>
          </p:cNvPr>
          <p:cNvSpPr>
            <a:spLocks noGrp="1"/>
          </p:cNvSpPr>
          <p:nvPr>
            <p:ph type="title"/>
          </p:nvPr>
        </p:nvSpPr>
        <p:spPr>
          <a:xfrm>
            <a:off x="1171074" y="1396686"/>
            <a:ext cx="3240506" cy="4064628"/>
          </a:xfrm>
        </p:spPr>
        <p:txBody>
          <a:bodyPr>
            <a:normAutofit/>
          </a:bodyPr>
          <a:lstStyle/>
          <a:p>
            <a:r>
              <a:rPr lang="en-US">
                <a:solidFill>
                  <a:srgbClr val="FFFFFF"/>
                </a:solidFill>
              </a:rPr>
              <a:t>Topics for today:</a:t>
            </a:r>
          </a:p>
        </p:txBody>
      </p:sp>
      <p:sp>
        <p:nvSpPr>
          <p:cNvPr id="32" name="Arc 3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Content Placeholder 22">
            <a:extLst>
              <a:ext uri="{FF2B5EF4-FFF2-40B4-BE49-F238E27FC236}">
                <a16:creationId xmlns:a16="http://schemas.microsoft.com/office/drawing/2014/main" id="{0483995A-5C9F-9B7A-7C7D-3D6276F6D925}"/>
              </a:ext>
            </a:extLst>
          </p:cNvPr>
          <p:cNvSpPr>
            <a:spLocks noGrp="1"/>
          </p:cNvSpPr>
          <p:nvPr>
            <p:ph idx="1"/>
          </p:nvPr>
        </p:nvSpPr>
        <p:spPr>
          <a:xfrm>
            <a:off x="5370153" y="1526033"/>
            <a:ext cx="5536397" cy="3935281"/>
          </a:xfrm>
        </p:spPr>
        <p:txBody>
          <a:bodyPr vert="horz" lIns="91440" tIns="45720" rIns="91440" bIns="45720" rtlCol="0" anchor="t">
            <a:normAutofit/>
          </a:bodyPr>
          <a:lstStyle/>
          <a:p>
            <a:pPr>
              <a:spcBef>
                <a:spcPts val="0"/>
              </a:spcBef>
              <a:spcAft>
                <a:spcPts val="600"/>
              </a:spcAft>
            </a:pPr>
            <a:r>
              <a:rPr lang="en-US" dirty="0">
                <a:latin typeface="Calibri"/>
                <a:cs typeface="Calibri"/>
              </a:rPr>
              <a:t>What Americans say about their jobs and stats</a:t>
            </a:r>
          </a:p>
          <a:p>
            <a:pPr>
              <a:spcBef>
                <a:spcPts val="0"/>
              </a:spcBef>
              <a:spcAft>
                <a:spcPts val="600"/>
              </a:spcAft>
            </a:pPr>
            <a:r>
              <a:rPr lang="en-US" dirty="0">
                <a:latin typeface="Calibri"/>
                <a:cs typeface="Calibri"/>
              </a:rPr>
              <a:t>How we prepare for work</a:t>
            </a:r>
          </a:p>
          <a:p>
            <a:pPr>
              <a:spcBef>
                <a:spcPts val="0"/>
              </a:spcBef>
              <a:spcAft>
                <a:spcPts val="600"/>
              </a:spcAft>
            </a:pPr>
            <a:r>
              <a:rPr lang="en-US" dirty="0">
                <a:latin typeface="Calibri"/>
                <a:cs typeface="Calibri"/>
              </a:rPr>
              <a:t>Career Exploration Project</a:t>
            </a:r>
          </a:p>
          <a:p>
            <a:pPr>
              <a:spcBef>
                <a:spcPts val="0"/>
              </a:spcBef>
              <a:spcAft>
                <a:spcPts val="600"/>
              </a:spcAft>
            </a:pPr>
            <a:endParaRPr lang="en-US">
              <a:latin typeface="Calibri"/>
              <a:cs typeface="Calibri"/>
            </a:endParaRPr>
          </a:p>
        </p:txBody>
      </p:sp>
    </p:spTree>
    <p:extLst>
      <p:ext uri="{BB962C8B-B14F-4D97-AF65-F5344CB8AC3E}">
        <p14:creationId xmlns:p14="http://schemas.microsoft.com/office/powerpoint/2010/main" val="381339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958FA0CA-81A4-179B-7C32-3290CCCB1E22}"/>
              </a:ext>
            </a:extLst>
          </p:cNvPr>
          <p:cNvSpPr>
            <a:spLocks noGrp="1"/>
          </p:cNvSpPr>
          <p:nvPr>
            <p:ph type="title"/>
          </p:nvPr>
        </p:nvSpPr>
        <p:spPr>
          <a:xfrm>
            <a:off x="838200" y="643467"/>
            <a:ext cx="2951205" cy="5571066"/>
          </a:xfrm>
        </p:spPr>
        <p:txBody>
          <a:bodyPr>
            <a:normAutofit/>
          </a:bodyPr>
          <a:lstStyle/>
          <a:p>
            <a:r>
              <a:rPr lang="en-US">
                <a:solidFill>
                  <a:srgbClr val="FFFFFF"/>
                </a:solidFill>
              </a:rPr>
              <a:t>What Americans says about their jobs...</a:t>
            </a:r>
          </a:p>
        </p:txBody>
      </p:sp>
      <p:graphicFrame>
        <p:nvGraphicFramePr>
          <p:cNvPr id="5" name="Content Placeholder 2">
            <a:extLst>
              <a:ext uri="{FF2B5EF4-FFF2-40B4-BE49-F238E27FC236}">
                <a16:creationId xmlns:a16="http://schemas.microsoft.com/office/drawing/2014/main" id="{1A4FCE24-0895-5988-B228-991531FBB7A2}"/>
              </a:ext>
            </a:extLst>
          </p:cNvPr>
          <p:cNvGraphicFramePr>
            <a:graphicFrameLocks noGrp="1"/>
          </p:cNvGraphicFramePr>
          <p:nvPr>
            <p:ph idx="1"/>
            <p:extLst>
              <p:ext uri="{D42A27DB-BD31-4B8C-83A1-F6EECF244321}">
                <p14:modId xmlns:p14="http://schemas.microsoft.com/office/powerpoint/2010/main" val="1377991681"/>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0067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4D1B2FD-00A6-4AD3-A829-9DFD00A49B5F}"/>
              </a:ext>
            </a:extLst>
          </p:cNvPr>
          <p:cNvSpPr/>
          <p:nvPr>
            <p:custDataLst>
              <p:tags r:id="rId2"/>
            </p:custDataLst>
          </p:nvPr>
        </p:nvSpPr>
        <p:spPr>
          <a:xfrm>
            <a:off x="6286500" y="396850"/>
            <a:ext cx="5524500" cy="891540"/>
          </a:xfrm>
          <a:prstGeom prst="roundRect">
            <a:avLst/>
          </a:prstGeom>
          <a:solidFill>
            <a:srgbClr val="F4F4F4"/>
          </a:solidFill>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317500" rIns="1143000" rtlCol="0" anchor="ctr">
            <a:normAutofit/>
          </a:bodyPr>
          <a:lstStyle/>
          <a:p>
            <a:r>
              <a:rPr lang="en-US" sz="2000">
                <a:solidFill>
                  <a:srgbClr val="5B5B5B"/>
                </a:solidFill>
              </a:rPr>
              <a:t>Please download and install the Slido app on all computers you use</a:t>
            </a:r>
          </a:p>
        </p:txBody>
      </p:sp>
      <p:pic>
        <p:nvPicPr>
          <p:cNvPr id="4" name="Picture 3">
            <a:extLst>
              <a:ext uri="{FF2B5EF4-FFF2-40B4-BE49-F238E27FC236}">
                <a16:creationId xmlns:a16="http://schemas.microsoft.com/office/drawing/2014/main" id="{0C8C8336-BC19-490B-FFFF-414EC4884977}"/>
              </a:ext>
            </a:extLst>
          </p:cNvPr>
          <p:cNvPicPr>
            <a:picLocks/>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10826048" y="543954"/>
            <a:ext cx="597332" cy="597332"/>
          </a:xfrm>
          <a:prstGeom prst="rect">
            <a:avLst/>
          </a:prstGeom>
        </p:spPr>
      </p:pic>
      <p:pic>
        <p:nvPicPr>
          <p:cNvPr id="6" name="Picture 5">
            <a:extLst>
              <a:ext uri="{FF2B5EF4-FFF2-40B4-BE49-F238E27FC236}">
                <a16:creationId xmlns:a16="http://schemas.microsoft.com/office/drawing/2014/main" id="{741C4B31-7B62-12DA-6A0C-60F23D2F13D9}"/>
              </a:ext>
            </a:extLst>
          </p:cNvPr>
          <p:cNvPicPr>
            <a:picLocks/>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3901440" y="617220"/>
            <a:ext cx="1036320" cy="450799"/>
          </a:xfrm>
          <a:prstGeom prst="rect">
            <a:avLst/>
          </a:prstGeom>
        </p:spPr>
      </p:pic>
      <p:pic>
        <p:nvPicPr>
          <p:cNvPr id="8" name="Picture 7">
            <a:extLst>
              <a:ext uri="{FF2B5EF4-FFF2-40B4-BE49-F238E27FC236}">
                <a16:creationId xmlns:a16="http://schemas.microsoft.com/office/drawing/2014/main" id="{6003A7DE-1417-AA1F-E76C-A026050674A5}"/>
              </a:ext>
            </a:extLst>
          </p:cNvPr>
          <p:cNvPicPr>
            <a:picLocks/>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1158240" y="2270760"/>
            <a:ext cx="2316480" cy="2316480"/>
          </a:xfrm>
          <a:prstGeom prst="rect">
            <a:avLst/>
          </a:prstGeom>
        </p:spPr>
      </p:pic>
      <p:sp>
        <p:nvSpPr>
          <p:cNvPr id="9" name="Rectangle 8">
            <a:extLst>
              <a:ext uri="{FF2B5EF4-FFF2-40B4-BE49-F238E27FC236}">
                <a16:creationId xmlns:a16="http://schemas.microsoft.com/office/drawing/2014/main" id="{0F4C47A2-7053-EBCD-BA3F-6D895625CF7C}"/>
              </a:ext>
            </a:extLst>
          </p:cNvPr>
          <p:cNvSpPr/>
          <p:nvPr>
            <p:custDataLst>
              <p:tags r:id="rId6"/>
            </p:custDataLst>
          </p:nvPr>
        </p:nvSpPr>
        <p:spPr>
          <a:xfrm>
            <a:off x="3901440" y="2571750"/>
            <a:ext cx="7315199" cy="1714500"/>
          </a:xfrm>
          <a:prstGeom prst="rect">
            <a:avLst/>
          </a:prstGeom>
          <a:noFill/>
          <a:ln w="19050" cap="flat" cmpd="sng" algn="ctr">
            <a:solidFill>
              <a:srgbClr val="FFFFFF"/>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4000" b="1">
                <a:solidFill>
                  <a:srgbClr val="5B5B5B"/>
                </a:solidFill>
              </a:rPr>
              <a:t>What career are you considering?</a:t>
            </a:r>
          </a:p>
        </p:txBody>
      </p:sp>
      <p:sp>
        <p:nvSpPr>
          <p:cNvPr id="10" name="Rectangle 9">
            <a:extLst>
              <a:ext uri="{FF2B5EF4-FFF2-40B4-BE49-F238E27FC236}">
                <a16:creationId xmlns:a16="http://schemas.microsoft.com/office/drawing/2014/main" id="{82A81463-6B6E-4026-EF62-594B8B5C135F}"/>
              </a:ext>
            </a:extLst>
          </p:cNvPr>
          <p:cNvSpPr/>
          <p:nvPr>
            <p:custDataLst>
              <p:tags r:id="rId7"/>
            </p:custDataLst>
          </p:nvPr>
        </p:nvSpPr>
        <p:spPr>
          <a:xfrm>
            <a:off x="3901440" y="6032500"/>
            <a:ext cx="7315199" cy="450799"/>
          </a:xfrm>
          <a:prstGeom prst="rect">
            <a:avLst/>
          </a:prstGeom>
          <a:noFill/>
          <a:ln w="1905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r>
              <a:rPr lang="en-US" sz="2200" b="1">
                <a:solidFill>
                  <a:srgbClr val="5B5B5B"/>
                </a:solidFill>
              </a:rPr>
              <a:t>ⓘ</a:t>
            </a:r>
            <a:r>
              <a:rPr lang="en-US" sz="20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1588314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3136" y="220880"/>
            <a:ext cx="11742608" cy="6392769"/>
          </a:xfrm>
          <a:prstGeom prst="rect">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
        <p:nvSpPr>
          <p:cNvPr id="3" name="TextBox 2"/>
          <p:cNvSpPr txBox="1"/>
          <p:nvPr/>
        </p:nvSpPr>
        <p:spPr>
          <a:xfrm>
            <a:off x="568959" y="567509"/>
            <a:ext cx="7925708" cy="502766"/>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2667" dirty="0">
                <a:solidFill>
                  <a:srgbClr val="353F4F"/>
                </a:solidFill>
                <a:latin typeface="Arial"/>
                <a:cs typeface="Arial"/>
              </a:rPr>
              <a:t>HOW WE PREPARE / </a:t>
            </a:r>
            <a:r>
              <a:rPr lang="en-US" sz="2667" dirty="0">
                <a:solidFill>
                  <a:srgbClr val="E1922E"/>
                </a:solidFill>
                <a:latin typeface="Arial"/>
                <a:cs typeface="Arial"/>
              </a:rPr>
              <a:t>TRAINING PATHWAYS</a:t>
            </a:r>
            <a:endParaRPr lang="en-US" sz="4800" dirty="0">
              <a:solidFill>
                <a:srgbClr val="E1922E"/>
              </a:solidFill>
              <a:latin typeface="Arial"/>
              <a:cs typeface="Arial"/>
            </a:endParaRPr>
          </a:p>
        </p:txBody>
      </p:sp>
      <p:sp>
        <p:nvSpPr>
          <p:cNvPr id="2" name="TextBox 1">
            <a:extLst>
              <a:ext uri="{FF2B5EF4-FFF2-40B4-BE49-F238E27FC236}">
                <a16:creationId xmlns:a16="http://schemas.microsoft.com/office/drawing/2014/main" id="{8658E8FB-2C75-E173-8B7B-3E131B7B4E7F}"/>
              </a:ext>
            </a:extLst>
          </p:cNvPr>
          <p:cNvSpPr txBox="1"/>
          <p:nvPr/>
        </p:nvSpPr>
        <p:spPr>
          <a:xfrm>
            <a:off x="1150976" y="3100704"/>
            <a:ext cx="2673536" cy="605230"/>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High School</a:t>
            </a:r>
          </a:p>
        </p:txBody>
      </p:sp>
      <p:sp>
        <p:nvSpPr>
          <p:cNvPr id="7" name="TextBox 6">
            <a:extLst>
              <a:ext uri="{FF2B5EF4-FFF2-40B4-BE49-F238E27FC236}">
                <a16:creationId xmlns:a16="http://schemas.microsoft.com/office/drawing/2014/main" id="{36A645BC-F1E7-030A-1DB3-FB32AF20E47F}"/>
              </a:ext>
            </a:extLst>
          </p:cNvPr>
          <p:cNvSpPr txBox="1"/>
          <p:nvPr/>
        </p:nvSpPr>
        <p:spPr>
          <a:xfrm>
            <a:off x="4759232" y="3088965"/>
            <a:ext cx="2673536" cy="605230"/>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College</a:t>
            </a:r>
          </a:p>
        </p:txBody>
      </p:sp>
      <p:sp>
        <p:nvSpPr>
          <p:cNvPr id="8" name="TextBox 7">
            <a:extLst>
              <a:ext uri="{FF2B5EF4-FFF2-40B4-BE49-F238E27FC236}">
                <a16:creationId xmlns:a16="http://schemas.microsoft.com/office/drawing/2014/main" id="{CA6F7C2E-2EE5-98B9-51E4-945790D8C601}"/>
              </a:ext>
            </a:extLst>
          </p:cNvPr>
          <p:cNvSpPr txBox="1"/>
          <p:nvPr/>
        </p:nvSpPr>
        <p:spPr>
          <a:xfrm>
            <a:off x="8367488" y="3100705"/>
            <a:ext cx="2673536" cy="605230"/>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Career</a:t>
            </a:r>
          </a:p>
        </p:txBody>
      </p:sp>
      <p:sp>
        <p:nvSpPr>
          <p:cNvPr id="12" name="Right Arrow 11">
            <a:extLst>
              <a:ext uri="{FF2B5EF4-FFF2-40B4-BE49-F238E27FC236}">
                <a16:creationId xmlns:a16="http://schemas.microsoft.com/office/drawing/2014/main" id="{CAF41213-E066-FD25-4052-F0DE8C4ED1A8}"/>
              </a:ext>
            </a:extLst>
          </p:cNvPr>
          <p:cNvSpPr/>
          <p:nvPr/>
        </p:nvSpPr>
        <p:spPr>
          <a:xfrm>
            <a:off x="4047241" y="3196471"/>
            <a:ext cx="484571" cy="465055"/>
          </a:xfrm>
          <a:prstGeom prst="rightArrow">
            <a:avLst/>
          </a:prstGeom>
          <a:solidFill>
            <a:srgbClr val="F2A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
        <p:nvSpPr>
          <p:cNvPr id="13" name="Right Arrow 12">
            <a:extLst>
              <a:ext uri="{FF2B5EF4-FFF2-40B4-BE49-F238E27FC236}">
                <a16:creationId xmlns:a16="http://schemas.microsoft.com/office/drawing/2014/main" id="{9471D154-CC5F-707A-9EBD-BB0B74B90F39}"/>
              </a:ext>
            </a:extLst>
          </p:cNvPr>
          <p:cNvSpPr/>
          <p:nvPr/>
        </p:nvSpPr>
        <p:spPr>
          <a:xfrm>
            <a:off x="7664789" y="3196471"/>
            <a:ext cx="484571" cy="465055"/>
          </a:xfrm>
          <a:prstGeom prst="rightArrow">
            <a:avLst/>
          </a:prstGeom>
          <a:solidFill>
            <a:srgbClr val="F2A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Tree>
    <p:extLst>
      <p:ext uri="{BB962C8B-B14F-4D97-AF65-F5344CB8AC3E}">
        <p14:creationId xmlns:p14="http://schemas.microsoft.com/office/powerpoint/2010/main" val="404495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3136" y="220880"/>
            <a:ext cx="11742608" cy="6392769"/>
          </a:xfrm>
          <a:prstGeom prst="rect">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
        <p:nvSpPr>
          <p:cNvPr id="3" name="TextBox 2"/>
          <p:cNvSpPr txBox="1"/>
          <p:nvPr/>
        </p:nvSpPr>
        <p:spPr>
          <a:xfrm>
            <a:off x="568959" y="567509"/>
            <a:ext cx="7925708" cy="502766"/>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2667" dirty="0">
                <a:solidFill>
                  <a:srgbClr val="353F4F"/>
                </a:solidFill>
                <a:latin typeface="Arial"/>
                <a:cs typeface="Arial"/>
              </a:rPr>
              <a:t>HOW WE PREPARE / </a:t>
            </a:r>
            <a:r>
              <a:rPr lang="en-US" sz="2667" dirty="0">
                <a:solidFill>
                  <a:srgbClr val="E1922E"/>
                </a:solidFill>
                <a:latin typeface="Arial"/>
                <a:cs typeface="Arial"/>
              </a:rPr>
              <a:t>KEY SKILLS</a:t>
            </a:r>
            <a:endParaRPr lang="en-US" sz="4800" dirty="0">
              <a:solidFill>
                <a:srgbClr val="E1922E"/>
              </a:solidFill>
              <a:latin typeface="Arial"/>
              <a:cs typeface="Arial"/>
            </a:endParaRPr>
          </a:p>
        </p:txBody>
      </p:sp>
      <p:sp>
        <p:nvSpPr>
          <p:cNvPr id="2" name="TextBox 1">
            <a:extLst>
              <a:ext uri="{FF2B5EF4-FFF2-40B4-BE49-F238E27FC236}">
                <a16:creationId xmlns:a16="http://schemas.microsoft.com/office/drawing/2014/main" id="{8658E8FB-2C75-E173-8B7B-3E131B7B4E7F}"/>
              </a:ext>
            </a:extLst>
          </p:cNvPr>
          <p:cNvSpPr txBox="1"/>
          <p:nvPr/>
        </p:nvSpPr>
        <p:spPr>
          <a:xfrm>
            <a:off x="668472" y="2844225"/>
            <a:ext cx="3328128" cy="1169551"/>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br>
              <a:rPr lang="en-US" sz="1333" dirty="0">
                <a:solidFill>
                  <a:schemeClr val="bg1"/>
                </a:solidFill>
                <a:latin typeface="Century Gothic" panose="020B0502020202020204" pitchFamily="34" charset="0"/>
                <a:cs typeface="Arial" panose="020B0604020202020204" pitchFamily="34" charset="0"/>
              </a:rPr>
            </a:br>
            <a:r>
              <a:rPr lang="en-US" sz="3333" dirty="0">
                <a:solidFill>
                  <a:schemeClr val="bg1"/>
                </a:solidFill>
                <a:latin typeface="Century Gothic" panose="020B0502020202020204" pitchFamily="34" charset="0"/>
                <a:cs typeface="Arial" panose="020B0604020202020204" pitchFamily="34" charset="0"/>
              </a:rPr>
              <a:t>Resilience</a:t>
            </a:r>
            <a:br>
              <a:rPr lang="en-US" sz="3333" dirty="0">
                <a:solidFill>
                  <a:schemeClr val="bg1"/>
                </a:solidFill>
                <a:latin typeface="Century Gothic" panose="020B0502020202020204" pitchFamily="34" charset="0"/>
                <a:cs typeface="Arial" panose="020B0604020202020204" pitchFamily="34" charset="0"/>
              </a:rPr>
            </a:br>
            <a:r>
              <a:rPr lang="en-US" sz="2133" dirty="0">
                <a:solidFill>
                  <a:schemeClr val="bg1"/>
                </a:solidFill>
                <a:latin typeface="Century Gothic" panose="020B0502020202020204" pitchFamily="34" charset="0"/>
                <a:cs typeface="Arial" panose="020B0604020202020204" pitchFamily="34" charset="0"/>
              </a:rPr>
              <a:t> </a:t>
            </a:r>
            <a:endParaRPr lang="en-US" sz="3333" dirty="0">
              <a:solidFill>
                <a:schemeClr val="bg1"/>
              </a:solidFill>
              <a:latin typeface="Century Gothic" panose="020B0502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6A645BC-F1E7-030A-1DB3-FB32AF20E47F}"/>
              </a:ext>
            </a:extLst>
          </p:cNvPr>
          <p:cNvSpPr txBox="1"/>
          <p:nvPr/>
        </p:nvSpPr>
        <p:spPr>
          <a:xfrm>
            <a:off x="4431936" y="2844224"/>
            <a:ext cx="3328128" cy="1149032"/>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Social Connection</a:t>
            </a:r>
          </a:p>
        </p:txBody>
      </p:sp>
      <p:sp>
        <p:nvSpPr>
          <p:cNvPr id="8" name="TextBox 7">
            <a:extLst>
              <a:ext uri="{FF2B5EF4-FFF2-40B4-BE49-F238E27FC236}">
                <a16:creationId xmlns:a16="http://schemas.microsoft.com/office/drawing/2014/main" id="{CA6F7C2E-2EE5-98B9-51E4-945790D8C601}"/>
              </a:ext>
            </a:extLst>
          </p:cNvPr>
          <p:cNvSpPr txBox="1"/>
          <p:nvPr/>
        </p:nvSpPr>
        <p:spPr>
          <a:xfrm>
            <a:off x="8195400" y="2864743"/>
            <a:ext cx="3328128" cy="1149032"/>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Meaning </a:t>
            </a:r>
            <a:br>
              <a:rPr lang="en-US" sz="3333" dirty="0">
                <a:solidFill>
                  <a:schemeClr val="bg1"/>
                </a:solidFill>
                <a:latin typeface="Century Gothic" panose="020B0502020202020204" pitchFamily="34" charset="0"/>
                <a:cs typeface="Arial" panose="020B0604020202020204" pitchFamily="34" charset="0"/>
              </a:rPr>
            </a:br>
            <a:r>
              <a:rPr lang="en-US" sz="3333" dirty="0">
                <a:solidFill>
                  <a:schemeClr val="bg1"/>
                </a:solidFill>
                <a:latin typeface="Century Gothic" panose="020B0502020202020204" pitchFamily="34" charset="0"/>
                <a:cs typeface="Arial" panose="020B0604020202020204" pitchFamily="34" charset="0"/>
              </a:rPr>
              <a:t>&amp; Purpose</a:t>
            </a:r>
          </a:p>
        </p:txBody>
      </p:sp>
    </p:spTree>
    <p:extLst>
      <p:ext uri="{BB962C8B-B14F-4D97-AF65-F5344CB8AC3E}">
        <p14:creationId xmlns:p14="http://schemas.microsoft.com/office/powerpoint/2010/main" val="650920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remium Vector | Arrows pack multiple arrows going in different directions">
            <a:extLst>
              <a:ext uri="{FF2B5EF4-FFF2-40B4-BE49-F238E27FC236}">
                <a16:creationId xmlns:a16="http://schemas.microsoft.com/office/drawing/2014/main" id="{BDBF8A85-80E9-2FDB-E937-7D97DC2E55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192909" y="-136296"/>
            <a:ext cx="6100476" cy="80873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33136" y="220880"/>
            <a:ext cx="11742608" cy="6392769"/>
          </a:xfrm>
          <a:prstGeom prst="rect">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
        <p:nvSpPr>
          <p:cNvPr id="3" name="TextBox 2"/>
          <p:cNvSpPr txBox="1"/>
          <p:nvPr/>
        </p:nvSpPr>
        <p:spPr>
          <a:xfrm>
            <a:off x="568959" y="567509"/>
            <a:ext cx="7925708" cy="502766"/>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US" sz="2667" dirty="0">
                <a:solidFill>
                  <a:srgbClr val="353F4F"/>
                </a:solidFill>
                <a:latin typeface="Arial"/>
                <a:cs typeface="Arial"/>
              </a:rPr>
              <a:t>HOW WE PREPARE / </a:t>
            </a:r>
            <a:r>
              <a:rPr lang="en-US" sz="2667" dirty="0">
                <a:solidFill>
                  <a:srgbClr val="E1922E"/>
                </a:solidFill>
                <a:latin typeface="Arial"/>
                <a:cs typeface="Arial"/>
              </a:rPr>
              <a:t>TRAINING PATHWAYS</a:t>
            </a:r>
            <a:endParaRPr lang="en-US" sz="4800" dirty="0">
              <a:solidFill>
                <a:srgbClr val="E1922E"/>
              </a:solidFill>
              <a:latin typeface="Arial"/>
              <a:cs typeface="Arial"/>
            </a:endParaRPr>
          </a:p>
        </p:txBody>
      </p:sp>
      <p:sp>
        <p:nvSpPr>
          <p:cNvPr id="7" name="TextBox 6">
            <a:extLst>
              <a:ext uri="{FF2B5EF4-FFF2-40B4-BE49-F238E27FC236}">
                <a16:creationId xmlns:a16="http://schemas.microsoft.com/office/drawing/2014/main" id="{36A645BC-F1E7-030A-1DB3-FB32AF20E47F}"/>
              </a:ext>
            </a:extLst>
          </p:cNvPr>
          <p:cNvSpPr txBox="1"/>
          <p:nvPr/>
        </p:nvSpPr>
        <p:spPr>
          <a:xfrm>
            <a:off x="4759232" y="1781781"/>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Certificate</a:t>
            </a:r>
          </a:p>
        </p:txBody>
      </p:sp>
      <p:sp>
        <p:nvSpPr>
          <p:cNvPr id="8" name="TextBox 7">
            <a:extLst>
              <a:ext uri="{FF2B5EF4-FFF2-40B4-BE49-F238E27FC236}">
                <a16:creationId xmlns:a16="http://schemas.microsoft.com/office/drawing/2014/main" id="{CA6F7C2E-2EE5-98B9-51E4-945790D8C601}"/>
              </a:ext>
            </a:extLst>
          </p:cNvPr>
          <p:cNvSpPr txBox="1"/>
          <p:nvPr/>
        </p:nvSpPr>
        <p:spPr>
          <a:xfrm>
            <a:off x="4757205" y="2723083"/>
            <a:ext cx="3064136" cy="502766"/>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2667" dirty="0">
                <a:solidFill>
                  <a:schemeClr val="bg1"/>
                </a:solidFill>
                <a:latin typeface="Century Gothic" panose="020B0502020202020204" pitchFamily="34" charset="0"/>
                <a:cs typeface="Arial" panose="020B0604020202020204" pitchFamily="34" charset="0"/>
              </a:rPr>
              <a:t>Apprenticeship</a:t>
            </a:r>
          </a:p>
        </p:txBody>
      </p:sp>
      <p:sp>
        <p:nvSpPr>
          <p:cNvPr id="5" name="TextBox 4">
            <a:extLst>
              <a:ext uri="{FF2B5EF4-FFF2-40B4-BE49-F238E27FC236}">
                <a16:creationId xmlns:a16="http://schemas.microsoft.com/office/drawing/2014/main" id="{3C31696A-A31E-50E2-245B-2A881ED6184B}"/>
              </a:ext>
            </a:extLst>
          </p:cNvPr>
          <p:cNvSpPr txBox="1"/>
          <p:nvPr/>
        </p:nvSpPr>
        <p:spPr>
          <a:xfrm>
            <a:off x="8350608" y="1793521"/>
            <a:ext cx="3064136" cy="1107996"/>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On-the-Job training</a:t>
            </a:r>
          </a:p>
        </p:txBody>
      </p:sp>
      <p:sp>
        <p:nvSpPr>
          <p:cNvPr id="9" name="TextBox 8">
            <a:extLst>
              <a:ext uri="{FF2B5EF4-FFF2-40B4-BE49-F238E27FC236}">
                <a16:creationId xmlns:a16="http://schemas.microsoft.com/office/drawing/2014/main" id="{7F76B68E-D961-CA6F-09A5-226C571863A3}"/>
              </a:ext>
            </a:extLst>
          </p:cNvPr>
          <p:cNvSpPr txBox="1"/>
          <p:nvPr/>
        </p:nvSpPr>
        <p:spPr>
          <a:xfrm>
            <a:off x="4757205" y="3633387"/>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Degree</a:t>
            </a:r>
          </a:p>
        </p:txBody>
      </p:sp>
      <p:sp>
        <p:nvSpPr>
          <p:cNvPr id="10" name="TextBox 9">
            <a:extLst>
              <a:ext uri="{FF2B5EF4-FFF2-40B4-BE49-F238E27FC236}">
                <a16:creationId xmlns:a16="http://schemas.microsoft.com/office/drawing/2014/main" id="{FE27F495-FBE7-04B3-E85D-EFAD100CD28F}"/>
              </a:ext>
            </a:extLst>
          </p:cNvPr>
          <p:cNvSpPr txBox="1"/>
          <p:nvPr/>
        </p:nvSpPr>
        <p:spPr>
          <a:xfrm>
            <a:off x="8348581" y="3256563"/>
            <a:ext cx="3064136" cy="502766"/>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2667" dirty="0">
                <a:solidFill>
                  <a:schemeClr val="bg1"/>
                </a:solidFill>
                <a:latin typeface="Century Gothic" panose="020B0502020202020204" pitchFamily="34" charset="0"/>
                <a:cs typeface="Arial" panose="020B0604020202020204" pitchFamily="34" charset="0"/>
              </a:rPr>
              <a:t>Entrepreneurship</a:t>
            </a:r>
          </a:p>
        </p:txBody>
      </p:sp>
      <p:sp>
        <p:nvSpPr>
          <p:cNvPr id="11" name="TextBox 10">
            <a:extLst>
              <a:ext uri="{FF2B5EF4-FFF2-40B4-BE49-F238E27FC236}">
                <a16:creationId xmlns:a16="http://schemas.microsoft.com/office/drawing/2014/main" id="{3661D99C-D704-AAB4-D57F-316E07A82768}"/>
              </a:ext>
            </a:extLst>
          </p:cNvPr>
          <p:cNvSpPr txBox="1"/>
          <p:nvPr/>
        </p:nvSpPr>
        <p:spPr>
          <a:xfrm>
            <a:off x="4757205" y="4543692"/>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Military</a:t>
            </a:r>
          </a:p>
        </p:txBody>
      </p:sp>
      <p:sp>
        <p:nvSpPr>
          <p:cNvPr id="14" name="TextBox 13">
            <a:extLst>
              <a:ext uri="{FF2B5EF4-FFF2-40B4-BE49-F238E27FC236}">
                <a16:creationId xmlns:a16="http://schemas.microsoft.com/office/drawing/2014/main" id="{0E532429-A01F-B783-4F76-5834CEE2183D}"/>
              </a:ext>
            </a:extLst>
          </p:cNvPr>
          <p:cNvSpPr txBox="1"/>
          <p:nvPr/>
        </p:nvSpPr>
        <p:spPr>
          <a:xfrm>
            <a:off x="8348581" y="4142029"/>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Gap Year</a:t>
            </a:r>
          </a:p>
        </p:txBody>
      </p:sp>
      <p:sp>
        <p:nvSpPr>
          <p:cNvPr id="15" name="TextBox 14">
            <a:extLst>
              <a:ext uri="{FF2B5EF4-FFF2-40B4-BE49-F238E27FC236}">
                <a16:creationId xmlns:a16="http://schemas.microsoft.com/office/drawing/2014/main" id="{B20BC640-E075-63AF-00DA-687BF3C0FEC8}"/>
              </a:ext>
            </a:extLst>
          </p:cNvPr>
          <p:cNvSpPr txBox="1"/>
          <p:nvPr/>
        </p:nvSpPr>
        <p:spPr>
          <a:xfrm>
            <a:off x="4757205" y="5465736"/>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Career</a:t>
            </a:r>
          </a:p>
        </p:txBody>
      </p:sp>
      <p:sp>
        <p:nvSpPr>
          <p:cNvPr id="16" name="TextBox 15">
            <a:extLst>
              <a:ext uri="{FF2B5EF4-FFF2-40B4-BE49-F238E27FC236}">
                <a16:creationId xmlns:a16="http://schemas.microsoft.com/office/drawing/2014/main" id="{5A300B46-39C9-F52B-95B5-938395F58273}"/>
              </a:ext>
            </a:extLst>
          </p:cNvPr>
          <p:cNvSpPr txBox="1"/>
          <p:nvPr/>
        </p:nvSpPr>
        <p:spPr>
          <a:xfrm>
            <a:off x="8348581" y="5057090"/>
            <a:ext cx="3064136" cy="584775"/>
          </a:xfrm>
          <a:prstGeom prst="rect">
            <a:avLst/>
          </a:prstGeom>
          <a:solidFill>
            <a:srgbClr val="233E90">
              <a:alpha val="70147"/>
            </a:srgbClr>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200" dirty="0">
                <a:solidFill>
                  <a:schemeClr val="bg1"/>
                </a:solidFill>
                <a:latin typeface="Century Gothic" panose="020B0502020202020204" pitchFamily="34" charset="0"/>
                <a:cs typeface="Arial" panose="020B0604020202020204" pitchFamily="34" charset="0"/>
              </a:rPr>
              <a:t>Volunteer</a:t>
            </a:r>
          </a:p>
        </p:txBody>
      </p:sp>
      <p:sp>
        <p:nvSpPr>
          <p:cNvPr id="17" name="TextBox 16">
            <a:extLst>
              <a:ext uri="{FF2B5EF4-FFF2-40B4-BE49-F238E27FC236}">
                <a16:creationId xmlns:a16="http://schemas.microsoft.com/office/drawing/2014/main" id="{249DCFBE-BB4C-2C26-4BA3-40E38EDEBEFF}"/>
              </a:ext>
            </a:extLst>
          </p:cNvPr>
          <p:cNvSpPr txBox="1"/>
          <p:nvPr/>
        </p:nvSpPr>
        <p:spPr>
          <a:xfrm>
            <a:off x="1150976" y="3100704"/>
            <a:ext cx="2673536" cy="605230"/>
          </a:xfrm>
          <a:prstGeom prst="rect">
            <a:avLst/>
          </a:prstGeom>
          <a:solidFill>
            <a:srgbClr val="233E90"/>
          </a:solid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3333" dirty="0">
                <a:solidFill>
                  <a:schemeClr val="bg1"/>
                </a:solidFill>
                <a:latin typeface="Century Gothic" panose="020B0502020202020204" pitchFamily="34" charset="0"/>
                <a:cs typeface="Arial" panose="020B0604020202020204" pitchFamily="34" charset="0"/>
              </a:rPr>
              <a:t>High School</a:t>
            </a:r>
          </a:p>
        </p:txBody>
      </p:sp>
      <p:sp>
        <p:nvSpPr>
          <p:cNvPr id="18" name="Right Arrow 17">
            <a:extLst>
              <a:ext uri="{FF2B5EF4-FFF2-40B4-BE49-F238E27FC236}">
                <a16:creationId xmlns:a16="http://schemas.microsoft.com/office/drawing/2014/main" id="{9372AAD9-F35A-79EC-1E09-54CD93E5CA0F}"/>
              </a:ext>
            </a:extLst>
          </p:cNvPr>
          <p:cNvSpPr/>
          <p:nvPr/>
        </p:nvSpPr>
        <p:spPr>
          <a:xfrm>
            <a:off x="4047241" y="3196471"/>
            <a:ext cx="484571" cy="465055"/>
          </a:xfrm>
          <a:prstGeom prst="rightArrow">
            <a:avLst/>
          </a:prstGeom>
          <a:solidFill>
            <a:srgbClr val="F2A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US" sz="3200"/>
          </a:p>
        </p:txBody>
      </p:sp>
    </p:spTree>
    <p:extLst>
      <p:ext uri="{BB962C8B-B14F-4D97-AF65-F5344CB8AC3E}">
        <p14:creationId xmlns:p14="http://schemas.microsoft.com/office/powerpoint/2010/main" val="2201618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6E0F13F-6C84-79AC-9840-1415A5C8B2E8}"/>
              </a:ext>
            </a:extLst>
          </p:cNvPr>
          <p:cNvSpPr/>
          <p:nvPr>
            <p:custDataLst>
              <p:tags r:id="rId2"/>
            </p:custDataLst>
          </p:nvPr>
        </p:nvSpPr>
        <p:spPr>
          <a:xfrm>
            <a:off x="6286500" y="396850"/>
            <a:ext cx="5524500" cy="891540"/>
          </a:xfrm>
          <a:prstGeom prst="roundRect">
            <a:avLst/>
          </a:prstGeom>
          <a:solidFill>
            <a:srgbClr val="F4F4F4"/>
          </a:solidFill>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317500" rIns="1143000" rtlCol="0" anchor="ctr">
            <a:normAutofit/>
          </a:bodyPr>
          <a:lstStyle/>
          <a:p>
            <a:r>
              <a:rPr lang="en-US" sz="2000">
                <a:solidFill>
                  <a:srgbClr val="5B5B5B"/>
                </a:solidFill>
              </a:rPr>
              <a:t>Please download and install the Slido app on all computers you use</a:t>
            </a:r>
          </a:p>
        </p:txBody>
      </p:sp>
      <p:pic>
        <p:nvPicPr>
          <p:cNvPr id="4" name="Picture 3">
            <a:extLst>
              <a:ext uri="{FF2B5EF4-FFF2-40B4-BE49-F238E27FC236}">
                <a16:creationId xmlns:a16="http://schemas.microsoft.com/office/drawing/2014/main" id="{A9D63564-CB1E-DE64-9513-588017880926}"/>
              </a:ext>
            </a:extLst>
          </p:cNvPr>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10826048" y="543954"/>
            <a:ext cx="597332" cy="597332"/>
          </a:xfrm>
          <a:prstGeom prst="rect">
            <a:avLst/>
          </a:prstGeom>
        </p:spPr>
      </p:pic>
      <p:pic>
        <p:nvPicPr>
          <p:cNvPr id="6" name="Picture 5">
            <a:extLst>
              <a:ext uri="{FF2B5EF4-FFF2-40B4-BE49-F238E27FC236}">
                <a16:creationId xmlns:a16="http://schemas.microsoft.com/office/drawing/2014/main" id="{F44F61AA-E1D2-46F3-523E-C789D0BCF27A}"/>
              </a:ext>
            </a:extLst>
          </p:cNvPr>
          <p:cNvPicPr>
            <a:picLocks/>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3901440" y="617220"/>
            <a:ext cx="1036320" cy="450799"/>
          </a:xfrm>
          <a:prstGeom prst="rect">
            <a:avLst/>
          </a:prstGeom>
        </p:spPr>
      </p:pic>
      <p:pic>
        <p:nvPicPr>
          <p:cNvPr id="8" name="Picture 7">
            <a:extLst>
              <a:ext uri="{FF2B5EF4-FFF2-40B4-BE49-F238E27FC236}">
                <a16:creationId xmlns:a16="http://schemas.microsoft.com/office/drawing/2014/main" id="{28E46B33-7DF6-DE45-BC19-76159D09054E}"/>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1158240" y="2270760"/>
            <a:ext cx="2316480" cy="2316480"/>
          </a:xfrm>
          <a:prstGeom prst="rect">
            <a:avLst/>
          </a:prstGeom>
        </p:spPr>
      </p:pic>
      <p:sp>
        <p:nvSpPr>
          <p:cNvPr id="9" name="Rectangle 8">
            <a:extLst>
              <a:ext uri="{FF2B5EF4-FFF2-40B4-BE49-F238E27FC236}">
                <a16:creationId xmlns:a16="http://schemas.microsoft.com/office/drawing/2014/main" id="{CE7B0788-A00E-C5CD-0F54-65125A56C05C}"/>
              </a:ext>
            </a:extLst>
          </p:cNvPr>
          <p:cNvSpPr/>
          <p:nvPr>
            <p:custDataLst>
              <p:tags r:id="rId6"/>
            </p:custDataLst>
          </p:nvPr>
        </p:nvSpPr>
        <p:spPr>
          <a:xfrm>
            <a:off x="3901440" y="2571750"/>
            <a:ext cx="7315199" cy="1714500"/>
          </a:xfrm>
          <a:prstGeom prst="rect">
            <a:avLst/>
          </a:prstGeom>
          <a:noFill/>
          <a:ln w="19050" cap="flat" cmpd="sng" algn="ctr">
            <a:solidFill>
              <a:srgbClr val="FFFFFF"/>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4000" b="1">
                <a:solidFill>
                  <a:srgbClr val="5B5B5B"/>
                </a:solidFill>
              </a:rPr>
              <a:t>What pathway do you think you will take?</a:t>
            </a:r>
          </a:p>
        </p:txBody>
      </p:sp>
      <p:sp>
        <p:nvSpPr>
          <p:cNvPr id="10" name="Rectangle 9">
            <a:extLst>
              <a:ext uri="{FF2B5EF4-FFF2-40B4-BE49-F238E27FC236}">
                <a16:creationId xmlns:a16="http://schemas.microsoft.com/office/drawing/2014/main" id="{C73A9EE6-DC95-BAFE-1CAB-2008FD2A3FE0}"/>
              </a:ext>
            </a:extLst>
          </p:cNvPr>
          <p:cNvSpPr/>
          <p:nvPr>
            <p:custDataLst>
              <p:tags r:id="rId7"/>
            </p:custDataLst>
          </p:nvPr>
        </p:nvSpPr>
        <p:spPr>
          <a:xfrm>
            <a:off x="3901440" y="6032500"/>
            <a:ext cx="7315199" cy="450799"/>
          </a:xfrm>
          <a:prstGeom prst="rect">
            <a:avLst/>
          </a:prstGeom>
          <a:noFill/>
          <a:ln w="1905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r>
              <a:rPr lang="en-US" sz="2200" b="1">
                <a:solidFill>
                  <a:srgbClr val="5B5B5B"/>
                </a:solidFill>
              </a:rPr>
              <a:t>ⓘ</a:t>
            </a:r>
            <a:r>
              <a:rPr lang="en-US" sz="2000">
                <a:solidFill>
                  <a:srgbClr val="5B5B5B"/>
                </a:solidFill>
              </a:rPr>
              <a:t> Start presenting to display the poll results on this slide.</a:t>
            </a:r>
          </a:p>
        </p:txBody>
      </p:sp>
    </p:spTree>
    <p:custDataLst>
      <p:tags r:id="rId1"/>
    </p:custDataLst>
    <p:extLst>
      <p:ext uri="{BB962C8B-B14F-4D97-AF65-F5344CB8AC3E}">
        <p14:creationId xmlns:p14="http://schemas.microsoft.com/office/powerpoint/2010/main" val="2995235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3C36D9-C583-7327-FC1F-747D483D372B}"/>
              </a:ext>
            </a:extLst>
          </p:cNvPr>
          <p:cNvSpPr>
            <a:spLocks noGrp="1"/>
          </p:cNvSpPr>
          <p:nvPr>
            <p:ph type="title"/>
          </p:nvPr>
        </p:nvSpPr>
        <p:spPr>
          <a:xfrm>
            <a:off x="5596501" y="964196"/>
            <a:ext cx="5754896" cy="1192881"/>
          </a:xfrm>
        </p:spPr>
        <p:txBody>
          <a:bodyPr anchor="b">
            <a:normAutofit/>
          </a:bodyPr>
          <a:lstStyle/>
          <a:p>
            <a:r>
              <a:rPr lang="en-US" sz="4000" dirty="0"/>
              <a:t>Exploring options is valuable.</a:t>
            </a:r>
          </a:p>
        </p:txBody>
      </p:sp>
      <p:pic>
        <p:nvPicPr>
          <p:cNvPr id="7" name="Picture 6">
            <a:extLst>
              <a:ext uri="{FF2B5EF4-FFF2-40B4-BE49-F238E27FC236}">
                <a16:creationId xmlns:a16="http://schemas.microsoft.com/office/drawing/2014/main" id="{46E5B0D7-FDF8-227C-D351-3B380542728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068130" y="963592"/>
            <a:ext cx="3876165" cy="4499120"/>
          </a:xfrm>
          <a:prstGeom prst="rect">
            <a:avLst/>
          </a:prstGeom>
        </p:spPr>
      </p:pic>
      <p:sp>
        <p:nvSpPr>
          <p:cNvPr id="11" name="Content Placeholder 10">
            <a:extLst>
              <a:ext uri="{FF2B5EF4-FFF2-40B4-BE49-F238E27FC236}">
                <a16:creationId xmlns:a16="http://schemas.microsoft.com/office/drawing/2014/main" id="{60480CFC-166C-0028-A011-4E3F7E084A58}"/>
              </a:ext>
            </a:extLst>
          </p:cNvPr>
          <p:cNvSpPr>
            <a:spLocks noGrp="1"/>
          </p:cNvSpPr>
          <p:nvPr>
            <p:ph idx="1"/>
          </p:nvPr>
        </p:nvSpPr>
        <p:spPr>
          <a:xfrm>
            <a:off x="5596502" y="2405894"/>
            <a:ext cx="5754896" cy="3197464"/>
          </a:xfrm>
        </p:spPr>
        <p:txBody>
          <a:bodyPr anchor="t">
            <a:normAutofit/>
          </a:bodyPr>
          <a:lstStyle/>
          <a:p>
            <a:r>
              <a:rPr lang="en-US" sz="2000" dirty="0"/>
              <a:t>Work force</a:t>
            </a:r>
            <a:endParaRPr lang="en-US" dirty="0"/>
          </a:p>
          <a:p>
            <a:r>
              <a:rPr lang="en-US" sz="2000" dirty="0"/>
              <a:t>Apprenticeships</a:t>
            </a:r>
          </a:p>
          <a:p>
            <a:r>
              <a:rPr lang="en-US" sz="2000" dirty="0"/>
              <a:t>Military</a:t>
            </a:r>
          </a:p>
          <a:p>
            <a:r>
              <a:rPr lang="en-US" sz="2000" dirty="0"/>
              <a:t>Tech or trade school</a:t>
            </a:r>
          </a:p>
          <a:p>
            <a:r>
              <a:rPr lang="en-US" sz="2000" dirty="0"/>
              <a:t>College</a:t>
            </a:r>
          </a:p>
        </p:txBody>
      </p:sp>
      <p:sp>
        <p:nvSpPr>
          <p:cNvPr id="18" name="Rectangle 17">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E507FBC-FFBC-A1C9-41AD-1A21D10A7E14}"/>
              </a:ext>
            </a:extLst>
          </p:cNvPr>
          <p:cNvSpPr txBox="1"/>
          <p:nvPr/>
        </p:nvSpPr>
        <p:spPr>
          <a:xfrm>
            <a:off x="2626032" y="5262657"/>
            <a:ext cx="2318263" cy="200055"/>
          </a:xfrm>
          <a:prstGeom prst="rect">
            <a:avLst/>
          </a:prstGeom>
          <a:solidFill>
            <a:srgbClr val="000000"/>
          </a:solidFill>
        </p:spPr>
        <p:txBody>
          <a:bodyPr wrap="none">
            <a:spAutoFit/>
          </a:bodyPr>
          <a:lstStyle/>
          <a:p>
            <a:pPr algn="r">
              <a:spcAft>
                <a:spcPts val="600"/>
              </a:spcAft>
            </a:pPr>
            <a:r>
              <a:rPr lang="en-US" sz="700">
                <a:solidFill>
                  <a:srgbClr val="FFFFFF"/>
                </a:solidFill>
                <a:hlinkClick r:id="rId3">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a:extLst>
                    <a:ext uri="{A12FA001-AC4F-418D-AE19-62706E023703}">
                      <ahyp:hlinkClr xmlns:ahyp="http://schemas.microsoft.com/office/drawing/2018/hyperlinkcolor" val="tx"/>
                    </a:ext>
                  </a:extLst>
                </a:hlinkClick>
              </a:rPr>
              <a:t>CC BY</a:t>
            </a:r>
            <a:r>
              <a:rPr lang="en-US" sz="700">
                <a:solidFill>
                  <a:srgbClr val="FFFFFF"/>
                </a:solidFill>
              </a:rPr>
              <a:t>.</a:t>
            </a:r>
          </a:p>
        </p:txBody>
      </p:sp>
    </p:spTree>
    <p:extLst>
      <p:ext uri="{BB962C8B-B14F-4D97-AF65-F5344CB8AC3E}">
        <p14:creationId xmlns:p14="http://schemas.microsoft.com/office/powerpoint/2010/main" val="12397388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11.0.5407"/>
  <p:tag name="SLIDO_PRESENTATION_ID" val="00000000-0000-0000-0000-000000000000"/>
  <p:tag name="SLIDO_EVENT_UUID" val="da954b39-162f-46d8-9a8b-ea8445831be7"/>
  <p:tag name="SLIDO_EVENT_SECTION_UUID" val="4ae9822e-85e2-4ed1-96db-104feff736a4"/>
</p:tagLst>
</file>

<file path=ppt/tags/tag10.xml><?xml version="1.0" encoding="utf-8"?>
<p:tagLst xmlns:a="http://schemas.openxmlformats.org/drawingml/2006/main" xmlns:r="http://schemas.openxmlformats.org/officeDocument/2006/relationships" xmlns:p="http://schemas.openxmlformats.org/presentationml/2006/main">
  <p:tag name="SLIDO_ELEMENT" val="reminder"/>
</p:tagLst>
</file>

<file path=ppt/tags/tag11.xml><?xml version="1.0" encoding="utf-8"?>
<p:tagLst xmlns:a="http://schemas.openxmlformats.org/drawingml/2006/main" xmlns:r="http://schemas.openxmlformats.org/officeDocument/2006/relationships" xmlns:p="http://schemas.openxmlformats.org/presentationml/2006/main">
  <p:tag name="SLIDO_ELEMENT" val="dotty"/>
</p:tagLst>
</file>

<file path=ppt/tags/tag12.xml><?xml version="1.0" encoding="utf-8"?>
<p:tagLst xmlns:a="http://schemas.openxmlformats.org/drawingml/2006/main" xmlns:r="http://schemas.openxmlformats.org/officeDocument/2006/relationships" xmlns:p="http://schemas.openxmlformats.org/presentationml/2006/main">
  <p:tag name="SLIDO_ELEMENT" val="logo"/>
</p:tagLst>
</file>

<file path=ppt/tags/tag13.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ags/tag14.xml><?xml version="1.0" encoding="utf-8"?>
<p:tagLst xmlns:a="http://schemas.openxmlformats.org/drawingml/2006/main" xmlns:r="http://schemas.openxmlformats.org/officeDocument/2006/relationships" xmlns:p="http://schemas.openxmlformats.org/presentationml/2006/main">
  <p:tag name="SLIDO_ELEMENT" val="title"/>
</p:tagLst>
</file>

<file path=ppt/tags/tag15.xml><?xml version="1.0" encoding="utf-8"?>
<p:tagLst xmlns:a="http://schemas.openxmlformats.org/drawingml/2006/main" xmlns:r="http://schemas.openxmlformats.org/officeDocument/2006/relationships" xmlns:p="http://schemas.openxmlformats.org/presentationml/2006/main">
  <p:tag name="SLIDO_ELEMENT" val="footer"/>
</p:tagLst>
</file>

<file path=ppt/tags/tag2.xml><?xml version="1.0" encoding="utf-8"?>
<p:tagLst xmlns:a="http://schemas.openxmlformats.org/drawingml/2006/main" xmlns:r="http://schemas.openxmlformats.org/officeDocument/2006/relationships" xmlns:p="http://schemas.openxmlformats.org/presentationml/2006/main">
  <p:tag name="SLIDO_METADATA" val="eyJUaW1lc3RhbXAiOjE3MjA3MjcyNjV9"/>
  <p:tag name="SLIDO_TYPE" val="SlidoPoll"/>
  <p:tag name="SLIDO_POLL_UUID" val="b2373a1b-03be-44e1-b23a-f2404053d018"/>
  <p:tag name="SLIDO_TIMELINE" val="W3sicG9sbFF1ZXN0aW9uVXVpZCI6IjI5NTE3YjU1LWI2ZjEtNDkwNS04NTE3LTMxZWQxZTRlNzBlNiIsInNob3dSZXN1bHRzIjp0cnVlLCJzaG93Q29ycmVjdEFuc3dlcnMiOmZhbHNlLCJ2b3RpbmdMb2NrZWQiOmZhbHNlfV0="/>
</p:tagLst>
</file>

<file path=ppt/tags/tag3.xml><?xml version="1.0" encoding="utf-8"?>
<p:tagLst xmlns:a="http://schemas.openxmlformats.org/drawingml/2006/main" xmlns:r="http://schemas.openxmlformats.org/officeDocument/2006/relationships" xmlns:p="http://schemas.openxmlformats.org/presentationml/2006/main">
  <p:tag name="SLIDO_ELEMENT" val="reminder"/>
</p:tagLst>
</file>

<file path=ppt/tags/tag4.xml><?xml version="1.0" encoding="utf-8"?>
<p:tagLst xmlns:a="http://schemas.openxmlformats.org/drawingml/2006/main" xmlns:r="http://schemas.openxmlformats.org/officeDocument/2006/relationships" xmlns:p="http://schemas.openxmlformats.org/presentationml/2006/main">
  <p:tag name="SLIDO_ELEMENT" val="dotty"/>
</p:tagLst>
</file>

<file path=ppt/tags/tag5.xml><?xml version="1.0" encoding="utf-8"?>
<p:tagLst xmlns:a="http://schemas.openxmlformats.org/drawingml/2006/main" xmlns:r="http://schemas.openxmlformats.org/officeDocument/2006/relationships" xmlns:p="http://schemas.openxmlformats.org/presentationml/2006/main">
  <p:tag name="SLIDO_ELEMENT" val="logo"/>
</p:tagLst>
</file>

<file path=ppt/tags/tag6.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WordCloud"/>
</p:tagLst>
</file>

<file path=ppt/tags/tag7.xml><?xml version="1.0" encoding="utf-8"?>
<p:tagLst xmlns:a="http://schemas.openxmlformats.org/drawingml/2006/main" xmlns:r="http://schemas.openxmlformats.org/officeDocument/2006/relationships" xmlns:p="http://schemas.openxmlformats.org/presentationml/2006/main">
  <p:tag name="SLIDO_ELEMENT" val="title"/>
</p:tagLst>
</file>

<file path=ppt/tags/tag8.xml><?xml version="1.0" encoding="utf-8"?>
<p:tagLst xmlns:a="http://schemas.openxmlformats.org/drawingml/2006/main" xmlns:r="http://schemas.openxmlformats.org/officeDocument/2006/relationships" xmlns:p="http://schemas.openxmlformats.org/presentationml/2006/main">
  <p:tag name="SLIDO_ELEMENT" val="footer"/>
</p:tagLst>
</file>

<file path=ppt/tags/tag9.xml><?xml version="1.0" encoding="utf-8"?>
<p:tagLst xmlns:a="http://schemas.openxmlformats.org/drawingml/2006/main" xmlns:r="http://schemas.openxmlformats.org/officeDocument/2006/relationships" xmlns:p="http://schemas.openxmlformats.org/presentationml/2006/main">
  <p:tag name="SLIDO_METADATA" val="eyJUaW1lc3RhbXAiOjE3MjA3MjczNzZ9"/>
  <p:tag name="SLIDO_TYPE" val="SlidoPoll"/>
  <p:tag name="SLIDO_POLL_UUID" val="65c4d688-cc01-40d6-9d75-08f77464ba15"/>
  <p:tag name="SLIDO_TIMELINE" val="W3sicG9sbFF1ZXN0aW9uVXVpZCI6ImRmZGNlMDE2LTRiZTYtNGJkNi04Yzk5LTEzM2FjODRkYWZhOSIsInNob3dSZXN1bHRzIjp0cnVlLCJzaG93Q29ycmVjdEFuc3dlcnMiOmZhbHNlLCJ2b3RpbmdMb2NrZWQiOmZhbHNlfV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1" ma:contentTypeDescription="Create a new document." ma:contentTypeScope="" ma:versionID="f5a4d84c0e44cfda3e3daaddfb025dc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982d9c33878ac012e530f2d2e614025"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element ref="ns2:One_x002d_Line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element name="One_x002d_LineSummary" ma:index="28" nillable="true" ma:displayName="One-Line Summary" ma:format="Dropdown" ma:internalName="One_x002d_LineSumma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Region xmlns="b108b31e-acdd-45f1-997a-68a0556f30f4" xsi:nil="true"/>
    <One_x002d_LineSummary xmlns="b108b31e-acdd-45f1-997a-68a0556f30f4" xsi:nil="true"/>
    <ResourceTopic xmlns="b108b31e-acdd-45f1-997a-68a0556f30f4" xsi:nil="true"/>
    <ResourceType xmlns="b108b31e-acdd-45f1-997a-68a0556f30f4" xsi:nil="true"/>
    <Audience xmlns="b108b31e-acdd-45f1-997a-68a0556f30f4" xsi:nil="true"/>
    <TaxCatchAll xmlns="3108dbb9-caae-4c0d-9133-6a25b88eb72e" xsi:nil="true"/>
  </documentManagement>
</p:properties>
</file>

<file path=customXml/itemProps1.xml><?xml version="1.0" encoding="utf-8"?>
<ds:datastoreItem xmlns:ds="http://schemas.openxmlformats.org/officeDocument/2006/customXml" ds:itemID="{C5E55883-6E7A-440B-A9DD-80EE9E864E0C}"/>
</file>

<file path=customXml/itemProps2.xml><?xml version="1.0" encoding="utf-8"?>
<ds:datastoreItem xmlns:ds="http://schemas.openxmlformats.org/officeDocument/2006/customXml" ds:itemID="{E93AB825-4B78-44DE-BA94-ADC21550D66B}"/>
</file>

<file path=customXml/itemProps3.xml><?xml version="1.0" encoding="utf-8"?>
<ds:datastoreItem xmlns:ds="http://schemas.openxmlformats.org/officeDocument/2006/customXml" ds:itemID="{6A4BDD8C-6030-4816-B238-EDA42E978588}"/>
</file>

<file path=docProps/app.xml><?xml version="1.0" encoding="utf-8"?>
<Properties xmlns="http://schemas.openxmlformats.org/officeDocument/2006/extended-properties" xmlns:vt="http://schemas.openxmlformats.org/officeDocument/2006/docPropsVTypes">
  <Template>office theme</Template>
  <TotalTime>18</TotalTime>
  <Words>805</Words>
  <Application>Microsoft Office PowerPoint</Application>
  <PresentationFormat>Widescreen</PresentationFormat>
  <Paragraphs>84</Paragraphs>
  <Slides>14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Aptos Display</vt:lpstr>
      <vt:lpstr>Arial</vt:lpstr>
      <vt:lpstr>Calibri</vt:lpstr>
      <vt:lpstr>Century Gothic</vt:lpstr>
      <vt:lpstr>office theme</vt:lpstr>
      <vt:lpstr>PowerPoint Presentation</vt:lpstr>
      <vt:lpstr>Topics for today:</vt:lpstr>
      <vt:lpstr>What Americans says about their jobs...</vt:lpstr>
      <vt:lpstr>PowerPoint Presentation</vt:lpstr>
      <vt:lpstr>PowerPoint Presentation</vt:lpstr>
      <vt:lpstr>PowerPoint Presentation</vt:lpstr>
      <vt:lpstr>PowerPoint Presentation</vt:lpstr>
      <vt:lpstr>PowerPoint Presentation</vt:lpstr>
      <vt:lpstr>Exploring options is valuable.</vt:lpstr>
      <vt:lpstr>Career Exploration Project</vt:lpstr>
      <vt:lpstr>Career Project Part A: Assessing Myself</vt:lpstr>
      <vt:lpstr>Career Project Part B: Career</vt:lpstr>
      <vt:lpstr>Career Project Part C: the Plan</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Ayres, Jolene (LABOR)</cp:lastModifiedBy>
  <cp:revision>159</cp:revision>
  <dcterms:created xsi:type="dcterms:W3CDTF">2024-07-11T17:19:18Z</dcterms:created>
  <dcterms:modified xsi:type="dcterms:W3CDTF">2024-07-16T17:30:24Z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1.11.0.5407</vt:lpwstr>
  </property>
  <property fmtid="{D5CDD505-2E9C-101B-9397-08002B2CF9AE}" pid="3" name="ContentTypeId">
    <vt:lpwstr>0x0101005C5A40462222DF4B844ED570B26466BE</vt:lpwstr>
  </property>
</Properties>
</file>