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517" r:id="rId3"/>
    <p:sldId id="506" r:id="rId4"/>
    <p:sldId id="512" r:id="rId5"/>
    <p:sldId id="513" r:id="rId6"/>
    <p:sldId id="514" r:id="rId7"/>
    <p:sldId id="516" r:id="rId8"/>
    <p:sldId id="507" r:id="rId9"/>
    <p:sldId id="508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0331C1-35D6-4B7E-88D4-1B0E3D02DA0D}" v="6" dt="2024-07-17T14:54:24.5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yres, Jolene (LABOR)" userId="52bf67a4-4694-4341-9348-9d36ea0b3345" providerId="ADAL" clId="{D20331C1-35D6-4B7E-88D4-1B0E3D02DA0D}"/>
    <pc:docChg chg="custSel addSld delSld modSld sldOrd">
      <pc:chgData name="Ayres, Jolene (LABOR)" userId="52bf67a4-4694-4341-9348-9d36ea0b3345" providerId="ADAL" clId="{D20331C1-35D6-4B7E-88D4-1B0E3D02DA0D}" dt="2024-07-17T14:54:28.380" v="442" actId="2696"/>
      <pc:docMkLst>
        <pc:docMk/>
      </pc:docMkLst>
      <pc:sldChg chg="addSp modSp mod setBg">
        <pc:chgData name="Ayres, Jolene (LABOR)" userId="52bf67a4-4694-4341-9348-9d36ea0b3345" providerId="ADAL" clId="{D20331C1-35D6-4B7E-88D4-1B0E3D02DA0D}" dt="2024-07-16T18:04:49.830" v="39" actId="20577"/>
        <pc:sldMkLst>
          <pc:docMk/>
          <pc:sldMk cId="4293888409" sldId="256"/>
        </pc:sldMkLst>
        <pc:spChg chg="mod">
          <ac:chgData name="Ayres, Jolene (LABOR)" userId="52bf67a4-4694-4341-9348-9d36ea0b3345" providerId="ADAL" clId="{D20331C1-35D6-4B7E-88D4-1B0E3D02DA0D}" dt="2024-07-16T18:04:49.830" v="39" actId="20577"/>
          <ac:spMkLst>
            <pc:docMk/>
            <pc:sldMk cId="4293888409" sldId="256"/>
            <ac:spMk id="2" creationId="{CE164258-5280-B4C7-46A7-0DE0F836C3F3}"/>
          </ac:spMkLst>
        </pc:spChg>
        <pc:spChg chg="mod">
          <ac:chgData name="Ayres, Jolene (LABOR)" userId="52bf67a4-4694-4341-9348-9d36ea0b3345" providerId="ADAL" clId="{D20331C1-35D6-4B7E-88D4-1B0E3D02DA0D}" dt="2024-07-16T18:04:06.752" v="13" actId="26606"/>
          <ac:spMkLst>
            <pc:docMk/>
            <pc:sldMk cId="4293888409" sldId="256"/>
            <ac:spMk id="3" creationId="{174C45E7-3FDF-4BB7-B621-447005389C45}"/>
          </ac:spMkLst>
        </pc:spChg>
        <pc:spChg chg="add mod">
          <ac:chgData name="Ayres, Jolene (LABOR)" userId="52bf67a4-4694-4341-9348-9d36ea0b3345" providerId="ADAL" clId="{D20331C1-35D6-4B7E-88D4-1B0E3D02DA0D}" dt="2024-07-16T18:04:06.752" v="13" actId="26606"/>
          <ac:spMkLst>
            <pc:docMk/>
            <pc:sldMk cId="4293888409" sldId="256"/>
            <ac:spMk id="6" creationId="{194F7C6D-0CC0-48F1-FBED-D43E9265180A}"/>
          </ac:spMkLst>
        </pc:spChg>
        <pc:spChg chg="add">
          <ac:chgData name="Ayres, Jolene (LABOR)" userId="52bf67a4-4694-4341-9348-9d36ea0b3345" providerId="ADAL" clId="{D20331C1-35D6-4B7E-88D4-1B0E3D02DA0D}" dt="2024-07-16T18:04:06.752" v="13" actId="26606"/>
          <ac:spMkLst>
            <pc:docMk/>
            <pc:sldMk cId="4293888409" sldId="256"/>
            <ac:spMk id="11" creationId="{E91DC736-0EF8-4F87-9146-EBF1D2EE4D3D}"/>
          </ac:spMkLst>
        </pc:spChg>
        <pc:spChg chg="add">
          <ac:chgData name="Ayres, Jolene (LABOR)" userId="52bf67a4-4694-4341-9348-9d36ea0b3345" providerId="ADAL" clId="{D20331C1-35D6-4B7E-88D4-1B0E3D02DA0D}" dt="2024-07-16T18:04:06.752" v="13" actId="26606"/>
          <ac:spMkLst>
            <pc:docMk/>
            <pc:sldMk cId="4293888409" sldId="256"/>
            <ac:spMk id="13" creationId="{097CD68E-23E3-4007-8847-CD0944C4F7BE}"/>
          </ac:spMkLst>
        </pc:spChg>
        <pc:spChg chg="add">
          <ac:chgData name="Ayres, Jolene (LABOR)" userId="52bf67a4-4694-4341-9348-9d36ea0b3345" providerId="ADAL" clId="{D20331C1-35D6-4B7E-88D4-1B0E3D02DA0D}" dt="2024-07-16T18:04:06.752" v="13" actId="26606"/>
          <ac:spMkLst>
            <pc:docMk/>
            <pc:sldMk cId="4293888409" sldId="256"/>
            <ac:spMk id="15" creationId="{AF2F604E-43BE-4DC3-B983-E071523364F8}"/>
          </ac:spMkLst>
        </pc:spChg>
        <pc:spChg chg="add">
          <ac:chgData name="Ayres, Jolene (LABOR)" userId="52bf67a4-4694-4341-9348-9d36ea0b3345" providerId="ADAL" clId="{D20331C1-35D6-4B7E-88D4-1B0E3D02DA0D}" dt="2024-07-16T18:04:06.752" v="13" actId="26606"/>
          <ac:spMkLst>
            <pc:docMk/>
            <pc:sldMk cId="4293888409" sldId="256"/>
            <ac:spMk id="17" creationId="{08C9B587-E65E-4B52-B37C-ABEBB6E87928}"/>
          </ac:spMkLst>
        </pc:spChg>
        <pc:picChg chg="add mod ord">
          <ac:chgData name="Ayres, Jolene (LABOR)" userId="52bf67a4-4694-4341-9348-9d36ea0b3345" providerId="ADAL" clId="{D20331C1-35D6-4B7E-88D4-1B0E3D02DA0D}" dt="2024-07-16T18:04:06.752" v="13" actId="26606"/>
          <ac:picMkLst>
            <pc:docMk/>
            <pc:sldMk cId="4293888409" sldId="256"/>
            <ac:picMk id="5" creationId="{B0666D25-C350-2B7F-DD93-54B656BA476D}"/>
          </ac:picMkLst>
        </pc:picChg>
      </pc:sldChg>
      <pc:sldChg chg="add">
        <pc:chgData name="Ayres, Jolene (LABOR)" userId="52bf67a4-4694-4341-9348-9d36ea0b3345" providerId="ADAL" clId="{D20331C1-35D6-4B7E-88D4-1B0E3D02DA0D}" dt="2024-07-17T14:54:24.521" v="441"/>
        <pc:sldMkLst>
          <pc:docMk/>
          <pc:sldMk cId="2632352217" sldId="264"/>
        </pc:sldMkLst>
      </pc:sldChg>
      <pc:sldChg chg="delSp modSp add mod setBg delDesignElem">
        <pc:chgData name="Ayres, Jolene (LABOR)" userId="52bf67a4-4694-4341-9348-9d36ea0b3345" providerId="ADAL" clId="{D20331C1-35D6-4B7E-88D4-1B0E3D02DA0D}" dt="2024-07-16T18:10:14.824" v="432" actId="20577"/>
        <pc:sldMkLst>
          <pc:docMk/>
          <pc:sldMk cId="1049764908" sldId="506"/>
        </pc:sldMkLst>
        <pc:spChg chg="mod">
          <ac:chgData name="Ayres, Jolene (LABOR)" userId="52bf67a4-4694-4341-9348-9d36ea0b3345" providerId="ADAL" clId="{D20331C1-35D6-4B7E-88D4-1B0E3D02DA0D}" dt="2024-07-16T18:10:14.824" v="432" actId="20577"/>
          <ac:spMkLst>
            <pc:docMk/>
            <pc:sldMk cId="1049764908" sldId="506"/>
            <ac:spMk id="2" creationId="{BC989BFC-D76C-150C-FB34-1832BC027223}"/>
          </ac:spMkLst>
        </pc:spChg>
        <pc:spChg chg="mod">
          <ac:chgData name="Ayres, Jolene (LABOR)" userId="52bf67a4-4694-4341-9348-9d36ea0b3345" providerId="ADAL" clId="{D20331C1-35D6-4B7E-88D4-1B0E3D02DA0D}" dt="2024-07-16T18:09:23.934" v="417" actId="20577"/>
          <ac:spMkLst>
            <pc:docMk/>
            <pc:sldMk cId="1049764908" sldId="506"/>
            <ac:spMk id="3" creationId="{C2BD217C-9168-0DED-FDD2-F4BDDA9E9E00}"/>
          </ac:spMkLst>
        </pc:spChg>
        <pc:spChg chg="del">
          <ac:chgData name="Ayres, Jolene (LABOR)" userId="52bf67a4-4694-4341-9348-9d36ea0b3345" providerId="ADAL" clId="{D20331C1-35D6-4B7E-88D4-1B0E3D02DA0D}" dt="2024-07-16T17:15:58.947" v="1"/>
          <ac:spMkLst>
            <pc:docMk/>
            <pc:sldMk cId="1049764908" sldId="506"/>
            <ac:spMk id="19" creationId="{2B97F24A-32CE-4C1C-A50D-3016B394DCFB}"/>
          </ac:spMkLst>
        </pc:spChg>
        <pc:spChg chg="del">
          <ac:chgData name="Ayres, Jolene (LABOR)" userId="52bf67a4-4694-4341-9348-9d36ea0b3345" providerId="ADAL" clId="{D20331C1-35D6-4B7E-88D4-1B0E3D02DA0D}" dt="2024-07-16T17:15:58.947" v="1"/>
          <ac:spMkLst>
            <pc:docMk/>
            <pc:sldMk cId="1049764908" sldId="506"/>
            <ac:spMk id="20" creationId="{6357EC4F-235E-4222-A36F-C7878ACE37F2}"/>
          </ac:spMkLst>
        </pc:spChg>
      </pc:sldChg>
      <pc:sldChg chg="delSp modSp add mod setBg delDesignElem">
        <pc:chgData name="Ayres, Jolene (LABOR)" userId="52bf67a4-4694-4341-9348-9d36ea0b3345" providerId="ADAL" clId="{D20331C1-35D6-4B7E-88D4-1B0E3D02DA0D}" dt="2024-07-16T18:10:49.224" v="433" actId="207"/>
        <pc:sldMkLst>
          <pc:docMk/>
          <pc:sldMk cId="2146875658" sldId="507"/>
        </pc:sldMkLst>
        <pc:spChg chg="mod">
          <ac:chgData name="Ayres, Jolene (LABOR)" userId="52bf67a4-4694-4341-9348-9d36ea0b3345" providerId="ADAL" clId="{D20331C1-35D6-4B7E-88D4-1B0E3D02DA0D}" dt="2024-07-16T18:10:49.224" v="433" actId="207"/>
          <ac:spMkLst>
            <pc:docMk/>
            <pc:sldMk cId="2146875658" sldId="507"/>
            <ac:spMk id="8" creationId="{52BC8878-264D-CC48-C26C-1722EA6DBADA}"/>
          </ac:spMkLst>
        </pc:spChg>
        <pc:spChg chg="del">
          <ac:chgData name="Ayres, Jolene (LABOR)" userId="52bf67a4-4694-4341-9348-9d36ea0b3345" providerId="ADAL" clId="{D20331C1-35D6-4B7E-88D4-1B0E3D02DA0D}" dt="2024-07-16T17:16:41.387" v="10"/>
          <ac:spMkLst>
            <pc:docMk/>
            <pc:sldMk cId="2146875658" sldId="507"/>
            <ac:spMk id="11" creationId="{2B97F24A-32CE-4C1C-A50D-3016B394DCFB}"/>
          </ac:spMkLst>
        </pc:spChg>
        <pc:spChg chg="del">
          <ac:chgData name="Ayres, Jolene (LABOR)" userId="52bf67a4-4694-4341-9348-9d36ea0b3345" providerId="ADAL" clId="{D20331C1-35D6-4B7E-88D4-1B0E3D02DA0D}" dt="2024-07-16T17:16:41.387" v="10"/>
          <ac:spMkLst>
            <pc:docMk/>
            <pc:sldMk cId="2146875658" sldId="507"/>
            <ac:spMk id="13" creationId="{CD8B4F24-440B-49E9-B85D-733523DC064B}"/>
          </ac:spMkLst>
        </pc:spChg>
      </pc:sldChg>
      <pc:sldChg chg="delSp add setBg delDesignElem">
        <pc:chgData name="Ayres, Jolene (LABOR)" userId="52bf67a4-4694-4341-9348-9d36ea0b3345" providerId="ADAL" clId="{D20331C1-35D6-4B7E-88D4-1B0E3D02DA0D}" dt="2024-07-16T17:16:41.387" v="10"/>
        <pc:sldMkLst>
          <pc:docMk/>
          <pc:sldMk cId="3321310961" sldId="508"/>
        </pc:sldMkLst>
        <pc:spChg chg="del">
          <ac:chgData name="Ayres, Jolene (LABOR)" userId="52bf67a4-4694-4341-9348-9d36ea0b3345" providerId="ADAL" clId="{D20331C1-35D6-4B7E-88D4-1B0E3D02DA0D}" dt="2024-07-16T17:16:41.387" v="10"/>
          <ac:spMkLst>
            <pc:docMk/>
            <pc:sldMk cId="3321310961" sldId="508"/>
            <ac:spMk id="11" creationId="{743AA782-23D1-4521-8CAD-47662984AA08}"/>
          </ac:spMkLst>
        </pc:spChg>
        <pc:spChg chg="del">
          <ac:chgData name="Ayres, Jolene (LABOR)" userId="52bf67a4-4694-4341-9348-9d36ea0b3345" providerId="ADAL" clId="{D20331C1-35D6-4B7E-88D4-1B0E3D02DA0D}" dt="2024-07-16T17:16:41.387" v="10"/>
          <ac:spMkLst>
            <pc:docMk/>
            <pc:sldMk cId="3321310961" sldId="508"/>
            <ac:spMk id="13" creationId="{71877DBC-BB60-40F0-AC93-2ACDBAAE60CE}"/>
          </ac:spMkLst>
        </pc:spChg>
      </pc:sldChg>
      <pc:sldChg chg="delSp add setBg delDesignElem">
        <pc:chgData name="Ayres, Jolene (LABOR)" userId="52bf67a4-4694-4341-9348-9d36ea0b3345" providerId="ADAL" clId="{D20331C1-35D6-4B7E-88D4-1B0E3D02DA0D}" dt="2024-07-16T17:16:12.775" v="3"/>
        <pc:sldMkLst>
          <pc:docMk/>
          <pc:sldMk cId="3404228962" sldId="512"/>
        </pc:sldMkLst>
        <pc:spChg chg="del">
          <ac:chgData name="Ayres, Jolene (LABOR)" userId="52bf67a4-4694-4341-9348-9d36ea0b3345" providerId="ADAL" clId="{D20331C1-35D6-4B7E-88D4-1B0E3D02DA0D}" dt="2024-07-16T17:16:12.775" v="3"/>
          <ac:spMkLst>
            <pc:docMk/>
            <pc:sldMk cId="3404228962" sldId="512"/>
            <ac:spMk id="9" creationId="{2B97F24A-32CE-4C1C-A50D-3016B394DCFB}"/>
          </ac:spMkLst>
        </pc:spChg>
        <pc:spChg chg="del">
          <ac:chgData name="Ayres, Jolene (LABOR)" userId="52bf67a4-4694-4341-9348-9d36ea0b3345" providerId="ADAL" clId="{D20331C1-35D6-4B7E-88D4-1B0E3D02DA0D}" dt="2024-07-16T17:16:12.775" v="3"/>
          <ac:spMkLst>
            <pc:docMk/>
            <pc:sldMk cId="3404228962" sldId="512"/>
            <ac:spMk id="11" creationId="{6357EC4F-235E-4222-A36F-C7878ACE37F2}"/>
          </ac:spMkLst>
        </pc:spChg>
      </pc:sldChg>
      <pc:sldChg chg="delSp modSp add mod setBg delDesignElem">
        <pc:chgData name="Ayres, Jolene (LABOR)" userId="52bf67a4-4694-4341-9348-9d36ea0b3345" providerId="ADAL" clId="{D20331C1-35D6-4B7E-88D4-1B0E3D02DA0D}" dt="2024-07-16T18:06:23.311" v="169" actId="20577"/>
        <pc:sldMkLst>
          <pc:docMk/>
          <pc:sldMk cId="65346297" sldId="513"/>
        </pc:sldMkLst>
        <pc:spChg chg="mod">
          <ac:chgData name="Ayres, Jolene (LABOR)" userId="52bf67a4-4694-4341-9348-9d36ea0b3345" providerId="ADAL" clId="{D20331C1-35D6-4B7E-88D4-1B0E3D02DA0D}" dt="2024-07-16T18:06:23.311" v="169" actId="20577"/>
          <ac:spMkLst>
            <pc:docMk/>
            <pc:sldMk cId="65346297" sldId="513"/>
            <ac:spMk id="3" creationId="{6D1EE5EF-56FC-BD79-1400-4D0677B800F0}"/>
          </ac:spMkLst>
        </pc:spChg>
        <pc:spChg chg="del">
          <ac:chgData name="Ayres, Jolene (LABOR)" userId="52bf67a4-4694-4341-9348-9d36ea0b3345" providerId="ADAL" clId="{D20331C1-35D6-4B7E-88D4-1B0E3D02DA0D}" dt="2024-07-16T17:16:24.353" v="5"/>
          <ac:spMkLst>
            <pc:docMk/>
            <pc:sldMk cId="65346297" sldId="513"/>
            <ac:spMk id="9" creationId="{2B97F24A-32CE-4C1C-A50D-3016B394DCFB}"/>
          </ac:spMkLst>
        </pc:spChg>
        <pc:spChg chg="del">
          <ac:chgData name="Ayres, Jolene (LABOR)" userId="52bf67a4-4694-4341-9348-9d36ea0b3345" providerId="ADAL" clId="{D20331C1-35D6-4B7E-88D4-1B0E3D02DA0D}" dt="2024-07-16T17:16:24.353" v="5"/>
          <ac:spMkLst>
            <pc:docMk/>
            <pc:sldMk cId="65346297" sldId="513"/>
            <ac:spMk id="11" creationId="{CD8B4F24-440B-49E9-B85D-733523DC064B}"/>
          </ac:spMkLst>
        </pc:spChg>
      </pc:sldChg>
      <pc:sldChg chg="delSp add setBg delDesignElem">
        <pc:chgData name="Ayres, Jolene (LABOR)" userId="52bf67a4-4694-4341-9348-9d36ea0b3345" providerId="ADAL" clId="{D20331C1-35D6-4B7E-88D4-1B0E3D02DA0D}" dt="2024-07-16T17:16:41.387" v="10"/>
        <pc:sldMkLst>
          <pc:docMk/>
          <pc:sldMk cId="3513458653" sldId="514"/>
        </pc:sldMkLst>
        <pc:spChg chg="del">
          <ac:chgData name="Ayres, Jolene (LABOR)" userId="52bf67a4-4694-4341-9348-9d36ea0b3345" providerId="ADAL" clId="{D20331C1-35D6-4B7E-88D4-1B0E3D02DA0D}" dt="2024-07-16T17:16:41.387" v="10"/>
          <ac:spMkLst>
            <pc:docMk/>
            <pc:sldMk cId="3513458653" sldId="514"/>
            <ac:spMk id="9" creationId="{743AA782-23D1-4521-8CAD-47662984AA08}"/>
          </ac:spMkLst>
        </pc:spChg>
        <pc:spChg chg="del">
          <ac:chgData name="Ayres, Jolene (LABOR)" userId="52bf67a4-4694-4341-9348-9d36ea0b3345" providerId="ADAL" clId="{D20331C1-35D6-4B7E-88D4-1B0E3D02DA0D}" dt="2024-07-16T17:16:41.387" v="10"/>
          <ac:spMkLst>
            <pc:docMk/>
            <pc:sldMk cId="3513458653" sldId="514"/>
            <ac:spMk id="11" creationId="{71877DBC-BB60-40F0-AC93-2ACDBAAE60CE}"/>
          </ac:spMkLst>
        </pc:spChg>
      </pc:sldChg>
      <pc:sldChg chg="add del">
        <pc:chgData name="Ayres, Jolene (LABOR)" userId="52bf67a4-4694-4341-9348-9d36ea0b3345" providerId="ADAL" clId="{D20331C1-35D6-4B7E-88D4-1B0E3D02DA0D}" dt="2024-07-17T14:54:28.380" v="442" actId="2696"/>
        <pc:sldMkLst>
          <pc:docMk/>
          <pc:sldMk cId="453659700" sldId="515"/>
        </pc:sldMkLst>
      </pc:sldChg>
      <pc:sldChg chg="delSp modSp add mod setBg delDesignElem">
        <pc:chgData name="Ayres, Jolene (LABOR)" userId="52bf67a4-4694-4341-9348-9d36ea0b3345" providerId="ADAL" clId="{D20331C1-35D6-4B7E-88D4-1B0E3D02DA0D}" dt="2024-07-16T17:16:41.444" v="11" actId="27636"/>
        <pc:sldMkLst>
          <pc:docMk/>
          <pc:sldMk cId="1459044137" sldId="516"/>
        </pc:sldMkLst>
        <pc:spChg chg="mod">
          <ac:chgData name="Ayres, Jolene (LABOR)" userId="52bf67a4-4694-4341-9348-9d36ea0b3345" providerId="ADAL" clId="{D20331C1-35D6-4B7E-88D4-1B0E3D02DA0D}" dt="2024-07-16T17:16:41.444" v="11" actId="27636"/>
          <ac:spMkLst>
            <pc:docMk/>
            <pc:sldMk cId="1459044137" sldId="516"/>
            <ac:spMk id="2" creationId="{93F03C2F-C6EF-ED55-1A84-20E85552AABB}"/>
          </ac:spMkLst>
        </pc:spChg>
        <pc:spChg chg="del">
          <ac:chgData name="Ayres, Jolene (LABOR)" userId="52bf67a4-4694-4341-9348-9d36ea0b3345" providerId="ADAL" clId="{D20331C1-35D6-4B7E-88D4-1B0E3D02DA0D}" dt="2024-07-16T17:16:41.387" v="10"/>
          <ac:spMkLst>
            <pc:docMk/>
            <pc:sldMk cId="1459044137" sldId="516"/>
            <ac:spMk id="11" creationId="{743AA782-23D1-4521-8CAD-47662984AA08}"/>
          </ac:spMkLst>
        </pc:spChg>
        <pc:spChg chg="del">
          <ac:chgData name="Ayres, Jolene (LABOR)" userId="52bf67a4-4694-4341-9348-9d36ea0b3345" providerId="ADAL" clId="{D20331C1-35D6-4B7E-88D4-1B0E3D02DA0D}" dt="2024-07-16T17:16:41.387" v="10"/>
          <ac:spMkLst>
            <pc:docMk/>
            <pc:sldMk cId="1459044137" sldId="516"/>
            <ac:spMk id="13" creationId="{650D18FE-0824-4A46-B22C-A86B52E5780A}"/>
          </ac:spMkLst>
        </pc:spChg>
      </pc:sldChg>
      <pc:sldChg chg="addSp modSp new mod ord setBg">
        <pc:chgData name="Ayres, Jolene (LABOR)" userId="52bf67a4-4694-4341-9348-9d36ea0b3345" providerId="ADAL" clId="{D20331C1-35D6-4B7E-88D4-1B0E3D02DA0D}" dt="2024-07-17T13:18:30.590" v="440" actId="20577"/>
        <pc:sldMkLst>
          <pc:docMk/>
          <pc:sldMk cId="3981391172" sldId="517"/>
        </pc:sldMkLst>
        <pc:spChg chg="mod">
          <ac:chgData name="Ayres, Jolene (LABOR)" userId="52bf67a4-4694-4341-9348-9d36ea0b3345" providerId="ADAL" clId="{D20331C1-35D6-4B7E-88D4-1B0E3D02DA0D}" dt="2024-07-17T13:18:30.590" v="440" actId="20577"/>
          <ac:spMkLst>
            <pc:docMk/>
            <pc:sldMk cId="3981391172" sldId="517"/>
            <ac:spMk id="2" creationId="{5696D662-A567-DF61-F566-3C1FCD7E2928}"/>
          </ac:spMkLst>
        </pc:spChg>
        <pc:spChg chg="mod">
          <ac:chgData name="Ayres, Jolene (LABOR)" userId="52bf67a4-4694-4341-9348-9d36ea0b3345" providerId="ADAL" clId="{D20331C1-35D6-4B7E-88D4-1B0E3D02DA0D}" dt="2024-07-16T18:08:51.093" v="365" actId="207"/>
          <ac:spMkLst>
            <pc:docMk/>
            <pc:sldMk cId="3981391172" sldId="517"/>
            <ac:spMk id="3" creationId="{9C2F0817-02C7-47B5-1EEF-55E197C0D30D}"/>
          </ac:spMkLst>
        </pc:spChg>
        <pc:spChg chg="add">
          <ac:chgData name="Ayres, Jolene (LABOR)" userId="52bf67a4-4694-4341-9348-9d36ea0b3345" providerId="ADAL" clId="{D20331C1-35D6-4B7E-88D4-1B0E3D02DA0D}" dt="2024-07-16T18:08:39.661" v="364" actId="26606"/>
          <ac:spMkLst>
            <pc:docMk/>
            <pc:sldMk cId="3981391172" sldId="517"/>
            <ac:spMk id="8" creationId="{907EF6B7-1338-4443-8C46-6A318D952DFD}"/>
          </ac:spMkLst>
        </pc:spChg>
        <pc:spChg chg="add">
          <ac:chgData name="Ayres, Jolene (LABOR)" userId="52bf67a4-4694-4341-9348-9d36ea0b3345" providerId="ADAL" clId="{D20331C1-35D6-4B7E-88D4-1B0E3D02DA0D}" dt="2024-07-16T18:08:39.661" v="364" actId="26606"/>
          <ac:spMkLst>
            <pc:docMk/>
            <pc:sldMk cId="3981391172" sldId="517"/>
            <ac:spMk id="10" creationId="{DAAE4CDD-124C-4DCF-9584-B6033B545DD5}"/>
          </ac:spMkLst>
        </pc:spChg>
        <pc:spChg chg="add">
          <ac:chgData name="Ayres, Jolene (LABOR)" userId="52bf67a4-4694-4341-9348-9d36ea0b3345" providerId="ADAL" clId="{D20331C1-35D6-4B7E-88D4-1B0E3D02DA0D}" dt="2024-07-16T18:08:39.661" v="364" actId="26606"/>
          <ac:spMkLst>
            <pc:docMk/>
            <pc:sldMk cId="3981391172" sldId="517"/>
            <ac:spMk id="12" creationId="{081E4A58-353D-44AE-B2FC-2A74E2E400F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DF1EC-756D-F3B1-0477-C299BB1FD6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B05A74-F6ED-8701-A55B-5D6FFE223C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CE9379-DEF5-AF34-AD26-0800EAE92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1EFC-E67F-4C4E-9ECA-F421627BB93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8D446-B1A8-B834-A4DD-53EEF37D0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F6B065-2AD6-7D05-F062-F7B603C94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B012-EE89-4634-A3AA-875B8740E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643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9DF76-1732-E5D4-804D-997DFD3F2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33032F-18A2-818B-2325-2CA91502D9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18A46-D549-3EDB-6AD0-30AFA6F0F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1EFC-E67F-4C4E-9ECA-F421627BB93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A75EF-B003-6650-CFF2-62DE9793B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51B13-0D79-55ED-8F53-9133DB4DC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B012-EE89-4634-A3AA-875B8740E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46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ABA0F8-E3FC-D4FB-7798-63BBE4681A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82C9DC-25B3-8C3F-E2A7-BBF89531D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63D5A1-1951-B28D-4054-5AEFE0A07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1EFC-E67F-4C4E-9ECA-F421627BB93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9C8033-E58D-D8A0-35F5-015063D18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982546-CEEF-C4C5-C96C-E1EEB0E0C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B012-EE89-4634-A3AA-875B8740E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941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2A5D3-B0CE-8ED3-4C28-99D4FEEC8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B21E0-5CF2-DA69-42C5-AF26D8DF3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B6259-EDA9-2965-5434-15F72FD6C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1EFC-E67F-4C4E-9ECA-F421627BB93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5BE4B3-442C-D9B2-B54F-35F4E8672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E1230F-9AD2-E143-AE59-AF2E35C99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B012-EE89-4634-A3AA-875B8740E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7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76926-A914-078F-0B39-9C829D54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A1B035-5D25-F6AF-ECB2-D4036F456B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0BC09E-BC2F-51EC-82A8-A6045141A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1EFC-E67F-4C4E-9ECA-F421627BB93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9B575-C69A-4664-13CB-357FD8FFA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52449-83C8-54F3-DE2D-573BC5272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B012-EE89-4634-A3AA-875B8740E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985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4A54F-78A5-C576-58ED-7C4AA6E97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5CEF8-2A4D-A976-EDD3-E81756D3AB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EF4649-B293-E949-7935-A9177E3C88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FC6D1F-6F20-5AA0-53AE-731223289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1EFC-E67F-4C4E-9ECA-F421627BB93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911B31-5507-5633-6D0E-7E9D7617E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3E991F-5BC0-9468-5B66-7E88ACCB4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B012-EE89-4634-A3AA-875B8740E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739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53136-BE6F-C8EF-66F4-A02AB6472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D0770D-CF80-A0FA-6CFB-CF777AE688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8AA0F6-E51F-2CEB-E3D7-5E11B70E09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7C4C65-C3C0-55F7-D623-F9A6BBDBA0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3080DD-3BBF-8A73-CAB4-D370670D0E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D0E416-8FD8-897A-591C-9D6E0091B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1EFC-E67F-4C4E-9ECA-F421627BB93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BCFEB2-D99F-8934-D68C-1AD5CC0B4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2079E6-4B56-1AEE-A42C-AB72EA20D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B012-EE89-4634-A3AA-875B8740E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10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A9A53-79D0-8411-AE30-B0185C7AF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598E55-6D66-3C7D-2CCA-25D6F9437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1EFC-E67F-4C4E-9ECA-F421627BB93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00CC03-0485-0229-CBAA-66B364A87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27F501-D993-B8B1-718D-CF885F0EA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B012-EE89-4634-A3AA-875B8740E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22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BCA280-6E0B-545B-7BD9-71DC2ADC0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1EFC-E67F-4C4E-9ECA-F421627BB93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AE1EAF-BB30-C6FF-3AF6-F38864B88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5286BE-8A48-4A10-FDD5-4269F6A31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B012-EE89-4634-A3AA-875B8740E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603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74207-D830-A606-437E-76A5BFDF2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A9CB61-0EB3-0602-1B77-896D00AB4B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95B868-A5DF-5B14-75BB-687C65049F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D9A73E-0F80-BF59-184A-88672EDC5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1EFC-E67F-4C4E-9ECA-F421627BB93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3ADED-8504-49F2-46EE-6D5097CED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053870-1DC4-B7FE-3085-1F256A3F2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B012-EE89-4634-A3AA-875B8740E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90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7F787-7186-A61E-CF15-5F4195C90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2B6BC1-7696-D095-5DE0-7570C78C80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6F25B9-B305-1442-F44F-F49ADD0923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3CF746-9F2B-C03F-1AC9-9E0C35360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1EFC-E67F-4C4E-9ECA-F421627BB93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D97C41-88C5-4FBA-9958-A2BF1C7F0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AC0DE0-8215-F07D-CAC6-A3ACBD139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B012-EE89-4634-A3AA-875B8740E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683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59E4F5-7739-BE8A-E4EE-D05E4F2DA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B5BDC8-B537-BC98-87B5-B98E6CB9E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4578AB-8F0C-577A-A759-CFFA2EDB84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E1EFC-E67F-4C4E-9ECA-F421627BB93E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73A62-7D36-40CF-D02D-88550AEC57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FB1A79-4F4D-81E2-E7BE-EDAC73B32E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EB012-EE89-4634-A3AA-875B8740E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233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hilosophicaldisquisitions.blogspot.com/2020/12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3.0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jobzone.labor.ny.gov/jz/views/careerzone/index.js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hand writing on a chalkboard&#10;&#10;Description automatically generated with medium confidence">
            <a:extLst>
              <a:ext uri="{FF2B5EF4-FFF2-40B4-BE49-F238E27FC236}">
                <a16:creationId xmlns:a16="http://schemas.microsoft.com/office/drawing/2014/main" id="{B0666D25-C350-2B7F-DD93-54B656BA47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077" t="9091" r="1074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164258-5280-B4C7-46A7-0DE0F836C3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/>
              <a:t>Career Zone </a:t>
            </a:r>
            <a:br>
              <a:rPr lang="en-US" sz="4800" dirty="0"/>
            </a:br>
            <a:r>
              <a:rPr lang="en-US" sz="4800" dirty="0"/>
              <a:t>&amp; Portfolio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4C45E7-3FDF-4BB7-B621-447005389C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endParaRPr lang="en-US" sz="20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4F7C6D-0CC0-48F1-FBED-D43E9265180A}"/>
              </a:ext>
            </a:extLst>
          </p:cNvPr>
          <p:cNvSpPr txBox="1"/>
          <p:nvPr/>
        </p:nvSpPr>
        <p:spPr>
          <a:xfrm>
            <a:off x="9732673" y="6657945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3" tooltip="https://philosophicaldisquisitions.blogspot.com/2020/12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888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978B8E-9AE0-2CDE-3E23-D4FD27C5A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Reflection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4DA92-3528-10F8-B10A-247C0F1E3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Write about what you found, how you feel about the results, and whether you think they accurately reflect you.</a:t>
            </a:r>
          </a:p>
          <a:p>
            <a:r>
              <a:rPr lang="en-US" dirty="0"/>
              <a:t>Submit the reflection to the assignment in Teams.</a:t>
            </a:r>
          </a:p>
        </p:txBody>
      </p:sp>
    </p:spTree>
    <p:extLst>
      <p:ext uri="{BB962C8B-B14F-4D97-AF65-F5344CB8AC3E}">
        <p14:creationId xmlns:p14="http://schemas.microsoft.com/office/powerpoint/2010/main" val="2632352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96D662-A567-DF61-F566-3C1FCD7E2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Tasks for today: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F0817-02C7-47B5-1EEF-55E197C0D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Create login for Career Zone</a:t>
            </a:r>
          </a:p>
          <a:p>
            <a:r>
              <a:rPr lang="en-US" dirty="0"/>
              <a:t>Complete Interests and Work Values assessments</a:t>
            </a:r>
          </a:p>
          <a:p>
            <a:r>
              <a:rPr lang="en-US" dirty="0"/>
              <a:t>Complete Interest Profiler</a:t>
            </a:r>
          </a:p>
          <a:p>
            <a:r>
              <a:rPr lang="en-US" dirty="0">
                <a:solidFill>
                  <a:schemeClr val="accent2"/>
                </a:solidFill>
              </a:rPr>
              <a:t>NOTE</a:t>
            </a:r>
            <a:r>
              <a:rPr lang="en-US" dirty="0"/>
              <a:t>: Save interesting occupations to favorites</a:t>
            </a:r>
          </a:p>
        </p:txBody>
      </p:sp>
    </p:spTree>
    <p:extLst>
      <p:ext uri="{BB962C8B-B14F-4D97-AF65-F5344CB8AC3E}">
        <p14:creationId xmlns:p14="http://schemas.microsoft.com/office/powerpoint/2010/main" val="3981391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89BFC-D76C-150C-FB34-1832BC027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5400" dirty="0"/>
              <a:t>Career Zone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D217C-9168-0DED-FDD2-F4BDDA9E9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200" dirty="0"/>
              <a:t>Follow the link and create a login (use your school email address)</a:t>
            </a:r>
          </a:p>
          <a:p>
            <a:r>
              <a:rPr lang="en-US" sz="2200" dirty="0">
                <a:hlinkClick r:id="rId2"/>
              </a:rPr>
              <a:t>Career Zone</a:t>
            </a:r>
          </a:p>
          <a:p>
            <a:r>
              <a:rPr lang="en-US" sz="2200" dirty="0"/>
              <a:t>**NOTE** Use the links across the top to navigate, the back arrow will log you out</a:t>
            </a:r>
          </a:p>
          <a:p>
            <a:endParaRPr lang="en-US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3E3017-3728-172D-682E-3251E6D887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296" y="1703070"/>
            <a:ext cx="6903720" cy="345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764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77ED3-2FF8-E252-E15C-06A0F299C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5000"/>
              <a:t>Assess Yourself Tab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0ED44-CF42-600F-1E33-EB20EF45F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200" dirty="0"/>
              <a:t>Select the "Assess Yourself" tab in the blue circle</a:t>
            </a:r>
          </a:p>
          <a:p>
            <a:r>
              <a:rPr lang="en-US" sz="2200" dirty="0"/>
              <a:t>Follow the directions for your interests and work values</a:t>
            </a:r>
          </a:p>
          <a:p>
            <a:pPr marL="0" indent="0">
              <a:buNone/>
            </a:pPr>
            <a:endParaRPr lang="en-US" sz="2200" dirty="0"/>
          </a:p>
          <a:p>
            <a:endParaRPr lang="en-US" sz="22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E1A40C-2264-FE86-7628-DB73749D8B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96" y="1478700"/>
            <a:ext cx="6903720" cy="39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228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F7891-0677-30E1-7516-93105CB99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4600"/>
              <a:t>View Occupations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EE5EF-56FC-BD79-1400-4D0677B800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200" dirty="0"/>
              <a:t>After selecting three areas for Interests select view occupations</a:t>
            </a:r>
          </a:p>
          <a:p>
            <a:r>
              <a:rPr lang="en-US" sz="2200" dirty="0"/>
              <a:t>Note occupations</a:t>
            </a:r>
          </a:p>
          <a:p>
            <a:r>
              <a:rPr lang="en-US" sz="2200" dirty="0"/>
              <a:t>After selecting three areas for Work Values select view occupations</a:t>
            </a:r>
          </a:p>
          <a:p>
            <a:r>
              <a:rPr lang="en-US" sz="2200" dirty="0"/>
              <a:t>Note occupations</a:t>
            </a:r>
          </a:p>
          <a:p>
            <a:endParaRPr lang="en-US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993578-420D-2674-9998-C7A5FF5B4E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96" y="2169071"/>
            <a:ext cx="6903720" cy="251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46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B9B5B-88B8-7111-4BB1-FE96ECC9C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US" sz="540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D31C57-3958-98FC-F99B-DE4002319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200" dirty="0"/>
              <a:t>Your will get results for different zones.</a:t>
            </a:r>
          </a:p>
          <a:p>
            <a:r>
              <a:rPr lang="en-US" sz="2200" dirty="0"/>
              <a:t>Explore several links in each zone.</a:t>
            </a:r>
          </a:p>
          <a:p>
            <a:endParaRPr lang="en-US" sz="2200" dirty="0"/>
          </a:p>
          <a:p>
            <a:endParaRPr lang="en-US" sz="22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563C62-E134-02F4-20E6-0DEA9E4EBD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048" y="1081644"/>
            <a:ext cx="5458968" cy="469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458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03C2F-C6EF-ED55-1A84-20E85552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 fontScale="90000"/>
          </a:bodyPr>
          <a:lstStyle/>
          <a:p>
            <a:r>
              <a:rPr lang="en-US" sz="4600"/>
              <a:t>Add interesting jobs to your favorites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C938E50-7D79-B176-73BE-8ED064007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en-US" sz="2200" dirty="0"/>
              <a:t>Adding to favorites will make it easy to access later.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87DCEE4-9837-7FD6-0E17-BF5A6E1B26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6117" y="640080"/>
            <a:ext cx="4824830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044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3F538-BF64-17C4-F2BC-F507B6A4A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5400"/>
              <a:t>Portfolio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2BC8878-264D-CC48-C26C-1722EA6DB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en-US" sz="2200" dirty="0"/>
              <a:t>You will complete the portfolio using the headings.</a:t>
            </a:r>
          </a:p>
          <a:p>
            <a:r>
              <a:rPr lang="en-US" sz="2200" dirty="0">
                <a:solidFill>
                  <a:schemeClr val="accent2"/>
                </a:solidFill>
              </a:rPr>
              <a:t>Today's task is to complete section 01 and 02.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47C0E45-FAA3-1DF1-EDF5-C01BC71D9E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96" y="1357884"/>
            <a:ext cx="6903720" cy="4142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875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743D1-6871-E2C7-0920-274301F43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US" sz="5000"/>
              <a:t>Section 02: Interest Profiler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AEC18CD-5ADB-92CA-72DB-0DA613535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en-US" sz="2200" dirty="0"/>
              <a:t>Select the heading in the Portfolio.</a:t>
            </a:r>
            <a:endParaRPr lang="en-US" dirty="0"/>
          </a:p>
          <a:p>
            <a:r>
              <a:rPr lang="en-US" sz="2200" dirty="0"/>
              <a:t>The link opens to the O-Net Interest Profiler.</a:t>
            </a:r>
          </a:p>
          <a:p>
            <a:r>
              <a:rPr lang="en-US" sz="2200" dirty="0"/>
              <a:t>Complete the assessments.</a:t>
            </a:r>
          </a:p>
          <a:p>
            <a:r>
              <a:rPr lang="en-US" sz="2200" dirty="0"/>
              <a:t>Do not linger or ponder over the answers.</a:t>
            </a:r>
          </a:p>
          <a:p>
            <a:r>
              <a:rPr lang="en-US" sz="2200" dirty="0"/>
              <a:t>When you are done. Review your results and write the reflection.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1962F19-9A3A-77E8-A2BA-58C986BD1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048" y="1832252"/>
            <a:ext cx="5458968" cy="319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310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A40462222DF4B844ED570B26466BE" ma:contentTypeVersion="21" ma:contentTypeDescription="Create a new document." ma:contentTypeScope="" ma:versionID="f5a4d84c0e44cfda3e3daaddfb025dcc">
  <xsd:schema xmlns:xsd="http://www.w3.org/2001/XMLSchema" xmlns:xs="http://www.w3.org/2001/XMLSchema" xmlns:p="http://schemas.microsoft.com/office/2006/metadata/properties" xmlns:ns2="b108b31e-acdd-45f1-997a-68a0556f30f4" xmlns:ns3="3108dbb9-caae-4c0d-9133-6a25b88eb72e" targetNamespace="http://schemas.microsoft.com/office/2006/metadata/properties" ma:root="true" ma:fieldsID="d982d9c33878ac012e530f2d2e614025" ns2:_="" ns3:_="">
    <xsd:import namespace="b108b31e-acdd-45f1-997a-68a0556f30f4"/>
    <xsd:import namespace="3108dbb9-caae-4c0d-9133-6a25b88eb7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ResourceType" minOccurs="0"/>
                <xsd:element ref="ns2:ResourceTopic" minOccurs="0"/>
                <xsd:element ref="ns2:Audience" minOccurs="0"/>
                <xsd:element ref="ns2:Region" minOccurs="0"/>
                <xsd:element ref="ns2:One_x002d_LineSumma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8b31e-acdd-45f1-997a-68a0556f3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39e25b7-0a97-41c9-a156-d5f3062356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ResourceType" ma:index="23" nillable="true" ma:displayName="Resource Type" ma:format="Dropdown" ma:internalName="Resource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esson Plan"/>
                    <xsd:enumeration value="Presentation"/>
                    <xsd:enumeration value="Worksheet"/>
                    <xsd:enumeration value="Project"/>
                  </xsd:restriction>
                </xsd:simpleType>
              </xsd:element>
            </xsd:sequence>
          </xsd:extension>
        </xsd:complexContent>
      </xsd:complexType>
    </xsd:element>
    <xsd:element name="ResourceTopic" ma:index="24" nillable="true" ma:displayName="Resource Topic" ma:format="Dropdown" ma:internalName="Resource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eer Development/Awareness"/>
                    <xsd:enumeration value="Integrated Learning"/>
                    <xsd:enumeration value="Universal Foundational Skills"/>
                    <xsd:enumeration value="Career Specific"/>
                  </xsd:restriction>
                </xsd:simpleType>
              </xsd:element>
            </xsd:sequence>
          </xsd:extension>
        </xsd:complexContent>
      </xsd:complexType>
    </xsd:element>
    <xsd:element name="Audience" ma:index="25" nillable="true" ma:displayName="Audience" ma:format="Dropdown" ma:internalName="Audience">
      <xsd:simpleType>
        <xsd:restriction base="dms:Choice">
          <xsd:enumeration value="Middle School"/>
          <xsd:enumeration value="High School"/>
          <xsd:enumeration value="Both"/>
          <xsd:enumeration value="Adults (staff, board)"/>
        </xsd:restriction>
      </xsd:simpleType>
    </xsd:element>
    <xsd:element name="Region" ma:index="26" nillable="true" ma:displayName="Region" ma:format="Dropdown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t Region Specific"/>
                    <xsd:enumeration value="Capital"/>
                    <xsd:enumeration value="Central"/>
                    <xsd:enumeration value="Finger Lakes"/>
                    <xsd:enumeration value="Hudson Valley"/>
                    <xsd:enumeration value="Long Island"/>
                    <xsd:enumeration value="Mohawk Valley"/>
                    <xsd:enumeration value="North Country"/>
                    <xsd:enumeration value="New York City"/>
                    <xsd:enumeration value="Southern Tier"/>
                    <xsd:enumeration value="Western Region"/>
                  </xsd:restriction>
                </xsd:simpleType>
              </xsd:element>
            </xsd:sequence>
          </xsd:extension>
        </xsd:complexContent>
      </xsd:complexType>
    </xsd:element>
    <xsd:element name="One_x002d_LineSummary" ma:index="28" nillable="true" ma:displayName="One-Line Summary" ma:format="Dropdown" ma:internalName="One_x002d_LineSumma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8dbb9-caae-4c0d-9133-6a25b88eb72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1b2bf1b-a2b3-4d98-9eb0-3afb8aedabce}" ma:internalName="TaxCatchAll" ma:showField="CatchAllData" ma:web="3108dbb9-caae-4c0d-9133-6a25b88eb7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27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08b31e-acdd-45f1-997a-68a0556f30f4">
      <Terms xmlns="http://schemas.microsoft.com/office/infopath/2007/PartnerControls"/>
    </lcf76f155ced4ddcb4097134ff3c332f>
    <Region xmlns="b108b31e-acdd-45f1-997a-68a0556f30f4" xsi:nil="true"/>
    <One_x002d_LineSummary xmlns="b108b31e-acdd-45f1-997a-68a0556f30f4" xsi:nil="true"/>
    <ResourceTopic xmlns="b108b31e-acdd-45f1-997a-68a0556f30f4" xsi:nil="true"/>
    <ResourceType xmlns="b108b31e-acdd-45f1-997a-68a0556f30f4" xsi:nil="true"/>
    <Audience xmlns="b108b31e-acdd-45f1-997a-68a0556f30f4" xsi:nil="true"/>
    <TaxCatchAll xmlns="3108dbb9-caae-4c0d-9133-6a25b88eb72e" xsi:nil="true"/>
  </documentManagement>
</p:properties>
</file>

<file path=customXml/itemProps1.xml><?xml version="1.0" encoding="utf-8"?>
<ds:datastoreItem xmlns:ds="http://schemas.openxmlformats.org/officeDocument/2006/customXml" ds:itemID="{77ABFCD6-9142-419A-978E-670990C3C854}"/>
</file>

<file path=customXml/itemProps2.xml><?xml version="1.0" encoding="utf-8"?>
<ds:datastoreItem xmlns:ds="http://schemas.openxmlformats.org/officeDocument/2006/customXml" ds:itemID="{9712473A-98ED-4B94-8269-0956885449BC}"/>
</file>

<file path=customXml/itemProps3.xml><?xml version="1.0" encoding="utf-8"?>
<ds:datastoreItem xmlns:ds="http://schemas.openxmlformats.org/officeDocument/2006/customXml" ds:itemID="{295FC14D-81E7-4685-BCDA-F18AF674EC71}"/>
</file>

<file path=docProps/app.xml><?xml version="1.0" encoding="utf-8"?>
<Properties xmlns="http://schemas.openxmlformats.org/officeDocument/2006/extended-properties" xmlns:vt="http://schemas.openxmlformats.org/officeDocument/2006/docPropsVTypes">
  <TotalTime>1299</TotalTime>
  <Words>257</Words>
  <Application>Microsoft Office PowerPoint</Application>
  <PresentationFormat>Widescreen</PresentationFormat>
  <Paragraphs>36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Career Zone  &amp; Portfolio</vt:lpstr>
      <vt:lpstr>Tasks for today:</vt:lpstr>
      <vt:lpstr>Career Zone</vt:lpstr>
      <vt:lpstr>Assess Yourself Tab</vt:lpstr>
      <vt:lpstr>View Occupations</vt:lpstr>
      <vt:lpstr>Results</vt:lpstr>
      <vt:lpstr>Add interesting jobs to your favorites</vt:lpstr>
      <vt:lpstr>Portfolio</vt:lpstr>
      <vt:lpstr>Section 02: Interest Profiler</vt:lpstr>
      <vt:lpstr>Reflection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Ayres, Jolene (LABOR)</dc:creator>
  <cp:lastModifiedBy>Ayres, Jolene (LABOR)</cp:lastModifiedBy>
  <cp:revision>1</cp:revision>
  <dcterms:created xsi:type="dcterms:W3CDTF">2024-07-16T17:14:55Z</dcterms:created>
  <dcterms:modified xsi:type="dcterms:W3CDTF">2024-07-17T14:54:33Z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0x0101005C5A40462222DF4B844ED570B26466BE</vt:lpwstr>
  </property>
</Properties>
</file>