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diagrams/data2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diagrams/drawing2.xml" ContentType="application/vnd.ms-office.drawingml.diagramDrawing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36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791679-F00C-42FD-8A31-4FCBC0262355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F358113-6677-4704-BD25-BDEA0BE61D38}">
      <dgm:prSet/>
      <dgm:spPr/>
      <dgm:t>
        <a:bodyPr/>
        <a:lstStyle/>
        <a:p>
          <a:r>
            <a:rPr lang="en-US"/>
            <a:t>Write an introduction with a clear thesis</a:t>
          </a:r>
        </a:p>
      </dgm:t>
    </dgm:pt>
    <dgm:pt modelId="{E2E10DC5-7414-4657-830D-EE30C1DA0C13}" type="parTrans" cxnId="{B782B921-29BC-4F74-B493-86200DF43139}">
      <dgm:prSet/>
      <dgm:spPr/>
      <dgm:t>
        <a:bodyPr/>
        <a:lstStyle/>
        <a:p>
          <a:endParaRPr lang="en-US"/>
        </a:p>
      </dgm:t>
    </dgm:pt>
    <dgm:pt modelId="{648A8CC6-D316-43E6-9430-BA010B9FABF6}" type="sibTrans" cxnId="{B782B921-29BC-4F74-B493-86200DF43139}">
      <dgm:prSet/>
      <dgm:spPr/>
      <dgm:t>
        <a:bodyPr/>
        <a:lstStyle/>
        <a:p>
          <a:endParaRPr lang="en-US"/>
        </a:p>
      </dgm:t>
    </dgm:pt>
    <dgm:pt modelId="{4F5CEE5E-69A7-4026-997E-1B247728C54B}">
      <dgm:prSet/>
      <dgm:spPr/>
      <dgm:t>
        <a:bodyPr/>
        <a:lstStyle/>
        <a:p>
          <a:r>
            <a:rPr lang="en-US"/>
            <a:t>Combine the 3 sections</a:t>
          </a:r>
        </a:p>
      </dgm:t>
    </dgm:pt>
    <dgm:pt modelId="{2F8D872D-F9BC-4590-A62F-7F3BE4B40BBD}" type="parTrans" cxnId="{FBFF0802-F3DD-46A0-ACDC-D5AD8110A8C5}">
      <dgm:prSet/>
      <dgm:spPr/>
      <dgm:t>
        <a:bodyPr/>
        <a:lstStyle/>
        <a:p>
          <a:endParaRPr lang="en-US"/>
        </a:p>
      </dgm:t>
    </dgm:pt>
    <dgm:pt modelId="{711D488C-F707-4C51-90C8-E4C4145B40D3}" type="sibTrans" cxnId="{FBFF0802-F3DD-46A0-ACDC-D5AD8110A8C5}">
      <dgm:prSet/>
      <dgm:spPr/>
      <dgm:t>
        <a:bodyPr/>
        <a:lstStyle/>
        <a:p>
          <a:endParaRPr lang="en-US"/>
        </a:p>
      </dgm:t>
    </dgm:pt>
    <dgm:pt modelId="{845956DE-AD86-480A-9B7B-23F4A97FA1F2}">
      <dgm:prSet/>
      <dgm:spPr/>
      <dgm:t>
        <a:bodyPr/>
        <a:lstStyle/>
        <a:p>
          <a:r>
            <a:rPr lang="en-US"/>
            <a:t>Write a conclusion</a:t>
          </a:r>
        </a:p>
      </dgm:t>
    </dgm:pt>
    <dgm:pt modelId="{BF79103C-4EBE-4A8E-80A6-E8E4362D7175}" type="parTrans" cxnId="{495DA87B-FAF3-4BE8-977D-0CC85735620B}">
      <dgm:prSet/>
      <dgm:spPr/>
      <dgm:t>
        <a:bodyPr/>
        <a:lstStyle/>
        <a:p>
          <a:endParaRPr lang="en-US"/>
        </a:p>
      </dgm:t>
    </dgm:pt>
    <dgm:pt modelId="{2C706939-D224-472C-81E7-55B3CA3EE2E8}" type="sibTrans" cxnId="{495DA87B-FAF3-4BE8-977D-0CC85735620B}">
      <dgm:prSet/>
      <dgm:spPr/>
      <dgm:t>
        <a:bodyPr/>
        <a:lstStyle/>
        <a:p>
          <a:endParaRPr lang="en-US"/>
        </a:p>
      </dgm:t>
    </dgm:pt>
    <dgm:pt modelId="{2282F78A-7E55-49EE-AD22-7ED69A502CC6}">
      <dgm:prSet/>
      <dgm:spPr/>
      <dgm:t>
        <a:bodyPr/>
        <a:lstStyle/>
        <a:p>
          <a:r>
            <a:rPr lang="en-US"/>
            <a:t>Make sure the works cited information is included</a:t>
          </a:r>
        </a:p>
      </dgm:t>
    </dgm:pt>
    <dgm:pt modelId="{F73155AD-E964-4900-B61C-2908DBF82697}" type="parTrans" cxnId="{C082C9C3-DE37-4210-BA18-7EE54AEFD540}">
      <dgm:prSet/>
      <dgm:spPr/>
      <dgm:t>
        <a:bodyPr/>
        <a:lstStyle/>
        <a:p>
          <a:endParaRPr lang="en-US"/>
        </a:p>
      </dgm:t>
    </dgm:pt>
    <dgm:pt modelId="{B20DB653-658E-4F53-9020-AE15C62F4403}" type="sibTrans" cxnId="{C082C9C3-DE37-4210-BA18-7EE54AEFD540}">
      <dgm:prSet/>
      <dgm:spPr/>
      <dgm:t>
        <a:bodyPr/>
        <a:lstStyle/>
        <a:p>
          <a:endParaRPr lang="en-US"/>
        </a:p>
      </dgm:t>
    </dgm:pt>
    <dgm:pt modelId="{708A798D-195D-4D12-92E1-8C83CD6FB38F}">
      <dgm:prSet/>
      <dgm:spPr/>
      <dgm:t>
        <a:bodyPr/>
        <a:lstStyle/>
        <a:p>
          <a:r>
            <a:rPr lang="en-US"/>
            <a:t>Edit and fix any errors</a:t>
          </a:r>
        </a:p>
      </dgm:t>
    </dgm:pt>
    <dgm:pt modelId="{85B10D44-31F4-49F8-B38D-9C579C0BCA8D}" type="parTrans" cxnId="{9444B37C-05F3-4DA8-9A96-B1376B13B07F}">
      <dgm:prSet/>
      <dgm:spPr/>
      <dgm:t>
        <a:bodyPr/>
        <a:lstStyle/>
        <a:p>
          <a:endParaRPr lang="en-US"/>
        </a:p>
      </dgm:t>
    </dgm:pt>
    <dgm:pt modelId="{E490AFEE-7045-4246-89C9-FF556D8025D0}" type="sibTrans" cxnId="{9444B37C-05F3-4DA8-9A96-B1376B13B07F}">
      <dgm:prSet/>
      <dgm:spPr/>
      <dgm:t>
        <a:bodyPr/>
        <a:lstStyle/>
        <a:p>
          <a:endParaRPr lang="en-US"/>
        </a:p>
      </dgm:t>
    </dgm:pt>
    <dgm:pt modelId="{C83BADBC-D1B6-4C34-BFD5-0A01145723ED}">
      <dgm:prSet/>
      <dgm:spPr/>
      <dgm:t>
        <a:bodyPr/>
        <a:lstStyle/>
        <a:p>
          <a:r>
            <a:rPr lang="en-US"/>
            <a:t>Follow the steps in the “My Plan Paper Review Steps” document</a:t>
          </a:r>
        </a:p>
      </dgm:t>
    </dgm:pt>
    <dgm:pt modelId="{0D1C52D4-0263-46D0-BE0E-B743DA7890F8}" type="parTrans" cxnId="{31EB6C10-DD01-4D81-9929-1932F3B72D04}">
      <dgm:prSet/>
      <dgm:spPr/>
      <dgm:t>
        <a:bodyPr/>
        <a:lstStyle/>
        <a:p>
          <a:endParaRPr lang="en-US"/>
        </a:p>
      </dgm:t>
    </dgm:pt>
    <dgm:pt modelId="{312CD77E-0BE7-4992-958D-1AE3DD7664ED}" type="sibTrans" cxnId="{31EB6C10-DD01-4D81-9929-1932F3B72D04}">
      <dgm:prSet/>
      <dgm:spPr/>
      <dgm:t>
        <a:bodyPr/>
        <a:lstStyle/>
        <a:p>
          <a:endParaRPr lang="en-US"/>
        </a:p>
      </dgm:t>
    </dgm:pt>
    <dgm:pt modelId="{B3FD5BB7-B009-449E-B6F7-5617DB2F541E}" type="pres">
      <dgm:prSet presAssocID="{0D791679-F00C-42FD-8A31-4FCBC0262355}" presName="Name0" presStyleCnt="0">
        <dgm:presLayoutVars>
          <dgm:dir/>
          <dgm:resizeHandles val="exact"/>
        </dgm:presLayoutVars>
      </dgm:prSet>
      <dgm:spPr/>
    </dgm:pt>
    <dgm:pt modelId="{52B5BA23-F048-4C70-BC24-87BA849FCB55}" type="pres">
      <dgm:prSet presAssocID="{AF358113-6677-4704-BD25-BDEA0BE61D38}" presName="node" presStyleLbl="node1" presStyleIdx="0" presStyleCnt="6">
        <dgm:presLayoutVars>
          <dgm:bulletEnabled val="1"/>
        </dgm:presLayoutVars>
      </dgm:prSet>
      <dgm:spPr/>
    </dgm:pt>
    <dgm:pt modelId="{3BE00479-337E-427F-A1C2-6FB1D1A29089}" type="pres">
      <dgm:prSet presAssocID="{648A8CC6-D316-43E6-9430-BA010B9FABF6}" presName="sibTrans" presStyleLbl="sibTrans1D1" presStyleIdx="0" presStyleCnt="5"/>
      <dgm:spPr/>
    </dgm:pt>
    <dgm:pt modelId="{4D7B5F89-2AD7-4782-AF55-9AB3EA1788D5}" type="pres">
      <dgm:prSet presAssocID="{648A8CC6-D316-43E6-9430-BA010B9FABF6}" presName="connectorText" presStyleLbl="sibTrans1D1" presStyleIdx="0" presStyleCnt="5"/>
      <dgm:spPr/>
    </dgm:pt>
    <dgm:pt modelId="{33E35236-376C-4FD0-9299-3E0DE67DF4C9}" type="pres">
      <dgm:prSet presAssocID="{4F5CEE5E-69A7-4026-997E-1B247728C54B}" presName="node" presStyleLbl="node1" presStyleIdx="1" presStyleCnt="6">
        <dgm:presLayoutVars>
          <dgm:bulletEnabled val="1"/>
        </dgm:presLayoutVars>
      </dgm:prSet>
      <dgm:spPr/>
    </dgm:pt>
    <dgm:pt modelId="{66B8F250-ECDB-4314-A4CC-A01308714148}" type="pres">
      <dgm:prSet presAssocID="{711D488C-F707-4C51-90C8-E4C4145B40D3}" presName="sibTrans" presStyleLbl="sibTrans1D1" presStyleIdx="1" presStyleCnt="5"/>
      <dgm:spPr/>
    </dgm:pt>
    <dgm:pt modelId="{5FA10F78-C8E2-4F8C-8CC4-11ECAE043FFC}" type="pres">
      <dgm:prSet presAssocID="{711D488C-F707-4C51-90C8-E4C4145B40D3}" presName="connectorText" presStyleLbl="sibTrans1D1" presStyleIdx="1" presStyleCnt="5"/>
      <dgm:spPr/>
    </dgm:pt>
    <dgm:pt modelId="{52588DA5-87FA-4D56-BEA4-09830138F047}" type="pres">
      <dgm:prSet presAssocID="{845956DE-AD86-480A-9B7B-23F4A97FA1F2}" presName="node" presStyleLbl="node1" presStyleIdx="2" presStyleCnt="6">
        <dgm:presLayoutVars>
          <dgm:bulletEnabled val="1"/>
        </dgm:presLayoutVars>
      </dgm:prSet>
      <dgm:spPr/>
    </dgm:pt>
    <dgm:pt modelId="{4F316FDD-0928-4941-B51F-D011E5B64ACA}" type="pres">
      <dgm:prSet presAssocID="{2C706939-D224-472C-81E7-55B3CA3EE2E8}" presName="sibTrans" presStyleLbl="sibTrans1D1" presStyleIdx="2" presStyleCnt="5"/>
      <dgm:spPr/>
    </dgm:pt>
    <dgm:pt modelId="{13326E69-EB0B-4241-B12B-FC47B7A708DC}" type="pres">
      <dgm:prSet presAssocID="{2C706939-D224-472C-81E7-55B3CA3EE2E8}" presName="connectorText" presStyleLbl="sibTrans1D1" presStyleIdx="2" presStyleCnt="5"/>
      <dgm:spPr/>
    </dgm:pt>
    <dgm:pt modelId="{8D5CA27B-5459-44A0-A375-A47DCC5E4549}" type="pres">
      <dgm:prSet presAssocID="{2282F78A-7E55-49EE-AD22-7ED69A502CC6}" presName="node" presStyleLbl="node1" presStyleIdx="3" presStyleCnt="6">
        <dgm:presLayoutVars>
          <dgm:bulletEnabled val="1"/>
        </dgm:presLayoutVars>
      </dgm:prSet>
      <dgm:spPr/>
    </dgm:pt>
    <dgm:pt modelId="{430B3E71-D3C9-4D07-B053-EC51CD34E5ED}" type="pres">
      <dgm:prSet presAssocID="{B20DB653-658E-4F53-9020-AE15C62F4403}" presName="sibTrans" presStyleLbl="sibTrans1D1" presStyleIdx="3" presStyleCnt="5"/>
      <dgm:spPr/>
    </dgm:pt>
    <dgm:pt modelId="{82F9EFA1-E9FF-444D-A6FE-87F024E45A77}" type="pres">
      <dgm:prSet presAssocID="{B20DB653-658E-4F53-9020-AE15C62F4403}" presName="connectorText" presStyleLbl="sibTrans1D1" presStyleIdx="3" presStyleCnt="5"/>
      <dgm:spPr/>
    </dgm:pt>
    <dgm:pt modelId="{C2582297-A1CF-43B4-BA8F-15BE4F030183}" type="pres">
      <dgm:prSet presAssocID="{708A798D-195D-4D12-92E1-8C83CD6FB38F}" presName="node" presStyleLbl="node1" presStyleIdx="4" presStyleCnt="6">
        <dgm:presLayoutVars>
          <dgm:bulletEnabled val="1"/>
        </dgm:presLayoutVars>
      </dgm:prSet>
      <dgm:spPr/>
    </dgm:pt>
    <dgm:pt modelId="{5ACAC956-F31D-42C7-A0FF-4A08E26FBC69}" type="pres">
      <dgm:prSet presAssocID="{E490AFEE-7045-4246-89C9-FF556D8025D0}" presName="sibTrans" presStyleLbl="sibTrans1D1" presStyleIdx="4" presStyleCnt="5"/>
      <dgm:spPr/>
    </dgm:pt>
    <dgm:pt modelId="{6CE3BC49-DE14-4D20-8170-0DED7A95789B}" type="pres">
      <dgm:prSet presAssocID="{E490AFEE-7045-4246-89C9-FF556D8025D0}" presName="connectorText" presStyleLbl="sibTrans1D1" presStyleIdx="4" presStyleCnt="5"/>
      <dgm:spPr/>
    </dgm:pt>
    <dgm:pt modelId="{053C0EAB-0B5D-43AC-B98C-23B86C92EED9}" type="pres">
      <dgm:prSet presAssocID="{C83BADBC-D1B6-4C34-BFD5-0A01145723ED}" presName="node" presStyleLbl="node1" presStyleIdx="5" presStyleCnt="6">
        <dgm:presLayoutVars>
          <dgm:bulletEnabled val="1"/>
        </dgm:presLayoutVars>
      </dgm:prSet>
      <dgm:spPr/>
    </dgm:pt>
  </dgm:ptLst>
  <dgm:cxnLst>
    <dgm:cxn modelId="{FBFF0802-F3DD-46A0-ACDC-D5AD8110A8C5}" srcId="{0D791679-F00C-42FD-8A31-4FCBC0262355}" destId="{4F5CEE5E-69A7-4026-997E-1B247728C54B}" srcOrd="1" destOrd="0" parTransId="{2F8D872D-F9BC-4590-A62F-7F3BE4B40BBD}" sibTransId="{711D488C-F707-4C51-90C8-E4C4145B40D3}"/>
    <dgm:cxn modelId="{1EA54F0A-9750-48B1-A3D2-8A2C348EF7E1}" type="presOf" srcId="{C83BADBC-D1B6-4C34-BFD5-0A01145723ED}" destId="{053C0EAB-0B5D-43AC-B98C-23B86C92EED9}" srcOrd="0" destOrd="0" presId="urn:microsoft.com/office/officeart/2016/7/layout/RepeatingBendingProcessNew"/>
    <dgm:cxn modelId="{31EB6C10-DD01-4D81-9929-1932F3B72D04}" srcId="{0D791679-F00C-42FD-8A31-4FCBC0262355}" destId="{C83BADBC-D1B6-4C34-BFD5-0A01145723ED}" srcOrd="5" destOrd="0" parTransId="{0D1C52D4-0263-46D0-BE0E-B743DA7890F8}" sibTransId="{312CD77E-0BE7-4992-958D-1AE3DD7664ED}"/>
    <dgm:cxn modelId="{58D9F11C-1EEE-4512-BEF5-DB4FF41963E1}" type="presOf" srcId="{708A798D-195D-4D12-92E1-8C83CD6FB38F}" destId="{C2582297-A1CF-43B4-BA8F-15BE4F030183}" srcOrd="0" destOrd="0" presId="urn:microsoft.com/office/officeart/2016/7/layout/RepeatingBendingProcessNew"/>
    <dgm:cxn modelId="{B782B921-29BC-4F74-B493-86200DF43139}" srcId="{0D791679-F00C-42FD-8A31-4FCBC0262355}" destId="{AF358113-6677-4704-BD25-BDEA0BE61D38}" srcOrd="0" destOrd="0" parTransId="{E2E10DC5-7414-4657-830D-EE30C1DA0C13}" sibTransId="{648A8CC6-D316-43E6-9430-BA010B9FABF6}"/>
    <dgm:cxn modelId="{59FCA63D-E4C3-479A-9723-659952E091D5}" type="presOf" srcId="{845956DE-AD86-480A-9B7B-23F4A97FA1F2}" destId="{52588DA5-87FA-4D56-BEA4-09830138F047}" srcOrd="0" destOrd="0" presId="urn:microsoft.com/office/officeart/2016/7/layout/RepeatingBendingProcessNew"/>
    <dgm:cxn modelId="{FE52A447-6D1A-4168-B48D-6F6D0B5223F8}" type="presOf" srcId="{2C706939-D224-472C-81E7-55B3CA3EE2E8}" destId="{4F316FDD-0928-4941-B51F-D011E5B64ACA}" srcOrd="0" destOrd="0" presId="urn:microsoft.com/office/officeart/2016/7/layout/RepeatingBendingProcessNew"/>
    <dgm:cxn modelId="{62F4D255-835C-4075-AC02-DA4F2CF46517}" type="presOf" srcId="{2282F78A-7E55-49EE-AD22-7ED69A502CC6}" destId="{8D5CA27B-5459-44A0-A375-A47DCC5E4549}" srcOrd="0" destOrd="0" presId="urn:microsoft.com/office/officeart/2016/7/layout/RepeatingBendingProcessNew"/>
    <dgm:cxn modelId="{2CBE1359-B921-4102-AA6A-07627590DA2D}" type="presOf" srcId="{711D488C-F707-4C51-90C8-E4C4145B40D3}" destId="{66B8F250-ECDB-4314-A4CC-A01308714148}" srcOrd="0" destOrd="0" presId="urn:microsoft.com/office/officeart/2016/7/layout/RepeatingBendingProcessNew"/>
    <dgm:cxn modelId="{495DA87B-FAF3-4BE8-977D-0CC85735620B}" srcId="{0D791679-F00C-42FD-8A31-4FCBC0262355}" destId="{845956DE-AD86-480A-9B7B-23F4A97FA1F2}" srcOrd="2" destOrd="0" parTransId="{BF79103C-4EBE-4A8E-80A6-E8E4362D7175}" sibTransId="{2C706939-D224-472C-81E7-55B3CA3EE2E8}"/>
    <dgm:cxn modelId="{9444B37C-05F3-4DA8-9A96-B1376B13B07F}" srcId="{0D791679-F00C-42FD-8A31-4FCBC0262355}" destId="{708A798D-195D-4D12-92E1-8C83CD6FB38F}" srcOrd="4" destOrd="0" parTransId="{85B10D44-31F4-49F8-B38D-9C579C0BCA8D}" sibTransId="{E490AFEE-7045-4246-89C9-FF556D8025D0}"/>
    <dgm:cxn modelId="{8DADA38B-22E1-4696-83A1-3297F7542C70}" type="presOf" srcId="{711D488C-F707-4C51-90C8-E4C4145B40D3}" destId="{5FA10F78-C8E2-4F8C-8CC4-11ECAE043FFC}" srcOrd="1" destOrd="0" presId="urn:microsoft.com/office/officeart/2016/7/layout/RepeatingBendingProcessNew"/>
    <dgm:cxn modelId="{1DC3FE8F-3A60-4AE9-8650-5CCA82F73B77}" type="presOf" srcId="{0D791679-F00C-42FD-8A31-4FCBC0262355}" destId="{B3FD5BB7-B009-449E-B6F7-5617DB2F541E}" srcOrd="0" destOrd="0" presId="urn:microsoft.com/office/officeart/2016/7/layout/RepeatingBendingProcessNew"/>
    <dgm:cxn modelId="{C2E2F798-0A5E-4A73-B01D-641D36D2CD95}" type="presOf" srcId="{4F5CEE5E-69A7-4026-997E-1B247728C54B}" destId="{33E35236-376C-4FD0-9299-3E0DE67DF4C9}" srcOrd="0" destOrd="0" presId="urn:microsoft.com/office/officeart/2016/7/layout/RepeatingBendingProcessNew"/>
    <dgm:cxn modelId="{C775CCA7-F38C-49C7-AD0E-4D799A634B35}" type="presOf" srcId="{AF358113-6677-4704-BD25-BDEA0BE61D38}" destId="{52B5BA23-F048-4C70-BC24-87BA849FCB55}" srcOrd="0" destOrd="0" presId="urn:microsoft.com/office/officeart/2016/7/layout/RepeatingBendingProcessNew"/>
    <dgm:cxn modelId="{5C9DECB3-AF48-427B-8D45-6B4C2D255C43}" type="presOf" srcId="{E490AFEE-7045-4246-89C9-FF556D8025D0}" destId="{5ACAC956-F31D-42C7-A0FF-4A08E26FBC69}" srcOrd="0" destOrd="0" presId="urn:microsoft.com/office/officeart/2016/7/layout/RepeatingBendingProcessNew"/>
    <dgm:cxn modelId="{C082C9C3-DE37-4210-BA18-7EE54AEFD540}" srcId="{0D791679-F00C-42FD-8A31-4FCBC0262355}" destId="{2282F78A-7E55-49EE-AD22-7ED69A502CC6}" srcOrd="3" destOrd="0" parTransId="{F73155AD-E964-4900-B61C-2908DBF82697}" sibTransId="{B20DB653-658E-4F53-9020-AE15C62F4403}"/>
    <dgm:cxn modelId="{5B0878C5-6B0B-4FCE-9657-1BAFFF761708}" type="presOf" srcId="{648A8CC6-D316-43E6-9430-BA010B9FABF6}" destId="{4D7B5F89-2AD7-4782-AF55-9AB3EA1788D5}" srcOrd="1" destOrd="0" presId="urn:microsoft.com/office/officeart/2016/7/layout/RepeatingBendingProcessNew"/>
    <dgm:cxn modelId="{EB41CADA-00A5-4085-B31C-909D90FB23EF}" type="presOf" srcId="{2C706939-D224-472C-81E7-55B3CA3EE2E8}" destId="{13326E69-EB0B-4241-B12B-FC47B7A708DC}" srcOrd="1" destOrd="0" presId="urn:microsoft.com/office/officeart/2016/7/layout/RepeatingBendingProcessNew"/>
    <dgm:cxn modelId="{F45211E9-C266-4AA7-BFB4-A67D462F00B2}" type="presOf" srcId="{B20DB653-658E-4F53-9020-AE15C62F4403}" destId="{430B3E71-D3C9-4D07-B053-EC51CD34E5ED}" srcOrd="0" destOrd="0" presId="urn:microsoft.com/office/officeart/2016/7/layout/RepeatingBendingProcessNew"/>
    <dgm:cxn modelId="{906ED6EC-562B-4A2E-B86F-8ABEC710F36D}" type="presOf" srcId="{E490AFEE-7045-4246-89C9-FF556D8025D0}" destId="{6CE3BC49-DE14-4D20-8170-0DED7A95789B}" srcOrd="1" destOrd="0" presId="urn:microsoft.com/office/officeart/2016/7/layout/RepeatingBendingProcessNew"/>
    <dgm:cxn modelId="{C8D136F3-A083-4F81-8CC7-D07B9BA95D3D}" type="presOf" srcId="{648A8CC6-D316-43E6-9430-BA010B9FABF6}" destId="{3BE00479-337E-427F-A1C2-6FB1D1A29089}" srcOrd="0" destOrd="0" presId="urn:microsoft.com/office/officeart/2016/7/layout/RepeatingBendingProcessNew"/>
    <dgm:cxn modelId="{9E8906FB-5415-4721-8BE1-459CC95D26C9}" type="presOf" srcId="{B20DB653-658E-4F53-9020-AE15C62F4403}" destId="{82F9EFA1-E9FF-444D-A6FE-87F024E45A77}" srcOrd="1" destOrd="0" presId="urn:microsoft.com/office/officeart/2016/7/layout/RepeatingBendingProcessNew"/>
    <dgm:cxn modelId="{29C75742-1112-493C-A967-3BE2A233ADE0}" type="presParOf" srcId="{B3FD5BB7-B009-449E-B6F7-5617DB2F541E}" destId="{52B5BA23-F048-4C70-BC24-87BA849FCB55}" srcOrd="0" destOrd="0" presId="urn:microsoft.com/office/officeart/2016/7/layout/RepeatingBendingProcessNew"/>
    <dgm:cxn modelId="{F565A37D-B6C7-450F-A5B1-7D376CB9ADE9}" type="presParOf" srcId="{B3FD5BB7-B009-449E-B6F7-5617DB2F541E}" destId="{3BE00479-337E-427F-A1C2-6FB1D1A29089}" srcOrd="1" destOrd="0" presId="urn:microsoft.com/office/officeart/2016/7/layout/RepeatingBendingProcessNew"/>
    <dgm:cxn modelId="{58B4A79B-91F1-4937-BD96-C0D08E42F94B}" type="presParOf" srcId="{3BE00479-337E-427F-A1C2-6FB1D1A29089}" destId="{4D7B5F89-2AD7-4782-AF55-9AB3EA1788D5}" srcOrd="0" destOrd="0" presId="urn:microsoft.com/office/officeart/2016/7/layout/RepeatingBendingProcessNew"/>
    <dgm:cxn modelId="{23950599-B9B6-4B78-A72B-091D4B7F2E12}" type="presParOf" srcId="{B3FD5BB7-B009-449E-B6F7-5617DB2F541E}" destId="{33E35236-376C-4FD0-9299-3E0DE67DF4C9}" srcOrd="2" destOrd="0" presId="urn:microsoft.com/office/officeart/2016/7/layout/RepeatingBendingProcessNew"/>
    <dgm:cxn modelId="{DEEA13C5-CF50-4835-98E5-16EF70DF2081}" type="presParOf" srcId="{B3FD5BB7-B009-449E-B6F7-5617DB2F541E}" destId="{66B8F250-ECDB-4314-A4CC-A01308714148}" srcOrd="3" destOrd="0" presId="urn:microsoft.com/office/officeart/2016/7/layout/RepeatingBendingProcessNew"/>
    <dgm:cxn modelId="{D2DCE345-F9ED-453F-B335-A581FA8C4E25}" type="presParOf" srcId="{66B8F250-ECDB-4314-A4CC-A01308714148}" destId="{5FA10F78-C8E2-4F8C-8CC4-11ECAE043FFC}" srcOrd="0" destOrd="0" presId="urn:microsoft.com/office/officeart/2016/7/layout/RepeatingBendingProcessNew"/>
    <dgm:cxn modelId="{E9FFE28A-6A3B-41D1-AEBE-E1FE85AF2BC1}" type="presParOf" srcId="{B3FD5BB7-B009-449E-B6F7-5617DB2F541E}" destId="{52588DA5-87FA-4D56-BEA4-09830138F047}" srcOrd="4" destOrd="0" presId="urn:microsoft.com/office/officeart/2016/7/layout/RepeatingBendingProcessNew"/>
    <dgm:cxn modelId="{C8F4E820-6817-4D66-9FF8-603FC00CBDDA}" type="presParOf" srcId="{B3FD5BB7-B009-449E-B6F7-5617DB2F541E}" destId="{4F316FDD-0928-4941-B51F-D011E5B64ACA}" srcOrd="5" destOrd="0" presId="urn:microsoft.com/office/officeart/2016/7/layout/RepeatingBendingProcessNew"/>
    <dgm:cxn modelId="{C0613EA2-917F-422C-8E77-24023893D850}" type="presParOf" srcId="{4F316FDD-0928-4941-B51F-D011E5B64ACA}" destId="{13326E69-EB0B-4241-B12B-FC47B7A708DC}" srcOrd="0" destOrd="0" presId="urn:microsoft.com/office/officeart/2016/7/layout/RepeatingBendingProcessNew"/>
    <dgm:cxn modelId="{F5CBBDBF-A0D5-4EC8-9A23-02A10635A779}" type="presParOf" srcId="{B3FD5BB7-B009-449E-B6F7-5617DB2F541E}" destId="{8D5CA27B-5459-44A0-A375-A47DCC5E4549}" srcOrd="6" destOrd="0" presId="urn:microsoft.com/office/officeart/2016/7/layout/RepeatingBendingProcessNew"/>
    <dgm:cxn modelId="{E4CA2D05-35EB-40E7-B60B-DCD090CDAFF4}" type="presParOf" srcId="{B3FD5BB7-B009-449E-B6F7-5617DB2F541E}" destId="{430B3E71-D3C9-4D07-B053-EC51CD34E5ED}" srcOrd="7" destOrd="0" presId="urn:microsoft.com/office/officeart/2016/7/layout/RepeatingBendingProcessNew"/>
    <dgm:cxn modelId="{BEE4DF2F-EF57-4C00-A510-B1BCEE86356D}" type="presParOf" srcId="{430B3E71-D3C9-4D07-B053-EC51CD34E5ED}" destId="{82F9EFA1-E9FF-444D-A6FE-87F024E45A77}" srcOrd="0" destOrd="0" presId="urn:microsoft.com/office/officeart/2016/7/layout/RepeatingBendingProcessNew"/>
    <dgm:cxn modelId="{3236FCFF-720F-4822-90D5-204494AC72EC}" type="presParOf" srcId="{B3FD5BB7-B009-449E-B6F7-5617DB2F541E}" destId="{C2582297-A1CF-43B4-BA8F-15BE4F030183}" srcOrd="8" destOrd="0" presId="urn:microsoft.com/office/officeart/2016/7/layout/RepeatingBendingProcessNew"/>
    <dgm:cxn modelId="{D4D2704C-CB1F-48B2-A24F-C1B07E2B1F6A}" type="presParOf" srcId="{B3FD5BB7-B009-449E-B6F7-5617DB2F541E}" destId="{5ACAC956-F31D-42C7-A0FF-4A08E26FBC69}" srcOrd="9" destOrd="0" presId="urn:microsoft.com/office/officeart/2016/7/layout/RepeatingBendingProcessNew"/>
    <dgm:cxn modelId="{1F838212-B334-4896-BDF0-322CA3065F41}" type="presParOf" srcId="{5ACAC956-F31D-42C7-A0FF-4A08E26FBC69}" destId="{6CE3BC49-DE14-4D20-8170-0DED7A95789B}" srcOrd="0" destOrd="0" presId="urn:microsoft.com/office/officeart/2016/7/layout/RepeatingBendingProcessNew"/>
    <dgm:cxn modelId="{C3701108-1E1F-476D-BA04-38D059CFC50D}" type="presParOf" srcId="{B3FD5BB7-B009-449E-B6F7-5617DB2F541E}" destId="{053C0EAB-0B5D-43AC-B98C-23B86C92EED9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EB4F9C-C957-46D2-B912-70037DA671E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919E0520-4B24-44C5-9768-AE78719171E2}">
      <dgm:prSet/>
      <dgm:spPr/>
      <dgm:t>
        <a:bodyPr/>
        <a:lstStyle/>
        <a:p>
          <a:pPr>
            <a:defRPr cap="all"/>
          </a:pPr>
          <a:r>
            <a:rPr lang="en-US"/>
            <a:t>Turnitin.com</a:t>
          </a:r>
        </a:p>
      </dgm:t>
    </dgm:pt>
    <dgm:pt modelId="{DC477932-FBE1-41BA-ABA1-D8B0EE86E0DF}" type="parTrans" cxnId="{BDED7B0F-FF95-4F21-85A0-2FF51BB0304F}">
      <dgm:prSet/>
      <dgm:spPr/>
      <dgm:t>
        <a:bodyPr/>
        <a:lstStyle/>
        <a:p>
          <a:endParaRPr lang="en-US"/>
        </a:p>
      </dgm:t>
    </dgm:pt>
    <dgm:pt modelId="{32F52460-6B50-4505-8838-8DC50BF2FB67}" type="sibTrans" cxnId="{BDED7B0F-FF95-4F21-85A0-2FF51BB0304F}">
      <dgm:prSet/>
      <dgm:spPr/>
      <dgm:t>
        <a:bodyPr/>
        <a:lstStyle/>
        <a:p>
          <a:endParaRPr lang="en-US"/>
        </a:p>
      </dgm:t>
    </dgm:pt>
    <dgm:pt modelId="{56C0A35B-5CED-4C3C-947F-B5B3D05E5AF7}">
      <dgm:prSet/>
      <dgm:spPr/>
      <dgm:t>
        <a:bodyPr/>
        <a:lstStyle/>
        <a:p>
          <a:pPr>
            <a:defRPr cap="all"/>
          </a:pPr>
          <a:r>
            <a:rPr lang="en-US"/>
            <a:t>Login with school email address</a:t>
          </a:r>
        </a:p>
      </dgm:t>
    </dgm:pt>
    <dgm:pt modelId="{FD1EEFE5-2BF6-4EA9-BB26-BC486FA8E027}" type="parTrans" cxnId="{BB8E70AC-DAC2-44F5-A916-F352635C6F10}">
      <dgm:prSet/>
      <dgm:spPr/>
      <dgm:t>
        <a:bodyPr/>
        <a:lstStyle/>
        <a:p>
          <a:endParaRPr lang="en-US"/>
        </a:p>
      </dgm:t>
    </dgm:pt>
    <dgm:pt modelId="{DBC59ECA-82EE-4272-8FE8-20BB75089CCB}" type="sibTrans" cxnId="{BB8E70AC-DAC2-44F5-A916-F352635C6F10}">
      <dgm:prSet/>
      <dgm:spPr/>
      <dgm:t>
        <a:bodyPr/>
        <a:lstStyle/>
        <a:p>
          <a:endParaRPr lang="en-US"/>
        </a:p>
      </dgm:t>
    </dgm:pt>
    <dgm:pt modelId="{F82E2769-196F-4FB9-A63C-99075D366F4B}">
      <dgm:prSet/>
      <dgm:spPr/>
      <dgm:t>
        <a:bodyPr/>
        <a:lstStyle/>
        <a:p>
          <a:pPr>
            <a:defRPr cap="all"/>
          </a:pPr>
          <a:r>
            <a:rPr lang="en-US"/>
            <a:t>Note forgot password option</a:t>
          </a:r>
        </a:p>
      </dgm:t>
    </dgm:pt>
    <dgm:pt modelId="{19FE872E-6B63-416A-9D01-C88E89CDBF2B}" type="parTrans" cxnId="{3516AE87-DFC6-4162-BB79-CBF5AAB6E9A6}">
      <dgm:prSet/>
      <dgm:spPr/>
      <dgm:t>
        <a:bodyPr/>
        <a:lstStyle/>
        <a:p>
          <a:endParaRPr lang="en-US"/>
        </a:p>
      </dgm:t>
    </dgm:pt>
    <dgm:pt modelId="{CE2DCFCD-2811-401E-83C0-1AD2852B2D33}" type="sibTrans" cxnId="{3516AE87-DFC6-4162-BB79-CBF5AAB6E9A6}">
      <dgm:prSet/>
      <dgm:spPr/>
      <dgm:t>
        <a:bodyPr/>
        <a:lstStyle/>
        <a:p>
          <a:endParaRPr lang="en-US"/>
        </a:p>
      </dgm:t>
    </dgm:pt>
    <dgm:pt modelId="{355FB624-B25A-408C-B422-D1D00F239C62}" type="pres">
      <dgm:prSet presAssocID="{C3EB4F9C-C957-46D2-B912-70037DA671EE}" presName="root" presStyleCnt="0">
        <dgm:presLayoutVars>
          <dgm:dir/>
          <dgm:resizeHandles val="exact"/>
        </dgm:presLayoutVars>
      </dgm:prSet>
      <dgm:spPr/>
    </dgm:pt>
    <dgm:pt modelId="{D039248C-FFE4-4C57-88EA-3B93F2E3879C}" type="pres">
      <dgm:prSet presAssocID="{919E0520-4B24-44C5-9768-AE78719171E2}" presName="compNode" presStyleCnt="0"/>
      <dgm:spPr/>
    </dgm:pt>
    <dgm:pt modelId="{75582504-0BAB-4E26-B7C2-4C7CE4BF1F3D}" type="pres">
      <dgm:prSet presAssocID="{919E0520-4B24-44C5-9768-AE78719171E2}" presName="iconBgRect" presStyleLbl="bgShp" presStyleIdx="0" presStyleCnt="3"/>
      <dgm:spPr/>
    </dgm:pt>
    <dgm:pt modelId="{F1CE2D8D-EDBE-4282-9E76-89B1B36191EE}" type="pres">
      <dgm:prSet presAssocID="{919E0520-4B24-44C5-9768-AE78719171E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37EF66CD-6DC8-493E-98F3-925BC8B01151}" type="pres">
      <dgm:prSet presAssocID="{919E0520-4B24-44C5-9768-AE78719171E2}" presName="spaceRect" presStyleCnt="0"/>
      <dgm:spPr/>
    </dgm:pt>
    <dgm:pt modelId="{5B20F84C-3A1A-48F9-B96F-A4440844BD21}" type="pres">
      <dgm:prSet presAssocID="{919E0520-4B24-44C5-9768-AE78719171E2}" presName="textRect" presStyleLbl="revTx" presStyleIdx="0" presStyleCnt="3">
        <dgm:presLayoutVars>
          <dgm:chMax val="1"/>
          <dgm:chPref val="1"/>
        </dgm:presLayoutVars>
      </dgm:prSet>
      <dgm:spPr/>
    </dgm:pt>
    <dgm:pt modelId="{515A5F14-1815-4097-B1D9-866BDD7F2A9A}" type="pres">
      <dgm:prSet presAssocID="{32F52460-6B50-4505-8838-8DC50BF2FB67}" presName="sibTrans" presStyleCnt="0"/>
      <dgm:spPr/>
    </dgm:pt>
    <dgm:pt modelId="{01433405-5509-4A75-AD81-522773A8D542}" type="pres">
      <dgm:prSet presAssocID="{56C0A35B-5CED-4C3C-947F-B5B3D05E5AF7}" presName="compNode" presStyleCnt="0"/>
      <dgm:spPr/>
    </dgm:pt>
    <dgm:pt modelId="{DDE36B2F-65DE-4876-9B89-8B144B769746}" type="pres">
      <dgm:prSet presAssocID="{56C0A35B-5CED-4C3C-947F-B5B3D05E5AF7}" presName="iconBgRect" presStyleLbl="bgShp" presStyleIdx="1" presStyleCnt="3"/>
      <dgm:spPr/>
    </dgm:pt>
    <dgm:pt modelId="{DF94C4FC-8476-4397-85F9-D375C9B2BEA9}" type="pres">
      <dgm:prSet presAssocID="{56C0A35B-5CED-4C3C-947F-B5B3D05E5AF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nvelope"/>
        </a:ext>
      </dgm:extLst>
    </dgm:pt>
    <dgm:pt modelId="{A57257B7-194A-49F5-8BD9-E52649EF642D}" type="pres">
      <dgm:prSet presAssocID="{56C0A35B-5CED-4C3C-947F-B5B3D05E5AF7}" presName="spaceRect" presStyleCnt="0"/>
      <dgm:spPr/>
    </dgm:pt>
    <dgm:pt modelId="{5FE795CB-E792-4FE2-9898-A35D71B76B16}" type="pres">
      <dgm:prSet presAssocID="{56C0A35B-5CED-4C3C-947F-B5B3D05E5AF7}" presName="textRect" presStyleLbl="revTx" presStyleIdx="1" presStyleCnt="3">
        <dgm:presLayoutVars>
          <dgm:chMax val="1"/>
          <dgm:chPref val="1"/>
        </dgm:presLayoutVars>
      </dgm:prSet>
      <dgm:spPr/>
    </dgm:pt>
    <dgm:pt modelId="{DA8906CB-1082-46EA-956A-4A6E5BF39353}" type="pres">
      <dgm:prSet presAssocID="{DBC59ECA-82EE-4272-8FE8-20BB75089CCB}" presName="sibTrans" presStyleCnt="0"/>
      <dgm:spPr/>
    </dgm:pt>
    <dgm:pt modelId="{EE3F469B-BFFE-4028-B4F7-284583B03F8C}" type="pres">
      <dgm:prSet presAssocID="{F82E2769-196F-4FB9-A63C-99075D366F4B}" presName="compNode" presStyleCnt="0"/>
      <dgm:spPr/>
    </dgm:pt>
    <dgm:pt modelId="{1A0FDD17-EE0D-4F16-8DA1-B7D1E05CEFC0}" type="pres">
      <dgm:prSet presAssocID="{F82E2769-196F-4FB9-A63C-99075D366F4B}" presName="iconBgRect" presStyleLbl="bgShp" presStyleIdx="2" presStyleCnt="3"/>
      <dgm:spPr/>
    </dgm:pt>
    <dgm:pt modelId="{D0800DB6-9A25-4647-986B-9B270B1C0F63}" type="pres">
      <dgm:prSet presAssocID="{F82E2769-196F-4FB9-A63C-99075D366F4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C44CC390-195D-4619-8799-642BE06B7C5D}" type="pres">
      <dgm:prSet presAssocID="{F82E2769-196F-4FB9-A63C-99075D366F4B}" presName="spaceRect" presStyleCnt="0"/>
      <dgm:spPr/>
    </dgm:pt>
    <dgm:pt modelId="{73F464D0-9795-4A15-A8A3-F305A1A81FEB}" type="pres">
      <dgm:prSet presAssocID="{F82E2769-196F-4FB9-A63C-99075D366F4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DED7B0F-FF95-4F21-85A0-2FF51BB0304F}" srcId="{C3EB4F9C-C957-46D2-B912-70037DA671EE}" destId="{919E0520-4B24-44C5-9768-AE78719171E2}" srcOrd="0" destOrd="0" parTransId="{DC477932-FBE1-41BA-ABA1-D8B0EE86E0DF}" sibTransId="{32F52460-6B50-4505-8838-8DC50BF2FB67}"/>
    <dgm:cxn modelId="{66235B63-B717-4957-A250-D364F9BCBFAD}" type="presOf" srcId="{C3EB4F9C-C957-46D2-B912-70037DA671EE}" destId="{355FB624-B25A-408C-B422-D1D00F239C62}" srcOrd="0" destOrd="0" presId="urn:microsoft.com/office/officeart/2018/5/layout/IconCircleLabelList"/>
    <dgm:cxn modelId="{2E22946B-3F6B-43A9-88F1-8BA396FA7F76}" type="presOf" srcId="{56C0A35B-5CED-4C3C-947F-B5B3D05E5AF7}" destId="{5FE795CB-E792-4FE2-9898-A35D71B76B16}" srcOrd="0" destOrd="0" presId="urn:microsoft.com/office/officeart/2018/5/layout/IconCircleLabelList"/>
    <dgm:cxn modelId="{3516AE87-DFC6-4162-BB79-CBF5AAB6E9A6}" srcId="{C3EB4F9C-C957-46D2-B912-70037DA671EE}" destId="{F82E2769-196F-4FB9-A63C-99075D366F4B}" srcOrd="2" destOrd="0" parTransId="{19FE872E-6B63-416A-9D01-C88E89CDBF2B}" sibTransId="{CE2DCFCD-2811-401E-83C0-1AD2852B2D33}"/>
    <dgm:cxn modelId="{90EC998E-2BDC-468B-AF69-A6EA3F066053}" type="presOf" srcId="{F82E2769-196F-4FB9-A63C-99075D366F4B}" destId="{73F464D0-9795-4A15-A8A3-F305A1A81FEB}" srcOrd="0" destOrd="0" presId="urn:microsoft.com/office/officeart/2018/5/layout/IconCircleLabelList"/>
    <dgm:cxn modelId="{0AA50CA6-F17E-4388-84EA-03FB56F7E24C}" type="presOf" srcId="{919E0520-4B24-44C5-9768-AE78719171E2}" destId="{5B20F84C-3A1A-48F9-B96F-A4440844BD21}" srcOrd="0" destOrd="0" presId="urn:microsoft.com/office/officeart/2018/5/layout/IconCircleLabelList"/>
    <dgm:cxn modelId="{BB8E70AC-DAC2-44F5-A916-F352635C6F10}" srcId="{C3EB4F9C-C957-46D2-B912-70037DA671EE}" destId="{56C0A35B-5CED-4C3C-947F-B5B3D05E5AF7}" srcOrd="1" destOrd="0" parTransId="{FD1EEFE5-2BF6-4EA9-BB26-BC486FA8E027}" sibTransId="{DBC59ECA-82EE-4272-8FE8-20BB75089CCB}"/>
    <dgm:cxn modelId="{9EAF82F2-3FC9-40D7-965C-771ADC9A3777}" type="presParOf" srcId="{355FB624-B25A-408C-B422-D1D00F239C62}" destId="{D039248C-FFE4-4C57-88EA-3B93F2E3879C}" srcOrd="0" destOrd="0" presId="urn:microsoft.com/office/officeart/2018/5/layout/IconCircleLabelList"/>
    <dgm:cxn modelId="{B84EE5E5-B198-4379-9E0B-8A4D4C9DFC34}" type="presParOf" srcId="{D039248C-FFE4-4C57-88EA-3B93F2E3879C}" destId="{75582504-0BAB-4E26-B7C2-4C7CE4BF1F3D}" srcOrd="0" destOrd="0" presId="urn:microsoft.com/office/officeart/2018/5/layout/IconCircleLabelList"/>
    <dgm:cxn modelId="{59373425-CD9C-4848-92F4-4E06C4D11794}" type="presParOf" srcId="{D039248C-FFE4-4C57-88EA-3B93F2E3879C}" destId="{F1CE2D8D-EDBE-4282-9E76-89B1B36191EE}" srcOrd="1" destOrd="0" presId="urn:microsoft.com/office/officeart/2018/5/layout/IconCircleLabelList"/>
    <dgm:cxn modelId="{006E95C4-1C64-4335-A363-7CFF3C7072B7}" type="presParOf" srcId="{D039248C-FFE4-4C57-88EA-3B93F2E3879C}" destId="{37EF66CD-6DC8-493E-98F3-925BC8B01151}" srcOrd="2" destOrd="0" presId="urn:microsoft.com/office/officeart/2018/5/layout/IconCircleLabelList"/>
    <dgm:cxn modelId="{B2B30EFD-A9D8-4F3E-980A-5DDD4B77A343}" type="presParOf" srcId="{D039248C-FFE4-4C57-88EA-3B93F2E3879C}" destId="{5B20F84C-3A1A-48F9-B96F-A4440844BD21}" srcOrd="3" destOrd="0" presId="urn:microsoft.com/office/officeart/2018/5/layout/IconCircleLabelList"/>
    <dgm:cxn modelId="{8C12C68A-E840-43B5-BAB1-D7FDB80CF110}" type="presParOf" srcId="{355FB624-B25A-408C-B422-D1D00F239C62}" destId="{515A5F14-1815-4097-B1D9-866BDD7F2A9A}" srcOrd="1" destOrd="0" presId="urn:microsoft.com/office/officeart/2018/5/layout/IconCircleLabelList"/>
    <dgm:cxn modelId="{DBCC9FFF-7C63-48AD-8102-DEEEEB1E3862}" type="presParOf" srcId="{355FB624-B25A-408C-B422-D1D00F239C62}" destId="{01433405-5509-4A75-AD81-522773A8D542}" srcOrd="2" destOrd="0" presId="urn:microsoft.com/office/officeart/2018/5/layout/IconCircleLabelList"/>
    <dgm:cxn modelId="{84639880-E2FB-4946-A4F9-D6D8695D23C1}" type="presParOf" srcId="{01433405-5509-4A75-AD81-522773A8D542}" destId="{DDE36B2F-65DE-4876-9B89-8B144B769746}" srcOrd="0" destOrd="0" presId="urn:microsoft.com/office/officeart/2018/5/layout/IconCircleLabelList"/>
    <dgm:cxn modelId="{A57DF8AC-747A-4711-AC41-48371B119DF7}" type="presParOf" srcId="{01433405-5509-4A75-AD81-522773A8D542}" destId="{DF94C4FC-8476-4397-85F9-D375C9B2BEA9}" srcOrd="1" destOrd="0" presId="urn:microsoft.com/office/officeart/2018/5/layout/IconCircleLabelList"/>
    <dgm:cxn modelId="{BC6D8851-C271-42CA-ABBE-654FB95ECE99}" type="presParOf" srcId="{01433405-5509-4A75-AD81-522773A8D542}" destId="{A57257B7-194A-49F5-8BD9-E52649EF642D}" srcOrd="2" destOrd="0" presId="urn:microsoft.com/office/officeart/2018/5/layout/IconCircleLabelList"/>
    <dgm:cxn modelId="{7A07917D-4D9E-4AB5-B0F7-5C22203F48B9}" type="presParOf" srcId="{01433405-5509-4A75-AD81-522773A8D542}" destId="{5FE795CB-E792-4FE2-9898-A35D71B76B16}" srcOrd="3" destOrd="0" presId="urn:microsoft.com/office/officeart/2018/5/layout/IconCircleLabelList"/>
    <dgm:cxn modelId="{78CA4E14-0CF0-40C1-9033-668FC8A6079F}" type="presParOf" srcId="{355FB624-B25A-408C-B422-D1D00F239C62}" destId="{DA8906CB-1082-46EA-956A-4A6E5BF39353}" srcOrd="3" destOrd="0" presId="urn:microsoft.com/office/officeart/2018/5/layout/IconCircleLabelList"/>
    <dgm:cxn modelId="{72D1A979-40BE-4FF0-8226-3467E20F1466}" type="presParOf" srcId="{355FB624-B25A-408C-B422-D1D00F239C62}" destId="{EE3F469B-BFFE-4028-B4F7-284583B03F8C}" srcOrd="4" destOrd="0" presId="urn:microsoft.com/office/officeart/2018/5/layout/IconCircleLabelList"/>
    <dgm:cxn modelId="{52E37EEA-0DA1-4E09-B447-A93307CA50CF}" type="presParOf" srcId="{EE3F469B-BFFE-4028-B4F7-284583B03F8C}" destId="{1A0FDD17-EE0D-4F16-8DA1-B7D1E05CEFC0}" srcOrd="0" destOrd="0" presId="urn:microsoft.com/office/officeart/2018/5/layout/IconCircleLabelList"/>
    <dgm:cxn modelId="{43826106-2739-45E6-90DA-76F4CA2D1D3D}" type="presParOf" srcId="{EE3F469B-BFFE-4028-B4F7-284583B03F8C}" destId="{D0800DB6-9A25-4647-986B-9B270B1C0F63}" srcOrd="1" destOrd="0" presId="urn:microsoft.com/office/officeart/2018/5/layout/IconCircleLabelList"/>
    <dgm:cxn modelId="{19659866-844B-4FD5-82BD-73BABBF357BD}" type="presParOf" srcId="{EE3F469B-BFFE-4028-B4F7-284583B03F8C}" destId="{C44CC390-195D-4619-8799-642BE06B7C5D}" srcOrd="2" destOrd="0" presId="urn:microsoft.com/office/officeart/2018/5/layout/IconCircleLabelList"/>
    <dgm:cxn modelId="{8F591867-B0EB-4154-A881-828184FDF37A}" type="presParOf" srcId="{EE3F469B-BFFE-4028-B4F7-284583B03F8C}" destId="{73F464D0-9795-4A15-A8A3-F305A1A81FE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E00479-337E-427F-A1C2-6FB1D1A29089}">
      <dsp:nvSpPr>
        <dsp:cNvPr id="0" name=""/>
        <dsp:cNvSpPr/>
      </dsp:nvSpPr>
      <dsp:spPr>
        <a:xfrm>
          <a:off x="2614981" y="709129"/>
          <a:ext cx="546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965" y="45720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4024" y="751961"/>
        <a:ext cx="28878" cy="5775"/>
      </dsp:txXfrm>
    </dsp:sp>
    <dsp:sp modelId="{52B5BA23-F048-4C70-BC24-87BA849FCB55}">
      <dsp:nvSpPr>
        <dsp:cNvPr id="0" name=""/>
        <dsp:cNvSpPr/>
      </dsp:nvSpPr>
      <dsp:spPr>
        <a:xfrm>
          <a:off x="105624" y="1502"/>
          <a:ext cx="2511156" cy="150669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Write an introduction with a clear thesis</a:t>
          </a:r>
        </a:p>
      </dsp:txBody>
      <dsp:txXfrm>
        <a:off x="105624" y="1502"/>
        <a:ext cx="2511156" cy="1506693"/>
      </dsp:txXfrm>
    </dsp:sp>
    <dsp:sp modelId="{66B8F250-ECDB-4314-A4CC-A01308714148}">
      <dsp:nvSpPr>
        <dsp:cNvPr id="0" name=""/>
        <dsp:cNvSpPr/>
      </dsp:nvSpPr>
      <dsp:spPr>
        <a:xfrm>
          <a:off x="1361202" y="1506396"/>
          <a:ext cx="3088722" cy="546965"/>
        </a:xfrm>
        <a:custGeom>
          <a:avLst/>
          <a:gdLst/>
          <a:ahLst/>
          <a:cxnLst/>
          <a:rect l="0" t="0" r="0" b="0"/>
          <a:pathLst>
            <a:path>
              <a:moveTo>
                <a:pt x="3088722" y="0"/>
              </a:moveTo>
              <a:lnTo>
                <a:pt x="3088722" y="290582"/>
              </a:lnTo>
              <a:lnTo>
                <a:pt x="0" y="290582"/>
              </a:lnTo>
              <a:lnTo>
                <a:pt x="0" y="546965"/>
              </a:lnTo>
            </a:path>
          </a:pathLst>
        </a:custGeom>
        <a:noFill/>
        <a:ln w="635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27007" y="1776991"/>
        <a:ext cx="157112" cy="5775"/>
      </dsp:txXfrm>
    </dsp:sp>
    <dsp:sp modelId="{33E35236-376C-4FD0-9299-3E0DE67DF4C9}">
      <dsp:nvSpPr>
        <dsp:cNvPr id="0" name=""/>
        <dsp:cNvSpPr/>
      </dsp:nvSpPr>
      <dsp:spPr>
        <a:xfrm>
          <a:off x="3194346" y="1502"/>
          <a:ext cx="2511156" cy="1506693"/>
        </a:xfrm>
        <a:prstGeom prst="rect">
          <a:avLst/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Combine the 3 sections</a:t>
          </a:r>
        </a:p>
      </dsp:txBody>
      <dsp:txXfrm>
        <a:off x="3194346" y="1502"/>
        <a:ext cx="2511156" cy="1506693"/>
      </dsp:txXfrm>
    </dsp:sp>
    <dsp:sp modelId="{4F316FDD-0928-4941-B51F-D011E5B64ACA}">
      <dsp:nvSpPr>
        <dsp:cNvPr id="0" name=""/>
        <dsp:cNvSpPr/>
      </dsp:nvSpPr>
      <dsp:spPr>
        <a:xfrm>
          <a:off x="2614981" y="2793389"/>
          <a:ext cx="546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965" y="45720"/>
              </a:lnTo>
            </a:path>
          </a:pathLst>
        </a:custGeom>
        <a:noFill/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4024" y="2836221"/>
        <a:ext cx="28878" cy="5775"/>
      </dsp:txXfrm>
    </dsp:sp>
    <dsp:sp modelId="{52588DA5-87FA-4D56-BEA4-09830138F047}">
      <dsp:nvSpPr>
        <dsp:cNvPr id="0" name=""/>
        <dsp:cNvSpPr/>
      </dsp:nvSpPr>
      <dsp:spPr>
        <a:xfrm>
          <a:off x="105624" y="2085762"/>
          <a:ext cx="2511156" cy="1506693"/>
        </a:xfrm>
        <a:prstGeom prst="rect">
          <a:avLst/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Write a conclusion</a:t>
          </a:r>
        </a:p>
      </dsp:txBody>
      <dsp:txXfrm>
        <a:off x="105624" y="2085762"/>
        <a:ext cx="2511156" cy="1506693"/>
      </dsp:txXfrm>
    </dsp:sp>
    <dsp:sp modelId="{430B3E71-D3C9-4D07-B053-EC51CD34E5ED}">
      <dsp:nvSpPr>
        <dsp:cNvPr id="0" name=""/>
        <dsp:cNvSpPr/>
      </dsp:nvSpPr>
      <dsp:spPr>
        <a:xfrm>
          <a:off x="1361202" y="3590656"/>
          <a:ext cx="3088722" cy="546965"/>
        </a:xfrm>
        <a:custGeom>
          <a:avLst/>
          <a:gdLst/>
          <a:ahLst/>
          <a:cxnLst/>
          <a:rect l="0" t="0" r="0" b="0"/>
          <a:pathLst>
            <a:path>
              <a:moveTo>
                <a:pt x="3088722" y="0"/>
              </a:moveTo>
              <a:lnTo>
                <a:pt x="3088722" y="290582"/>
              </a:lnTo>
              <a:lnTo>
                <a:pt x="0" y="290582"/>
              </a:lnTo>
              <a:lnTo>
                <a:pt x="0" y="546965"/>
              </a:lnTo>
            </a:path>
          </a:pathLst>
        </a:custGeom>
        <a:noFill/>
        <a:ln w="635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27007" y="3861251"/>
        <a:ext cx="157112" cy="5775"/>
      </dsp:txXfrm>
    </dsp:sp>
    <dsp:sp modelId="{8D5CA27B-5459-44A0-A375-A47DCC5E4549}">
      <dsp:nvSpPr>
        <dsp:cNvPr id="0" name=""/>
        <dsp:cNvSpPr/>
      </dsp:nvSpPr>
      <dsp:spPr>
        <a:xfrm>
          <a:off x="3194346" y="2085762"/>
          <a:ext cx="2511156" cy="1506693"/>
        </a:xfrm>
        <a:prstGeom prst="rect">
          <a:avLst/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Make sure the works cited information is included</a:t>
          </a:r>
        </a:p>
      </dsp:txBody>
      <dsp:txXfrm>
        <a:off x="3194346" y="2085762"/>
        <a:ext cx="2511156" cy="1506693"/>
      </dsp:txXfrm>
    </dsp:sp>
    <dsp:sp modelId="{5ACAC956-F31D-42C7-A0FF-4A08E26FBC69}">
      <dsp:nvSpPr>
        <dsp:cNvPr id="0" name=""/>
        <dsp:cNvSpPr/>
      </dsp:nvSpPr>
      <dsp:spPr>
        <a:xfrm>
          <a:off x="2614981" y="4877649"/>
          <a:ext cx="546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965" y="45720"/>
              </a:lnTo>
            </a:path>
          </a:pathLst>
        </a:custGeom>
        <a:noFill/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4024" y="4920481"/>
        <a:ext cx="28878" cy="5775"/>
      </dsp:txXfrm>
    </dsp:sp>
    <dsp:sp modelId="{C2582297-A1CF-43B4-BA8F-15BE4F030183}">
      <dsp:nvSpPr>
        <dsp:cNvPr id="0" name=""/>
        <dsp:cNvSpPr/>
      </dsp:nvSpPr>
      <dsp:spPr>
        <a:xfrm>
          <a:off x="105624" y="4170022"/>
          <a:ext cx="2511156" cy="1506693"/>
        </a:xfrm>
        <a:prstGeom prst="rect">
          <a:avLst/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Edit and fix any errors</a:t>
          </a:r>
        </a:p>
      </dsp:txBody>
      <dsp:txXfrm>
        <a:off x="105624" y="4170022"/>
        <a:ext cx="2511156" cy="1506693"/>
      </dsp:txXfrm>
    </dsp:sp>
    <dsp:sp modelId="{053C0EAB-0B5D-43AC-B98C-23B86C92EED9}">
      <dsp:nvSpPr>
        <dsp:cNvPr id="0" name=""/>
        <dsp:cNvSpPr/>
      </dsp:nvSpPr>
      <dsp:spPr>
        <a:xfrm>
          <a:off x="3194346" y="4170022"/>
          <a:ext cx="2511156" cy="1506693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Follow the steps in the “My Plan Paper Review Steps” document</a:t>
          </a:r>
        </a:p>
      </dsp:txBody>
      <dsp:txXfrm>
        <a:off x="3194346" y="4170022"/>
        <a:ext cx="2511156" cy="15066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582504-0BAB-4E26-B7C2-4C7CE4BF1F3D}">
      <dsp:nvSpPr>
        <dsp:cNvPr id="0" name=""/>
        <dsp:cNvSpPr/>
      </dsp:nvSpPr>
      <dsp:spPr>
        <a:xfrm>
          <a:off x="718664" y="453902"/>
          <a:ext cx="1955812" cy="19558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CE2D8D-EDBE-4282-9E76-89B1B36191EE}">
      <dsp:nvSpPr>
        <dsp:cNvPr id="0" name=""/>
        <dsp:cNvSpPr/>
      </dsp:nvSpPr>
      <dsp:spPr>
        <a:xfrm>
          <a:off x="1135476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0F84C-3A1A-48F9-B96F-A4440844BD21}">
      <dsp:nvSpPr>
        <dsp:cNvPr id="0" name=""/>
        <dsp:cNvSpPr/>
      </dsp:nvSpPr>
      <dsp:spPr>
        <a:xfrm>
          <a:off x="93445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Turnitin.com</a:t>
          </a:r>
        </a:p>
      </dsp:txBody>
      <dsp:txXfrm>
        <a:off x="93445" y="3018902"/>
        <a:ext cx="3206250" cy="720000"/>
      </dsp:txXfrm>
    </dsp:sp>
    <dsp:sp modelId="{DDE36B2F-65DE-4876-9B89-8B144B769746}">
      <dsp:nvSpPr>
        <dsp:cNvPr id="0" name=""/>
        <dsp:cNvSpPr/>
      </dsp:nvSpPr>
      <dsp:spPr>
        <a:xfrm>
          <a:off x="4486008" y="453902"/>
          <a:ext cx="1955812" cy="19558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94C4FC-8476-4397-85F9-D375C9B2BEA9}">
      <dsp:nvSpPr>
        <dsp:cNvPr id="0" name=""/>
        <dsp:cNvSpPr/>
      </dsp:nvSpPr>
      <dsp:spPr>
        <a:xfrm>
          <a:off x="4902820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E795CB-E792-4FE2-9898-A35D71B76B16}">
      <dsp:nvSpPr>
        <dsp:cNvPr id="0" name=""/>
        <dsp:cNvSpPr/>
      </dsp:nvSpPr>
      <dsp:spPr>
        <a:xfrm>
          <a:off x="3860789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Login with school email address</a:t>
          </a:r>
        </a:p>
      </dsp:txBody>
      <dsp:txXfrm>
        <a:off x="3860789" y="3018902"/>
        <a:ext cx="3206250" cy="720000"/>
      </dsp:txXfrm>
    </dsp:sp>
    <dsp:sp modelId="{1A0FDD17-EE0D-4F16-8DA1-B7D1E05CEFC0}">
      <dsp:nvSpPr>
        <dsp:cNvPr id="0" name=""/>
        <dsp:cNvSpPr/>
      </dsp:nvSpPr>
      <dsp:spPr>
        <a:xfrm>
          <a:off x="8253352" y="453902"/>
          <a:ext cx="1955812" cy="19558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800DB6-9A25-4647-986B-9B270B1C0F63}">
      <dsp:nvSpPr>
        <dsp:cNvPr id="0" name=""/>
        <dsp:cNvSpPr/>
      </dsp:nvSpPr>
      <dsp:spPr>
        <a:xfrm>
          <a:off x="8670164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F464D0-9795-4A15-A8A3-F305A1A81FEB}">
      <dsp:nvSpPr>
        <dsp:cNvPr id="0" name=""/>
        <dsp:cNvSpPr/>
      </dsp:nvSpPr>
      <dsp:spPr>
        <a:xfrm>
          <a:off x="7628133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Note forgot password option</a:t>
          </a:r>
        </a:p>
      </dsp:txBody>
      <dsp:txXfrm>
        <a:off x="7628133" y="3018902"/>
        <a:ext cx="3206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EC97D-3A8F-2F96-C82E-2C5C779623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2F1D2C-6EB9-EF71-9F86-00BCE7BA57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EDB5B-1997-0A9E-73A5-D7FEC7DA7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56526-FC63-3C83-25AF-C83075BBA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05D52-F463-1372-FBA6-795C89BB8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1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D67C6-4BE6-D70B-C551-41963FB0C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66BC09-0AA2-6AB7-BC54-78D207BB86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46CA8-E5E6-8FAE-2660-6273D1344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18E2DE-A8C2-CEDE-DF50-4D1B1EF8B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0EAEB-92E7-8583-A139-897B1E751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0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9815B5-131C-809A-482A-D00ADC3617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F4DBEA-C66F-FC04-A066-D98CC8E3EF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090F7-719C-AF50-D342-C1B29C90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B2AE4-466C-3E36-F311-661A33EE3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AE0C1-A26D-4C5C-2494-BC96C9E7D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0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21E4-5A01-B15E-92D8-E7DF80819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5309C-010A-C61A-EE4D-CB01F7914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B39CC-F10B-979B-0082-A32B6A5A5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00A9F-B53D-8A51-B17B-98AC7958E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66A3D-37C9-F9E9-7352-6EF889270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40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21BCC-1509-6691-8199-1A00BFC10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F88B2-84A6-360A-790C-DFD3C1E1A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A7871-7D28-60EF-C6DA-A00EA403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23A59-4B1D-CB7B-8696-039BB8953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533A2-C34C-FEDA-C7B4-4666E7DA4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2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38941-D129-13E6-49D0-B594F0D41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78E70-D827-D6F6-F4C3-8620C48AD4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20C86F-F6F0-1CB0-31E6-92D821AE9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E7DD8C-E588-DDD5-8E14-603409912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E60DCE-3A9B-F5D9-2B92-FB764CA2D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AA084-F2CB-D888-57F4-7B769D8CE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26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3838A-888E-53D2-13BD-4CA8E623B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C67D4-D71C-EFDA-73C1-2DB9CD9D8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DBD297-2682-8434-34B3-15ABC817CF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5209-7F08-3141-770C-8F453148B0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62C18E-BA59-EF5F-61FD-3403F6E579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BF1AE2-EC8E-63A6-0CD8-A704E92D9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878832-1FB4-1E05-DE9A-DE658AFB6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8E4A27-530C-4A84-6861-D5801D85D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6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D85A9-8C68-481A-6D32-DFE079C1D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30BF34-4B1B-7750-87AD-8DAA35EF8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9ABF82-F14B-19E5-DCC5-F81746656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E6F13C-C641-6B3B-92AD-C34073E5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7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97091C-D5E9-856F-1458-409B05290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F25977-CE9B-78B6-2EF0-A11F75AC5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5688F-13F9-7A69-6945-720A1CB5A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6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F97C-32E0-1A26-B8AE-719333EAD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EB469-41B2-1A4C-BAB1-03443DC81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C26474-1041-F253-989F-83688A4F5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11DB5-3BA0-9683-98F7-6FF509D92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28E786-3351-17A8-F57D-9A3EC3682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01E7C6-7CA6-50D8-1A78-3F5207E24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7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35149-7C91-AAAE-BB1E-CDCF5428A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E7681F-BA37-45FD-E759-41297A3EF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542D7A-9AC0-C7BC-F265-EEE6C5B574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EE701B-4995-DB51-84DA-06BC09A24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91F64-9F1F-3558-BC8A-98FEF3136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08F8FF-5AE4-7838-BE31-9704F6028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38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2219B3-FB4B-A962-8B27-93A7B5819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777AB-1253-6C5F-DC5B-A1D7692E5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C2515-699C-5E1B-D765-B6DD95E506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5916E-04CA-4C18-8087-7A51ED6B3173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4BEA7-4928-1A00-CC0F-CEF7A1DAB9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FAAF8-9940-FF9D-FB56-EAAAB02E5C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DDC0E-A112-408B-946B-55499D777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Final Paper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2465245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5B423A-57CC-4C58-AA26-8E2E862B0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217023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A86B88-480C-E40C-08F1-A682552B3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3770"/>
            <a:ext cx="3220329" cy="2027227"/>
          </a:xfrm>
        </p:spPr>
        <p:txBody>
          <a:bodyPr anchor="t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Task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9165BBB-61BF-249F-F7B8-85FF704613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6248978"/>
              </p:ext>
            </p:extLst>
          </p:nvPr>
        </p:nvGraphicFramePr>
        <p:xfrm>
          <a:off x="5542672" y="541606"/>
          <a:ext cx="5811128" cy="567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8336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8933FD0-FF25-9C1E-928F-CC72B4612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Submission </a:t>
            </a:r>
          </a:p>
        </p:txBody>
      </p:sp>
      <p:graphicFrame>
        <p:nvGraphicFramePr>
          <p:cNvPr id="21" name="Content Placeholder 6">
            <a:extLst>
              <a:ext uri="{FF2B5EF4-FFF2-40B4-BE49-F238E27FC236}">
                <a16:creationId xmlns:a16="http://schemas.microsoft.com/office/drawing/2014/main" id="{43A880F9-9497-3AA9-EA0C-9124D5900C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960415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7898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FE44B8D8-5388-4A7B-9E3B-B77DE01E4D11}"/>
</file>

<file path=customXml/itemProps2.xml><?xml version="1.0" encoding="utf-8"?>
<ds:datastoreItem xmlns:ds="http://schemas.openxmlformats.org/officeDocument/2006/customXml" ds:itemID="{A2BFBE59-C1FD-491A-A019-F68CD4C3B1F6}"/>
</file>

<file path=customXml/itemProps3.xml><?xml version="1.0" encoding="utf-8"?>
<ds:datastoreItem xmlns:ds="http://schemas.openxmlformats.org/officeDocument/2006/customXml" ds:itemID="{882503EA-3313-48D0-B524-8CBA95A2FFB9}"/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66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Final Paper</vt:lpstr>
      <vt:lpstr>Task</vt:lpstr>
      <vt:lpstr>Submission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Paper</dc:title>
  <dc:creator>Ayres, Jolene (LABOR)</dc:creator>
  <cp:lastModifiedBy>Ayres, Jolene (LABOR)</cp:lastModifiedBy>
  <cp:revision>1</cp:revision>
  <dcterms:created xsi:type="dcterms:W3CDTF">2024-07-18T16:43:29Z</dcterms:created>
  <dcterms:modified xsi:type="dcterms:W3CDTF">2024-07-18T16:53:49Z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