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8301AE-BCF9-4768-82AA-E96D70B6087F}" v="4" dt="2024-07-17T20:00:19.8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678301AE-BCF9-4768-82AA-E96D70B6087F}"/>
    <pc:docChg chg="custSel addSld modSld">
      <pc:chgData name="Ayres, Jolene (LABOR)" userId="52bf67a4-4694-4341-9348-9d36ea0b3345" providerId="ADAL" clId="{678301AE-BCF9-4768-82AA-E96D70B6087F}" dt="2024-07-17T20:02:03.573" v="184" actId="26606"/>
      <pc:docMkLst>
        <pc:docMk/>
      </pc:docMkLst>
      <pc:sldChg chg="addSp delSp modSp mod setBg">
        <pc:chgData name="Ayres, Jolene (LABOR)" userId="52bf67a4-4694-4341-9348-9d36ea0b3345" providerId="ADAL" clId="{678301AE-BCF9-4768-82AA-E96D70B6087F}" dt="2024-07-17T20:00:49.045" v="70" actId="20577"/>
        <pc:sldMkLst>
          <pc:docMk/>
          <pc:sldMk cId="4004835475" sldId="260"/>
        </pc:sldMkLst>
        <pc:spChg chg="mod">
          <ac:chgData name="Ayres, Jolene (LABOR)" userId="52bf67a4-4694-4341-9348-9d36ea0b3345" providerId="ADAL" clId="{678301AE-BCF9-4768-82AA-E96D70B6087F}" dt="2024-07-17T20:00:49.045" v="70" actId="20577"/>
          <ac:spMkLst>
            <pc:docMk/>
            <pc:sldMk cId="4004835475" sldId="260"/>
            <ac:spMk id="2" creationId="{2C621B10-09AA-C688-9023-53191B90AAE4}"/>
          </ac:spMkLst>
        </pc:spChg>
        <pc:spChg chg="del mod">
          <ac:chgData name="Ayres, Jolene (LABOR)" userId="52bf67a4-4694-4341-9348-9d36ea0b3345" providerId="ADAL" clId="{678301AE-BCF9-4768-82AA-E96D70B6087F}" dt="2024-07-17T20:00:45.568" v="68" actId="26606"/>
          <ac:spMkLst>
            <pc:docMk/>
            <pc:sldMk cId="4004835475" sldId="260"/>
            <ac:spMk id="3" creationId="{D8E77B20-1868-1668-D026-585D45ACD814}"/>
          </ac:spMkLst>
        </pc:spChg>
        <pc:spChg chg="add">
          <ac:chgData name="Ayres, Jolene (LABOR)" userId="52bf67a4-4694-4341-9348-9d36ea0b3345" providerId="ADAL" clId="{678301AE-BCF9-4768-82AA-E96D70B6087F}" dt="2024-07-17T20:00:45.568" v="68" actId="26606"/>
          <ac:spMkLst>
            <pc:docMk/>
            <pc:sldMk cId="4004835475" sldId="260"/>
            <ac:spMk id="9" creationId="{C5278130-DFE0-457B-8698-88DF69019DDE}"/>
          </ac:spMkLst>
        </pc:spChg>
        <pc:spChg chg="add">
          <ac:chgData name="Ayres, Jolene (LABOR)" userId="52bf67a4-4694-4341-9348-9d36ea0b3345" providerId="ADAL" clId="{678301AE-BCF9-4768-82AA-E96D70B6087F}" dt="2024-07-17T20:00:45.568" v="68" actId="26606"/>
          <ac:spMkLst>
            <pc:docMk/>
            <pc:sldMk cId="4004835475" sldId="260"/>
            <ac:spMk id="11" creationId="{2F99531B-1681-4D6E-BECB-18325B33A618}"/>
          </ac:spMkLst>
        </pc:spChg>
        <pc:spChg chg="add">
          <ac:chgData name="Ayres, Jolene (LABOR)" userId="52bf67a4-4694-4341-9348-9d36ea0b3345" providerId="ADAL" clId="{678301AE-BCF9-4768-82AA-E96D70B6087F}" dt="2024-07-17T20:00:45.568" v="68" actId="26606"/>
          <ac:spMkLst>
            <pc:docMk/>
            <pc:sldMk cId="4004835475" sldId="260"/>
            <ac:spMk id="13" creationId="{20344094-430A-400B-804B-910E696A1A90}"/>
          </ac:spMkLst>
        </pc:spChg>
        <pc:spChg chg="add">
          <ac:chgData name="Ayres, Jolene (LABOR)" userId="52bf67a4-4694-4341-9348-9d36ea0b3345" providerId="ADAL" clId="{678301AE-BCF9-4768-82AA-E96D70B6087F}" dt="2024-07-17T20:00:45.568" v="68" actId="26606"/>
          <ac:spMkLst>
            <pc:docMk/>
            <pc:sldMk cId="4004835475" sldId="260"/>
            <ac:spMk id="15" creationId="{453C67DF-7782-4E57-AB9B-F1B4811AD8FE}"/>
          </ac:spMkLst>
        </pc:spChg>
        <pc:graphicFrameChg chg="add">
          <ac:chgData name="Ayres, Jolene (LABOR)" userId="52bf67a4-4694-4341-9348-9d36ea0b3345" providerId="ADAL" clId="{678301AE-BCF9-4768-82AA-E96D70B6087F}" dt="2024-07-17T20:00:45.568" v="68" actId="26606"/>
          <ac:graphicFrameMkLst>
            <pc:docMk/>
            <pc:sldMk cId="4004835475" sldId="260"/>
            <ac:graphicFrameMk id="5" creationId="{E412A9CF-B3C7-FBE5-804E-A7590FBDBC1D}"/>
          </ac:graphicFrameMkLst>
        </pc:graphicFrameChg>
        <pc:cxnChg chg="add">
          <ac:chgData name="Ayres, Jolene (LABOR)" userId="52bf67a4-4694-4341-9348-9d36ea0b3345" providerId="ADAL" clId="{678301AE-BCF9-4768-82AA-E96D70B6087F}" dt="2024-07-17T20:00:45.568" v="68" actId="26606"/>
          <ac:cxnSpMkLst>
            <pc:docMk/>
            <pc:sldMk cId="4004835475" sldId="260"/>
            <ac:cxnSpMk id="17" creationId="{B03A5AE3-BD30-455C-842B-7626C8BEF097}"/>
          </ac:cxnSpMkLst>
        </pc:cxnChg>
        <pc:cxnChg chg="add">
          <ac:chgData name="Ayres, Jolene (LABOR)" userId="52bf67a4-4694-4341-9348-9d36ea0b3345" providerId="ADAL" clId="{678301AE-BCF9-4768-82AA-E96D70B6087F}" dt="2024-07-17T20:00:45.568" v="68" actId="26606"/>
          <ac:cxnSpMkLst>
            <pc:docMk/>
            <pc:sldMk cId="4004835475" sldId="260"/>
            <ac:cxnSpMk id="19" creationId="{2DBECAA5-1F2D-470D-875C-8F2C2CA3E54B}"/>
          </ac:cxnSpMkLst>
        </pc:cxnChg>
      </pc:sldChg>
      <pc:sldChg chg="addSp delSp modSp new mod setBg">
        <pc:chgData name="Ayres, Jolene (LABOR)" userId="52bf67a4-4694-4341-9348-9d36ea0b3345" providerId="ADAL" clId="{678301AE-BCF9-4768-82AA-E96D70B6087F}" dt="2024-07-17T20:00:55.361" v="72" actId="20577"/>
        <pc:sldMkLst>
          <pc:docMk/>
          <pc:sldMk cId="2217853491" sldId="261"/>
        </pc:sldMkLst>
        <pc:spChg chg="mod">
          <ac:chgData name="Ayres, Jolene (LABOR)" userId="52bf67a4-4694-4341-9348-9d36ea0b3345" providerId="ADAL" clId="{678301AE-BCF9-4768-82AA-E96D70B6087F}" dt="2024-07-17T20:00:55.361" v="72" actId="20577"/>
          <ac:spMkLst>
            <pc:docMk/>
            <pc:sldMk cId="2217853491" sldId="261"/>
            <ac:spMk id="2" creationId="{97A2BF31-41FB-F7E5-965A-E5FC313412EE}"/>
          </ac:spMkLst>
        </pc:spChg>
        <pc:spChg chg="add del mod">
          <ac:chgData name="Ayres, Jolene (LABOR)" userId="52bf67a4-4694-4341-9348-9d36ea0b3345" providerId="ADAL" clId="{678301AE-BCF9-4768-82AA-E96D70B6087F}" dt="2024-07-17T20:00:36.545" v="67" actId="26606"/>
          <ac:spMkLst>
            <pc:docMk/>
            <pc:sldMk cId="2217853491" sldId="261"/>
            <ac:spMk id="3" creationId="{1EB3F2C1-DF84-F0C8-B4E2-8973DF95859D}"/>
          </ac:spMkLst>
        </pc:spChg>
        <pc:spChg chg="add">
          <ac:chgData name="Ayres, Jolene (LABOR)" userId="52bf67a4-4694-4341-9348-9d36ea0b3345" providerId="ADAL" clId="{678301AE-BCF9-4768-82AA-E96D70B6087F}" dt="2024-07-17T20:00:36.545" v="67" actId="26606"/>
          <ac:spMkLst>
            <pc:docMk/>
            <pc:sldMk cId="2217853491" sldId="261"/>
            <ac:spMk id="10" creationId="{131BAD53-4E89-4F62-BBB7-26359763ED39}"/>
          </ac:spMkLst>
        </pc:spChg>
        <pc:spChg chg="add">
          <ac:chgData name="Ayres, Jolene (LABOR)" userId="52bf67a4-4694-4341-9348-9d36ea0b3345" providerId="ADAL" clId="{678301AE-BCF9-4768-82AA-E96D70B6087F}" dt="2024-07-17T20:00:36.545" v="67" actId="26606"/>
          <ac:spMkLst>
            <pc:docMk/>
            <pc:sldMk cId="2217853491" sldId="261"/>
            <ac:spMk id="12" creationId="{62756DA2-40EB-4C6F-B962-5822FFB54FB6}"/>
          </ac:spMkLst>
        </pc:spChg>
        <pc:graphicFrameChg chg="add del mod">
          <ac:chgData name="Ayres, Jolene (LABOR)" userId="52bf67a4-4694-4341-9348-9d36ea0b3345" providerId="ADAL" clId="{678301AE-BCF9-4768-82AA-E96D70B6087F}" dt="2024-07-17T20:00:02.753" v="38"/>
          <ac:graphicFrameMkLst>
            <pc:docMk/>
            <pc:sldMk cId="2217853491" sldId="261"/>
            <ac:graphicFrameMk id="4" creationId="{014DE911-383A-08D0-4304-8E754F3D91D0}"/>
          </ac:graphicFrameMkLst>
        </pc:graphicFrameChg>
        <pc:graphicFrameChg chg="add mod">
          <ac:chgData name="Ayres, Jolene (LABOR)" userId="52bf67a4-4694-4341-9348-9d36ea0b3345" providerId="ADAL" clId="{678301AE-BCF9-4768-82AA-E96D70B6087F}" dt="2024-07-17T20:00:36.545" v="67" actId="26606"/>
          <ac:graphicFrameMkLst>
            <pc:docMk/>
            <pc:sldMk cId="2217853491" sldId="261"/>
            <ac:graphicFrameMk id="5" creationId="{27742E3A-A1C0-2C09-23A5-28A76F4FCE9F}"/>
          </ac:graphicFrameMkLst>
        </pc:graphicFrameChg>
      </pc:sldChg>
      <pc:sldChg chg="addSp delSp modSp new mod setBg">
        <pc:chgData name="Ayres, Jolene (LABOR)" userId="52bf67a4-4694-4341-9348-9d36ea0b3345" providerId="ADAL" clId="{678301AE-BCF9-4768-82AA-E96D70B6087F}" dt="2024-07-17T20:02:03.573" v="184" actId="26606"/>
        <pc:sldMkLst>
          <pc:docMk/>
          <pc:sldMk cId="2743351540" sldId="262"/>
        </pc:sldMkLst>
        <pc:spChg chg="mod">
          <ac:chgData name="Ayres, Jolene (LABOR)" userId="52bf67a4-4694-4341-9348-9d36ea0b3345" providerId="ADAL" clId="{678301AE-BCF9-4768-82AA-E96D70B6087F}" dt="2024-07-17T20:02:03.573" v="184" actId="26606"/>
          <ac:spMkLst>
            <pc:docMk/>
            <pc:sldMk cId="2743351540" sldId="262"/>
            <ac:spMk id="2" creationId="{313EF8A3-D837-57F4-90AA-4A97C2D8BABA}"/>
          </ac:spMkLst>
        </pc:spChg>
        <pc:spChg chg="del mod">
          <ac:chgData name="Ayres, Jolene (LABOR)" userId="52bf67a4-4694-4341-9348-9d36ea0b3345" providerId="ADAL" clId="{678301AE-BCF9-4768-82AA-E96D70B6087F}" dt="2024-07-17T20:02:03.573" v="184" actId="26606"/>
          <ac:spMkLst>
            <pc:docMk/>
            <pc:sldMk cId="2743351540" sldId="262"/>
            <ac:spMk id="3" creationId="{D30E2C43-77A5-5889-4D11-6B3035626CBA}"/>
          </ac:spMkLst>
        </pc:spChg>
        <pc:spChg chg="add">
          <ac:chgData name="Ayres, Jolene (LABOR)" userId="52bf67a4-4694-4341-9348-9d36ea0b3345" providerId="ADAL" clId="{678301AE-BCF9-4768-82AA-E96D70B6087F}" dt="2024-07-17T20:02:03.573" v="184" actId="26606"/>
          <ac:spMkLst>
            <pc:docMk/>
            <pc:sldMk cId="2743351540" sldId="262"/>
            <ac:spMk id="9" creationId="{BACC6370-2D7E-4714-9D71-7542949D7D5D}"/>
          </ac:spMkLst>
        </pc:spChg>
        <pc:spChg chg="add">
          <ac:chgData name="Ayres, Jolene (LABOR)" userId="52bf67a4-4694-4341-9348-9d36ea0b3345" providerId="ADAL" clId="{678301AE-BCF9-4768-82AA-E96D70B6087F}" dt="2024-07-17T20:02:03.573" v="184" actId="26606"/>
          <ac:spMkLst>
            <pc:docMk/>
            <pc:sldMk cId="2743351540" sldId="262"/>
            <ac:spMk id="11" creationId="{F68B3F68-107C-434F-AA38-110D5EA91B85}"/>
          </ac:spMkLst>
        </pc:spChg>
        <pc:spChg chg="add">
          <ac:chgData name="Ayres, Jolene (LABOR)" userId="52bf67a4-4694-4341-9348-9d36ea0b3345" providerId="ADAL" clId="{678301AE-BCF9-4768-82AA-E96D70B6087F}" dt="2024-07-17T20:02:03.573" v="184" actId="26606"/>
          <ac:spMkLst>
            <pc:docMk/>
            <pc:sldMk cId="2743351540" sldId="262"/>
            <ac:spMk id="13" creationId="{AAD0DBB9-1A4B-4391-81D4-CB19F9AB918A}"/>
          </ac:spMkLst>
        </pc:spChg>
        <pc:spChg chg="add">
          <ac:chgData name="Ayres, Jolene (LABOR)" userId="52bf67a4-4694-4341-9348-9d36ea0b3345" providerId="ADAL" clId="{678301AE-BCF9-4768-82AA-E96D70B6087F}" dt="2024-07-17T20:02:03.573" v="184" actId="26606"/>
          <ac:spMkLst>
            <pc:docMk/>
            <pc:sldMk cId="2743351540" sldId="262"/>
            <ac:spMk id="15" creationId="{063BBA22-50EA-4C4D-BE05-F1CE4E63AA56}"/>
          </ac:spMkLst>
        </pc:spChg>
        <pc:graphicFrameChg chg="add">
          <ac:chgData name="Ayres, Jolene (LABOR)" userId="52bf67a4-4694-4341-9348-9d36ea0b3345" providerId="ADAL" clId="{678301AE-BCF9-4768-82AA-E96D70B6087F}" dt="2024-07-17T20:02:03.573" v="184" actId="26606"/>
          <ac:graphicFrameMkLst>
            <pc:docMk/>
            <pc:sldMk cId="2743351540" sldId="262"/>
            <ac:graphicFrameMk id="5" creationId="{D1668643-578D-378A-FFC8-9F0616FF8F9B}"/>
          </ac:graphicFrameMkLst>
        </pc:graphicFrame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nextmove.org/" TargetMode="External"/><Relationship Id="rId2" Type="http://schemas.openxmlformats.org/officeDocument/2006/relationships/hyperlink" Target="https://www.myplan.com/" TargetMode="External"/><Relationship Id="rId1" Type="http://schemas.openxmlformats.org/officeDocument/2006/relationships/hyperlink" Target="https://myfuture.com/" TargetMode="External"/><Relationship Id="rId5" Type="http://schemas.openxmlformats.org/officeDocument/2006/relationships/hyperlink" Target="https://www.bls.gov/" TargetMode="External"/><Relationship Id="rId4" Type="http://schemas.openxmlformats.org/officeDocument/2006/relationships/hyperlink" Target="https://careerzone.labor.ny.gov/jz/views/careerzone/index.jsf" TargetMode="Externa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nextmove.org/" TargetMode="External"/><Relationship Id="rId2" Type="http://schemas.openxmlformats.org/officeDocument/2006/relationships/hyperlink" Target="https://www.myplan.com/" TargetMode="External"/><Relationship Id="rId1" Type="http://schemas.openxmlformats.org/officeDocument/2006/relationships/hyperlink" Target="https://myfuture.com/" TargetMode="External"/><Relationship Id="rId5" Type="http://schemas.openxmlformats.org/officeDocument/2006/relationships/hyperlink" Target="https://www.bls.gov/" TargetMode="External"/><Relationship Id="rId4" Type="http://schemas.openxmlformats.org/officeDocument/2006/relationships/hyperlink" Target="https://careerzone.labor.ny.gov/jz/views/careerzone/index.jsf" TargetMode="External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7B7F-F78F-4E7D-A0DB-9758B6329BD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71E3464-EDEA-4217-9C06-8E13AF1F0AA7}">
      <dgm:prSet/>
      <dgm:spPr/>
      <dgm:t>
        <a:bodyPr/>
        <a:lstStyle/>
        <a:p>
          <a:pPr>
            <a:defRPr cap="all"/>
          </a:pPr>
          <a:r>
            <a:rPr lang="en-US" dirty="0"/>
            <a:t>Explore the sites </a:t>
          </a:r>
        </a:p>
      </dgm:t>
    </dgm:pt>
    <dgm:pt modelId="{03DB0B9D-FF63-4836-933C-209614D93B66}" type="parTrans" cxnId="{61EA34E3-E193-4A5B-B5C8-5DAEAEFE2F96}">
      <dgm:prSet/>
      <dgm:spPr/>
      <dgm:t>
        <a:bodyPr/>
        <a:lstStyle/>
        <a:p>
          <a:endParaRPr lang="en-US"/>
        </a:p>
      </dgm:t>
    </dgm:pt>
    <dgm:pt modelId="{9C614A41-6628-4AA3-9C07-78F24B6B829C}" type="sibTrans" cxnId="{61EA34E3-E193-4A5B-B5C8-5DAEAEFE2F96}">
      <dgm:prSet phldrT="2"/>
      <dgm:spPr/>
      <dgm:t>
        <a:bodyPr/>
        <a:lstStyle/>
        <a:p>
          <a:endParaRPr lang="en-US"/>
        </a:p>
      </dgm:t>
    </dgm:pt>
    <dgm:pt modelId="{FA3322AC-4115-40F7-9D60-954B3ADFB05B}">
      <dgm:prSet/>
      <dgm:spPr/>
      <dgm:t>
        <a:bodyPr/>
        <a:lstStyle/>
        <a:p>
          <a:pPr>
            <a:defRPr cap="all"/>
          </a:pPr>
          <a:r>
            <a:rPr lang="en-US" dirty="0"/>
            <a:t>Complete the document</a:t>
          </a:r>
        </a:p>
      </dgm:t>
    </dgm:pt>
    <dgm:pt modelId="{4D7444E4-3E41-44D4-9E40-12AF31C9D386}" type="parTrans" cxnId="{981CB5AC-E48C-4D40-9A2B-706D008B1EDB}">
      <dgm:prSet/>
      <dgm:spPr/>
      <dgm:t>
        <a:bodyPr/>
        <a:lstStyle/>
        <a:p>
          <a:endParaRPr lang="en-US"/>
        </a:p>
      </dgm:t>
    </dgm:pt>
    <dgm:pt modelId="{4A2F29AE-8D8B-47A0-8074-70BBD129556D}" type="sibTrans" cxnId="{981CB5AC-E48C-4D40-9A2B-706D008B1EDB}">
      <dgm:prSet phldrT="3"/>
      <dgm:spPr/>
      <dgm:t>
        <a:bodyPr/>
        <a:lstStyle/>
        <a:p>
          <a:endParaRPr lang="en-US"/>
        </a:p>
      </dgm:t>
    </dgm:pt>
    <dgm:pt modelId="{58DD2877-5068-42F1-8509-82C6FDC118FF}" type="pres">
      <dgm:prSet presAssocID="{BA737B7F-F78F-4E7D-A0DB-9758B6329BD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1A2670B-F5E0-4E11-95AE-703AD6B6AEE0}" type="pres">
      <dgm:prSet presAssocID="{271E3464-EDEA-4217-9C06-8E13AF1F0AA7}" presName="hierRoot1" presStyleCnt="0"/>
      <dgm:spPr/>
    </dgm:pt>
    <dgm:pt modelId="{633E5B46-AD03-4190-8D3A-5E630469BDA7}" type="pres">
      <dgm:prSet presAssocID="{271E3464-EDEA-4217-9C06-8E13AF1F0AA7}" presName="composite" presStyleCnt="0"/>
      <dgm:spPr/>
    </dgm:pt>
    <dgm:pt modelId="{56658C91-8878-4ACF-B79F-F2F87DFA59C9}" type="pres">
      <dgm:prSet presAssocID="{271E3464-EDEA-4217-9C06-8E13AF1F0AA7}" presName="background" presStyleLbl="node0" presStyleIdx="0" presStyleCnt="2"/>
      <dgm:spPr/>
    </dgm:pt>
    <dgm:pt modelId="{B0D6B43D-1ABD-42CC-9303-85D8F2D886DC}" type="pres">
      <dgm:prSet presAssocID="{271E3464-EDEA-4217-9C06-8E13AF1F0AA7}" presName="text" presStyleLbl="fgAcc0" presStyleIdx="0" presStyleCnt="2">
        <dgm:presLayoutVars>
          <dgm:chPref val="3"/>
        </dgm:presLayoutVars>
      </dgm:prSet>
      <dgm:spPr/>
    </dgm:pt>
    <dgm:pt modelId="{12390276-F16A-42D6-BB66-F1A387176721}" type="pres">
      <dgm:prSet presAssocID="{271E3464-EDEA-4217-9C06-8E13AF1F0AA7}" presName="hierChild2" presStyleCnt="0"/>
      <dgm:spPr/>
    </dgm:pt>
    <dgm:pt modelId="{31B630FE-FE1A-4108-B790-A6A2579F0D2E}" type="pres">
      <dgm:prSet presAssocID="{FA3322AC-4115-40F7-9D60-954B3ADFB05B}" presName="hierRoot1" presStyleCnt="0"/>
      <dgm:spPr/>
    </dgm:pt>
    <dgm:pt modelId="{4B082F7D-84C6-4E7B-82FF-A03670B93D88}" type="pres">
      <dgm:prSet presAssocID="{FA3322AC-4115-40F7-9D60-954B3ADFB05B}" presName="composite" presStyleCnt="0"/>
      <dgm:spPr/>
    </dgm:pt>
    <dgm:pt modelId="{F7C8112D-090C-42CC-97D9-2D81A84E9A7F}" type="pres">
      <dgm:prSet presAssocID="{FA3322AC-4115-40F7-9D60-954B3ADFB05B}" presName="background" presStyleLbl="node0" presStyleIdx="1" presStyleCnt="2"/>
      <dgm:spPr/>
    </dgm:pt>
    <dgm:pt modelId="{B821956D-F94F-47A8-9513-4EF85E22932F}" type="pres">
      <dgm:prSet presAssocID="{FA3322AC-4115-40F7-9D60-954B3ADFB05B}" presName="text" presStyleLbl="fgAcc0" presStyleIdx="1" presStyleCnt="2">
        <dgm:presLayoutVars>
          <dgm:chPref val="3"/>
        </dgm:presLayoutVars>
      </dgm:prSet>
      <dgm:spPr/>
    </dgm:pt>
    <dgm:pt modelId="{A3E791C8-A5F7-40CB-B846-C583DAE2FC2B}" type="pres">
      <dgm:prSet presAssocID="{FA3322AC-4115-40F7-9D60-954B3ADFB05B}" presName="hierChild2" presStyleCnt="0"/>
      <dgm:spPr/>
    </dgm:pt>
  </dgm:ptLst>
  <dgm:cxnLst>
    <dgm:cxn modelId="{0587225A-2F72-4BD1-BA9D-E33947B4D2F0}" type="presOf" srcId="{271E3464-EDEA-4217-9C06-8E13AF1F0AA7}" destId="{B0D6B43D-1ABD-42CC-9303-85D8F2D886DC}" srcOrd="0" destOrd="0" presId="urn:microsoft.com/office/officeart/2005/8/layout/hierarchy1"/>
    <dgm:cxn modelId="{7E23429E-8FF5-4F7E-8F53-B8B5E550D74D}" type="presOf" srcId="{BA737B7F-F78F-4E7D-A0DB-9758B6329BDC}" destId="{58DD2877-5068-42F1-8509-82C6FDC118FF}" srcOrd="0" destOrd="0" presId="urn:microsoft.com/office/officeart/2005/8/layout/hierarchy1"/>
    <dgm:cxn modelId="{981CB5AC-E48C-4D40-9A2B-706D008B1EDB}" srcId="{BA737B7F-F78F-4E7D-A0DB-9758B6329BDC}" destId="{FA3322AC-4115-40F7-9D60-954B3ADFB05B}" srcOrd="1" destOrd="0" parTransId="{4D7444E4-3E41-44D4-9E40-12AF31C9D386}" sibTransId="{4A2F29AE-8D8B-47A0-8074-70BBD129556D}"/>
    <dgm:cxn modelId="{4B9612D0-97DB-4F54-8A93-BC8CCB808937}" type="presOf" srcId="{FA3322AC-4115-40F7-9D60-954B3ADFB05B}" destId="{B821956D-F94F-47A8-9513-4EF85E22932F}" srcOrd="0" destOrd="0" presId="urn:microsoft.com/office/officeart/2005/8/layout/hierarchy1"/>
    <dgm:cxn modelId="{61EA34E3-E193-4A5B-B5C8-5DAEAEFE2F96}" srcId="{BA737B7F-F78F-4E7D-A0DB-9758B6329BDC}" destId="{271E3464-EDEA-4217-9C06-8E13AF1F0AA7}" srcOrd="0" destOrd="0" parTransId="{03DB0B9D-FF63-4836-933C-209614D93B66}" sibTransId="{9C614A41-6628-4AA3-9C07-78F24B6B829C}"/>
    <dgm:cxn modelId="{EB3B3198-13FF-4B01-ACC2-84E79A32EB1C}" type="presParOf" srcId="{58DD2877-5068-42F1-8509-82C6FDC118FF}" destId="{61A2670B-F5E0-4E11-95AE-703AD6B6AEE0}" srcOrd="0" destOrd="0" presId="urn:microsoft.com/office/officeart/2005/8/layout/hierarchy1"/>
    <dgm:cxn modelId="{08551FBB-1911-485E-BA6C-1FFC5A56495A}" type="presParOf" srcId="{61A2670B-F5E0-4E11-95AE-703AD6B6AEE0}" destId="{633E5B46-AD03-4190-8D3A-5E630469BDA7}" srcOrd="0" destOrd="0" presId="urn:microsoft.com/office/officeart/2005/8/layout/hierarchy1"/>
    <dgm:cxn modelId="{5FC873D0-B1FC-4B68-8A8C-0D130C0CF32E}" type="presParOf" srcId="{633E5B46-AD03-4190-8D3A-5E630469BDA7}" destId="{56658C91-8878-4ACF-B79F-F2F87DFA59C9}" srcOrd="0" destOrd="0" presId="urn:microsoft.com/office/officeart/2005/8/layout/hierarchy1"/>
    <dgm:cxn modelId="{6E3E6230-923D-49E4-84F3-F986232A6DAA}" type="presParOf" srcId="{633E5B46-AD03-4190-8D3A-5E630469BDA7}" destId="{B0D6B43D-1ABD-42CC-9303-85D8F2D886DC}" srcOrd="1" destOrd="0" presId="urn:microsoft.com/office/officeart/2005/8/layout/hierarchy1"/>
    <dgm:cxn modelId="{C0EBEEAC-81B3-404D-B058-753C4B39385B}" type="presParOf" srcId="{61A2670B-F5E0-4E11-95AE-703AD6B6AEE0}" destId="{12390276-F16A-42D6-BB66-F1A387176721}" srcOrd="1" destOrd="0" presId="urn:microsoft.com/office/officeart/2005/8/layout/hierarchy1"/>
    <dgm:cxn modelId="{1A7E62C7-EA96-4079-8879-F36968A2C297}" type="presParOf" srcId="{58DD2877-5068-42F1-8509-82C6FDC118FF}" destId="{31B630FE-FE1A-4108-B790-A6A2579F0D2E}" srcOrd="1" destOrd="0" presId="urn:microsoft.com/office/officeart/2005/8/layout/hierarchy1"/>
    <dgm:cxn modelId="{C4FC39AB-EABB-4343-BA04-47607FF70285}" type="presParOf" srcId="{31B630FE-FE1A-4108-B790-A6A2579F0D2E}" destId="{4B082F7D-84C6-4E7B-82FF-A03670B93D88}" srcOrd="0" destOrd="0" presId="urn:microsoft.com/office/officeart/2005/8/layout/hierarchy1"/>
    <dgm:cxn modelId="{0F38F227-AB29-4B90-B93F-DA5D6A971247}" type="presParOf" srcId="{4B082F7D-84C6-4E7B-82FF-A03670B93D88}" destId="{F7C8112D-090C-42CC-97D9-2D81A84E9A7F}" srcOrd="0" destOrd="0" presId="urn:microsoft.com/office/officeart/2005/8/layout/hierarchy1"/>
    <dgm:cxn modelId="{8CE30A83-B81C-4256-AC85-9C556CB7D89B}" type="presParOf" srcId="{4B082F7D-84C6-4E7B-82FF-A03670B93D88}" destId="{B821956D-F94F-47A8-9513-4EF85E22932F}" srcOrd="1" destOrd="0" presId="urn:microsoft.com/office/officeart/2005/8/layout/hierarchy1"/>
    <dgm:cxn modelId="{2918AB38-82D7-4F43-BD89-5F4FC5670D41}" type="presParOf" srcId="{31B630FE-FE1A-4108-B790-A6A2579F0D2E}" destId="{A3E791C8-A5F7-40CB-B846-C583DAE2FC2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D81877-EA1B-4E9C-9FF8-E6846117A3A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F430167-FD99-471F-85E2-6FA3EB63DC31}">
      <dgm:prSet/>
      <dgm:spPr/>
      <dgm:t>
        <a:bodyPr/>
        <a:lstStyle/>
        <a:p>
          <a:r>
            <a:rPr lang="en-US">
              <a:hlinkClick xmlns:r="http://schemas.openxmlformats.org/officeDocument/2006/relationships" r:id="rId1"/>
            </a:rPr>
            <a:t>My Future</a:t>
          </a:r>
          <a:endParaRPr lang="en-US"/>
        </a:p>
      </dgm:t>
    </dgm:pt>
    <dgm:pt modelId="{C0754819-6240-4418-A1DE-9C7203631A4B}" type="parTrans" cxnId="{24AE9E0D-56B5-4D23-B421-3F794E0D429F}">
      <dgm:prSet/>
      <dgm:spPr/>
      <dgm:t>
        <a:bodyPr/>
        <a:lstStyle/>
        <a:p>
          <a:endParaRPr lang="en-US"/>
        </a:p>
      </dgm:t>
    </dgm:pt>
    <dgm:pt modelId="{F9B12E00-D523-426B-91C7-A87E9C30F1AA}" type="sibTrans" cxnId="{24AE9E0D-56B5-4D23-B421-3F794E0D429F}">
      <dgm:prSet/>
      <dgm:spPr/>
      <dgm:t>
        <a:bodyPr/>
        <a:lstStyle/>
        <a:p>
          <a:endParaRPr lang="en-US"/>
        </a:p>
      </dgm:t>
    </dgm:pt>
    <dgm:pt modelId="{517FA13A-DFEA-4736-927A-3AB93C5A02FD}">
      <dgm:prSet/>
      <dgm:spPr/>
      <dgm:t>
        <a:bodyPr/>
        <a:lstStyle/>
        <a:p>
          <a:r>
            <a:rPr lang="en-US">
              <a:hlinkClick xmlns:r="http://schemas.openxmlformats.org/officeDocument/2006/relationships" r:id="rId2"/>
            </a:rPr>
            <a:t>My Plan</a:t>
          </a:r>
          <a:endParaRPr lang="en-US"/>
        </a:p>
      </dgm:t>
    </dgm:pt>
    <dgm:pt modelId="{B1D28E97-E8CB-4311-9641-C9DFA9E98B39}" type="parTrans" cxnId="{F0233462-6818-45EF-99D9-CDFCE4746E00}">
      <dgm:prSet/>
      <dgm:spPr/>
      <dgm:t>
        <a:bodyPr/>
        <a:lstStyle/>
        <a:p>
          <a:endParaRPr lang="en-US"/>
        </a:p>
      </dgm:t>
    </dgm:pt>
    <dgm:pt modelId="{8367F2D0-177D-433C-92B6-DA5BDE5BA749}" type="sibTrans" cxnId="{F0233462-6818-45EF-99D9-CDFCE4746E00}">
      <dgm:prSet/>
      <dgm:spPr/>
      <dgm:t>
        <a:bodyPr/>
        <a:lstStyle/>
        <a:p>
          <a:endParaRPr lang="en-US"/>
        </a:p>
      </dgm:t>
    </dgm:pt>
    <dgm:pt modelId="{F0E23B1C-AA71-4A43-B3EC-5DAF637BE07D}">
      <dgm:prSet/>
      <dgm:spPr/>
      <dgm:t>
        <a:bodyPr/>
        <a:lstStyle/>
        <a:p>
          <a:r>
            <a:rPr lang="en-US">
              <a:hlinkClick xmlns:r="http://schemas.openxmlformats.org/officeDocument/2006/relationships" r:id="rId3"/>
            </a:rPr>
            <a:t>My Next Move</a:t>
          </a:r>
          <a:endParaRPr lang="en-US"/>
        </a:p>
      </dgm:t>
    </dgm:pt>
    <dgm:pt modelId="{A0CF5E26-8EBB-42C2-91E3-55C4F9F59C43}" type="parTrans" cxnId="{1AF78A90-D9B1-46A2-8938-B9BC32E4AAEC}">
      <dgm:prSet/>
      <dgm:spPr/>
      <dgm:t>
        <a:bodyPr/>
        <a:lstStyle/>
        <a:p>
          <a:endParaRPr lang="en-US"/>
        </a:p>
      </dgm:t>
    </dgm:pt>
    <dgm:pt modelId="{AA1A293D-2153-4DD3-9C22-21082CD7324E}" type="sibTrans" cxnId="{1AF78A90-D9B1-46A2-8938-B9BC32E4AAEC}">
      <dgm:prSet/>
      <dgm:spPr/>
      <dgm:t>
        <a:bodyPr/>
        <a:lstStyle/>
        <a:p>
          <a:endParaRPr lang="en-US"/>
        </a:p>
      </dgm:t>
    </dgm:pt>
    <dgm:pt modelId="{B18FB44A-EEB6-41CE-9A4B-D2166E4CEA27}">
      <dgm:prSet/>
      <dgm:spPr/>
      <dgm:t>
        <a:bodyPr/>
        <a:lstStyle/>
        <a:p>
          <a:r>
            <a:rPr lang="en-US">
              <a:hlinkClick xmlns:r="http://schemas.openxmlformats.org/officeDocument/2006/relationships" r:id="rId4"/>
            </a:rPr>
            <a:t>Career Zone</a:t>
          </a:r>
          <a:endParaRPr lang="en-US"/>
        </a:p>
      </dgm:t>
    </dgm:pt>
    <dgm:pt modelId="{6344BB60-C4AE-48AD-8BEC-F46E0A742F8A}" type="parTrans" cxnId="{CA10231B-9C67-4E4D-B165-502A538BFCA4}">
      <dgm:prSet/>
      <dgm:spPr/>
      <dgm:t>
        <a:bodyPr/>
        <a:lstStyle/>
        <a:p>
          <a:endParaRPr lang="en-US"/>
        </a:p>
      </dgm:t>
    </dgm:pt>
    <dgm:pt modelId="{78BEC193-7F9F-4D60-83C0-CF2ECF9D8861}" type="sibTrans" cxnId="{CA10231B-9C67-4E4D-B165-502A538BFCA4}">
      <dgm:prSet/>
      <dgm:spPr/>
      <dgm:t>
        <a:bodyPr/>
        <a:lstStyle/>
        <a:p>
          <a:endParaRPr lang="en-US"/>
        </a:p>
      </dgm:t>
    </dgm:pt>
    <dgm:pt modelId="{4EFD32AC-D56E-4933-A2EE-4D8E10E33031}">
      <dgm:prSet/>
      <dgm:spPr/>
      <dgm:t>
        <a:bodyPr/>
        <a:lstStyle/>
        <a:p>
          <a:r>
            <a:rPr lang="en-US">
              <a:hlinkClick xmlns:r="http://schemas.openxmlformats.org/officeDocument/2006/relationships" r:id="rId5"/>
            </a:rPr>
            <a:t>US Bureau of Labor</a:t>
          </a:r>
          <a:endParaRPr lang="en-US"/>
        </a:p>
      </dgm:t>
    </dgm:pt>
    <dgm:pt modelId="{458F8D2B-0E69-4953-9A36-3E6E4F4A8CEA}" type="parTrans" cxnId="{A8A1E7E9-8096-4339-B846-1FE94AF710C9}">
      <dgm:prSet/>
      <dgm:spPr/>
      <dgm:t>
        <a:bodyPr/>
        <a:lstStyle/>
        <a:p>
          <a:endParaRPr lang="en-US"/>
        </a:p>
      </dgm:t>
    </dgm:pt>
    <dgm:pt modelId="{922744F8-283A-4EEE-9265-F81A473501F6}" type="sibTrans" cxnId="{A8A1E7E9-8096-4339-B846-1FE94AF710C9}">
      <dgm:prSet/>
      <dgm:spPr/>
      <dgm:t>
        <a:bodyPr/>
        <a:lstStyle/>
        <a:p>
          <a:endParaRPr lang="en-US"/>
        </a:p>
      </dgm:t>
    </dgm:pt>
    <dgm:pt modelId="{03385CD8-0A73-488D-BBF2-184C4D8D4F28}" type="pres">
      <dgm:prSet presAssocID="{E8D81877-EA1B-4E9C-9FF8-E6846117A3AC}" presName="linear" presStyleCnt="0">
        <dgm:presLayoutVars>
          <dgm:animLvl val="lvl"/>
          <dgm:resizeHandles val="exact"/>
        </dgm:presLayoutVars>
      </dgm:prSet>
      <dgm:spPr/>
    </dgm:pt>
    <dgm:pt modelId="{0629906F-E683-458E-BE3E-E7E1E5B27D7F}" type="pres">
      <dgm:prSet presAssocID="{2F430167-FD99-471F-85E2-6FA3EB63DC3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3952D4F-C2E2-4D44-AD92-62B714D581B4}" type="pres">
      <dgm:prSet presAssocID="{F9B12E00-D523-426B-91C7-A87E9C30F1AA}" presName="spacer" presStyleCnt="0"/>
      <dgm:spPr/>
    </dgm:pt>
    <dgm:pt modelId="{60FEB1FD-57A8-4EE0-8CD5-74F41D30CFCB}" type="pres">
      <dgm:prSet presAssocID="{517FA13A-DFEA-4736-927A-3AB93C5A02F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19A7C72-2EE6-413F-87D4-9EC8513DD503}" type="pres">
      <dgm:prSet presAssocID="{8367F2D0-177D-433C-92B6-DA5BDE5BA749}" presName="spacer" presStyleCnt="0"/>
      <dgm:spPr/>
    </dgm:pt>
    <dgm:pt modelId="{0873398A-DCF3-4DDB-9C6D-B23275D63BCF}" type="pres">
      <dgm:prSet presAssocID="{F0E23B1C-AA71-4A43-B3EC-5DAF637BE07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4358622-2082-4565-954B-9884C1B9D6CF}" type="pres">
      <dgm:prSet presAssocID="{AA1A293D-2153-4DD3-9C22-21082CD7324E}" presName="spacer" presStyleCnt="0"/>
      <dgm:spPr/>
    </dgm:pt>
    <dgm:pt modelId="{639FE143-D6DA-4B35-B9A2-AE179F26C917}" type="pres">
      <dgm:prSet presAssocID="{B18FB44A-EEB6-41CE-9A4B-D2166E4CEA2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55F1182-72A3-4F60-976A-4C64EF8AD470}" type="pres">
      <dgm:prSet presAssocID="{78BEC193-7F9F-4D60-83C0-CF2ECF9D8861}" presName="spacer" presStyleCnt="0"/>
      <dgm:spPr/>
    </dgm:pt>
    <dgm:pt modelId="{D658314F-1C88-496A-94BD-FA2DB019C5E2}" type="pres">
      <dgm:prSet presAssocID="{4EFD32AC-D56E-4933-A2EE-4D8E10E3303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4AE9E0D-56B5-4D23-B421-3F794E0D429F}" srcId="{E8D81877-EA1B-4E9C-9FF8-E6846117A3AC}" destId="{2F430167-FD99-471F-85E2-6FA3EB63DC31}" srcOrd="0" destOrd="0" parTransId="{C0754819-6240-4418-A1DE-9C7203631A4B}" sibTransId="{F9B12E00-D523-426B-91C7-A87E9C30F1AA}"/>
    <dgm:cxn modelId="{CA10231B-9C67-4E4D-B165-502A538BFCA4}" srcId="{E8D81877-EA1B-4E9C-9FF8-E6846117A3AC}" destId="{B18FB44A-EEB6-41CE-9A4B-D2166E4CEA27}" srcOrd="3" destOrd="0" parTransId="{6344BB60-C4AE-48AD-8BEC-F46E0A742F8A}" sibTransId="{78BEC193-7F9F-4D60-83C0-CF2ECF9D8861}"/>
    <dgm:cxn modelId="{029A3740-22AF-43F1-A2DC-753BA5308FE2}" type="presOf" srcId="{517FA13A-DFEA-4736-927A-3AB93C5A02FD}" destId="{60FEB1FD-57A8-4EE0-8CD5-74F41D30CFCB}" srcOrd="0" destOrd="0" presId="urn:microsoft.com/office/officeart/2005/8/layout/vList2"/>
    <dgm:cxn modelId="{F0233462-6818-45EF-99D9-CDFCE4746E00}" srcId="{E8D81877-EA1B-4E9C-9FF8-E6846117A3AC}" destId="{517FA13A-DFEA-4736-927A-3AB93C5A02FD}" srcOrd="1" destOrd="0" parTransId="{B1D28E97-E8CB-4311-9641-C9DFA9E98B39}" sibTransId="{8367F2D0-177D-433C-92B6-DA5BDE5BA749}"/>
    <dgm:cxn modelId="{4D0E1975-7960-4271-8327-F3417977F0D0}" type="presOf" srcId="{B18FB44A-EEB6-41CE-9A4B-D2166E4CEA27}" destId="{639FE143-D6DA-4B35-B9A2-AE179F26C917}" srcOrd="0" destOrd="0" presId="urn:microsoft.com/office/officeart/2005/8/layout/vList2"/>
    <dgm:cxn modelId="{15347790-D968-4BC2-B0F5-DC8F34974E26}" type="presOf" srcId="{E8D81877-EA1B-4E9C-9FF8-E6846117A3AC}" destId="{03385CD8-0A73-488D-BBF2-184C4D8D4F28}" srcOrd="0" destOrd="0" presId="urn:microsoft.com/office/officeart/2005/8/layout/vList2"/>
    <dgm:cxn modelId="{1AF78A90-D9B1-46A2-8938-B9BC32E4AAEC}" srcId="{E8D81877-EA1B-4E9C-9FF8-E6846117A3AC}" destId="{F0E23B1C-AA71-4A43-B3EC-5DAF637BE07D}" srcOrd="2" destOrd="0" parTransId="{A0CF5E26-8EBB-42C2-91E3-55C4F9F59C43}" sibTransId="{AA1A293D-2153-4DD3-9C22-21082CD7324E}"/>
    <dgm:cxn modelId="{2AF908A8-4FC9-4C02-A9DF-3DE04FC94230}" type="presOf" srcId="{F0E23B1C-AA71-4A43-B3EC-5DAF637BE07D}" destId="{0873398A-DCF3-4DDB-9C6D-B23275D63BCF}" srcOrd="0" destOrd="0" presId="urn:microsoft.com/office/officeart/2005/8/layout/vList2"/>
    <dgm:cxn modelId="{C020B3BB-EC90-4E7C-8F4D-BF0A7AB9C937}" type="presOf" srcId="{4EFD32AC-D56E-4933-A2EE-4D8E10E33031}" destId="{D658314F-1C88-496A-94BD-FA2DB019C5E2}" srcOrd="0" destOrd="0" presId="urn:microsoft.com/office/officeart/2005/8/layout/vList2"/>
    <dgm:cxn modelId="{190989D6-4D63-4176-AD77-F5C19852521F}" type="presOf" srcId="{2F430167-FD99-471F-85E2-6FA3EB63DC31}" destId="{0629906F-E683-458E-BE3E-E7E1E5B27D7F}" srcOrd="0" destOrd="0" presId="urn:microsoft.com/office/officeart/2005/8/layout/vList2"/>
    <dgm:cxn modelId="{A8A1E7E9-8096-4339-B846-1FE94AF710C9}" srcId="{E8D81877-EA1B-4E9C-9FF8-E6846117A3AC}" destId="{4EFD32AC-D56E-4933-A2EE-4D8E10E33031}" srcOrd="4" destOrd="0" parTransId="{458F8D2B-0E69-4953-9A36-3E6E4F4A8CEA}" sibTransId="{922744F8-283A-4EEE-9265-F81A473501F6}"/>
    <dgm:cxn modelId="{86DE7D09-F274-4E6B-A87F-4420B01712D4}" type="presParOf" srcId="{03385CD8-0A73-488D-BBF2-184C4D8D4F28}" destId="{0629906F-E683-458E-BE3E-E7E1E5B27D7F}" srcOrd="0" destOrd="0" presId="urn:microsoft.com/office/officeart/2005/8/layout/vList2"/>
    <dgm:cxn modelId="{C286A2B3-152B-453A-8CF7-8A3C7EFCB6DE}" type="presParOf" srcId="{03385CD8-0A73-488D-BBF2-184C4D8D4F28}" destId="{33952D4F-C2E2-4D44-AD92-62B714D581B4}" srcOrd="1" destOrd="0" presId="urn:microsoft.com/office/officeart/2005/8/layout/vList2"/>
    <dgm:cxn modelId="{FD5EA08E-7242-4737-9692-1D285F78D788}" type="presParOf" srcId="{03385CD8-0A73-488D-BBF2-184C4D8D4F28}" destId="{60FEB1FD-57A8-4EE0-8CD5-74F41D30CFCB}" srcOrd="2" destOrd="0" presId="urn:microsoft.com/office/officeart/2005/8/layout/vList2"/>
    <dgm:cxn modelId="{CB242FBE-CF63-4242-94C9-F8CD25ECCDC7}" type="presParOf" srcId="{03385CD8-0A73-488D-BBF2-184C4D8D4F28}" destId="{619A7C72-2EE6-413F-87D4-9EC8513DD503}" srcOrd="3" destOrd="0" presId="urn:microsoft.com/office/officeart/2005/8/layout/vList2"/>
    <dgm:cxn modelId="{829BFF79-4B20-4818-874A-4A3E4E41ACE2}" type="presParOf" srcId="{03385CD8-0A73-488D-BBF2-184C4D8D4F28}" destId="{0873398A-DCF3-4DDB-9C6D-B23275D63BCF}" srcOrd="4" destOrd="0" presId="urn:microsoft.com/office/officeart/2005/8/layout/vList2"/>
    <dgm:cxn modelId="{DCD30252-F3AF-4A10-B315-F6711105590E}" type="presParOf" srcId="{03385CD8-0A73-488D-BBF2-184C4D8D4F28}" destId="{34358622-2082-4565-954B-9884C1B9D6CF}" srcOrd="5" destOrd="0" presId="urn:microsoft.com/office/officeart/2005/8/layout/vList2"/>
    <dgm:cxn modelId="{D51C7064-7302-455C-840E-F803A678CBEC}" type="presParOf" srcId="{03385CD8-0A73-488D-BBF2-184C4D8D4F28}" destId="{639FE143-D6DA-4B35-B9A2-AE179F26C917}" srcOrd="6" destOrd="0" presId="urn:microsoft.com/office/officeart/2005/8/layout/vList2"/>
    <dgm:cxn modelId="{CE1EE5E0-860A-418F-9817-D1DA9932EA01}" type="presParOf" srcId="{03385CD8-0A73-488D-BBF2-184C4D8D4F28}" destId="{855F1182-72A3-4F60-976A-4C64EF8AD470}" srcOrd="7" destOrd="0" presId="urn:microsoft.com/office/officeart/2005/8/layout/vList2"/>
    <dgm:cxn modelId="{F7897DEA-5E91-44BC-B365-ED3B04CC8556}" type="presParOf" srcId="{03385CD8-0A73-488D-BBF2-184C4D8D4F28}" destId="{D658314F-1C88-496A-94BD-FA2DB019C5E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CD9299-7293-4149-BF29-1BF6B5DCF141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843E933F-28CA-4477-8810-63C20016078C}">
      <dgm:prSet/>
      <dgm:spPr/>
      <dgm:t>
        <a:bodyPr/>
        <a:lstStyle/>
        <a:p>
          <a:pPr>
            <a:defRPr cap="all"/>
          </a:pPr>
          <a:r>
            <a:rPr lang="en-US"/>
            <a:t>Completed Document</a:t>
          </a:r>
        </a:p>
      </dgm:t>
    </dgm:pt>
    <dgm:pt modelId="{3A977E3B-DD02-4F18-A933-23F462F20633}" type="parTrans" cxnId="{54C716D8-46DD-4901-B886-DA60E45500B9}">
      <dgm:prSet/>
      <dgm:spPr/>
      <dgm:t>
        <a:bodyPr/>
        <a:lstStyle/>
        <a:p>
          <a:endParaRPr lang="en-US"/>
        </a:p>
      </dgm:t>
    </dgm:pt>
    <dgm:pt modelId="{88386EC0-35A7-49F7-8F69-C1C27F43385E}" type="sibTrans" cxnId="{54C716D8-46DD-4901-B886-DA60E45500B9}">
      <dgm:prSet/>
      <dgm:spPr/>
      <dgm:t>
        <a:bodyPr/>
        <a:lstStyle/>
        <a:p>
          <a:endParaRPr lang="en-US"/>
        </a:p>
      </dgm:t>
    </dgm:pt>
    <dgm:pt modelId="{83E35070-B90D-44DE-BFCF-AB54AF20762B}">
      <dgm:prSet/>
      <dgm:spPr/>
      <dgm:t>
        <a:bodyPr/>
        <a:lstStyle/>
        <a:p>
          <a:pPr>
            <a:defRPr cap="all"/>
          </a:pPr>
          <a:r>
            <a:rPr lang="en-US"/>
            <a:t>Rough Draft of Part C</a:t>
          </a:r>
        </a:p>
      </dgm:t>
    </dgm:pt>
    <dgm:pt modelId="{D1A74113-0A45-4C53-B9E8-C78D11A75E93}" type="parTrans" cxnId="{ABB6A15B-AA74-4A74-8235-40F187564288}">
      <dgm:prSet/>
      <dgm:spPr/>
      <dgm:t>
        <a:bodyPr/>
        <a:lstStyle/>
        <a:p>
          <a:endParaRPr lang="en-US"/>
        </a:p>
      </dgm:t>
    </dgm:pt>
    <dgm:pt modelId="{BCC12479-16BD-47B6-A2D6-9B27FCB8E9EC}" type="sibTrans" cxnId="{ABB6A15B-AA74-4A74-8235-40F187564288}">
      <dgm:prSet/>
      <dgm:spPr/>
      <dgm:t>
        <a:bodyPr/>
        <a:lstStyle/>
        <a:p>
          <a:endParaRPr lang="en-US"/>
        </a:p>
      </dgm:t>
    </dgm:pt>
    <dgm:pt modelId="{EE717ADE-68F3-4676-9CC5-335A8828648C}" type="pres">
      <dgm:prSet presAssocID="{22CD9299-7293-4149-BF29-1BF6B5DCF141}" presName="root" presStyleCnt="0">
        <dgm:presLayoutVars>
          <dgm:dir/>
          <dgm:resizeHandles val="exact"/>
        </dgm:presLayoutVars>
      </dgm:prSet>
      <dgm:spPr/>
    </dgm:pt>
    <dgm:pt modelId="{7A0411ED-65CD-42DA-A80A-99866D036EC1}" type="pres">
      <dgm:prSet presAssocID="{843E933F-28CA-4477-8810-63C20016078C}" presName="compNode" presStyleCnt="0"/>
      <dgm:spPr/>
    </dgm:pt>
    <dgm:pt modelId="{F1314047-67B7-4AB4-B0AB-9564E530078E}" type="pres">
      <dgm:prSet presAssocID="{843E933F-28CA-4477-8810-63C20016078C}" presName="iconBgRect" presStyleLbl="bgShp" presStyleIdx="0" presStyleCnt="2"/>
      <dgm:spPr/>
    </dgm:pt>
    <dgm:pt modelId="{BD860554-DF13-46FB-A538-00D1A363721C}" type="pres">
      <dgm:prSet presAssocID="{843E933F-28CA-4477-8810-63C20016078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9AE9FA7-1EB4-4675-B9F8-EA2763DF2AAF}" type="pres">
      <dgm:prSet presAssocID="{843E933F-28CA-4477-8810-63C20016078C}" presName="spaceRect" presStyleCnt="0"/>
      <dgm:spPr/>
    </dgm:pt>
    <dgm:pt modelId="{12B415C4-CB7F-4CC6-8487-AC1067CC9869}" type="pres">
      <dgm:prSet presAssocID="{843E933F-28CA-4477-8810-63C20016078C}" presName="textRect" presStyleLbl="revTx" presStyleIdx="0" presStyleCnt="2">
        <dgm:presLayoutVars>
          <dgm:chMax val="1"/>
          <dgm:chPref val="1"/>
        </dgm:presLayoutVars>
      </dgm:prSet>
      <dgm:spPr/>
    </dgm:pt>
    <dgm:pt modelId="{021428F5-012F-4225-84D4-AE12B65D641A}" type="pres">
      <dgm:prSet presAssocID="{88386EC0-35A7-49F7-8F69-C1C27F43385E}" presName="sibTrans" presStyleCnt="0"/>
      <dgm:spPr/>
    </dgm:pt>
    <dgm:pt modelId="{29E3E81D-929C-4691-9307-884663ADE562}" type="pres">
      <dgm:prSet presAssocID="{83E35070-B90D-44DE-BFCF-AB54AF20762B}" presName="compNode" presStyleCnt="0"/>
      <dgm:spPr/>
    </dgm:pt>
    <dgm:pt modelId="{CB9055C0-2F16-4944-8282-7879717BAAF3}" type="pres">
      <dgm:prSet presAssocID="{83E35070-B90D-44DE-BFCF-AB54AF20762B}" presName="iconBgRect" presStyleLbl="bgShp" presStyleIdx="1" presStyleCnt="2"/>
      <dgm:spPr/>
    </dgm:pt>
    <dgm:pt modelId="{99729F4E-6B32-4D05-AA38-F7DA09F40AD6}" type="pres">
      <dgm:prSet presAssocID="{83E35070-B90D-44DE-BFCF-AB54AF20762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asInPod"/>
        </a:ext>
      </dgm:extLst>
    </dgm:pt>
    <dgm:pt modelId="{29906135-73DB-4625-B836-39B089E5DF5C}" type="pres">
      <dgm:prSet presAssocID="{83E35070-B90D-44DE-BFCF-AB54AF20762B}" presName="spaceRect" presStyleCnt="0"/>
      <dgm:spPr/>
    </dgm:pt>
    <dgm:pt modelId="{175F1957-BB84-4EC9-B0B2-D523B255820B}" type="pres">
      <dgm:prSet presAssocID="{83E35070-B90D-44DE-BFCF-AB54AF20762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7088943D-0A39-420C-86CB-24897E96AC26}" type="presOf" srcId="{83E35070-B90D-44DE-BFCF-AB54AF20762B}" destId="{175F1957-BB84-4EC9-B0B2-D523B255820B}" srcOrd="0" destOrd="0" presId="urn:microsoft.com/office/officeart/2018/5/layout/IconCircleLabelList"/>
    <dgm:cxn modelId="{ABB6A15B-AA74-4A74-8235-40F187564288}" srcId="{22CD9299-7293-4149-BF29-1BF6B5DCF141}" destId="{83E35070-B90D-44DE-BFCF-AB54AF20762B}" srcOrd="1" destOrd="0" parTransId="{D1A74113-0A45-4C53-B9E8-C78D11A75E93}" sibTransId="{BCC12479-16BD-47B6-A2D6-9B27FCB8E9EC}"/>
    <dgm:cxn modelId="{47580A65-AD96-42E5-9687-B7BC593A2D25}" type="presOf" srcId="{22CD9299-7293-4149-BF29-1BF6B5DCF141}" destId="{EE717ADE-68F3-4676-9CC5-335A8828648C}" srcOrd="0" destOrd="0" presId="urn:microsoft.com/office/officeart/2018/5/layout/IconCircleLabelList"/>
    <dgm:cxn modelId="{54C716D8-46DD-4901-B886-DA60E45500B9}" srcId="{22CD9299-7293-4149-BF29-1BF6B5DCF141}" destId="{843E933F-28CA-4477-8810-63C20016078C}" srcOrd="0" destOrd="0" parTransId="{3A977E3B-DD02-4F18-A933-23F462F20633}" sibTransId="{88386EC0-35A7-49F7-8F69-C1C27F43385E}"/>
    <dgm:cxn modelId="{9EF537DE-FB20-488D-AF65-F5FF9BDD8798}" type="presOf" srcId="{843E933F-28CA-4477-8810-63C20016078C}" destId="{12B415C4-CB7F-4CC6-8487-AC1067CC9869}" srcOrd="0" destOrd="0" presId="urn:microsoft.com/office/officeart/2018/5/layout/IconCircleLabelList"/>
    <dgm:cxn modelId="{1D48A4B4-C197-4088-A434-E5DCDFBDDAA9}" type="presParOf" srcId="{EE717ADE-68F3-4676-9CC5-335A8828648C}" destId="{7A0411ED-65CD-42DA-A80A-99866D036EC1}" srcOrd="0" destOrd="0" presId="urn:microsoft.com/office/officeart/2018/5/layout/IconCircleLabelList"/>
    <dgm:cxn modelId="{2D45E3A9-9D76-4C12-B6F2-D71CD26A8CA0}" type="presParOf" srcId="{7A0411ED-65CD-42DA-A80A-99866D036EC1}" destId="{F1314047-67B7-4AB4-B0AB-9564E530078E}" srcOrd="0" destOrd="0" presId="urn:microsoft.com/office/officeart/2018/5/layout/IconCircleLabelList"/>
    <dgm:cxn modelId="{0656DF71-AB59-41AF-98C8-4B5BCB4307FF}" type="presParOf" srcId="{7A0411ED-65CD-42DA-A80A-99866D036EC1}" destId="{BD860554-DF13-46FB-A538-00D1A363721C}" srcOrd="1" destOrd="0" presId="urn:microsoft.com/office/officeart/2018/5/layout/IconCircleLabelList"/>
    <dgm:cxn modelId="{97198C78-5EEC-4E76-ADD6-0473F18810CC}" type="presParOf" srcId="{7A0411ED-65CD-42DA-A80A-99866D036EC1}" destId="{59AE9FA7-1EB4-4675-B9F8-EA2763DF2AAF}" srcOrd="2" destOrd="0" presId="urn:microsoft.com/office/officeart/2018/5/layout/IconCircleLabelList"/>
    <dgm:cxn modelId="{953D62EF-55D8-402C-B459-8C864469EA0E}" type="presParOf" srcId="{7A0411ED-65CD-42DA-A80A-99866D036EC1}" destId="{12B415C4-CB7F-4CC6-8487-AC1067CC9869}" srcOrd="3" destOrd="0" presId="urn:microsoft.com/office/officeart/2018/5/layout/IconCircleLabelList"/>
    <dgm:cxn modelId="{2F3D8020-0866-485B-A75C-BB07AE67E484}" type="presParOf" srcId="{EE717ADE-68F3-4676-9CC5-335A8828648C}" destId="{021428F5-012F-4225-84D4-AE12B65D641A}" srcOrd="1" destOrd="0" presId="urn:microsoft.com/office/officeart/2018/5/layout/IconCircleLabelList"/>
    <dgm:cxn modelId="{5F53C5F0-1911-45EC-9B2B-4A81DB02940D}" type="presParOf" srcId="{EE717ADE-68F3-4676-9CC5-335A8828648C}" destId="{29E3E81D-929C-4691-9307-884663ADE562}" srcOrd="2" destOrd="0" presId="urn:microsoft.com/office/officeart/2018/5/layout/IconCircleLabelList"/>
    <dgm:cxn modelId="{2F21AA3A-B5B4-4A8C-945B-AD338B5620A4}" type="presParOf" srcId="{29E3E81D-929C-4691-9307-884663ADE562}" destId="{CB9055C0-2F16-4944-8282-7879717BAAF3}" srcOrd="0" destOrd="0" presId="urn:microsoft.com/office/officeart/2018/5/layout/IconCircleLabelList"/>
    <dgm:cxn modelId="{911971FB-D2F4-4151-B18F-02A2E1E3F78F}" type="presParOf" srcId="{29E3E81D-929C-4691-9307-884663ADE562}" destId="{99729F4E-6B32-4D05-AA38-F7DA09F40AD6}" srcOrd="1" destOrd="0" presId="urn:microsoft.com/office/officeart/2018/5/layout/IconCircleLabelList"/>
    <dgm:cxn modelId="{CD3EA747-3735-42A2-9C90-164751AB3C42}" type="presParOf" srcId="{29E3E81D-929C-4691-9307-884663ADE562}" destId="{29906135-73DB-4625-B836-39B089E5DF5C}" srcOrd="2" destOrd="0" presId="urn:microsoft.com/office/officeart/2018/5/layout/IconCircleLabelList"/>
    <dgm:cxn modelId="{7434F6CE-9407-4F44-9D62-1240618B8173}" type="presParOf" srcId="{29E3E81D-929C-4691-9307-884663ADE562}" destId="{175F1957-BB84-4EC9-B0B2-D523B255820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58C91-8878-4ACF-B79F-F2F87DFA59C9}">
      <dsp:nvSpPr>
        <dsp:cNvPr id="0" name=""/>
        <dsp:cNvSpPr/>
      </dsp:nvSpPr>
      <dsp:spPr>
        <a:xfrm>
          <a:off x="1333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D6B43D-1ABD-42CC-9303-85D8F2D886DC}">
      <dsp:nvSpPr>
        <dsp:cNvPr id="0" name=""/>
        <dsp:cNvSpPr/>
      </dsp:nvSpPr>
      <dsp:spPr>
        <a:xfrm>
          <a:off x="521579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5600" kern="1200" dirty="0"/>
            <a:t>Explore the sites </a:t>
          </a:r>
        </a:p>
      </dsp:txBody>
      <dsp:txXfrm>
        <a:off x="608661" y="692298"/>
        <a:ext cx="4508047" cy="2799040"/>
      </dsp:txXfrm>
    </dsp:sp>
    <dsp:sp modelId="{F7C8112D-090C-42CC-97D9-2D81A84E9A7F}">
      <dsp:nvSpPr>
        <dsp:cNvPr id="0" name=""/>
        <dsp:cNvSpPr/>
      </dsp:nvSpPr>
      <dsp:spPr>
        <a:xfrm>
          <a:off x="5724037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21956D-F94F-47A8-9513-4EF85E22932F}">
      <dsp:nvSpPr>
        <dsp:cNvPr id="0" name=""/>
        <dsp:cNvSpPr/>
      </dsp:nvSpPr>
      <dsp:spPr>
        <a:xfrm>
          <a:off x="6244283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5600" kern="1200" dirty="0"/>
            <a:t>Complete the document</a:t>
          </a:r>
        </a:p>
      </dsp:txBody>
      <dsp:txXfrm>
        <a:off x="6331365" y="692298"/>
        <a:ext cx="4508047" cy="2799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29906F-E683-458E-BE3E-E7E1E5B27D7F}">
      <dsp:nvSpPr>
        <dsp:cNvPr id="0" name=""/>
        <dsp:cNvSpPr/>
      </dsp:nvSpPr>
      <dsp:spPr>
        <a:xfrm>
          <a:off x="0" y="58818"/>
          <a:ext cx="6589260" cy="9354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>
              <a:hlinkClick xmlns:r="http://schemas.openxmlformats.org/officeDocument/2006/relationships" r:id="rId1"/>
            </a:rPr>
            <a:t>My Future</a:t>
          </a:r>
          <a:endParaRPr lang="en-US" sz="3900" kern="1200"/>
        </a:p>
      </dsp:txBody>
      <dsp:txXfrm>
        <a:off x="45663" y="104481"/>
        <a:ext cx="6497934" cy="844089"/>
      </dsp:txXfrm>
    </dsp:sp>
    <dsp:sp modelId="{60FEB1FD-57A8-4EE0-8CD5-74F41D30CFCB}">
      <dsp:nvSpPr>
        <dsp:cNvPr id="0" name=""/>
        <dsp:cNvSpPr/>
      </dsp:nvSpPr>
      <dsp:spPr>
        <a:xfrm>
          <a:off x="0" y="1106553"/>
          <a:ext cx="6589260" cy="935415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>
              <a:hlinkClick xmlns:r="http://schemas.openxmlformats.org/officeDocument/2006/relationships" r:id="rId2"/>
            </a:rPr>
            <a:t>My Plan</a:t>
          </a:r>
          <a:endParaRPr lang="en-US" sz="3900" kern="1200"/>
        </a:p>
      </dsp:txBody>
      <dsp:txXfrm>
        <a:off x="45663" y="1152216"/>
        <a:ext cx="6497934" cy="844089"/>
      </dsp:txXfrm>
    </dsp:sp>
    <dsp:sp modelId="{0873398A-DCF3-4DDB-9C6D-B23275D63BCF}">
      <dsp:nvSpPr>
        <dsp:cNvPr id="0" name=""/>
        <dsp:cNvSpPr/>
      </dsp:nvSpPr>
      <dsp:spPr>
        <a:xfrm>
          <a:off x="0" y="2154288"/>
          <a:ext cx="6589260" cy="935415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>
              <a:hlinkClick xmlns:r="http://schemas.openxmlformats.org/officeDocument/2006/relationships" r:id="rId3"/>
            </a:rPr>
            <a:t>My Next Move</a:t>
          </a:r>
          <a:endParaRPr lang="en-US" sz="3900" kern="1200"/>
        </a:p>
      </dsp:txBody>
      <dsp:txXfrm>
        <a:off x="45663" y="2199951"/>
        <a:ext cx="6497934" cy="844089"/>
      </dsp:txXfrm>
    </dsp:sp>
    <dsp:sp modelId="{639FE143-D6DA-4B35-B9A2-AE179F26C917}">
      <dsp:nvSpPr>
        <dsp:cNvPr id="0" name=""/>
        <dsp:cNvSpPr/>
      </dsp:nvSpPr>
      <dsp:spPr>
        <a:xfrm>
          <a:off x="0" y="3202023"/>
          <a:ext cx="6589260" cy="935415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>
              <a:hlinkClick xmlns:r="http://schemas.openxmlformats.org/officeDocument/2006/relationships" r:id="rId4"/>
            </a:rPr>
            <a:t>Career Zone</a:t>
          </a:r>
          <a:endParaRPr lang="en-US" sz="3900" kern="1200"/>
        </a:p>
      </dsp:txBody>
      <dsp:txXfrm>
        <a:off x="45663" y="3247686"/>
        <a:ext cx="6497934" cy="844089"/>
      </dsp:txXfrm>
    </dsp:sp>
    <dsp:sp modelId="{D658314F-1C88-496A-94BD-FA2DB019C5E2}">
      <dsp:nvSpPr>
        <dsp:cNvPr id="0" name=""/>
        <dsp:cNvSpPr/>
      </dsp:nvSpPr>
      <dsp:spPr>
        <a:xfrm>
          <a:off x="0" y="4249759"/>
          <a:ext cx="6589260" cy="93541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>
              <a:hlinkClick xmlns:r="http://schemas.openxmlformats.org/officeDocument/2006/relationships" r:id="rId5"/>
            </a:rPr>
            <a:t>US Bureau of Labor</a:t>
          </a:r>
          <a:endParaRPr lang="en-US" sz="3900" kern="1200"/>
        </a:p>
      </dsp:txBody>
      <dsp:txXfrm>
        <a:off x="45663" y="4295422"/>
        <a:ext cx="6497934" cy="844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14047-67B7-4AB4-B0AB-9564E530078E}">
      <dsp:nvSpPr>
        <dsp:cNvPr id="0" name=""/>
        <dsp:cNvSpPr/>
      </dsp:nvSpPr>
      <dsp:spPr>
        <a:xfrm>
          <a:off x="2250914" y="296402"/>
          <a:ext cx="2196000" cy="2196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60554-DF13-46FB-A538-00D1A363721C}">
      <dsp:nvSpPr>
        <dsp:cNvPr id="0" name=""/>
        <dsp:cNvSpPr/>
      </dsp:nvSpPr>
      <dsp:spPr>
        <a:xfrm>
          <a:off x="271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415C4-CB7F-4CC6-8487-AC1067CC9869}">
      <dsp:nvSpPr>
        <dsp:cNvPr id="0" name=""/>
        <dsp:cNvSpPr/>
      </dsp:nvSpPr>
      <dsp:spPr>
        <a:xfrm>
          <a:off x="154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Completed Document</a:t>
          </a:r>
        </a:p>
      </dsp:txBody>
      <dsp:txXfrm>
        <a:off x="1548914" y="3176402"/>
        <a:ext cx="3600000" cy="720000"/>
      </dsp:txXfrm>
    </dsp:sp>
    <dsp:sp modelId="{CB9055C0-2F16-4944-8282-7879717BAAF3}">
      <dsp:nvSpPr>
        <dsp:cNvPr id="0" name=""/>
        <dsp:cNvSpPr/>
      </dsp:nvSpPr>
      <dsp:spPr>
        <a:xfrm>
          <a:off x="6480914" y="296402"/>
          <a:ext cx="2196000" cy="2196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729F4E-6B32-4D05-AA38-F7DA09F40AD6}">
      <dsp:nvSpPr>
        <dsp:cNvPr id="0" name=""/>
        <dsp:cNvSpPr/>
      </dsp:nvSpPr>
      <dsp:spPr>
        <a:xfrm>
          <a:off x="694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F1957-BB84-4EC9-B0B2-D523B255820B}">
      <dsp:nvSpPr>
        <dsp:cNvPr id="0" name=""/>
        <dsp:cNvSpPr/>
      </dsp:nvSpPr>
      <dsp:spPr>
        <a:xfrm>
          <a:off x="577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Rough Draft of Part C</a:t>
          </a:r>
        </a:p>
      </dsp:txBody>
      <dsp:txXfrm>
        <a:off x="5778914" y="3176402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57159-DD36-2E74-5F4D-181C04EB06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41201-3E8E-D331-6986-BAAC5AAF5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71E69-831B-3DA1-1E7B-BEF37C971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9080A-B248-C757-C1F5-D6F022A8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26965-C799-93A1-E708-70A08549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41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054DA-5C4A-F1E1-9C03-8CE841C81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82F49A-4225-FEA1-DE4C-39810948BA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B0C72-095D-F545-07C6-521006060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CC2B0-C7E8-FA07-03E3-AE71C28A6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E9CD5-EB73-D83A-FE87-FE9FDFCAE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63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80124B-CC0E-C240-FE8A-3E2E1DD4DD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F5321E-CD16-9A53-5322-A497542DE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8096A-2A1A-AA6E-EE3E-D2688B93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F3799-E135-B367-12D8-E2A79E643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2A82A-8792-03DA-BBFF-CB48A32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64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3582B-C004-06CD-3BF4-F287FCC3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5FAEC-8A31-B171-733A-A3957F9AA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7CDD4-EAF2-91B0-1CCF-32098CFBC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C41E4-417E-E820-B26C-42DE99F9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C4A27-A79C-7712-054B-18FF52933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2EA0-E845-5278-B663-0FD0678BE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58BBF-C426-E612-B7E6-A337C9867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AA6BD-6549-AF31-20E4-B35CAC8DC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48F4F-C260-F7B7-B720-32C5C53AD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92EBB-9C56-F0E0-A166-92FDDDF2A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623F-8722-AFE1-C139-650874CDA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AB1FE-5E0E-085F-414E-39C547891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09FDBA-4908-F49D-B7DF-5C42336A39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E3B7B8-AAA3-1808-8235-5053BE55E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8F3B1B-56AD-A3B9-2F60-7D960F5D4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CA60AE-4C8D-8680-99AF-11E0F2588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7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EF3F-DC08-F82D-3119-9DD93B273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2C93D-27BA-C291-4693-A9D18538E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FE2F08-F73B-4374-C1B2-2CD386F51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8A99E0-6680-5E5E-4FFD-BC1EA225AF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BC85E7-333B-10AA-C7B4-512E1A66E6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CB228C-139D-D3A9-BE60-7E3B17423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D6084C-038C-6710-88E0-52B17F3E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2AAC43-C0BB-85EF-C259-B015944EE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1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97875-3378-89FD-DA0A-ECDEF8D45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489F25-DE2F-0411-AF51-7FA84A07A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BA477-E54B-ED80-54CE-96415DED0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7B3900-B06C-63EB-08E6-A3795C357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27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2D4F75-7528-268A-1AA4-5D156393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28B629-D45A-233A-8B15-698788666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DF3DF-BD1A-1693-53F6-BE4D4B153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4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B9E5F-5654-12B7-B3ED-456709B26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79EC8-34C8-AAC0-8125-03D7D37B4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CFB587-E63C-276A-8DDD-2D0DEA67D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99EAC-E3D8-ED78-6C59-415DF8081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E22E0-E904-45DD-705A-CD45B7799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AA33BB-F41E-5D9C-B521-DDFE26509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0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A0344-71F8-0A74-F468-E5950483D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C4A7D-A503-87D1-A42F-A9BFA6235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9D99FF-9682-6E95-EA83-34723A487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F5E8D-E1E3-BC22-E5F2-C9151AB2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F0DD60-9D7D-BC8D-B3A3-B44561622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1021DB-859F-4799-F0B5-27C486DE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4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9171D6-FE51-0132-C31F-89B40EE51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17AE1-D0F2-3D76-0BAC-D28660F28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4BCF1-0687-2B73-3243-5F3B374BAE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70480-8E4B-429A-8E09-A985EEF39A1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DA6A0-56F5-63D3-1A4D-A6A6752F9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729BB-0B30-AA0B-EB28-6ED06A884B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9B9DE-0542-4728-895D-3C2D308B2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6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Part C: </a:t>
            </a:r>
            <a:br>
              <a:rPr lang="en-US" sz="4800" dirty="0"/>
            </a:br>
            <a:r>
              <a:rPr lang="en-US" sz="4800" dirty="0"/>
              <a:t>About </a:t>
            </a:r>
            <a:br>
              <a:rPr lang="en-US" sz="4800" dirty="0"/>
            </a:br>
            <a:r>
              <a:rPr lang="en-US" sz="4800" dirty="0"/>
              <a:t>The Career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2465245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0D50-68FC-C9AF-084C-5007CB27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Tasks for this week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3F3339-2C06-DCA2-D4DC-8D2D554E7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38998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83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278130-DFE0-457B-8698-88DF69019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99531B-1681-4D6E-BECB-18325B33A6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344094-430A-400B-804B-910E696A1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709375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3C67DF-7782-4E57-AB9B-F1B4811AD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543451" y="1248213"/>
            <a:ext cx="5413238" cy="4326335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21B10-09AA-C688-9023-53191B90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967" y="675564"/>
            <a:ext cx="3609833" cy="5204085"/>
          </a:xfrm>
        </p:spPr>
        <p:txBody>
          <a:bodyPr>
            <a:normAutofit/>
          </a:bodyPr>
          <a:lstStyle/>
          <a:p>
            <a:r>
              <a:rPr lang="en-US" dirty="0"/>
              <a:t>The Sites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3A5AE3-BD30-455C-842B-7626C8BEF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BECAA5-1F2D-470D-875C-8F2C2CA3E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412A9CF-B3C7-FBE5-804E-A7590FBDBC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519243"/>
              </p:ext>
            </p:extLst>
          </p:nvPr>
        </p:nvGraphicFramePr>
        <p:xfrm>
          <a:off x="4776730" y="819369"/>
          <a:ext cx="6589260" cy="5243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483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A2BF31-41FB-F7E5-965A-E5FC3134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US" dirty="0"/>
              <a:t>The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3F2C1-DF84-F0C8-B4E2-8973DF958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Will be posted in Teams</a:t>
            </a:r>
          </a:p>
          <a:p>
            <a:pPr marL="0" indent="0">
              <a:buNone/>
            </a:pPr>
            <a:endParaRPr lang="en-US" sz="200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7742E3A-A1C0-2C09-23A5-28A76F4FC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669263"/>
              </p:ext>
            </p:extLst>
          </p:nvPr>
        </p:nvGraphicFramePr>
        <p:xfrm>
          <a:off x="5445457" y="767959"/>
          <a:ext cx="6155143" cy="5345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092">
                  <a:extLst>
                    <a:ext uri="{9D8B030D-6E8A-4147-A177-3AD203B41FA5}">
                      <a16:colId xmlns:a16="http://schemas.microsoft.com/office/drawing/2014/main" val="282422621"/>
                    </a:ext>
                  </a:extLst>
                </a:gridCol>
                <a:gridCol w="3217168">
                  <a:extLst>
                    <a:ext uri="{9D8B030D-6E8A-4147-A177-3AD203B41FA5}">
                      <a16:colId xmlns:a16="http://schemas.microsoft.com/office/drawing/2014/main" val="2947776760"/>
                    </a:ext>
                  </a:extLst>
                </a:gridCol>
                <a:gridCol w="497473">
                  <a:extLst>
                    <a:ext uri="{9D8B030D-6E8A-4147-A177-3AD203B41FA5}">
                      <a16:colId xmlns:a16="http://schemas.microsoft.com/office/drawing/2014/main" val="3039009984"/>
                    </a:ext>
                  </a:extLst>
                </a:gridCol>
                <a:gridCol w="1879410">
                  <a:extLst>
                    <a:ext uri="{9D8B030D-6E8A-4147-A177-3AD203B41FA5}">
                      <a16:colId xmlns:a16="http://schemas.microsoft.com/office/drawing/2014/main" val="1465549342"/>
                    </a:ext>
                  </a:extLst>
                </a:gridCol>
              </a:tblGrid>
              <a:tr h="3838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Task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Quote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Thoughts, reflections, ideas, connections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633815546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Occupation Description or Career Definition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1584738949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Interests of people in that career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2787000093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Work values of people in that career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2280867114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Tasks/duties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772492518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Technology used in the career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2809260426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Skills/knowledge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487395393"/>
                  </a:ext>
                </a:extLst>
              </a:tr>
              <a:tr h="3838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Work Context (physical and social aspects of the career)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171716961"/>
                  </a:ext>
                </a:extLst>
              </a:tr>
              <a:tr h="3838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Work Style (personal work preferences and characteristics)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901191251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Education, certification, and/or training 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1540270054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School Programs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767289731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Apprenticeship Programs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2344777335"/>
                  </a:ext>
                </a:extLst>
              </a:tr>
              <a:tr h="3838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Requirements and/or opportunities for advancements/promotions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1064926977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Earning potential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148756896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Current vacancies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308211357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Future outlook (region, state, or national)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465907922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Optional: 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2418142465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Drug/Alcohol Policies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791812262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Physical fitness requirements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128116673"/>
                  </a:ext>
                </a:extLst>
              </a:tr>
              <a:tr h="21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Continuing education requirements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3482046631"/>
                  </a:ext>
                </a:extLst>
              </a:tr>
              <a:tr h="3838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Reasons for certification revocation, suspensions, and/or termination 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05" marR="3805" marT="380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05" marR="3805" marT="3805" marB="0" anchor="b"/>
                </a:tc>
                <a:extLst>
                  <a:ext uri="{0D108BD9-81ED-4DB2-BD59-A6C34878D82A}">
                    <a16:rowId xmlns:a16="http://schemas.microsoft.com/office/drawing/2014/main" val="1015808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85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3EF8A3-D837-57F4-90AA-4A97C2D8B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Deliverables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1668643-578D-378A-FFC8-9F0616FF8F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38225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335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E20526FD-0CCE-4825-BEBE-C71A73B3C086}"/>
</file>

<file path=customXml/itemProps2.xml><?xml version="1.0" encoding="utf-8"?>
<ds:datastoreItem xmlns:ds="http://schemas.openxmlformats.org/officeDocument/2006/customXml" ds:itemID="{F024DA6C-6A07-4BE8-A28A-9EDD3686FF4D}"/>
</file>

<file path=customXml/itemProps3.xml><?xml version="1.0" encoding="utf-8"?>
<ds:datastoreItem xmlns:ds="http://schemas.openxmlformats.org/officeDocument/2006/customXml" ds:itemID="{9E572D19-69B8-49B0-A172-A0832173B1E1}"/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235</Words>
  <Application>Microsoft Office PowerPoint</Application>
  <PresentationFormat>Widescreen</PresentationFormat>
  <Paragraphs>100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Part C:  About  The Career</vt:lpstr>
      <vt:lpstr>Tasks for this week</vt:lpstr>
      <vt:lpstr>The Sites</vt:lpstr>
      <vt:lpstr>The Document</vt:lpstr>
      <vt:lpstr>Deliverables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C:  About  The Career</dc:title>
  <dc:creator>Ayres, Jolene (LABOR)</dc:creator>
  <cp:lastModifiedBy>Ayres, Jolene (LABOR)</cp:lastModifiedBy>
  <cp:revision>1</cp:revision>
  <dcterms:created xsi:type="dcterms:W3CDTF">2024-07-17T19:34:38Z</dcterms:created>
  <dcterms:modified xsi:type="dcterms:W3CDTF">2024-07-17T20:02:14Z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