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8129FD6A-6582-443A-8A13-AF82399A7CDE}"/>
    <pc:docChg chg="custSel modSld">
      <pc:chgData name="Ayres, Jolene (LABOR)" userId="52bf67a4-4694-4341-9348-9d36ea0b3345" providerId="ADAL" clId="{8129FD6A-6582-443A-8A13-AF82399A7CDE}" dt="2024-07-17T15:35:48.891" v="0" actId="26606"/>
      <pc:docMkLst>
        <pc:docMk/>
      </pc:docMkLst>
      <pc:sldChg chg="addSp delSp modSp mod">
        <pc:chgData name="Ayres, Jolene (LABOR)" userId="52bf67a4-4694-4341-9348-9d36ea0b3345" providerId="ADAL" clId="{8129FD6A-6582-443A-8A13-AF82399A7CDE}" dt="2024-07-17T15:35:48.891" v="0" actId="26606"/>
        <pc:sldMkLst>
          <pc:docMk/>
          <pc:sldMk cId="3158830233" sldId="259"/>
        </pc:sldMkLst>
        <pc:spChg chg="del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21" creationId="{BACC6370-2D7E-4714-9D71-7542949D7D5D}"/>
          </ac:spMkLst>
        </pc:spChg>
        <pc:spChg chg="del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23" creationId="{F68B3F68-107C-434F-AA38-110D5EA91B85}"/>
          </ac:spMkLst>
        </pc:spChg>
        <pc:spChg chg="del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25" creationId="{AAD0DBB9-1A4B-4391-81D4-CB19F9AB918A}"/>
          </ac:spMkLst>
        </pc:spChg>
        <pc:spChg chg="del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27" creationId="{063BBA22-50EA-4C4D-BE05-F1CE4E63AA56}"/>
          </ac:spMkLst>
        </pc:spChg>
        <pc:spChg chg="add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32" creationId="{BACC6370-2D7E-4714-9D71-7542949D7D5D}"/>
          </ac:spMkLst>
        </pc:spChg>
        <pc:spChg chg="add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34" creationId="{F68B3F68-107C-434F-AA38-110D5EA91B85}"/>
          </ac:spMkLst>
        </pc:spChg>
        <pc:spChg chg="add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36" creationId="{AAD0DBB9-1A4B-4391-81D4-CB19F9AB918A}"/>
          </ac:spMkLst>
        </pc:spChg>
        <pc:spChg chg="add">
          <ac:chgData name="Ayres, Jolene (LABOR)" userId="52bf67a4-4694-4341-9348-9d36ea0b3345" providerId="ADAL" clId="{8129FD6A-6582-443A-8A13-AF82399A7CDE}" dt="2024-07-17T15:35:48.891" v="0" actId="26606"/>
          <ac:spMkLst>
            <pc:docMk/>
            <pc:sldMk cId="3158830233" sldId="259"/>
            <ac:spMk id="38" creationId="{063BBA22-50EA-4C4D-BE05-F1CE4E63AA56}"/>
          </ac:spMkLst>
        </pc:spChg>
        <pc:graphicFrameChg chg="mod modGraphic">
          <ac:chgData name="Ayres, Jolene (LABOR)" userId="52bf67a4-4694-4341-9348-9d36ea0b3345" providerId="ADAL" clId="{8129FD6A-6582-443A-8A13-AF82399A7CDE}" dt="2024-07-17T15:35:48.891" v="0" actId="26606"/>
          <ac:graphicFrameMkLst>
            <pc:docMk/>
            <pc:sldMk cId="3158830233" sldId="259"/>
            <ac:graphicFrameMk id="5" creationId="{943F3339-2C06-DCA2-D4DC-8D2D554E74C0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1E78C31-991F-41A8-842C-1D411FBF8C1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Complete the Learning Style Quiz</a:t>
          </a:r>
        </a:p>
      </dgm:t>
    </dgm:pt>
    <dgm:pt modelId="{C9E4E3A5-59B7-45FE-93D3-612616A4A1B2}" type="parTrans" cxnId="{B1816C41-8661-4088-81EC-34E3B8A46FB6}">
      <dgm:prSet/>
      <dgm:spPr/>
      <dgm:t>
        <a:bodyPr/>
        <a:lstStyle/>
        <a:p>
          <a:endParaRPr lang="en-US"/>
        </a:p>
      </dgm:t>
    </dgm:pt>
    <dgm:pt modelId="{862EF30F-9FDD-4096-A562-7A69D5EF5259}" type="sibTrans" cxnId="{B1816C41-8661-4088-81EC-34E3B8A46FB6}">
      <dgm:prSet phldrT="1"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Review the Results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 phldrT="2"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Compare to occupations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 phldrT="3"/>
      <dgm:spPr/>
      <dgm:t>
        <a:bodyPr/>
        <a:lstStyle/>
        <a:p>
          <a:endParaRPr lang="en-US"/>
        </a:p>
      </dgm:t>
    </dgm:pt>
    <dgm:pt modelId="{8521AA89-44A6-411C-A3C1-FC1147C72E2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Write reflection on findings</a:t>
          </a:r>
        </a:p>
      </dgm:t>
    </dgm:pt>
    <dgm:pt modelId="{CB0C1147-52E6-4555-BC6F-A123B9689586}" type="parTrans" cxnId="{01503281-1063-475E-8A6A-25AD458EE9D9}">
      <dgm:prSet/>
      <dgm:spPr/>
      <dgm:t>
        <a:bodyPr/>
        <a:lstStyle/>
        <a:p>
          <a:endParaRPr lang="en-US"/>
        </a:p>
      </dgm:t>
    </dgm:pt>
    <dgm:pt modelId="{313CA645-4FAE-4016-9421-485543E6F417}" type="sibTrans" cxnId="{01503281-1063-475E-8A6A-25AD458EE9D9}">
      <dgm:prSet phldrT="4"/>
      <dgm:spPr/>
      <dgm:t>
        <a:bodyPr/>
        <a:lstStyle/>
        <a:p>
          <a:endParaRPr lang="en-US"/>
        </a:p>
      </dgm:t>
    </dgm:pt>
    <dgm:pt modelId="{06EFB770-666F-4FB0-A24E-E3F735FA71BF}" type="pres">
      <dgm:prSet presAssocID="{BA737B7F-F78F-4E7D-A0DB-9758B6329BDC}" presName="root" presStyleCnt="0">
        <dgm:presLayoutVars>
          <dgm:dir/>
          <dgm:resizeHandles val="exact"/>
        </dgm:presLayoutVars>
      </dgm:prSet>
      <dgm:spPr/>
    </dgm:pt>
    <dgm:pt modelId="{BE53106B-173F-441B-962F-69353E82A5F5}" type="pres">
      <dgm:prSet presAssocID="{E1E78C31-991F-41A8-842C-1D411FBF8C1E}" presName="compNode" presStyleCnt="0"/>
      <dgm:spPr/>
    </dgm:pt>
    <dgm:pt modelId="{67A83A64-0DFD-44FA-9079-9576BBFA66AF}" type="pres">
      <dgm:prSet presAssocID="{E1E78C31-991F-41A8-842C-1D411FBF8C1E}" presName="iconBgRect" presStyleLbl="bgShp" presStyleIdx="0" presStyleCnt="4"/>
      <dgm:spPr/>
    </dgm:pt>
    <dgm:pt modelId="{E76F42FF-C721-454B-A847-CBF290EF2285}" type="pres">
      <dgm:prSet presAssocID="{E1E78C31-991F-41A8-842C-1D411FBF8C1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3083AA11-55B7-4116-9054-D590A34622D9}" type="pres">
      <dgm:prSet presAssocID="{E1E78C31-991F-41A8-842C-1D411FBF8C1E}" presName="spaceRect" presStyleCnt="0"/>
      <dgm:spPr/>
    </dgm:pt>
    <dgm:pt modelId="{201DBE3C-A383-4AC3-A9D8-3F73CD74A67B}" type="pres">
      <dgm:prSet presAssocID="{E1E78C31-991F-41A8-842C-1D411FBF8C1E}" presName="textRect" presStyleLbl="revTx" presStyleIdx="0" presStyleCnt="4">
        <dgm:presLayoutVars>
          <dgm:chMax val="1"/>
          <dgm:chPref val="1"/>
        </dgm:presLayoutVars>
      </dgm:prSet>
      <dgm:spPr/>
    </dgm:pt>
    <dgm:pt modelId="{02370731-CCCF-4252-AD20-202B6C560421}" type="pres">
      <dgm:prSet presAssocID="{862EF30F-9FDD-4096-A562-7A69D5EF5259}" presName="sibTrans" presStyleCnt="0"/>
      <dgm:spPr/>
    </dgm:pt>
    <dgm:pt modelId="{CE805E32-BFC3-4A6F-A02E-FFAAA7A3DB8D}" type="pres">
      <dgm:prSet presAssocID="{271E3464-EDEA-4217-9C06-8E13AF1F0AA7}" presName="compNode" presStyleCnt="0"/>
      <dgm:spPr/>
    </dgm:pt>
    <dgm:pt modelId="{8699A441-260C-4826-BD75-237A7FCA12BA}" type="pres">
      <dgm:prSet presAssocID="{271E3464-EDEA-4217-9C06-8E13AF1F0AA7}" presName="iconBgRect" presStyleLbl="bgShp" presStyleIdx="1" presStyleCnt="4"/>
      <dgm:spPr/>
    </dgm:pt>
    <dgm:pt modelId="{E8C26659-4DED-4358-8FBF-6DB9E9CA280A}" type="pres">
      <dgm:prSet presAssocID="{271E3464-EDEA-4217-9C06-8E13AF1F0AA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CF5B653-E368-465F-BF8C-8B21F418266F}" type="pres">
      <dgm:prSet presAssocID="{271E3464-EDEA-4217-9C06-8E13AF1F0AA7}" presName="spaceRect" presStyleCnt="0"/>
      <dgm:spPr/>
    </dgm:pt>
    <dgm:pt modelId="{2ABC7071-898E-4A88-9C3F-26737DB392F6}" type="pres">
      <dgm:prSet presAssocID="{271E3464-EDEA-4217-9C06-8E13AF1F0AA7}" presName="textRect" presStyleLbl="revTx" presStyleIdx="1" presStyleCnt="4">
        <dgm:presLayoutVars>
          <dgm:chMax val="1"/>
          <dgm:chPref val="1"/>
        </dgm:presLayoutVars>
      </dgm:prSet>
      <dgm:spPr/>
    </dgm:pt>
    <dgm:pt modelId="{FA3EFAC9-2F06-429F-8D97-36B01E8F11C8}" type="pres">
      <dgm:prSet presAssocID="{9C614A41-6628-4AA3-9C07-78F24B6B829C}" presName="sibTrans" presStyleCnt="0"/>
      <dgm:spPr/>
    </dgm:pt>
    <dgm:pt modelId="{E8FC72EE-0E17-4944-B842-0AFFAB1A5CD1}" type="pres">
      <dgm:prSet presAssocID="{FA3322AC-4115-40F7-9D60-954B3ADFB05B}" presName="compNode" presStyleCnt="0"/>
      <dgm:spPr/>
    </dgm:pt>
    <dgm:pt modelId="{24DA8F52-3795-4753-839A-7DC5DE3254A8}" type="pres">
      <dgm:prSet presAssocID="{FA3322AC-4115-40F7-9D60-954B3ADFB05B}" presName="iconBgRect" presStyleLbl="bgShp" presStyleIdx="2" presStyleCnt="4"/>
      <dgm:spPr/>
    </dgm:pt>
    <dgm:pt modelId="{76DFAEA6-84D7-4601-81D5-ED962884D0CA}" type="pres">
      <dgm:prSet presAssocID="{FA3322AC-4115-40F7-9D60-954B3ADFB0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37C8789-61CA-4CAF-99C6-6A6567CA6F84}" type="pres">
      <dgm:prSet presAssocID="{FA3322AC-4115-40F7-9D60-954B3ADFB05B}" presName="spaceRect" presStyleCnt="0"/>
      <dgm:spPr/>
    </dgm:pt>
    <dgm:pt modelId="{045F9FBD-E75B-4258-8D61-D3F5E04C6267}" type="pres">
      <dgm:prSet presAssocID="{FA3322AC-4115-40F7-9D60-954B3ADFB05B}" presName="textRect" presStyleLbl="revTx" presStyleIdx="2" presStyleCnt="4">
        <dgm:presLayoutVars>
          <dgm:chMax val="1"/>
          <dgm:chPref val="1"/>
        </dgm:presLayoutVars>
      </dgm:prSet>
      <dgm:spPr/>
    </dgm:pt>
    <dgm:pt modelId="{F6B3A63D-694E-4C14-B171-4CA19FC5BC11}" type="pres">
      <dgm:prSet presAssocID="{4A2F29AE-8D8B-47A0-8074-70BBD129556D}" presName="sibTrans" presStyleCnt="0"/>
      <dgm:spPr/>
    </dgm:pt>
    <dgm:pt modelId="{8E22A4EC-B714-42F9-B911-C6141101F183}" type="pres">
      <dgm:prSet presAssocID="{8521AA89-44A6-411C-A3C1-FC1147C72E2A}" presName="compNode" presStyleCnt="0"/>
      <dgm:spPr/>
    </dgm:pt>
    <dgm:pt modelId="{0FF9FAE8-FAEB-4758-B0A6-4362965DFA18}" type="pres">
      <dgm:prSet presAssocID="{8521AA89-44A6-411C-A3C1-FC1147C72E2A}" presName="iconBgRect" presStyleLbl="bgShp" presStyleIdx="3" presStyleCnt="4"/>
      <dgm:spPr/>
    </dgm:pt>
    <dgm:pt modelId="{FEE428A8-4982-4FAC-8FFE-803031038633}" type="pres">
      <dgm:prSet presAssocID="{8521AA89-44A6-411C-A3C1-FC1147C72E2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2D0DF80-5F83-41AF-ABAB-A63EE5C67B95}" type="pres">
      <dgm:prSet presAssocID="{8521AA89-44A6-411C-A3C1-FC1147C72E2A}" presName="spaceRect" presStyleCnt="0"/>
      <dgm:spPr/>
    </dgm:pt>
    <dgm:pt modelId="{4482E6C7-8E4B-45E0-8858-E577FCCD8126}" type="pres">
      <dgm:prSet presAssocID="{8521AA89-44A6-411C-A3C1-FC1147C72E2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2080661-3443-4A13-9554-662B0F9D3EF4}" type="presOf" srcId="{FA3322AC-4115-40F7-9D60-954B3ADFB05B}" destId="{045F9FBD-E75B-4258-8D61-D3F5E04C6267}" srcOrd="0" destOrd="0" presId="urn:microsoft.com/office/officeart/2018/5/layout/IconCircleLabelList"/>
    <dgm:cxn modelId="{B1816C41-8661-4088-81EC-34E3B8A46FB6}" srcId="{BA737B7F-F78F-4E7D-A0DB-9758B6329BDC}" destId="{E1E78C31-991F-41A8-842C-1D411FBF8C1E}" srcOrd="0" destOrd="0" parTransId="{C9E4E3A5-59B7-45FE-93D3-612616A4A1B2}" sibTransId="{862EF30F-9FDD-4096-A562-7A69D5EF5259}"/>
    <dgm:cxn modelId="{8AFC2568-653E-4DD7-BEE1-AD29E5C7EBD9}" type="presOf" srcId="{BA737B7F-F78F-4E7D-A0DB-9758B6329BDC}" destId="{06EFB770-666F-4FB0-A24E-E3F735FA71BF}" srcOrd="0" destOrd="0" presId="urn:microsoft.com/office/officeart/2018/5/layout/IconCircleLabelList"/>
    <dgm:cxn modelId="{B0ADEB50-A75C-455A-9851-347E680091E5}" type="presOf" srcId="{E1E78C31-991F-41A8-842C-1D411FBF8C1E}" destId="{201DBE3C-A383-4AC3-A9D8-3F73CD74A67B}" srcOrd="0" destOrd="0" presId="urn:microsoft.com/office/officeart/2018/5/layout/IconCircleLabelList"/>
    <dgm:cxn modelId="{EDA69C74-9910-4516-BD28-0EAA488FE4B7}" type="presOf" srcId="{8521AA89-44A6-411C-A3C1-FC1147C72E2A}" destId="{4482E6C7-8E4B-45E0-8858-E577FCCD8126}" srcOrd="0" destOrd="0" presId="urn:microsoft.com/office/officeart/2018/5/layout/IconCircleLabelList"/>
    <dgm:cxn modelId="{01503281-1063-475E-8A6A-25AD458EE9D9}" srcId="{BA737B7F-F78F-4E7D-A0DB-9758B6329BDC}" destId="{8521AA89-44A6-411C-A3C1-FC1147C72E2A}" srcOrd="3" destOrd="0" parTransId="{CB0C1147-52E6-4555-BC6F-A123B9689586}" sibTransId="{313CA645-4FAE-4016-9421-485543E6F417}"/>
    <dgm:cxn modelId="{981CB5AC-E48C-4D40-9A2B-706D008B1EDB}" srcId="{BA737B7F-F78F-4E7D-A0DB-9758B6329BDC}" destId="{FA3322AC-4115-40F7-9D60-954B3ADFB05B}" srcOrd="2" destOrd="0" parTransId="{4D7444E4-3E41-44D4-9E40-12AF31C9D386}" sibTransId="{4A2F29AE-8D8B-47A0-8074-70BBD129556D}"/>
    <dgm:cxn modelId="{5001C9CD-D652-4F78-8B7D-252427D1F342}" type="presOf" srcId="{271E3464-EDEA-4217-9C06-8E13AF1F0AA7}" destId="{2ABC7071-898E-4A88-9C3F-26737DB392F6}" srcOrd="0" destOrd="0" presId="urn:microsoft.com/office/officeart/2018/5/layout/IconCircleLabelList"/>
    <dgm:cxn modelId="{61EA34E3-E193-4A5B-B5C8-5DAEAEFE2F96}" srcId="{BA737B7F-F78F-4E7D-A0DB-9758B6329BDC}" destId="{271E3464-EDEA-4217-9C06-8E13AF1F0AA7}" srcOrd="1" destOrd="0" parTransId="{03DB0B9D-FF63-4836-933C-209614D93B66}" sibTransId="{9C614A41-6628-4AA3-9C07-78F24B6B829C}"/>
    <dgm:cxn modelId="{E7F97F38-3BB7-4163-98E1-CA764FE1C14A}" type="presParOf" srcId="{06EFB770-666F-4FB0-A24E-E3F735FA71BF}" destId="{BE53106B-173F-441B-962F-69353E82A5F5}" srcOrd="0" destOrd="0" presId="urn:microsoft.com/office/officeart/2018/5/layout/IconCircleLabelList"/>
    <dgm:cxn modelId="{84DACEE3-FF4D-45A5-B825-4354F6B34D9F}" type="presParOf" srcId="{BE53106B-173F-441B-962F-69353E82A5F5}" destId="{67A83A64-0DFD-44FA-9079-9576BBFA66AF}" srcOrd="0" destOrd="0" presId="urn:microsoft.com/office/officeart/2018/5/layout/IconCircleLabelList"/>
    <dgm:cxn modelId="{6816CE20-6E5D-40A8-813A-0471D9963CC9}" type="presParOf" srcId="{BE53106B-173F-441B-962F-69353E82A5F5}" destId="{E76F42FF-C721-454B-A847-CBF290EF2285}" srcOrd="1" destOrd="0" presId="urn:microsoft.com/office/officeart/2018/5/layout/IconCircleLabelList"/>
    <dgm:cxn modelId="{94F2E02B-3A67-4A9A-BAEE-8A22ACC257C6}" type="presParOf" srcId="{BE53106B-173F-441B-962F-69353E82A5F5}" destId="{3083AA11-55B7-4116-9054-D590A34622D9}" srcOrd="2" destOrd="0" presId="urn:microsoft.com/office/officeart/2018/5/layout/IconCircleLabelList"/>
    <dgm:cxn modelId="{4E3A5997-C078-442F-9CE8-96BAAD05E0D6}" type="presParOf" srcId="{BE53106B-173F-441B-962F-69353E82A5F5}" destId="{201DBE3C-A383-4AC3-A9D8-3F73CD74A67B}" srcOrd="3" destOrd="0" presId="urn:microsoft.com/office/officeart/2018/5/layout/IconCircleLabelList"/>
    <dgm:cxn modelId="{8D07279F-15DE-4A0D-A8F6-1ADE8CDDF20D}" type="presParOf" srcId="{06EFB770-666F-4FB0-A24E-E3F735FA71BF}" destId="{02370731-CCCF-4252-AD20-202B6C560421}" srcOrd="1" destOrd="0" presId="urn:microsoft.com/office/officeart/2018/5/layout/IconCircleLabelList"/>
    <dgm:cxn modelId="{7640B262-675D-4357-AE81-60166B58EC77}" type="presParOf" srcId="{06EFB770-666F-4FB0-A24E-E3F735FA71BF}" destId="{CE805E32-BFC3-4A6F-A02E-FFAAA7A3DB8D}" srcOrd="2" destOrd="0" presId="urn:microsoft.com/office/officeart/2018/5/layout/IconCircleLabelList"/>
    <dgm:cxn modelId="{76888F00-A71C-45F7-AF80-B9B53763B97C}" type="presParOf" srcId="{CE805E32-BFC3-4A6F-A02E-FFAAA7A3DB8D}" destId="{8699A441-260C-4826-BD75-237A7FCA12BA}" srcOrd="0" destOrd="0" presId="urn:microsoft.com/office/officeart/2018/5/layout/IconCircleLabelList"/>
    <dgm:cxn modelId="{B231071C-2C63-491D-BBC0-09226BDB5AB7}" type="presParOf" srcId="{CE805E32-BFC3-4A6F-A02E-FFAAA7A3DB8D}" destId="{E8C26659-4DED-4358-8FBF-6DB9E9CA280A}" srcOrd="1" destOrd="0" presId="urn:microsoft.com/office/officeart/2018/5/layout/IconCircleLabelList"/>
    <dgm:cxn modelId="{650F24CF-40FE-4A45-B9E3-5A9EEE0AB7FE}" type="presParOf" srcId="{CE805E32-BFC3-4A6F-A02E-FFAAA7A3DB8D}" destId="{1CF5B653-E368-465F-BF8C-8B21F418266F}" srcOrd="2" destOrd="0" presId="urn:microsoft.com/office/officeart/2018/5/layout/IconCircleLabelList"/>
    <dgm:cxn modelId="{06804A6B-626D-4274-9372-979C146EE42F}" type="presParOf" srcId="{CE805E32-BFC3-4A6F-A02E-FFAAA7A3DB8D}" destId="{2ABC7071-898E-4A88-9C3F-26737DB392F6}" srcOrd="3" destOrd="0" presId="urn:microsoft.com/office/officeart/2018/5/layout/IconCircleLabelList"/>
    <dgm:cxn modelId="{707AC8CF-FE11-4803-B2D2-35F916D044DF}" type="presParOf" srcId="{06EFB770-666F-4FB0-A24E-E3F735FA71BF}" destId="{FA3EFAC9-2F06-429F-8D97-36B01E8F11C8}" srcOrd="3" destOrd="0" presId="urn:microsoft.com/office/officeart/2018/5/layout/IconCircleLabelList"/>
    <dgm:cxn modelId="{F695859E-120C-48F3-BBF5-26BDDADF44D7}" type="presParOf" srcId="{06EFB770-666F-4FB0-A24E-E3F735FA71BF}" destId="{E8FC72EE-0E17-4944-B842-0AFFAB1A5CD1}" srcOrd="4" destOrd="0" presId="urn:microsoft.com/office/officeart/2018/5/layout/IconCircleLabelList"/>
    <dgm:cxn modelId="{5F6F34BD-179D-4374-B0B9-19FECB7090B0}" type="presParOf" srcId="{E8FC72EE-0E17-4944-B842-0AFFAB1A5CD1}" destId="{24DA8F52-3795-4753-839A-7DC5DE3254A8}" srcOrd="0" destOrd="0" presId="urn:microsoft.com/office/officeart/2018/5/layout/IconCircleLabelList"/>
    <dgm:cxn modelId="{4848C8C8-C17B-4FD1-BAEB-2F5B4DD3A388}" type="presParOf" srcId="{E8FC72EE-0E17-4944-B842-0AFFAB1A5CD1}" destId="{76DFAEA6-84D7-4601-81D5-ED962884D0CA}" srcOrd="1" destOrd="0" presId="urn:microsoft.com/office/officeart/2018/5/layout/IconCircleLabelList"/>
    <dgm:cxn modelId="{FEDDEEC3-2D2D-4D71-B434-61A390376F90}" type="presParOf" srcId="{E8FC72EE-0E17-4944-B842-0AFFAB1A5CD1}" destId="{337C8789-61CA-4CAF-99C6-6A6567CA6F84}" srcOrd="2" destOrd="0" presId="urn:microsoft.com/office/officeart/2018/5/layout/IconCircleLabelList"/>
    <dgm:cxn modelId="{C4BB2A35-AF38-46C0-B11A-0E8AACB5E4D5}" type="presParOf" srcId="{E8FC72EE-0E17-4944-B842-0AFFAB1A5CD1}" destId="{045F9FBD-E75B-4258-8D61-D3F5E04C6267}" srcOrd="3" destOrd="0" presId="urn:microsoft.com/office/officeart/2018/5/layout/IconCircleLabelList"/>
    <dgm:cxn modelId="{08441828-562C-4478-9C7E-5434D7B562C2}" type="presParOf" srcId="{06EFB770-666F-4FB0-A24E-E3F735FA71BF}" destId="{F6B3A63D-694E-4C14-B171-4CA19FC5BC11}" srcOrd="5" destOrd="0" presId="urn:microsoft.com/office/officeart/2018/5/layout/IconCircleLabelList"/>
    <dgm:cxn modelId="{8265E57D-881C-4388-8E07-ECFBC228318D}" type="presParOf" srcId="{06EFB770-666F-4FB0-A24E-E3F735FA71BF}" destId="{8E22A4EC-B714-42F9-B911-C6141101F183}" srcOrd="6" destOrd="0" presId="urn:microsoft.com/office/officeart/2018/5/layout/IconCircleLabelList"/>
    <dgm:cxn modelId="{D1439238-8DBF-4403-94EA-46CD3265F0DC}" type="presParOf" srcId="{8E22A4EC-B714-42F9-B911-C6141101F183}" destId="{0FF9FAE8-FAEB-4758-B0A6-4362965DFA18}" srcOrd="0" destOrd="0" presId="urn:microsoft.com/office/officeart/2018/5/layout/IconCircleLabelList"/>
    <dgm:cxn modelId="{337B0D35-19BD-4ED4-9BD0-BCA809F88C6D}" type="presParOf" srcId="{8E22A4EC-B714-42F9-B911-C6141101F183}" destId="{FEE428A8-4982-4FAC-8FFE-803031038633}" srcOrd="1" destOrd="0" presId="urn:microsoft.com/office/officeart/2018/5/layout/IconCircleLabelList"/>
    <dgm:cxn modelId="{4447A04B-C2EB-4BFD-BC1C-A4A60A52ED9C}" type="presParOf" srcId="{8E22A4EC-B714-42F9-B911-C6141101F183}" destId="{D2D0DF80-5F83-41AF-ABAB-A63EE5C67B95}" srcOrd="2" destOrd="0" presId="urn:microsoft.com/office/officeart/2018/5/layout/IconCircleLabelList"/>
    <dgm:cxn modelId="{656FBCD0-A6CB-40DD-80C4-750C3DBC369D}" type="presParOf" srcId="{8E22A4EC-B714-42F9-B911-C6141101F183}" destId="{4482E6C7-8E4B-45E0-8858-E577FCCD812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83A64-0DFD-44FA-9079-9576BBFA66AF}">
      <dsp:nvSpPr>
        <dsp:cNvPr id="0" name=""/>
        <dsp:cNvSpPr/>
      </dsp:nvSpPr>
      <dsp:spPr>
        <a:xfrm>
          <a:off x="562927" y="788206"/>
          <a:ext cx="1445998" cy="144599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6F42FF-C721-454B-A847-CBF290EF2285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DBE3C-A383-4AC3-A9D8-3F73CD74A67B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Complete the Learning Style Quiz</a:t>
          </a:r>
        </a:p>
      </dsp:txBody>
      <dsp:txXfrm>
        <a:off x="100682" y="2684598"/>
        <a:ext cx="2370489" cy="720000"/>
      </dsp:txXfrm>
    </dsp:sp>
    <dsp:sp modelId="{8699A441-260C-4826-BD75-237A7FCA12BA}">
      <dsp:nvSpPr>
        <dsp:cNvPr id="0" name=""/>
        <dsp:cNvSpPr/>
      </dsp:nvSpPr>
      <dsp:spPr>
        <a:xfrm>
          <a:off x="3348252" y="788206"/>
          <a:ext cx="1445998" cy="14459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C26659-4DED-4358-8FBF-6DB9E9CA280A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BC7071-898E-4A88-9C3F-26737DB392F6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Review the Results</a:t>
          </a:r>
        </a:p>
      </dsp:txBody>
      <dsp:txXfrm>
        <a:off x="2886007" y="2684598"/>
        <a:ext cx="2370489" cy="720000"/>
      </dsp:txXfrm>
    </dsp:sp>
    <dsp:sp modelId="{24DA8F52-3795-4753-839A-7DC5DE3254A8}">
      <dsp:nvSpPr>
        <dsp:cNvPr id="0" name=""/>
        <dsp:cNvSpPr/>
      </dsp:nvSpPr>
      <dsp:spPr>
        <a:xfrm>
          <a:off x="6133577" y="788206"/>
          <a:ext cx="1445998" cy="144599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FAEA6-84D7-4601-81D5-ED962884D0CA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F9FBD-E75B-4258-8D61-D3F5E04C6267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Compare to occupations</a:t>
          </a:r>
        </a:p>
      </dsp:txBody>
      <dsp:txXfrm>
        <a:off x="5671332" y="2684598"/>
        <a:ext cx="2370489" cy="720000"/>
      </dsp:txXfrm>
    </dsp:sp>
    <dsp:sp modelId="{0FF9FAE8-FAEB-4758-B0A6-4362965DFA18}">
      <dsp:nvSpPr>
        <dsp:cNvPr id="0" name=""/>
        <dsp:cNvSpPr/>
      </dsp:nvSpPr>
      <dsp:spPr>
        <a:xfrm>
          <a:off x="8918902" y="788206"/>
          <a:ext cx="1445998" cy="14459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428A8-4982-4FAC-8FFE-803031038633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2E6C7-8E4B-45E0-8858-E577FCCD8126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Write reflection on findings</a:t>
          </a:r>
        </a:p>
      </dsp:txBody>
      <dsp:txXfrm>
        <a:off x="8456657" y="2684598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69CD0-9945-ABE7-E103-B7838D662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E43AA9-E362-5B9C-797F-B1D127C42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D2E1-A80C-4202-7C4E-DBC40F9C0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4BD36-8592-9573-559C-58EF3B397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6414B-0CA7-2DB5-7B2B-6C1E7DDE0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8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165C1-5344-7651-AFB1-A0924EA0E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9FDFFD-7687-A35B-E49E-1A6B4DABC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8CF4A-702D-2830-5BF9-805F9782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FBDC1-6822-5057-E03B-76C4CC21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1F1DD-F43E-3C70-1A0C-D7CD03C54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3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203E8C-D080-1957-0670-14321AC95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37D373-92F5-95C8-D56E-193D82D5F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B556C-862F-811A-2630-FC566DDDD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C3A3B-4ACF-A2DC-31FC-0C563DA8B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052FD-33C9-6080-327E-9B1B76D2A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3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9136-C5E9-29FC-8F44-C632D9797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1CDC1-73AC-6406-F9C8-606CB107C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ACE2F-468D-B2F7-73DD-AC6E06CE3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B63DE-67FE-6438-1D4A-009E52D13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0CEEF-F77B-B211-257F-62A7827C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88B81-D5AF-7A8F-2B4E-222B5C72A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74FBB-5CB7-AA7A-C89A-686C290F4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52F86-4C93-71B9-9B07-B939A2F9A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04EC6-BB70-8510-163D-841495C9B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E67FD-64F6-00F3-163E-46ADD494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6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19CA9-30C7-4B46-2455-B582574EC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DD61-ADEE-9342-36AD-6D10300693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636BD-6EC8-7D7B-6815-1401F51E6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F4A11-8ED6-904B-7547-5C8B1CAE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12CA5-27B8-A098-0542-0C27E5D1D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4016A-F33D-C656-4BAE-E94F1A362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0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AA3C-FBB5-1906-FF33-DCBC11798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21666-4D9A-AC4C-E65C-1D40B0D37B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A72C70-CD3B-B0BE-6D2B-A7EFCFF14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B06701-DAC6-E2AF-8973-7B06CE24DB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3032A3-F52B-5769-8BBB-9751947BB7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31ABE6-EDE6-DAFF-8AEC-5DF66694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E600BF-AF72-0691-28A6-94FE72EC5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136EFA-BCC8-26DE-0F7F-017DE396A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3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659FB-2CFA-C948-0A38-4D9F77713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D2312-2C86-4653-3316-1E16C5FD2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0EF244-0C60-73C1-9A00-F6725345A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D40D1-6EE9-10A8-4E81-5EB64E9F7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50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A5EB6F-CA6B-6442-7584-D8011FFC8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5C15A-7490-8A2B-9342-F2F1934C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9720B6-F7BB-A0C4-C37C-2C10DB4F0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8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5CD97-C7B4-562D-6C14-93C656093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7A03E-DB33-A604-304E-00285A073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6D55B-A31F-2476-1D59-6A04D690E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2802E-0ABE-5C30-87CA-DB6D36BD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4BA3B-E682-643F-54B7-8C9C05C43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E2820-1E1C-762E-2C8F-A163B4ACA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0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7438B-E4B7-E4B8-50D2-051C7C10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F03C9B-A172-CFCA-AD87-A7225DDDD2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14749-8538-AD16-641D-BF916F782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C47DB-2410-B676-A0AC-00477A6C0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E8020-3633-CA9E-13B7-D1AB0712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99CD3-46F4-21BF-2FDA-77E77926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8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F0EB26-9EFD-9C14-4494-0C27EF37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96521-AC79-CB64-9300-311EB3A7A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64217-981D-0857-3951-75978B4CB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D7705-C3B7-4F9F-887F-D111EF1EF2C1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FE0B-7597-5581-10E0-8BAD505F0B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24214-DF36-7AC0-A6C1-E5F6F4E00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E58DC-CE17-4630-835D-2E223D463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0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learning-styles-online.com/inventory/questions.php?cookieset=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Work </a:t>
            </a:r>
            <a:br>
              <a:rPr lang="en-US" sz="4800" dirty="0"/>
            </a:br>
            <a:r>
              <a:rPr lang="en-US" sz="4800" dirty="0"/>
              <a:t>Values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Tasks for today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72171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F7530-8525-B62D-67CC-40FC55F52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6" y="586822"/>
            <a:ext cx="3560252" cy="1645920"/>
          </a:xfrm>
        </p:spPr>
        <p:txBody>
          <a:bodyPr>
            <a:normAutofit/>
          </a:bodyPr>
          <a:lstStyle/>
          <a:p>
            <a:r>
              <a:rPr lang="en-US" sz="3200"/>
              <a:t>Learning Styles Quiz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81BFC-33DE-3581-8D32-B32CAFC34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anchor="ctr">
            <a:normAutofit/>
          </a:bodyPr>
          <a:lstStyle/>
          <a:p>
            <a:r>
              <a:rPr lang="en-US" sz="1800"/>
              <a:t>Follow the link: </a:t>
            </a:r>
            <a:r>
              <a:rPr lang="en-US" sz="1800">
                <a:hlinkClick r:id="rId2"/>
              </a:rPr>
              <a:t>Free learning styles inventory (test, quiz or questionnaire) (learning-styles-online.com)</a:t>
            </a:r>
            <a:endParaRPr lang="en-US" sz="1800"/>
          </a:p>
          <a:p>
            <a:r>
              <a:rPr lang="en-US" sz="1800"/>
              <a:t>Put a 0, 1, or 2 in the boxes based on you</a:t>
            </a:r>
          </a:p>
          <a:p>
            <a:pPr marL="0" indent="0">
              <a:buNone/>
            </a:pP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98491-D562-4E2F-654F-4D077201F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2871044"/>
            <a:ext cx="11164824" cy="320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75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E95C24-0D7C-72F7-4D73-9B62E2B42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Results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C8DCF-6A90-86D3-95E8-7164CA6B0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Review your results</a:t>
            </a:r>
          </a:p>
          <a:p>
            <a:r>
              <a:rPr lang="en-US" sz="2200" dirty="0"/>
              <a:t>Compare to desired occupations</a:t>
            </a:r>
          </a:p>
          <a:p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3DA0F-E7E6-42CB-3F22-1895C9E16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452810"/>
            <a:ext cx="6903720" cy="39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29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BB7E69E7-840B-4418-B357-994597EE057D}"/>
</file>

<file path=customXml/itemProps2.xml><?xml version="1.0" encoding="utf-8"?>
<ds:datastoreItem xmlns:ds="http://schemas.openxmlformats.org/officeDocument/2006/customXml" ds:itemID="{ED770BEC-21BF-48AC-9BB0-3D4B100AA3BA}"/>
</file>

<file path=customXml/itemProps3.xml><?xml version="1.0" encoding="utf-8"?>
<ds:datastoreItem xmlns:ds="http://schemas.openxmlformats.org/officeDocument/2006/customXml" ds:itemID="{557C0DB0-84AF-4589-8146-9B0C03567315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109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Work  Values Assessment</vt:lpstr>
      <vt:lpstr>Tasks for today</vt:lpstr>
      <vt:lpstr>Learning Styles Quiz</vt:lpstr>
      <vt:lpstr>Results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 Values Assessment</dc:title>
  <dc:creator>Ayres, Jolene (LABOR)</dc:creator>
  <cp:lastModifiedBy>Ayres, Jolene (LABOR)</cp:lastModifiedBy>
  <cp:revision>1</cp:revision>
  <dcterms:created xsi:type="dcterms:W3CDTF">2024-07-17T15:20:55Z</dcterms:created>
  <dcterms:modified xsi:type="dcterms:W3CDTF">2024-07-17T15:35:57Z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