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811C42-E415-0685-DF85-22461C50C23F}" v="2" dt="2024-07-18T16:17:25.960"/>
    <p1510:client id="{E5F20667-D06A-45A3-B657-558534D1BB21}" v="97" dt="2024-07-18T16:24:09.8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67" d="100"/>
          <a:sy n="67" d="100"/>
        </p:scale>
        <p:origin x="4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yres, Jolene (LABOR)" userId="S::jolene.ayres@labor.ny.gov::52bf67a4-4694-4341-9348-9d36ea0b3345" providerId="AD" clId="Web-{1B811C42-E415-0685-DF85-22461C50C23F}"/>
    <pc:docChg chg="addSld delSld">
      <pc:chgData name="Ayres, Jolene (LABOR)" userId="S::jolene.ayres@labor.ny.gov::52bf67a4-4694-4341-9348-9d36ea0b3345" providerId="AD" clId="Web-{1B811C42-E415-0685-DF85-22461C50C23F}" dt="2024-07-18T16:17:25.960" v="1"/>
      <pc:docMkLst>
        <pc:docMk/>
      </pc:docMkLst>
      <pc:sldChg chg="del">
        <pc:chgData name="Ayres, Jolene (LABOR)" userId="S::jolene.ayres@labor.ny.gov::52bf67a4-4694-4341-9348-9d36ea0b3345" providerId="AD" clId="Web-{1B811C42-E415-0685-DF85-22461C50C23F}" dt="2024-07-18T16:17:25.960" v="1"/>
        <pc:sldMkLst>
          <pc:docMk/>
          <pc:sldMk cId="109857222" sldId="256"/>
        </pc:sldMkLst>
      </pc:sldChg>
      <pc:sldChg chg="add">
        <pc:chgData name="Ayres, Jolene (LABOR)" userId="S::jolene.ayres@labor.ny.gov::52bf67a4-4694-4341-9348-9d36ea0b3345" providerId="AD" clId="Web-{1B811C42-E415-0685-DF85-22461C50C23F}" dt="2024-07-18T16:17:18.898" v="0"/>
        <pc:sldMkLst>
          <pc:docMk/>
          <pc:sldMk cId="4293888409" sldId="257"/>
        </pc:sldMkLst>
      </pc:sldChg>
    </pc:docChg>
  </pc:docChgLst>
  <pc:docChgLst>
    <pc:chgData name="Ayres, Jolene (LABOR)" userId="52bf67a4-4694-4341-9348-9d36ea0b3345" providerId="ADAL" clId="{E5F20667-D06A-45A3-B657-558534D1BB21}"/>
    <pc:docChg chg="custSel addSld delSld modSld">
      <pc:chgData name="Ayres, Jolene (LABOR)" userId="52bf67a4-4694-4341-9348-9d36ea0b3345" providerId="ADAL" clId="{E5F20667-D06A-45A3-B657-558534D1BB21}" dt="2024-07-18T16:25:57.481" v="192" actId="20577"/>
      <pc:docMkLst>
        <pc:docMk/>
      </pc:docMkLst>
      <pc:sldChg chg="modSp mod">
        <pc:chgData name="Ayres, Jolene (LABOR)" userId="52bf67a4-4694-4341-9348-9d36ea0b3345" providerId="ADAL" clId="{E5F20667-D06A-45A3-B657-558534D1BB21}" dt="2024-07-18T16:19:27.465" v="10" actId="20577"/>
        <pc:sldMkLst>
          <pc:docMk/>
          <pc:sldMk cId="4293888409" sldId="257"/>
        </pc:sldMkLst>
        <pc:spChg chg="mod">
          <ac:chgData name="Ayres, Jolene (LABOR)" userId="52bf67a4-4694-4341-9348-9d36ea0b3345" providerId="ADAL" clId="{E5F20667-D06A-45A3-B657-558534D1BB21}" dt="2024-07-18T16:19:17.090" v="9" actId="20577"/>
          <ac:spMkLst>
            <pc:docMk/>
            <pc:sldMk cId="4293888409" sldId="257"/>
            <ac:spMk id="2" creationId="{CE164258-5280-B4C7-46A7-0DE0F836C3F3}"/>
          </ac:spMkLst>
        </pc:spChg>
        <pc:spChg chg="mod">
          <ac:chgData name="Ayres, Jolene (LABOR)" userId="52bf67a4-4694-4341-9348-9d36ea0b3345" providerId="ADAL" clId="{E5F20667-D06A-45A3-B657-558534D1BB21}" dt="2024-07-18T16:19:27.465" v="10" actId="20577"/>
          <ac:spMkLst>
            <pc:docMk/>
            <pc:sldMk cId="4293888409" sldId="257"/>
            <ac:spMk id="3" creationId="{174C45E7-3FDF-4BB7-B621-447005389C45}"/>
          </ac:spMkLst>
        </pc:spChg>
      </pc:sldChg>
      <pc:sldChg chg="addSp delSp modSp add del mod setBg delDesignElem">
        <pc:chgData name="Ayres, Jolene (LABOR)" userId="52bf67a4-4694-4341-9348-9d36ea0b3345" providerId="ADAL" clId="{E5F20667-D06A-45A3-B657-558534D1BB21}" dt="2024-07-18T16:25:57.481" v="192" actId="20577"/>
        <pc:sldMkLst>
          <pc:docMk/>
          <pc:sldMk cId="3158830233" sldId="259"/>
        </pc:sldMkLst>
        <pc:spChg chg="mod">
          <ac:chgData name="Ayres, Jolene (LABOR)" userId="52bf67a4-4694-4341-9348-9d36ea0b3345" providerId="ADAL" clId="{E5F20667-D06A-45A3-B657-558534D1BB21}" dt="2024-07-18T16:25:57.481" v="192" actId="20577"/>
          <ac:spMkLst>
            <pc:docMk/>
            <pc:sldMk cId="3158830233" sldId="259"/>
            <ac:spMk id="2" creationId="{01490D50-68FC-C9AF-084C-5007CB272B49}"/>
          </ac:spMkLst>
        </pc:spChg>
        <pc:spChg chg="add del">
          <ac:chgData name="Ayres, Jolene (LABOR)" userId="52bf67a4-4694-4341-9348-9d36ea0b3345" providerId="ADAL" clId="{E5F20667-D06A-45A3-B657-558534D1BB21}" dt="2024-07-18T16:20:44.132" v="13"/>
          <ac:spMkLst>
            <pc:docMk/>
            <pc:sldMk cId="3158830233" sldId="259"/>
            <ac:spMk id="32" creationId="{BACC6370-2D7E-4714-9D71-7542949D7D5D}"/>
          </ac:spMkLst>
        </pc:spChg>
        <pc:spChg chg="add del">
          <ac:chgData name="Ayres, Jolene (LABOR)" userId="52bf67a4-4694-4341-9348-9d36ea0b3345" providerId="ADAL" clId="{E5F20667-D06A-45A3-B657-558534D1BB21}" dt="2024-07-18T16:20:44.132" v="13"/>
          <ac:spMkLst>
            <pc:docMk/>
            <pc:sldMk cId="3158830233" sldId="259"/>
            <ac:spMk id="34" creationId="{F68B3F68-107C-434F-AA38-110D5EA91B85}"/>
          </ac:spMkLst>
        </pc:spChg>
        <pc:spChg chg="add del">
          <ac:chgData name="Ayres, Jolene (LABOR)" userId="52bf67a4-4694-4341-9348-9d36ea0b3345" providerId="ADAL" clId="{E5F20667-D06A-45A3-B657-558534D1BB21}" dt="2024-07-18T16:20:44.132" v="13"/>
          <ac:spMkLst>
            <pc:docMk/>
            <pc:sldMk cId="3158830233" sldId="259"/>
            <ac:spMk id="36" creationId="{AAD0DBB9-1A4B-4391-81D4-CB19F9AB918A}"/>
          </ac:spMkLst>
        </pc:spChg>
        <pc:spChg chg="add del">
          <ac:chgData name="Ayres, Jolene (LABOR)" userId="52bf67a4-4694-4341-9348-9d36ea0b3345" providerId="ADAL" clId="{E5F20667-D06A-45A3-B657-558534D1BB21}" dt="2024-07-18T16:20:44.132" v="13"/>
          <ac:spMkLst>
            <pc:docMk/>
            <pc:sldMk cId="3158830233" sldId="259"/>
            <ac:spMk id="38" creationId="{063BBA22-50EA-4C4D-BE05-F1CE4E63AA56}"/>
          </ac:spMkLst>
        </pc:spChg>
        <pc:graphicFrameChg chg="mod">
          <ac:chgData name="Ayres, Jolene (LABOR)" userId="52bf67a4-4694-4341-9348-9d36ea0b3345" providerId="ADAL" clId="{E5F20667-D06A-45A3-B657-558534D1BB21}" dt="2024-07-18T16:22:20.315" v="81" actId="20577"/>
          <ac:graphicFrameMkLst>
            <pc:docMk/>
            <pc:sldMk cId="3158830233" sldId="259"/>
            <ac:graphicFrameMk id="5" creationId="{943F3339-2C06-DCA2-D4DC-8D2D554E74C0}"/>
          </ac:graphicFrameMkLst>
        </pc:graphicFrameChg>
      </pc:sldChg>
      <pc:sldChg chg="addSp modSp new mod setBg">
        <pc:chgData name="Ayres, Jolene (LABOR)" userId="52bf67a4-4694-4341-9348-9d36ea0b3345" providerId="ADAL" clId="{E5F20667-D06A-45A3-B657-558534D1BB21}" dt="2024-07-18T16:24:09.801" v="96" actId="26606"/>
        <pc:sldMkLst>
          <pc:docMk/>
          <pc:sldMk cId="61594310" sldId="260"/>
        </pc:sldMkLst>
        <pc:spChg chg="mod">
          <ac:chgData name="Ayres, Jolene (LABOR)" userId="52bf67a4-4694-4341-9348-9d36ea0b3345" providerId="ADAL" clId="{E5F20667-D06A-45A3-B657-558534D1BB21}" dt="2024-07-18T16:24:09.801" v="96" actId="26606"/>
          <ac:spMkLst>
            <pc:docMk/>
            <pc:sldMk cId="61594310" sldId="260"/>
            <ac:spMk id="2" creationId="{899537C6-57EA-0A82-8DF6-631A9FACB3E8}"/>
          </ac:spMkLst>
        </pc:spChg>
        <pc:spChg chg="mod">
          <ac:chgData name="Ayres, Jolene (LABOR)" userId="52bf67a4-4694-4341-9348-9d36ea0b3345" providerId="ADAL" clId="{E5F20667-D06A-45A3-B657-558534D1BB21}" dt="2024-07-18T16:24:09.801" v="96" actId="26606"/>
          <ac:spMkLst>
            <pc:docMk/>
            <pc:sldMk cId="61594310" sldId="260"/>
            <ac:spMk id="3" creationId="{576CA40B-CA34-2EA7-7819-B01C6EC7B021}"/>
          </ac:spMkLst>
        </pc:spChg>
        <pc:spChg chg="add">
          <ac:chgData name="Ayres, Jolene (LABOR)" userId="52bf67a4-4694-4341-9348-9d36ea0b3345" providerId="ADAL" clId="{E5F20667-D06A-45A3-B657-558534D1BB21}" dt="2024-07-18T16:24:09.801" v="96" actId="26606"/>
          <ac:spMkLst>
            <pc:docMk/>
            <pc:sldMk cId="61594310" sldId="260"/>
            <ac:spMk id="9" creationId="{2C61293E-6EBE-43EF-A52C-9BEBFD7679D4}"/>
          </ac:spMkLst>
        </pc:spChg>
        <pc:spChg chg="add">
          <ac:chgData name="Ayres, Jolene (LABOR)" userId="52bf67a4-4694-4341-9348-9d36ea0b3345" providerId="ADAL" clId="{E5F20667-D06A-45A3-B657-558534D1BB21}" dt="2024-07-18T16:24:09.801" v="96" actId="26606"/>
          <ac:spMkLst>
            <pc:docMk/>
            <pc:sldMk cId="61594310" sldId="260"/>
            <ac:spMk id="11" creationId="{21540236-BFD5-4A9D-8840-4703E7F76825}"/>
          </ac:spMkLst>
        </pc:spChg>
        <pc:picChg chg="add">
          <ac:chgData name="Ayres, Jolene (LABOR)" userId="52bf67a4-4694-4341-9348-9d36ea0b3345" providerId="ADAL" clId="{E5F20667-D06A-45A3-B657-558534D1BB21}" dt="2024-07-18T16:24:09.801" v="96" actId="26606"/>
          <ac:picMkLst>
            <pc:docMk/>
            <pc:sldMk cId="61594310" sldId="260"/>
            <ac:picMk id="5" creationId="{BA03B3F8-19DB-1060-7F31-6F6979D0A9A1}"/>
          </ac:picMkLst>
        </pc:picChg>
      </pc:sldChg>
      <pc:sldChg chg="addSp delSp modSp new mod setBg">
        <pc:chgData name="Ayres, Jolene (LABOR)" userId="52bf67a4-4694-4341-9348-9d36ea0b3345" providerId="ADAL" clId="{E5F20667-D06A-45A3-B657-558534D1BB21}" dt="2024-07-18T16:25:40.019" v="178" actId="26606"/>
        <pc:sldMkLst>
          <pc:docMk/>
          <pc:sldMk cId="1510950880" sldId="261"/>
        </pc:sldMkLst>
        <pc:spChg chg="mod">
          <ac:chgData name="Ayres, Jolene (LABOR)" userId="52bf67a4-4694-4341-9348-9d36ea0b3345" providerId="ADAL" clId="{E5F20667-D06A-45A3-B657-558534D1BB21}" dt="2024-07-18T16:25:40.019" v="178" actId="26606"/>
          <ac:spMkLst>
            <pc:docMk/>
            <pc:sldMk cId="1510950880" sldId="261"/>
            <ac:spMk id="2" creationId="{48FE523D-ECD0-26A6-132C-121F48E8BBC2}"/>
          </ac:spMkLst>
        </pc:spChg>
        <pc:spChg chg="del mod">
          <ac:chgData name="Ayres, Jolene (LABOR)" userId="52bf67a4-4694-4341-9348-9d36ea0b3345" providerId="ADAL" clId="{E5F20667-D06A-45A3-B657-558534D1BB21}" dt="2024-07-18T16:25:40.019" v="178" actId="26606"/>
          <ac:spMkLst>
            <pc:docMk/>
            <pc:sldMk cId="1510950880" sldId="261"/>
            <ac:spMk id="3" creationId="{89D2C2CC-B8DC-0375-10CE-913DEF35B34B}"/>
          </ac:spMkLst>
        </pc:spChg>
        <pc:spChg chg="add">
          <ac:chgData name="Ayres, Jolene (LABOR)" userId="52bf67a4-4694-4341-9348-9d36ea0b3345" providerId="ADAL" clId="{E5F20667-D06A-45A3-B657-558534D1BB21}" dt="2024-07-18T16:25:40.019" v="178" actId="26606"/>
          <ac:spMkLst>
            <pc:docMk/>
            <pc:sldMk cId="1510950880" sldId="261"/>
            <ac:spMk id="9" creationId="{BACC6370-2D7E-4714-9D71-7542949D7D5D}"/>
          </ac:spMkLst>
        </pc:spChg>
        <pc:spChg chg="add">
          <ac:chgData name="Ayres, Jolene (LABOR)" userId="52bf67a4-4694-4341-9348-9d36ea0b3345" providerId="ADAL" clId="{E5F20667-D06A-45A3-B657-558534D1BB21}" dt="2024-07-18T16:25:40.019" v="178" actId="26606"/>
          <ac:spMkLst>
            <pc:docMk/>
            <pc:sldMk cId="1510950880" sldId="261"/>
            <ac:spMk id="11" creationId="{F68B3F68-107C-434F-AA38-110D5EA91B85}"/>
          </ac:spMkLst>
        </pc:spChg>
        <pc:spChg chg="add">
          <ac:chgData name="Ayres, Jolene (LABOR)" userId="52bf67a4-4694-4341-9348-9d36ea0b3345" providerId="ADAL" clId="{E5F20667-D06A-45A3-B657-558534D1BB21}" dt="2024-07-18T16:25:40.019" v="178" actId="26606"/>
          <ac:spMkLst>
            <pc:docMk/>
            <pc:sldMk cId="1510950880" sldId="261"/>
            <ac:spMk id="13" creationId="{AAD0DBB9-1A4B-4391-81D4-CB19F9AB918A}"/>
          </ac:spMkLst>
        </pc:spChg>
        <pc:spChg chg="add">
          <ac:chgData name="Ayres, Jolene (LABOR)" userId="52bf67a4-4694-4341-9348-9d36ea0b3345" providerId="ADAL" clId="{E5F20667-D06A-45A3-B657-558534D1BB21}" dt="2024-07-18T16:25:40.019" v="178" actId="26606"/>
          <ac:spMkLst>
            <pc:docMk/>
            <pc:sldMk cId="1510950880" sldId="261"/>
            <ac:spMk id="15" creationId="{063BBA22-50EA-4C4D-BE05-F1CE4E63AA56}"/>
          </ac:spMkLst>
        </pc:spChg>
        <pc:graphicFrameChg chg="add">
          <ac:chgData name="Ayres, Jolene (LABOR)" userId="52bf67a4-4694-4341-9348-9d36ea0b3345" providerId="ADAL" clId="{E5F20667-D06A-45A3-B657-558534D1BB21}" dt="2024-07-18T16:25:40.019" v="178" actId="26606"/>
          <ac:graphicFrameMkLst>
            <pc:docMk/>
            <pc:sldMk cId="1510950880" sldId="261"/>
            <ac:graphicFrameMk id="5" creationId="{9CF3393A-0DEA-9BAD-967C-7520753F25CE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737B7F-F78F-4E7D-A0DB-9758B6329BDC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271E3464-EDEA-4217-9C06-8E13AF1F0AA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Review the Economics of your choice</a:t>
          </a:r>
        </a:p>
      </dgm:t>
    </dgm:pt>
    <dgm:pt modelId="{03DB0B9D-FF63-4836-933C-209614D93B66}" type="parTrans" cxnId="{61EA34E3-E193-4A5B-B5C8-5DAEAEFE2F96}">
      <dgm:prSet/>
      <dgm:spPr/>
      <dgm:t>
        <a:bodyPr/>
        <a:lstStyle/>
        <a:p>
          <a:endParaRPr lang="en-US"/>
        </a:p>
      </dgm:t>
    </dgm:pt>
    <dgm:pt modelId="{9C614A41-6628-4AA3-9C07-78F24B6B829C}" type="sibTrans" cxnId="{61EA34E3-E193-4A5B-B5C8-5DAEAEFE2F96}">
      <dgm:prSet phldrT="2"/>
      <dgm:spPr/>
      <dgm:t>
        <a:bodyPr/>
        <a:lstStyle/>
        <a:p>
          <a:endParaRPr lang="en-US"/>
        </a:p>
      </dgm:t>
    </dgm:pt>
    <dgm:pt modelId="{FA3322AC-4115-40F7-9D60-954B3ADFB05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Review your options and opportunities</a:t>
          </a:r>
        </a:p>
      </dgm:t>
    </dgm:pt>
    <dgm:pt modelId="{4D7444E4-3E41-44D4-9E40-12AF31C9D386}" type="parTrans" cxnId="{981CB5AC-E48C-4D40-9A2B-706D008B1EDB}">
      <dgm:prSet/>
      <dgm:spPr/>
      <dgm:t>
        <a:bodyPr/>
        <a:lstStyle/>
        <a:p>
          <a:endParaRPr lang="en-US"/>
        </a:p>
      </dgm:t>
    </dgm:pt>
    <dgm:pt modelId="{4A2F29AE-8D8B-47A0-8074-70BBD129556D}" type="sibTrans" cxnId="{981CB5AC-E48C-4D40-9A2B-706D008B1EDB}">
      <dgm:prSet phldrT="3"/>
      <dgm:spPr/>
      <dgm:t>
        <a:bodyPr/>
        <a:lstStyle/>
        <a:p>
          <a:endParaRPr lang="en-US"/>
        </a:p>
      </dgm:t>
    </dgm:pt>
    <dgm:pt modelId="{8521AA89-44A6-411C-A3C1-FC1147C72E2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Write about everything you learned</a:t>
          </a:r>
        </a:p>
      </dgm:t>
    </dgm:pt>
    <dgm:pt modelId="{CB0C1147-52E6-4555-BC6F-A123B9689586}" type="parTrans" cxnId="{01503281-1063-475E-8A6A-25AD458EE9D9}">
      <dgm:prSet/>
      <dgm:spPr/>
      <dgm:t>
        <a:bodyPr/>
        <a:lstStyle/>
        <a:p>
          <a:endParaRPr lang="en-US"/>
        </a:p>
      </dgm:t>
    </dgm:pt>
    <dgm:pt modelId="{313CA645-4FAE-4016-9421-485543E6F417}" type="sibTrans" cxnId="{01503281-1063-475E-8A6A-25AD458EE9D9}">
      <dgm:prSet phldrT="4"/>
      <dgm:spPr/>
      <dgm:t>
        <a:bodyPr/>
        <a:lstStyle/>
        <a:p>
          <a:endParaRPr lang="en-US"/>
        </a:p>
      </dgm:t>
    </dgm:pt>
    <dgm:pt modelId="{06EFB770-666F-4FB0-A24E-E3F735FA71BF}" type="pres">
      <dgm:prSet presAssocID="{BA737B7F-F78F-4E7D-A0DB-9758B6329BDC}" presName="root" presStyleCnt="0">
        <dgm:presLayoutVars>
          <dgm:dir/>
          <dgm:resizeHandles val="exact"/>
        </dgm:presLayoutVars>
      </dgm:prSet>
      <dgm:spPr/>
    </dgm:pt>
    <dgm:pt modelId="{CE805E32-BFC3-4A6F-A02E-FFAAA7A3DB8D}" type="pres">
      <dgm:prSet presAssocID="{271E3464-EDEA-4217-9C06-8E13AF1F0AA7}" presName="compNode" presStyleCnt="0"/>
      <dgm:spPr/>
    </dgm:pt>
    <dgm:pt modelId="{8699A441-260C-4826-BD75-237A7FCA12BA}" type="pres">
      <dgm:prSet presAssocID="{271E3464-EDEA-4217-9C06-8E13AF1F0AA7}" presName="iconBgRect" presStyleLbl="bgShp" presStyleIdx="0" presStyleCnt="3"/>
      <dgm:spPr/>
    </dgm:pt>
    <dgm:pt modelId="{E8C26659-4DED-4358-8FBF-6DB9E9CA280A}" type="pres">
      <dgm:prSet presAssocID="{271E3464-EDEA-4217-9C06-8E13AF1F0AA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1CF5B653-E368-465F-BF8C-8B21F418266F}" type="pres">
      <dgm:prSet presAssocID="{271E3464-EDEA-4217-9C06-8E13AF1F0AA7}" presName="spaceRect" presStyleCnt="0"/>
      <dgm:spPr/>
    </dgm:pt>
    <dgm:pt modelId="{2ABC7071-898E-4A88-9C3F-26737DB392F6}" type="pres">
      <dgm:prSet presAssocID="{271E3464-EDEA-4217-9C06-8E13AF1F0AA7}" presName="textRect" presStyleLbl="revTx" presStyleIdx="0" presStyleCnt="3">
        <dgm:presLayoutVars>
          <dgm:chMax val="1"/>
          <dgm:chPref val="1"/>
        </dgm:presLayoutVars>
      </dgm:prSet>
      <dgm:spPr/>
    </dgm:pt>
    <dgm:pt modelId="{FA3EFAC9-2F06-429F-8D97-36B01E8F11C8}" type="pres">
      <dgm:prSet presAssocID="{9C614A41-6628-4AA3-9C07-78F24B6B829C}" presName="sibTrans" presStyleCnt="0"/>
      <dgm:spPr/>
    </dgm:pt>
    <dgm:pt modelId="{E8FC72EE-0E17-4944-B842-0AFFAB1A5CD1}" type="pres">
      <dgm:prSet presAssocID="{FA3322AC-4115-40F7-9D60-954B3ADFB05B}" presName="compNode" presStyleCnt="0"/>
      <dgm:spPr/>
    </dgm:pt>
    <dgm:pt modelId="{24DA8F52-3795-4753-839A-7DC5DE3254A8}" type="pres">
      <dgm:prSet presAssocID="{FA3322AC-4115-40F7-9D60-954B3ADFB05B}" presName="iconBgRect" presStyleLbl="bgShp" presStyleIdx="1" presStyleCnt="3"/>
      <dgm:spPr/>
    </dgm:pt>
    <dgm:pt modelId="{76DFAEA6-84D7-4601-81D5-ED962884D0CA}" type="pres">
      <dgm:prSet presAssocID="{FA3322AC-4115-40F7-9D60-954B3ADFB05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37C8789-61CA-4CAF-99C6-6A6567CA6F84}" type="pres">
      <dgm:prSet presAssocID="{FA3322AC-4115-40F7-9D60-954B3ADFB05B}" presName="spaceRect" presStyleCnt="0"/>
      <dgm:spPr/>
    </dgm:pt>
    <dgm:pt modelId="{045F9FBD-E75B-4258-8D61-D3F5E04C6267}" type="pres">
      <dgm:prSet presAssocID="{FA3322AC-4115-40F7-9D60-954B3ADFB05B}" presName="textRect" presStyleLbl="revTx" presStyleIdx="1" presStyleCnt="3">
        <dgm:presLayoutVars>
          <dgm:chMax val="1"/>
          <dgm:chPref val="1"/>
        </dgm:presLayoutVars>
      </dgm:prSet>
      <dgm:spPr/>
    </dgm:pt>
    <dgm:pt modelId="{F6B3A63D-694E-4C14-B171-4CA19FC5BC11}" type="pres">
      <dgm:prSet presAssocID="{4A2F29AE-8D8B-47A0-8074-70BBD129556D}" presName="sibTrans" presStyleCnt="0"/>
      <dgm:spPr/>
    </dgm:pt>
    <dgm:pt modelId="{8E22A4EC-B714-42F9-B911-C6141101F183}" type="pres">
      <dgm:prSet presAssocID="{8521AA89-44A6-411C-A3C1-FC1147C72E2A}" presName="compNode" presStyleCnt="0"/>
      <dgm:spPr/>
    </dgm:pt>
    <dgm:pt modelId="{0FF9FAE8-FAEB-4758-B0A6-4362965DFA18}" type="pres">
      <dgm:prSet presAssocID="{8521AA89-44A6-411C-A3C1-FC1147C72E2A}" presName="iconBgRect" presStyleLbl="bgShp" presStyleIdx="2" presStyleCnt="3"/>
      <dgm:spPr/>
    </dgm:pt>
    <dgm:pt modelId="{FEE428A8-4982-4FAC-8FFE-803031038633}" type="pres">
      <dgm:prSet presAssocID="{8521AA89-44A6-411C-A3C1-FC1147C72E2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2D0DF80-5F83-41AF-ABAB-A63EE5C67B95}" type="pres">
      <dgm:prSet presAssocID="{8521AA89-44A6-411C-A3C1-FC1147C72E2A}" presName="spaceRect" presStyleCnt="0"/>
      <dgm:spPr/>
    </dgm:pt>
    <dgm:pt modelId="{4482E6C7-8E4B-45E0-8858-E577FCCD8126}" type="pres">
      <dgm:prSet presAssocID="{8521AA89-44A6-411C-A3C1-FC1147C72E2A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32080661-3443-4A13-9554-662B0F9D3EF4}" type="presOf" srcId="{FA3322AC-4115-40F7-9D60-954B3ADFB05B}" destId="{045F9FBD-E75B-4258-8D61-D3F5E04C6267}" srcOrd="0" destOrd="0" presId="urn:microsoft.com/office/officeart/2018/5/layout/IconCircleLabelList"/>
    <dgm:cxn modelId="{8AFC2568-653E-4DD7-BEE1-AD29E5C7EBD9}" type="presOf" srcId="{BA737B7F-F78F-4E7D-A0DB-9758B6329BDC}" destId="{06EFB770-666F-4FB0-A24E-E3F735FA71BF}" srcOrd="0" destOrd="0" presId="urn:microsoft.com/office/officeart/2018/5/layout/IconCircleLabelList"/>
    <dgm:cxn modelId="{EDA69C74-9910-4516-BD28-0EAA488FE4B7}" type="presOf" srcId="{8521AA89-44A6-411C-A3C1-FC1147C72E2A}" destId="{4482E6C7-8E4B-45E0-8858-E577FCCD8126}" srcOrd="0" destOrd="0" presId="urn:microsoft.com/office/officeart/2018/5/layout/IconCircleLabelList"/>
    <dgm:cxn modelId="{01503281-1063-475E-8A6A-25AD458EE9D9}" srcId="{BA737B7F-F78F-4E7D-A0DB-9758B6329BDC}" destId="{8521AA89-44A6-411C-A3C1-FC1147C72E2A}" srcOrd="2" destOrd="0" parTransId="{CB0C1147-52E6-4555-BC6F-A123B9689586}" sibTransId="{313CA645-4FAE-4016-9421-485543E6F417}"/>
    <dgm:cxn modelId="{981CB5AC-E48C-4D40-9A2B-706D008B1EDB}" srcId="{BA737B7F-F78F-4E7D-A0DB-9758B6329BDC}" destId="{FA3322AC-4115-40F7-9D60-954B3ADFB05B}" srcOrd="1" destOrd="0" parTransId="{4D7444E4-3E41-44D4-9E40-12AF31C9D386}" sibTransId="{4A2F29AE-8D8B-47A0-8074-70BBD129556D}"/>
    <dgm:cxn modelId="{5001C9CD-D652-4F78-8B7D-252427D1F342}" type="presOf" srcId="{271E3464-EDEA-4217-9C06-8E13AF1F0AA7}" destId="{2ABC7071-898E-4A88-9C3F-26737DB392F6}" srcOrd="0" destOrd="0" presId="urn:microsoft.com/office/officeart/2018/5/layout/IconCircleLabelList"/>
    <dgm:cxn modelId="{61EA34E3-E193-4A5B-B5C8-5DAEAEFE2F96}" srcId="{BA737B7F-F78F-4E7D-A0DB-9758B6329BDC}" destId="{271E3464-EDEA-4217-9C06-8E13AF1F0AA7}" srcOrd="0" destOrd="0" parTransId="{03DB0B9D-FF63-4836-933C-209614D93B66}" sibTransId="{9C614A41-6628-4AA3-9C07-78F24B6B829C}"/>
    <dgm:cxn modelId="{7640B262-675D-4357-AE81-60166B58EC77}" type="presParOf" srcId="{06EFB770-666F-4FB0-A24E-E3F735FA71BF}" destId="{CE805E32-BFC3-4A6F-A02E-FFAAA7A3DB8D}" srcOrd="0" destOrd="0" presId="urn:microsoft.com/office/officeart/2018/5/layout/IconCircleLabelList"/>
    <dgm:cxn modelId="{76888F00-A71C-45F7-AF80-B9B53763B97C}" type="presParOf" srcId="{CE805E32-BFC3-4A6F-A02E-FFAAA7A3DB8D}" destId="{8699A441-260C-4826-BD75-237A7FCA12BA}" srcOrd="0" destOrd="0" presId="urn:microsoft.com/office/officeart/2018/5/layout/IconCircleLabelList"/>
    <dgm:cxn modelId="{B231071C-2C63-491D-BBC0-09226BDB5AB7}" type="presParOf" srcId="{CE805E32-BFC3-4A6F-A02E-FFAAA7A3DB8D}" destId="{E8C26659-4DED-4358-8FBF-6DB9E9CA280A}" srcOrd="1" destOrd="0" presId="urn:microsoft.com/office/officeart/2018/5/layout/IconCircleLabelList"/>
    <dgm:cxn modelId="{650F24CF-40FE-4A45-B9E3-5A9EEE0AB7FE}" type="presParOf" srcId="{CE805E32-BFC3-4A6F-A02E-FFAAA7A3DB8D}" destId="{1CF5B653-E368-465F-BF8C-8B21F418266F}" srcOrd="2" destOrd="0" presId="urn:microsoft.com/office/officeart/2018/5/layout/IconCircleLabelList"/>
    <dgm:cxn modelId="{06804A6B-626D-4274-9372-979C146EE42F}" type="presParOf" srcId="{CE805E32-BFC3-4A6F-A02E-FFAAA7A3DB8D}" destId="{2ABC7071-898E-4A88-9C3F-26737DB392F6}" srcOrd="3" destOrd="0" presId="urn:microsoft.com/office/officeart/2018/5/layout/IconCircleLabelList"/>
    <dgm:cxn modelId="{707AC8CF-FE11-4803-B2D2-35F916D044DF}" type="presParOf" srcId="{06EFB770-666F-4FB0-A24E-E3F735FA71BF}" destId="{FA3EFAC9-2F06-429F-8D97-36B01E8F11C8}" srcOrd="1" destOrd="0" presId="urn:microsoft.com/office/officeart/2018/5/layout/IconCircleLabelList"/>
    <dgm:cxn modelId="{F695859E-120C-48F3-BBF5-26BDDADF44D7}" type="presParOf" srcId="{06EFB770-666F-4FB0-A24E-E3F735FA71BF}" destId="{E8FC72EE-0E17-4944-B842-0AFFAB1A5CD1}" srcOrd="2" destOrd="0" presId="urn:microsoft.com/office/officeart/2018/5/layout/IconCircleLabelList"/>
    <dgm:cxn modelId="{5F6F34BD-179D-4374-B0B9-19FECB7090B0}" type="presParOf" srcId="{E8FC72EE-0E17-4944-B842-0AFFAB1A5CD1}" destId="{24DA8F52-3795-4753-839A-7DC5DE3254A8}" srcOrd="0" destOrd="0" presId="urn:microsoft.com/office/officeart/2018/5/layout/IconCircleLabelList"/>
    <dgm:cxn modelId="{4848C8C8-C17B-4FD1-BAEB-2F5B4DD3A388}" type="presParOf" srcId="{E8FC72EE-0E17-4944-B842-0AFFAB1A5CD1}" destId="{76DFAEA6-84D7-4601-81D5-ED962884D0CA}" srcOrd="1" destOrd="0" presId="urn:microsoft.com/office/officeart/2018/5/layout/IconCircleLabelList"/>
    <dgm:cxn modelId="{FEDDEEC3-2D2D-4D71-B434-61A390376F90}" type="presParOf" srcId="{E8FC72EE-0E17-4944-B842-0AFFAB1A5CD1}" destId="{337C8789-61CA-4CAF-99C6-6A6567CA6F84}" srcOrd="2" destOrd="0" presId="urn:microsoft.com/office/officeart/2018/5/layout/IconCircleLabelList"/>
    <dgm:cxn modelId="{C4BB2A35-AF38-46C0-B11A-0E8AACB5E4D5}" type="presParOf" srcId="{E8FC72EE-0E17-4944-B842-0AFFAB1A5CD1}" destId="{045F9FBD-E75B-4258-8D61-D3F5E04C6267}" srcOrd="3" destOrd="0" presId="urn:microsoft.com/office/officeart/2018/5/layout/IconCircleLabelList"/>
    <dgm:cxn modelId="{08441828-562C-4478-9C7E-5434D7B562C2}" type="presParOf" srcId="{06EFB770-666F-4FB0-A24E-E3F735FA71BF}" destId="{F6B3A63D-694E-4C14-B171-4CA19FC5BC11}" srcOrd="3" destOrd="0" presId="urn:microsoft.com/office/officeart/2018/5/layout/IconCircleLabelList"/>
    <dgm:cxn modelId="{8265E57D-881C-4388-8E07-ECFBC228318D}" type="presParOf" srcId="{06EFB770-666F-4FB0-A24E-E3F735FA71BF}" destId="{8E22A4EC-B714-42F9-B911-C6141101F183}" srcOrd="4" destOrd="0" presId="urn:microsoft.com/office/officeart/2018/5/layout/IconCircleLabelList"/>
    <dgm:cxn modelId="{D1439238-8DBF-4403-94EA-46CD3265F0DC}" type="presParOf" srcId="{8E22A4EC-B714-42F9-B911-C6141101F183}" destId="{0FF9FAE8-FAEB-4758-B0A6-4362965DFA18}" srcOrd="0" destOrd="0" presId="urn:microsoft.com/office/officeart/2018/5/layout/IconCircleLabelList"/>
    <dgm:cxn modelId="{337B0D35-19BD-4ED4-9BD0-BCA809F88C6D}" type="presParOf" srcId="{8E22A4EC-B714-42F9-B911-C6141101F183}" destId="{FEE428A8-4982-4FAC-8FFE-803031038633}" srcOrd="1" destOrd="0" presId="urn:microsoft.com/office/officeart/2018/5/layout/IconCircleLabelList"/>
    <dgm:cxn modelId="{4447A04B-C2EB-4BFD-BC1C-A4A60A52ED9C}" type="presParOf" srcId="{8E22A4EC-B714-42F9-B911-C6141101F183}" destId="{D2D0DF80-5F83-41AF-ABAB-A63EE5C67B95}" srcOrd="2" destOrd="0" presId="urn:microsoft.com/office/officeart/2018/5/layout/IconCircleLabelList"/>
    <dgm:cxn modelId="{656FBCD0-A6CB-40DD-80C4-750C3DBC369D}" type="presParOf" srcId="{8E22A4EC-B714-42F9-B911-C6141101F183}" destId="{4482E6C7-8E4B-45E0-8858-E577FCCD8126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139CC5-EB2C-4749-83E6-D256DF9B8D44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E6CAE53D-82B3-438D-9FC0-1CC337A84E41}">
      <dgm:prSet/>
      <dgm:spPr/>
      <dgm:t>
        <a:bodyPr/>
        <a:lstStyle/>
        <a:p>
          <a:pPr>
            <a:defRPr cap="all"/>
          </a:pPr>
          <a:r>
            <a:rPr lang="en-US"/>
            <a:t>You will write a rough draft of Part D</a:t>
          </a:r>
        </a:p>
      </dgm:t>
    </dgm:pt>
    <dgm:pt modelId="{BA39C6EC-4EF8-4A36-8C70-28DCE7055A7B}" type="parTrans" cxnId="{BC87053E-F50B-4403-840E-4E938BA600AA}">
      <dgm:prSet/>
      <dgm:spPr/>
      <dgm:t>
        <a:bodyPr/>
        <a:lstStyle/>
        <a:p>
          <a:endParaRPr lang="en-US"/>
        </a:p>
      </dgm:t>
    </dgm:pt>
    <dgm:pt modelId="{1088E7C9-B8AB-464A-B389-079EB91FABE8}" type="sibTrans" cxnId="{BC87053E-F50B-4403-840E-4E938BA600AA}">
      <dgm:prSet/>
      <dgm:spPr/>
      <dgm:t>
        <a:bodyPr/>
        <a:lstStyle/>
        <a:p>
          <a:endParaRPr lang="en-US"/>
        </a:p>
      </dgm:t>
    </dgm:pt>
    <dgm:pt modelId="{006012F0-EEA9-4E5E-B0BD-C4559D8FE935}">
      <dgm:prSet/>
      <dgm:spPr/>
      <dgm:t>
        <a:bodyPr/>
        <a:lstStyle/>
        <a:p>
          <a:pPr>
            <a:defRPr cap="all"/>
          </a:pPr>
          <a:r>
            <a:rPr lang="en-US"/>
            <a:t>Submit to assignment in Teams</a:t>
          </a:r>
        </a:p>
      </dgm:t>
    </dgm:pt>
    <dgm:pt modelId="{70A2A6C9-FE68-40E9-9EC8-249933D9AF44}" type="parTrans" cxnId="{F94CD536-B069-451B-BBE9-A9363E4E8F15}">
      <dgm:prSet/>
      <dgm:spPr/>
      <dgm:t>
        <a:bodyPr/>
        <a:lstStyle/>
        <a:p>
          <a:endParaRPr lang="en-US"/>
        </a:p>
      </dgm:t>
    </dgm:pt>
    <dgm:pt modelId="{CBFAD076-E138-4F16-8EF4-FC633430FBA2}" type="sibTrans" cxnId="{F94CD536-B069-451B-BBE9-A9363E4E8F15}">
      <dgm:prSet/>
      <dgm:spPr/>
      <dgm:t>
        <a:bodyPr/>
        <a:lstStyle/>
        <a:p>
          <a:endParaRPr lang="en-US"/>
        </a:p>
      </dgm:t>
    </dgm:pt>
    <dgm:pt modelId="{038C91CC-3072-4BB6-8538-FFEC81A8D113}" type="pres">
      <dgm:prSet presAssocID="{C2139CC5-EB2C-4749-83E6-D256DF9B8D44}" presName="root" presStyleCnt="0">
        <dgm:presLayoutVars>
          <dgm:dir/>
          <dgm:resizeHandles val="exact"/>
        </dgm:presLayoutVars>
      </dgm:prSet>
      <dgm:spPr/>
    </dgm:pt>
    <dgm:pt modelId="{15EBD29A-587D-428D-B900-5B4015918AFB}" type="pres">
      <dgm:prSet presAssocID="{E6CAE53D-82B3-438D-9FC0-1CC337A84E41}" presName="compNode" presStyleCnt="0"/>
      <dgm:spPr/>
    </dgm:pt>
    <dgm:pt modelId="{93BC2ECD-6ABE-48F0-843D-0E9DE0EB0959}" type="pres">
      <dgm:prSet presAssocID="{E6CAE53D-82B3-438D-9FC0-1CC337A84E41}" presName="iconBgRect" presStyleLbl="bgShp" presStyleIdx="0" presStyleCnt="2"/>
      <dgm:spPr/>
    </dgm:pt>
    <dgm:pt modelId="{A7D77795-5B4A-4F66-91EF-F5E9C1142088}" type="pres">
      <dgm:prSet presAssocID="{E6CAE53D-82B3-438D-9FC0-1CC337A84E41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16D2A1A2-D861-491E-AE24-FAC5FCF2A6AB}" type="pres">
      <dgm:prSet presAssocID="{E6CAE53D-82B3-438D-9FC0-1CC337A84E41}" presName="spaceRect" presStyleCnt="0"/>
      <dgm:spPr/>
    </dgm:pt>
    <dgm:pt modelId="{7552B7C7-CDC3-4FF0-B17C-AA6157EF74CF}" type="pres">
      <dgm:prSet presAssocID="{E6CAE53D-82B3-438D-9FC0-1CC337A84E41}" presName="textRect" presStyleLbl="revTx" presStyleIdx="0" presStyleCnt="2">
        <dgm:presLayoutVars>
          <dgm:chMax val="1"/>
          <dgm:chPref val="1"/>
        </dgm:presLayoutVars>
      </dgm:prSet>
      <dgm:spPr/>
    </dgm:pt>
    <dgm:pt modelId="{04E54B48-04F7-42F7-BD3E-45DA418E69F4}" type="pres">
      <dgm:prSet presAssocID="{1088E7C9-B8AB-464A-B389-079EB91FABE8}" presName="sibTrans" presStyleCnt="0"/>
      <dgm:spPr/>
    </dgm:pt>
    <dgm:pt modelId="{38923AB4-46CD-46D6-A1F9-C46180708418}" type="pres">
      <dgm:prSet presAssocID="{006012F0-EEA9-4E5E-B0BD-C4559D8FE935}" presName="compNode" presStyleCnt="0"/>
      <dgm:spPr/>
    </dgm:pt>
    <dgm:pt modelId="{492FA0D0-04A7-463A-AE3F-8240B1898C96}" type="pres">
      <dgm:prSet presAssocID="{006012F0-EEA9-4E5E-B0BD-C4559D8FE935}" presName="iconBgRect" presStyleLbl="bgShp" presStyleIdx="1" presStyleCnt="2"/>
      <dgm:spPr/>
    </dgm:pt>
    <dgm:pt modelId="{AAF53394-F390-4C63-A99B-BC841F48D169}" type="pres">
      <dgm:prSet presAssocID="{006012F0-EEA9-4E5E-B0BD-C4559D8FE935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A5C0A7FE-B254-4681-A53B-88EA2DD6C4EA}" type="pres">
      <dgm:prSet presAssocID="{006012F0-EEA9-4E5E-B0BD-C4559D8FE935}" presName="spaceRect" presStyleCnt="0"/>
      <dgm:spPr/>
    </dgm:pt>
    <dgm:pt modelId="{53551813-34A0-4A48-844B-FD2A815BE7A9}" type="pres">
      <dgm:prSet presAssocID="{006012F0-EEA9-4E5E-B0BD-C4559D8FE935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F94CD536-B069-451B-BBE9-A9363E4E8F15}" srcId="{C2139CC5-EB2C-4749-83E6-D256DF9B8D44}" destId="{006012F0-EEA9-4E5E-B0BD-C4559D8FE935}" srcOrd="1" destOrd="0" parTransId="{70A2A6C9-FE68-40E9-9EC8-249933D9AF44}" sibTransId="{CBFAD076-E138-4F16-8EF4-FC633430FBA2}"/>
    <dgm:cxn modelId="{BC87053E-F50B-4403-840E-4E938BA600AA}" srcId="{C2139CC5-EB2C-4749-83E6-D256DF9B8D44}" destId="{E6CAE53D-82B3-438D-9FC0-1CC337A84E41}" srcOrd="0" destOrd="0" parTransId="{BA39C6EC-4EF8-4A36-8C70-28DCE7055A7B}" sibTransId="{1088E7C9-B8AB-464A-B389-079EB91FABE8}"/>
    <dgm:cxn modelId="{6AF19751-5E8E-41E9-835D-AF30830DE0CB}" type="presOf" srcId="{E6CAE53D-82B3-438D-9FC0-1CC337A84E41}" destId="{7552B7C7-CDC3-4FF0-B17C-AA6157EF74CF}" srcOrd="0" destOrd="0" presId="urn:microsoft.com/office/officeart/2018/5/layout/IconCircleLabelList"/>
    <dgm:cxn modelId="{6353B451-3D77-4356-A79B-B661B23D0C99}" type="presOf" srcId="{006012F0-EEA9-4E5E-B0BD-C4559D8FE935}" destId="{53551813-34A0-4A48-844B-FD2A815BE7A9}" srcOrd="0" destOrd="0" presId="urn:microsoft.com/office/officeart/2018/5/layout/IconCircleLabelList"/>
    <dgm:cxn modelId="{73B0F789-6B0E-4988-B2C7-019F23595ECD}" type="presOf" srcId="{C2139CC5-EB2C-4749-83E6-D256DF9B8D44}" destId="{038C91CC-3072-4BB6-8538-FFEC81A8D113}" srcOrd="0" destOrd="0" presId="urn:microsoft.com/office/officeart/2018/5/layout/IconCircleLabelList"/>
    <dgm:cxn modelId="{A672F01F-88E0-4982-8D41-7B89D9343BAC}" type="presParOf" srcId="{038C91CC-3072-4BB6-8538-FFEC81A8D113}" destId="{15EBD29A-587D-428D-B900-5B4015918AFB}" srcOrd="0" destOrd="0" presId="urn:microsoft.com/office/officeart/2018/5/layout/IconCircleLabelList"/>
    <dgm:cxn modelId="{E6F30A29-1FD3-4B5C-9124-17FE9E3084C4}" type="presParOf" srcId="{15EBD29A-587D-428D-B900-5B4015918AFB}" destId="{93BC2ECD-6ABE-48F0-843D-0E9DE0EB0959}" srcOrd="0" destOrd="0" presId="urn:microsoft.com/office/officeart/2018/5/layout/IconCircleLabelList"/>
    <dgm:cxn modelId="{A07386A1-BC8B-4771-B928-473C0BAF974C}" type="presParOf" srcId="{15EBD29A-587D-428D-B900-5B4015918AFB}" destId="{A7D77795-5B4A-4F66-91EF-F5E9C1142088}" srcOrd="1" destOrd="0" presId="urn:microsoft.com/office/officeart/2018/5/layout/IconCircleLabelList"/>
    <dgm:cxn modelId="{3142DCBD-5F9D-407C-AD0E-3F5156C3A8A6}" type="presParOf" srcId="{15EBD29A-587D-428D-B900-5B4015918AFB}" destId="{16D2A1A2-D861-491E-AE24-FAC5FCF2A6AB}" srcOrd="2" destOrd="0" presId="urn:microsoft.com/office/officeart/2018/5/layout/IconCircleLabelList"/>
    <dgm:cxn modelId="{27478847-86F9-43B5-BD4B-00BA5E80339D}" type="presParOf" srcId="{15EBD29A-587D-428D-B900-5B4015918AFB}" destId="{7552B7C7-CDC3-4FF0-B17C-AA6157EF74CF}" srcOrd="3" destOrd="0" presId="urn:microsoft.com/office/officeart/2018/5/layout/IconCircleLabelList"/>
    <dgm:cxn modelId="{9B11F567-B65A-4BCA-852A-A73BA05C9C2A}" type="presParOf" srcId="{038C91CC-3072-4BB6-8538-FFEC81A8D113}" destId="{04E54B48-04F7-42F7-BD3E-45DA418E69F4}" srcOrd="1" destOrd="0" presId="urn:microsoft.com/office/officeart/2018/5/layout/IconCircleLabelList"/>
    <dgm:cxn modelId="{250C690C-1092-44B2-BB36-8F0C38E4BF39}" type="presParOf" srcId="{038C91CC-3072-4BB6-8538-FFEC81A8D113}" destId="{38923AB4-46CD-46D6-A1F9-C46180708418}" srcOrd="2" destOrd="0" presId="urn:microsoft.com/office/officeart/2018/5/layout/IconCircleLabelList"/>
    <dgm:cxn modelId="{5E98D905-F82A-4A2C-903F-BFD16BBCD498}" type="presParOf" srcId="{38923AB4-46CD-46D6-A1F9-C46180708418}" destId="{492FA0D0-04A7-463A-AE3F-8240B1898C96}" srcOrd="0" destOrd="0" presId="urn:microsoft.com/office/officeart/2018/5/layout/IconCircleLabelList"/>
    <dgm:cxn modelId="{C14CB216-9278-484E-AB1C-1AEEAEED941B}" type="presParOf" srcId="{38923AB4-46CD-46D6-A1F9-C46180708418}" destId="{AAF53394-F390-4C63-A99B-BC841F48D169}" srcOrd="1" destOrd="0" presId="urn:microsoft.com/office/officeart/2018/5/layout/IconCircleLabelList"/>
    <dgm:cxn modelId="{B658AFFA-2ACD-4B38-895B-A933EE869B93}" type="presParOf" srcId="{38923AB4-46CD-46D6-A1F9-C46180708418}" destId="{A5C0A7FE-B254-4681-A53B-88EA2DD6C4EA}" srcOrd="2" destOrd="0" presId="urn:microsoft.com/office/officeart/2018/5/layout/IconCircleLabelList"/>
    <dgm:cxn modelId="{ABF44108-DF62-4A28-AA8B-429FA2FA3664}" type="presParOf" srcId="{38923AB4-46CD-46D6-A1F9-C46180708418}" destId="{53551813-34A0-4A48-844B-FD2A815BE7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99A441-260C-4826-BD75-237A7FCA12BA}">
      <dsp:nvSpPr>
        <dsp:cNvPr id="0" name=""/>
        <dsp:cNvSpPr/>
      </dsp:nvSpPr>
      <dsp:spPr>
        <a:xfrm>
          <a:off x="718664" y="453902"/>
          <a:ext cx="1955812" cy="19558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C26659-4DED-4358-8FBF-6DB9E9CA280A}">
      <dsp:nvSpPr>
        <dsp:cNvPr id="0" name=""/>
        <dsp:cNvSpPr/>
      </dsp:nvSpPr>
      <dsp:spPr>
        <a:xfrm>
          <a:off x="1135476" y="870714"/>
          <a:ext cx="1122187" cy="1122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BC7071-898E-4A88-9C3F-26737DB392F6}">
      <dsp:nvSpPr>
        <dsp:cNvPr id="0" name=""/>
        <dsp:cNvSpPr/>
      </dsp:nvSpPr>
      <dsp:spPr>
        <a:xfrm>
          <a:off x="93445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Review the Economics of your choice</a:t>
          </a:r>
        </a:p>
      </dsp:txBody>
      <dsp:txXfrm>
        <a:off x="93445" y="3018902"/>
        <a:ext cx="3206250" cy="720000"/>
      </dsp:txXfrm>
    </dsp:sp>
    <dsp:sp modelId="{24DA8F52-3795-4753-839A-7DC5DE3254A8}">
      <dsp:nvSpPr>
        <dsp:cNvPr id="0" name=""/>
        <dsp:cNvSpPr/>
      </dsp:nvSpPr>
      <dsp:spPr>
        <a:xfrm>
          <a:off x="4486008" y="453902"/>
          <a:ext cx="1955812" cy="19558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DFAEA6-84D7-4601-81D5-ED962884D0CA}">
      <dsp:nvSpPr>
        <dsp:cNvPr id="0" name=""/>
        <dsp:cNvSpPr/>
      </dsp:nvSpPr>
      <dsp:spPr>
        <a:xfrm>
          <a:off x="4902820" y="870714"/>
          <a:ext cx="1122187" cy="1122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5F9FBD-E75B-4258-8D61-D3F5E04C6267}">
      <dsp:nvSpPr>
        <dsp:cNvPr id="0" name=""/>
        <dsp:cNvSpPr/>
      </dsp:nvSpPr>
      <dsp:spPr>
        <a:xfrm>
          <a:off x="3860789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Review your options and opportunities</a:t>
          </a:r>
        </a:p>
      </dsp:txBody>
      <dsp:txXfrm>
        <a:off x="3860789" y="3018902"/>
        <a:ext cx="3206250" cy="720000"/>
      </dsp:txXfrm>
    </dsp:sp>
    <dsp:sp modelId="{0FF9FAE8-FAEB-4758-B0A6-4362965DFA18}">
      <dsp:nvSpPr>
        <dsp:cNvPr id="0" name=""/>
        <dsp:cNvSpPr/>
      </dsp:nvSpPr>
      <dsp:spPr>
        <a:xfrm>
          <a:off x="8253352" y="453902"/>
          <a:ext cx="1955812" cy="19558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E428A8-4982-4FAC-8FFE-803031038633}">
      <dsp:nvSpPr>
        <dsp:cNvPr id="0" name=""/>
        <dsp:cNvSpPr/>
      </dsp:nvSpPr>
      <dsp:spPr>
        <a:xfrm>
          <a:off x="8670164" y="870714"/>
          <a:ext cx="1122187" cy="1122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82E6C7-8E4B-45E0-8858-E577FCCD8126}">
      <dsp:nvSpPr>
        <dsp:cNvPr id="0" name=""/>
        <dsp:cNvSpPr/>
      </dsp:nvSpPr>
      <dsp:spPr>
        <a:xfrm>
          <a:off x="7628133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Write about everything you learned</a:t>
          </a:r>
        </a:p>
      </dsp:txBody>
      <dsp:txXfrm>
        <a:off x="7628133" y="3018902"/>
        <a:ext cx="32062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BC2ECD-6ABE-48F0-843D-0E9DE0EB0959}">
      <dsp:nvSpPr>
        <dsp:cNvPr id="0" name=""/>
        <dsp:cNvSpPr/>
      </dsp:nvSpPr>
      <dsp:spPr>
        <a:xfrm>
          <a:off x="2250914" y="296402"/>
          <a:ext cx="2196000" cy="2196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D77795-5B4A-4F66-91EF-F5E9C1142088}">
      <dsp:nvSpPr>
        <dsp:cNvPr id="0" name=""/>
        <dsp:cNvSpPr/>
      </dsp:nvSpPr>
      <dsp:spPr>
        <a:xfrm>
          <a:off x="2718914" y="764402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52B7C7-CDC3-4FF0-B17C-AA6157EF74CF}">
      <dsp:nvSpPr>
        <dsp:cNvPr id="0" name=""/>
        <dsp:cNvSpPr/>
      </dsp:nvSpPr>
      <dsp:spPr>
        <a:xfrm>
          <a:off x="1548914" y="31764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You will write a rough draft of Part D</a:t>
          </a:r>
        </a:p>
      </dsp:txBody>
      <dsp:txXfrm>
        <a:off x="1548914" y="3176402"/>
        <a:ext cx="3600000" cy="720000"/>
      </dsp:txXfrm>
    </dsp:sp>
    <dsp:sp modelId="{492FA0D0-04A7-463A-AE3F-8240B1898C96}">
      <dsp:nvSpPr>
        <dsp:cNvPr id="0" name=""/>
        <dsp:cNvSpPr/>
      </dsp:nvSpPr>
      <dsp:spPr>
        <a:xfrm>
          <a:off x="6480914" y="296402"/>
          <a:ext cx="2196000" cy="2196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F53394-F390-4C63-A99B-BC841F48D169}">
      <dsp:nvSpPr>
        <dsp:cNvPr id="0" name=""/>
        <dsp:cNvSpPr/>
      </dsp:nvSpPr>
      <dsp:spPr>
        <a:xfrm>
          <a:off x="6948914" y="764402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551813-34A0-4A48-844B-FD2A815BE7A9}">
      <dsp:nvSpPr>
        <dsp:cNvPr id="0" name=""/>
        <dsp:cNvSpPr/>
      </dsp:nvSpPr>
      <dsp:spPr>
        <a:xfrm>
          <a:off x="5778914" y="31764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Submit to assignment in Teams</a:t>
          </a:r>
        </a:p>
      </dsp:txBody>
      <dsp:txXfrm>
        <a:off x="5778914" y="3176402"/>
        <a:ext cx="36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FD45E-919E-ED10-5EFD-09761D630D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D0BA97-8025-1972-C5E3-64E8A6FF06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3D9C3-658B-4741-C10A-642A5A177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4C334-9DB0-06C5-7558-D733E27DE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02E7C-5523-D859-2E4B-B802699D1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04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F4378-475F-D15D-D4B4-34CEFDF2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5CAF5-8052-66B2-12FE-801B33F9E0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85B60-1BA1-C60F-64BE-05A4F40EC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A976C-7C91-6551-0250-7182F1F7D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F2429-2937-ACEF-8801-0E86BCD13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4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1570B-C038-F71B-8E31-1F7E8FE57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1EF2-8650-6B6F-2FDD-BDE9E64D5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BC8C3-874B-E488-3D06-0910E9B48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70B99-11CC-3019-FD91-B92C23080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A9BEC-3C75-E879-3844-7DAFE52DC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69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07FB2-B744-DE3E-4798-A902BEBD9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B7A69-B57A-E548-80DC-5BDBAFCEB2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2BE1AF-02DA-BE98-2E5C-940E8178D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F05429-B928-4F98-70F6-61787BB8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B25EA8-3D9F-A302-B5E7-7FD51B674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CCDBA-472E-AA45-75D4-C3C59A1EB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308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6C669-9D50-E2F8-F5B2-41698A553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5F644-20C9-E38D-B107-6FC2A45AE0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EB1BA5-52F4-B19E-A7A1-5F97C191C8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274F04-87A5-1FFB-C6FC-FD1EFEA807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686957-7403-DE9A-CC3A-AC2CB52ACC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798109-896D-BBBA-B2C9-02D7ACF4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18F2A7-B223-06ED-A4C9-96E7FD2CB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8899AD-8D8F-40E3-5268-A05F36A6B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899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49704-DDAE-8C6A-1000-DEBAF1D21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DC63F0-3D89-036D-DF92-FE2EF05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D90444-3C3A-4540-698B-CB6627241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06C323-E976-3135-7AC6-1586CADB3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753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9C0AC3-A459-185C-A473-4996F7CED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88D4A2-809D-22AF-A48F-F3FFFD56E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0B2396-F861-0669-FCDD-59157A423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171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38B33-2805-D5F6-14EE-C427B2DF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69508-6115-D32E-076D-8DB83D1D9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19BED-2BFF-F18F-1C1C-5DF4554E37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4C3514-8340-9193-6747-781893A2F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3FDA7-B836-88FC-F9BA-83FAC78E7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9F71C5-B777-7EAC-7857-DA6F9BC88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4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55D92-B9F0-E14A-0A37-3B5EBFFE1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E08B6B-AF50-9B0E-1F6B-BCF68B15C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0F046F-36CC-F8A8-E418-671265B03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0F5D7-A33F-FFF9-C06F-168244BF8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AD4194-D172-2407-B189-0EEEB04CF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F7FC4-1798-3B1C-6675-95D70E047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80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2D769-A43B-1653-17AE-0C3519276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C8CC29-2564-5644-C04C-1A2F7B2AC7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56560-B5C0-BA14-8A42-94EF1B51E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4734E-F1F3-B90F-38FF-EB09BC6B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1B933-80E8-9CBA-8E51-0F15BF3A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343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C5568E-88B7-6BAD-90EA-07F737E5A5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D195E6-EAA5-2C44-57DE-BD5DC90494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36CA4-19C9-BFA7-E5D3-F1013EB9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538-A325-408C-A83E-5EDB857F652D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81048-095E-2AD3-99DE-282E46933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5BDD2-B7AD-33E8-28D6-480C3CA4E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1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67BC8A-B492-678B-5784-BB4860AB9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9887A-B296-8715-5693-6DCAC9F47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4CDC93-C1C4-32BE-EB6E-5FC076E834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24538-A325-408C-A83E-5EDB857F652D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C511E-8839-0891-2CA1-3A0BB3C036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E9E26-D40C-89B1-CDF0-CE0E80613D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E7FFF-2163-4535-B24D-7F0D6677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98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hilosophicaldisquisitions.blogspot.com/2020/1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writing on a chalkboard&#10;&#10;Description automatically generated with medium confidence">
            <a:extLst>
              <a:ext uri="{FF2B5EF4-FFF2-40B4-BE49-F238E27FC236}">
                <a16:creationId xmlns:a16="http://schemas.microsoft.com/office/drawing/2014/main" id="{B0666D25-C350-2B7F-DD93-54B656BA47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077" t="9091" r="1074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164258-5280-B4C7-46A7-0DE0F836C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Part D: </a:t>
            </a:r>
            <a:br>
              <a:rPr lang="en-US" sz="4800" dirty="0"/>
            </a:br>
            <a:r>
              <a:rPr lang="en-US" sz="4800" dirty="0"/>
              <a:t>The Plan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C45E7-3FDF-4BB7-B621-447005389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2465245" cy="1208141"/>
          </a:xfrm>
        </p:spPr>
        <p:txBody>
          <a:bodyPr>
            <a:normAutofit/>
          </a:bodyPr>
          <a:lstStyle/>
          <a:p>
            <a:pPr algn="l"/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F7C6D-0CC0-48F1-FBED-D43E9265180A}"/>
              </a:ext>
            </a:extLst>
          </p:cNvPr>
          <p:cNvSpPr txBox="1"/>
          <p:nvPr/>
        </p:nvSpPr>
        <p:spPr>
          <a:xfrm>
            <a:off x="9732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 tooltip="https://philosophicaldisquisitions.blogspot.com/2020/1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kumimoji="0" lang="en-US" sz="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88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490D50-68FC-C9AF-084C-5007CB272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Tasks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3F3339-2C06-DCA2-D4DC-8D2D554E74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234003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8830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9537C6-57EA-0A82-8DF6-631A9FACB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/>
              <a:t>The Plan</a:t>
            </a:r>
          </a:p>
        </p:txBody>
      </p:sp>
      <p:pic>
        <p:nvPicPr>
          <p:cNvPr id="5" name="Picture 4" descr="Large skydiving group mid-air">
            <a:extLst>
              <a:ext uri="{FF2B5EF4-FFF2-40B4-BE49-F238E27FC236}">
                <a16:creationId xmlns:a16="http://schemas.microsoft.com/office/drawing/2014/main" id="{BA03B3F8-19DB-1060-7F31-6F6979D0A9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003" r="26836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6CA40B-CA34-2EA7-7819-B01C6EC7B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pPr rtl="0" fontAlgn="base">
              <a:buFont typeface="Arial" panose="020B0604020202020204" pitchFamily="34" charset="0"/>
              <a:buChar char="•"/>
            </a:pPr>
            <a:r>
              <a:rPr lang="en-US" sz="1700" b="0" i="0" dirty="0">
                <a:effectLst/>
                <a:latin typeface="Arial" panose="020B0604020202020204" pitchFamily="34" charset="0"/>
              </a:rPr>
              <a:t>State what your chosen career is, why, and how you plan to achieve that goal 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US" sz="1700" b="0" i="0" dirty="0">
                <a:effectLst/>
                <a:latin typeface="Arial" panose="020B0604020202020204" pitchFamily="34" charset="0"/>
              </a:rPr>
              <a:t>Discuss trade-offs (things given up or gained) and the opportunity cost (actual cost or benefit) between workforce, apprenticeships, military, and college for your career goals. (Note: not everyone will discuss all options) 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US" sz="1700" b="0" i="0" dirty="0">
                <a:effectLst/>
                <a:latin typeface="Arial" panose="020B0604020202020204" pitchFamily="34" charset="0"/>
              </a:rPr>
              <a:t>Create a Budget based on personal goals (money spent or money gained) </a:t>
            </a:r>
          </a:p>
          <a:p>
            <a:pPr lvl="1" fontAlgn="base"/>
            <a:r>
              <a:rPr lang="en-US" sz="1700" b="0" i="0" dirty="0">
                <a:effectLst/>
                <a:latin typeface="Arial" panose="020B0604020202020204" pitchFamily="34" charset="0"/>
              </a:rPr>
              <a:t>Cost of a college program vs benefits of an apprenticeship </a:t>
            </a:r>
          </a:p>
          <a:p>
            <a:pPr lvl="1" fontAlgn="base"/>
            <a:r>
              <a:rPr lang="en-US" sz="1700" b="0" i="0" dirty="0">
                <a:effectLst/>
                <a:latin typeface="Arial" panose="020B0604020202020204" pitchFamily="34" charset="0"/>
              </a:rPr>
              <a:t>Costs of attending college (tuition, room, board, travel, etc.) </a:t>
            </a:r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61594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FE523D-ECD0-26A6-132C-121F48E8B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Deliverable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CF3393A-0DEA-9BAD-967C-7520753F25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2715336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0950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E89C4118-7A53-4771-B220-1CFB3647CA9A}"/>
</file>

<file path=customXml/itemProps2.xml><?xml version="1.0" encoding="utf-8"?>
<ds:datastoreItem xmlns:ds="http://schemas.openxmlformats.org/officeDocument/2006/customXml" ds:itemID="{D1D0C929-CA86-4D51-8CE7-C61C4A7F7FC3}"/>
</file>

<file path=customXml/itemProps3.xml><?xml version="1.0" encoding="utf-8"?>
<ds:datastoreItem xmlns:ds="http://schemas.openxmlformats.org/officeDocument/2006/customXml" ds:itemID="{30385B77-2408-44C2-A59F-EB69AE73D70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149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Calibri Light</vt:lpstr>
      <vt:lpstr>office theme</vt:lpstr>
      <vt:lpstr>1_Office Theme</vt:lpstr>
      <vt:lpstr>Part D:  The Plan</vt:lpstr>
      <vt:lpstr>Tasks</vt:lpstr>
      <vt:lpstr>The Plan</vt:lpstr>
      <vt:lpstr>Deliverable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Ayres, Jolene (LABOR)</cp:lastModifiedBy>
  <cp:revision>1</cp:revision>
  <dcterms:created xsi:type="dcterms:W3CDTF">2024-07-18T16:16:24Z</dcterms:created>
  <dcterms:modified xsi:type="dcterms:W3CDTF">2024-07-18T16:26:02Z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