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8A02D8-3D23-4599-B46F-8182AD5813E7}" v="2" dt="2024-07-17T14:54:02.7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yres, Jolene (LABOR)" userId="52bf67a4-4694-4341-9348-9d36ea0b3345" providerId="ADAL" clId="{C08A02D8-3D23-4599-B46F-8182AD5813E7}"/>
    <pc:docChg chg="custSel addSld delSld modSld sldOrd">
      <pc:chgData name="Ayres, Jolene (LABOR)" userId="52bf67a4-4694-4341-9348-9d36ea0b3345" providerId="ADAL" clId="{C08A02D8-3D23-4599-B46F-8182AD5813E7}" dt="2024-07-17T13:18:49.439" v="845" actId="20577"/>
      <pc:docMkLst>
        <pc:docMk/>
      </pc:docMkLst>
      <pc:sldChg chg="del ord">
        <pc:chgData name="Ayres, Jolene (LABOR)" userId="52bf67a4-4694-4341-9348-9d36ea0b3345" providerId="ADAL" clId="{C08A02D8-3D23-4599-B46F-8182AD5813E7}" dt="2024-07-16T18:51:52.954" v="652" actId="2696"/>
        <pc:sldMkLst>
          <pc:docMk/>
          <pc:sldMk cId="4164205838" sldId="256"/>
        </pc:sldMkLst>
      </pc:sldChg>
      <pc:sldChg chg="modSp mod">
        <pc:chgData name="Ayres, Jolene (LABOR)" userId="52bf67a4-4694-4341-9348-9d36ea0b3345" providerId="ADAL" clId="{C08A02D8-3D23-4599-B46F-8182AD5813E7}" dt="2024-07-16T18:33:14.022" v="7" actId="20577"/>
        <pc:sldMkLst>
          <pc:docMk/>
          <pc:sldMk cId="4293888409" sldId="257"/>
        </pc:sldMkLst>
        <pc:spChg chg="mod">
          <ac:chgData name="Ayres, Jolene (LABOR)" userId="52bf67a4-4694-4341-9348-9d36ea0b3345" providerId="ADAL" clId="{C08A02D8-3D23-4599-B46F-8182AD5813E7}" dt="2024-07-16T18:33:14.022" v="7" actId="20577"/>
          <ac:spMkLst>
            <pc:docMk/>
            <pc:sldMk cId="4293888409" sldId="257"/>
            <ac:spMk id="2" creationId="{CE164258-5280-B4C7-46A7-0DE0F836C3F3}"/>
          </ac:spMkLst>
        </pc:spChg>
      </pc:sldChg>
      <pc:sldChg chg="addSp modSp new mod setBg">
        <pc:chgData name="Ayres, Jolene (LABOR)" userId="52bf67a4-4694-4341-9348-9d36ea0b3345" providerId="ADAL" clId="{C08A02D8-3D23-4599-B46F-8182AD5813E7}" dt="2024-07-16T18:35:43.075" v="187" actId="26606"/>
        <pc:sldMkLst>
          <pc:docMk/>
          <pc:sldMk cId="4114087085" sldId="258"/>
        </pc:sldMkLst>
        <pc:spChg chg="mod">
          <ac:chgData name="Ayres, Jolene (LABOR)" userId="52bf67a4-4694-4341-9348-9d36ea0b3345" providerId="ADAL" clId="{C08A02D8-3D23-4599-B46F-8182AD5813E7}" dt="2024-07-16T18:35:43.075" v="187" actId="26606"/>
          <ac:spMkLst>
            <pc:docMk/>
            <pc:sldMk cId="4114087085" sldId="258"/>
            <ac:spMk id="2" creationId="{26468220-9F35-DDD3-0996-0461206CCC55}"/>
          </ac:spMkLst>
        </pc:spChg>
        <pc:spChg chg="mod">
          <ac:chgData name="Ayres, Jolene (LABOR)" userId="52bf67a4-4694-4341-9348-9d36ea0b3345" providerId="ADAL" clId="{C08A02D8-3D23-4599-B46F-8182AD5813E7}" dt="2024-07-16T18:35:43.075" v="187" actId="26606"/>
          <ac:spMkLst>
            <pc:docMk/>
            <pc:sldMk cId="4114087085" sldId="258"/>
            <ac:spMk id="3" creationId="{754469D3-F686-4627-C915-37D03DA3665D}"/>
          </ac:spMkLst>
        </pc:spChg>
        <pc:spChg chg="add">
          <ac:chgData name="Ayres, Jolene (LABOR)" userId="52bf67a4-4694-4341-9348-9d36ea0b3345" providerId="ADAL" clId="{C08A02D8-3D23-4599-B46F-8182AD5813E7}" dt="2024-07-16T18:35:43.075" v="187" actId="26606"/>
          <ac:spMkLst>
            <pc:docMk/>
            <pc:sldMk cId="4114087085" sldId="258"/>
            <ac:spMk id="10" creationId="{04812C46-200A-4DEB-A05E-3ED6C68C2387}"/>
          </ac:spMkLst>
        </pc:spChg>
        <pc:spChg chg="add">
          <ac:chgData name="Ayres, Jolene (LABOR)" userId="52bf67a4-4694-4341-9348-9d36ea0b3345" providerId="ADAL" clId="{C08A02D8-3D23-4599-B46F-8182AD5813E7}" dt="2024-07-16T18:35:43.075" v="187" actId="26606"/>
          <ac:spMkLst>
            <pc:docMk/>
            <pc:sldMk cId="4114087085" sldId="258"/>
            <ac:spMk id="12" creationId="{D1EA859B-E555-4109-94F3-6700E046E008}"/>
          </ac:spMkLst>
        </pc:spChg>
        <pc:picChg chg="add mod ord">
          <ac:chgData name="Ayres, Jolene (LABOR)" userId="52bf67a4-4694-4341-9348-9d36ea0b3345" providerId="ADAL" clId="{C08A02D8-3D23-4599-B46F-8182AD5813E7}" dt="2024-07-16T18:35:43.075" v="187" actId="26606"/>
          <ac:picMkLst>
            <pc:docMk/>
            <pc:sldMk cId="4114087085" sldId="258"/>
            <ac:picMk id="5" creationId="{2E86566F-5FDB-D895-F68C-CA2B357D800F}"/>
          </ac:picMkLst>
        </pc:picChg>
      </pc:sldChg>
      <pc:sldChg chg="addSp modSp new mod setBg">
        <pc:chgData name="Ayres, Jolene (LABOR)" userId="52bf67a4-4694-4341-9348-9d36ea0b3345" providerId="ADAL" clId="{C08A02D8-3D23-4599-B46F-8182AD5813E7}" dt="2024-07-16T18:44:22.519" v="263" actId="20577"/>
        <pc:sldMkLst>
          <pc:docMk/>
          <pc:sldMk cId="4000088191" sldId="259"/>
        </pc:sldMkLst>
        <pc:spChg chg="mod">
          <ac:chgData name="Ayres, Jolene (LABOR)" userId="52bf67a4-4694-4341-9348-9d36ea0b3345" providerId="ADAL" clId="{C08A02D8-3D23-4599-B46F-8182AD5813E7}" dt="2024-07-16T18:44:22.519" v="263" actId="20577"/>
          <ac:spMkLst>
            <pc:docMk/>
            <pc:sldMk cId="4000088191" sldId="259"/>
            <ac:spMk id="2" creationId="{B22D7B71-0613-767C-1B13-108B3B9F65BC}"/>
          </ac:spMkLst>
        </pc:spChg>
        <pc:spChg chg="mod">
          <ac:chgData name="Ayres, Jolene (LABOR)" userId="52bf67a4-4694-4341-9348-9d36ea0b3345" providerId="ADAL" clId="{C08A02D8-3D23-4599-B46F-8182AD5813E7}" dt="2024-07-16T18:44:18.049" v="253" actId="26606"/>
          <ac:spMkLst>
            <pc:docMk/>
            <pc:sldMk cId="4000088191" sldId="259"/>
            <ac:spMk id="3" creationId="{E3599535-5747-0E0A-767D-14796235628C}"/>
          </ac:spMkLst>
        </pc:spChg>
        <pc:spChg chg="add">
          <ac:chgData name="Ayres, Jolene (LABOR)" userId="52bf67a4-4694-4341-9348-9d36ea0b3345" providerId="ADAL" clId="{C08A02D8-3D23-4599-B46F-8182AD5813E7}" dt="2024-07-16T18:44:18.049" v="253" actId="26606"/>
          <ac:spMkLst>
            <pc:docMk/>
            <pc:sldMk cId="4000088191" sldId="259"/>
            <ac:spMk id="10" creationId="{04812C46-200A-4DEB-A05E-3ED6C68C2387}"/>
          </ac:spMkLst>
        </pc:spChg>
        <pc:spChg chg="add">
          <ac:chgData name="Ayres, Jolene (LABOR)" userId="52bf67a4-4694-4341-9348-9d36ea0b3345" providerId="ADAL" clId="{C08A02D8-3D23-4599-B46F-8182AD5813E7}" dt="2024-07-16T18:44:18.049" v="253" actId="26606"/>
          <ac:spMkLst>
            <pc:docMk/>
            <pc:sldMk cId="4000088191" sldId="259"/>
            <ac:spMk id="12" creationId="{D1EA859B-E555-4109-94F3-6700E046E008}"/>
          </ac:spMkLst>
        </pc:spChg>
        <pc:picChg chg="add mod ord">
          <ac:chgData name="Ayres, Jolene (LABOR)" userId="52bf67a4-4694-4341-9348-9d36ea0b3345" providerId="ADAL" clId="{C08A02D8-3D23-4599-B46F-8182AD5813E7}" dt="2024-07-16T18:44:18.049" v="253" actId="26606"/>
          <ac:picMkLst>
            <pc:docMk/>
            <pc:sldMk cId="4000088191" sldId="259"/>
            <ac:picMk id="5" creationId="{9C416004-0737-69A6-1753-C50809D42365}"/>
          </ac:picMkLst>
        </pc:picChg>
      </pc:sldChg>
      <pc:sldChg chg="addSp delSp modSp new mod setBg">
        <pc:chgData name="Ayres, Jolene (LABOR)" userId="52bf67a4-4694-4341-9348-9d36ea0b3345" providerId="ADAL" clId="{C08A02D8-3D23-4599-B46F-8182AD5813E7}" dt="2024-07-16T18:45:16.566" v="290" actId="26606"/>
        <pc:sldMkLst>
          <pc:docMk/>
          <pc:sldMk cId="822122432" sldId="260"/>
        </pc:sldMkLst>
        <pc:spChg chg="mod">
          <ac:chgData name="Ayres, Jolene (LABOR)" userId="52bf67a4-4694-4341-9348-9d36ea0b3345" providerId="ADAL" clId="{C08A02D8-3D23-4599-B46F-8182AD5813E7}" dt="2024-07-16T18:45:16.566" v="290" actId="26606"/>
          <ac:spMkLst>
            <pc:docMk/>
            <pc:sldMk cId="822122432" sldId="260"/>
            <ac:spMk id="2" creationId="{74CA1E5E-D6A2-9355-DD0E-7960C7A00964}"/>
          </ac:spMkLst>
        </pc:spChg>
        <pc:spChg chg="del mod">
          <ac:chgData name="Ayres, Jolene (LABOR)" userId="52bf67a4-4694-4341-9348-9d36ea0b3345" providerId="ADAL" clId="{C08A02D8-3D23-4599-B46F-8182AD5813E7}" dt="2024-07-16T18:45:09.659" v="289" actId="22"/>
          <ac:spMkLst>
            <pc:docMk/>
            <pc:sldMk cId="822122432" sldId="260"/>
            <ac:spMk id="3" creationId="{A2FC5985-3254-E67D-DC37-E13D6A79D742}"/>
          </ac:spMkLst>
        </pc:spChg>
        <pc:spChg chg="add">
          <ac:chgData name="Ayres, Jolene (LABOR)" userId="52bf67a4-4694-4341-9348-9d36ea0b3345" providerId="ADAL" clId="{C08A02D8-3D23-4599-B46F-8182AD5813E7}" dt="2024-07-16T18:45:16.566" v="290" actId="26606"/>
          <ac:spMkLst>
            <pc:docMk/>
            <pc:sldMk cId="822122432" sldId="260"/>
            <ac:spMk id="10" creationId="{D4771268-CB57-404A-9271-370EB28F6090}"/>
          </ac:spMkLst>
        </pc:spChg>
        <pc:picChg chg="add mod ord">
          <ac:chgData name="Ayres, Jolene (LABOR)" userId="52bf67a4-4694-4341-9348-9d36ea0b3345" providerId="ADAL" clId="{C08A02D8-3D23-4599-B46F-8182AD5813E7}" dt="2024-07-16T18:45:16.566" v="290" actId="26606"/>
          <ac:picMkLst>
            <pc:docMk/>
            <pc:sldMk cId="822122432" sldId="260"/>
            <ac:picMk id="5" creationId="{6307D634-C044-B399-6F6C-6E4D7B8F9832}"/>
          </ac:picMkLst>
        </pc:picChg>
      </pc:sldChg>
      <pc:sldChg chg="addSp delSp modSp new mod setBg">
        <pc:chgData name="Ayres, Jolene (LABOR)" userId="52bf67a4-4694-4341-9348-9d36ea0b3345" providerId="ADAL" clId="{C08A02D8-3D23-4599-B46F-8182AD5813E7}" dt="2024-07-16T18:48:01.505" v="407" actId="26606"/>
        <pc:sldMkLst>
          <pc:docMk/>
          <pc:sldMk cId="1043512316" sldId="261"/>
        </pc:sldMkLst>
        <pc:spChg chg="mod">
          <ac:chgData name="Ayres, Jolene (LABOR)" userId="52bf67a4-4694-4341-9348-9d36ea0b3345" providerId="ADAL" clId="{C08A02D8-3D23-4599-B46F-8182AD5813E7}" dt="2024-07-16T18:48:01.505" v="407" actId="26606"/>
          <ac:spMkLst>
            <pc:docMk/>
            <pc:sldMk cId="1043512316" sldId="261"/>
            <ac:spMk id="2" creationId="{5077BE70-EDFF-01E0-891A-21A09FE34BAC}"/>
          </ac:spMkLst>
        </pc:spChg>
        <pc:spChg chg="mod">
          <ac:chgData name="Ayres, Jolene (LABOR)" userId="52bf67a4-4694-4341-9348-9d36ea0b3345" providerId="ADAL" clId="{C08A02D8-3D23-4599-B46F-8182AD5813E7}" dt="2024-07-16T18:48:01.505" v="407" actId="26606"/>
          <ac:spMkLst>
            <pc:docMk/>
            <pc:sldMk cId="1043512316" sldId="261"/>
            <ac:spMk id="3" creationId="{8D0B9518-DC48-B1C5-1A63-988E3FFA9F55}"/>
          </ac:spMkLst>
        </pc:spChg>
        <pc:spChg chg="add del">
          <ac:chgData name="Ayres, Jolene (LABOR)" userId="52bf67a4-4694-4341-9348-9d36ea0b3345" providerId="ADAL" clId="{C08A02D8-3D23-4599-B46F-8182AD5813E7}" dt="2024-07-16T18:48:01.505" v="407" actId="26606"/>
          <ac:spMkLst>
            <pc:docMk/>
            <pc:sldMk cId="1043512316" sldId="261"/>
            <ac:spMk id="10" creationId="{2B97F24A-32CE-4C1C-A50D-3016B394DCFB}"/>
          </ac:spMkLst>
        </pc:spChg>
        <pc:spChg chg="add del">
          <ac:chgData name="Ayres, Jolene (LABOR)" userId="52bf67a4-4694-4341-9348-9d36ea0b3345" providerId="ADAL" clId="{C08A02D8-3D23-4599-B46F-8182AD5813E7}" dt="2024-07-16T18:48:01.505" v="407" actId="26606"/>
          <ac:spMkLst>
            <pc:docMk/>
            <pc:sldMk cId="1043512316" sldId="261"/>
            <ac:spMk id="12" creationId="{CD8B4F24-440B-49E9-B85D-733523DC064B}"/>
          </ac:spMkLst>
        </pc:spChg>
        <pc:spChg chg="add">
          <ac:chgData name="Ayres, Jolene (LABOR)" userId="52bf67a4-4694-4341-9348-9d36ea0b3345" providerId="ADAL" clId="{C08A02D8-3D23-4599-B46F-8182AD5813E7}" dt="2024-07-16T18:48:01.505" v="407" actId="26606"/>
          <ac:spMkLst>
            <pc:docMk/>
            <pc:sldMk cId="1043512316" sldId="261"/>
            <ac:spMk id="17" creationId="{8F7AFB9A-7364-478C-B48B-8523CDD9AE8D}"/>
          </ac:spMkLst>
        </pc:spChg>
        <pc:spChg chg="add">
          <ac:chgData name="Ayres, Jolene (LABOR)" userId="52bf67a4-4694-4341-9348-9d36ea0b3345" providerId="ADAL" clId="{C08A02D8-3D23-4599-B46F-8182AD5813E7}" dt="2024-07-16T18:48:01.505" v="407" actId="26606"/>
          <ac:spMkLst>
            <pc:docMk/>
            <pc:sldMk cId="1043512316" sldId="261"/>
            <ac:spMk id="19" creationId="{36678033-86B6-40E6-BE90-78D8ED4E3A31}"/>
          </ac:spMkLst>
        </pc:spChg>
        <pc:spChg chg="add">
          <ac:chgData name="Ayres, Jolene (LABOR)" userId="52bf67a4-4694-4341-9348-9d36ea0b3345" providerId="ADAL" clId="{C08A02D8-3D23-4599-B46F-8182AD5813E7}" dt="2024-07-16T18:48:01.505" v="407" actId="26606"/>
          <ac:spMkLst>
            <pc:docMk/>
            <pc:sldMk cId="1043512316" sldId="261"/>
            <ac:spMk id="21" creationId="{D2542E1A-076E-4A34-BB67-2BF961754E0C}"/>
          </ac:spMkLst>
        </pc:spChg>
        <pc:spChg chg="add">
          <ac:chgData name="Ayres, Jolene (LABOR)" userId="52bf67a4-4694-4341-9348-9d36ea0b3345" providerId="ADAL" clId="{C08A02D8-3D23-4599-B46F-8182AD5813E7}" dt="2024-07-16T18:48:01.505" v="407" actId="26606"/>
          <ac:spMkLst>
            <pc:docMk/>
            <pc:sldMk cId="1043512316" sldId="261"/>
            <ac:spMk id="23" creationId="{75C56826-D4E5-42ED-8529-079651CB3005}"/>
          </ac:spMkLst>
        </pc:spChg>
        <pc:spChg chg="add">
          <ac:chgData name="Ayres, Jolene (LABOR)" userId="52bf67a4-4694-4341-9348-9d36ea0b3345" providerId="ADAL" clId="{C08A02D8-3D23-4599-B46F-8182AD5813E7}" dt="2024-07-16T18:48:01.505" v="407" actId="26606"/>
          <ac:spMkLst>
            <pc:docMk/>
            <pc:sldMk cId="1043512316" sldId="261"/>
            <ac:spMk id="25" creationId="{82095FCE-EF05-4443-B97A-85DEE3A5CA17}"/>
          </ac:spMkLst>
        </pc:spChg>
        <pc:picChg chg="add mod">
          <ac:chgData name="Ayres, Jolene (LABOR)" userId="52bf67a4-4694-4341-9348-9d36ea0b3345" providerId="ADAL" clId="{C08A02D8-3D23-4599-B46F-8182AD5813E7}" dt="2024-07-16T18:48:01.505" v="407" actId="26606"/>
          <ac:picMkLst>
            <pc:docMk/>
            <pc:sldMk cId="1043512316" sldId="261"/>
            <ac:picMk id="5" creationId="{5FDF82F1-99B0-5EAF-A738-4B08E49F85C2}"/>
          </ac:picMkLst>
        </pc:picChg>
        <pc:picChg chg="add mod">
          <ac:chgData name="Ayres, Jolene (LABOR)" userId="52bf67a4-4694-4341-9348-9d36ea0b3345" providerId="ADAL" clId="{C08A02D8-3D23-4599-B46F-8182AD5813E7}" dt="2024-07-16T18:48:01.505" v="407" actId="26606"/>
          <ac:picMkLst>
            <pc:docMk/>
            <pc:sldMk cId="1043512316" sldId="261"/>
            <ac:picMk id="7" creationId="{799EC9B5-F669-6C5C-394B-1DE73540CFAC}"/>
          </ac:picMkLst>
        </pc:picChg>
      </pc:sldChg>
      <pc:sldChg chg="addSp modSp new mod setBg modNotesTx">
        <pc:chgData name="Ayres, Jolene (LABOR)" userId="52bf67a4-4694-4341-9348-9d36ea0b3345" providerId="ADAL" clId="{C08A02D8-3D23-4599-B46F-8182AD5813E7}" dt="2024-07-16T18:51:15.766" v="648" actId="20577"/>
        <pc:sldMkLst>
          <pc:docMk/>
          <pc:sldMk cId="1213825576" sldId="262"/>
        </pc:sldMkLst>
        <pc:spChg chg="mod">
          <ac:chgData name="Ayres, Jolene (LABOR)" userId="52bf67a4-4694-4341-9348-9d36ea0b3345" providerId="ADAL" clId="{C08A02D8-3D23-4599-B46F-8182AD5813E7}" dt="2024-07-16T18:50:51.655" v="587" actId="26606"/>
          <ac:spMkLst>
            <pc:docMk/>
            <pc:sldMk cId="1213825576" sldId="262"/>
            <ac:spMk id="2" creationId="{30190151-8F53-042D-E84B-AF0FE46C547A}"/>
          </ac:spMkLst>
        </pc:spChg>
        <pc:spChg chg="mod">
          <ac:chgData name="Ayres, Jolene (LABOR)" userId="52bf67a4-4694-4341-9348-9d36ea0b3345" providerId="ADAL" clId="{C08A02D8-3D23-4599-B46F-8182AD5813E7}" dt="2024-07-16T18:50:51.655" v="587" actId="26606"/>
          <ac:spMkLst>
            <pc:docMk/>
            <pc:sldMk cId="1213825576" sldId="262"/>
            <ac:spMk id="3" creationId="{23257E89-723C-3C1B-4834-2AED7B23F29E}"/>
          </ac:spMkLst>
        </pc:spChg>
        <pc:picChg chg="add mod">
          <ac:chgData name="Ayres, Jolene (LABOR)" userId="52bf67a4-4694-4341-9348-9d36ea0b3345" providerId="ADAL" clId="{C08A02D8-3D23-4599-B46F-8182AD5813E7}" dt="2024-07-16T18:50:51.655" v="587" actId="26606"/>
          <ac:picMkLst>
            <pc:docMk/>
            <pc:sldMk cId="1213825576" sldId="262"/>
            <ac:picMk id="5" creationId="{894DAD7F-DCE3-3D54-B671-370372BA9ED2}"/>
          </ac:picMkLst>
        </pc:picChg>
        <pc:cxnChg chg="add">
          <ac:chgData name="Ayres, Jolene (LABOR)" userId="52bf67a4-4694-4341-9348-9d36ea0b3345" providerId="ADAL" clId="{C08A02D8-3D23-4599-B46F-8182AD5813E7}" dt="2024-07-16T18:50:51.655" v="587" actId="26606"/>
          <ac:cxnSpMkLst>
            <pc:docMk/>
            <pc:sldMk cId="1213825576" sldId="262"/>
            <ac:cxnSpMk id="10" creationId="{37C77032-C865-6057-7D7A-E2743CFA20F9}"/>
          </ac:cxnSpMkLst>
        </pc:cxnChg>
      </pc:sldChg>
      <pc:sldChg chg="addSp delSp modSp new mod setBg">
        <pc:chgData name="Ayres, Jolene (LABOR)" userId="52bf67a4-4694-4341-9348-9d36ea0b3345" providerId="ADAL" clId="{C08A02D8-3D23-4599-B46F-8182AD5813E7}" dt="2024-07-17T13:18:49.439" v="845" actId="20577"/>
        <pc:sldMkLst>
          <pc:docMk/>
          <pc:sldMk cId="2694478052" sldId="263"/>
        </pc:sldMkLst>
        <pc:spChg chg="mod">
          <ac:chgData name="Ayres, Jolene (LABOR)" userId="52bf67a4-4694-4341-9348-9d36ea0b3345" providerId="ADAL" clId="{C08A02D8-3D23-4599-B46F-8182AD5813E7}" dt="2024-07-17T13:18:49.439" v="845" actId="20577"/>
          <ac:spMkLst>
            <pc:docMk/>
            <pc:sldMk cId="2694478052" sldId="263"/>
            <ac:spMk id="2" creationId="{CF4D8987-FE24-1BC7-604A-2584469B7D46}"/>
          </ac:spMkLst>
        </pc:spChg>
        <pc:spChg chg="del mod">
          <ac:chgData name="Ayres, Jolene (LABOR)" userId="52bf67a4-4694-4341-9348-9d36ea0b3345" providerId="ADAL" clId="{C08A02D8-3D23-4599-B46F-8182AD5813E7}" dt="2024-07-16T18:53:06.272" v="826" actId="26606"/>
          <ac:spMkLst>
            <pc:docMk/>
            <pc:sldMk cId="2694478052" sldId="263"/>
            <ac:spMk id="3" creationId="{7DB60162-2482-A642-0961-919BC7EC1460}"/>
          </ac:spMkLst>
        </pc:spChg>
        <pc:spChg chg="add">
          <ac:chgData name="Ayres, Jolene (LABOR)" userId="52bf67a4-4694-4341-9348-9d36ea0b3345" providerId="ADAL" clId="{C08A02D8-3D23-4599-B46F-8182AD5813E7}" dt="2024-07-16T18:53:06.272" v="826" actId="26606"/>
          <ac:spMkLst>
            <pc:docMk/>
            <pc:sldMk cId="2694478052" sldId="263"/>
            <ac:spMk id="9" creationId="{BACC6370-2D7E-4714-9D71-7542949D7D5D}"/>
          </ac:spMkLst>
        </pc:spChg>
        <pc:spChg chg="add">
          <ac:chgData name="Ayres, Jolene (LABOR)" userId="52bf67a4-4694-4341-9348-9d36ea0b3345" providerId="ADAL" clId="{C08A02D8-3D23-4599-B46F-8182AD5813E7}" dt="2024-07-16T18:53:06.272" v="826" actId="26606"/>
          <ac:spMkLst>
            <pc:docMk/>
            <pc:sldMk cId="2694478052" sldId="263"/>
            <ac:spMk id="11" creationId="{F68B3F68-107C-434F-AA38-110D5EA91B85}"/>
          </ac:spMkLst>
        </pc:spChg>
        <pc:spChg chg="add">
          <ac:chgData name="Ayres, Jolene (LABOR)" userId="52bf67a4-4694-4341-9348-9d36ea0b3345" providerId="ADAL" clId="{C08A02D8-3D23-4599-B46F-8182AD5813E7}" dt="2024-07-16T18:53:06.272" v="826" actId="26606"/>
          <ac:spMkLst>
            <pc:docMk/>
            <pc:sldMk cId="2694478052" sldId="263"/>
            <ac:spMk id="13" creationId="{AAD0DBB9-1A4B-4391-81D4-CB19F9AB918A}"/>
          </ac:spMkLst>
        </pc:spChg>
        <pc:spChg chg="add">
          <ac:chgData name="Ayres, Jolene (LABOR)" userId="52bf67a4-4694-4341-9348-9d36ea0b3345" providerId="ADAL" clId="{C08A02D8-3D23-4599-B46F-8182AD5813E7}" dt="2024-07-16T18:53:06.272" v="826" actId="26606"/>
          <ac:spMkLst>
            <pc:docMk/>
            <pc:sldMk cId="2694478052" sldId="263"/>
            <ac:spMk id="15" creationId="{063BBA22-50EA-4C4D-BE05-F1CE4E63AA56}"/>
          </ac:spMkLst>
        </pc:spChg>
        <pc:graphicFrameChg chg="add">
          <ac:chgData name="Ayres, Jolene (LABOR)" userId="52bf67a4-4694-4341-9348-9d36ea0b3345" providerId="ADAL" clId="{C08A02D8-3D23-4599-B46F-8182AD5813E7}" dt="2024-07-16T18:53:06.272" v="826" actId="26606"/>
          <ac:graphicFrameMkLst>
            <pc:docMk/>
            <pc:sldMk cId="2694478052" sldId="263"/>
            <ac:graphicFrameMk id="5" creationId="{D5C1DD50-14CC-CB25-F958-7E0E79FEF9A5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A47BC1-53D0-4D7D-8E2C-0A12093C3EC1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F186E03-5CB2-4982-A73E-8E5C690787D2}">
      <dgm:prSet/>
      <dgm:spPr/>
      <dgm:t>
        <a:bodyPr/>
        <a:lstStyle/>
        <a:p>
          <a:r>
            <a:rPr lang="en-US"/>
            <a:t>Create a login on MyPlan.com</a:t>
          </a:r>
        </a:p>
      </dgm:t>
    </dgm:pt>
    <dgm:pt modelId="{515D5F0F-7197-4BC5-BBCB-FF2EE3051A7C}" type="parTrans" cxnId="{F31E2A38-169F-4ECA-976A-E50A6946BFDE}">
      <dgm:prSet/>
      <dgm:spPr/>
      <dgm:t>
        <a:bodyPr/>
        <a:lstStyle/>
        <a:p>
          <a:endParaRPr lang="en-US"/>
        </a:p>
      </dgm:t>
    </dgm:pt>
    <dgm:pt modelId="{8E1B81AC-8BAD-48F8-B0B0-5CBC988837D0}" type="sibTrans" cxnId="{F31E2A38-169F-4ECA-976A-E50A6946BFDE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5A815264-3D8C-433B-962D-D0F8140DE8BF}">
      <dgm:prSet/>
      <dgm:spPr/>
      <dgm:t>
        <a:bodyPr/>
        <a:lstStyle/>
        <a:p>
          <a:r>
            <a:rPr lang="en-US"/>
            <a:t>Complete the Career Values Assessment</a:t>
          </a:r>
        </a:p>
      </dgm:t>
    </dgm:pt>
    <dgm:pt modelId="{638BA52F-2315-41FB-BD07-4BA41A604E7A}" type="parTrans" cxnId="{A8537ACA-5E7F-44C3-8CE2-DCEEB82B1A3A}">
      <dgm:prSet/>
      <dgm:spPr/>
      <dgm:t>
        <a:bodyPr/>
        <a:lstStyle/>
        <a:p>
          <a:endParaRPr lang="en-US"/>
        </a:p>
      </dgm:t>
    </dgm:pt>
    <dgm:pt modelId="{AE0B52EF-F28B-4903-8129-489BE9632686}" type="sibTrans" cxnId="{A8537ACA-5E7F-44C3-8CE2-DCEEB82B1A3A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5376C45C-D566-471F-B99C-39FC0EF452E7}">
      <dgm:prSet/>
      <dgm:spPr/>
      <dgm:t>
        <a:bodyPr/>
        <a:lstStyle/>
        <a:p>
          <a:r>
            <a:rPr lang="en-US"/>
            <a:t>Review results and related careers</a:t>
          </a:r>
        </a:p>
      </dgm:t>
    </dgm:pt>
    <dgm:pt modelId="{0F3865EC-2117-4964-8400-DD116249393A}" type="parTrans" cxnId="{C56456E2-089F-4A42-AAE4-18EF41C44AA6}">
      <dgm:prSet/>
      <dgm:spPr/>
      <dgm:t>
        <a:bodyPr/>
        <a:lstStyle/>
        <a:p>
          <a:endParaRPr lang="en-US"/>
        </a:p>
      </dgm:t>
    </dgm:pt>
    <dgm:pt modelId="{5FD2EBD2-B10B-4AC0-8077-ADBF0C5CF644}" type="sibTrans" cxnId="{C56456E2-089F-4A42-AAE4-18EF41C44AA6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084B66B4-81FE-4382-BA3E-8BD832C43995}" type="pres">
      <dgm:prSet presAssocID="{8CA47BC1-53D0-4D7D-8E2C-0A12093C3EC1}" presName="Name0" presStyleCnt="0">
        <dgm:presLayoutVars>
          <dgm:animLvl val="lvl"/>
          <dgm:resizeHandles val="exact"/>
        </dgm:presLayoutVars>
      </dgm:prSet>
      <dgm:spPr/>
    </dgm:pt>
    <dgm:pt modelId="{B886CA6A-29E4-4452-AA38-E0DDFD8B3F3E}" type="pres">
      <dgm:prSet presAssocID="{0F186E03-5CB2-4982-A73E-8E5C690787D2}" presName="compositeNode" presStyleCnt="0">
        <dgm:presLayoutVars>
          <dgm:bulletEnabled val="1"/>
        </dgm:presLayoutVars>
      </dgm:prSet>
      <dgm:spPr/>
    </dgm:pt>
    <dgm:pt modelId="{35BD84D3-D951-4628-99B5-0376F9BC72F8}" type="pres">
      <dgm:prSet presAssocID="{0F186E03-5CB2-4982-A73E-8E5C690787D2}" presName="bgRect" presStyleLbl="bgAccFollowNode1" presStyleIdx="0" presStyleCnt="3"/>
      <dgm:spPr/>
    </dgm:pt>
    <dgm:pt modelId="{C7DB03E9-06BB-4F90-89BC-9EC705E024DD}" type="pres">
      <dgm:prSet presAssocID="{8E1B81AC-8BAD-48F8-B0B0-5CBC988837D0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12FDDEDE-B394-4A7B-B580-E65EDE58424C}" type="pres">
      <dgm:prSet presAssocID="{0F186E03-5CB2-4982-A73E-8E5C690787D2}" presName="bottomLine" presStyleLbl="alignNode1" presStyleIdx="1" presStyleCnt="6">
        <dgm:presLayoutVars/>
      </dgm:prSet>
      <dgm:spPr/>
    </dgm:pt>
    <dgm:pt modelId="{D12D33D8-1F71-4D57-96C9-1230652A4399}" type="pres">
      <dgm:prSet presAssocID="{0F186E03-5CB2-4982-A73E-8E5C690787D2}" presName="nodeText" presStyleLbl="bgAccFollowNode1" presStyleIdx="0" presStyleCnt="3">
        <dgm:presLayoutVars>
          <dgm:bulletEnabled val="1"/>
        </dgm:presLayoutVars>
      </dgm:prSet>
      <dgm:spPr/>
    </dgm:pt>
    <dgm:pt modelId="{B9DDC829-DCC1-4159-B392-F1C22BBB8BF7}" type="pres">
      <dgm:prSet presAssocID="{8E1B81AC-8BAD-48F8-B0B0-5CBC988837D0}" presName="sibTrans" presStyleCnt="0"/>
      <dgm:spPr/>
    </dgm:pt>
    <dgm:pt modelId="{2096622E-20D5-4A7A-AC59-99A9E304469E}" type="pres">
      <dgm:prSet presAssocID="{5A815264-3D8C-433B-962D-D0F8140DE8BF}" presName="compositeNode" presStyleCnt="0">
        <dgm:presLayoutVars>
          <dgm:bulletEnabled val="1"/>
        </dgm:presLayoutVars>
      </dgm:prSet>
      <dgm:spPr/>
    </dgm:pt>
    <dgm:pt modelId="{3A3C697D-6E94-4451-86FB-CCDF98B8D9EC}" type="pres">
      <dgm:prSet presAssocID="{5A815264-3D8C-433B-962D-D0F8140DE8BF}" presName="bgRect" presStyleLbl="bgAccFollowNode1" presStyleIdx="1" presStyleCnt="3"/>
      <dgm:spPr/>
    </dgm:pt>
    <dgm:pt modelId="{74E7B765-79CA-4633-A626-BA2BBD198C74}" type="pres">
      <dgm:prSet presAssocID="{AE0B52EF-F28B-4903-8129-489BE9632686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7AAC233E-A33C-4A21-B74B-77C33DA152A0}" type="pres">
      <dgm:prSet presAssocID="{5A815264-3D8C-433B-962D-D0F8140DE8BF}" presName="bottomLine" presStyleLbl="alignNode1" presStyleIdx="3" presStyleCnt="6">
        <dgm:presLayoutVars/>
      </dgm:prSet>
      <dgm:spPr/>
    </dgm:pt>
    <dgm:pt modelId="{8BE6D33A-383A-4944-B8B6-897D759F7178}" type="pres">
      <dgm:prSet presAssocID="{5A815264-3D8C-433B-962D-D0F8140DE8BF}" presName="nodeText" presStyleLbl="bgAccFollowNode1" presStyleIdx="1" presStyleCnt="3">
        <dgm:presLayoutVars>
          <dgm:bulletEnabled val="1"/>
        </dgm:presLayoutVars>
      </dgm:prSet>
      <dgm:spPr/>
    </dgm:pt>
    <dgm:pt modelId="{D440C326-1BAD-4CF2-A247-59EFA7987DE3}" type="pres">
      <dgm:prSet presAssocID="{AE0B52EF-F28B-4903-8129-489BE9632686}" presName="sibTrans" presStyleCnt="0"/>
      <dgm:spPr/>
    </dgm:pt>
    <dgm:pt modelId="{00CBEECD-62BD-4CAE-B54C-DD4CEFFF5B44}" type="pres">
      <dgm:prSet presAssocID="{5376C45C-D566-471F-B99C-39FC0EF452E7}" presName="compositeNode" presStyleCnt="0">
        <dgm:presLayoutVars>
          <dgm:bulletEnabled val="1"/>
        </dgm:presLayoutVars>
      </dgm:prSet>
      <dgm:spPr/>
    </dgm:pt>
    <dgm:pt modelId="{AD83043F-B083-48C6-8FAD-9057763D7A04}" type="pres">
      <dgm:prSet presAssocID="{5376C45C-D566-471F-B99C-39FC0EF452E7}" presName="bgRect" presStyleLbl="bgAccFollowNode1" presStyleIdx="2" presStyleCnt="3"/>
      <dgm:spPr/>
    </dgm:pt>
    <dgm:pt modelId="{4DDF8627-443F-419E-92D9-8C9A2805CC42}" type="pres">
      <dgm:prSet presAssocID="{5FD2EBD2-B10B-4AC0-8077-ADBF0C5CF644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D429509D-EB41-4207-97E4-93A67407A25E}" type="pres">
      <dgm:prSet presAssocID="{5376C45C-D566-471F-B99C-39FC0EF452E7}" presName="bottomLine" presStyleLbl="alignNode1" presStyleIdx="5" presStyleCnt="6">
        <dgm:presLayoutVars/>
      </dgm:prSet>
      <dgm:spPr/>
    </dgm:pt>
    <dgm:pt modelId="{CDE50A0F-4EEC-447F-B080-5774684D4613}" type="pres">
      <dgm:prSet presAssocID="{5376C45C-D566-471F-B99C-39FC0EF452E7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C2C96512-F0C7-4772-8DD4-54ADC81E17FC}" type="presOf" srcId="{0F186E03-5CB2-4982-A73E-8E5C690787D2}" destId="{D12D33D8-1F71-4D57-96C9-1230652A4399}" srcOrd="1" destOrd="0" presId="urn:microsoft.com/office/officeart/2016/7/layout/BasicLinearProcessNumbered"/>
    <dgm:cxn modelId="{E5567322-4CF0-4133-8E83-FBE3BE75D0F6}" type="presOf" srcId="{5376C45C-D566-471F-B99C-39FC0EF452E7}" destId="{AD83043F-B083-48C6-8FAD-9057763D7A04}" srcOrd="0" destOrd="0" presId="urn:microsoft.com/office/officeart/2016/7/layout/BasicLinearProcessNumbered"/>
    <dgm:cxn modelId="{5DADB72B-58FE-4863-A44B-D1F6796592BD}" type="presOf" srcId="{8E1B81AC-8BAD-48F8-B0B0-5CBC988837D0}" destId="{C7DB03E9-06BB-4F90-89BC-9EC705E024DD}" srcOrd="0" destOrd="0" presId="urn:microsoft.com/office/officeart/2016/7/layout/BasicLinearProcessNumbered"/>
    <dgm:cxn modelId="{F31E2A38-169F-4ECA-976A-E50A6946BFDE}" srcId="{8CA47BC1-53D0-4D7D-8E2C-0A12093C3EC1}" destId="{0F186E03-5CB2-4982-A73E-8E5C690787D2}" srcOrd="0" destOrd="0" parTransId="{515D5F0F-7197-4BC5-BBCB-FF2EE3051A7C}" sibTransId="{8E1B81AC-8BAD-48F8-B0B0-5CBC988837D0}"/>
    <dgm:cxn modelId="{DFDD1A39-57A9-47F8-BCC7-F6FB40C67E86}" type="presOf" srcId="{5A815264-3D8C-433B-962D-D0F8140DE8BF}" destId="{8BE6D33A-383A-4944-B8B6-897D759F7178}" srcOrd="1" destOrd="0" presId="urn:microsoft.com/office/officeart/2016/7/layout/BasicLinearProcessNumbered"/>
    <dgm:cxn modelId="{48F65464-58BC-412A-9D7C-B688F5C60D58}" type="presOf" srcId="{5A815264-3D8C-433B-962D-D0F8140DE8BF}" destId="{3A3C697D-6E94-4451-86FB-CCDF98B8D9EC}" srcOrd="0" destOrd="0" presId="urn:microsoft.com/office/officeart/2016/7/layout/BasicLinearProcessNumbered"/>
    <dgm:cxn modelId="{6492FE49-ADB0-49E5-BCA7-89D1C5241061}" type="presOf" srcId="{5376C45C-D566-471F-B99C-39FC0EF452E7}" destId="{CDE50A0F-4EEC-447F-B080-5774684D4613}" srcOrd="1" destOrd="0" presId="urn:microsoft.com/office/officeart/2016/7/layout/BasicLinearProcessNumbered"/>
    <dgm:cxn modelId="{5E0F7C4B-1664-4D32-99AF-54B5D12196AA}" type="presOf" srcId="{0F186E03-5CB2-4982-A73E-8E5C690787D2}" destId="{35BD84D3-D951-4628-99B5-0376F9BC72F8}" srcOrd="0" destOrd="0" presId="urn:microsoft.com/office/officeart/2016/7/layout/BasicLinearProcessNumbered"/>
    <dgm:cxn modelId="{4462A6B2-DAC4-4CFF-B71A-82BA62958AAE}" type="presOf" srcId="{AE0B52EF-F28B-4903-8129-489BE9632686}" destId="{74E7B765-79CA-4633-A626-BA2BBD198C74}" srcOrd="0" destOrd="0" presId="urn:microsoft.com/office/officeart/2016/7/layout/BasicLinearProcessNumbered"/>
    <dgm:cxn modelId="{A8537ACA-5E7F-44C3-8CE2-DCEEB82B1A3A}" srcId="{8CA47BC1-53D0-4D7D-8E2C-0A12093C3EC1}" destId="{5A815264-3D8C-433B-962D-D0F8140DE8BF}" srcOrd="1" destOrd="0" parTransId="{638BA52F-2315-41FB-BD07-4BA41A604E7A}" sibTransId="{AE0B52EF-F28B-4903-8129-489BE9632686}"/>
    <dgm:cxn modelId="{AD7095D2-F885-49F4-969A-33A4B44E5D2C}" type="presOf" srcId="{5FD2EBD2-B10B-4AC0-8077-ADBF0C5CF644}" destId="{4DDF8627-443F-419E-92D9-8C9A2805CC42}" srcOrd="0" destOrd="0" presId="urn:microsoft.com/office/officeart/2016/7/layout/BasicLinearProcessNumbered"/>
    <dgm:cxn modelId="{C56456E2-089F-4A42-AAE4-18EF41C44AA6}" srcId="{8CA47BC1-53D0-4D7D-8E2C-0A12093C3EC1}" destId="{5376C45C-D566-471F-B99C-39FC0EF452E7}" srcOrd="2" destOrd="0" parTransId="{0F3865EC-2117-4964-8400-DD116249393A}" sibTransId="{5FD2EBD2-B10B-4AC0-8077-ADBF0C5CF644}"/>
    <dgm:cxn modelId="{D170ABF8-8E58-461F-9345-72330332CD71}" type="presOf" srcId="{8CA47BC1-53D0-4D7D-8E2C-0A12093C3EC1}" destId="{084B66B4-81FE-4382-BA3E-8BD832C43995}" srcOrd="0" destOrd="0" presId="urn:microsoft.com/office/officeart/2016/7/layout/BasicLinearProcessNumbered"/>
    <dgm:cxn modelId="{30282F7C-67E2-4B3C-BE40-DE65AB41AEB2}" type="presParOf" srcId="{084B66B4-81FE-4382-BA3E-8BD832C43995}" destId="{B886CA6A-29E4-4452-AA38-E0DDFD8B3F3E}" srcOrd="0" destOrd="0" presId="urn:microsoft.com/office/officeart/2016/7/layout/BasicLinearProcessNumbered"/>
    <dgm:cxn modelId="{A706DE62-9BC5-46CD-8B50-DE6F97B4A781}" type="presParOf" srcId="{B886CA6A-29E4-4452-AA38-E0DDFD8B3F3E}" destId="{35BD84D3-D951-4628-99B5-0376F9BC72F8}" srcOrd="0" destOrd="0" presId="urn:microsoft.com/office/officeart/2016/7/layout/BasicLinearProcessNumbered"/>
    <dgm:cxn modelId="{6776E5E5-B25D-4D72-87F8-E43D938F35D7}" type="presParOf" srcId="{B886CA6A-29E4-4452-AA38-E0DDFD8B3F3E}" destId="{C7DB03E9-06BB-4F90-89BC-9EC705E024DD}" srcOrd="1" destOrd="0" presId="urn:microsoft.com/office/officeart/2016/7/layout/BasicLinearProcessNumbered"/>
    <dgm:cxn modelId="{936BCE94-C7F8-40B5-A7F5-21D0F709F761}" type="presParOf" srcId="{B886CA6A-29E4-4452-AA38-E0DDFD8B3F3E}" destId="{12FDDEDE-B394-4A7B-B580-E65EDE58424C}" srcOrd="2" destOrd="0" presId="urn:microsoft.com/office/officeart/2016/7/layout/BasicLinearProcessNumbered"/>
    <dgm:cxn modelId="{03E98D15-FA94-4FE6-BB1A-CCDD4C689DDF}" type="presParOf" srcId="{B886CA6A-29E4-4452-AA38-E0DDFD8B3F3E}" destId="{D12D33D8-1F71-4D57-96C9-1230652A4399}" srcOrd="3" destOrd="0" presId="urn:microsoft.com/office/officeart/2016/7/layout/BasicLinearProcessNumbered"/>
    <dgm:cxn modelId="{375B76D6-A62D-4E3C-9994-A289735D82A3}" type="presParOf" srcId="{084B66B4-81FE-4382-BA3E-8BD832C43995}" destId="{B9DDC829-DCC1-4159-B392-F1C22BBB8BF7}" srcOrd="1" destOrd="0" presId="urn:microsoft.com/office/officeart/2016/7/layout/BasicLinearProcessNumbered"/>
    <dgm:cxn modelId="{56CD81D0-6584-4D26-A95E-7F0FB412DCDE}" type="presParOf" srcId="{084B66B4-81FE-4382-BA3E-8BD832C43995}" destId="{2096622E-20D5-4A7A-AC59-99A9E304469E}" srcOrd="2" destOrd="0" presId="urn:microsoft.com/office/officeart/2016/7/layout/BasicLinearProcessNumbered"/>
    <dgm:cxn modelId="{D584F755-57CB-43F8-A046-02A0A5B8C244}" type="presParOf" srcId="{2096622E-20D5-4A7A-AC59-99A9E304469E}" destId="{3A3C697D-6E94-4451-86FB-CCDF98B8D9EC}" srcOrd="0" destOrd="0" presId="urn:microsoft.com/office/officeart/2016/7/layout/BasicLinearProcessNumbered"/>
    <dgm:cxn modelId="{585ACA8E-0575-4693-B962-344E662F49CB}" type="presParOf" srcId="{2096622E-20D5-4A7A-AC59-99A9E304469E}" destId="{74E7B765-79CA-4633-A626-BA2BBD198C74}" srcOrd="1" destOrd="0" presId="urn:microsoft.com/office/officeart/2016/7/layout/BasicLinearProcessNumbered"/>
    <dgm:cxn modelId="{5297495A-3516-47A3-BB74-A2DEAAA22650}" type="presParOf" srcId="{2096622E-20D5-4A7A-AC59-99A9E304469E}" destId="{7AAC233E-A33C-4A21-B74B-77C33DA152A0}" srcOrd="2" destOrd="0" presId="urn:microsoft.com/office/officeart/2016/7/layout/BasicLinearProcessNumbered"/>
    <dgm:cxn modelId="{33906851-6633-4F90-86D8-4A1A5919BDCF}" type="presParOf" srcId="{2096622E-20D5-4A7A-AC59-99A9E304469E}" destId="{8BE6D33A-383A-4944-B8B6-897D759F7178}" srcOrd="3" destOrd="0" presId="urn:microsoft.com/office/officeart/2016/7/layout/BasicLinearProcessNumbered"/>
    <dgm:cxn modelId="{0A74A247-86AC-446D-821F-C0511F04644F}" type="presParOf" srcId="{084B66B4-81FE-4382-BA3E-8BD832C43995}" destId="{D440C326-1BAD-4CF2-A247-59EFA7987DE3}" srcOrd="3" destOrd="0" presId="urn:microsoft.com/office/officeart/2016/7/layout/BasicLinearProcessNumbered"/>
    <dgm:cxn modelId="{4F5E08F2-E6DF-4386-909A-15E723796F72}" type="presParOf" srcId="{084B66B4-81FE-4382-BA3E-8BD832C43995}" destId="{00CBEECD-62BD-4CAE-B54C-DD4CEFFF5B44}" srcOrd="4" destOrd="0" presId="urn:microsoft.com/office/officeart/2016/7/layout/BasicLinearProcessNumbered"/>
    <dgm:cxn modelId="{1085BEFE-8B7C-4529-B983-D1BDFA17E247}" type="presParOf" srcId="{00CBEECD-62BD-4CAE-B54C-DD4CEFFF5B44}" destId="{AD83043F-B083-48C6-8FAD-9057763D7A04}" srcOrd="0" destOrd="0" presId="urn:microsoft.com/office/officeart/2016/7/layout/BasicLinearProcessNumbered"/>
    <dgm:cxn modelId="{DE474FEB-D2D4-4304-A41A-75B3795211C3}" type="presParOf" srcId="{00CBEECD-62BD-4CAE-B54C-DD4CEFFF5B44}" destId="{4DDF8627-443F-419E-92D9-8C9A2805CC42}" srcOrd="1" destOrd="0" presId="urn:microsoft.com/office/officeart/2016/7/layout/BasicLinearProcessNumbered"/>
    <dgm:cxn modelId="{8DC435EE-34AB-49A5-8079-ECCD6DA76A10}" type="presParOf" srcId="{00CBEECD-62BD-4CAE-B54C-DD4CEFFF5B44}" destId="{D429509D-EB41-4207-97E4-93A67407A25E}" srcOrd="2" destOrd="0" presId="urn:microsoft.com/office/officeart/2016/7/layout/BasicLinearProcessNumbered"/>
    <dgm:cxn modelId="{1DF644DD-548E-4A33-9445-D2757F6D69B0}" type="presParOf" srcId="{00CBEECD-62BD-4CAE-B54C-DD4CEFFF5B44}" destId="{CDE50A0F-4EEC-447F-B080-5774684D4613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D84D3-D951-4628-99B5-0376F9BC72F8}">
      <dsp:nvSpPr>
        <dsp:cNvPr id="0" name=""/>
        <dsp:cNvSpPr/>
      </dsp:nvSpPr>
      <dsp:spPr>
        <a:xfrm>
          <a:off x="0" y="0"/>
          <a:ext cx="3414946" cy="419280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243" tIns="330200" rIns="266243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Create a login on MyPlan.com</a:t>
          </a:r>
        </a:p>
      </dsp:txBody>
      <dsp:txXfrm>
        <a:off x="0" y="1593265"/>
        <a:ext cx="3414946" cy="2515683"/>
      </dsp:txXfrm>
    </dsp:sp>
    <dsp:sp modelId="{C7DB03E9-06BB-4F90-89BC-9EC705E024DD}">
      <dsp:nvSpPr>
        <dsp:cNvPr id="0" name=""/>
        <dsp:cNvSpPr/>
      </dsp:nvSpPr>
      <dsp:spPr>
        <a:xfrm>
          <a:off x="1078552" y="419280"/>
          <a:ext cx="1257841" cy="12578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066" tIns="12700" rIns="98066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1262759" y="603487"/>
        <a:ext cx="889427" cy="889427"/>
      </dsp:txXfrm>
    </dsp:sp>
    <dsp:sp modelId="{12FDDEDE-B394-4A7B-B580-E65EDE58424C}">
      <dsp:nvSpPr>
        <dsp:cNvPr id="0" name=""/>
        <dsp:cNvSpPr/>
      </dsp:nvSpPr>
      <dsp:spPr>
        <a:xfrm>
          <a:off x="0" y="4192733"/>
          <a:ext cx="3414946" cy="72"/>
        </a:xfrm>
        <a:prstGeom prst="rect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12700" cap="flat" cmpd="sng" algn="ctr">
          <a:solidFill>
            <a:schemeClr val="accent2">
              <a:hueOff val="-291073"/>
              <a:satOff val="-16786"/>
              <a:lumOff val="17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C697D-6E94-4451-86FB-CCDF98B8D9EC}">
      <dsp:nvSpPr>
        <dsp:cNvPr id="0" name=""/>
        <dsp:cNvSpPr/>
      </dsp:nvSpPr>
      <dsp:spPr>
        <a:xfrm>
          <a:off x="3756441" y="0"/>
          <a:ext cx="3414946" cy="4192805"/>
        </a:xfrm>
        <a:prstGeom prst="rect">
          <a:avLst/>
        </a:prstGeom>
        <a:solidFill>
          <a:schemeClr val="accent2">
            <a:tint val="40000"/>
            <a:alpha val="90000"/>
            <a:hueOff val="-424613"/>
            <a:satOff val="-37673"/>
            <a:lumOff val="-38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424613"/>
              <a:satOff val="-37673"/>
              <a:lumOff val="-3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243" tIns="330200" rIns="266243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Complete the Career Values Assessment</a:t>
          </a:r>
        </a:p>
      </dsp:txBody>
      <dsp:txXfrm>
        <a:off x="3756441" y="1593265"/>
        <a:ext cx="3414946" cy="2515683"/>
      </dsp:txXfrm>
    </dsp:sp>
    <dsp:sp modelId="{74E7B765-79CA-4633-A626-BA2BBD198C74}">
      <dsp:nvSpPr>
        <dsp:cNvPr id="0" name=""/>
        <dsp:cNvSpPr/>
      </dsp:nvSpPr>
      <dsp:spPr>
        <a:xfrm>
          <a:off x="4834993" y="419280"/>
          <a:ext cx="1257841" cy="1257841"/>
        </a:xfrm>
        <a:prstGeom prst="ellipse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12700" cap="flat" cmpd="sng" algn="ctr">
          <a:solidFill>
            <a:schemeClr val="accent2">
              <a:hueOff val="-582145"/>
              <a:satOff val="-33571"/>
              <a:lumOff val="34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066" tIns="12700" rIns="98066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5019200" y="603487"/>
        <a:ext cx="889427" cy="889427"/>
      </dsp:txXfrm>
    </dsp:sp>
    <dsp:sp modelId="{7AAC233E-A33C-4A21-B74B-77C33DA152A0}">
      <dsp:nvSpPr>
        <dsp:cNvPr id="0" name=""/>
        <dsp:cNvSpPr/>
      </dsp:nvSpPr>
      <dsp:spPr>
        <a:xfrm>
          <a:off x="3756441" y="4192733"/>
          <a:ext cx="3414946" cy="72"/>
        </a:xfrm>
        <a:prstGeom prst="rect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12700" cap="flat" cmpd="sng" algn="ctr">
          <a:solidFill>
            <a:schemeClr val="accent2">
              <a:hueOff val="-873218"/>
              <a:satOff val="-50357"/>
              <a:lumOff val="5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83043F-B083-48C6-8FAD-9057763D7A04}">
      <dsp:nvSpPr>
        <dsp:cNvPr id="0" name=""/>
        <dsp:cNvSpPr/>
      </dsp:nvSpPr>
      <dsp:spPr>
        <a:xfrm>
          <a:off x="7512882" y="0"/>
          <a:ext cx="3414946" cy="4192805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243" tIns="330200" rIns="266243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Review results and related careers</a:t>
          </a:r>
        </a:p>
      </dsp:txBody>
      <dsp:txXfrm>
        <a:off x="7512882" y="1593265"/>
        <a:ext cx="3414946" cy="2515683"/>
      </dsp:txXfrm>
    </dsp:sp>
    <dsp:sp modelId="{4DDF8627-443F-419E-92D9-8C9A2805CC42}">
      <dsp:nvSpPr>
        <dsp:cNvPr id="0" name=""/>
        <dsp:cNvSpPr/>
      </dsp:nvSpPr>
      <dsp:spPr>
        <a:xfrm>
          <a:off x="8591434" y="419280"/>
          <a:ext cx="1257841" cy="1257841"/>
        </a:xfrm>
        <a:prstGeom prst="ellipse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12700" cap="flat" cmpd="sng" algn="ctr">
          <a:solidFill>
            <a:schemeClr val="accent2">
              <a:hueOff val="-1164290"/>
              <a:satOff val="-67142"/>
              <a:lumOff val="6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066" tIns="12700" rIns="98066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8775641" y="603487"/>
        <a:ext cx="889427" cy="889427"/>
      </dsp:txXfrm>
    </dsp:sp>
    <dsp:sp modelId="{D429509D-EB41-4207-97E4-93A67407A25E}">
      <dsp:nvSpPr>
        <dsp:cNvPr id="0" name=""/>
        <dsp:cNvSpPr/>
      </dsp:nvSpPr>
      <dsp:spPr>
        <a:xfrm>
          <a:off x="7512882" y="4192733"/>
          <a:ext cx="3414946" cy="72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082D08-5EA2-4210-8387-E87DA100AFA5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B44A2-2949-4124-BFD7-AF87A6146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71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will be able to access the results anytime you </a:t>
            </a:r>
            <a:r>
              <a:rPr lang="en-US" dirty="0" err="1"/>
              <a:t>logint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0B44A2-2949-4124-BFD7-AF87A6146A1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153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CD995-F425-6489-0348-917C42E2CA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B1E869-B8B2-441D-E338-7F55CCCE18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A5159-D28F-C093-88AA-D62DB9B18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B2CCB-61D5-40C5-A831-139EC98AF9B9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3A7D2-15F2-311A-58D1-96F4739C3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B7449-8462-DDAE-E10B-C4468CA4A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4772-D6C8-4E04-A0A7-2BB0B96A3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185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3F8F0-2833-6C0D-3431-8CC7D091A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0AE277-641C-861A-67B0-0DD3AE949F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49492-D835-0C08-C00B-AF007550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B2CCB-61D5-40C5-A831-139EC98AF9B9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6A1A9-D974-AA8D-20F1-C68B5C8A2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66393-9A89-78AD-B3E5-7DE35313C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4772-D6C8-4E04-A0A7-2BB0B96A3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926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4E3795-1654-2DD8-4869-CD78B1025B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F16914-6392-C9DE-02F3-FACE427814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CF603-819D-5A3C-6CE0-0F77778A2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B2CCB-61D5-40C5-A831-139EC98AF9B9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CB655-6782-07AA-E768-4B26A92F1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8ED2-597B-270F-A1BA-B59239B38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4772-D6C8-4E04-A0A7-2BB0B96A3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39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AB605-9C8E-39AF-6B1B-9ACB673B2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B637C-DDD8-BE2E-7531-A0E035FA3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AAF85-46C8-10B5-31D2-7ED3FFA8A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B2CCB-61D5-40C5-A831-139EC98AF9B9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EF003-3241-03A5-A6FE-F3E3B939A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E3B8B-2595-4E28-77FE-A84199116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4772-D6C8-4E04-A0A7-2BB0B96A3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14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64FCD-0921-921C-B7AB-6744976E9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7B4C6C-2FAD-40F4-3C8C-D5D951940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DBB00-4681-D52D-777E-01DE07AED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B2CCB-61D5-40C5-A831-139EC98AF9B9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1D98F-A3E1-6FEE-72AC-FB5F10566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A3F9F-F114-1120-7CA3-498B9806B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4772-D6C8-4E04-A0A7-2BB0B96A3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84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E3F03-2CA6-9847-BD67-F0D78B544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854AE-90C6-1EE9-C033-24E8E6DBEC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7C6112-22FC-153B-CBB6-B5E031C52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65861A-6C7A-DE39-ACB9-D5D13A62B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B2CCB-61D5-40C5-A831-139EC98AF9B9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340D1A-B9EE-A186-B5B8-1DDC228B6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C2B536-3C33-2502-56ED-BF0FE8172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4772-D6C8-4E04-A0A7-2BB0B96A3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699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B808F-AC25-28BA-D556-471BA2C35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B2C28B-441E-6B64-C5DE-5218EBBAC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890CE5-CC4C-8282-5836-D2B177E71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1FA51F-9C11-89AD-B9A2-D2B28B10C3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5F31AD-822D-9836-17E5-8CA405A0D9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A17804-3E96-567B-F250-FA21ED1F6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B2CCB-61D5-40C5-A831-139EC98AF9B9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895055-AE1C-2920-E6BD-0E9866AFA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660FA6-3329-4008-AA3E-019D284BF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4772-D6C8-4E04-A0A7-2BB0B96A3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55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C8E8F-1FB5-0AA5-F2C4-FBA4320D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481499-B4F3-B0EA-A959-DCBE23036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B2CCB-61D5-40C5-A831-139EC98AF9B9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121743-55D1-355F-C882-690ED3840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FED1AB-ED0D-8F69-A075-D9C539A2B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4772-D6C8-4E04-A0A7-2BB0B96A3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606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2DAF2C-857A-9BE0-801C-66A56269B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B2CCB-61D5-40C5-A831-139EC98AF9B9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6AEBC0-7877-6846-633E-850052015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2BAB15-7B99-ED8F-6002-F1C109566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4772-D6C8-4E04-A0A7-2BB0B96A3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228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C5EA8-7730-DA20-0AEC-8D766F0C1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0E94B-F284-DC22-DD19-2CFCFDE79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80A548-2BA6-3C9A-A6A8-9CFB34F5B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EAC150-ECE3-80B5-C2D0-66A58CB79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B2CCB-61D5-40C5-A831-139EC98AF9B9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83DEF-C464-3843-958E-261D77924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DAFCB-B97E-45BB-9275-68DBF02F9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4772-D6C8-4E04-A0A7-2BB0B96A3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5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D240A-1623-51D0-295B-9549E6FD3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5DFBB0-B47C-1BF8-0FA1-71A36E62E2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B23FE5-98D8-C2C5-C47D-9480631E0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233B15-B230-B124-B128-C2322D076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B2CCB-61D5-40C5-A831-139EC98AF9B9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8969A1-9F31-D2AE-9386-A18E30ED3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58B2D8-8891-9488-AEE6-B62C4FE53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4772-D6C8-4E04-A0A7-2BB0B96A3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48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D5A91A-85B9-77F4-6381-A5B0512F2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03B961-0AB6-3C3F-B2D1-9F41FA89C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014B9-4334-39B8-A2E9-236E3CADED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B2CCB-61D5-40C5-A831-139EC98AF9B9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08E8F-283B-1E31-8162-32B073B3A9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20A529-EF16-205A-5924-1A901100C7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04772-D6C8-4E04-A0A7-2BB0B96A3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84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osophicaldisquisitions.blogspot.com/2020/12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plan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and writing on a chalkboard&#10;&#10;Description automatically generated with medium confidence">
            <a:extLst>
              <a:ext uri="{FF2B5EF4-FFF2-40B4-BE49-F238E27FC236}">
                <a16:creationId xmlns:a16="http://schemas.microsoft.com/office/drawing/2014/main" id="{B0666D25-C350-2B7F-DD93-54B656BA47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077" t="9091" r="1074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164258-5280-B4C7-46A7-0DE0F836C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My Plan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C45E7-3FDF-4BB7-B621-447005389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F7C6D-0CC0-48F1-FBED-D43E9265180A}"/>
              </a:ext>
            </a:extLst>
          </p:cNvPr>
          <p:cNvSpPr txBox="1"/>
          <p:nvPr/>
        </p:nvSpPr>
        <p:spPr>
          <a:xfrm>
            <a:off x="9732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philosophicaldisquisitions.blogspot.com/2020/12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8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D8987-FE24-1BC7-604A-2584469B7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Tasks for today: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5C1DD50-14CC-CB25-F958-7E0E79FEF9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9686362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4478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86566F-5FDB-D895-F68C-CA2B357D80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20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468220-9F35-DDD3-0996-0461206CC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/>
              <a:t>Career Values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469D3-F686-4627-C915-37D03DA36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US" sz="2000"/>
              <a:t>Go to: </a:t>
            </a:r>
            <a:r>
              <a:rPr lang="en-US" sz="2000">
                <a:hlinkClick r:id="rId3"/>
              </a:rPr>
              <a:t>www.myplan.com</a:t>
            </a:r>
            <a:endParaRPr lang="en-US" sz="2000"/>
          </a:p>
          <a:p>
            <a:r>
              <a:rPr lang="en-US" sz="2000"/>
              <a:t>Create a login (use your school email address)</a:t>
            </a:r>
          </a:p>
          <a:p>
            <a:r>
              <a:rPr lang="en-US" sz="2000"/>
              <a:t>Select Assessment (either on the tab at the top or the column.</a:t>
            </a:r>
          </a:p>
          <a:p>
            <a:pPr marL="0" indent="0">
              <a:buNone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4114087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416004-0737-69A6-1753-C50809D423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062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D7B71-0613-767C-1B13-108B3B9F6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 dirty="0"/>
              <a:t>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99535-5747-0E0A-767D-147962356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US" sz="2000" dirty="0"/>
              <a:t>There is only 1 FREE assessment.</a:t>
            </a:r>
          </a:p>
          <a:p>
            <a:r>
              <a:rPr lang="en-US" sz="2000" dirty="0"/>
              <a:t>Select Career Values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00088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A1E5E-D6A2-9355-DD0E-7960C7A00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Complete the Assessment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307D634-C044-B399-6F6C-6E4D7B8F98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7316" y="1037639"/>
            <a:ext cx="6780700" cy="478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122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8F7AFB9A-7364-478C-B48B-8523CDD9AE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36678033-86B6-40E6-BE90-78D8ED4E3A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2" cy="6858000"/>
          </a:xfrm>
          <a:custGeom>
            <a:avLst/>
            <a:gdLst>
              <a:gd name="connsiteX0" fmla="*/ 0 w 6096002"/>
              <a:gd name="connsiteY0" fmla="*/ 0 h 6858000"/>
              <a:gd name="connsiteX1" fmla="*/ 4885967 w 6096002"/>
              <a:gd name="connsiteY1" fmla="*/ 0 h 6858000"/>
              <a:gd name="connsiteX2" fmla="*/ 4946007 w 6096002"/>
              <a:gd name="connsiteY2" fmla="*/ 69271 h 6858000"/>
              <a:gd name="connsiteX3" fmla="*/ 6096002 w 6096002"/>
              <a:gd name="connsiteY3" fmla="*/ 3429000 h 6858000"/>
              <a:gd name="connsiteX4" fmla="*/ 4946007 w 6096002"/>
              <a:gd name="connsiteY4" fmla="*/ 6788730 h 6858000"/>
              <a:gd name="connsiteX5" fmla="*/ 4885967 w 6096002"/>
              <a:gd name="connsiteY5" fmla="*/ 6858000 h 6858000"/>
              <a:gd name="connsiteX6" fmla="*/ 0 w 6096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2" h="6858000">
                <a:moveTo>
                  <a:pt x="0" y="0"/>
                </a:moveTo>
                <a:lnTo>
                  <a:pt x="4885967" y="0"/>
                </a:lnTo>
                <a:lnTo>
                  <a:pt x="4946007" y="69271"/>
                </a:lnTo>
                <a:cubicBezTo>
                  <a:pt x="5656533" y="929100"/>
                  <a:pt x="6096002" y="2116944"/>
                  <a:pt x="6096002" y="3429000"/>
                </a:cubicBezTo>
                <a:cubicBezTo>
                  <a:pt x="6096002" y="4741056"/>
                  <a:pt x="5656533" y="5928900"/>
                  <a:pt x="4946007" y="6788730"/>
                </a:cubicBezTo>
                <a:lnTo>
                  <a:pt x="4885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1" name="Freeform: Shape 20">
            <a:extLst>
              <a:ext uri="{FF2B5EF4-FFF2-40B4-BE49-F238E27FC236}">
                <a16:creationId xmlns:a16="http://schemas.microsoft.com/office/drawing/2014/main" id="{D2542E1A-076E-4A34-BB67-2BF961754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5370" cy="6858000"/>
          </a:xfrm>
          <a:custGeom>
            <a:avLst/>
            <a:gdLst>
              <a:gd name="connsiteX0" fmla="*/ 0 w 6085370"/>
              <a:gd name="connsiteY0" fmla="*/ 0 h 6858000"/>
              <a:gd name="connsiteX1" fmla="*/ 4875335 w 6085370"/>
              <a:gd name="connsiteY1" fmla="*/ 0 h 6858000"/>
              <a:gd name="connsiteX2" fmla="*/ 4935375 w 6085370"/>
              <a:gd name="connsiteY2" fmla="*/ 69271 h 6858000"/>
              <a:gd name="connsiteX3" fmla="*/ 6085370 w 6085370"/>
              <a:gd name="connsiteY3" fmla="*/ 3429000 h 6858000"/>
              <a:gd name="connsiteX4" fmla="*/ 4935375 w 6085370"/>
              <a:gd name="connsiteY4" fmla="*/ 6788730 h 6858000"/>
              <a:gd name="connsiteX5" fmla="*/ 4875335 w 6085370"/>
              <a:gd name="connsiteY5" fmla="*/ 6858000 h 6858000"/>
              <a:gd name="connsiteX6" fmla="*/ 0 w 60853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5370" h="6858000">
                <a:moveTo>
                  <a:pt x="0" y="0"/>
                </a:moveTo>
                <a:lnTo>
                  <a:pt x="4875335" y="0"/>
                </a:lnTo>
                <a:lnTo>
                  <a:pt x="4935375" y="69271"/>
                </a:lnTo>
                <a:cubicBezTo>
                  <a:pt x="5645901" y="929100"/>
                  <a:pt x="6085370" y="2116944"/>
                  <a:pt x="6085370" y="3429000"/>
                </a:cubicBezTo>
                <a:cubicBezTo>
                  <a:pt x="6085370" y="4741056"/>
                  <a:pt x="5645901" y="5928900"/>
                  <a:pt x="4935375" y="6788730"/>
                </a:cubicBezTo>
                <a:lnTo>
                  <a:pt x="487533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7BE70-EDFF-01E0-891A-21A09FE34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913" y="859536"/>
            <a:ext cx="4832802" cy="1243584"/>
          </a:xfrm>
        </p:spPr>
        <p:txBody>
          <a:bodyPr>
            <a:normAutofit/>
          </a:bodyPr>
          <a:lstStyle/>
          <a:p>
            <a:r>
              <a:rPr lang="en-US" sz="3400"/>
              <a:t>Read the directions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B9518-DC48-B1C5-1A63-988E3FFA9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12" y="2512611"/>
            <a:ext cx="4832803" cy="3664351"/>
          </a:xfrm>
        </p:spPr>
        <p:txBody>
          <a:bodyPr>
            <a:normAutofit/>
          </a:bodyPr>
          <a:lstStyle/>
          <a:p>
            <a:r>
              <a:rPr lang="en-US" sz="1800"/>
              <a:t>You will move the tiles into rows and columns based on how important they are to you</a:t>
            </a:r>
          </a:p>
          <a:p>
            <a:pPr marL="0" indent="0">
              <a:buNone/>
            </a:pPr>
            <a:endParaRPr lang="en-US" sz="18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DF82F1-99B0-5EAF-A738-4B08E49F85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7368" y="663047"/>
            <a:ext cx="5135719" cy="24523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9EC9B5-F669-6C5C-394B-1DE73540C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7368" y="3580867"/>
            <a:ext cx="5135719" cy="243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512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90151-8F53-042D-E84B-AF0FE46C5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143486"/>
            <a:ext cx="4267200" cy="1437406"/>
          </a:xfrm>
        </p:spPr>
        <p:txBody>
          <a:bodyPr anchor="t">
            <a:normAutofit/>
          </a:bodyPr>
          <a:lstStyle/>
          <a:p>
            <a:r>
              <a:rPr lang="en-US" sz="3200"/>
              <a:t>Results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C77032-C865-6057-7D7A-E2743CFA2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57E89-723C-3C1B-4834-2AED7B23F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5613" y="838200"/>
            <a:ext cx="5501247" cy="1866358"/>
          </a:xfrm>
        </p:spPr>
        <p:txBody>
          <a:bodyPr>
            <a:normAutofit/>
          </a:bodyPr>
          <a:lstStyle/>
          <a:p>
            <a:r>
              <a:rPr lang="en-US" sz="2000"/>
              <a:t>Submit when done</a:t>
            </a:r>
          </a:p>
          <a:p>
            <a:r>
              <a:rPr lang="en-US" sz="2000"/>
              <a:t>Review results</a:t>
            </a:r>
          </a:p>
          <a:p>
            <a:r>
              <a:rPr lang="en-US" sz="2000"/>
              <a:t>They will automatically save</a:t>
            </a:r>
          </a:p>
          <a:p>
            <a:pPr marL="0" indent="0">
              <a:buNone/>
            </a:pPr>
            <a:endParaRPr lang="en-US" sz="20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4DAD7F-DCE3-3D54-B671-370372BA9E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757" y="3603139"/>
            <a:ext cx="10591800" cy="214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825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978B8E-9AE0-2CDE-3E23-D4FD27C5A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Reflection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4DA92-3528-10F8-B10A-247C0F1E3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Write about what you found, how you feel about the results, and whether you think they accurately reflect you.</a:t>
            </a:r>
          </a:p>
          <a:p>
            <a:r>
              <a:rPr lang="en-US" dirty="0"/>
              <a:t>Submit the reflection to the assignment in Teams.</a:t>
            </a:r>
          </a:p>
        </p:txBody>
      </p:sp>
    </p:spTree>
    <p:extLst>
      <p:ext uri="{BB962C8B-B14F-4D97-AF65-F5344CB8AC3E}">
        <p14:creationId xmlns:p14="http://schemas.microsoft.com/office/powerpoint/2010/main" val="2632352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233E9829-3422-4B95-86BF-95F826072B17}"/>
</file>

<file path=customXml/itemProps2.xml><?xml version="1.0" encoding="utf-8"?>
<ds:datastoreItem xmlns:ds="http://schemas.openxmlformats.org/officeDocument/2006/customXml" ds:itemID="{69E82F8F-F2EC-4875-B6FA-39DFB99DAFA9}"/>
</file>

<file path=customXml/itemProps3.xml><?xml version="1.0" encoding="utf-8"?>
<ds:datastoreItem xmlns:ds="http://schemas.openxmlformats.org/officeDocument/2006/customXml" ds:itemID="{D426486F-D458-40F6-98CF-EA46098953BC}"/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157</Words>
  <Application>Microsoft Office PowerPoint</Application>
  <PresentationFormat>Widescreen</PresentationFormat>
  <Paragraphs>25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My Plan </vt:lpstr>
      <vt:lpstr>Tasks for today:</vt:lpstr>
      <vt:lpstr>Career Values Assessment</vt:lpstr>
      <vt:lpstr>Assessment</vt:lpstr>
      <vt:lpstr>Complete the Assessment</vt:lpstr>
      <vt:lpstr>Read the directions</vt:lpstr>
      <vt:lpstr>Results</vt:lpstr>
      <vt:lpstr>Reflection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Ayres, Jolene (LABOR)</dc:creator>
  <cp:lastModifiedBy>Ayres, Jolene (LABOR)</cp:lastModifiedBy>
  <cp:revision>1</cp:revision>
  <dcterms:created xsi:type="dcterms:W3CDTF">2024-07-16T18:18:08Z</dcterms:created>
  <dcterms:modified xsi:type="dcterms:W3CDTF">2024-07-17T14:54:11Z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