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4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7C4C7D3-D154-437E-9DF0-3915E7DD86D0}" v="12" dt="2024-07-17T15:15:49.53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yres, Jolene (LABOR)" userId="52bf67a4-4694-4341-9348-9d36ea0b3345" providerId="ADAL" clId="{77C4C7D3-D154-437E-9DF0-3915E7DD86D0}"/>
    <pc:docChg chg="custSel addSld delSld modSld">
      <pc:chgData name="Ayres, Jolene (LABOR)" userId="52bf67a4-4694-4341-9348-9d36ea0b3345" providerId="ADAL" clId="{77C4C7D3-D154-437E-9DF0-3915E7DD86D0}" dt="2024-07-17T15:20:47.561" v="300" actId="2696"/>
      <pc:docMkLst>
        <pc:docMk/>
      </pc:docMkLst>
      <pc:sldChg chg="del">
        <pc:chgData name="Ayres, Jolene (LABOR)" userId="52bf67a4-4694-4341-9348-9d36ea0b3345" providerId="ADAL" clId="{77C4C7D3-D154-437E-9DF0-3915E7DD86D0}" dt="2024-07-17T15:20:47.561" v="300" actId="2696"/>
        <pc:sldMkLst>
          <pc:docMk/>
          <pc:sldMk cId="2003122777" sldId="256"/>
        </pc:sldMkLst>
      </pc:sldChg>
      <pc:sldChg chg="addSp delSp modSp add mod setBg delDesignElem">
        <pc:chgData name="Ayres, Jolene (LABOR)" userId="52bf67a4-4694-4341-9348-9d36ea0b3345" providerId="ADAL" clId="{77C4C7D3-D154-437E-9DF0-3915E7DD86D0}" dt="2024-07-17T14:59:44.624" v="13" actId="26606"/>
        <pc:sldMkLst>
          <pc:docMk/>
          <pc:sldMk cId="3158830233" sldId="258"/>
        </pc:sldMkLst>
        <pc:spChg chg="del">
          <ac:chgData name="Ayres, Jolene (LABOR)" userId="52bf67a4-4694-4341-9348-9d36ea0b3345" providerId="ADAL" clId="{77C4C7D3-D154-437E-9DF0-3915E7DD86D0}" dt="2024-07-17T14:59:10.386" v="1"/>
          <ac:spMkLst>
            <pc:docMk/>
            <pc:sldMk cId="3158830233" sldId="258"/>
            <ac:spMk id="9" creationId="{BACC6370-2D7E-4714-9D71-7542949D7D5D}"/>
          </ac:spMkLst>
        </pc:spChg>
        <pc:spChg chg="add del">
          <ac:chgData name="Ayres, Jolene (LABOR)" userId="52bf67a4-4694-4341-9348-9d36ea0b3345" providerId="ADAL" clId="{77C4C7D3-D154-437E-9DF0-3915E7DD86D0}" dt="2024-07-17T14:59:44.624" v="13" actId="26606"/>
          <ac:spMkLst>
            <pc:docMk/>
            <pc:sldMk cId="3158830233" sldId="258"/>
            <ac:spMk id="10" creationId="{BACC6370-2D7E-4714-9D71-7542949D7D5D}"/>
          </ac:spMkLst>
        </pc:spChg>
        <pc:spChg chg="del">
          <ac:chgData name="Ayres, Jolene (LABOR)" userId="52bf67a4-4694-4341-9348-9d36ea0b3345" providerId="ADAL" clId="{77C4C7D3-D154-437E-9DF0-3915E7DD86D0}" dt="2024-07-17T14:59:10.386" v="1"/>
          <ac:spMkLst>
            <pc:docMk/>
            <pc:sldMk cId="3158830233" sldId="258"/>
            <ac:spMk id="11" creationId="{F68B3F68-107C-434F-AA38-110D5EA91B85}"/>
          </ac:spMkLst>
        </pc:spChg>
        <pc:spChg chg="add del">
          <ac:chgData name="Ayres, Jolene (LABOR)" userId="52bf67a4-4694-4341-9348-9d36ea0b3345" providerId="ADAL" clId="{77C4C7D3-D154-437E-9DF0-3915E7DD86D0}" dt="2024-07-17T14:59:44.624" v="13" actId="26606"/>
          <ac:spMkLst>
            <pc:docMk/>
            <pc:sldMk cId="3158830233" sldId="258"/>
            <ac:spMk id="12" creationId="{F68B3F68-107C-434F-AA38-110D5EA91B85}"/>
          </ac:spMkLst>
        </pc:spChg>
        <pc:spChg chg="del">
          <ac:chgData name="Ayres, Jolene (LABOR)" userId="52bf67a4-4694-4341-9348-9d36ea0b3345" providerId="ADAL" clId="{77C4C7D3-D154-437E-9DF0-3915E7DD86D0}" dt="2024-07-17T14:59:10.386" v="1"/>
          <ac:spMkLst>
            <pc:docMk/>
            <pc:sldMk cId="3158830233" sldId="258"/>
            <ac:spMk id="13" creationId="{AAD0DBB9-1A4B-4391-81D4-CB19F9AB918A}"/>
          </ac:spMkLst>
        </pc:spChg>
        <pc:spChg chg="add del">
          <ac:chgData name="Ayres, Jolene (LABOR)" userId="52bf67a4-4694-4341-9348-9d36ea0b3345" providerId="ADAL" clId="{77C4C7D3-D154-437E-9DF0-3915E7DD86D0}" dt="2024-07-17T14:59:44.624" v="13" actId="26606"/>
          <ac:spMkLst>
            <pc:docMk/>
            <pc:sldMk cId="3158830233" sldId="258"/>
            <ac:spMk id="14" creationId="{AAD0DBB9-1A4B-4391-81D4-CB19F9AB918A}"/>
          </ac:spMkLst>
        </pc:spChg>
        <pc:spChg chg="del">
          <ac:chgData name="Ayres, Jolene (LABOR)" userId="52bf67a4-4694-4341-9348-9d36ea0b3345" providerId="ADAL" clId="{77C4C7D3-D154-437E-9DF0-3915E7DD86D0}" dt="2024-07-17T14:59:10.386" v="1"/>
          <ac:spMkLst>
            <pc:docMk/>
            <pc:sldMk cId="3158830233" sldId="258"/>
            <ac:spMk id="15" creationId="{063BBA22-50EA-4C4D-BE05-F1CE4E63AA56}"/>
          </ac:spMkLst>
        </pc:spChg>
        <pc:spChg chg="add del">
          <ac:chgData name="Ayres, Jolene (LABOR)" userId="52bf67a4-4694-4341-9348-9d36ea0b3345" providerId="ADAL" clId="{77C4C7D3-D154-437E-9DF0-3915E7DD86D0}" dt="2024-07-17T14:59:44.624" v="13" actId="26606"/>
          <ac:spMkLst>
            <pc:docMk/>
            <pc:sldMk cId="3158830233" sldId="258"/>
            <ac:spMk id="16" creationId="{063BBA22-50EA-4C4D-BE05-F1CE4E63AA56}"/>
          </ac:spMkLst>
        </pc:spChg>
        <pc:spChg chg="add">
          <ac:chgData name="Ayres, Jolene (LABOR)" userId="52bf67a4-4694-4341-9348-9d36ea0b3345" providerId="ADAL" clId="{77C4C7D3-D154-437E-9DF0-3915E7DD86D0}" dt="2024-07-17T14:59:44.624" v="13" actId="26606"/>
          <ac:spMkLst>
            <pc:docMk/>
            <pc:sldMk cId="3158830233" sldId="258"/>
            <ac:spMk id="21" creationId="{BACC6370-2D7E-4714-9D71-7542949D7D5D}"/>
          </ac:spMkLst>
        </pc:spChg>
        <pc:spChg chg="add">
          <ac:chgData name="Ayres, Jolene (LABOR)" userId="52bf67a4-4694-4341-9348-9d36ea0b3345" providerId="ADAL" clId="{77C4C7D3-D154-437E-9DF0-3915E7DD86D0}" dt="2024-07-17T14:59:44.624" v="13" actId="26606"/>
          <ac:spMkLst>
            <pc:docMk/>
            <pc:sldMk cId="3158830233" sldId="258"/>
            <ac:spMk id="23" creationId="{F68B3F68-107C-434F-AA38-110D5EA91B85}"/>
          </ac:spMkLst>
        </pc:spChg>
        <pc:spChg chg="add">
          <ac:chgData name="Ayres, Jolene (LABOR)" userId="52bf67a4-4694-4341-9348-9d36ea0b3345" providerId="ADAL" clId="{77C4C7D3-D154-437E-9DF0-3915E7DD86D0}" dt="2024-07-17T14:59:44.624" v="13" actId="26606"/>
          <ac:spMkLst>
            <pc:docMk/>
            <pc:sldMk cId="3158830233" sldId="258"/>
            <ac:spMk id="25" creationId="{AAD0DBB9-1A4B-4391-81D4-CB19F9AB918A}"/>
          </ac:spMkLst>
        </pc:spChg>
        <pc:spChg chg="add">
          <ac:chgData name="Ayres, Jolene (LABOR)" userId="52bf67a4-4694-4341-9348-9d36ea0b3345" providerId="ADAL" clId="{77C4C7D3-D154-437E-9DF0-3915E7DD86D0}" dt="2024-07-17T14:59:44.624" v="13" actId="26606"/>
          <ac:spMkLst>
            <pc:docMk/>
            <pc:sldMk cId="3158830233" sldId="258"/>
            <ac:spMk id="27" creationId="{063BBA22-50EA-4C4D-BE05-F1CE4E63AA56}"/>
          </ac:spMkLst>
        </pc:spChg>
        <pc:graphicFrameChg chg="mod modGraphic">
          <ac:chgData name="Ayres, Jolene (LABOR)" userId="52bf67a4-4694-4341-9348-9d36ea0b3345" providerId="ADAL" clId="{77C4C7D3-D154-437E-9DF0-3915E7DD86D0}" dt="2024-07-17T14:59:44.624" v="13" actId="26606"/>
          <ac:graphicFrameMkLst>
            <pc:docMk/>
            <pc:sldMk cId="3158830233" sldId="258"/>
            <ac:graphicFrameMk id="5" creationId="{943F3339-2C06-DCA2-D4DC-8D2D554E74C0}"/>
          </ac:graphicFrameMkLst>
        </pc:graphicFrameChg>
      </pc:sldChg>
      <pc:sldChg chg="addSp modSp new mod setBg">
        <pc:chgData name="Ayres, Jolene (LABOR)" userId="52bf67a4-4694-4341-9348-9d36ea0b3345" providerId="ADAL" clId="{77C4C7D3-D154-437E-9DF0-3915E7DD86D0}" dt="2024-07-17T15:14:12.486" v="226" actId="20577"/>
        <pc:sldMkLst>
          <pc:docMk/>
          <pc:sldMk cId="719890444" sldId="259"/>
        </pc:sldMkLst>
        <pc:spChg chg="mod">
          <ac:chgData name="Ayres, Jolene (LABOR)" userId="52bf67a4-4694-4341-9348-9d36ea0b3345" providerId="ADAL" clId="{77C4C7D3-D154-437E-9DF0-3915E7DD86D0}" dt="2024-07-17T15:02:28.233" v="192" actId="26606"/>
          <ac:spMkLst>
            <pc:docMk/>
            <pc:sldMk cId="719890444" sldId="259"/>
            <ac:spMk id="2" creationId="{0029D923-DF3A-DA13-3CB0-7DAD36F2072D}"/>
          </ac:spMkLst>
        </pc:spChg>
        <pc:spChg chg="mod">
          <ac:chgData name="Ayres, Jolene (LABOR)" userId="52bf67a4-4694-4341-9348-9d36ea0b3345" providerId="ADAL" clId="{77C4C7D3-D154-437E-9DF0-3915E7DD86D0}" dt="2024-07-17T15:14:12.486" v="226" actId="20577"/>
          <ac:spMkLst>
            <pc:docMk/>
            <pc:sldMk cId="719890444" sldId="259"/>
            <ac:spMk id="3" creationId="{D141BA5F-2F52-14F2-8B1C-BE2DA2664738}"/>
          </ac:spMkLst>
        </pc:spChg>
        <pc:spChg chg="add">
          <ac:chgData name="Ayres, Jolene (LABOR)" userId="52bf67a4-4694-4341-9348-9d36ea0b3345" providerId="ADAL" clId="{77C4C7D3-D154-437E-9DF0-3915E7DD86D0}" dt="2024-07-17T15:02:28.233" v="192" actId="26606"/>
          <ac:spMkLst>
            <pc:docMk/>
            <pc:sldMk cId="719890444" sldId="259"/>
            <ac:spMk id="10" creationId="{F13C74B1-5B17-4795-BED0-7140497B445A}"/>
          </ac:spMkLst>
        </pc:spChg>
        <pc:spChg chg="add">
          <ac:chgData name="Ayres, Jolene (LABOR)" userId="52bf67a4-4694-4341-9348-9d36ea0b3345" providerId="ADAL" clId="{77C4C7D3-D154-437E-9DF0-3915E7DD86D0}" dt="2024-07-17T15:02:28.233" v="192" actId="26606"/>
          <ac:spMkLst>
            <pc:docMk/>
            <pc:sldMk cId="719890444" sldId="259"/>
            <ac:spMk id="12" creationId="{D4974D33-8DC5-464E-8C6D-BE58F0669C17}"/>
          </ac:spMkLst>
        </pc:spChg>
        <pc:picChg chg="add mod">
          <ac:chgData name="Ayres, Jolene (LABOR)" userId="52bf67a4-4694-4341-9348-9d36ea0b3345" providerId="ADAL" clId="{77C4C7D3-D154-437E-9DF0-3915E7DD86D0}" dt="2024-07-17T15:02:28.233" v="192" actId="26606"/>
          <ac:picMkLst>
            <pc:docMk/>
            <pc:sldMk cId="719890444" sldId="259"/>
            <ac:picMk id="5" creationId="{47C75CD6-28D3-6581-7CE7-22681A05AA88}"/>
          </ac:picMkLst>
        </pc:picChg>
      </pc:sldChg>
      <pc:sldChg chg="addSp delSp modSp new mod setBg modClrScheme chgLayout">
        <pc:chgData name="Ayres, Jolene (LABOR)" userId="52bf67a4-4694-4341-9348-9d36ea0b3345" providerId="ADAL" clId="{77C4C7D3-D154-437E-9DF0-3915E7DD86D0}" dt="2024-07-17T15:03:37.819" v="197" actId="26606"/>
        <pc:sldMkLst>
          <pc:docMk/>
          <pc:sldMk cId="4076618371" sldId="260"/>
        </pc:sldMkLst>
        <pc:spChg chg="del">
          <ac:chgData name="Ayres, Jolene (LABOR)" userId="52bf67a4-4694-4341-9348-9d36ea0b3345" providerId="ADAL" clId="{77C4C7D3-D154-437E-9DF0-3915E7DD86D0}" dt="2024-07-17T15:03:18.754" v="194" actId="700"/>
          <ac:spMkLst>
            <pc:docMk/>
            <pc:sldMk cId="4076618371" sldId="260"/>
            <ac:spMk id="2" creationId="{AB035A08-2BDC-F923-85B7-9D18CFA78FA4}"/>
          </ac:spMkLst>
        </pc:spChg>
        <pc:spChg chg="del">
          <ac:chgData name="Ayres, Jolene (LABOR)" userId="52bf67a4-4694-4341-9348-9d36ea0b3345" providerId="ADAL" clId="{77C4C7D3-D154-437E-9DF0-3915E7DD86D0}" dt="2024-07-17T15:03:18.754" v="194" actId="700"/>
          <ac:spMkLst>
            <pc:docMk/>
            <pc:sldMk cId="4076618371" sldId="260"/>
            <ac:spMk id="3" creationId="{BB947D2E-1B69-F102-337C-83430534508C}"/>
          </ac:spMkLst>
        </pc:spChg>
        <pc:picChg chg="add mod">
          <ac:chgData name="Ayres, Jolene (LABOR)" userId="52bf67a4-4694-4341-9348-9d36ea0b3345" providerId="ADAL" clId="{77C4C7D3-D154-437E-9DF0-3915E7DD86D0}" dt="2024-07-17T15:03:37.819" v="197" actId="26606"/>
          <ac:picMkLst>
            <pc:docMk/>
            <pc:sldMk cId="4076618371" sldId="260"/>
            <ac:picMk id="5" creationId="{2F3BA4C7-CE8E-612C-1A53-C26C73C5E05D}"/>
          </ac:picMkLst>
        </pc:picChg>
      </pc:sldChg>
      <pc:sldChg chg="addSp modSp new mod setBg modClrScheme chgLayout">
        <pc:chgData name="Ayres, Jolene (LABOR)" userId="52bf67a4-4694-4341-9348-9d36ea0b3345" providerId="ADAL" clId="{77C4C7D3-D154-437E-9DF0-3915E7DD86D0}" dt="2024-07-17T15:15:27.305" v="296" actId="20577"/>
        <pc:sldMkLst>
          <pc:docMk/>
          <pc:sldMk cId="3138397081" sldId="261"/>
        </pc:sldMkLst>
        <pc:spChg chg="add mod">
          <ac:chgData name="Ayres, Jolene (LABOR)" userId="52bf67a4-4694-4341-9348-9d36ea0b3345" providerId="ADAL" clId="{77C4C7D3-D154-437E-9DF0-3915E7DD86D0}" dt="2024-07-17T15:14:29.832" v="255" actId="26606"/>
          <ac:spMkLst>
            <pc:docMk/>
            <pc:sldMk cId="3138397081" sldId="261"/>
            <ac:spMk id="2" creationId="{4E59BD3D-BF22-F031-74E8-F8FB1675A560}"/>
          </ac:spMkLst>
        </pc:spChg>
        <pc:spChg chg="add mod">
          <ac:chgData name="Ayres, Jolene (LABOR)" userId="52bf67a4-4694-4341-9348-9d36ea0b3345" providerId="ADAL" clId="{77C4C7D3-D154-437E-9DF0-3915E7DD86D0}" dt="2024-07-17T15:15:27.305" v="296" actId="20577"/>
          <ac:spMkLst>
            <pc:docMk/>
            <pc:sldMk cId="3138397081" sldId="261"/>
            <ac:spMk id="3" creationId="{1606AE8A-7FBE-2585-1782-CC0510762CAF}"/>
          </ac:spMkLst>
        </pc:spChg>
        <pc:spChg chg="add">
          <ac:chgData name="Ayres, Jolene (LABOR)" userId="52bf67a4-4694-4341-9348-9d36ea0b3345" providerId="ADAL" clId="{77C4C7D3-D154-437E-9DF0-3915E7DD86D0}" dt="2024-07-17T15:14:29.832" v="255" actId="26606"/>
          <ac:spMkLst>
            <pc:docMk/>
            <pc:sldMk cId="3138397081" sldId="261"/>
            <ac:spMk id="10" creationId="{2B97F24A-32CE-4C1C-A50D-3016B394DCFB}"/>
          </ac:spMkLst>
        </pc:spChg>
        <pc:spChg chg="add">
          <ac:chgData name="Ayres, Jolene (LABOR)" userId="52bf67a4-4694-4341-9348-9d36ea0b3345" providerId="ADAL" clId="{77C4C7D3-D154-437E-9DF0-3915E7DD86D0}" dt="2024-07-17T15:14:29.832" v="255" actId="26606"/>
          <ac:spMkLst>
            <pc:docMk/>
            <pc:sldMk cId="3138397081" sldId="261"/>
            <ac:spMk id="12" creationId="{CD8B4F24-440B-49E9-B85D-733523DC064B}"/>
          </ac:spMkLst>
        </pc:spChg>
        <pc:picChg chg="add mod">
          <ac:chgData name="Ayres, Jolene (LABOR)" userId="52bf67a4-4694-4341-9348-9d36ea0b3345" providerId="ADAL" clId="{77C4C7D3-D154-437E-9DF0-3915E7DD86D0}" dt="2024-07-17T15:14:29.832" v="255" actId="26606"/>
          <ac:picMkLst>
            <pc:docMk/>
            <pc:sldMk cId="3138397081" sldId="261"/>
            <ac:picMk id="5" creationId="{921F52CB-9094-EB59-1CC7-2DD220DAB037}"/>
          </ac:picMkLst>
        </pc:picChg>
      </pc:sldChg>
      <pc:sldChg chg="new del">
        <pc:chgData name="Ayres, Jolene (LABOR)" userId="52bf67a4-4694-4341-9348-9d36ea0b3345" providerId="ADAL" clId="{77C4C7D3-D154-437E-9DF0-3915E7DD86D0}" dt="2024-07-17T15:15:55.771" v="299" actId="2696"/>
        <pc:sldMkLst>
          <pc:docMk/>
          <pc:sldMk cId="2980144349" sldId="262"/>
        </pc:sldMkLst>
      </pc:sldChg>
      <pc:sldChg chg="add">
        <pc:chgData name="Ayres, Jolene (LABOR)" userId="52bf67a4-4694-4341-9348-9d36ea0b3345" providerId="ADAL" clId="{77C4C7D3-D154-437E-9DF0-3915E7DD86D0}" dt="2024-07-17T15:15:49.533" v="298"/>
        <pc:sldMkLst>
          <pc:docMk/>
          <pc:sldMk cId="2632352217" sldId="264"/>
        </pc:sldMkLst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737B7F-F78F-4E7D-A0DB-9758B6329BDC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E1E78C31-991F-41A8-842C-1D411FBF8C1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Complete the Work Values Assessment</a:t>
          </a:r>
        </a:p>
      </dgm:t>
    </dgm:pt>
    <dgm:pt modelId="{C9E4E3A5-59B7-45FE-93D3-612616A4A1B2}" type="parTrans" cxnId="{B1816C41-8661-4088-81EC-34E3B8A46FB6}">
      <dgm:prSet/>
      <dgm:spPr/>
      <dgm:t>
        <a:bodyPr/>
        <a:lstStyle/>
        <a:p>
          <a:endParaRPr lang="en-US"/>
        </a:p>
      </dgm:t>
    </dgm:pt>
    <dgm:pt modelId="{862EF30F-9FDD-4096-A562-7A69D5EF5259}" type="sibTrans" cxnId="{B1816C41-8661-4088-81EC-34E3B8A46FB6}">
      <dgm:prSet phldrT="1"/>
      <dgm:spPr/>
      <dgm:t>
        <a:bodyPr/>
        <a:lstStyle/>
        <a:p>
          <a:endParaRPr lang="en-US"/>
        </a:p>
      </dgm:t>
    </dgm:pt>
    <dgm:pt modelId="{271E3464-EDEA-4217-9C06-8E13AF1F0AA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Review the Results</a:t>
          </a:r>
        </a:p>
      </dgm:t>
    </dgm:pt>
    <dgm:pt modelId="{03DB0B9D-FF63-4836-933C-209614D93B66}" type="parTrans" cxnId="{61EA34E3-E193-4A5B-B5C8-5DAEAEFE2F96}">
      <dgm:prSet/>
      <dgm:spPr/>
      <dgm:t>
        <a:bodyPr/>
        <a:lstStyle/>
        <a:p>
          <a:endParaRPr lang="en-US"/>
        </a:p>
      </dgm:t>
    </dgm:pt>
    <dgm:pt modelId="{9C614A41-6628-4AA3-9C07-78F24B6B829C}" type="sibTrans" cxnId="{61EA34E3-E193-4A5B-B5C8-5DAEAEFE2F96}">
      <dgm:prSet phldrT="2"/>
      <dgm:spPr/>
      <dgm:t>
        <a:bodyPr/>
        <a:lstStyle/>
        <a:p>
          <a:endParaRPr lang="en-US"/>
        </a:p>
      </dgm:t>
    </dgm:pt>
    <dgm:pt modelId="{FA3322AC-4115-40F7-9D60-954B3ADFB05B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Compare to occupations</a:t>
          </a:r>
        </a:p>
      </dgm:t>
    </dgm:pt>
    <dgm:pt modelId="{4D7444E4-3E41-44D4-9E40-12AF31C9D386}" type="parTrans" cxnId="{981CB5AC-E48C-4D40-9A2B-706D008B1EDB}">
      <dgm:prSet/>
      <dgm:spPr/>
      <dgm:t>
        <a:bodyPr/>
        <a:lstStyle/>
        <a:p>
          <a:endParaRPr lang="en-US"/>
        </a:p>
      </dgm:t>
    </dgm:pt>
    <dgm:pt modelId="{4A2F29AE-8D8B-47A0-8074-70BBD129556D}" type="sibTrans" cxnId="{981CB5AC-E48C-4D40-9A2B-706D008B1EDB}">
      <dgm:prSet phldrT="3"/>
      <dgm:spPr/>
      <dgm:t>
        <a:bodyPr/>
        <a:lstStyle/>
        <a:p>
          <a:endParaRPr lang="en-US"/>
        </a:p>
      </dgm:t>
    </dgm:pt>
    <dgm:pt modelId="{8521AA89-44A6-411C-A3C1-FC1147C72E2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Write reflection on findings</a:t>
          </a:r>
        </a:p>
      </dgm:t>
    </dgm:pt>
    <dgm:pt modelId="{CB0C1147-52E6-4555-BC6F-A123B9689586}" type="parTrans" cxnId="{01503281-1063-475E-8A6A-25AD458EE9D9}">
      <dgm:prSet/>
      <dgm:spPr/>
      <dgm:t>
        <a:bodyPr/>
        <a:lstStyle/>
        <a:p>
          <a:endParaRPr lang="en-US"/>
        </a:p>
      </dgm:t>
    </dgm:pt>
    <dgm:pt modelId="{313CA645-4FAE-4016-9421-485543E6F417}" type="sibTrans" cxnId="{01503281-1063-475E-8A6A-25AD458EE9D9}">
      <dgm:prSet phldrT="4"/>
      <dgm:spPr/>
      <dgm:t>
        <a:bodyPr/>
        <a:lstStyle/>
        <a:p>
          <a:endParaRPr lang="en-US"/>
        </a:p>
      </dgm:t>
    </dgm:pt>
    <dgm:pt modelId="{404E714D-BAC3-4861-A119-D8137F739161}" type="pres">
      <dgm:prSet presAssocID="{BA737B7F-F78F-4E7D-A0DB-9758B6329BDC}" presName="root" presStyleCnt="0">
        <dgm:presLayoutVars>
          <dgm:dir/>
          <dgm:resizeHandles val="exact"/>
        </dgm:presLayoutVars>
      </dgm:prSet>
      <dgm:spPr/>
    </dgm:pt>
    <dgm:pt modelId="{9B9B0E80-389A-4FE9-81AC-25DE4ECBDB64}" type="pres">
      <dgm:prSet presAssocID="{E1E78C31-991F-41A8-842C-1D411FBF8C1E}" presName="compNode" presStyleCnt="0"/>
      <dgm:spPr/>
    </dgm:pt>
    <dgm:pt modelId="{F2841F30-B51C-4DA2-A296-11BCA624235D}" type="pres">
      <dgm:prSet presAssocID="{E1E78C31-991F-41A8-842C-1D411FBF8C1E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 List"/>
        </a:ext>
      </dgm:extLst>
    </dgm:pt>
    <dgm:pt modelId="{22B95F35-E9A7-416A-9B84-7358B2A0B6CE}" type="pres">
      <dgm:prSet presAssocID="{E1E78C31-991F-41A8-842C-1D411FBF8C1E}" presName="spaceRect" presStyleCnt="0"/>
      <dgm:spPr/>
    </dgm:pt>
    <dgm:pt modelId="{B9495D43-1C9D-49AA-8434-B70758FF8B6C}" type="pres">
      <dgm:prSet presAssocID="{E1E78C31-991F-41A8-842C-1D411FBF8C1E}" presName="textRect" presStyleLbl="revTx" presStyleIdx="0" presStyleCnt="4">
        <dgm:presLayoutVars>
          <dgm:chMax val="1"/>
          <dgm:chPref val="1"/>
        </dgm:presLayoutVars>
      </dgm:prSet>
      <dgm:spPr/>
    </dgm:pt>
    <dgm:pt modelId="{E5D04DEE-99A4-484A-807B-A849BB2A7AC6}" type="pres">
      <dgm:prSet presAssocID="{862EF30F-9FDD-4096-A562-7A69D5EF5259}" presName="sibTrans" presStyleCnt="0"/>
      <dgm:spPr/>
    </dgm:pt>
    <dgm:pt modelId="{497F3E46-0D3A-4067-8E32-86BE7DD6EF59}" type="pres">
      <dgm:prSet presAssocID="{271E3464-EDEA-4217-9C06-8E13AF1F0AA7}" presName="compNode" presStyleCnt="0"/>
      <dgm:spPr/>
    </dgm:pt>
    <dgm:pt modelId="{4930942E-8FB2-4C1B-852C-CEDD1F0C9708}" type="pres">
      <dgm:prSet presAssocID="{271E3464-EDEA-4217-9C06-8E13AF1F0AA7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r chart"/>
        </a:ext>
      </dgm:extLst>
    </dgm:pt>
    <dgm:pt modelId="{3AAEC3C4-1DC6-4DDB-9484-B7DADF571D67}" type="pres">
      <dgm:prSet presAssocID="{271E3464-EDEA-4217-9C06-8E13AF1F0AA7}" presName="spaceRect" presStyleCnt="0"/>
      <dgm:spPr/>
    </dgm:pt>
    <dgm:pt modelId="{DAD981AD-EDD9-4578-87E8-80BC0B05749E}" type="pres">
      <dgm:prSet presAssocID="{271E3464-EDEA-4217-9C06-8E13AF1F0AA7}" presName="textRect" presStyleLbl="revTx" presStyleIdx="1" presStyleCnt="4">
        <dgm:presLayoutVars>
          <dgm:chMax val="1"/>
          <dgm:chPref val="1"/>
        </dgm:presLayoutVars>
      </dgm:prSet>
      <dgm:spPr/>
    </dgm:pt>
    <dgm:pt modelId="{D34F3749-A912-4A5A-AEA4-DADE0D2A27A1}" type="pres">
      <dgm:prSet presAssocID="{9C614A41-6628-4AA3-9C07-78F24B6B829C}" presName="sibTrans" presStyleCnt="0"/>
      <dgm:spPr/>
    </dgm:pt>
    <dgm:pt modelId="{4170DD81-CF71-453A-B164-CB64630AB21D}" type="pres">
      <dgm:prSet presAssocID="{FA3322AC-4115-40F7-9D60-954B3ADFB05B}" presName="compNode" presStyleCnt="0"/>
      <dgm:spPr/>
    </dgm:pt>
    <dgm:pt modelId="{E5BCFB95-3E57-43DD-90F2-3C52D60CD75A}" type="pres">
      <dgm:prSet presAssocID="{FA3322AC-4115-40F7-9D60-954B3ADFB05B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A78B5048-F27B-4C69-A460-8A01E678547F}" type="pres">
      <dgm:prSet presAssocID="{FA3322AC-4115-40F7-9D60-954B3ADFB05B}" presName="spaceRect" presStyleCnt="0"/>
      <dgm:spPr/>
    </dgm:pt>
    <dgm:pt modelId="{CF45DB22-7B0D-428E-A19E-B049C56763FF}" type="pres">
      <dgm:prSet presAssocID="{FA3322AC-4115-40F7-9D60-954B3ADFB05B}" presName="textRect" presStyleLbl="revTx" presStyleIdx="2" presStyleCnt="4">
        <dgm:presLayoutVars>
          <dgm:chMax val="1"/>
          <dgm:chPref val="1"/>
        </dgm:presLayoutVars>
      </dgm:prSet>
      <dgm:spPr/>
    </dgm:pt>
    <dgm:pt modelId="{2BD3FA2B-307F-4A2E-8749-EBAB9B00514D}" type="pres">
      <dgm:prSet presAssocID="{4A2F29AE-8D8B-47A0-8074-70BBD129556D}" presName="sibTrans" presStyleCnt="0"/>
      <dgm:spPr/>
    </dgm:pt>
    <dgm:pt modelId="{FD478BB3-4B7B-4746-92E1-C46ED74623D6}" type="pres">
      <dgm:prSet presAssocID="{8521AA89-44A6-411C-A3C1-FC1147C72E2A}" presName="compNode" presStyleCnt="0"/>
      <dgm:spPr/>
    </dgm:pt>
    <dgm:pt modelId="{FD8D246F-635B-42F3-90B0-863286FA9D94}" type="pres">
      <dgm:prSet presAssocID="{8521AA89-44A6-411C-A3C1-FC1147C72E2A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encil"/>
        </a:ext>
      </dgm:extLst>
    </dgm:pt>
    <dgm:pt modelId="{85FB4920-8D25-4A4C-9493-EA8A3E59CC40}" type="pres">
      <dgm:prSet presAssocID="{8521AA89-44A6-411C-A3C1-FC1147C72E2A}" presName="spaceRect" presStyleCnt="0"/>
      <dgm:spPr/>
    </dgm:pt>
    <dgm:pt modelId="{74136B38-E5D0-42F2-87A5-B2E0E49DA11A}" type="pres">
      <dgm:prSet presAssocID="{8521AA89-44A6-411C-A3C1-FC1147C72E2A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4275155F-93D3-4459-8A49-83BACD604717}" type="presOf" srcId="{BA737B7F-F78F-4E7D-A0DB-9758B6329BDC}" destId="{404E714D-BAC3-4861-A119-D8137F739161}" srcOrd="0" destOrd="0" presId="urn:microsoft.com/office/officeart/2018/2/layout/IconLabelList"/>
    <dgm:cxn modelId="{B1816C41-8661-4088-81EC-34E3B8A46FB6}" srcId="{BA737B7F-F78F-4E7D-A0DB-9758B6329BDC}" destId="{E1E78C31-991F-41A8-842C-1D411FBF8C1E}" srcOrd="0" destOrd="0" parTransId="{C9E4E3A5-59B7-45FE-93D3-612616A4A1B2}" sibTransId="{862EF30F-9FDD-4096-A562-7A69D5EF5259}"/>
    <dgm:cxn modelId="{01503281-1063-475E-8A6A-25AD458EE9D9}" srcId="{BA737B7F-F78F-4E7D-A0DB-9758B6329BDC}" destId="{8521AA89-44A6-411C-A3C1-FC1147C72E2A}" srcOrd="3" destOrd="0" parTransId="{CB0C1147-52E6-4555-BC6F-A123B9689586}" sibTransId="{313CA645-4FAE-4016-9421-485543E6F417}"/>
    <dgm:cxn modelId="{377C5B87-2598-4C52-8039-0422666DB532}" type="presOf" srcId="{8521AA89-44A6-411C-A3C1-FC1147C72E2A}" destId="{74136B38-E5D0-42F2-87A5-B2E0E49DA11A}" srcOrd="0" destOrd="0" presId="urn:microsoft.com/office/officeart/2018/2/layout/IconLabelList"/>
    <dgm:cxn modelId="{981CB5AC-E48C-4D40-9A2B-706D008B1EDB}" srcId="{BA737B7F-F78F-4E7D-A0DB-9758B6329BDC}" destId="{FA3322AC-4115-40F7-9D60-954B3ADFB05B}" srcOrd="2" destOrd="0" parTransId="{4D7444E4-3E41-44D4-9E40-12AF31C9D386}" sibTransId="{4A2F29AE-8D8B-47A0-8074-70BBD129556D}"/>
    <dgm:cxn modelId="{3B70D0BD-1493-4649-98DA-56FE9F343D79}" type="presOf" srcId="{E1E78C31-991F-41A8-842C-1D411FBF8C1E}" destId="{B9495D43-1C9D-49AA-8434-B70758FF8B6C}" srcOrd="0" destOrd="0" presId="urn:microsoft.com/office/officeart/2018/2/layout/IconLabelList"/>
    <dgm:cxn modelId="{61EA34E3-E193-4A5B-B5C8-5DAEAEFE2F96}" srcId="{BA737B7F-F78F-4E7D-A0DB-9758B6329BDC}" destId="{271E3464-EDEA-4217-9C06-8E13AF1F0AA7}" srcOrd="1" destOrd="0" parTransId="{03DB0B9D-FF63-4836-933C-209614D93B66}" sibTransId="{9C614A41-6628-4AA3-9C07-78F24B6B829C}"/>
    <dgm:cxn modelId="{D2AA34ED-E62C-407B-B2A6-5D29CAD64B9E}" type="presOf" srcId="{271E3464-EDEA-4217-9C06-8E13AF1F0AA7}" destId="{DAD981AD-EDD9-4578-87E8-80BC0B05749E}" srcOrd="0" destOrd="0" presId="urn:microsoft.com/office/officeart/2018/2/layout/IconLabelList"/>
    <dgm:cxn modelId="{8A5ABBEF-C942-4B77-B1E4-A7BE196BD0F3}" type="presOf" srcId="{FA3322AC-4115-40F7-9D60-954B3ADFB05B}" destId="{CF45DB22-7B0D-428E-A19E-B049C56763FF}" srcOrd="0" destOrd="0" presId="urn:microsoft.com/office/officeart/2018/2/layout/IconLabelList"/>
    <dgm:cxn modelId="{DF4045E1-2433-47E2-B9BA-2A33B1E94664}" type="presParOf" srcId="{404E714D-BAC3-4861-A119-D8137F739161}" destId="{9B9B0E80-389A-4FE9-81AC-25DE4ECBDB64}" srcOrd="0" destOrd="0" presId="urn:microsoft.com/office/officeart/2018/2/layout/IconLabelList"/>
    <dgm:cxn modelId="{F0A37766-A89C-4E8C-8FE9-4E59970F9341}" type="presParOf" srcId="{9B9B0E80-389A-4FE9-81AC-25DE4ECBDB64}" destId="{F2841F30-B51C-4DA2-A296-11BCA624235D}" srcOrd="0" destOrd="0" presId="urn:microsoft.com/office/officeart/2018/2/layout/IconLabelList"/>
    <dgm:cxn modelId="{B92576FA-3BBE-4950-AF4B-E078BDF4BD58}" type="presParOf" srcId="{9B9B0E80-389A-4FE9-81AC-25DE4ECBDB64}" destId="{22B95F35-E9A7-416A-9B84-7358B2A0B6CE}" srcOrd="1" destOrd="0" presId="urn:microsoft.com/office/officeart/2018/2/layout/IconLabelList"/>
    <dgm:cxn modelId="{AC001726-FAE9-438D-9FAA-9DC6ADCE9A2B}" type="presParOf" srcId="{9B9B0E80-389A-4FE9-81AC-25DE4ECBDB64}" destId="{B9495D43-1C9D-49AA-8434-B70758FF8B6C}" srcOrd="2" destOrd="0" presId="urn:microsoft.com/office/officeart/2018/2/layout/IconLabelList"/>
    <dgm:cxn modelId="{B279AE9C-3C38-4FE4-BB35-EC3B9A30F6EB}" type="presParOf" srcId="{404E714D-BAC3-4861-A119-D8137F739161}" destId="{E5D04DEE-99A4-484A-807B-A849BB2A7AC6}" srcOrd="1" destOrd="0" presId="urn:microsoft.com/office/officeart/2018/2/layout/IconLabelList"/>
    <dgm:cxn modelId="{01EFCC26-F8E8-4854-BB32-1A7A3536EA2B}" type="presParOf" srcId="{404E714D-BAC3-4861-A119-D8137F739161}" destId="{497F3E46-0D3A-4067-8E32-86BE7DD6EF59}" srcOrd="2" destOrd="0" presId="urn:microsoft.com/office/officeart/2018/2/layout/IconLabelList"/>
    <dgm:cxn modelId="{2CF87BB5-FF24-415E-9BCC-141525D3242B}" type="presParOf" srcId="{497F3E46-0D3A-4067-8E32-86BE7DD6EF59}" destId="{4930942E-8FB2-4C1B-852C-CEDD1F0C9708}" srcOrd="0" destOrd="0" presId="urn:microsoft.com/office/officeart/2018/2/layout/IconLabelList"/>
    <dgm:cxn modelId="{09796BC3-4603-4A57-82D9-61009F38E66F}" type="presParOf" srcId="{497F3E46-0D3A-4067-8E32-86BE7DD6EF59}" destId="{3AAEC3C4-1DC6-4DDB-9484-B7DADF571D67}" srcOrd="1" destOrd="0" presId="urn:microsoft.com/office/officeart/2018/2/layout/IconLabelList"/>
    <dgm:cxn modelId="{E59C8862-DB2E-4DF9-A575-0951FCC9F9F0}" type="presParOf" srcId="{497F3E46-0D3A-4067-8E32-86BE7DD6EF59}" destId="{DAD981AD-EDD9-4578-87E8-80BC0B05749E}" srcOrd="2" destOrd="0" presId="urn:microsoft.com/office/officeart/2018/2/layout/IconLabelList"/>
    <dgm:cxn modelId="{2CCE2B58-8ABB-437F-B017-38B6F194DD62}" type="presParOf" srcId="{404E714D-BAC3-4861-A119-D8137F739161}" destId="{D34F3749-A912-4A5A-AEA4-DADE0D2A27A1}" srcOrd="3" destOrd="0" presId="urn:microsoft.com/office/officeart/2018/2/layout/IconLabelList"/>
    <dgm:cxn modelId="{827646C1-AE34-4F16-AA9F-88BEA1A8EC91}" type="presParOf" srcId="{404E714D-BAC3-4861-A119-D8137F739161}" destId="{4170DD81-CF71-453A-B164-CB64630AB21D}" srcOrd="4" destOrd="0" presId="urn:microsoft.com/office/officeart/2018/2/layout/IconLabelList"/>
    <dgm:cxn modelId="{F5FF73EF-48F9-435D-9C4E-F7F04C53C329}" type="presParOf" srcId="{4170DD81-CF71-453A-B164-CB64630AB21D}" destId="{E5BCFB95-3E57-43DD-90F2-3C52D60CD75A}" srcOrd="0" destOrd="0" presId="urn:microsoft.com/office/officeart/2018/2/layout/IconLabelList"/>
    <dgm:cxn modelId="{ED96D153-47FD-40A7-9334-DCA735BC3316}" type="presParOf" srcId="{4170DD81-CF71-453A-B164-CB64630AB21D}" destId="{A78B5048-F27B-4C69-A460-8A01E678547F}" srcOrd="1" destOrd="0" presId="urn:microsoft.com/office/officeart/2018/2/layout/IconLabelList"/>
    <dgm:cxn modelId="{74228567-841F-4313-99F0-034E69D8B5EC}" type="presParOf" srcId="{4170DD81-CF71-453A-B164-CB64630AB21D}" destId="{CF45DB22-7B0D-428E-A19E-B049C56763FF}" srcOrd="2" destOrd="0" presId="urn:microsoft.com/office/officeart/2018/2/layout/IconLabelList"/>
    <dgm:cxn modelId="{C5A676A7-5BED-48C8-AA25-11E4850653FD}" type="presParOf" srcId="{404E714D-BAC3-4861-A119-D8137F739161}" destId="{2BD3FA2B-307F-4A2E-8749-EBAB9B00514D}" srcOrd="5" destOrd="0" presId="urn:microsoft.com/office/officeart/2018/2/layout/IconLabelList"/>
    <dgm:cxn modelId="{75D0F92F-2680-4D6B-8017-CFED3C593E81}" type="presParOf" srcId="{404E714D-BAC3-4861-A119-D8137F739161}" destId="{FD478BB3-4B7B-4746-92E1-C46ED74623D6}" srcOrd="6" destOrd="0" presId="urn:microsoft.com/office/officeart/2018/2/layout/IconLabelList"/>
    <dgm:cxn modelId="{5E861B4F-6D7E-4CE1-A981-14F01752DE2A}" type="presParOf" srcId="{FD478BB3-4B7B-4746-92E1-C46ED74623D6}" destId="{FD8D246F-635B-42F3-90B0-863286FA9D94}" srcOrd="0" destOrd="0" presId="urn:microsoft.com/office/officeart/2018/2/layout/IconLabelList"/>
    <dgm:cxn modelId="{C8DE8662-E297-4BF2-A138-94EEAE41F2E6}" type="presParOf" srcId="{FD478BB3-4B7B-4746-92E1-C46ED74623D6}" destId="{85FB4920-8D25-4A4C-9493-EA8A3E59CC40}" srcOrd="1" destOrd="0" presId="urn:microsoft.com/office/officeart/2018/2/layout/IconLabelList"/>
    <dgm:cxn modelId="{75878BF4-14B4-4EBE-8444-CC392B5ADD2B}" type="presParOf" srcId="{FD478BB3-4B7B-4746-92E1-C46ED74623D6}" destId="{74136B38-E5D0-42F2-87A5-B2E0E49DA11A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841F30-B51C-4DA2-A296-11BCA624235D}">
      <dsp:nvSpPr>
        <dsp:cNvPr id="0" name=""/>
        <dsp:cNvSpPr/>
      </dsp:nvSpPr>
      <dsp:spPr>
        <a:xfrm>
          <a:off x="752566" y="1045320"/>
          <a:ext cx="1066720" cy="106672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495D43-1C9D-49AA-8434-B70758FF8B6C}">
      <dsp:nvSpPr>
        <dsp:cNvPr id="0" name=""/>
        <dsp:cNvSpPr/>
      </dsp:nvSpPr>
      <dsp:spPr>
        <a:xfrm>
          <a:off x="100682" y="2427484"/>
          <a:ext cx="2370489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Complete the Work Values Assessment</a:t>
          </a:r>
        </a:p>
      </dsp:txBody>
      <dsp:txXfrm>
        <a:off x="100682" y="2427484"/>
        <a:ext cx="2370489" cy="720000"/>
      </dsp:txXfrm>
    </dsp:sp>
    <dsp:sp modelId="{4930942E-8FB2-4C1B-852C-CEDD1F0C9708}">
      <dsp:nvSpPr>
        <dsp:cNvPr id="0" name=""/>
        <dsp:cNvSpPr/>
      </dsp:nvSpPr>
      <dsp:spPr>
        <a:xfrm>
          <a:off x="3537891" y="1045320"/>
          <a:ext cx="1066720" cy="106672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D981AD-EDD9-4578-87E8-80BC0B05749E}">
      <dsp:nvSpPr>
        <dsp:cNvPr id="0" name=""/>
        <dsp:cNvSpPr/>
      </dsp:nvSpPr>
      <dsp:spPr>
        <a:xfrm>
          <a:off x="2886007" y="2427484"/>
          <a:ext cx="2370489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Review the Results</a:t>
          </a:r>
        </a:p>
      </dsp:txBody>
      <dsp:txXfrm>
        <a:off x="2886007" y="2427484"/>
        <a:ext cx="2370489" cy="720000"/>
      </dsp:txXfrm>
    </dsp:sp>
    <dsp:sp modelId="{E5BCFB95-3E57-43DD-90F2-3C52D60CD75A}">
      <dsp:nvSpPr>
        <dsp:cNvPr id="0" name=""/>
        <dsp:cNvSpPr/>
      </dsp:nvSpPr>
      <dsp:spPr>
        <a:xfrm>
          <a:off x="6323216" y="1045320"/>
          <a:ext cx="1066720" cy="106672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45DB22-7B0D-428E-A19E-B049C56763FF}">
      <dsp:nvSpPr>
        <dsp:cNvPr id="0" name=""/>
        <dsp:cNvSpPr/>
      </dsp:nvSpPr>
      <dsp:spPr>
        <a:xfrm>
          <a:off x="5671332" y="2427484"/>
          <a:ext cx="2370489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Compare to occupations</a:t>
          </a:r>
        </a:p>
      </dsp:txBody>
      <dsp:txXfrm>
        <a:off x="5671332" y="2427484"/>
        <a:ext cx="2370489" cy="720000"/>
      </dsp:txXfrm>
    </dsp:sp>
    <dsp:sp modelId="{FD8D246F-635B-42F3-90B0-863286FA9D94}">
      <dsp:nvSpPr>
        <dsp:cNvPr id="0" name=""/>
        <dsp:cNvSpPr/>
      </dsp:nvSpPr>
      <dsp:spPr>
        <a:xfrm>
          <a:off x="9108541" y="1045320"/>
          <a:ext cx="1066720" cy="106672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136B38-E5D0-42F2-87A5-B2E0E49DA11A}">
      <dsp:nvSpPr>
        <dsp:cNvPr id="0" name=""/>
        <dsp:cNvSpPr/>
      </dsp:nvSpPr>
      <dsp:spPr>
        <a:xfrm>
          <a:off x="8456657" y="2427484"/>
          <a:ext cx="2370489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Write reflection on findings</a:t>
          </a:r>
        </a:p>
      </dsp:txBody>
      <dsp:txXfrm>
        <a:off x="8456657" y="2427484"/>
        <a:ext cx="2370489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903986-A314-996E-F493-42EE040FBB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96E324-7CAA-BB94-7BC4-2134AE15BE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CC3DC3-7A92-B6B0-DDBF-E82AC3DFD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FC585-AA94-4828-A8A8-5FA9D24DAB1C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EA6E63-8A8C-D1B6-97CB-5845EA158E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1F4D8B-53B5-14BF-89A0-CFC7A9828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A90E9-2C15-4916-85A6-9A0325CDED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264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C329D9-CF4B-8114-DCC0-658CB5E58D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6525F8-E97A-BFD2-2F4C-B6801DE9E1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3D1D0B-65A4-BA48-525A-9B762F7A81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FC585-AA94-4828-A8A8-5FA9D24DAB1C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6F1022-0B22-5E54-8E96-9CAA17087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3E5925-ED02-B687-C36C-FAB166BBE5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A90E9-2C15-4916-85A6-9A0325CDED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765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F1796C8-2F20-3F41-E605-69E346B4BA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7C515D-7A41-FE85-913D-3EE96A332B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BFD565-AC93-5788-4180-3DB3BC9DF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FC585-AA94-4828-A8A8-5FA9D24DAB1C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C63987-C8BD-5FD6-C201-A54B939AC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05CA0C-085C-B579-A125-CBB8F3C24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A90E9-2C15-4916-85A6-9A0325CDED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898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93F0AE-8057-ED92-7C27-A731EB9B20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7D08C3-D7E7-183B-D13D-3ADD363581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7CA848-BA46-3B94-B7DF-22B92F381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FC585-AA94-4828-A8A8-5FA9D24DAB1C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1B727-02A7-AF72-C6FE-851247153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0AFC5A-2A21-D607-95D4-54B506C94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A90E9-2C15-4916-85A6-9A0325CDED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650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CD7E6C-7DE1-7392-1E6D-D566561970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AA3C09-15E9-39D4-70F0-DB25E13679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7E9D43-589C-8E9C-47CC-9847FCBD9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FC585-AA94-4828-A8A8-5FA9D24DAB1C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76EF6E-90F4-8494-B373-9E69D2A843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EB7298-61BE-6DDC-8EB2-420FB93C7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A90E9-2C15-4916-85A6-9A0325CDED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347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B74D03-FA4A-07EB-5249-FC23C01AA8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300009-9FB8-E998-BA4C-A477A8004A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09A49F-8558-81D7-68A1-4EE41BC485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F34AD4-6AF8-9E65-8759-B5EC49FDAE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FC585-AA94-4828-A8A8-5FA9D24DAB1C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EE0358-29FE-8D9D-D245-6EDABE4AA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5D5E97-1A19-42C2-7820-200478CC9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A90E9-2C15-4916-85A6-9A0325CDED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644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80D591-8AB1-1CF2-F235-EA7195B46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2878D9-90BC-F64B-0A97-8C7D4409BC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E234F6-5F5B-B0A2-0A85-569628A103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E3BAF74-27E4-F67F-3F6E-EA9128BD3A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E762540-87F5-5192-A7C7-BCAE75A3CD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1CE84F0-BEC1-E903-6A3C-4F503869B9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FC585-AA94-4828-A8A8-5FA9D24DAB1C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E60BF9-7550-7211-3215-68E1DC6188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A786D35-9634-ACFA-C573-8F2C7F2DA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A90E9-2C15-4916-85A6-9A0325CDED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134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229DA-1214-2334-994F-D4582A0629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A9D177-A672-4ACE-03E3-EFC38ACDFE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FC585-AA94-4828-A8A8-5FA9D24DAB1C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593613-4D9E-89C8-FE06-15BE98ABC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190618-C17E-A97D-3627-3EA069297B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A90E9-2C15-4916-85A6-9A0325CDED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721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A54221-BA2F-6888-C535-984CBAE1F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FC585-AA94-4828-A8A8-5FA9D24DAB1C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2CB4601-ABD8-8D3D-D4FB-F7FD84D960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FBDC95-CD9C-ECEE-1898-E279442AB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A90E9-2C15-4916-85A6-9A0325CDED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94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A1BC29-AC4F-9F04-D974-1CC864FE06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ECE7B3-AA0A-6963-B0EC-35316B13EF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E0BDA4-01E8-62D0-1F93-52A66969D7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AA1FEB-E32A-66E2-A249-FDB622548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FC585-AA94-4828-A8A8-5FA9D24DAB1C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8ACE85-4803-759D-5893-564688374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0D9747-AA74-FDBD-C81C-677994215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A90E9-2C15-4916-85A6-9A0325CDED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7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D345E2-77E7-4540-7234-7E40C8EEFD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8C88D8-5A8E-F7FF-6B7B-88CC6044D5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9FAC6A-F33A-B501-ECB6-F82A52FCFD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152B5B-8222-8F15-8E9D-4B92CD5D1D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FC585-AA94-4828-A8A8-5FA9D24DAB1C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7524CD-EE9F-678F-DD65-823419AD89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6BBC62-690C-4733-1A6D-35BD74D9E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A90E9-2C15-4916-85A6-9A0325CDED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33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D213FD8-9277-1A53-85C6-95A4209D59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79084C-BB94-87B6-C87B-22270E19BE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9F594C-07D9-15D3-36CA-0608F1EBA6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1FC585-AA94-4828-A8A8-5FA9D24DAB1C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287CDC-C17E-5520-7A09-794FEA1B2C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472D1C-608B-AAC5-60AD-B35519761B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EA90E9-2C15-4916-85A6-9A0325CDED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521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hilosophicaldisquisitions.blogspot.com/2020/12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reativecommons.org/licenses/by-nc-nd/3.0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www.123test.com/work-values-test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hand writing on a chalkboard&#10;&#10;Description automatically generated with medium confidence">
            <a:extLst>
              <a:ext uri="{FF2B5EF4-FFF2-40B4-BE49-F238E27FC236}">
                <a16:creationId xmlns:a16="http://schemas.microsoft.com/office/drawing/2014/main" id="{B0666D25-C350-2B7F-DD93-54B656BA476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3077" t="9091" r="10741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164258-5280-B4C7-46A7-0DE0F836C3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1" y="1122363"/>
            <a:ext cx="4023360" cy="3204134"/>
          </a:xfrm>
        </p:spPr>
        <p:txBody>
          <a:bodyPr anchor="b">
            <a:normAutofit/>
          </a:bodyPr>
          <a:lstStyle/>
          <a:p>
            <a:pPr algn="l"/>
            <a:r>
              <a:rPr lang="en-US" sz="4800" dirty="0"/>
              <a:t>Work </a:t>
            </a:r>
            <a:br>
              <a:rPr lang="en-US" sz="4800" dirty="0"/>
            </a:br>
            <a:r>
              <a:rPr lang="en-US" sz="4800" dirty="0"/>
              <a:t>Values Assessment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4C45E7-3FDF-4BB7-B621-447005389C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980" y="4872922"/>
            <a:ext cx="4023359" cy="1208141"/>
          </a:xfrm>
        </p:spPr>
        <p:txBody>
          <a:bodyPr>
            <a:normAutofit/>
          </a:bodyPr>
          <a:lstStyle/>
          <a:p>
            <a:pPr algn="l"/>
            <a:endParaRPr lang="en-US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4F7C6D-0CC0-48F1-FBED-D43E9265180A}"/>
              </a:ext>
            </a:extLst>
          </p:cNvPr>
          <p:cNvSpPr txBox="1"/>
          <p:nvPr/>
        </p:nvSpPr>
        <p:spPr>
          <a:xfrm>
            <a:off x="9732673" y="6657945"/>
            <a:ext cx="2459327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3" tooltip="https://philosophicaldisquisitions.blogspot.com/2020/12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kumimoji="0" lang="en-US" sz="7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by Unknown Author is licensed under </a:t>
            </a:r>
            <a:r>
              <a:rPr kumimoji="0" lang="en-US" sz="7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4" tooltip="https://creativecommons.org/licenses/by-nc-nd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BY-NC-ND</a:t>
            </a:r>
            <a:endParaRPr kumimoji="0" lang="en-US" sz="7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93888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1490D50-68FC-C9AF-084C-5007CB272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Tasks for today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43F3339-2C06-DCA2-D4DC-8D2D554E74C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2855630"/>
              </p:ext>
            </p:extLst>
          </p:nvPr>
        </p:nvGraphicFramePr>
        <p:xfrm>
          <a:off x="644056" y="2112579"/>
          <a:ext cx="10927829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58830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29D923-DF3A-DA13-3CB0-7DAD36F207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en-US" sz="5400"/>
              <a:t>Work Values Assessment</a:t>
            </a:r>
          </a:p>
        </p:txBody>
      </p:sp>
      <p:sp>
        <p:nvSpPr>
          <p:cNvPr id="12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41BA5F-2F52-14F2-8B1C-BE2DA26647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 lnSpcReduction="10000"/>
          </a:bodyPr>
          <a:lstStyle/>
          <a:p>
            <a:r>
              <a:rPr lang="en-US" sz="2200" dirty="0"/>
              <a:t>Follow the link: </a:t>
            </a:r>
            <a:r>
              <a:rPr lang="en-US" sz="2200" dirty="0">
                <a:hlinkClick r:id="rId2"/>
              </a:rPr>
              <a:t>Work values test (2023) | free work value assessment test at 123test.com</a:t>
            </a:r>
            <a:endParaRPr lang="en-US" sz="2200" dirty="0"/>
          </a:p>
          <a:p>
            <a:r>
              <a:rPr lang="en-US" sz="2200" dirty="0"/>
              <a:t>You will be asked to rank your responses from Totally Unimportant to Extremely Important</a:t>
            </a:r>
          </a:p>
          <a:p>
            <a:r>
              <a:rPr lang="en-US" sz="2200" dirty="0"/>
              <a:t>Go with your gut, do not over think</a:t>
            </a:r>
          </a:p>
          <a:p>
            <a:r>
              <a:rPr lang="en-US" sz="2200" dirty="0"/>
              <a:t>There are 140 questions</a:t>
            </a:r>
          </a:p>
          <a:p>
            <a:endParaRPr lang="en-US" sz="2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7C75CD6-28D3-6581-7CE7-22681A05AA8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906" r="36411" b="1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7198904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F3BA4C7-CE8E-612C-1A53-C26C73C5E0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9005" y="643466"/>
            <a:ext cx="7553990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618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59BD3D-BF22-F031-74E8-F8FB1675A5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anchor="b">
            <a:normAutofit/>
          </a:bodyPr>
          <a:lstStyle/>
          <a:p>
            <a:r>
              <a:rPr lang="en-US" sz="5400"/>
              <a:t>Results</a:t>
            </a:r>
          </a:p>
        </p:txBody>
      </p:sp>
      <p:sp>
        <p:nvSpPr>
          <p:cNvPr id="12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06AE8A-7FBE-2585-1782-CC0510762C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807208"/>
            <a:ext cx="3429000" cy="3410712"/>
          </a:xfrm>
        </p:spPr>
        <p:txBody>
          <a:bodyPr anchor="t">
            <a:normAutofit/>
          </a:bodyPr>
          <a:lstStyle/>
          <a:p>
            <a:r>
              <a:rPr lang="en-US" sz="2200" dirty="0"/>
              <a:t>Review your results</a:t>
            </a:r>
          </a:p>
          <a:p>
            <a:r>
              <a:rPr lang="en-US" sz="2200" dirty="0"/>
              <a:t>DO NOT purchase the extended report</a:t>
            </a:r>
          </a:p>
          <a:p>
            <a:endParaRPr lang="en-US" sz="2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1F52CB-9094-EB59-1CC7-2DD220DAB0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4296" y="891883"/>
            <a:ext cx="6903720" cy="5074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3970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978B8E-9AE0-2CDE-3E23-D4FD27C5A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Reflection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74DA92-3528-10F8-B10A-247C0F1E32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lang="en-US" dirty="0"/>
              <a:t>Write about what you found, how you feel about the results, and whether you think they accurately reflect you.</a:t>
            </a:r>
          </a:p>
          <a:p>
            <a:r>
              <a:rPr lang="en-US" dirty="0"/>
              <a:t>Submit the reflection to the assignment in Teams.</a:t>
            </a:r>
          </a:p>
        </p:txBody>
      </p:sp>
    </p:spTree>
    <p:extLst>
      <p:ext uri="{BB962C8B-B14F-4D97-AF65-F5344CB8AC3E}">
        <p14:creationId xmlns:p14="http://schemas.microsoft.com/office/powerpoint/2010/main" val="26323522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C5A40462222DF4B844ED570B26466BE" ma:contentTypeVersion="21" ma:contentTypeDescription="Create a new document." ma:contentTypeScope="" ma:versionID="f5a4d84c0e44cfda3e3daaddfb025dcc">
  <xsd:schema xmlns:xsd="http://www.w3.org/2001/XMLSchema" xmlns:xs="http://www.w3.org/2001/XMLSchema" xmlns:p="http://schemas.microsoft.com/office/2006/metadata/properties" xmlns:ns2="b108b31e-acdd-45f1-997a-68a0556f30f4" xmlns:ns3="3108dbb9-caae-4c0d-9133-6a25b88eb72e" targetNamespace="http://schemas.microsoft.com/office/2006/metadata/properties" ma:root="true" ma:fieldsID="d982d9c33878ac012e530f2d2e614025" ns2:_="" ns3:_="">
    <xsd:import namespace="b108b31e-acdd-45f1-997a-68a0556f30f4"/>
    <xsd:import namespace="3108dbb9-caae-4c0d-9133-6a25b88eb72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ResourceType" minOccurs="0"/>
                <xsd:element ref="ns2:ResourceTopic" minOccurs="0"/>
                <xsd:element ref="ns2:Audience" minOccurs="0"/>
                <xsd:element ref="ns2:Region" minOccurs="0"/>
                <xsd:element ref="ns2:One_x002d_LineSummar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08b31e-acdd-45f1-997a-68a0556f30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d39e25b7-0a97-41c9-a156-d5f30623568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ResourceType" ma:index="23" nillable="true" ma:displayName="Resource Type" ma:format="Dropdown" ma:internalName="ResourceTyp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Lesson Plan"/>
                    <xsd:enumeration value="Presentation"/>
                    <xsd:enumeration value="Worksheet"/>
                    <xsd:enumeration value="Project"/>
                  </xsd:restriction>
                </xsd:simpleType>
              </xsd:element>
            </xsd:sequence>
          </xsd:extension>
        </xsd:complexContent>
      </xsd:complexType>
    </xsd:element>
    <xsd:element name="ResourceTopic" ma:index="24" nillable="true" ma:displayName="Resource Topic" ma:format="Dropdown" ma:internalName="ResourceTopic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areer Development/Awareness"/>
                    <xsd:enumeration value="Integrated Learning"/>
                    <xsd:enumeration value="Universal Foundational Skills"/>
                    <xsd:enumeration value="Career Specific"/>
                  </xsd:restriction>
                </xsd:simpleType>
              </xsd:element>
            </xsd:sequence>
          </xsd:extension>
        </xsd:complexContent>
      </xsd:complexType>
    </xsd:element>
    <xsd:element name="Audience" ma:index="25" nillable="true" ma:displayName="Audience" ma:format="Dropdown" ma:internalName="Audience">
      <xsd:simpleType>
        <xsd:restriction base="dms:Choice">
          <xsd:enumeration value="Middle School"/>
          <xsd:enumeration value="High School"/>
          <xsd:enumeration value="Both"/>
          <xsd:enumeration value="Adults (staff, board)"/>
        </xsd:restriction>
      </xsd:simpleType>
    </xsd:element>
    <xsd:element name="Region" ma:index="26" nillable="true" ma:displayName="Region" ma:format="Dropdown" ma:internalName="Region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Not Region Specific"/>
                    <xsd:enumeration value="Capital"/>
                    <xsd:enumeration value="Central"/>
                    <xsd:enumeration value="Finger Lakes"/>
                    <xsd:enumeration value="Hudson Valley"/>
                    <xsd:enumeration value="Long Island"/>
                    <xsd:enumeration value="Mohawk Valley"/>
                    <xsd:enumeration value="North Country"/>
                    <xsd:enumeration value="New York City"/>
                    <xsd:enumeration value="Southern Tier"/>
                    <xsd:enumeration value="Western Region"/>
                  </xsd:restriction>
                </xsd:simpleType>
              </xsd:element>
            </xsd:sequence>
          </xsd:extension>
        </xsd:complexContent>
      </xsd:complexType>
    </xsd:element>
    <xsd:element name="One_x002d_LineSummary" ma:index="28" nillable="true" ma:displayName="One-Line Summary" ma:format="Dropdown" ma:internalName="One_x002d_LineSummary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08dbb9-caae-4c0d-9133-6a25b88eb72e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b1b2bf1b-a2b3-4d98-9eb0-3afb8aedabce}" ma:internalName="TaxCatchAll" ma:showField="CatchAllData" ma:web="3108dbb9-caae-4c0d-9133-6a25b88eb72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27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108b31e-acdd-45f1-997a-68a0556f30f4">
      <Terms xmlns="http://schemas.microsoft.com/office/infopath/2007/PartnerControls"/>
    </lcf76f155ced4ddcb4097134ff3c332f>
    <Region xmlns="b108b31e-acdd-45f1-997a-68a0556f30f4" xsi:nil="true"/>
    <One_x002d_LineSummary xmlns="b108b31e-acdd-45f1-997a-68a0556f30f4" xsi:nil="true"/>
    <ResourceTopic xmlns="b108b31e-acdd-45f1-997a-68a0556f30f4" xsi:nil="true"/>
    <ResourceType xmlns="b108b31e-acdd-45f1-997a-68a0556f30f4" xsi:nil="true"/>
    <Audience xmlns="b108b31e-acdd-45f1-997a-68a0556f30f4" xsi:nil="true"/>
    <TaxCatchAll xmlns="3108dbb9-caae-4c0d-9133-6a25b88eb72e" xsi:nil="true"/>
  </documentManagement>
</p:properties>
</file>

<file path=customXml/itemProps1.xml><?xml version="1.0" encoding="utf-8"?>
<ds:datastoreItem xmlns:ds="http://schemas.openxmlformats.org/officeDocument/2006/customXml" ds:itemID="{16DD1592-3249-48C1-8CC9-4209046C7C5D}"/>
</file>

<file path=customXml/itemProps2.xml><?xml version="1.0" encoding="utf-8"?>
<ds:datastoreItem xmlns:ds="http://schemas.openxmlformats.org/officeDocument/2006/customXml" ds:itemID="{ABBE5369-599C-4858-82EF-B1B8173A20C1}"/>
</file>

<file path=customXml/itemProps3.xml><?xml version="1.0" encoding="utf-8"?>
<ds:datastoreItem xmlns:ds="http://schemas.openxmlformats.org/officeDocument/2006/customXml" ds:itemID="{4C730A44-459D-4D19-8386-94A35EB011E6}"/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124</Words>
  <Application>Microsoft Office PowerPoint</Application>
  <PresentationFormat>Widescreen</PresentationFormat>
  <Paragraphs>18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Work  Values Assessment</vt:lpstr>
      <vt:lpstr>Tasks for today</vt:lpstr>
      <vt:lpstr>Work Values Assessment</vt:lpstr>
      <vt:lpstr>PowerPoint Presentation</vt:lpstr>
      <vt:lpstr>Results</vt:lpstr>
      <vt:lpstr>Reflection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Ayres, Jolene (LABOR)</dc:creator>
  <cp:lastModifiedBy>Ayres, Jolene (LABOR)</cp:lastModifiedBy>
  <cp:revision>1</cp:revision>
  <dcterms:created xsi:type="dcterms:W3CDTF">2024-07-17T14:58:26Z</dcterms:created>
  <dcterms:modified xsi:type="dcterms:W3CDTF">2024-07-17T15:20:56Z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0x0101005C5A40462222DF4B844ED570B26466BE</vt:lpwstr>
  </property>
</Properties>
</file>