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BB170C-1823-48C7-A993-DF6016264061}" v="37" dt="2024-07-17T14:49:50.0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C8BB170C-1823-48C7-A993-DF6016264061}"/>
    <pc:docChg chg="undo custSel addSld delSld modSld">
      <pc:chgData name="Ayres, Jolene (LABOR)" userId="52bf67a4-4694-4341-9348-9d36ea0b3345" providerId="ADAL" clId="{C8BB170C-1823-48C7-A993-DF6016264061}" dt="2024-07-17T14:52:36.854" v="1000" actId="2696"/>
      <pc:docMkLst>
        <pc:docMk/>
      </pc:docMkLst>
      <pc:sldChg chg="del">
        <pc:chgData name="Ayres, Jolene (LABOR)" userId="52bf67a4-4694-4341-9348-9d36ea0b3345" providerId="ADAL" clId="{C8BB170C-1823-48C7-A993-DF6016264061}" dt="2024-07-17T13:38:55.580" v="717" actId="2696"/>
        <pc:sldMkLst>
          <pc:docMk/>
          <pc:sldMk cId="2444128990" sldId="256"/>
        </pc:sldMkLst>
      </pc:sldChg>
      <pc:sldChg chg="addSp delSp modSp mod setBg">
        <pc:chgData name="Ayres, Jolene (LABOR)" userId="52bf67a4-4694-4341-9348-9d36ea0b3345" providerId="ADAL" clId="{C8BB170C-1823-48C7-A993-DF6016264061}" dt="2024-07-17T14:49:50.003" v="754" actId="20577"/>
        <pc:sldMkLst>
          <pc:docMk/>
          <pc:sldMk cId="3158830233" sldId="258"/>
        </pc:sldMkLst>
        <pc:spChg chg="mo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2" creationId="{01490D50-68FC-C9AF-084C-5007CB272B49}"/>
          </ac:spMkLst>
        </pc:spChg>
        <pc:spChg chg="del mo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3" creationId="{1B7A13BD-F249-5E71-A114-4F14FE42D468}"/>
          </ac:spMkLst>
        </pc:spChg>
        <pc:spChg chg="ad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C8BB170C-1823-48C7-A993-DF6016264061}" dt="2024-07-17T13:20:57.881" v="99" actId="26606"/>
          <ac:spMkLst>
            <pc:docMk/>
            <pc:sldMk cId="3158830233" sldId="258"/>
            <ac:spMk id="15" creationId="{063BBA22-50EA-4C4D-BE05-F1CE4E63AA56}"/>
          </ac:spMkLst>
        </pc:spChg>
        <pc:graphicFrameChg chg="add mod">
          <ac:chgData name="Ayres, Jolene (LABOR)" userId="52bf67a4-4694-4341-9348-9d36ea0b3345" providerId="ADAL" clId="{C8BB170C-1823-48C7-A993-DF6016264061}" dt="2024-07-17T14:49:50.003" v="754" actId="20577"/>
          <ac:graphicFrameMkLst>
            <pc:docMk/>
            <pc:sldMk cId="3158830233" sldId="258"/>
            <ac:graphicFrameMk id="5" creationId="{943F3339-2C06-DCA2-D4DC-8D2D554E74C0}"/>
          </ac:graphicFrameMkLst>
        </pc:graphicFrameChg>
      </pc:sldChg>
      <pc:sldChg chg="addSp modSp new mod setBg">
        <pc:chgData name="Ayres, Jolene (LABOR)" userId="52bf67a4-4694-4341-9348-9d36ea0b3345" providerId="ADAL" clId="{C8BB170C-1823-48C7-A993-DF6016264061}" dt="2024-07-17T13:28:00.502" v="388" actId="20577"/>
        <pc:sldMkLst>
          <pc:docMk/>
          <pc:sldMk cId="3514162445" sldId="259"/>
        </pc:sldMkLst>
        <pc:spChg chg="mo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2" creationId="{E69B659D-CD44-CB6A-F89D-4D19AE7EF6F3}"/>
          </ac:spMkLst>
        </pc:spChg>
        <pc:spChg chg="mod">
          <ac:chgData name="Ayres, Jolene (LABOR)" userId="52bf67a4-4694-4341-9348-9d36ea0b3345" providerId="ADAL" clId="{C8BB170C-1823-48C7-A993-DF6016264061}" dt="2024-07-17T13:28:00.502" v="388" actId="20577"/>
          <ac:spMkLst>
            <pc:docMk/>
            <pc:sldMk cId="3514162445" sldId="259"/>
            <ac:spMk id="3" creationId="{0D850063-EEE3-060A-47EC-2FE65C8E021C}"/>
          </ac:spMkLst>
        </pc:spChg>
        <pc:spChg chg="ad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10" creationId="{0288C6B4-AFC3-407F-A595-EFFD38D4CCAF}"/>
          </ac:spMkLst>
        </pc:spChg>
        <pc:spChg chg="ad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12" creationId="{CF236821-17FE-429B-8D2C-08E13A64EA40}"/>
          </ac:spMkLst>
        </pc:spChg>
        <pc:spChg chg="ad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14" creationId="{C0BDBCD2-E081-43AB-9119-C55465E59757}"/>
          </ac:spMkLst>
        </pc:spChg>
        <pc:spChg chg="ad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16" creationId="{98E79BE4-34FE-485A-98A5-92CE8F7C4743}"/>
          </ac:spMkLst>
        </pc:spChg>
        <pc:spChg chg="add">
          <ac:chgData name="Ayres, Jolene (LABOR)" userId="52bf67a4-4694-4341-9348-9d36ea0b3345" providerId="ADAL" clId="{C8BB170C-1823-48C7-A993-DF6016264061}" dt="2024-07-17T13:24:28.896" v="321" actId="26606"/>
          <ac:spMkLst>
            <pc:docMk/>
            <pc:sldMk cId="3514162445" sldId="259"/>
            <ac:spMk id="18" creationId="{7A5F0580-5EE9-419F-96EE-B6529EF6E7D0}"/>
          </ac:spMkLst>
        </pc:spChg>
        <pc:picChg chg="add mod">
          <ac:chgData name="Ayres, Jolene (LABOR)" userId="52bf67a4-4694-4341-9348-9d36ea0b3345" providerId="ADAL" clId="{C8BB170C-1823-48C7-A993-DF6016264061}" dt="2024-07-17T13:24:28.896" v="321" actId="26606"/>
          <ac:picMkLst>
            <pc:docMk/>
            <pc:sldMk cId="3514162445" sldId="259"/>
            <ac:picMk id="5" creationId="{7D8BA7F0-8102-8F9E-F493-F13A18B94630}"/>
          </ac:picMkLst>
        </pc:picChg>
      </pc:sldChg>
      <pc:sldChg chg="addSp delSp modSp new mod modClrScheme chgLayout">
        <pc:chgData name="Ayres, Jolene (LABOR)" userId="52bf67a4-4694-4341-9348-9d36ea0b3345" providerId="ADAL" clId="{C8BB170C-1823-48C7-A993-DF6016264061}" dt="2024-07-17T13:26:37.023" v="327" actId="700"/>
        <pc:sldMkLst>
          <pc:docMk/>
          <pc:sldMk cId="1185071016" sldId="260"/>
        </pc:sldMkLst>
        <pc:spChg chg="del">
          <ac:chgData name="Ayres, Jolene (LABOR)" userId="52bf67a4-4694-4341-9348-9d36ea0b3345" providerId="ADAL" clId="{C8BB170C-1823-48C7-A993-DF6016264061}" dt="2024-07-17T13:26:11.411" v="323" actId="700"/>
          <ac:spMkLst>
            <pc:docMk/>
            <pc:sldMk cId="1185071016" sldId="260"/>
            <ac:spMk id="2" creationId="{B53D4A4C-5D9E-64AC-BA02-2EFD5973C632}"/>
          </ac:spMkLst>
        </pc:spChg>
        <pc:spChg chg="del">
          <ac:chgData name="Ayres, Jolene (LABOR)" userId="52bf67a4-4694-4341-9348-9d36ea0b3345" providerId="ADAL" clId="{C8BB170C-1823-48C7-A993-DF6016264061}" dt="2024-07-17T13:26:11.411" v="323" actId="700"/>
          <ac:spMkLst>
            <pc:docMk/>
            <pc:sldMk cId="1185071016" sldId="260"/>
            <ac:spMk id="3" creationId="{DDBA1584-E995-6444-2F71-DBBAF375C526}"/>
          </ac:spMkLst>
        </pc:spChg>
        <pc:spChg chg="add del mod ord">
          <ac:chgData name="Ayres, Jolene (LABOR)" userId="52bf67a4-4694-4341-9348-9d36ea0b3345" providerId="ADAL" clId="{C8BB170C-1823-48C7-A993-DF6016264061}" dt="2024-07-17T13:26:37.023" v="327" actId="700"/>
          <ac:spMkLst>
            <pc:docMk/>
            <pc:sldMk cId="1185071016" sldId="260"/>
            <ac:spMk id="6" creationId="{A9084384-B7C7-7CAD-4565-3E6B845344C6}"/>
          </ac:spMkLst>
        </pc:spChg>
        <pc:spChg chg="add del mod ord">
          <ac:chgData name="Ayres, Jolene (LABOR)" userId="52bf67a4-4694-4341-9348-9d36ea0b3345" providerId="ADAL" clId="{C8BB170C-1823-48C7-A993-DF6016264061}" dt="2024-07-17T13:26:37.023" v="327" actId="700"/>
          <ac:spMkLst>
            <pc:docMk/>
            <pc:sldMk cId="1185071016" sldId="260"/>
            <ac:spMk id="7" creationId="{434A5A24-9463-FF1D-0314-C0E7B19172FF}"/>
          </ac:spMkLst>
        </pc:spChg>
        <pc:picChg chg="add mod">
          <ac:chgData name="Ayres, Jolene (LABOR)" userId="52bf67a4-4694-4341-9348-9d36ea0b3345" providerId="ADAL" clId="{C8BB170C-1823-48C7-A993-DF6016264061}" dt="2024-07-17T13:26:17.659" v="325" actId="14100"/>
          <ac:picMkLst>
            <pc:docMk/>
            <pc:sldMk cId="1185071016" sldId="260"/>
            <ac:picMk id="5" creationId="{FFE50377-0388-221B-EE57-A96277774399}"/>
          </ac:picMkLst>
        </pc:picChg>
      </pc:sldChg>
      <pc:sldChg chg="addSp modSp new mod setBg modClrScheme chgLayout">
        <pc:chgData name="Ayres, Jolene (LABOR)" userId="52bf67a4-4694-4341-9348-9d36ea0b3345" providerId="ADAL" clId="{C8BB170C-1823-48C7-A993-DF6016264061}" dt="2024-07-17T13:31:41.473" v="437" actId="26606"/>
        <pc:sldMkLst>
          <pc:docMk/>
          <pc:sldMk cId="1336924490" sldId="261"/>
        </pc:sldMkLst>
        <pc:spChg chg="add mod">
          <ac:chgData name="Ayres, Jolene (LABOR)" userId="52bf67a4-4694-4341-9348-9d36ea0b3345" providerId="ADAL" clId="{C8BB170C-1823-48C7-A993-DF6016264061}" dt="2024-07-17T13:31:41.473" v="437" actId="26606"/>
          <ac:spMkLst>
            <pc:docMk/>
            <pc:sldMk cId="1336924490" sldId="261"/>
            <ac:spMk id="2" creationId="{4FAF57D5-7A68-BBBF-2202-7163BF836D10}"/>
          </ac:spMkLst>
        </pc:spChg>
        <pc:spChg chg="add mod">
          <ac:chgData name="Ayres, Jolene (LABOR)" userId="52bf67a4-4694-4341-9348-9d36ea0b3345" providerId="ADAL" clId="{C8BB170C-1823-48C7-A993-DF6016264061}" dt="2024-07-17T13:31:41.473" v="437" actId="26606"/>
          <ac:spMkLst>
            <pc:docMk/>
            <pc:sldMk cId="1336924490" sldId="261"/>
            <ac:spMk id="3" creationId="{4F57BAAA-AAC9-D164-49F7-BA17BB620043}"/>
          </ac:spMkLst>
        </pc:spChg>
        <pc:spChg chg="add">
          <ac:chgData name="Ayres, Jolene (LABOR)" userId="52bf67a4-4694-4341-9348-9d36ea0b3345" providerId="ADAL" clId="{C8BB170C-1823-48C7-A993-DF6016264061}" dt="2024-07-17T13:31:41.473" v="437" actId="26606"/>
          <ac:spMkLst>
            <pc:docMk/>
            <pc:sldMk cId="1336924490" sldId="261"/>
            <ac:spMk id="10" creationId="{45D37F4E-DDB4-456B-97E0-9937730A039F}"/>
          </ac:spMkLst>
        </pc:spChg>
        <pc:spChg chg="add">
          <ac:chgData name="Ayres, Jolene (LABOR)" userId="52bf67a4-4694-4341-9348-9d36ea0b3345" providerId="ADAL" clId="{C8BB170C-1823-48C7-A993-DF6016264061}" dt="2024-07-17T13:31:41.473" v="437" actId="26606"/>
          <ac:spMkLst>
            <pc:docMk/>
            <pc:sldMk cId="1336924490" sldId="261"/>
            <ac:spMk id="12" creationId="{B2DD41CD-8F47-4F56-AD12-4E2FF7696987}"/>
          </ac:spMkLst>
        </pc:spChg>
        <pc:picChg chg="add mod">
          <ac:chgData name="Ayres, Jolene (LABOR)" userId="52bf67a4-4694-4341-9348-9d36ea0b3345" providerId="ADAL" clId="{C8BB170C-1823-48C7-A993-DF6016264061}" dt="2024-07-17T13:31:41.473" v="437" actId="26606"/>
          <ac:picMkLst>
            <pc:docMk/>
            <pc:sldMk cId="1336924490" sldId="261"/>
            <ac:picMk id="5" creationId="{47F26687-5359-BFEF-CFAA-F4B217782EC9}"/>
          </ac:picMkLst>
        </pc:picChg>
      </pc:sldChg>
      <pc:sldChg chg="addSp modSp new mod setBg">
        <pc:chgData name="Ayres, Jolene (LABOR)" userId="52bf67a4-4694-4341-9348-9d36ea0b3345" providerId="ADAL" clId="{C8BB170C-1823-48C7-A993-DF6016264061}" dt="2024-07-17T13:35:00.535" v="617" actId="20577"/>
        <pc:sldMkLst>
          <pc:docMk/>
          <pc:sldMk cId="858595460" sldId="262"/>
        </pc:sldMkLst>
        <pc:spChg chg="mod">
          <ac:chgData name="Ayres, Jolene (LABOR)" userId="52bf67a4-4694-4341-9348-9d36ea0b3345" providerId="ADAL" clId="{C8BB170C-1823-48C7-A993-DF6016264061}" dt="2024-07-17T13:33:07.493" v="527" actId="26606"/>
          <ac:spMkLst>
            <pc:docMk/>
            <pc:sldMk cId="858595460" sldId="262"/>
            <ac:spMk id="2" creationId="{7D5DF49B-FC8E-C59F-BDF3-FD1CB2301178}"/>
          </ac:spMkLst>
        </pc:spChg>
        <pc:spChg chg="mod">
          <ac:chgData name="Ayres, Jolene (LABOR)" userId="52bf67a4-4694-4341-9348-9d36ea0b3345" providerId="ADAL" clId="{C8BB170C-1823-48C7-A993-DF6016264061}" dt="2024-07-17T13:35:00.535" v="617" actId="20577"/>
          <ac:spMkLst>
            <pc:docMk/>
            <pc:sldMk cId="858595460" sldId="262"/>
            <ac:spMk id="3" creationId="{85C657DD-ED67-831C-E416-E1B286901C41}"/>
          </ac:spMkLst>
        </pc:spChg>
        <pc:spChg chg="add">
          <ac:chgData name="Ayres, Jolene (LABOR)" userId="52bf67a4-4694-4341-9348-9d36ea0b3345" providerId="ADAL" clId="{C8BB170C-1823-48C7-A993-DF6016264061}" dt="2024-07-17T13:33:07.493" v="527" actId="26606"/>
          <ac:spMkLst>
            <pc:docMk/>
            <pc:sldMk cId="858595460" sldId="262"/>
            <ac:spMk id="10" creationId="{2B97F24A-32CE-4C1C-A50D-3016B394DCFB}"/>
          </ac:spMkLst>
        </pc:spChg>
        <pc:spChg chg="add">
          <ac:chgData name="Ayres, Jolene (LABOR)" userId="52bf67a4-4694-4341-9348-9d36ea0b3345" providerId="ADAL" clId="{C8BB170C-1823-48C7-A993-DF6016264061}" dt="2024-07-17T13:33:07.493" v="527" actId="26606"/>
          <ac:spMkLst>
            <pc:docMk/>
            <pc:sldMk cId="858595460" sldId="262"/>
            <ac:spMk id="12" creationId="{CD8B4F24-440B-49E9-B85D-733523DC064B}"/>
          </ac:spMkLst>
        </pc:spChg>
        <pc:picChg chg="add mod">
          <ac:chgData name="Ayres, Jolene (LABOR)" userId="52bf67a4-4694-4341-9348-9d36ea0b3345" providerId="ADAL" clId="{C8BB170C-1823-48C7-A993-DF6016264061}" dt="2024-07-17T13:33:07.493" v="527" actId="26606"/>
          <ac:picMkLst>
            <pc:docMk/>
            <pc:sldMk cId="858595460" sldId="262"/>
            <ac:picMk id="5" creationId="{1AEC0050-9D3C-B553-6517-E977EFE89286}"/>
          </ac:picMkLst>
        </pc:picChg>
      </pc:sldChg>
      <pc:sldChg chg="addSp delSp modSp new mod setBg">
        <pc:chgData name="Ayres, Jolene (LABOR)" userId="52bf67a4-4694-4341-9348-9d36ea0b3345" providerId="ADAL" clId="{C8BB170C-1823-48C7-A993-DF6016264061}" dt="2024-07-17T13:38:38.514" v="716" actId="26606"/>
        <pc:sldMkLst>
          <pc:docMk/>
          <pc:sldMk cId="393202890" sldId="263"/>
        </pc:sldMkLst>
        <pc:spChg chg="mod">
          <ac:chgData name="Ayres, Jolene (LABOR)" userId="52bf67a4-4694-4341-9348-9d36ea0b3345" providerId="ADAL" clId="{C8BB170C-1823-48C7-A993-DF6016264061}" dt="2024-07-17T13:38:38.514" v="716" actId="26606"/>
          <ac:spMkLst>
            <pc:docMk/>
            <pc:sldMk cId="393202890" sldId="263"/>
            <ac:spMk id="2" creationId="{9F437C32-536C-F77C-6840-6EFA1F0A0932}"/>
          </ac:spMkLst>
        </pc:spChg>
        <pc:spChg chg="add del mod">
          <ac:chgData name="Ayres, Jolene (LABOR)" userId="52bf67a4-4694-4341-9348-9d36ea0b3345" providerId="ADAL" clId="{C8BB170C-1823-48C7-A993-DF6016264061}" dt="2024-07-17T13:38:38.514" v="716" actId="26606"/>
          <ac:spMkLst>
            <pc:docMk/>
            <pc:sldMk cId="393202890" sldId="263"/>
            <ac:spMk id="3" creationId="{A257DBAA-D942-D002-3BA8-AA9C583F6D2D}"/>
          </ac:spMkLst>
        </pc:spChg>
        <pc:spChg chg="add">
          <ac:chgData name="Ayres, Jolene (LABOR)" userId="52bf67a4-4694-4341-9348-9d36ea0b3345" providerId="ADAL" clId="{C8BB170C-1823-48C7-A993-DF6016264061}" dt="2024-07-17T13:38:38.514" v="716" actId="26606"/>
          <ac:spMkLst>
            <pc:docMk/>
            <pc:sldMk cId="393202890" sldId="263"/>
            <ac:spMk id="12" creationId="{F13C74B1-5B17-4795-BED0-7140497B445A}"/>
          </ac:spMkLst>
        </pc:spChg>
        <pc:spChg chg="add">
          <ac:chgData name="Ayres, Jolene (LABOR)" userId="52bf67a4-4694-4341-9348-9d36ea0b3345" providerId="ADAL" clId="{C8BB170C-1823-48C7-A993-DF6016264061}" dt="2024-07-17T13:38:38.514" v="716" actId="26606"/>
          <ac:spMkLst>
            <pc:docMk/>
            <pc:sldMk cId="393202890" sldId="263"/>
            <ac:spMk id="14" creationId="{D4974D33-8DC5-464E-8C6D-BE58F0669C17}"/>
          </ac:spMkLst>
        </pc:spChg>
        <pc:picChg chg="add del mod ord">
          <ac:chgData name="Ayres, Jolene (LABOR)" userId="52bf67a4-4694-4341-9348-9d36ea0b3345" providerId="ADAL" clId="{C8BB170C-1823-48C7-A993-DF6016264061}" dt="2024-07-17T13:38:06.177" v="627" actId="22"/>
          <ac:picMkLst>
            <pc:docMk/>
            <pc:sldMk cId="393202890" sldId="263"/>
            <ac:picMk id="5" creationId="{AC243355-51FA-5C24-55EA-80F41F3D244E}"/>
          </ac:picMkLst>
        </pc:picChg>
        <pc:picChg chg="add mod">
          <ac:chgData name="Ayres, Jolene (LABOR)" userId="52bf67a4-4694-4341-9348-9d36ea0b3345" providerId="ADAL" clId="{C8BB170C-1823-48C7-A993-DF6016264061}" dt="2024-07-17T13:38:38.514" v="716" actId="26606"/>
          <ac:picMkLst>
            <pc:docMk/>
            <pc:sldMk cId="393202890" sldId="263"/>
            <ac:picMk id="7" creationId="{D0EB55B1-D9AE-6974-AA98-56DAF9667D31}"/>
          </ac:picMkLst>
        </pc:picChg>
      </pc:sldChg>
      <pc:sldChg chg="addSp modSp new mod setBg">
        <pc:chgData name="Ayres, Jolene (LABOR)" userId="52bf67a4-4694-4341-9348-9d36ea0b3345" providerId="ADAL" clId="{C8BB170C-1823-48C7-A993-DF6016264061}" dt="2024-07-17T14:51:42.257" v="998" actId="26606"/>
        <pc:sldMkLst>
          <pc:docMk/>
          <pc:sldMk cId="2632352217" sldId="264"/>
        </pc:sldMkLst>
        <pc:spChg chg="mod">
          <ac:chgData name="Ayres, Jolene (LABOR)" userId="52bf67a4-4694-4341-9348-9d36ea0b3345" providerId="ADAL" clId="{C8BB170C-1823-48C7-A993-DF6016264061}" dt="2024-07-17T14:51:42.257" v="998" actId="26606"/>
          <ac:spMkLst>
            <pc:docMk/>
            <pc:sldMk cId="2632352217" sldId="264"/>
            <ac:spMk id="2" creationId="{67978B8E-9AE0-2CDE-3E23-D4FD27C5A556}"/>
          </ac:spMkLst>
        </pc:spChg>
        <pc:spChg chg="mod">
          <ac:chgData name="Ayres, Jolene (LABOR)" userId="52bf67a4-4694-4341-9348-9d36ea0b3345" providerId="ADAL" clId="{C8BB170C-1823-48C7-A993-DF6016264061}" dt="2024-07-17T14:51:42.257" v="998" actId="26606"/>
          <ac:spMkLst>
            <pc:docMk/>
            <pc:sldMk cId="2632352217" sldId="264"/>
            <ac:spMk id="3" creationId="{BC74DA92-3528-10F8-B10A-247C0F1E3201}"/>
          </ac:spMkLst>
        </pc:spChg>
        <pc:spChg chg="add">
          <ac:chgData name="Ayres, Jolene (LABOR)" userId="52bf67a4-4694-4341-9348-9d36ea0b3345" providerId="ADAL" clId="{C8BB170C-1823-48C7-A993-DF6016264061}" dt="2024-07-17T14:51:42.257" v="998" actId="26606"/>
          <ac:spMkLst>
            <pc:docMk/>
            <pc:sldMk cId="2632352217" sldId="264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C8BB170C-1823-48C7-A993-DF6016264061}" dt="2024-07-17T14:51:42.257" v="998" actId="26606"/>
          <ac:spMkLst>
            <pc:docMk/>
            <pc:sldMk cId="2632352217" sldId="264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C8BB170C-1823-48C7-A993-DF6016264061}" dt="2024-07-17T14:51:42.257" v="998" actId="26606"/>
          <ac:spMkLst>
            <pc:docMk/>
            <pc:sldMk cId="2632352217" sldId="264"/>
            <ac:spMk id="12" creationId="{081E4A58-353D-44AE-B2FC-2A74E2E400F7}"/>
          </ac:spMkLst>
        </pc:spChg>
      </pc:sldChg>
      <pc:sldChg chg="add del">
        <pc:chgData name="Ayres, Jolene (LABOR)" userId="52bf67a4-4694-4341-9348-9d36ea0b3345" providerId="ADAL" clId="{C8BB170C-1823-48C7-A993-DF6016264061}" dt="2024-07-17T14:52:36.854" v="1000" actId="2696"/>
        <pc:sldMkLst>
          <pc:docMk/>
          <pc:sldMk cId="1392606579" sldId="265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1E78C31-991F-41A8-842C-1D411FBF8C1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Complete the Career Values Assessment</a:t>
          </a:r>
        </a:p>
      </dgm:t>
    </dgm:pt>
    <dgm:pt modelId="{C9E4E3A5-59B7-45FE-93D3-612616A4A1B2}" type="parTrans" cxnId="{B1816C41-8661-4088-81EC-34E3B8A46FB6}">
      <dgm:prSet/>
      <dgm:spPr/>
      <dgm:t>
        <a:bodyPr/>
        <a:lstStyle/>
        <a:p>
          <a:endParaRPr lang="en-US"/>
        </a:p>
      </dgm:t>
    </dgm:pt>
    <dgm:pt modelId="{862EF30F-9FDD-4096-A562-7A69D5EF5259}" type="sibTrans" cxnId="{B1816C41-8661-4088-81EC-34E3B8A46FB6}">
      <dgm:prSet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Review the Results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Compare to occupations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/>
      <dgm:spPr/>
      <dgm:t>
        <a:bodyPr/>
        <a:lstStyle/>
        <a:p>
          <a:endParaRPr lang="en-US"/>
        </a:p>
      </dgm:t>
    </dgm:pt>
    <dgm:pt modelId="{8521AA89-44A6-411C-A3C1-FC1147C72E2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Write reflection on findings</a:t>
          </a:r>
        </a:p>
      </dgm:t>
    </dgm:pt>
    <dgm:pt modelId="{CB0C1147-52E6-4555-BC6F-A123B9689586}" type="parTrans" cxnId="{01503281-1063-475E-8A6A-25AD458EE9D9}">
      <dgm:prSet/>
      <dgm:spPr/>
      <dgm:t>
        <a:bodyPr/>
        <a:lstStyle/>
        <a:p>
          <a:endParaRPr lang="en-US"/>
        </a:p>
      </dgm:t>
    </dgm:pt>
    <dgm:pt modelId="{313CA645-4FAE-4016-9421-485543E6F417}" type="sibTrans" cxnId="{01503281-1063-475E-8A6A-25AD458EE9D9}">
      <dgm:prSet/>
      <dgm:spPr/>
      <dgm:t>
        <a:bodyPr/>
        <a:lstStyle/>
        <a:p>
          <a:endParaRPr lang="en-US"/>
        </a:p>
      </dgm:t>
    </dgm:pt>
    <dgm:pt modelId="{5C02EC1F-0A19-4B1B-AB5C-5A8BA68BCB4D}" type="pres">
      <dgm:prSet presAssocID="{BA737B7F-F78F-4E7D-A0DB-9758B6329BDC}" presName="root" presStyleCnt="0">
        <dgm:presLayoutVars>
          <dgm:dir/>
          <dgm:resizeHandles val="exact"/>
        </dgm:presLayoutVars>
      </dgm:prSet>
      <dgm:spPr/>
    </dgm:pt>
    <dgm:pt modelId="{0338EC05-19A3-4B8A-9C47-62A2C2316305}" type="pres">
      <dgm:prSet presAssocID="{E1E78C31-991F-41A8-842C-1D411FBF8C1E}" presName="compNode" presStyleCnt="0"/>
      <dgm:spPr/>
    </dgm:pt>
    <dgm:pt modelId="{D98B8F5C-993C-4AC5-B814-7DCE2EE90024}" type="pres">
      <dgm:prSet presAssocID="{E1E78C31-991F-41A8-842C-1D411FBF8C1E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7D0A177-8CC7-4B3E-BF17-7EDF03759D4E}" type="pres">
      <dgm:prSet presAssocID="{E1E78C31-991F-41A8-842C-1D411FBF8C1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749DD1DA-18C2-4DFB-8452-FC5A147CD737}" type="pres">
      <dgm:prSet presAssocID="{E1E78C31-991F-41A8-842C-1D411FBF8C1E}" presName="spaceRect" presStyleCnt="0"/>
      <dgm:spPr/>
    </dgm:pt>
    <dgm:pt modelId="{CE373108-1D96-4591-9A95-AF46ED914A95}" type="pres">
      <dgm:prSet presAssocID="{E1E78C31-991F-41A8-842C-1D411FBF8C1E}" presName="textRect" presStyleLbl="revTx" presStyleIdx="0" presStyleCnt="4">
        <dgm:presLayoutVars>
          <dgm:chMax val="1"/>
          <dgm:chPref val="1"/>
        </dgm:presLayoutVars>
      </dgm:prSet>
      <dgm:spPr/>
    </dgm:pt>
    <dgm:pt modelId="{2C652F3C-43A2-41CC-AE0B-A7D4D16A7EFD}" type="pres">
      <dgm:prSet presAssocID="{862EF30F-9FDD-4096-A562-7A69D5EF5259}" presName="sibTrans" presStyleCnt="0"/>
      <dgm:spPr/>
    </dgm:pt>
    <dgm:pt modelId="{37012C85-C307-4F41-8615-E967BBCA8A63}" type="pres">
      <dgm:prSet presAssocID="{271E3464-EDEA-4217-9C06-8E13AF1F0AA7}" presName="compNode" presStyleCnt="0"/>
      <dgm:spPr/>
    </dgm:pt>
    <dgm:pt modelId="{2971A738-9A32-4571-B267-A33F0CD30C64}" type="pres">
      <dgm:prSet presAssocID="{271E3464-EDEA-4217-9C06-8E13AF1F0AA7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CDF6A02-1DF3-41E8-A710-9CCCD32EEACC}" type="pres">
      <dgm:prSet presAssocID="{271E3464-EDEA-4217-9C06-8E13AF1F0AA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0E90B56B-FF34-4C92-97C5-4A2BD0A0006C}" type="pres">
      <dgm:prSet presAssocID="{271E3464-EDEA-4217-9C06-8E13AF1F0AA7}" presName="spaceRect" presStyleCnt="0"/>
      <dgm:spPr/>
    </dgm:pt>
    <dgm:pt modelId="{DDFBF4BA-4665-4D1F-8422-1E5EDAEE7CA9}" type="pres">
      <dgm:prSet presAssocID="{271E3464-EDEA-4217-9C06-8E13AF1F0AA7}" presName="textRect" presStyleLbl="revTx" presStyleIdx="1" presStyleCnt="4">
        <dgm:presLayoutVars>
          <dgm:chMax val="1"/>
          <dgm:chPref val="1"/>
        </dgm:presLayoutVars>
      </dgm:prSet>
      <dgm:spPr/>
    </dgm:pt>
    <dgm:pt modelId="{FDE20AE8-BA76-46FC-B466-B407C60D1FA1}" type="pres">
      <dgm:prSet presAssocID="{9C614A41-6628-4AA3-9C07-78F24B6B829C}" presName="sibTrans" presStyleCnt="0"/>
      <dgm:spPr/>
    </dgm:pt>
    <dgm:pt modelId="{AE72AD7F-5F4E-4F5D-87FA-0221865A96E1}" type="pres">
      <dgm:prSet presAssocID="{FA3322AC-4115-40F7-9D60-954B3ADFB05B}" presName="compNode" presStyleCnt="0"/>
      <dgm:spPr/>
    </dgm:pt>
    <dgm:pt modelId="{6B3CA34E-54BB-4B57-85D9-D98166D29538}" type="pres">
      <dgm:prSet presAssocID="{FA3322AC-4115-40F7-9D60-954B3ADFB05B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C7C7370D-026B-4C1B-BCA8-CD69B88B3176}" type="pres">
      <dgm:prSet presAssocID="{FA3322AC-4115-40F7-9D60-954B3ADFB0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98232EB-A669-418E-A780-E03CC3852F69}" type="pres">
      <dgm:prSet presAssocID="{FA3322AC-4115-40F7-9D60-954B3ADFB05B}" presName="spaceRect" presStyleCnt="0"/>
      <dgm:spPr/>
    </dgm:pt>
    <dgm:pt modelId="{36721D3D-C7D2-4DF5-BA3F-30F01C78D6F0}" type="pres">
      <dgm:prSet presAssocID="{FA3322AC-4115-40F7-9D60-954B3ADFB05B}" presName="textRect" presStyleLbl="revTx" presStyleIdx="2" presStyleCnt="4">
        <dgm:presLayoutVars>
          <dgm:chMax val="1"/>
          <dgm:chPref val="1"/>
        </dgm:presLayoutVars>
      </dgm:prSet>
      <dgm:spPr/>
    </dgm:pt>
    <dgm:pt modelId="{0EE24DD6-79A0-443D-B15D-79BB573A3365}" type="pres">
      <dgm:prSet presAssocID="{4A2F29AE-8D8B-47A0-8074-70BBD129556D}" presName="sibTrans" presStyleCnt="0"/>
      <dgm:spPr/>
    </dgm:pt>
    <dgm:pt modelId="{2CC8185F-0A03-4BEF-9D26-9CBAF8A48F54}" type="pres">
      <dgm:prSet presAssocID="{8521AA89-44A6-411C-A3C1-FC1147C72E2A}" presName="compNode" presStyleCnt="0"/>
      <dgm:spPr/>
    </dgm:pt>
    <dgm:pt modelId="{559D3CDC-C46E-4EF3-A3CD-820826F3F1C8}" type="pres">
      <dgm:prSet presAssocID="{8521AA89-44A6-411C-A3C1-FC1147C72E2A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3AE5490-6D89-4C68-BFE6-A9D739159C73}" type="pres">
      <dgm:prSet presAssocID="{8521AA89-44A6-411C-A3C1-FC1147C72E2A}" presName="iconRect" presStyleLbl="node1" presStyleIdx="3" presStyleCnt="4"/>
      <dgm:spPr/>
    </dgm:pt>
    <dgm:pt modelId="{2045CCDE-849E-497D-A9B2-0796B78A0B6B}" type="pres">
      <dgm:prSet presAssocID="{8521AA89-44A6-411C-A3C1-FC1147C72E2A}" presName="spaceRect" presStyleCnt="0"/>
      <dgm:spPr/>
    </dgm:pt>
    <dgm:pt modelId="{18224230-ED06-47DC-96F9-847B40BFB5B3}" type="pres">
      <dgm:prSet presAssocID="{8521AA89-44A6-411C-A3C1-FC1147C72E2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0F2F807-0F67-44D1-82AB-055B39BA9B01}" type="presOf" srcId="{BA737B7F-F78F-4E7D-A0DB-9758B6329BDC}" destId="{5C02EC1F-0A19-4B1B-AB5C-5A8BA68BCB4D}" srcOrd="0" destOrd="0" presId="urn:microsoft.com/office/officeart/2018/5/layout/IconLeafLabelList"/>
    <dgm:cxn modelId="{7D46EF21-D4C8-4DC0-9193-B0760BF766F7}" type="presOf" srcId="{271E3464-EDEA-4217-9C06-8E13AF1F0AA7}" destId="{DDFBF4BA-4665-4D1F-8422-1E5EDAEE7CA9}" srcOrd="0" destOrd="0" presId="urn:microsoft.com/office/officeart/2018/5/layout/IconLeafLabelList"/>
    <dgm:cxn modelId="{B1816C41-8661-4088-81EC-34E3B8A46FB6}" srcId="{BA737B7F-F78F-4E7D-A0DB-9758B6329BDC}" destId="{E1E78C31-991F-41A8-842C-1D411FBF8C1E}" srcOrd="0" destOrd="0" parTransId="{C9E4E3A5-59B7-45FE-93D3-612616A4A1B2}" sibTransId="{862EF30F-9FDD-4096-A562-7A69D5EF5259}"/>
    <dgm:cxn modelId="{01503281-1063-475E-8A6A-25AD458EE9D9}" srcId="{BA737B7F-F78F-4E7D-A0DB-9758B6329BDC}" destId="{8521AA89-44A6-411C-A3C1-FC1147C72E2A}" srcOrd="3" destOrd="0" parTransId="{CB0C1147-52E6-4555-BC6F-A123B9689586}" sibTransId="{313CA645-4FAE-4016-9421-485543E6F417}"/>
    <dgm:cxn modelId="{ED04A08D-827A-4B52-B6A4-BAAEEEB46B41}" type="presOf" srcId="{FA3322AC-4115-40F7-9D60-954B3ADFB05B}" destId="{36721D3D-C7D2-4DF5-BA3F-30F01C78D6F0}" srcOrd="0" destOrd="0" presId="urn:microsoft.com/office/officeart/2018/5/layout/IconLeafLabelList"/>
    <dgm:cxn modelId="{981CB5AC-E48C-4D40-9A2B-706D008B1EDB}" srcId="{BA737B7F-F78F-4E7D-A0DB-9758B6329BDC}" destId="{FA3322AC-4115-40F7-9D60-954B3ADFB05B}" srcOrd="2" destOrd="0" parTransId="{4D7444E4-3E41-44D4-9E40-12AF31C9D386}" sibTransId="{4A2F29AE-8D8B-47A0-8074-70BBD129556D}"/>
    <dgm:cxn modelId="{18A662B4-B4D5-4DE5-8746-D30F5C4AD442}" type="presOf" srcId="{E1E78C31-991F-41A8-842C-1D411FBF8C1E}" destId="{CE373108-1D96-4591-9A95-AF46ED914A95}" srcOrd="0" destOrd="0" presId="urn:microsoft.com/office/officeart/2018/5/layout/IconLeafLabelList"/>
    <dgm:cxn modelId="{E6CE9DD4-010A-4EEE-867D-7E7CFE174577}" type="presOf" srcId="{8521AA89-44A6-411C-A3C1-FC1147C72E2A}" destId="{18224230-ED06-47DC-96F9-847B40BFB5B3}" srcOrd="0" destOrd="0" presId="urn:microsoft.com/office/officeart/2018/5/layout/IconLeafLabelList"/>
    <dgm:cxn modelId="{61EA34E3-E193-4A5B-B5C8-5DAEAEFE2F96}" srcId="{BA737B7F-F78F-4E7D-A0DB-9758B6329BDC}" destId="{271E3464-EDEA-4217-9C06-8E13AF1F0AA7}" srcOrd="1" destOrd="0" parTransId="{03DB0B9D-FF63-4836-933C-209614D93B66}" sibTransId="{9C614A41-6628-4AA3-9C07-78F24B6B829C}"/>
    <dgm:cxn modelId="{8D071883-61FC-4973-918B-395F96E96AB1}" type="presParOf" srcId="{5C02EC1F-0A19-4B1B-AB5C-5A8BA68BCB4D}" destId="{0338EC05-19A3-4B8A-9C47-62A2C2316305}" srcOrd="0" destOrd="0" presId="urn:microsoft.com/office/officeart/2018/5/layout/IconLeafLabelList"/>
    <dgm:cxn modelId="{59FF56B3-8B1A-495D-B582-00E3CA5FE767}" type="presParOf" srcId="{0338EC05-19A3-4B8A-9C47-62A2C2316305}" destId="{D98B8F5C-993C-4AC5-B814-7DCE2EE90024}" srcOrd="0" destOrd="0" presId="urn:microsoft.com/office/officeart/2018/5/layout/IconLeafLabelList"/>
    <dgm:cxn modelId="{B8261EEC-D64A-44D4-8E8F-AFBFE57379CC}" type="presParOf" srcId="{0338EC05-19A3-4B8A-9C47-62A2C2316305}" destId="{77D0A177-8CC7-4B3E-BF17-7EDF03759D4E}" srcOrd="1" destOrd="0" presId="urn:microsoft.com/office/officeart/2018/5/layout/IconLeafLabelList"/>
    <dgm:cxn modelId="{537D64C9-AB83-4144-8ACC-C6167E3F20A8}" type="presParOf" srcId="{0338EC05-19A3-4B8A-9C47-62A2C2316305}" destId="{749DD1DA-18C2-4DFB-8452-FC5A147CD737}" srcOrd="2" destOrd="0" presId="urn:microsoft.com/office/officeart/2018/5/layout/IconLeafLabelList"/>
    <dgm:cxn modelId="{BF687456-D992-4F0E-AFD8-7095F99DBAEE}" type="presParOf" srcId="{0338EC05-19A3-4B8A-9C47-62A2C2316305}" destId="{CE373108-1D96-4591-9A95-AF46ED914A95}" srcOrd="3" destOrd="0" presId="urn:microsoft.com/office/officeart/2018/5/layout/IconLeafLabelList"/>
    <dgm:cxn modelId="{96F2979B-6BB9-48E6-AE03-6EE25F5BE273}" type="presParOf" srcId="{5C02EC1F-0A19-4B1B-AB5C-5A8BA68BCB4D}" destId="{2C652F3C-43A2-41CC-AE0B-A7D4D16A7EFD}" srcOrd="1" destOrd="0" presId="urn:microsoft.com/office/officeart/2018/5/layout/IconLeafLabelList"/>
    <dgm:cxn modelId="{893D62F3-1FD9-4209-8E4F-8C81B7565D10}" type="presParOf" srcId="{5C02EC1F-0A19-4B1B-AB5C-5A8BA68BCB4D}" destId="{37012C85-C307-4F41-8615-E967BBCA8A63}" srcOrd="2" destOrd="0" presId="urn:microsoft.com/office/officeart/2018/5/layout/IconLeafLabelList"/>
    <dgm:cxn modelId="{5D244856-AED1-4D97-A283-55E549D004B8}" type="presParOf" srcId="{37012C85-C307-4F41-8615-E967BBCA8A63}" destId="{2971A738-9A32-4571-B267-A33F0CD30C64}" srcOrd="0" destOrd="0" presId="urn:microsoft.com/office/officeart/2018/5/layout/IconLeafLabelList"/>
    <dgm:cxn modelId="{0ED9F764-6178-4285-9623-ADF72B5432CA}" type="presParOf" srcId="{37012C85-C307-4F41-8615-E967BBCA8A63}" destId="{8CDF6A02-1DF3-41E8-A710-9CCCD32EEACC}" srcOrd="1" destOrd="0" presId="urn:microsoft.com/office/officeart/2018/5/layout/IconLeafLabelList"/>
    <dgm:cxn modelId="{0D56EC52-EC11-4EF5-BC9E-BF4C41ECB1E7}" type="presParOf" srcId="{37012C85-C307-4F41-8615-E967BBCA8A63}" destId="{0E90B56B-FF34-4C92-97C5-4A2BD0A0006C}" srcOrd="2" destOrd="0" presId="urn:microsoft.com/office/officeart/2018/5/layout/IconLeafLabelList"/>
    <dgm:cxn modelId="{60BA3E70-BBEC-4460-BA27-D90D6CDC4E3C}" type="presParOf" srcId="{37012C85-C307-4F41-8615-E967BBCA8A63}" destId="{DDFBF4BA-4665-4D1F-8422-1E5EDAEE7CA9}" srcOrd="3" destOrd="0" presId="urn:microsoft.com/office/officeart/2018/5/layout/IconLeafLabelList"/>
    <dgm:cxn modelId="{A2A36049-9B7B-4639-BCE4-8E86C401BFD8}" type="presParOf" srcId="{5C02EC1F-0A19-4B1B-AB5C-5A8BA68BCB4D}" destId="{FDE20AE8-BA76-46FC-B466-B407C60D1FA1}" srcOrd="3" destOrd="0" presId="urn:microsoft.com/office/officeart/2018/5/layout/IconLeafLabelList"/>
    <dgm:cxn modelId="{069AB8BD-BFAB-4DAC-9861-D6357B3FF9B4}" type="presParOf" srcId="{5C02EC1F-0A19-4B1B-AB5C-5A8BA68BCB4D}" destId="{AE72AD7F-5F4E-4F5D-87FA-0221865A96E1}" srcOrd="4" destOrd="0" presId="urn:microsoft.com/office/officeart/2018/5/layout/IconLeafLabelList"/>
    <dgm:cxn modelId="{E03668C4-73F9-45B5-AF74-0B86A10CEF4D}" type="presParOf" srcId="{AE72AD7F-5F4E-4F5D-87FA-0221865A96E1}" destId="{6B3CA34E-54BB-4B57-85D9-D98166D29538}" srcOrd="0" destOrd="0" presId="urn:microsoft.com/office/officeart/2018/5/layout/IconLeafLabelList"/>
    <dgm:cxn modelId="{18FA11A9-415E-45D3-B223-1C202AC6345A}" type="presParOf" srcId="{AE72AD7F-5F4E-4F5D-87FA-0221865A96E1}" destId="{C7C7370D-026B-4C1B-BCA8-CD69B88B3176}" srcOrd="1" destOrd="0" presId="urn:microsoft.com/office/officeart/2018/5/layout/IconLeafLabelList"/>
    <dgm:cxn modelId="{40FE9F49-C16C-408E-A67F-585F1B965D9F}" type="presParOf" srcId="{AE72AD7F-5F4E-4F5D-87FA-0221865A96E1}" destId="{498232EB-A669-418E-A780-E03CC3852F69}" srcOrd="2" destOrd="0" presId="urn:microsoft.com/office/officeart/2018/5/layout/IconLeafLabelList"/>
    <dgm:cxn modelId="{EB207000-F4EA-4D7B-AE86-EB182D46D487}" type="presParOf" srcId="{AE72AD7F-5F4E-4F5D-87FA-0221865A96E1}" destId="{36721D3D-C7D2-4DF5-BA3F-30F01C78D6F0}" srcOrd="3" destOrd="0" presId="urn:microsoft.com/office/officeart/2018/5/layout/IconLeafLabelList"/>
    <dgm:cxn modelId="{FE514291-E8DA-4847-A652-4D5F360D6A10}" type="presParOf" srcId="{5C02EC1F-0A19-4B1B-AB5C-5A8BA68BCB4D}" destId="{0EE24DD6-79A0-443D-B15D-79BB573A3365}" srcOrd="5" destOrd="0" presId="urn:microsoft.com/office/officeart/2018/5/layout/IconLeafLabelList"/>
    <dgm:cxn modelId="{D76304F7-6E56-4093-810B-9107684AF5F6}" type="presParOf" srcId="{5C02EC1F-0A19-4B1B-AB5C-5A8BA68BCB4D}" destId="{2CC8185F-0A03-4BEF-9D26-9CBAF8A48F54}" srcOrd="6" destOrd="0" presId="urn:microsoft.com/office/officeart/2018/5/layout/IconLeafLabelList"/>
    <dgm:cxn modelId="{45F23DEA-C4DA-4D71-B76A-290B8962A398}" type="presParOf" srcId="{2CC8185F-0A03-4BEF-9D26-9CBAF8A48F54}" destId="{559D3CDC-C46E-4EF3-A3CD-820826F3F1C8}" srcOrd="0" destOrd="0" presId="urn:microsoft.com/office/officeart/2018/5/layout/IconLeafLabelList"/>
    <dgm:cxn modelId="{0CE5B203-EF7B-42B1-AA7B-50A557B2324B}" type="presParOf" srcId="{2CC8185F-0A03-4BEF-9D26-9CBAF8A48F54}" destId="{63AE5490-6D89-4C68-BFE6-A9D739159C73}" srcOrd="1" destOrd="0" presId="urn:microsoft.com/office/officeart/2018/5/layout/IconLeafLabelList"/>
    <dgm:cxn modelId="{1ECA2F2D-D1B4-4504-919F-B551C936B7E6}" type="presParOf" srcId="{2CC8185F-0A03-4BEF-9D26-9CBAF8A48F54}" destId="{2045CCDE-849E-497D-A9B2-0796B78A0B6B}" srcOrd="2" destOrd="0" presId="urn:microsoft.com/office/officeart/2018/5/layout/IconLeafLabelList"/>
    <dgm:cxn modelId="{60DC3B01-5EAC-42B7-B746-B560FB343C58}" type="presParOf" srcId="{2CC8185F-0A03-4BEF-9D26-9CBAF8A48F54}" destId="{18224230-ED06-47DC-96F9-847B40BFB5B3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B8F5C-993C-4AC5-B814-7DCE2EE90024}">
      <dsp:nvSpPr>
        <dsp:cNvPr id="0" name=""/>
        <dsp:cNvSpPr/>
      </dsp:nvSpPr>
      <dsp:spPr>
        <a:xfrm>
          <a:off x="562927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D0A177-8CC7-4B3E-BF17-7EDF03759D4E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73108-1D96-4591-9A95-AF46ED914A95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Complete the Career Values Assessment</a:t>
          </a:r>
        </a:p>
      </dsp:txBody>
      <dsp:txXfrm>
        <a:off x="100682" y="2684598"/>
        <a:ext cx="2370489" cy="720000"/>
      </dsp:txXfrm>
    </dsp:sp>
    <dsp:sp modelId="{2971A738-9A32-4571-B267-A33F0CD30C64}">
      <dsp:nvSpPr>
        <dsp:cNvPr id="0" name=""/>
        <dsp:cNvSpPr/>
      </dsp:nvSpPr>
      <dsp:spPr>
        <a:xfrm>
          <a:off x="3348252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DF6A02-1DF3-41E8-A710-9CCCD32EEACC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BF4BA-4665-4D1F-8422-1E5EDAEE7CA9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Review the Results</a:t>
          </a:r>
        </a:p>
      </dsp:txBody>
      <dsp:txXfrm>
        <a:off x="2886007" y="2684598"/>
        <a:ext cx="2370489" cy="720000"/>
      </dsp:txXfrm>
    </dsp:sp>
    <dsp:sp modelId="{6B3CA34E-54BB-4B57-85D9-D98166D29538}">
      <dsp:nvSpPr>
        <dsp:cNvPr id="0" name=""/>
        <dsp:cNvSpPr/>
      </dsp:nvSpPr>
      <dsp:spPr>
        <a:xfrm>
          <a:off x="6133577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7370D-026B-4C1B-BCA8-CD69B88B3176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21D3D-C7D2-4DF5-BA3F-30F01C78D6F0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Compare to occupations</a:t>
          </a:r>
        </a:p>
      </dsp:txBody>
      <dsp:txXfrm>
        <a:off x="5671332" y="2684598"/>
        <a:ext cx="2370489" cy="720000"/>
      </dsp:txXfrm>
    </dsp:sp>
    <dsp:sp modelId="{559D3CDC-C46E-4EF3-A3CD-820826F3F1C8}">
      <dsp:nvSpPr>
        <dsp:cNvPr id="0" name=""/>
        <dsp:cNvSpPr/>
      </dsp:nvSpPr>
      <dsp:spPr>
        <a:xfrm>
          <a:off x="8918902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AE5490-6D89-4C68-BFE6-A9D739159C73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224230-ED06-47DC-96F9-847B40BFB5B3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Write reflection on findings</a:t>
          </a:r>
        </a:p>
      </dsp:txBody>
      <dsp:txXfrm>
        <a:off x="8456657" y="2684598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FF63-76CB-2EF6-2482-59729CC1C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CF0035-1A39-0C16-C4DC-D7BCBA4B7D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64F44-D3C5-A380-4C78-770B37E32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9F0CB-0F43-121F-A167-4B0AE57E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F4A1C-C5D9-ECE5-EB22-3D0C4448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9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8A42-3CF7-B153-04CF-5BCB1B888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4FB13A-A0F2-135A-0594-C2DFE0C47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EC223-816F-4CEA-8357-A482EE137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852C8-B418-4720-5B32-DD44C74F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B937E-D520-82D3-B76F-30F48627C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6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C36197-F5F3-CB30-2E3C-400B819EF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6C98B1-CE10-8648-9728-383692625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A0C3E-F14F-D629-5CD0-F45086DCD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A4E29-978E-4084-D152-3FD09759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465B1-88D3-8F91-7BCD-4A19BC04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8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04DC-A24B-B604-25E0-E799B5306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417DD-1914-CC52-72CA-DE0B9B1E4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EEDE9-65F9-C932-C0ED-CFCCABF80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FCCF2-B4C6-2B69-61AD-D2A62FE40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8620B-D5E3-C2D5-BB25-37E81BB6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3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017A6-EEAD-82DC-27D3-F1846F24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1D04C-293E-47BC-BE1C-D9976FA0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FC813-6FEF-287C-8108-557226AD5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45509-C8D6-D767-877B-8B53A2B5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74652-7EE2-A08F-9D74-F9F38DCB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83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7EF80-1AA6-6A3D-9DB3-E2C76B14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5C15F-9AF0-7945-AC55-64F460E05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8B4512-43AB-5F49-CBA1-81263D880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BE3E5-D572-05D9-0CAE-750F0F8C4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37D3C-0711-86CB-A042-DD86F8A5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CFF1F-17E0-7A7F-8BA6-8D2AF2505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5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D8EBB-B9AB-AC38-9D11-17B389523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0400E-E9A6-B497-8C65-50AC37B50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6F8E68-9131-2506-89D6-9AFE1AB57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2D554-5642-D753-10F7-B6E0D01C7F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F4075-32F4-0539-9A7F-C901524CEA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EBBEEF-0005-62C2-94EE-A8635013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5233F9-1D38-914D-95D2-4469C553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88AD3D-E5EF-FA0C-F5B4-35D4C8592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5C6F-4B8C-A634-6D9A-4B171B25C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7BE287-D5E7-FCED-5209-80B11CE67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2CBCDC-9CC4-A6AE-0449-D24F87428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B911D-7588-3176-4AA1-9588A98B2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79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56913F-6621-D868-6F74-B0656A93D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624879-85E4-1DC9-A0EC-25BA02B8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20FD2-AFB9-5596-97B4-51870AC5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5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B70E2-4F5A-28BD-AEF2-27B922F1A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51E1B-7128-BFF9-F0D3-F86B8816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8A544-70CA-12D9-23CE-DC8AE3242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EB24B-7F13-76EB-995D-01A7C0308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90AE0-B0FE-F41A-CDBB-4611518FC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AD32C-5ED5-7BB3-83E3-6BE04C2E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3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0FE6-6F5C-4AEE-739E-0D99C60B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296E49-CB78-049C-FA1E-4A675D773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F47D-1BF2-CB46-0517-CE86330FD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18B15-CD4D-3EC6-8370-5CEAF7E2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70B1E-9DFC-F8B5-E854-8EBFD389A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91D36C-9EE2-8DEF-5BFE-C918218E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4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82AEDE-E96E-5949-92FD-5CDCB16FD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F9E94-0E12-5029-8FA2-75A6F92BF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F6C29-7EF7-EC19-4EB6-A34F6A7D9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D24E2-2E4E-490E-8656-C56F524FC82D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34A45-A778-BB2C-4C25-6DC8AF32B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01C73-B5D2-94DF-9623-4BF652511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3B702-A4BF-472D-9537-DE0EE6219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4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123test.com/career-tes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Career </a:t>
            </a:r>
            <a:br>
              <a:rPr lang="en-US" sz="4800" dirty="0"/>
            </a:br>
            <a:r>
              <a:rPr lang="en-US" sz="4800" dirty="0"/>
              <a:t>Values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Tasks for today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95492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9B659D-CD44-CB6A-F89D-4D19AE7EF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2800"/>
              <a:t>Career Values Assessment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50063-EEE3-060A-47EC-2FE65C8E0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en-US" sz="1700" dirty="0"/>
              <a:t>Follow the link:  </a:t>
            </a:r>
            <a:r>
              <a:rPr lang="en-US" sz="1700" dirty="0">
                <a:hlinkClick r:id="rId2"/>
              </a:rPr>
              <a:t>Career test - Fast Free Career Aptitude Test - 123test.com</a:t>
            </a:r>
            <a:endParaRPr lang="en-US" sz="1700" dirty="0"/>
          </a:p>
          <a:p>
            <a:r>
              <a:rPr lang="en-US" sz="1700" dirty="0"/>
              <a:t>The assessment ask you to </a:t>
            </a:r>
          </a:p>
          <a:p>
            <a:pPr lvl="1"/>
            <a:r>
              <a:rPr lang="en-US" sz="1300" dirty="0"/>
              <a:t>1) select the work that most appeals to you without thinking about pay, prestige, genders or ethnicity represented in the pictures.</a:t>
            </a:r>
          </a:p>
          <a:p>
            <a:pPr lvl="1"/>
            <a:r>
              <a:rPr lang="en-US" sz="1300" dirty="0"/>
              <a:t>2) select the work that does not appeal to you at all</a:t>
            </a:r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BA7F0-8102-8F9E-F493-F13A18B94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184" y="1030632"/>
            <a:ext cx="6922008" cy="489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6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E50377-0388-221B-EE57-A96277774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320" y="762634"/>
            <a:ext cx="7501987" cy="609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71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AF57D5-7A68-BBBF-2202-7163BF836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/>
              <a:t>Results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7BAAA-AAC9-D164-49F7-BA17BB620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US" sz="2200"/>
              <a:t>Select the level of training you want</a:t>
            </a:r>
          </a:p>
          <a:p>
            <a:pPr marL="0" indent="0">
              <a:buNone/>
            </a:pPr>
            <a:endParaRPr lang="en-US" sz="22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F26687-5359-BFEF-CFAA-F4B217782E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046" b="-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2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5DF49B-FC8E-C59F-BDF3-FD1CB2301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Refining the results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657DD-ED67-831C-E416-E1B28690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They ask for background information to fine-tune the results.</a:t>
            </a:r>
          </a:p>
          <a:p>
            <a:r>
              <a:rPr lang="en-US" sz="2200" dirty="0"/>
              <a:t>If you put you are employed, they will ask about the sector and job title.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EC0050-9D3C-B553-6517-E977EFE89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874623"/>
            <a:ext cx="6903720" cy="510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595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437C32-536C-F77C-6840-6EFA1F0A0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Results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7DBAA-D942-D002-3BA8-AA9C583F6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/>
              <a:t>You can email the results to your school email.</a:t>
            </a:r>
          </a:p>
          <a:p>
            <a:r>
              <a:rPr lang="en-US" sz="2200"/>
              <a:t>Review the suggested occupations. </a:t>
            </a:r>
          </a:p>
          <a:p>
            <a:pPr marL="0" indent="0">
              <a:buNone/>
            </a:pPr>
            <a:endParaRPr lang="en-US" sz="22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EB55B1-D9AE-6974-AA98-56DAF9667D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8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20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F304F0C9-3F5C-47DD-B07D-94D754F0E715}"/>
</file>

<file path=customXml/itemProps2.xml><?xml version="1.0" encoding="utf-8"?>
<ds:datastoreItem xmlns:ds="http://schemas.openxmlformats.org/officeDocument/2006/customXml" ds:itemID="{8A818197-FA7D-45F5-92F8-BFDFA5CE7574}"/>
</file>

<file path=customXml/itemProps3.xml><?xml version="1.0" encoding="utf-8"?>
<ds:datastoreItem xmlns:ds="http://schemas.openxmlformats.org/officeDocument/2006/customXml" ds:itemID="{F861E095-E0AA-4C64-A6CF-3926F8B872F2}"/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180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Career  Values Assessment</vt:lpstr>
      <vt:lpstr>Tasks for today</vt:lpstr>
      <vt:lpstr>Career Values Assessment</vt:lpstr>
      <vt:lpstr>PowerPoint Presentation</vt:lpstr>
      <vt:lpstr>Results</vt:lpstr>
      <vt:lpstr>Refining the results</vt:lpstr>
      <vt:lpstr>Results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2024-07-17T13:17:36Z</dcterms:created>
  <dcterms:modified xsi:type="dcterms:W3CDTF">2024-07-17T14:52:43Z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