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3"/>
  </p:sldMasterIdLst>
  <p:sldIdLst>
    <p:sldId id="256" r:id="rId4"/>
    <p:sldId id="270" r:id="rId5"/>
    <p:sldId id="263" r:id="rId6"/>
    <p:sldId id="264" r:id="rId7"/>
    <p:sldId id="257" r:id="rId8"/>
    <p:sldId id="258" r:id="rId9"/>
    <p:sldId id="259" r:id="rId10"/>
    <p:sldId id="260" r:id="rId11"/>
    <p:sldId id="268" r:id="rId12"/>
    <p:sldId id="267" r:id="rId13"/>
    <p:sldId id="269" r:id="rId14"/>
    <p:sldId id="272" r:id="rId15"/>
    <p:sldId id="271" r:id="rId16"/>
    <p:sldId id="261" r:id="rId17"/>
    <p:sldId id="262" r:id="rId18"/>
    <p:sldId id="265" r:id="rId19"/>
    <p:sldId id="266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C3E94CD-B632-F299-118E-0FD962656780}" v="6" dt="2024-07-30T13:13:37.88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microsoft.com/office/2015/10/relationships/revisionInfo" Target="revisionInfo.xml"/><Relationship Id="rId3" Type="http://schemas.openxmlformats.org/officeDocument/2006/relationships/slideMaster" Target="slideMasters/slideMaster1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ong, Kelly (LABOR)" userId="S::kelly.long@labor.ny.gov::4b00baa3-9107-4eda-80f1-e470aa4df307" providerId="AD" clId="Web-{56A48F08-FB87-F914-7910-2BE9A8CC0867}"/>
    <pc:docChg chg="addSld modSld">
      <pc:chgData name="Long, Kelly (LABOR)" userId="S::kelly.long@labor.ny.gov::4b00baa3-9107-4eda-80f1-e470aa4df307" providerId="AD" clId="Web-{56A48F08-FB87-F914-7910-2BE9A8CC0867}" dt="2024-07-25T12:48:18.495" v="103" actId="20577"/>
      <pc:docMkLst>
        <pc:docMk/>
      </pc:docMkLst>
      <pc:sldChg chg="modSp">
        <pc:chgData name="Long, Kelly (LABOR)" userId="S::kelly.long@labor.ny.gov::4b00baa3-9107-4eda-80f1-e470aa4df307" providerId="AD" clId="Web-{56A48F08-FB87-F914-7910-2BE9A8CC0867}" dt="2024-07-25T12:48:13.933" v="99" actId="20577"/>
        <pc:sldMkLst>
          <pc:docMk/>
          <pc:sldMk cId="657531390" sldId="261"/>
        </pc:sldMkLst>
        <pc:spChg chg="mod">
          <ac:chgData name="Long, Kelly (LABOR)" userId="S::kelly.long@labor.ny.gov::4b00baa3-9107-4eda-80f1-e470aa4df307" providerId="AD" clId="Web-{56A48F08-FB87-F914-7910-2BE9A8CC0867}" dt="2024-07-25T12:48:13.933" v="99" actId="20577"/>
          <ac:spMkLst>
            <pc:docMk/>
            <pc:sldMk cId="657531390" sldId="261"/>
            <ac:spMk id="2" creationId="{18F0EBFB-7DDF-7B65-EAAF-3FE8C2A9348A}"/>
          </ac:spMkLst>
        </pc:spChg>
      </pc:sldChg>
      <pc:sldChg chg="modSp">
        <pc:chgData name="Long, Kelly (LABOR)" userId="S::kelly.long@labor.ny.gov::4b00baa3-9107-4eda-80f1-e470aa4df307" providerId="AD" clId="Web-{56A48F08-FB87-F914-7910-2BE9A8CC0867}" dt="2024-07-25T12:48:18.495" v="103" actId="20577"/>
        <pc:sldMkLst>
          <pc:docMk/>
          <pc:sldMk cId="629093075" sldId="262"/>
        </pc:sldMkLst>
        <pc:spChg chg="mod">
          <ac:chgData name="Long, Kelly (LABOR)" userId="S::kelly.long@labor.ny.gov::4b00baa3-9107-4eda-80f1-e470aa4df307" providerId="AD" clId="Web-{56A48F08-FB87-F914-7910-2BE9A8CC0867}" dt="2024-07-25T12:48:18.495" v="103" actId="20577"/>
          <ac:spMkLst>
            <pc:docMk/>
            <pc:sldMk cId="629093075" sldId="262"/>
            <ac:spMk id="2" creationId="{31C4AD0D-6769-3D63-4D15-DD8263E70B17}"/>
          </ac:spMkLst>
        </pc:spChg>
      </pc:sldChg>
      <pc:sldChg chg="modSp">
        <pc:chgData name="Long, Kelly (LABOR)" userId="S::kelly.long@labor.ny.gov::4b00baa3-9107-4eda-80f1-e470aa4df307" providerId="AD" clId="Web-{56A48F08-FB87-F914-7910-2BE9A8CC0867}" dt="2024-07-25T12:41:15.185" v="7" actId="20577"/>
        <pc:sldMkLst>
          <pc:docMk/>
          <pc:sldMk cId="2609039488" sldId="263"/>
        </pc:sldMkLst>
        <pc:spChg chg="mod">
          <ac:chgData name="Long, Kelly (LABOR)" userId="S::kelly.long@labor.ny.gov::4b00baa3-9107-4eda-80f1-e470aa4df307" providerId="AD" clId="Web-{56A48F08-FB87-F914-7910-2BE9A8CC0867}" dt="2024-07-25T12:41:15.185" v="7" actId="20577"/>
          <ac:spMkLst>
            <pc:docMk/>
            <pc:sldMk cId="2609039488" sldId="263"/>
            <ac:spMk id="3" creationId="{C81575B9-8FD8-35F2-1B84-38C38ECBD69A}"/>
          </ac:spMkLst>
        </pc:spChg>
      </pc:sldChg>
      <pc:sldChg chg="addSp modSp new">
        <pc:chgData name="Long, Kelly (LABOR)" userId="S::kelly.long@labor.ny.gov::4b00baa3-9107-4eda-80f1-e470aa4df307" providerId="AD" clId="Web-{56A48F08-FB87-F914-7910-2BE9A8CC0867}" dt="2024-07-25T12:47:47.699" v="96" actId="20577"/>
        <pc:sldMkLst>
          <pc:docMk/>
          <pc:sldMk cId="4102987727" sldId="272"/>
        </pc:sldMkLst>
        <pc:spChg chg="mod">
          <ac:chgData name="Long, Kelly (LABOR)" userId="S::kelly.long@labor.ny.gov::4b00baa3-9107-4eda-80f1-e470aa4df307" providerId="AD" clId="Web-{56A48F08-FB87-F914-7910-2BE9A8CC0867}" dt="2024-07-25T12:47:47.699" v="96" actId="20577"/>
          <ac:spMkLst>
            <pc:docMk/>
            <pc:sldMk cId="4102987727" sldId="272"/>
            <ac:spMk id="2" creationId="{5BE3A642-6B20-E246-4E0F-9541AB4A82EF}"/>
          </ac:spMkLst>
        </pc:spChg>
        <pc:picChg chg="add mod modCrop">
          <ac:chgData name="Long, Kelly (LABOR)" userId="S::kelly.long@labor.ny.gov::4b00baa3-9107-4eda-80f1-e470aa4df307" providerId="AD" clId="Web-{56A48F08-FB87-F914-7910-2BE9A8CC0867}" dt="2024-07-25T12:47:17.855" v="70"/>
          <ac:picMkLst>
            <pc:docMk/>
            <pc:sldMk cId="4102987727" sldId="272"/>
            <ac:picMk id="3" creationId="{17203C39-9B8E-4942-8FF2-4A25B1E3B22F}"/>
          </ac:picMkLst>
        </pc:picChg>
      </pc:sldChg>
    </pc:docChg>
  </pc:docChgLst>
  <pc:docChgLst>
    <pc:chgData name="Long, Kelly (LABOR)" userId="S::kelly.long@labor.ny.gov::4b00baa3-9107-4eda-80f1-e470aa4df307" providerId="AD" clId="Web-{EC3E94CD-B632-F299-118E-0FD962656780}"/>
    <pc:docChg chg="modSld">
      <pc:chgData name="Long, Kelly (LABOR)" userId="S::kelly.long@labor.ny.gov::4b00baa3-9107-4eda-80f1-e470aa4df307" providerId="AD" clId="Web-{EC3E94CD-B632-F299-118E-0FD962656780}" dt="2024-07-30T13:13:37.880" v="5" actId="1076"/>
      <pc:docMkLst>
        <pc:docMk/>
      </pc:docMkLst>
      <pc:sldChg chg="modSp">
        <pc:chgData name="Long, Kelly (LABOR)" userId="S::kelly.long@labor.ny.gov::4b00baa3-9107-4eda-80f1-e470aa4df307" providerId="AD" clId="Web-{EC3E94CD-B632-F299-118E-0FD962656780}" dt="2024-07-30T13:11:10.614" v="0" actId="20577"/>
        <pc:sldMkLst>
          <pc:docMk/>
          <pc:sldMk cId="2609039488" sldId="263"/>
        </pc:sldMkLst>
        <pc:spChg chg="mod">
          <ac:chgData name="Long, Kelly (LABOR)" userId="S::kelly.long@labor.ny.gov::4b00baa3-9107-4eda-80f1-e470aa4df307" providerId="AD" clId="Web-{EC3E94CD-B632-F299-118E-0FD962656780}" dt="2024-07-30T13:11:10.614" v="0" actId="20577"/>
          <ac:spMkLst>
            <pc:docMk/>
            <pc:sldMk cId="2609039488" sldId="263"/>
            <ac:spMk id="3" creationId="{C81575B9-8FD8-35F2-1B84-38C38ECBD69A}"/>
          </ac:spMkLst>
        </pc:spChg>
      </pc:sldChg>
      <pc:sldChg chg="addSp modSp">
        <pc:chgData name="Long, Kelly (LABOR)" userId="S::kelly.long@labor.ny.gov::4b00baa3-9107-4eda-80f1-e470aa4df307" providerId="AD" clId="Web-{EC3E94CD-B632-F299-118E-0FD962656780}" dt="2024-07-30T13:13:37.880" v="5" actId="1076"/>
        <pc:sldMkLst>
          <pc:docMk/>
          <pc:sldMk cId="745512711" sldId="269"/>
        </pc:sldMkLst>
        <pc:picChg chg="add mod">
          <ac:chgData name="Long, Kelly (LABOR)" userId="S::kelly.long@labor.ny.gov::4b00baa3-9107-4eda-80f1-e470aa4df307" providerId="AD" clId="Web-{EC3E94CD-B632-F299-118E-0FD962656780}" dt="2024-07-30T13:13:37.880" v="5" actId="1076"/>
          <ac:picMkLst>
            <pc:docMk/>
            <pc:sldMk cId="745512711" sldId="269"/>
            <ac:picMk id="3" creationId="{F09BAE82-DA34-289D-CF0C-16E193FD8367}"/>
          </ac:picMkLst>
        </pc:picChg>
      </pc:sldChg>
    </pc:docChg>
  </pc:docChgLst>
  <pc:docChgLst>
    <pc:chgData name="Long, Kelly (LABOR)" userId="S::kelly.long@labor.ny.gov::4b00baa3-9107-4eda-80f1-e470aa4df307" providerId="AD" clId="Web-{6C6F2269-66E6-DB9E-7F5B-81662B0CFE6D}"/>
    <pc:docChg chg="addSld delSld modSld sldOrd">
      <pc:chgData name="Long, Kelly (LABOR)" userId="S::kelly.long@labor.ny.gov::4b00baa3-9107-4eda-80f1-e470aa4df307" providerId="AD" clId="Web-{6C6F2269-66E6-DB9E-7F5B-81662B0CFE6D}" dt="2024-07-24T15:28:06.862" v="1014"/>
      <pc:docMkLst>
        <pc:docMk/>
      </pc:docMkLst>
      <pc:sldChg chg="addSp modSp mod setBg">
        <pc:chgData name="Long, Kelly (LABOR)" userId="S::kelly.long@labor.ny.gov::4b00baa3-9107-4eda-80f1-e470aa4df307" providerId="AD" clId="Web-{6C6F2269-66E6-DB9E-7F5B-81662B0CFE6D}" dt="2024-07-24T15:27:46.518" v="1012"/>
        <pc:sldMkLst>
          <pc:docMk/>
          <pc:sldMk cId="109857222" sldId="256"/>
        </pc:sldMkLst>
        <pc:spChg chg="mod">
          <ac:chgData name="Long, Kelly (LABOR)" userId="S::kelly.long@labor.ny.gov::4b00baa3-9107-4eda-80f1-e470aa4df307" providerId="AD" clId="Web-{6C6F2269-66E6-DB9E-7F5B-81662B0CFE6D}" dt="2024-07-24T15:27:46.518" v="1012"/>
          <ac:spMkLst>
            <pc:docMk/>
            <pc:sldMk cId="109857222" sldId="256"/>
            <ac:spMk id="2" creationId="{00000000-0000-0000-0000-000000000000}"/>
          </ac:spMkLst>
        </pc:spChg>
        <pc:spChg chg="mod">
          <ac:chgData name="Long, Kelly (LABOR)" userId="S::kelly.long@labor.ny.gov::4b00baa3-9107-4eda-80f1-e470aa4df307" providerId="AD" clId="Web-{6C6F2269-66E6-DB9E-7F5B-81662B0CFE6D}" dt="2024-07-24T15:27:46.518" v="1012"/>
          <ac:spMkLst>
            <pc:docMk/>
            <pc:sldMk cId="109857222" sldId="256"/>
            <ac:spMk id="3" creationId="{00000000-0000-0000-0000-000000000000}"/>
          </ac:spMkLst>
        </pc:spChg>
        <pc:spChg chg="add">
          <ac:chgData name="Long, Kelly (LABOR)" userId="S::kelly.long@labor.ny.gov::4b00baa3-9107-4eda-80f1-e470aa4df307" providerId="AD" clId="Web-{6C6F2269-66E6-DB9E-7F5B-81662B0CFE6D}" dt="2024-07-24T15:27:46.518" v="1012"/>
          <ac:spMkLst>
            <pc:docMk/>
            <pc:sldMk cId="109857222" sldId="256"/>
            <ac:spMk id="10" creationId="{A3363022-C969-41E9-8EB2-E4C94908C1FA}"/>
          </ac:spMkLst>
        </pc:spChg>
        <pc:spChg chg="add">
          <ac:chgData name="Long, Kelly (LABOR)" userId="S::kelly.long@labor.ny.gov::4b00baa3-9107-4eda-80f1-e470aa4df307" providerId="AD" clId="Web-{6C6F2269-66E6-DB9E-7F5B-81662B0CFE6D}" dt="2024-07-24T15:27:46.518" v="1012"/>
          <ac:spMkLst>
            <pc:docMk/>
            <pc:sldMk cId="109857222" sldId="256"/>
            <ac:spMk id="12" creationId="{8D1AD6B3-BE88-4CEB-BA17-790657CC4729}"/>
          </ac:spMkLst>
        </pc:spChg>
        <pc:grpChg chg="add">
          <ac:chgData name="Long, Kelly (LABOR)" userId="S::kelly.long@labor.ny.gov::4b00baa3-9107-4eda-80f1-e470aa4df307" providerId="AD" clId="Web-{6C6F2269-66E6-DB9E-7F5B-81662B0CFE6D}" dt="2024-07-24T15:27:46.518" v="1012"/>
          <ac:grpSpMkLst>
            <pc:docMk/>
            <pc:sldMk cId="109857222" sldId="256"/>
            <ac:grpSpMk id="14" creationId="{89D1390B-7E13-4B4F-9CB2-391063412E54}"/>
          </ac:grpSpMkLst>
        </pc:grpChg>
        <pc:picChg chg="add">
          <ac:chgData name="Long, Kelly (LABOR)" userId="S::kelly.long@labor.ny.gov::4b00baa3-9107-4eda-80f1-e470aa4df307" providerId="AD" clId="Web-{6C6F2269-66E6-DB9E-7F5B-81662B0CFE6D}" dt="2024-07-24T15:27:46.518" v="1012"/>
          <ac:picMkLst>
            <pc:docMk/>
            <pc:sldMk cId="109857222" sldId="256"/>
            <ac:picMk id="7" creationId="{261B7548-03FE-735C-F78C-F03A9773DF92}"/>
          </ac:picMkLst>
        </pc:picChg>
      </pc:sldChg>
      <pc:sldChg chg="addSp modSp new">
        <pc:chgData name="Long, Kelly (LABOR)" userId="S::kelly.long@labor.ny.gov::4b00baa3-9107-4eda-80f1-e470aa4df307" providerId="AD" clId="Web-{6C6F2269-66E6-DB9E-7F5B-81662B0CFE6D}" dt="2024-07-24T13:34:48.356" v="65" actId="1076"/>
        <pc:sldMkLst>
          <pc:docMk/>
          <pc:sldMk cId="402445681" sldId="257"/>
        </pc:sldMkLst>
        <pc:spChg chg="mod">
          <ac:chgData name="Long, Kelly (LABOR)" userId="S::kelly.long@labor.ny.gov::4b00baa3-9107-4eda-80f1-e470aa4df307" providerId="AD" clId="Web-{6C6F2269-66E6-DB9E-7F5B-81662B0CFE6D}" dt="2024-07-24T13:34:42.590" v="62" actId="20577"/>
          <ac:spMkLst>
            <pc:docMk/>
            <pc:sldMk cId="402445681" sldId="257"/>
            <ac:spMk id="2" creationId="{C5F6F79A-70E9-02E8-52B8-39CB9CCD6FB4}"/>
          </ac:spMkLst>
        </pc:spChg>
        <pc:picChg chg="add mod">
          <ac:chgData name="Long, Kelly (LABOR)" userId="S::kelly.long@labor.ny.gov::4b00baa3-9107-4eda-80f1-e470aa4df307" providerId="AD" clId="Web-{6C6F2269-66E6-DB9E-7F5B-81662B0CFE6D}" dt="2024-07-24T13:34:48.356" v="65" actId="1076"/>
          <ac:picMkLst>
            <pc:docMk/>
            <pc:sldMk cId="402445681" sldId="257"/>
            <ac:picMk id="3" creationId="{FAF34E79-1897-824C-6DFF-6281906DDF0A}"/>
          </ac:picMkLst>
        </pc:picChg>
      </pc:sldChg>
      <pc:sldChg chg="addSp modSp new">
        <pc:chgData name="Long, Kelly (LABOR)" userId="S::kelly.long@labor.ny.gov::4b00baa3-9107-4eda-80f1-e470aa4df307" providerId="AD" clId="Web-{6C6F2269-66E6-DB9E-7F5B-81662B0CFE6D}" dt="2024-07-24T15:04:37.296" v="433" actId="1076"/>
        <pc:sldMkLst>
          <pc:docMk/>
          <pc:sldMk cId="953434423" sldId="258"/>
        </pc:sldMkLst>
        <pc:spChg chg="mod">
          <ac:chgData name="Long, Kelly (LABOR)" userId="S::kelly.long@labor.ny.gov::4b00baa3-9107-4eda-80f1-e470aa4df307" providerId="AD" clId="Web-{6C6F2269-66E6-DB9E-7F5B-81662B0CFE6D}" dt="2024-07-24T15:04:37.296" v="433" actId="1076"/>
          <ac:spMkLst>
            <pc:docMk/>
            <pc:sldMk cId="953434423" sldId="258"/>
            <ac:spMk id="2" creationId="{10AA88CA-9164-8AAC-4163-1947907F83A2}"/>
          </ac:spMkLst>
        </pc:spChg>
        <pc:picChg chg="add mod">
          <ac:chgData name="Long, Kelly (LABOR)" userId="S::kelly.long@labor.ny.gov::4b00baa3-9107-4eda-80f1-e470aa4df307" providerId="AD" clId="Web-{6C6F2269-66E6-DB9E-7F5B-81662B0CFE6D}" dt="2024-07-24T13:53:28.224" v="81" actId="1076"/>
          <ac:picMkLst>
            <pc:docMk/>
            <pc:sldMk cId="953434423" sldId="258"/>
            <ac:picMk id="3" creationId="{E62CB543-F6C2-D23A-E3A1-399A122078AB}"/>
          </ac:picMkLst>
        </pc:picChg>
      </pc:sldChg>
      <pc:sldChg chg="addSp modSp new">
        <pc:chgData name="Long, Kelly (LABOR)" userId="S::kelly.long@labor.ny.gov::4b00baa3-9107-4eda-80f1-e470aa4df307" providerId="AD" clId="Web-{6C6F2269-66E6-DB9E-7F5B-81662B0CFE6D}" dt="2024-07-24T13:56:15.786" v="104" actId="1076"/>
        <pc:sldMkLst>
          <pc:docMk/>
          <pc:sldMk cId="1635190605" sldId="259"/>
        </pc:sldMkLst>
        <pc:spChg chg="mod">
          <ac:chgData name="Long, Kelly (LABOR)" userId="S::kelly.long@labor.ny.gov::4b00baa3-9107-4eda-80f1-e470aa4df307" providerId="AD" clId="Web-{6C6F2269-66E6-DB9E-7F5B-81662B0CFE6D}" dt="2024-07-24T13:56:15.786" v="104" actId="1076"/>
          <ac:spMkLst>
            <pc:docMk/>
            <pc:sldMk cId="1635190605" sldId="259"/>
            <ac:spMk id="2" creationId="{A499BAF7-9ACC-BC46-7BA6-9F090F9F0C07}"/>
          </ac:spMkLst>
        </pc:spChg>
        <pc:picChg chg="add mod">
          <ac:chgData name="Long, Kelly (LABOR)" userId="S::kelly.long@labor.ny.gov::4b00baa3-9107-4eda-80f1-e470aa4df307" providerId="AD" clId="Web-{6C6F2269-66E6-DB9E-7F5B-81662B0CFE6D}" dt="2024-07-24T13:55:56.770" v="86" actId="1076"/>
          <ac:picMkLst>
            <pc:docMk/>
            <pc:sldMk cId="1635190605" sldId="259"/>
            <ac:picMk id="3" creationId="{F439C4D7-C516-3EE8-8CCE-32DB40513F60}"/>
          </ac:picMkLst>
        </pc:picChg>
      </pc:sldChg>
      <pc:sldChg chg="addSp delSp modSp new">
        <pc:chgData name="Long, Kelly (LABOR)" userId="S::kelly.long@labor.ny.gov::4b00baa3-9107-4eda-80f1-e470aa4df307" providerId="AD" clId="Web-{6C6F2269-66E6-DB9E-7F5B-81662B0CFE6D}" dt="2024-07-24T14:02:56.159" v="156" actId="14100"/>
        <pc:sldMkLst>
          <pc:docMk/>
          <pc:sldMk cId="3640735427" sldId="260"/>
        </pc:sldMkLst>
        <pc:spChg chg="del">
          <ac:chgData name="Long, Kelly (LABOR)" userId="S::kelly.long@labor.ny.gov::4b00baa3-9107-4eda-80f1-e470aa4df307" providerId="AD" clId="Web-{6C6F2269-66E6-DB9E-7F5B-81662B0CFE6D}" dt="2024-07-24T14:02:11.300" v="106"/>
          <ac:spMkLst>
            <pc:docMk/>
            <pc:sldMk cId="3640735427" sldId="260"/>
            <ac:spMk id="2" creationId="{E33DABB2-1533-FB31-ACD7-B6608C1DE4CC}"/>
          </ac:spMkLst>
        </pc:spChg>
        <pc:spChg chg="add mod">
          <ac:chgData name="Long, Kelly (LABOR)" userId="S::kelly.long@labor.ny.gov::4b00baa3-9107-4eda-80f1-e470aa4df307" providerId="AD" clId="Web-{6C6F2269-66E6-DB9E-7F5B-81662B0CFE6D}" dt="2024-07-24T14:02:56.159" v="156" actId="14100"/>
          <ac:spMkLst>
            <pc:docMk/>
            <pc:sldMk cId="3640735427" sldId="260"/>
            <ac:spMk id="4" creationId="{D758E45E-C51B-0D1A-294F-764635D6EBB3}"/>
          </ac:spMkLst>
        </pc:spChg>
        <pc:picChg chg="add mod">
          <ac:chgData name="Long, Kelly (LABOR)" userId="S::kelly.long@labor.ny.gov::4b00baa3-9107-4eda-80f1-e470aa4df307" providerId="AD" clId="Web-{6C6F2269-66E6-DB9E-7F5B-81662B0CFE6D}" dt="2024-07-24T14:02:17.659" v="108" actId="1076"/>
          <ac:picMkLst>
            <pc:docMk/>
            <pc:sldMk cId="3640735427" sldId="260"/>
            <ac:picMk id="3" creationId="{844D2630-2C26-98D9-0CD6-8D5A8FBAD3C6}"/>
          </ac:picMkLst>
        </pc:picChg>
      </pc:sldChg>
      <pc:sldChg chg="addSp delSp modSp new">
        <pc:chgData name="Long, Kelly (LABOR)" userId="S::kelly.long@labor.ny.gov::4b00baa3-9107-4eda-80f1-e470aa4df307" providerId="AD" clId="Web-{6C6F2269-66E6-DB9E-7F5B-81662B0CFE6D}" dt="2024-07-24T14:28:32.265" v="219" actId="14100"/>
        <pc:sldMkLst>
          <pc:docMk/>
          <pc:sldMk cId="657531390" sldId="261"/>
        </pc:sldMkLst>
        <pc:spChg chg="mod">
          <ac:chgData name="Long, Kelly (LABOR)" userId="S::kelly.long@labor.ny.gov::4b00baa3-9107-4eda-80f1-e470aa4df307" providerId="AD" clId="Web-{6C6F2269-66E6-DB9E-7F5B-81662B0CFE6D}" dt="2024-07-24T14:28:32.265" v="219" actId="14100"/>
          <ac:spMkLst>
            <pc:docMk/>
            <pc:sldMk cId="657531390" sldId="261"/>
            <ac:spMk id="2" creationId="{18F0EBFB-7DDF-7B65-EAAF-3FE8C2A9348A}"/>
          </ac:spMkLst>
        </pc:spChg>
        <pc:spChg chg="add del mod">
          <ac:chgData name="Long, Kelly (LABOR)" userId="S::kelly.long@labor.ny.gov::4b00baa3-9107-4eda-80f1-e470aa4df307" providerId="AD" clId="Web-{6C6F2269-66E6-DB9E-7F5B-81662B0CFE6D}" dt="2024-07-24T14:04:26.924" v="161"/>
          <ac:spMkLst>
            <pc:docMk/>
            <pc:sldMk cId="657531390" sldId="261"/>
            <ac:spMk id="3" creationId="{0DAC7C23-722E-EBDC-4CEB-4EBF01CBA241}"/>
          </ac:spMkLst>
        </pc:spChg>
        <pc:picChg chg="add mod">
          <ac:chgData name="Long, Kelly (LABOR)" userId="S::kelly.long@labor.ny.gov::4b00baa3-9107-4eda-80f1-e470aa4df307" providerId="AD" clId="Web-{6C6F2269-66E6-DB9E-7F5B-81662B0CFE6D}" dt="2024-07-24T14:07:44.236" v="163" actId="1076"/>
          <ac:picMkLst>
            <pc:docMk/>
            <pc:sldMk cId="657531390" sldId="261"/>
            <ac:picMk id="4" creationId="{63685DC1-C494-C402-FF5B-DFC7FFB2EA5F}"/>
          </ac:picMkLst>
        </pc:picChg>
      </pc:sldChg>
      <pc:sldChg chg="addSp modSp new">
        <pc:chgData name="Long, Kelly (LABOR)" userId="S::kelly.long@labor.ny.gov::4b00baa3-9107-4eda-80f1-e470aa4df307" providerId="AD" clId="Web-{6C6F2269-66E6-DB9E-7F5B-81662B0CFE6D}" dt="2024-07-24T14:31:10.874" v="264" actId="1076"/>
        <pc:sldMkLst>
          <pc:docMk/>
          <pc:sldMk cId="629093075" sldId="262"/>
        </pc:sldMkLst>
        <pc:spChg chg="mod">
          <ac:chgData name="Long, Kelly (LABOR)" userId="S::kelly.long@labor.ny.gov::4b00baa3-9107-4eda-80f1-e470aa4df307" providerId="AD" clId="Web-{6C6F2269-66E6-DB9E-7F5B-81662B0CFE6D}" dt="2024-07-24T14:31:10.874" v="264" actId="1076"/>
          <ac:spMkLst>
            <pc:docMk/>
            <pc:sldMk cId="629093075" sldId="262"/>
            <ac:spMk id="2" creationId="{31C4AD0D-6769-3D63-4D15-DD8263E70B17}"/>
          </ac:spMkLst>
        </pc:spChg>
        <pc:picChg chg="add mod">
          <ac:chgData name="Long, Kelly (LABOR)" userId="S::kelly.long@labor.ny.gov::4b00baa3-9107-4eda-80f1-e470aa4df307" providerId="AD" clId="Web-{6C6F2269-66E6-DB9E-7F5B-81662B0CFE6D}" dt="2024-07-24T14:08:20.532" v="166" actId="1076"/>
          <ac:picMkLst>
            <pc:docMk/>
            <pc:sldMk cId="629093075" sldId="262"/>
            <ac:picMk id="3" creationId="{2FFFC11C-C340-1B5D-DCC7-E52B4DFF9AA5}"/>
          </ac:picMkLst>
        </pc:picChg>
      </pc:sldChg>
      <pc:sldChg chg="modSp new">
        <pc:chgData name="Long, Kelly (LABOR)" userId="S::kelly.long@labor.ny.gov::4b00baa3-9107-4eda-80f1-e470aa4df307" providerId="AD" clId="Web-{6C6F2269-66E6-DB9E-7F5B-81662B0CFE6D}" dt="2024-07-24T14:33:30.779" v="360" actId="20577"/>
        <pc:sldMkLst>
          <pc:docMk/>
          <pc:sldMk cId="2609039488" sldId="263"/>
        </pc:sldMkLst>
        <pc:spChg chg="mod">
          <ac:chgData name="Long, Kelly (LABOR)" userId="S::kelly.long@labor.ny.gov::4b00baa3-9107-4eda-80f1-e470aa4df307" providerId="AD" clId="Web-{6C6F2269-66E6-DB9E-7F5B-81662B0CFE6D}" dt="2024-07-24T14:31:53.608" v="268" actId="20577"/>
          <ac:spMkLst>
            <pc:docMk/>
            <pc:sldMk cId="2609039488" sldId="263"/>
            <ac:spMk id="2" creationId="{99E812CF-2B0A-5427-BD5C-B47C918D5B5A}"/>
          </ac:spMkLst>
        </pc:spChg>
        <pc:spChg chg="mod">
          <ac:chgData name="Long, Kelly (LABOR)" userId="S::kelly.long@labor.ny.gov::4b00baa3-9107-4eda-80f1-e470aa4df307" providerId="AD" clId="Web-{6C6F2269-66E6-DB9E-7F5B-81662B0CFE6D}" dt="2024-07-24T14:33:30.779" v="360" actId="20577"/>
          <ac:spMkLst>
            <pc:docMk/>
            <pc:sldMk cId="2609039488" sldId="263"/>
            <ac:spMk id="3" creationId="{C81575B9-8FD8-35F2-1B84-38C38ECBD69A}"/>
          </ac:spMkLst>
        </pc:spChg>
      </pc:sldChg>
      <pc:sldChg chg="addSp delSp modSp new">
        <pc:chgData name="Long, Kelly (LABOR)" userId="S::kelly.long@labor.ny.gov::4b00baa3-9107-4eda-80f1-e470aa4df307" providerId="AD" clId="Web-{6C6F2269-66E6-DB9E-7F5B-81662B0CFE6D}" dt="2024-07-24T14:35:45.388" v="432" actId="20577"/>
        <pc:sldMkLst>
          <pc:docMk/>
          <pc:sldMk cId="4021726859" sldId="264"/>
        </pc:sldMkLst>
        <pc:spChg chg="mod">
          <ac:chgData name="Long, Kelly (LABOR)" userId="S::kelly.long@labor.ny.gov::4b00baa3-9107-4eda-80f1-e470aa4df307" providerId="AD" clId="Web-{6C6F2269-66E6-DB9E-7F5B-81662B0CFE6D}" dt="2024-07-24T14:34:29.763" v="365" actId="20577"/>
          <ac:spMkLst>
            <pc:docMk/>
            <pc:sldMk cId="4021726859" sldId="264"/>
            <ac:spMk id="2" creationId="{90EF794E-09D7-C050-8CF1-656C3F2A349D}"/>
          </ac:spMkLst>
        </pc:spChg>
        <pc:spChg chg="del mod">
          <ac:chgData name="Long, Kelly (LABOR)" userId="S::kelly.long@labor.ny.gov::4b00baa3-9107-4eda-80f1-e470aa4df307" providerId="AD" clId="Web-{6C6F2269-66E6-DB9E-7F5B-81662B0CFE6D}" dt="2024-07-24T14:34:33.748" v="367"/>
          <ac:spMkLst>
            <pc:docMk/>
            <pc:sldMk cId="4021726859" sldId="264"/>
            <ac:spMk id="3" creationId="{E5287850-E49B-DE0F-7646-27F5276BF032}"/>
          </ac:spMkLst>
        </pc:spChg>
        <pc:spChg chg="add mod">
          <ac:chgData name="Long, Kelly (LABOR)" userId="S::kelly.long@labor.ny.gov::4b00baa3-9107-4eda-80f1-e470aa4df307" providerId="AD" clId="Web-{6C6F2269-66E6-DB9E-7F5B-81662B0CFE6D}" dt="2024-07-24T14:35:45.388" v="432" actId="20577"/>
          <ac:spMkLst>
            <pc:docMk/>
            <pc:sldMk cId="4021726859" sldId="264"/>
            <ac:spMk id="6" creationId="{6C38F285-7615-F492-67E9-0CF5F019BCCA}"/>
          </ac:spMkLst>
        </pc:spChg>
        <pc:picChg chg="add mod ord">
          <ac:chgData name="Long, Kelly (LABOR)" userId="S::kelly.long@labor.ny.gov::4b00baa3-9107-4eda-80f1-e470aa4df307" providerId="AD" clId="Web-{6C6F2269-66E6-DB9E-7F5B-81662B0CFE6D}" dt="2024-07-24T14:34:42.341" v="369" actId="14100"/>
          <ac:picMkLst>
            <pc:docMk/>
            <pc:sldMk cId="4021726859" sldId="264"/>
            <ac:picMk id="4" creationId="{082263EA-B306-74CD-0631-2054817216E2}"/>
          </ac:picMkLst>
        </pc:picChg>
      </pc:sldChg>
      <pc:sldChg chg="addSp modSp new">
        <pc:chgData name="Long, Kelly (LABOR)" userId="S::kelly.long@labor.ny.gov::4b00baa3-9107-4eda-80f1-e470aa4df307" providerId="AD" clId="Web-{6C6F2269-66E6-DB9E-7F5B-81662B0CFE6D}" dt="2024-07-24T15:07:09.171" v="505" actId="1076"/>
        <pc:sldMkLst>
          <pc:docMk/>
          <pc:sldMk cId="1230902504" sldId="265"/>
        </pc:sldMkLst>
        <pc:spChg chg="mod">
          <ac:chgData name="Long, Kelly (LABOR)" userId="S::kelly.long@labor.ny.gov::4b00baa3-9107-4eda-80f1-e470aa4df307" providerId="AD" clId="Web-{6C6F2269-66E6-DB9E-7F5B-81662B0CFE6D}" dt="2024-07-24T15:07:09.171" v="505" actId="1076"/>
          <ac:spMkLst>
            <pc:docMk/>
            <pc:sldMk cId="1230902504" sldId="265"/>
            <ac:spMk id="2" creationId="{BCC9D9B5-BC3C-524A-A6F4-48239A108FA4}"/>
          </ac:spMkLst>
        </pc:spChg>
        <pc:picChg chg="add mod">
          <ac:chgData name="Long, Kelly (LABOR)" userId="S::kelly.long@labor.ny.gov::4b00baa3-9107-4eda-80f1-e470aa4df307" providerId="AD" clId="Web-{6C6F2269-66E6-DB9E-7F5B-81662B0CFE6D}" dt="2024-07-24T15:06:05.921" v="436" actId="1076"/>
          <ac:picMkLst>
            <pc:docMk/>
            <pc:sldMk cId="1230902504" sldId="265"/>
            <ac:picMk id="3" creationId="{D7B7B3C1-1AE1-BDA0-81BD-75DAE5F029F9}"/>
          </ac:picMkLst>
        </pc:picChg>
      </pc:sldChg>
      <pc:sldChg chg="addSp modSp new">
        <pc:chgData name="Long, Kelly (LABOR)" userId="S::kelly.long@labor.ny.gov::4b00baa3-9107-4eda-80f1-e470aa4df307" providerId="AD" clId="Web-{6C6F2269-66E6-DB9E-7F5B-81662B0CFE6D}" dt="2024-07-24T15:08:31.875" v="516" actId="14100"/>
        <pc:sldMkLst>
          <pc:docMk/>
          <pc:sldMk cId="1477741237" sldId="266"/>
        </pc:sldMkLst>
        <pc:picChg chg="add mod">
          <ac:chgData name="Long, Kelly (LABOR)" userId="S::kelly.long@labor.ny.gov::4b00baa3-9107-4eda-80f1-e470aa4df307" providerId="AD" clId="Web-{6C6F2269-66E6-DB9E-7F5B-81662B0CFE6D}" dt="2024-07-24T15:07:38.656" v="508" actId="1076"/>
          <ac:picMkLst>
            <pc:docMk/>
            <pc:sldMk cId="1477741237" sldId="266"/>
            <ac:picMk id="2" creationId="{8E978F6C-E1B7-5360-40E3-544997DE3ABD}"/>
          </ac:picMkLst>
        </pc:picChg>
        <pc:picChg chg="add mod modCrop">
          <ac:chgData name="Long, Kelly (LABOR)" userId="S::kelly.long@labor.ny.gov::4b00baa3-9107-4eda-80f1-e470aa4df307" providerId="AD" clId="Web-{6C6F2269-66E6-DB9E-7F5B-81662B0CFE6D}" dt="2024-07-24T15:08:31.875" v="516" actId="14100"/>
          <ac:picMkLst>
            <pc:docMk/>
            <pc:sldMk cId="1477741237" sldId="266"/>
            <ac:picMk id="3" creationId="{405B5566-38BD-3657-36E1-B753FC037661}"/>
          </ac:picMkLst>
        </pc:picChg>
      </pc:sldChg>
      <pc:sldChg chg="addSp modSp new ord">
        <pc:chgData name="Long, Kelly (LABOR)" userId="S::kelly.long@labor.ny.gov::4b00baa3-9107-4eda-80f1-e470aa4df307" providerId="AD" clId="Web-{6C6F2269-66E6-DB9E-7F5B-81662B0CFE6D}" dt="2024-07-24T15:16:07.001" v="621"/>
        <pc:sldMkLst>
          <pc:docMk/>
          <pc:sldMk cId="1817532963" sldId="267"/>
        </pc:sldMkLst>
        <pc:spChg chg="mod">
          <ac:chgData name="Long, Kelly (LABOR)" userId="S::kelly.long@labor.ny.gov::4b00baa3-9107-4eda-80f1-e470aa4df307" providerId="AD" clId="Web-{6C6F2269-66E6-DB9E-7F5B-81662B0CFE6D}" dt="2024-07-24T15:09:58.125" v="549" actId="1076"/>
          <ac:spMkLst>
            <pc:docMk/>
            <pc:sldMk cId="1817532963" sldId="267"/>
            <ac:spMk id="2" creationId="{D04BC80D-0B0C-9CBC-CD26-9924F5C98B15}"/>
          </ac:spMkLst>
        </pc:spChg>
        <pc:picChg chg="add mod">
          <ac:chgData name="Long, Kelly (LABOR)" userId="S::kelly.long@labor.ny.gov::4b00baa3-9107-4eda-80f1-e470aa4df307" providerId="AD" clId="Web-{6C6F2269-66E6-DB9E-7F5B-81662B0CFE6D}" dt="2024-07-24T15:09:53.953" v="548" actId="1076"/>
          <ac:picMkLst>
            <pc:docMk/>
            <pc:sldMk cId="1817532963" sldId="267"/>
            <ac:picMk id="3" creationId="{9334179B-523F-EC61-82FF-6886A93BBBC3}"/>
          </ac:picMkLst>
        </pc:picChg>
      </pc:sldChg>
      <pc:sldChg chg="modSp new">
        <pc:chgData name="Long, Kelly (LABOR)" userId="S::kelly.long@labor.ny.gov::4b00baa3-9107-4eda-80f1-e470aa4df307" providerId="AD" clId="Web-{6C6F2269-66E6-DB9E-7F5B-81662B0CFE6D}" dt="2024-07-24T15:18:11.595" v="705" actId="20577"/>
        <pc:sldMkLst>
          <pc:docMk/>
          <pc:sldMk cId="3731112228" sldId="268"/>
        </pc:sldMkLst>
        <pc:spChg chg="mod">
          <ac:chgData name="Long, Kelly (LABOR)" userId="S::kelly.long@labor.ny.gov::4b00baa3-9107-4eda-80f1-e470aa4df307" providerId="AD" clId="Web-{6C6F2269-66E6-DB9E-7F5B-81662B0CFE6D}" dt="2024-07-24T15:15:16.985" v="556" actId="20577"/>
          <ac:spMkLst>
            <pc:docMk/>
            <pc:sldMk cId="3731112228" sldId="268"/>
            <ac:spMk id="2" creationId="{EB6E1FE4-36FF-51FB-95E4-EC27CB08B5D5}"/>
          </ac:spMkLst>
        </pc:spChg>
        <pc:spChg chg="mod">
          <ac:chgData name="Long, Kelly (LABOR)" userId="S::kelly.long@labor.ny.gov::4b00baa3-9107-4eda-80f1-e470aa4df307" providerId="AD" clId="Web-{6C6F2269-66E6-DB9E-7F5B-81662B0CFE6D}" dt="2024-07-24T15:18:11.595" v="705" actId="20577"/>
          <ac:spMkLst>
            <pc:docMk/>
            <pc:sldMk cId="3731112228" sldId="268"/>
            <ac:spMk id="3" creationId="{73030EC3-AEBD-2EAB-5E48-CA3FBC24FDE3}"/>
          </ac:spMkLst>
        </pc:spChg>
      </pc:sldChg>
      <pc:sldChg chg="delSp modSp new">
        <pc:chgData name="Long, Kelly (LABOR)" userId="S::kelly.long@labor.ny.gov::4b00baa3-9107-4eda-80f1-e470aa4df307" providerId="AD" clId="Web-{6C6F2269-66E6-DB9E-7F5B-81662B0CFE6D}" dt="2024-07-24T15:19:04.611" v="731"/>
        <pc:sldMkLst>
          <pc:docMk/>
          <pc:sldMk cId="745512711" sldId="269"/>
        </pc:sldMkLst>
        <pc:spChg chg="mod">
          <ac:chgData name="Long, Kelly (LABOR)" userId="S::kelly.long@labor.ny.gov::4b00baa3-9107-4eda-80f1-e470aa4df307" providerId="AD" clId="Web-{6C6F2269-66E6-DB9E-7F5B-81662B0CFE6D}" dt="2024-07-24T15:19:03.173" v="730" actId="20577"/>
          <ac:spMkLst>
            <pc:docMk/>
            <pc:sldMk cId="745512711" sldId="269"/>
            <ac:spMk id="2" creationId="{D29CB854-CB21-7F78-5726-E6768992E283}"/>
          </ac:spMkLst>
        </pc:spChg>
        <pc:spChg chg="del">
          <ac:chgData name="Long, Kelly (LABOR)" userId="S::kelly.long@labor.ny.gov::4b00baa3-9107-4eda-80f1-e470aa4df307" providerId="AD" clId="Web-{6C6F2269-66E6-DB9E-7F5B-81662B0CFE6D}" dt="2024-07-24T15:19:04.611" v="731"/>
          <ac:spMkLst>
            <pc:docMk/>
            <pc:sldMk cId="745512711" sldId="269"/>
            <ac:spMk id="3" creationId="{93BC2AC3-0BEE-B9EB-5282-A0D7ECCC1ECD}"/>
          </ac:spMkLst>
        </pc:spChg>
      </pc:sldChg>
      <pc:sldChg chg="new del">
        <pc:chgData name="Long, Kelly (LABOR)" userId="S::kelly.long@labor.ny.gov::4b00baa3-9107-4eda-80f1-e470aa4df307" providerId="AD" clId="Web-{6C6F2269-66E6-DB9E-7F5B-81662B0CFE6D}" dt="2024-07-24T15:17:28.313" v="688"/>
        <pc:sldMkLst>
          <pc:docMk/>
          <pc:sldMk cId="3162756141" sldId="269"/>
        </pc:sldMkLst>
      </pc:sldChg>
      <pc:sldChg chg="addSp delSp modSp new mod setBg">
        <pc:chgData name="Long, Kelly (LABOR)" userId="S::kelly.long@labor.ny.gov::4b00baa3-9107-4eda-80f1-e470aa4df307" providerId="AD" clId="Web-{6C6F2269-66E6-DB9E-7F5B-81662B0CFE6D}" dt="2024-07-24T15:28:06.862" v="1014"/>
        <pc:sldMkLst>
          <pc:docMk/>
          <pc:sldMk cId="3174122961" sldId="270"/>
        </pc:sldMkLst>
        <pc:spChg chg="mod">
          <ac:chgData name="Long, Kelly (LABOR)" userId="S::kelly.long@labor.ny.gov::4b00baa3-9107-4eda-80f1-e470aa4df307" providerId="AD" clId="Web-{6C6F2269-66E6-DB9E-7F5B-81662B0CFE6D}" dt="2024-07-24T15:28:06.862" v="1014"/>
          <ac:spMkLst>
            <pc:docMk/>
            <pc:sldMk cId="3174122961" sldId="270"/>
            <ac:spMk id="2" creationId="{4367851C-E0F7-7D96-01B1-E2266725D6E5}"/>
          </ac:spMkLst>
        </pc:spChg>
        <pc:spChg chg="mod">
          <ac:chgData name="Long, Kelly (LABOR)" userId="S::kelly.long@labor.ny.gov::4b00baa3-9107-4eda-80f1-e470aa4df307" providerId="AD" clId="Web-{6C6F2269-66E6-DB9E-7F5B-81662B0CFE6D}" dt="2024-07-24T15:28:06.862" v="1014"/>
          <ac:spMkLst>
            <pc:docMk/>
            <pc:sldMk cId="3174122961" sldId="270"/>
            <ac:spMk id="3" creationId="{7EBCD3D8-C0F8-BD71-CE98-6E95EB975FE4}"/>
          </ac:spMkLst>
        </pc:spChg>
        <pc:spChg chg="add del">
          <ac:chgData name="Long, Kelly (LABOR)" userId="S::kelly.long@labor.ny.gov::4b00baa3-9107-4eda-80f1-e470aa4df307" providerId="AD" clId="Web-{6C6F2269-66E6-DB9E-7F5B-81662B0CFE6D}" dt="2024-07-24T15:28:06.862" v="1014"/>
          <ac:spMkLst>
            <pc:docMk/>
            <pc:sldMk cId="3174122961" sldId="270"/>
            <ac:spMk id="8" creationId="{18873D23-2DCF-4B31-A009-95721C06E8E1}"/>
          </ac:spMkLst>
        </pc:spChg>
        <pc:spChg chg="add del">
          <ac:chgData name="Long, Kelly (LABOR)" userId="S::kelly.long@labor.ny.gov::4b00baa3-9107-4eda-80f1-e470aa4df307" providerId="AD" clId="Web-{6C6F2269-66E6-DB9E-7F5B-81662B0CFE6D}" dt="2024-07-24T15:28:06.862" v="1014"/>
          <ac:spMkLst>
            <pc:docMk/>
            <pc:sldMk cId="3174122961" sldId="270"/>
            <ac:spMk id="10" creationId="{C13EF075-D4EF-4929-ADBC-91B27DA19955}"/>
          </ac:spMkLst>
        </pc:spChg>
        <pc:grpChg chg="add del">
          <ac:chgData name="Long, Kelly (LABOR)" userId="S::kelly.long@labor.ny.gov::4b00baa3-9107-4eda-80f1-e470aa4df307" providerId="AD" clId="Web-{6C6F2269-66E6-DB9E-7F5B-81662B0CFE6D}" dt="2024-07-24T15:28:06.862" v="1014"/>
          <ac:grpSpMkLst>
            <pc:docMk/>
            <pc:sldMk cId="3174122961" sldId="270"/>
            <ac:grpSpMk id="12" creationId="{DAA26DFA-AAB2-4973-9C17-16D587C7B198}"/>
          </ac:grpSpMkLst>
        </pc:grpChg>
      </pc:sldChg>
      <pc:sldChg chg="addSp modSp new">
        <pc:chgData name="Long, Kelly (LABOR)" userId="S::kelly.long@labor.ny.gov::4b00baa3-9107-4eda-80f1-e470aa4df307" providerId="AD" clId="Web-{6C6F2269-66E6-DB9E-7F5B-81662B0CFE6D}" dt="2024-07-24T15:26:50.862" v="1010" actId="1076"/>
        <pc:sldMkLst>
          <pc:docMk/>
          <pc:sldMk cId="3724881039" sldId="271"/>
        </pc:sldMkLst>
        <pc:spChg chg="mod">
          <ac:chgData name="Long, Kelly (LABOR)" userId="S::kelly.long@labor.ny.gov::4b00baa3-9107-4eda-80f1-e470aa4df307" providerId="AD" clId="Web-{6C6F2269-66E6-DB9E-7F5B-81662B0CFE6D}" dt="2024-07-24T15:26:50.862" v="1010" actId="1076"/>
          <ac:spMkLst>
            <pc:docMk/>
            <pc:sldMk cId="3724881039" sldId="271"/>
            <ac:spMk id="2" creationId="{32091207-0AC6-A15E-A21B-90DB41CDFED9}"/>
          </ac:spMkLst>
        </pc:spChg>
        <pc:picChg chg="add mod">
          <ac:chgData name="Long, Kelly (LABOR)" userId="S::kelly.long@labor.ny.gov::4b00baa3-9107-4eda-80f1-e470aa4df307" providerId="AD" clId="Web-{6C6F2269-66E6-DB9E-7F5B-81662B0CFE6D}" dt="2024-07-24T15:26:06.659" v="944" actId="1076"/>
          <ac:picMkLst>
            <pc:docMk/>
            <pc:sldMk cId="3724881039" sldId="271"/>
            <ac:picMk id="3" creationId="{EBA8843A-9B86-C62A-0CEB-AEA6CA122214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7/31/2024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7/31/2024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7/31/2024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7/31/2024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7/31/2024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7/31/2024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7/31/2024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7/31/2024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7/31/2024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7/31/2024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7/31/2024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7/31/2024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A3363022-C969-41E9-8EB2-E4C94908C1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1695" cy="68520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D1AD6B3-BE88-4CEB-BA17-790657CC47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90662" y="4267832"/>
            <a:ext cx="4805996" cy="1297115"/>
          </a:xfrm>
        </p:spPr>
        <p:txBody>
          <a:bodyPr anchor="t">
            <a:normAutofit/>
          </a:bodyPr>
          <a:lstStyle/>
          <a:p>
            <a:pPr algn="l"/>
            <a:r>
              <a:rPr lang="en-US" sz="4000">
                <a:solidFill>
                  <a:schemeClr val="tx2"/>
                </a:solidFill>
              </a:rPr>
              <a:t>Career Awareness for Special Education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90966" y="3428999"/>
            <a:ext cx="4805691" cy="838831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l"/>
            <a:r>
              <a:rPr lang="en-US" sz="2000">
                <a:solidFill>
                  <a:schemeClr val="tx2"/>
                </a:solidFill>
              </a:rPr>
              <a:t>A visual supplement to Jenny, Matt, and Kelly's lesson plan</a:t>
            </a:r>
          </a:p>
        </p:txBody>
      </p:sp>
      <p:pic>
        <p:nvPicPr>
          <p:cNvPr id="7" name="Graphic 6" descr="Books">
            <a:extLst>
              <a:ext uri="{FF2B5EF4-FFF2-40B4-BE49-F238E27FC236}">
                <a16:creationId xmlns:a16="http://schemas.microsoft.com/office/drawing/2014/main" id="{261B7548-03FE-735C-F78C-F03A9773DF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0470" y="1815320"/>
            <a:ext cx="4141760" cy="4141760"/>
          </a:xfrm>
          <a:custGeom>
            <a:avLst/>
            <a:gdLst/>
            <a:ahLst/>
            <a:cxnLst/>
            <a:rect l="l" t="t" r="r" b="b"/>
            <a:pathLst>
              <a:path w="4141760" h="4377846">
                <a:moveTo>
                  <a:pt x="0" y="0"/>
                </a:moveTo>
                <a:lnTo>
                  <a:pt x="4141760" y="0"/>
                </a:lnTo>
                <a:lnTo>
                  <a:pt x="4141760" y="4377846"/>
                </a:lnTo>
                <a:lnTo>
                  <a:pt x="0" y="4377846"/>
                </a:lnTo>
                <a:close/>
              </a:path>
            </a:pathLst>
          </a:cu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89D1390B-7E13-4B4F-9CB2-391063412E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253" y="-5977"/>
            <a:ext cx="6238675" cy="6863979"/>
            <a:chOff x="305" y="-5977"/>
            <a:chExt cx="6238675" cy="6863979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9E720206-AA49-4786-A932-A2650DE091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305" y="34854"/>
              <a:ext cx="6028697" cy="6817170"/>
            </a:xfrm>
            <a:custGeom>
              <a:avLst/>
              <a:gdLst>
                <a:gd name="connsiteX0" fmla="*/ 6028697 w 6028697"/>
                <a:gd name="connsiteY0" fmla="*/ 6155323 h 6817170"/>
                <a:gd name="connsiteX1" fmla="*/ 6028697 w 6028697"/>
                <a:gd name="connsiteY1" fmla="*/ 6817170 h 6817170"/>
                <a:gd name="connsiteX2" fmla="*/ 5157862 w 6028697"/>
                <a:gd name="connsiteY2" fmla="*/ 6817170 h 6817170"/>
                <a:gd name="connsiteX3" fmla="*/ 5347156 w 6028697"/>
                <a:gd name="connsiteY3" fmla="*/ 6687553 h 6817170"/>
                <a:gd name="connsiteX4" fmla="*/ 5487470 w 6028697"/>
                <a:gd name="connsiteY4" fmla="*/ 6581714 h 6817170"/>
                <a:gd name="connsiteX5" fmla="*/ 5627642 w 6028697"/>
                <a:gd name="connsiteY5" fmla="*/ 6472328 h 6817170"/>
                <a:gd name="connsiteX6" fmla="*/ 5911392 w 6028697"/>
                <a:gd name="connsiteY6" fmla="*/ 6245328 h 6817170"/>
                <a:gd name="connsiteX7" fmla="*/ 4481066 w 6028697"/>
                <a:gd name="connsiteY7" fmla="*/ 478 h 6817170"/>
                <a:gd name="connsiteX8" fmla="*/ 4672258 w 6028697"/>
                <a:gd name="connsiteY8" fmla="*/ 7519 h 6817170"/>
                <a:gd name="connsiteX9" fmla="*/ 5429869 w 6028697"/>
                <a:gd name="connsiteY9" fmla="*/ 125134 h 6817170"/>
                <a:gd name="connsiteX10" fmla="*/ 5976319 w 6028697"/>
                <a:gd name="connsiteY10" fmla="*/ 314893 h 6817170"/>
                <a:gd name="connsiteX11" fmla="*/ 6028697 w 6028697"/>
                <a:gd name="connsiteY11" fmla="*/ 339901 h 6817170"/>
                <a:gd name="connsiteX12" fmla="*/ 6028697 w 6028697"/>
                <a:gd name="connsiteY12" fmla="*/ 732458 h 6817170"/>
                <a:gd name="connsiteX13" fmla="*/ 5990985 w 6028697"/>
                <a:gd name="connsiteY13" fmla="*/ 712211 h 6817170"/>
                <a:gd name="connsiteX14" fmla="*/ 5341339 w 6028697"/>
                <a:gd name="connsiteY14" fmla="*/ 475281 h 6817170"/>
                <a:gd name="connsiteX15" fmla="*/ 4651969 w 6028697"/>
                <a:gd name="connsiteY15" fmla="*/ 377104 h 6817170"/>
                <a:gd name="connsiteX16" fmla="*/ 3953093 w 6028697"/>
                <a:gd name="connsiteY16" fmla="*/ 402498 h 6817170"/>
                <a:gd name="connsiteX17" fmla="*/ 3267413 w 6028697"/>
                <a:gd name="connsiteY17" fmla="*/ 546643 h 6817170"/>
                <a:gd name="connsiteX18" fmla="*/ 1439498 w 6028697"/>
                <a:gd name="connsiteY18" fmla="*/ 1568141 h 6817170"/>
                <a:gd name="connsiteX19" fmla="*/ 960671 w 6028697"/>
                <a:gd name="connsiteY19" fmla="*/ 2082013 h 6817170"/>
                <a:gd name="connsiteX20" fmla="*/ 581866 w 6028697"/>
                <a:gd name="connsiteY20" fmla="*/ 2672638 h 6817170"/>
                <a:gd name="connsiteX21" fmla="*/ 324789 w 6028697"/>
                <a:gd name="connsiteY21" fmla="*/ 3325262 h 6817170"/>
                <a:gd name="connsiteX22" fmla="*/ 231151 w 6028697"/>
                <a:gd name="connsiteY22" fmla="*/ 4022292 h 6817170"/>
                <a:gd name="connsiteX23" fmla="*/ 270592 w 6028697"/>
                <a:gd name="connsiteY23" fmla="*/ 4362792 h 6817170"/>
                <a:gd name="connsiteX24" fmla="*/ 387213 w 6028697"/>
                <a:gd name="connsiteY24" fmla="*/ 4681585 h 6817170"/>
                <a:gd name="connsiteX25" fmla="*/ 468507 w 6028697"/>
                <a:gd name="connsiteY25" fmla="*/ 4831546 h 6817170"/>
                <a:gd name="connsiteX26" fmla="*/ 561862 w 6028697"/>
                <a:gd name="connsiteY26" fmla="*/ 4976826 h 6817170"/>
                <a:gd name="connsiteX27" fmla="*/ 777511 w 6028697"/>
                <a:gd name="connsiteY27" fmla="*/ 5257597 h 6817170"/>
                <a:gd name="connsiteX28" fmla="*/ 1010895 w 6028697"/>
                <a:gd name="connsiteY28" fmla="*/ 5540494 h 6817170"/>
                <a:gd name="connsiteX29" fmla="*/ 1126948 w 6028697"/>
                <a:gd name="connsiteY29" fmla="*/ 5688186 h 6817170"/>
                <a:gd name="connsiteX30" fmla="*/ 1182706 w 6028697"/>
                <a:gd name="connsiteY30" fmla="*/ 5760543 h 6817170"/>
                <a:gd name="connsiteX31" fmla="*/ 1237327 w 6028697"/>
                <a:gd name="connsiteY31" fmla="*/ 5830060 h 6817170"/>
                <a:gd name="connsiteX32" fmla="*/ 1706649 w 6028697"/>
                <a:gd name="connsiteY32" fmla="*/ 6342797 h 6817170"/>
                <a:gd name="connsiteX33" fmla="*/ 1956207 w 6028697"/>
                <a:gd name="connsiteY33" fmla="*/ 6573484 h 6817170"/>
                <a:gd name="connsiteX34" fmla="*/ 2217681 w 6028697"/>
                <a:gd name="connsiteY34" fmla="*/ 6786297 h 6817170"/>
                <a:gd name="connsiteX35" fmla="*/ 2260820 w 6028697"/>
                <a:gd name="connsiteY35" fmla="*/ 6817170 h 6817170"/>
                <a:gd name="connsiteX36" fmla="*/ 1429497 w 6028697"/>
                <a:gd name="connsiteY36" fmla="*/ 6817170 h 6817170"/>
                <a:gd name="connsiteX37" fmla="*/ 1327275 w 6028697"/>
                <a:gd name="connsiteY37" fmla="*/ 6713800 h 6817170"/>
                <a:gd name="connsiteX38" fmla="*/ 1080556 w 6028697"/>
                <a:gd name="connsiteY38" fmla="*/ 6414443 h 6817170"/>
                <a:gd name="connsiteX39" fmla="*/ 865189 w 6028697"/>
                <a:gd name="connsiteY39" fmla="*/ 6097496 h 6817170"/>
                <a:gd name="connsiteX40" fmla="*/ 814823 w 6028697"/>
                <a:gd name="connsiteY40" fmla="*/ 6016911 h 6817170"/>
                <a:gd name="connsiteX41" fmla="*/ 766729 w 6028697"/>
                <a:gd name="connsiteY41" fmla="*/ 5938453 h 6817170"/>
                <a:gd name="connsiteX42" fmla="*/ 671672 w 6028697"/>
                <a:gd name="connsiteY42" fmla="*/ 5786648 h 6817170"/>
                <a:gd name="connsiteX43" fmla="*/ 474608 w 6028697"/>
                <a:gd name="connsiteY43" fmla="*/ 5474664 h 6817170"/>
                <a:gd name="connsiteX44" fmla="*/ 282652 w 6028697"/>
                <a:gd name="connsiteY44" fmla="*/ 5146508 h 6817170"/>
                <a:gd name="connsiteX45" fmla="*/ 196108 w 6028697"/>
                <a:gd name="connsiteY45" fmla="*/ 4972712 h 6817170"/>
                <a:gd name="connsiteX46" fmla="*/ 122474 w 6028697"/>
                <a:gd name="connsiteY46" fmla="*/ 4791821 h 6817170"/>
                <a:gd name="connsiteX47" fmla="*/ 65724 w 6028697"/>
                <a:gd name="connsiteY47" fmla="*/ 4603129 h 6817170"/>
                <a:gd name="connsiteX48" fmla="*/ 44727 w 6028697"/>
                <a:gd name="connsiteY48" fmla="*/ 4506937 h 6817170"/>
                <a:gd name="connsiteX49" fmla="*/ 35505 w 6028697"/>
                <a:gd name="connsiteY49" fmla="*/ 4458699 h 6817170"/>
                <a:gd name="connsiteX50" fmla="*/ 27845 w 6028697"/>
                <a:gd name="connsiteY50" fmla="*/ 4410320 h 6817170"/>
                <a:gd name="connsiteX51" fmla="*/ 37 w 6028697"/>
                <a:gd name="connsiteY51" fmla="*/ 4022292 h 6817170"/>
                <a:gd name="connsiteX52" fmla="*/ 78777 w 6028697"/>
                <a:gd name="connsiteY52" fmla="*/ 3267236 h 6817170"/>
                <a:gd name="connsiteX53" fmla="*/ 315424 w 6028697"/>
                <a:gd name="connsiteY53" fmla="*/ 2543673 h 6817170"/>
                <a:gd name="connsiteX54" fmla="*/ 1202710 w 6028697"/>
                <a:gd name="connsiteY54" fmla="*/ 1314895 h 6817170"/>
                <a:gd name="connsiteX55" fmla="*/ 1791065 w 6028697"/>
                <a:gd name="connsiteY55" fmla="*/ 833514 h 6817170"/>
                <a:gd name="connsiteX56" fmla="*/ 3908404 w 6028697"/>
                <a:gd name="connsiteY56" fmla="*/ 29794 h 6817170"/>
                <a:gd name="connsiteX57" fmla="*/ 4481066 w 6028697"/>
                <a:gd name="connsiteY57" fmla="*/ 478 h 6817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6028697" h="6817170">
                  <a:moveTo>
                    <a:pt x="6028697" y="6155323"/>
                  </a:moveTo>
                  <a:lnTo>
                    <a:pt x="6028697" y="6817170"/>
                  </a:lnTo>
                  <a:lnTo>
                    <a:pt x="5157862" y="6817170"/>
                  </a:lnTo>
                  <a:lnTo>
                    <a:pt x="5347156" y="6687553"/>
                  </a:lnTo>
                  <a:cubicBezTo>
                    <a:pt x="5394117" y="6653219"/>
                    <a:pt x="5440793" y="6617608"/>
                    <a:pt x="5487470" y="6581714"/>
                  </a:cubicBezTo>
                  <a:cubicBezTo>
                    <a:pt x="5534147" y="6545820"/>
                    <a:pt x="5580966" y="6509358"/>
                    <a:pt x="5627642" y="6472328"/>
                  </a:cubicBezTo>
                  <a:lnTo>
                    <a:pt x="5911392" y="6245328"/>
                  </a:lnTo>
                  <a:close/>
                  <a:moveTo>
                    <a:pt x="4481066" y="478"/>
                  </a:moveTo>
                  <a:cubicBezTo>
                    <a:pt x="4544817" y="1422"/>
                    <a:pt x="4608563" y="3769"/>
                    <a:pt x="4672258" y="7519"/>
                  </a:cubicBezTo>
                  <a:cubicBezTo>
                    <a:pt x="4927973" y="22364"/>
                    <a:pt x="5181687" y="61751"/>
                    <a:pt x="5429869" y="125134"/>
                  </a:cubicBezTo>
                  <a:cubicBezTo>
                    <a:pt x="5617090" y="173104"/>
                    <a:pt x="5799867" y="236595"/>
                    <a:pt x="5976319" y="314893"/>
                  </a:cubicBezTo>
                  <a:lnTo>
                    <a:pt x="6028697" y="339901"/>
                  </a:lnTo>
                  <a:lnTo>
                    <a:pt x="6028697" y="732458"/>
                  </a:lnTo>
                  <a:lnTo>
                    <a:pt x="5990985" y="712211"/>
                  </a:lnTo>
                  <a:cubicBezTo>
                    <a:pt x="5783917" y="609342"/>
                    <a:pt x="5566013" y="529876"/>
                    <a:pt x="5341339" y="475281"/>
                  </a:cubicBezTo>
                  <a:cubicBezTo>
                    <a:pt x="5115233" y="420503"/>
                    <a:pt x="4884375" y="387624"/>
                    <a:pt x="4651969" y="377104"/>
                  </a:cubicBezTo>
                  <a:cubicBezTo>
                    <a:pt x="4418713" y="365171"/>
                    <a:pt x="4184861" y="373670"/>
                    <a:pt x="3953093" y="402498"/>
                  </a:cubicBezTo>
                  <a:cubicBezTo>
                    <a:pt x="3721001" y="431832"/>
                    <a:pt x="3491675" y="480040"/>
                    <a:pt x="3267413" y="546643"/>
                  </a:cubicBezTo>
                  <a:cubicBezTo>
                    <a:pt x="2591323" y="750761"/>
                    <a:pt x="1967642" y="1099289"/>
                    <a:pt x="1439498" y="1568141"/>
                  </a:cubicBezTo>
                  <a:cubicBezTo>
                    <a:pt x="1265589" y="1725523"/>
                    <a:pt x="1105393" y="1897434"/>
                    <a:pt x="960671" y="2082013"/>
                  </a:cubicBezTo>
                  <a:cubicBezTo>
                    <a:pt x="815775" y="2266294"/>
                    <a:pt x="688923" y="2464081"/>
                    <a:pt x="581866" y="2672638"/>
                  </a:cubicBezTo>
                  <a:cubicBezTo>
                    <a:pt x="473765" y="2880669"/>
                    <a:pt x="387610" y="3099397"/>
                    <a:pt x="324789" y="3325262"/>
                  </a:cubicBezTo>
                  <a:cubicBezTo>
                    <a:pt x="262714" y="3552403"/>
                    <a:pt x="231223" y="3786822"/>
                    <a:pt x="231151" y="4022292"/>
                  </a:cubicBezTo>
                  <a:cubicBezTo>
                    <a:pt x="231413" y="4136912"/>
                    <a:pt x="244645" y="4251136"/>
                    <a:pt x="270592" y="4362792"/>
                  </a:cubicBezTo>
                  <a:cubicBezTo>
                    <a:pt x="297885" y="4472943"/>
                    <a:pt x="336983" y="4579833"/>
                    <a:pt x="387213" y="4681585"/>
                  </a:cubicBezTo>
                  <a:cubicBezTo>
                    <a:pt x="412042" y="4732517"/>
                    <a:pt x="439423" y="4782457"/>
                    <a:pt x="468507" y="4831546"/>
                  </a:cubicBezTo>
                  <a:cubicBezTo>
                    <a:pt x="497591" y="4880636"/>
                    <a:pt x="529230" y="4929015"/>
                    <a:pt x="561862" y="4976826"/>
                  </a:cubicBezTo>
                  <a:cubicBezTo>
                    <a:pt x="627975" y="5072166"/>
                    <a:pt x="701466" y="5164668"/>
                    <a:pt x="777511" y="5257597"/>
                  </a:cubicBezTo>
                  <a:cubicBezTo>
                    <a:pt x="853556" y="5350524"/>
                    <a:pt x="933574" y="5443594"/>
                    <a:pt x="1010895" y="5540494"/>
                  </a:cubicBezTo>
                  <a:cubicBezTo>
                    <a:pt x="1049957" y="5588732"/>
                    <a:pt x="1088642" y="5637963"/>
                    <a:pt x="1126948" y="5688186"/>
                  </a:cubicBezTo>
                  <a:lnTo>
                    <a:pt x="1182706" y="5760543"/>
                  </a:lnTo>
                  <a:cubicBezTo>
                    <a:pt x="1201007" y="5783669"/>
                    <a:pt x="1218458" y="5807503"/>
                    <a:pt x="1237327" y="5830060"/>
                  </a:cubicBezTo>
                  <a:cubicBezTo>
                    <a:pt x="1383714" y="6009916"/>
                    <a:pt x="1540413" y="6181116"/>
                    <a:pt x="1706649" y="6342797"/>
                  </a:cubicBezTo>
                  <a:cubicBezTo>
                    <a:pt x="1788084" y="6422531"/>
                    <a:pt x="1871265" y="6499427"/>
                    <a:pt x="1956207" y="6573484"/>
                  </a:cubicBezTo>
                  <a:cubicBezTo>
                    <a:pt x="2041332" y="6647402"/>
                    <a:pt x="2127733" y="6718907"/>
                    <a:pt x="2217681" y="6786297"/>
                  </a:cubicBezTo>
                  <a:lnTo>
                    <a:pt x="2260820" y="6817170"/>
                  </a:lnTo>
                  <a:lnTo>
                    <a:pt x="1429497" y="6817170"/>
                  </a:lnTo>
                  <a:lnTo>
                    <a:pt x="1327275" y="6713800"/>
                  </a:lnTo>
                  <a:cubicBezTo>
                    <a:pt x="1239186" y="6618984"/>
                    <a:pt x="1156797" y="6519019"/>
                    <a:pt x="1080556" y="6414443"/>
                  </a:cubicBezTo>
                  <a:cubicBezTo>
                    <a:pt x="1004653" y="6310734"/>
                    <a:pt x="932439" y="6205177"/>
                    <a:pt x="865189" y="6097496"/>
                  </a:cubicBezTo>
                  <a:cubicBezTo>
                    <a:pt x="847881" y="6070823"/>
                    <a:pt x="831565" y="6043725"/>
                    <a:pt x="814823" y="6016911"/>
                  </a:cubicBezTo>
                  <a:lnTo>
                    <a:pt x="766729" y="5938453"/>
                  </a:lnTo>
                  <a:cubicBezTo>
                    <a:pt x="735941" y="5887947"/>
                    <a:pt x="703878" y="5837581"/>
                    <a:pt x="671672" y="5786648"/>
                  </a:cubicBezTo>
                  <a:lnTo>
                    <a:pt x="474608" y="5474664"/>
                  </a:lnTo>
                  <a:cubicBezTo>
                    <a:pt x="408778" y="5368968"/>
                    <a:pt x="343516" y="5260008"/>
                    <a:pt x="282652" y="5146508"/>
                  </a:cubicBezTo>
                  <a:cubicBezTo>
                    <a:pt x="252290" y="5089759"/>
                    <a:pt x="223065" y="5032015"/>
                    <a:pt x="196108" y="4972712"/>
                  </a:cubicBezTo>
                  <a:cubicBezTo>
                    <a:pt x="169152" y="4913408"/>
                    <a:pt x="144607" y="4853111"/>
                    <a:pt x="122474" y="4791821"/>
                  </a:cubicBezTo>
                  <a:cubicBezTo>
                    <a:pt x="100342" y="4730532"/>
                    <a:pt x="81757" y="4666830"/>
                    <a:pt x="65724" y="4603129"/>
                  </a:cubicBezTo>
                  <a:cubicBezTo>
                    <a:pt x="58205" y="4571064"/>
                    <a:pt x="50828" y="4539143"/>
                    <a:pt x="44727" y="4506937"/>
                  </a:cubicBezTo>
                  <a:lnTo>
                    <a:pt x="35505" y="4458699"/>
                  </a:lnTo>
                  <a:lnTo>
                    <a:pt x="27845" y="4410320"/>
                  </a:lnTo>
                  <a:cubicBezTo>
                    <a:pt x="8635" y="4281881"/>
                    <a:pt x="-661" y="4152150"/>
                    <a:pt x="37" y="4022292"/>
                  </a:cubicBezTo>
                  <a:cubicBezTo>
                    <a:pt x="712" y="3768592"/>
                    <a:pt x="27094" y="3515615"/>
                    <a:pt x="78777" y="3267236"/>
                  </a:cubicBezTo>
                  <a:cubicBezTo>
                    <a:pt x="130048" y="3017876"/>
                    <a:pt x="209439" y="2775142"/>
                    <a:pt x="315424" y="2543673"/>
                  </a:cubicBezTo>
                  <a:cubicBezTo>
                    <a:pt x="528236" y="2081161"/>
                    <a:pt x="838234" y="1667312"/>
                    <a:pt x="1202710" y="1314895"/>
                  </a:cubicBezTo>
                  <a:cubicBezTo>
                    <a:pt x="1385514" y="1138814"/>
                    <a:pt x="1582282" y="977831"/>
                    <a:pt x="1791065" y="833514"/>
                  </a:cubicBezTo>
                  <a:cubicBezTo>
                    <a:pt x="2420037" y="395614"/>
                    <a:pt x="3147288" y="119557"/>
                    <a:pt x="3908404" y="29794"/>
                  </a:cubicBezTo>
                  <a:cubicBezTo>
                    <a:pt x="4098509" y="7429"/>
                    <a:pt x="4289811" y="-2355"/>
                    <a:pt x="4481066" y="478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C72F6EE6-EDE9-45A5-8F6D-02B9B7CB2C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305" y="1"/>
              <a:ext cx="6165116" cy="6858001"/>
            </a:xfrm>
            <a:custGeom>
              <a:avLst/>
              <a:gdLst>
                <a:gd name="connsiteX0" fmla="*/ 6264586 w 6264586"/>
                <a:gd name="connsiteY0" fmla="*/ 6646464 h 6858001"/>
                <a:gd name="connsiteX1" fmla="*/ 6264586 w 6264586"/>
                <a:gd name="connsiteY1" fmla="*/ 6858001 h 6858001"/>
                <a:gd name="connsiteX2" fmla="*/ 5997170 w 6264586"/>
                <a:gd name="connsiteY2" fmla="*/ 6858001 h 6858001"/>
                <a:gd name="connsiteX3" fmla="*/ 6121512 w 6264586"/>
                <a:gd name="connsiteY3" fmla="*/ 6761029 h 6858001"/>
                <a:gd name="connsiteX4" fmla="*/ 2693206 w 6264586"/>
                <a:gd name="connsiteY4" fmla="*/ 0 h 6858001"/>
                <a:gd name="connsiteX5" fmla="*/ 5872285 w 6264586"/>
                <a:gd name="connsiteY5" fmla="*/ 0 h 6858001"/>
                <a:gd name="connsiteX6" fmla="*/ 6024875 w 6264586"/>
                <a:gd name="connsiteY6" fmla="*/ 68385 h 6858001"/>
                <a:gd name="connsiteX7" fmla="*/ 6206432 w 6264586"/>
                <a:gd name="connsiteY7" fmla="*/ 162336 h 6858001"/>
                <a:gd name="connsiteX8" fmla="*/ 6264586 w 6264586"/>
                <a:gd name="connsiteY8" fmla="*/ 196704 h 6858001"/>
                <a:gd name="connsiteX9" fmla="*/ 6264586 w 6264586"/>
                <a:gd name="connsiteY9" fmla="*/ 537242 h 6858001"/>
                <a:gd name="connsiteX10" fmla="*/ 6230189 w 6264586"/>
                <a:gd name="connsiteY10" fmla="*/ 517260 h 6858001"/>
                <a:gd name="connsiteX11" fmla="*/ 5540536 w 6264586"/>
                <a:gd name="connsiteY11" fmla="*/ 249543 h 6858001"/>
                <a:gd name="connsiteX12" fmla="*/ 5178896 w 6264586"/>
                <a:gd name="connsiteY12" fmla="*/ 178606 h 6858001"/>
                <a:gd name="connsiteX13" fmla="*/ 4814279 w 6264586"/>
                <a:gd name="connsiteY13" fmla="*/ 146683 h 6858001"/>
                <a:gd name="connsiteX14" fmla="*/ 4655095 w 6264586"/>
                <a:gd name="connsiteY14" fmla="*/ 143421 h 6858001"/>
                <a:gd name="connsiteX15" fmla="*/ 4081069 w 6264586"/>
                <a:gd name="connsiteY15" fmla="*/ 185983 h 6858001"/>
                <a:gd name="connsiteX16" fmla="*/ 3720566 w 6264586"/>
                <a:gd name="connsiteY16" fmla="*/ 256921 h 6858001"/>
                <a:gd name="connsiteX17" fmla="*/ 3365879 w 6264586"/>
                <a:gd name="connsiteY17" fmla="*/ 357651 h 6858001"/>
                <a:gd name="connsiteX18" fmla="*/ 3020555 w 6264586"/>
                <a:gd name="connsiteY18" fmla="*/ 486190 h 6858001"/>
                <a:gd name="connsiteX19" fmla="*/ 2685163 w 6264586"/>
                <a:gd name="connsiteY19" fmla="*/ 641542 h 6858001"/>
                <a:gd name="connsiteX20" fmla="*/ 2047720 w 6264586"/>
                <a:gd name="connsiteY20" fmla="*/ 1025030 h 6858001"/>
                <a:gd name="connsiteX21" fmla="*/ 1897333 w 6264586"/>
                <a:gd name="connsiteY21" fmla="*/ 1134983 h 6858001"/>
                <a:gd name="connsiteX22" fmla="*/ 1835758 w 6264586"/>
                <a:gd name="connsiteY22" fmla="*/ 1182227 h 6858001"/>
                <a:gd name="connsiteX23" fmla="*/ 1823273 w 6264586"/>
                <a:gd name="connsiteY23" fmla="*/ 1192016 h 6858001"/>
                <a:gd name="connsiteX24" fmla="*/ 1750918 w 6264586"/>
                <a:gd name="connsiteY24" fmla="*/ 1249760 h 6858001"/>
                <a:gd name="connsiteX25" fmla="*/ 1469297 w 6264586"/>
                <a:gd name="connsiteY25" fmla="*/ 1496906 h 6858001"/>
                <a:gd name="connsiteX26" fmla="*/ 967769 w 6264586"/>
                <a:gd name="connsiteY26" fmla="*/ 2056602 h 6858001"/>
                <a:gd name="connsiteX27" fmla="*/ 754105 w 6264586"/>
                <a:gd name="connsiteY27" fmla="*/ 2368727 h 6858001"/>
                <a:gd name="connsiteX28" fmla="*/ 572364 w 6264586"/>
                <a:gd name="connsiteY28" fmla="*/ 2701140 h 6858001"/>
                <a:gd name="connsiteX29" fmla="*/ 532497 w 6264586"/>
                <a:gd name="connsiteY29" fmla="*/ 2786265 h 6858001"/>
                <a:gd name="connsiteX30" fmla="*/ 512918 w 6264586"/>
                <a:gd name="connsiteY30" fmla="*/ 2828827 h 6858001"/>
                <a:gd name="connsiteX31" fmla="*/ 494475 w 6264586"/>
                <a:gd name="connsiteY31" fmla="*/ 2872240 h 6858001"/>
                <a:gd name="connsiteX32" fmla="*/ 491637 w 6264586"/>
                <a:gd name="connsiteY32" fmla="*/ 2878908 h 6858001"/>
                <a:gd name="connsiteX33" fmla="*/ 459290 w 6264586"/>
                <a:gd name="connsiteY33" fmla="*/ 2959635 h 6858001"/>
                <a:gd name="connsiteX34" fmla="*/ 446805 w 6264586"/>
                <a:gd name="connsiteY34" fmla="*/ 2992408 h 6858001"/>
                <a:gd name="connsiteX35" fmla="*/ 426090 w 6264586"/>
                <a:gd name="connsiteY35" fmla="*/ 3049158 h 6858001"/>
                <a:gd name="connsiteX36" fmla="*/ 426090 w 6264586"/>
                <a:gd name="connsiteY36" fmla="*/ 3049867 h 6858001"/>
                <a:gd name="connsiteX37" fmla="*/ 318124 w 6264586"/>
                <a:gd name="connsiteY37" fmla="*/ 3414202 h 6858001"/>
                <a:gd name="connsiteX38" fmla="*/ 230729 w 6264586"/>
                <a:gd name="connsiteY38" fmla="*/ 4169260 h 6858001"/>
                <a:gd name="connsiteX39" fmla="*/ 268893 w 6264586"/>
                <a:gd name="connsiteY39" fmla="*/ 4544236 h 6858001"/>
                <a:gd name="connsiteX40" fmla="*/ 379840 w 6264586"/>
                <a:gd name="connsiteY40" fmla="*/ 4900056 h 6858001"/>
                <a:gd name="connsiteX41" fmla="*/ 406512 w 6264586"/>
                <a:gd name="connsiteY41" fmla="*/ 4960211 h 6858001"/>
                <a:gd name="connsiteX42" fmla="*/ 417862 w 6264586"/>
                <a:gd name="connsiteY42" fmla="*/ 4984613 h 6858001"/>
                <a:gd name="connsiteX43" fmla="*/ 428077 w 6264586"/>
                <a:gd name="connsiteY43" fmla="*/ 5005043 h 6858001"/>
                <a:gd name="connsiteX44" fmla="*/ 460140 w 6264586"/>
                <a:gd name="connsiteY44" fmla="*/ 5067327 h 6858001"/>
                <a:gd name="connsiteX45" fmla="*/ 555197 w 6264586"/>
                <a:gd name="connsiteY45" fmla="*/ 5229773 h 6858001"/>
                <a:gd name="connsiteX46" fmla="*/ 660611 w 6264586"/>
                <a:gd name="connsiteY46" fmla="*/ 5387396 h 6858001"/>
                <a:gd name="connsiteX47" fmla="*/ 774110 w 6264586"/>
                <a:gd name="connsiteY47" fmla="*/ 5542182 h 6858001"/>
                <a:gd name="connsiteX48" fmla="*/ 917829 w 6264586"/>
                <a:gd name="connsiteY48" fmla="*/ 5727896 h 6858001"/>
                <a:gd name="connsiteX49" fmla="*/ 1012885 w 6264586"/>
                <a:gd name="connsiteY49" fmla="*/ 5849767 h 6858001"/>
                <a:gd name="connsiteX50" fmla="*/ 1133053 w 6264586"/>
                <a:gd name="connsiteY50" fmla="*/ 6006822 h 6858001"/>
                <a:gd name="connsiteX51" fmla="*/ 1194343 w 6264586"/>
                <a:gd name="connsiteY51" fmla="*/ 6090245 h 6858001"/>
                <a:gd name="connsiteX52" fmla="*/ 1249390 w 6264586"/>
                <a:gd name="connsiteY52" fmla="*/ 6165155 h 6858001"/>
                <a:gd name="connsiteX53" fmla="*/ 1345724 w 6264586"/>
                <a:gd name="connsiteY53" fmla="*/ 6292132 h 6858001"/>
                <a:gd name="connsiteX54" fmla="*/ 1364310 w 6264586"/>
                <a:gd name="connsiteY54" fmla="*/ 6316251 h 6858001"/>
                <a:gd name="connsiteX55" fmla="*/ 1373673 w 6264586"/>
                <a:gd name="connsiteY55" fmla="*/ 6327885 h 6858001"/>
                <a:gd name="connsiteX56" fmla="*/ 1484619 w 6264586"/>
                <a:gd name="connsiteY56" fmla="*/ 6462240 h 6858001"/>
                <a:gd name="connsiteX57" fmla="*/ 1739000 w 6264586"/>
                <a:gd name="connsiteY57" fmla="*/ 6737335 h 6858001"/>
                <a:gd name="connsiteX58" fmla="*/ 1866801 w 6264586"/>
                <a:gd name="connsiteY58" fmla="*/ 6858001 h 6858001"/>
                <a:gd name="connsiteX59" fmla="*/ 1144149 w 6264586"/>
                <a:gd name="connsiteY59" fmla="*/ 6858001 h 6858001"/>
                <a:gd name="connsiteX60" fmla="*/ 1058349 w 6264586"/>
                <a:gd name="connsiteY60" fmla="*/ 6766452 h 6858001"/>
                <a:gd name="connsiteX61" fmla="*/ 580309 w 6264586"/>
                <a:gd name="connsiteY61" fmla="*/ 6105000 h 6858001"/>
                <a:gd name="connsiteX62" fmla="*/ 1 w 6264586"/>
                <a:gd name="connsiteY62" fmla="*/ 3960094 h 6858001"/>
                <a:gd name="connsiteX63" fmla="*/ 2599292 w 6264586"/>
                <a:gd name="connsiteY63" fmla="*/ 37050 h 6858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6264586" h="6858001">
                  <a:moveTo>
                    <a:pt x="6264586" y="6646464"/>
                  </a:moveTo>
                  <a:lnTo>
                    <a:pt x="6264586" y="6858001"/>
                  </a:lnTo>
                  <a:lnTo>
                    <a:pt x="5997170" y="6858001"/>
                  </a:lnTo>
                  <a:lnTo>
                    <a:pt x="6121512" y="6761029"/>
                  </a:lnTo>
                  <a:close/>
                  <a:moveTo>
                    <a:pt x="2693206" y="0"/>
                  </a:moveTo>
                  <a:lnTo>
                    <a:pt x="5872285" y="0"/>
                  </a:lnTo>
                  <a:lnTo>
                    <a:pt x="6024875" y="68385"/>
                  </a:lnTo>
                  <a:cubicBezTo>
                    <a:pt x="6086250" y="97989"/>
                    <a:pt x="6146793" y="129318"/>
                    <a:pt x="6206432" y="162336"/>
                  </a:cubicBezTo>
                  <a:lnTo>
                    <a:pt x="6264586" y="196704"/>
                  </a:lnTo>
                  <a:lnTo>
                    <a:pt x="6264586" y="537242"/>
                  </a:lnTo>
                  <a:lnTo>
                    <a:pt x="6230189" y="517260"/>
                  </a:lnTo>
                  <a:cubicBezTo>
                    <a:pt x="6012226" y="399931"/>
                    <a:pt x="5780573" y="310008"/>
                    <a:pt x="5540536" y="249543"/>
                  </a:cubicBezTo>
                  <a:cubicBezTo>
                    <a:pt x="5421375" y="219324"/>
                    <a:pt x="5300641" y="195644"/>
                    <a:pt x="5178896" y="178606"/>
                  </a:cubicBezTo>
                  <a:cubicBezTo>
                    <a:pt x="5057977" y="161840"/>
                    <a:pt x="4936276" y="151186"/>
                    <a:pt x="4814279" y="146683"/>
                  </a:cubicBezTo>
                  <a:cubicBezTo>
                    <a:pt x="4761501" y="144556"/>
                    <a:pt x="4708015" y="143421"/>
                    <a:pt x="4655095" y="143421"/>
                  </a:cubicBezTo>
                  <a:cubicBezTo>
                    <a:pt x="4462968" y="143573"/>
                    <a:pt x="4271111" y="157799"/>
                    <a:pt x="4081069" y="185983"/>
                  </a:cubicBezTo>
                  <a:cubicBezTo>
                    <a:pt x="3956361" y="205703"/>
                    <a:pt x="3835058" y="229396"/>
                    <a:pt x="3720566" y="256921"/>
                  </a:cubicBezTo>
                  <a:cubicBezTo>
                    <a:pt x="3596708" y="286714"/>
                    <a:pt x="3477677" y="320905"/>
                    <a:pt x="3365879" y="357651"/>
                  </a:cubicBezTo>
                  <a:cubicBezTo>
                    <a:pt x="3249257" y="395958"/>
                    <a:pt x="3133487" y="438945"/>
                    <a:pt x="3020555" y="486190"/>
                  </a:cubicBezTo>
                  <a:cubicBezTo>
                    <a:pt x="2907623" y="533434"/>
                    <a:pt x="2794832" y="585786"/>
                    <a:pt x="2685163" y="641542"/>
                  </a:cubicBezTo>
                  <a:cubicBezTo>
                    <a:pt x="2463995" y="754348"/>
                    <a:pt x="2250998" y="882488"/>
                    <a:pt x="2047720" y="1025030"/>
                  </a:cubicBezTo>
                  <a:cubicBezTo>
                    <a:pt x="2006151" y="1054399"/>
                    <a:pt x="1951528" y="1093415"/>
                    <a:pt x="1897333" y="1134983"/>
                  </a:cubicBezTo>
                  <a:cubicBezTo>
                    <a:pt x="1876761" y="1150164"/>
                    <a:pt x="1855905" y="1166479"/>
                    <a:pt x="1835758" y="1182227"/>
                  </a:cubicBezTo>
                  <a:lnTo>
                    <a:pt x="1823273" y="1192016"/>
                  </a:lnTo>
                  <a:cubicBezTo>
                    <a:pt x="1797027" y="1211879"/>
                    <a:pt x="1772057" y="1232309"/>
                    <a:pt x="1750918" y="1249760"/>
                  </a:cubicBezTo>
                  <a:cubicBezTo>
                    <a:pt x="1645931" y="1335737"/>
                    <a:pt x="1554422" y="1416605"/>
                    <a:pt x="1469297" y="1496906"/>
                  </a:cubicBezTo>
                  <a:cubicBezTo>
                    <a:pt x="1286595" y="1668957"/>
                    <a:pt x="1118818" y="1856190"/>
                    <a:pt x="967769" y="2056602"/>
                  </a:cubicBezTo>
                  <a:cubicBezTo>
                    <a:pt x="890731" y="2159603"/>
                    <a:pt x="818800" y="2264590"/>
                    <a:pt x="754105" y="2368727"/>
                  </a:cubicBezTo>
                  <a:cubicBezTo>
                    <a:pt x="681749" y="2488328"/>
                    <a:pt x="622304" y="2596720"/>
                    <a:pt x="572364" y="2701140"/>
                  </a:cubicBezTo>
                  <a:cubicBezTo>
                    <a:pt x="557609" y="2730507"/>
                    <a:pt x="543989" y="2760443"/>
                    <a:pt x="532497" y="2786265"/>
                  </a:cubicBezTo>
                  <a:lnTo>
                    <a:pt x="512918" y="2828827"/>
                  </a:lnTo>
                  <a:lnTo>
                    <a:pt x="494475" y="2872240"/>
                  </a:lnTo>
                  <a:lnTo>
                    <a:pt x="491637" y="2878908"/>
                  </a:lnTo>
                  <a:cubicBezTo>
                    <a:pt x="480146" y="2906575"/>
                    <a:pt x="469220" y="2932821"/>
                    <a:pt x="459290" y="2959635"/>
                  </a:cubicBezTo>
                  <a:cubicBezTo>
                    <a:pt x="455176" y="2970559"/>
                    <a:pt x="451060" y="2981484"/>
                    <a:pt x="446805" y="2992408"/>
                  </a:cubicBezTo>
                  <a:cubicBezTo>
                    <a:pt x="439427" y="3012412"/>
                    <a:pt x="432333" y="3030572"/>
                    <a:pt x="426090" y="3049158"/>
                  </a:cubicBezTo>
                  <a:lnTo>
                    <a:pt x="426090" y="3049867"/>
                  </a:lnTo>
                  <a:cubicBezTo>
                    <a:pt x="383010" y="3169099"/>
                    <a:pt x="346959" y="3290756"/>
                    <a:pt x="318124" y="3414202"/>
                  </a:cubicBezTo>
                  <a:cubicBezTo>
                    <a:pt x="260107" y="3661703"/>
                    <a:pt x="230780" y="3915049"/>
                    <a:pt x="230729" y="4169260"/>
                  </a:cubicBezTo>
                  <a:cubicBezTo>
                    <a:pt x="231621" y="4295173"/>
                    <a:pt x="244398" y="4420719"/>
                    <a:pt x="268893" y="4544236"/>
                  </a:cubicBezTo>
                  <a:cubicBezTo>
                    <a:pt x="293708" y="4666304"/>
                    <a:pt x="330882" y="4785521"/>
                    <a:pt x="379840" y="4900056"/>
                  </a:cubicBezTo>
                  <a:cubicBezTo>
                    <a:pt x="387926" y="4919919"/>
                    <a:pt x="397006" y="4939498"/>
                    <a:pt x="406512" y="4960211"/>
                  </a:cubicBezTo>
                  <a:cubicBezTo>
                    <a:pt x="410343" y="4968299"/>
                    <a:pt x="414173" y="4976385"/>
                    <a:pt x="417862" y="4984613"/>
                  </a:cubicBezTo>
                  <a:lnTo>
                    <a:pt x="428077" y="5005043"/>
                  </a:lnTo>
                  <a:cubicBezTo>
                    <a:pt x="438860" y="5026751"/>
                    <a:pt x="449075" y="5047181"/>
                    <a:pt x="460140" y="5067327"/>
                  </a:cubicBezTo>
                  <a:cubicBezTo>
                    <a:pt x="485536" y="5116273"/>
                    <a:pt x="514763" y="5165789"/>
                    <a:pt x="555197" y="5229773"/>
                  </a:cubicBezTo>
                  <a:cubicBezTo>
                    <a:pt x="586836" y="5280282"/>
                    <a:pt x="620318" y="5329511"/>
                    <a:pt x="660611" y="5387396"/>
                  </a:cubicBezTo>
                  <a:cubicBezTo>
                    <a:pt x="698065" y="5440741"/>
                    <a:pt x="737223" y="5493094"/>
                    <a:pt x="774110" y="5542182"/>
                  </a:cubicBezTo>
                  <a:cubicBezTo>
                    <a:pt x="821070" y="5604324"/>
                    <a:pt x="870301" y="5667173"/>
                    <a:pt x="917829" y="5727896"/>
                  </a:cubicBezTo>
                  <a:cubicBezTo>
                    <a:pt x="949042" y="5767762"/>
                    <a:pt x="979828" y="5807063"/>
                    <a:pt x="1012885" y="5849767"/>
                  </a:cubicBezTo>
                  <a:cubicBezTo>
                    <a:pt x="1045942" y="5892471"/>
                    <a:pt x="1089497" y="5948796"/>
                    <a:pt x="1133053" y="6006822"/>
                  </a:cubicBezTo>
                  <a:cubicBezTo>
                    <a:pt x="1153624" y="6034345"/>
                    <a:pt x="1175332" y="6063998"/>
                    <a:pt x="1194343" y="6090245"/>
                  </a:cubicBezTo>
                  <a:cubicBezTo>
                    <a:pt x="1213355" y="6116491"/>
                    <a:pt x="1231372" y="6141178"/>
                    <a:pt x="1249390" y="6165155"/>
                  </a:cubicBezTo>
                  <a:cubicBezTo>
                    <a:pt x="1280461" y="6208000"/>
                    <a:pt x="1313659" y="6250847"/>
                    <a:pt x="1345724" y="6292132"/>
                  </a:cubicBezTo>
                  <a:lnTo>
                    <a:pt x="1364310" y="6316251"/>
                  </a:lnTo>
                  <a:lnTo>
                    <a:pt x="1373673" y="6327885"/>
                  </a:lnTo>
                  <a:cubicBezTo>
                    <a:pt x="1409566" y="6372433"/>
                    <a:pt x="1446738" y="6418542"/>
                    <a:pt x="1484619" y="6462240"/>
                  </a:cubicBezTo>
                  <a:cubicBezTo>
                    <a:pt x="1567899" y="6559850"/>
                    <a:pt x="1653876" y="6652211"/>
                    <a:pt x="1739000" y="6737335"/>
                  </a:cubicBezTo>
                  <a:lnTo>
                    <a:pt x="1866801" y="6858001"/>
                  </a:lnTo>
                  <a:lnTo>
                    <a:pt x="1144149" y="6858001"/>
                  </a:lnTo>
                  <a:lnTo>
                    <a:pt x="1058349" y="6766452"/>
                  </a:lnTo>
                  <a:cubicBezTo>
                    <a:pt x="878978" y="6562465"/>
                    <a:pt x="718756" y="6341104"/>
                    <a:pt x="580309" y="6105000"/>
                  </a:cubicBezTo>
                  <a:cubicBezTo>
                    <a:pt x="200401" y="5454007"/>
                    <a:pt x="146" y="4713831"/>
                    <a:pt x="1" y="3960094"/>
                  </a:cubicBezTo>
                  <a:cubicBezTo>
                    <a:pt x="-335" y="2196754"/>
                    <a:pt x="1071479" y="683605"/>
                    <a:pt x="2599292" y="3705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093DC50-3BD7-46B1-A300-CD207E152F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305" y="-5977"/>
              <a:ext cx="6238675" cy="6858001"/>
            </a:xfrm>
            <a:custGeom>
              <a:avLst/>
              <a:gdLst>
                <a:gd name="connsiteX0" fmla="*/ 6264586 w 6264586"/>
                <a:gd name="connsiteY0" fmla="*/ 6646464 h 6858001"/>
                <a:gd name="connsiteX1" fmla="*/ 6264586 w 6264586"/>
                <a:gd name="connsiteY1" fmla="*/ 6858001 h 6858001"/>
                <a:gd name="connsiteX2" fmla="*/ 5997170 w 6264586"/>
                <a:gd name="connsiteY2" fmla="*/ 6858001 h 6858001"/>
                <a:gd name="connsiteX3" fmla="*/ 6121512 w 6264586"/>
                <a:gd name="connsiteY3" fmla="*/ 6761029 h 6858001"/>
                <a:gd name="connsiteX4" fmla="*/ 2693206 w 6264586"/>
                <a:gd name="connsiteY4" fmla="*/ 0 h 6858001"/>
                <a:gd name="connsiteX5" fmla="*/ 5872285 w 6264586"/>
                <a:gd name="connsiteY5" fmla="*/ 0 h 6858001"/>
                <a:gd name="connsiteX6" fmla="*/ 6024875 w 6264586"/>
                <a:gd name="connsiteY6" fmla="*/ 68385 h 6858001"/>
                <a:gd name="connsiteX7" fmla="*/ 6206432 w 6264586"/>
                <a:gd name="connsiteY7" fmla="*/ 162336 h 6858001"/>
                <a:gd name="connsiteX8" fmla="*/ 6264586 w 6264586"/>
                <a:gd name="connsiteY8" fmla="*/ 196704 h 6858001"/>
                <a:gd name="connsiteX9" fmla="*/ 6264586 w 6264586"/>
                <a:gd name="connsiteY9" fmla="*/ 537242 h 6858001"/>
                <a:gd name="connsiteX10" fmla="*/ 6230189 w 6264586"/>
                <a:gd name="connsiteY10" fmla="*/ 517260 h 6858001"/>
                <a:gd name="connsiteX11" fmla="*/ 5540536 w 6264586"/>
                <a:gd name="connsiteY11" fmla="*/ 249543 h 6858001"/>
                <a:gd name="connsiteX12" fmla="*/ 5178896 w 6264586"/>
                <a:gd name="connsiteY12" fmla="*/ 178606 h 6858001"/>
                <a:gd name="connsiteX13" fmla="*/ 4814279 w 6264586"/>
                <a:gd name="connsiteY13" fmla="*/ 146683 h 6858001"/>
                <a:gd name="connsiteX14" fmla="*/ 4655095 w 6264586"/>
                <a:gd name="connsiteY14" fmla="*/ 143421 h 6858001"/>
                <a:gd name="connsiteX15" fmla="*/ 4081069 w 6264586"/>
                <a:gd name="connsiteY15" fmla="*/ 185983 h 6858001"/>
                <a:gd name="connsiteX16" fmla="*/ 3720566 w 6264586"/>
                <a:gd name="connsiteY16" fmla="*/ 256921 h 6858001"/>
                <a:gd name="connsiteX17" fmla="*/ 3365879 w 6264586"/>
                <a:gd name="connsiteY17" fmla="*/ 357651 h 6858001"/>
                <a:gd name="connsiteX18" fmla="*/ 3020555 w 6264586"/>
                <a:gd name="connsiteY18" fmla="*/ 486190 h 6858001"/>
                <a:gd name="connsiteX19" fmla="*/ 2685163 w 6264586"/>
                <a:gd name="connsiteY19" fmla="*/ 641542 h 6858001"/>
                <a:gd name="connsiteX20" fmla="*/ 2047720 w 6264586"/>
                <a:gd name="connsiteY20" fmla="*/ 1025030 h 6858001"/>
                <a:gd name="connsiteX21" fmla="*/ 1897333 w 6264586"/>
                <a:gd name="connsiteY21" fmla="*/ 1134983 h 6858001"/>
                <a:gd name="connsiteX22" fmla="*/ 1835758 w 6264586"/>
                <a:gd name="connsiteY22" fmla="*/ 1182227 h 6858001"/>
                <a:gd name="connsiteX23" fmla="*/ 1823273 w 6264586"/>
                <a:gd name="connsiteY23" fmla="*/ 1192016 h 6858001"/>
                <a:gd name="connsiteX24" fmla="*/ 1750918 w 6264586"/>
                <a:gd name="connsiteY24" fmla="*/ 1249760 h 6858001"/>
                <a:gd name="connsiteX25" fmla="*/ 1469297 w 6264586"/>
                <a:gd name="connsiteY25" fmla="*/ 1496906 h 6858001"/>
                <a:gd name="connsiteX26" fmla="*/ 967769 w 6264586"/>
                <a:gd name="connsiteY26" fmla="*/ 2056602 h 6858001"/>
                <a:gd name="connsiteX27" fmla="*/ 754105 w 6264586"/>
                <a:gd name="connsiteY27" fmla="*/ 2368727 h 6858001"/>
                <a:gd name="connsiteX28" fmla="*/ 572364 w 6264586"/>
                <a:gd name="connsiteY28" fmla="*/ 2701140 h 6858001"/>
                <a:gd name="connsiteX29" fmla="*/ 532497 w 6264586"/>
                <a:gd name="connsiteY29" fmla="*/ 2786265 h 6858001"/>
                <a:gd name="connsiteX30" fmla="*/ 512918 w 6264586"/>
                <a:gd name="connsiteY30" fmla="*/ 2828827 h 6858001"/>
                <a:gd name="connsiteX31" fmla="*/ 494475 w 6264586"/>
                <a:gd name="connsiteY31" fmla="*/ 2872240 h 6858001"/>
                <a:gd name="connsiteX32" fmla="*/ 491637 w 6264586"/>
                <a:gd name="connsiteY32" fmla="*/ 2878908 h 6858001"/>
                <a:gd name="connsiteX33" fmla="*/ 459290 w 6264586"/>
                <a:gd name="connsiteY33" fmla="*/ 2959635 h 6858001"/>
                <a:gd name="connsiteX34" fmla="*/ 446805 w 6264586"/>
                <a:gd name="connsiteY34" fmla="*/ 2992408 h 6858001"/>
                <a:gd name="connsiteX35" fmla="*/ 426090 w 6264586"/>
                <a:gd name="connsiteY35" fmla="*/ 3049158 h 6858001"/>
                <a:gd name="connsiteX36" fmla="*/ 426090 w 6264586"/>
                <a:gd name="connsiteY36" fmla="*/ 3049867 h 6858001"/>
                <a:gd name="connsiteX37" fmla="*/ 318124 w 6264586"/>
                <a:gd name="connsiteY37" fmla="*/ 3414202 h 6858001"/>
                <a:gd name="connsiteX38" fmla="*/ 230729 w 6264586"/>
                <a:gd name="connsiteY38" fmla="*/ 4169260 h 6858001"/>
                <a:gd name="connsiteX39" fmla="*/ 268893 w 6264586"/>
                <a:gd name="connsiteY39" fmla="*/ 4544236 h 6858001"/>
                <a:gd name="connsiteX40" fmla="*/ 379840 w 6264586"/>
                <a:gd name="connsiteY40" fmla="*/ 4900056 h 6858001"/>
                <a:gd name="connsiteX41" fmla="*/ 406512 w 6264586"/>
                <a:gd name="connsiteY41" fmla="*/ 4960211 h 6858001"/>
                <a:gd name="connsiteX42" fmla="*/ 417862 w 6264586"/>
                <a:gd name="connsiteY42" fmla="*/ 4984613 h 6858001"/>
                <a:gd name="connsiteX43" fmla="*/ 428077 w 6264586"/>
                <a:gd name="connsiteY43" fmla="*/ 5005043 h 6858001"/>
                <a:gd name="connsiteX44" fmla="*/ 460140 w 6264586"/>
                <a:gd name="connsiteY44" fmla="*/ 5067327 h 6858001"/>
                <a:gd name="connsiteX45" fmla="*/ 555197 w 6264586"/>
                <a:gd name="connsiteY45" fmla="*/ 5229773 h 6858001"/>
                <a:gd name="connsiteX46" fmla="*/ 660611 w 6264586"/>
                <a:gd name="connsiteY46" fmla="*/ 5387396 h 6858001"/>
                <a:gd name="connsiteX47" fmla="*/ 774110 w 6264586"/>
                <a:gd name="connsiteY47" fmla="*/ 5542182 h 6858001"/>
                <a:gd name="connsiteX48" fmla="*/ 917829 w 6264586"/>
                <a:gd name="connsiteY48" fmla="*/ 5727896 h 6858001"/>
                <a:gd name="connsiteX49" fmla="*/ 1012885 w 6264586"/>
                <a:gd name="connsiteY49" fmla="*/ 5849767 h 6858001"/>
                <a:gd name="connsiteX50" fmla="*/ 1133053 w 6264586"/>
                <a:gd name="connsiteY50" fmla="*/ 6006822 h 6858001"/>
                <a:gd name="connsiteX51" fmla="*/ 1194343 w 6264586"/>
                <a:gd name="connsiteY51" fmla="*/ 6090245 h 6858001"/>
                <a:gd name="connsiteX52" fmla="*/ 1249390 w 6264586"/>
                <a:gd name="connsiteY52" fmla="*/ 6165155 h 6858001"/>
                <a:gd name="connsiteX53" fmla="*/ 1345724 w 6264586"/>
                <a:gd name="connsiteY53" fmla="*/ 6292132 h 6858001"/>
                <a:gd name="connsiteX54" fmla="*/ 1364310 w 6264586"/>
                <a:gd name="connsiteY54" fmla="*/ 6316251 h 6858001"/>
                <a:gd name="connsiteX55" fmla="*/ 1373673 w 6264586"/>
                <a:gd name="connsiteY55" fmla="*/ 6327885 h 6858001"/>
                <a:gd name="connsiteX56" fmla="*/ 1484619 w 6264586"/>
                <a:gd name="connsiteY56" fmla="*/ 6462240 h 6858001"/>
                <a:gd name="connsiteX57" fmla="*/ 1739000 w 6264586"/>
                <a:gd name="connsiteY57" fmla="*/ 6737335 h 6858001"/>
                <a:gd name="connsiteX58" fmla="*/ 1866801 w 6264586"/>
                <a:gd name="connsiteY58" fmla="*/ 6858001 h 6858001"/>
                <a:gd name="connsiteX59" fmla="*/ 1144149 w 6264586"/>
                <a:gd name="connsiteY59" fmla="*/ 6858001 h 6858001"/>
                <a:gd name="connsiteX60" fmla="*/ 1058349 w 6264586"/>
                <a:gd name="connsiteY60" fmla="*/ 6766452 h 6858001"/>
                <a:gd name="connsiteX61" fmla="*/ 580309 w 6264586"/>
                <a:gd name="connsiteY61" fmla="*/ 6105000 h 6858001"/>
                <a:gd name="connsiteX62" fmla="*/ 1 w 6264586"/>
                <a:gd name="connsiteY62" fmla="*/ 3960094 h 6858001"/>
                <a:gd name="connsiteX63" fmla="*/ 2599292 w 6264586"/>
                <a:gd name="connsiteY63" fmla="*/ 37050 h 6858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6264586" h="6858001">
                  <a:moveTo>
                    <a:pt x="6264586" y="6646464"/>
                  </a:moveTo>
                  <a:lnTo>
                    <a:pt x="6264586" y="6858001"/>
                  </a:lnTo>
                  <a:lnTo>
                    <a:pt x="5997170" y="6858001"/>
                  </a:lnTo>
                  <a:lnTo>
                    <a:pt x="6121512" y="6761029"/>
                  </a:lnTo>
                  <a:close/>
                  <a:moveTo>
                    <a:pt x="2693206" y="0"/>
                  </a:moveTo>
                  <a:lnTo>
                    <a:pt x="5872285" y="0"/>
                  </a:lnTo>
                  <a:lnTo>
                    <a:pt x="6024875" y="68385"/>
                  </a:lnTo>
                  <a:cubicBezTo>
                    <a:pt x="6086250" y="97989"/>
                    <a:pt x="6146793" y="129318"/>
                    <a:pt x="6206432" y="162336"/>
                  </a:cubicBezTo>
                  <a:lnTo>
                    <a:pt x="6264586" y="196704"/>
                  </a:lnTo>
                  <a:lnTo>
                    <a:pt x="6264586" y="537242"/>
                  </a:lnTo>
                  <a:lnTo>
                    <a:pt x="6230189" y="517260"/>
                  </a:lnTo>
                  <a:cubicBezTo>
                    <a:pt x="6012226" y="399931"/>
                    <a:pt x="5780573" y="310008"/>
                    <a:pt x="5540536" y="249543"/>
                  </a:cubicBezTo>
                  <a:cubicBezTo>
                    <a:pt x="5421375" y="219324"/>
                    <a:pt x="5300641" y="195644"/>
                    <a:pt x="5178896" y="178606"/>
                  </a:cubicBezTo>
                  <a:cubicBezTo>
                    <a:pt x="5057977" y="161840"/>
                    <a:pt x="4936276" y="151186"/>
                    <a:pt x="4814279" y="146683"/>
                  </a:cubicBezTo>
                  <a:cubicBezTo>
                    <a:pt x="4761501" y="144556"/>
                    <a:pt x="4708015" y="143421"/>
                    <a:pt x="4655095" y="143421"/>
                  </a:cubicBezTo>
                  <a:cubicBezTo>
                    <a:pt x="4462968" y="143573"/>
                    <a:pt x="4271111" y="157799"/>
                    <a:pt x="4081069" y="185983"/>
                  </a:cubicBezTo>
                  <a:cubicBezTo>
                    <a:pt x="3956361" y="205703"/>
                    <a:pt x="3835058" y="229396"/>
                    <a:pt x="3720566" y="256921"/>
                  </a:cubicBezTo>
                  <a:cubicBezTo>
                    <a:pt x="3596708" y="286714"/>
                    <a:pt x="3477677" y="320905"/>
                    <a:pt x="3365879" y="357651"/>
                  </a:cubicBezTo>
                  <a:cubicBezTo>
                    <a:pt x="3249257" y="395958"/>
                    <a:pt x="3133487" y="438945"/>
                    <a:pt x="3020555" y="486190"/>
                  </a:cubicBezTo>
                  <a:cubicBezTo>
                    <a:pt x="2907623" y="533434"/>
                    <a:pt x="2794832" y="585786"/>
                    <a:pt x="2685163" y="641542"/>
                  </a:cubicBezTo>
                  <a:cubicBezTo>
                    <a:pt x="2463995" y="754348"/>
                    <a:pt x="2250998" y="882488"/>
                    <a:pt x="2047720" y="1025030"/>
                  </a:cubicBezTo>
                  <a:cubicBezTo>
                    <a:pt x="2006151" y="1054399"/>
                    <a:pt x="1951528" y="1093415"/>
                    <a:pt x="1897333" y="1134983"/>
                  </a:cubicBezTo>
                  <a:cubicBezTo>
                    <a:pt x="1876761" y="1150164"/>
                    <a:pt x="1855905" y="1166479"/>
                    <a:pt x="1835758" y="1182227"/>
                  </a:cubicBezTo>
                  <a:lnTo>
                    <a:pt x="1823273" y="1192016"/>
                  </a:lnTo>
                  <a:cubicBezTo>
                    <a:pt x="1797027" y="1211879"/>
                    <a:pt x="1772057" y="1232309"/>
                    <a:pt x="1750918" y="1249760"/>
                  </a:cubicBezTo>
                  <a:cubicBezTo>
                    <a:pt x="1645931" y="1335737"/>
                    <a:pt x="1554422" y="1416605"/>
                    <a:pt x="1469297" y="1496906"/>
                  </a:cubicBezTo>
                  <a:cubicBezTo>
                    <a:pt x="1286595" y="1668957"/>
                    <a:pt x="1118818" y="1856190"/>
                    <a:pt x="967769" y="2056602"/>
                  </a:cubicBezTo>
                  <a:cubicBezTo>
                    <a:pt x="890731" y="2159603"/>
                    <a:pt x="818800" y="2264590"/>
                    <a:pt x="754105" y="2368727"/>
                  </a:cubicBezTo>
                  <a:cubicBezTo>
                    <a:pt x="681749" y="2488328"/>
                    <a:pt x="622304" y="2596720"/>
                    <a:pt x="572364" y="2701140"/>
                  </a:cubicBezTo>
                  <a:cubicBezTo>
                    <a:pt x="557609" y="2730507"/>
                    <a:pt x="543989" y="2760443"/>
                    <a:pt x="532497" y="2786265"/>
                  </a:cubicBezTo>
                  <a:lnTo>
                    <a:pt x="512918" y="2828827"/>
                  </a:lnTo>
                  <a:lnTo>
                    <a:pt x="494475" y="2872240"/>
                  </a:lnTo>
                  <a:lnTo>
                    <a:pt x="491637" y="2878908"/>
                  </a:lnTo>
                  <a:cubicBezTo>
                    <a:pt x="480146" y="2906575"/>
                    <a:pt x="469220" y="2932821"/>
                    <a:pt x="459290" y="2959635"/>
                  </a:cubicBezTo>
                  <a:cubicBezTo>
                    <a:pt x="455176" y="2970559"/>
                    <a:pt x="451060" y="2981484"/>
                    <a:pt x="446805" y="2992408"/>
                  </a:cubicBezTo>
                  <a:cubicBezTo>
                    <a:pt x="439427" y="3012412"/>
                    <a:pt x="432333" y="3030572"/>
                    <a:pt x="426090" y="3049158"/>
                  </a:cubicBezTo>
                  <a:lnTo>
                    <a:pt x="426090" y="3049867"/>
                  </a:lnTo>
                  <a:cubicBezTo>
                    <a:pt x="383010" y="3169099"/>
                    <a:pt x="346959" y="3290756"/>
                    <a:pt x="318124" y="3414202"/>
                  </a:cubicBezTo>
                  <a:cubicBezTo>
                    <a:pt x="260107" y="3661703"/>
                    <a:pt x="230780" y="3915049"/>
                    <a:pt x="230729" y="4169260"/>
                  </a:cubicBezTo>
                  <a:cubicBezTo>
                    <a:pt x="231621" y="4295173"/>
                    <a:pt x="244398" y="4420719"/>
                    <a:pt x="268893" y="4544236"/>
                  </a:cubicBezTo>
                  <a:cubicBezTo>
                    <a:pt x="293708" y="4666304"/>
                    <a:pt x="330882" y="4785521"/>
                    <a:pt x="379840" y="4900056"/>
                  </a:cubicBezTo>
                  <a:cubicBezTo>
                    <a:pt x="387926" y="4919919"/>
                    <a:pt x="397006" y="4939498"/>
                    <a:pt x="406512" y="4960211"/>
                  </a:cubicBezTo>
                  <a:cubicBezTo>
                    <a:pt x="410343" y="4968299"/>
                    <a:pt x="414173" y="4976385"/>
                    <a:pt x="417862" y="4984613"/>
                  </a:cubicBezTo>
                  <a:lnTo>
                    <a:pt x="428077" y="5005043"/>
                  </a:lnTo>
                  <a:cubicBezTo>
                    <a:pt x="438860" y="5026751"/>
                    <a:pt x="449075" y="5047181"/>
                    <a:pt x="460140" y="5067327"/>
                  </a:cubicBezTo>
                  <a:cubicBezTo>
                    <a:pt x="485536" y="5116273"/>
                    <a:pt x="514763" y="5165789"/>
                    <a:pt x="555197" y="5229773"/>
                  </a:cubicBezTo>
                  <a:cubicBezTo>
                    <a:pt x="586836" y="5280282"/>
                    <a:pt x="620318" y="5329511"/>
                    <a:pt x="660611" y="5387396"/>
                  </a:cubicBezTo>
                  <a:cubicBezTo>
                    <a:pt x="698065" y="5440741"/>
                    <a:pt x="737223" y="5493094"/>
                    <a:pt x="774110" y="5542182"/>
                  </a:cubicBezTo>
                  <a:cubicBezTo>
                    <a:pt x="821070" y="5604324"/>
                    <a:pt x="870301" y="5667173"/>
                    <a:pt x="917829" y="5727896"/>
                  </a:cubicBezTo>
                  <a:cubicBezTo>
                    <a:pt x="949042" y="5767762"/>
                    <a:pt x="979828" y="5807063"/>
                    <a:pt x="1012885" y="5849767"/>
                  </a:cubicBezTo>
                  <a:cubicBezTo>
                    <a:pt x="1045942" y="5892471"/>
                    <a:pt x="1089497" y="5948796"/>
                    <a:pt x="1133053" y="6006822"/>
                  </a:cubicBezTo>
                  <a:cubicBezTo>
                    <a:pt x="1153624" y="6034345"/>
                    <a:pt x="1175332" y="6063998"/>
                    <a:pt x="1194343" y="6090245"/>
                  </a:cubicBezTo>
                  <a:cubicBezTo>
                    <a:pt x="1213355" y="6116491"/>
                    <a:pt x="1231372" y="6141178"/>
                    <a:pt x="1249390" y="6165155"/>
                  </a:cubicBezTo>
                  <a:cubicBezTo>
                    <a:pt x="1280461" y="6208000"/>
                    <a:pt x="1313659" y="6250847"/>
                    <a:pt x="1345724" y="6292132"/>
                  </a:cubicBezTo>
                  <a:lnTo>
                    <a:pt x="1364310" y="6316251"/>
                  </a:lnTo>
                  <a:lnTo>
                    <a:pt x="1373673" y="6327885"/>
                  </a:lnTo>
                  <a:cubicBezTo>
                    <a:pt x="1409566" y="6372433"/>
                    <a:pt x="1446738" y="6418542"/>
                    <a:pt x="1484619" y="6462240"/>
                  </a:cubicBezTo>
                  <a:cubicBezTo>
                    <a:pt x="1567899" y="6559850"/>
                    <a:pt x="1653876" y="6652211"/>
                    <a:pt x="1739000" y="6737335"/>
                  </a:cubicBezTo>
                  <a:lnTo>
                    <a:pt x="1866801" y="6858001"/>
                  </a:lnTo>
                  <a:lnTo>
                    <a:pt x="1144149" y="6858001"/>
                  </a:lnTo>
                  <a:lnTo>
                    <a:pt x="1058349" y="6766452"/>
                  </a:lnTo>
                  <a:cubicBezTo>
                    <a:pt x="878978" y="6562465"/>
                    <a:pt x="718756" y="6341104"/>
                    <a:pt x="580309" y="6105000"/>
                  </a:cubicBezTo>
                  <a:cubicBezTo>
                    <a:pt x="200401" y="5454007"/>
                    <a:pt x="146" y="4713831"/>
                    <a:pt x="1" y="3960094"/>
                  </a:cubicBezTo>
                  <a:cubicBezTo>
                    <a:pt x="-335" y="2196754"/>
                    <a:pt x="1071479" y="683605"/>
                    <a:pt x="2599292" y="3705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4BC80D-0B0C-9CBC-CD26-9924F5C98B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4690"/>
            <a:ext cx="10515600" cy="1325563"/>
          </a:xfrm>
        </p:spPr>
        <p:txBody>
          <a:bodyPr/>
          <a:lstStyle/>
          <a:p>
            <a:r>
              <a:rPr lang="en-US" dirty="0"/>
              <a:t>A visual resource for the RIASEC categories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334179B-523F-EC61-82FF-6886A93BBB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7275" y="1236869"/>
            <a:ext cx="7232145" cy="5621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75329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9CB854-CB21-7F78-5726-E6768992E2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Visiting a Career Center slides to help prepare students for upcoming trip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09BAE82-DA34-289D-CF0C-16E193FD83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3538" y="1718072"/>
            <a:ext cx="7585648" cy="5010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55127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E3A642-6B20-E246-4E0F-9541AB4A82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504" y="1359038"/>
            <a:ext cx="3458819" cy="4053301"/>
          </a:xfrm>
        </p:spPr>
        <p:txBody>
          <a:bodyPr>
            <a:noAutofit/>
          </a:bodyPr>
          <a:lstStyle/>
          <a:p>
            <a:r>
              <a:rPr lang="en-US" sz="2800" dirty="0"/>
              <a:t>In addition to required school paperwork for field trips, here is a permission slip that explains the intent behind a visit to the Career Center.</a:t>
            </a:r>
            <a:br>
              <a:rPr lang="en-US" sz="2800" dirty="0"/>
            </a:br>
            <a:br>
              <a:rPr lang="en-US" sz="2800" dirty="0"/>
            </a:br>
            <a:r>
              <a:rPr lang="en-US" sz="2800" dirty="0"/>
              <a:t>The full document is available in our presentation folder.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7203C39-9B8E-4942-8FF2-4A25B1E3B22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451" r="126" b="-186"/>
          <a:stretch/>
        </p:blipFill>
        <p:spPr>
          <a:xfrm>
            <a:off x="3900924" y="458304"/>
            <a:ext cx="8281641" cy="5952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29877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091207-0AC6-A15E-A21B-90DB41CDFE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157" y="895212"/>
            <a:ext cx="4375426" cy="4285214"/>
          </a:xfrm>
        </p:spPr>
        <p:txBody>
          <a:bodyPr>
            <a:normAutofit fontScale="90000"/>
          </a:bodyPr>
          <a:lstStyle/>
          <a:p>
            <a:r>
              <a:rPr lang="en-US" dirty="0"/>
              <a:t>At the Career Center, students may complete a Scavenger Hunt to ensure they explore multiple areas of their location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BA8843A-9B86-C62A-0CEB-AEA6CA1222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7009" y="0"/>
            <a:ext cx="59120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48810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F0EBFB-7DDF-7B65-EAAF-3FE8C2A934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6026" y="1712429"/>
            <a:ext cx="5811079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Resource to provide to students before their visit to the Career Center, and once again after the visit.</a:t>
            </a:r>
            <a:br>
              <a:rPr lang="en-US" dirty="0"/>
            </a:br>
            <a:br>
              <a:rPr lang="en-US" dirty="0"/>
            </a:br>
            <a:r>
              <a:rPr lang="en-US" dirty="0"/>
              <a:t>Page 1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3685DC1-C494-C402-FF5B-DFC7FFB2EA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4702" y="0"/>
            <a:ext cx="532363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75313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C4AD0D-6769-3D63-4D15-DD8263E70B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6287" y="2507559"/>
            <a:ext cx="5833166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The responses to this assessment can guide discussions between the teacher, counselor, or case manager with their student to determine areas of interest or need.</a:t>
            </a:r>
            <a:br>
              <a:rPr lang="en-US" dirty="0"/>
            </a:br>
            <a:br>
              <a:rPr lang="en-US" dirty="0"/>
            </a:br>
            <a:r>
              <a:rPr lang="en-US" dirty="0"/>
              <a:t>Page 2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FFFC11C-C340-1B5D-DCC7-E52B4DFF9A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91520" y="0"/>
            <a:ext cx="53044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90930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C9D9B5-BC3C-524A-A6F4-48239A108F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983" y="1513647"/>
            <a:ext cx="5568122" cy="3545301"/>
          </a:xfrm>
        </p:spPr>
        <p:txBody>
          <a:bodyPr>
            <a:normAutofit fontScale="90000"/>
          </a:bodyPr>
          <a:lstStyle/>
          <a:p>
            <a:r>
              <a:rPr lang="en-US" dirty="0"/>
              <a:t>After the completion of the initial profilers and the visit to the Career Centers, students can work through a more comprehensive Career Assessment in the form of an interview with their teacher or case manager.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7B7B3C1-1AE1-BDA0-81BD-75DAE5F029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7954" y="0"/>
            <a:ext cx="549835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9025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E978F6C-E1B7-5360-40E3-544997DE3A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007" y="0"/>
            <a:ext cx="5423987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05B5566-38BD-3657-36E1-B753FC03766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207" t="6283" r="-120"/>
          <a:stretch/>
        </p:blipFill>
        <p:spPr>
          <a:xfrm>
            <a:off x="5386535" y="1694865"/>
            <a:ext cx="6808387" cy="4103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77412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67851C-E0F7-7D96-01B1-E2266725D6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Big Idea &amp; Authentic Purpose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BCD3D8-C0F8-BD71-CE98-6E95EB975F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Important component of IEP process for secondary students</a:t>
            </a:r>
          </a:p>
          <a:p>
            <a:r>
              <a:rPr lang="en-US" dirty="0"/>
              <a:t>The "Transition" portion of an IEP includes goals for career awareness and exploration, as well as important information for each student and their post-secondary plans</a:t>
            </a:r>
          </a:p>
          <a:p>
            <a:r>
              <a:rPr lang="en-US" dirty="0"/>
              <a:t>Exploring their local Career Center will provide a starting point for students and remove some of the uncertainty or anxiety surrounding seeking career help </a:t>
            </a:r>
          </a:p>
        </p:txBody>
      </p:sp>
    </p:spTree>
    <p:extLst>
      <p:ext uri="{BB962C8B-B14F-4D97-AF65-F5344CB8AC3E}">
        <p14:creationId xmlns:p14="http://schemas.microsoft.com/office/powerpoint/2010/main" val="31741229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E812CF-2B0A-5427-BD5C-B47C918D5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 to Lesson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1575B9-8FD8-35F2-1B84-38C38ECBD6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Generate and facilitate discussion with students</a:t>
            </a:r>
          </a:p>
          <a:p>
            <a:pPr lvl="1"/>
            <a:r>
              <a:rPr lang="en-US" dirty="0"/>
              <a:t>What types of jobs are you interested in?</a:t>
            </a:r>
          </a:p>
          <a:p>
            <a:pPr lvl="1"/>
            <a:r>
              <a:rPr lang="en-US" dirty="0"/>
              <a:t>What is it about these jobs that draws you to them?</a:t>
            </a:r>
          </a:p>
          <a:p>
            <a:pPr lvl="1"/>
            <a:r>
              <a:rPr lang="en-US" dirty="0"/>
              <a:t>Are there jobs you would like to learn more about?</a:t>
            </a:r>
          </a:p>
          <a:p>
            <a:pPr lvl="1"/>
            <a:r>
              <a:rPr lang="en-US" dirty="0"/>
              <a:t>Think about your </a:t>
            </a:r>
            <a:r>
              <a:rPr lang="en-US" b="1" dirty="0"/>
              <a:t>skills, interests, and work values</a:t>
            </a:r>
            <a:r>
              <a:rPr lang="en-US" dirty="0"/>
              <a:t> while you're completing your Career Readiness Assessments.</a:t>
            </a:r>
          </a:p>
        </p:txBody>
      </p:sp>
    </p:spTree>
    <p:extLst>
      <p:ext uri="{BB962C8B-B14F-4D97-AF65-F5344CB8AC3E}">
        <p14:creationId xmlns:p14="http://schemas.microsoft.com/office/powerpoint/2010/main" val="26090394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EF794E-09D7-C050-8CF1-656C3F2A34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RIASEC Interests Video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082263EA-B306-74CD-0631-2054817216E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03784" y="1710301"/>
            <a:ext cx="7246670" cy="4638469"/>
          </a:xfr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C38F285-7615-F492-67E9-0CF5F019BCCA}"/>
              </a:ext>
            </a:extLst>
          </p:cNvPr>
          <p:cNvSpPr txBox="1">
            <a:spLocks/>
          </p:cNvSpPr>
          <p:nvPr/>
        </p:nvSpPr>
        <p:spPr>
          <a:xfrm>
            <a:off x="308113" y="1715190"/>
            <a:ext cx="4552122" cy="43513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 short video introducing students to the concept of Holland's Theory and the importance of looking at an individual's interests when addressing career awareness.</a:t>
            </a:r>
          </a:p>
        </p:txBody>
      </p:sp>
    </p:spTree>
    <p:extLst>
      <p:ext uri="{BB962C8B-B14F-4D97-AF65-F5344CB8AC3E}">
        <p14:creationId xmlns:p14="http://schemas.microsoft.com/office/powerpoint/2010/main" val="40217268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F6F79A-70E9-02E8-52B8-39CB9CCD6F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416209" cy="817564"/>
          </a:xfrm>
        </p:spPr>
        <p:txBody>
          <a:bodyPr/>
          <a:lstStyle/>
          <a:p>
            <a:r>
              <a:rPr lang="en-US"/>
              <a:t>Focus on if you would </a:t>
            </a:r>
            <a:r>
              <a:rPr lang="en-US" b="1"/>
              <a:t>like</a:t>
            </a:r>
            <a:r>
              <a:rPr lang="en-US"/>
              <a:t> or </a:t>
            </a:r>
            <a:r>
              <a:rPr lang="en-US" b="1"/>
              <a:t>dislike </a:t>
            </a:r>
            <a:r>
              <a:rPr lang="en-US"/>
              <a:t>the work.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AF34E79-1897-824C-6DFF-6281906DDF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0516" y="1047474"/>
            <a:ext cx="9230968" cy="5701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4456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AA88CA-9164-8AAC-4163-1947907F83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6342"/>
            <a:ext cx="10515600" cy="1325563"/>
          </a:xfrm>
        </p:spPr>
        <p:txBody>
          <a:bodyPr/>
          <a:lstStyle/>
          <a:p>
            <a:r>
              <a:rPr lang="en-US" dirty="0"/>
              <a:t>Students respond to short prompts.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62CB543-F6C2-D23A-E3A1-399A122078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4581" y="1278172"/>
            <a:ext cx="8454749" cy="5358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34344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9BAF7-9ACC-BC46-7BA6-9F090F9F0C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7070" y="690"/>
            <a:ext cx="11896033" cy="1347649"/>
          </a:xfrm>
        </p:spPr>
        <p:txBody>
          <a:bodyPr/>
          <a:lstStyle/>
          <a:p>
            <a:r>
              <a:rPr lang="en-US" dirty="0"/>
              <a:t>After 60 prompts, students receive RIASEC results.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439C4D7-C516-3EE8-8CCE-32DB40513F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3104" y="1030839"/>
            <a:ext cx="8114748" cy="543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51906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44D2630-2C26-98D9-0CD6-8D5A8FBAD3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3243" y="0"/>
            <a:ext cx="5281448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758E45E-C51B-0D1A-294F-764635D6EBB3}"/>
              </a:ext>
            </a:extLst>
          </p:cNvPr>
          <p:cNvSpPr txBox="1"/>
          <p:nvPr/>
        </p:nvSpPr>
        <p:spPr>
          <a:xfrm>
            <a:off x="646043" y="1325217"/>
            <a:ext cx="4996069" cy="175432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3600" dirty="0"/>
              <a:t>If needed, there is a printable version of the interest profiler as well.</a:t>
            </a:r>
          </a:p>
        </p:txBody>
      </p:sp>
    </p:spTree>
    <p:extLst>
      <p:ext uri="{BB962C8B-B14F-4D97-AF65-F5344CB8AC3E}">
        <p14:creationId xmlns:p14="http://schemas.microsoft.com/office/powerpoint/2010/main" val="36407354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6E1FE4-36FF-51FB-95E4-EC27CB08B5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Think, Pair, Share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030EC3-AEBD-2EAB-5E48-CA3FBC24FD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Once students have completed their own RIASEC interest inventory, have them discuss their top 3 self-assessed interests with at least one classmate</a:t>
            </a:r>
          </a:p>
          <a:p>
            <a:r>
              <a:rPr lang="en-US" dirty="0"/>
              <a:t>While reviewing their results, hand students a RIASEC Hexagon for further examination</a:t>
            </a:r>
          </a:p>
          <a:p>
            <a:r>
              <a:rPr lang="en-US" dirty="0"/>
              <a:t>Ask students to share if they agree or disagree with their results, and why</a:t>
            </a:r>
          </a:p>
          <a:p>
            <a:r>
              <a:rPr lang="en-US" dirty="0"/>
              <a:t>Guide this discussion and support student responses and feedback</a:t>
            </a:r>
          </a:p>
        </p:txBody>
      </p:sp>
    </p:spTree>
    <p:extLst>
      <p:ext uri="{BB962C8B-B14F-4D97-AF65-F5344CB8AC3E}">
        <p14:creationId xmlns:p14="http://schemas.microsoft.com/office/powerpoint/2010/main" val="37311122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C5A40462222DF4B844ED570B26466BE" ma:contentTypeVersion="21" ma:contentTypeDescription="Create a new document." ma:contentTypeScope="" ma:versionID="f5a4d84c0e44cfda3e3daaddfb025dcc">
  <xsd:schema xmlns:xsd="http://www.w3.org/2001/XMLSchema" xmlns:xs="http://www.w3.org/2001/XMLSchema" xmlns:p="http://schemas.microsoft.com/office/2006/metadata/properties" xmlns:ns2="b108b31e-acdd-45f1-997a-68a0556f30f4" xmlns:ns3="3108dbb9-caae-4c0d-9133-6a25b88eb72e" targetNamespace="http://schemas.microsoft.com/office/2006/metadata/properties" ma:root="true" ma:fieldsID="d982d9c33878ac012e530f2d2e614025" ns2:_="" ns3:_="">
    <xsd:import namespace="b108b31e-acdd-45f1-997a-68a0556f30f4"/>
    <xsd:import namespace="3108dbb9-caae-4c0d-9133-6a25b88eb72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ResourceType" minOccurs="0"/>
                <xsd:element ref="ns2:ResourceTopic" minOccurs="0"/>
                <xsd:element ref="ns2:Audience" minOccurs="0"/>
                <xsd:element ref="ns2:Region" minOccurs="0"/>
                <xsd:element ref="ns2:One_x002d_LineSummar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108b31e-acdd-45f1-997a-68a0556f30f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d39e25b7-0a97-41c9-a156-d5f30623568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ResourceType" ma:index="23" nillable="true" ma:displayName="Resource Type" ma:format="Dropdown" ma:internalName="ResourceTyp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Lesson Plan"/>
                    <xsd:enumeration value="Presentation"/>
                    <xsd:enumeration value="Worksheet"/>
                    <xsd:enumeration value="Project"/>
                  </xsd:restriction>
                </xsd:simpleType>
              </xsd:element>
            </xsd:sequence>
          </xsd:extension>
        </xsd:complexContent>
      </xsd:complexType>
    </xsd:element>
    <xsd:element name="ResourceTopic" ma:index="24" nillable="true" ma:displayName="Resource Topic" ma:format="Dropdown" ma:internalName="ResourceTopic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Career Development/Awareness"/>
                    <xsd:enumeration value="Integrated Learning"/>
                    <xsd:enumeration value="Universal Foundational Skills"/>
                    <xsd:enumeration value="Career Specific"/>
                  </xsd:restriction>
                </xsd:simpleType>
              </xsd:element>
            </xsd:sequence>
          </xsd:extension>
        </xsd:complexContent>
      </xsd:complexType>
    </xsd:element>
    <xsd:element name="Audience" ma:index="25" nillable="true" ma:displayName="Audience" ma:format="Dropdown" ma:internalName="Audience">
      <xsd:simpleType>
        <xsd:restriction base="dms:Choice">
          <xsd:enumeration value="Middle School"/>
          <xsd:enumeration value="High School"/>
          <xsd:enumeration value="Both"/>
          <xsd:enumeration value="Adults (staff, board)"/>
        </xsd:restriction>
      </xsd:simpleType>
    </xsd:element>
    <xsd:element name="Region" ma:index="26" nillable="true" ma:displayName="Region" ma:format="Dropdown" ma:internalName="Region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Not Region Specific"/>
                    <xsd:enumeration value="Capital"/>
                    <xsd:enumeration value="Central"/>
                    <xsd:enumeration value="Finger Lakes"/>
                    <xsd:enumeration value="Hudson Valley"/>
                    <xsd:enumeration value="Long Island"/>
                    <xsd:enumeration value="Mohawk Valley"/>
                    <xsd:enumeration value="North Country"/>
                    <xsd:enumeration value="New York City"/>
                    <xsd:enumeration value="Southern Tier"/>
                    <xsd:enumeration value="Western Region"/>
                  </xsd:restriction>
                </xsd:simpleType>
              </xsd:element>
            </xsd:sequence>
          </xsd:extension>
        </xsd:complexContent>
      </xsd:complexType>
    </xsd:element>
    <xsd:element name="One_x002d_LineSummary" ma:index="28" nillable="true" ma:displayName="One-Line Summary" ma:format="Dropdown" ma:internalName="One_x002d_LineSummary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08dbb9-caae-4c0d-9133-6a25b88eb72e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b1b2bf1b-a2b3-4d98-9eb0-3afb8aedabce}" ma:internalName="TaxCatchAll" ma:showField="CatchAllData" ma:web="3108dbb9-caae-4c0d-9133-6a25b88eb72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27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D874315-5544-4E6B-B739-7CAF00D5980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18D3D06-025F-4F53-91F6-9809F85E4892}">
  <ds:schemaRefs>
    <ds:schemaRef ds:uri="3108dbb9-caae-4c0d-9133-6a25b88eb72e"/>
    <ds:schemaRef ds:uri="b108b31e-acdd-45f1-997a-68a0556f30f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Application>Microsoft Office PowerPoint</Application>
  <PresentationFormat>Widescreen</PresentationFormat>
  <Slides>17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Career Awareness for Special Education</vt:lpstr>
      <vt:lpstr>Big Idea &amp; Authentic Purpose</vt:lpstr>
      <vt:lpstr>Intro to Lesson</vt:lpstr>
      <vt:lpstr>RIASEC Interests Video</vt:lpstr>
      <vt:lpstr>Focus on if you would like or dislike the work.</vt:lpstr>
      <vt:lpstr>Students respond to short prompts.</vt:lpstr>
      <vt:lpstr>After 60 prompts, students receive RIASEC results.</vt:lpstr>
      <vt:lpstr>PowerPoint Presentation</vt:lpstr>
      <vt:lpstr>Think, Pair, Share</vt:lpstr>
      <vt:lpstr>A visual resource for the RIASEC categories</vt:lpstr>
      <vt:lpstr>Visiting a Career Center slides to help prepare students for upcoming trip</vt:lpstr>
      <vt:lpstr>In addition to required school paperwork for field trips, here is a permission slip that explains the intent behind a visit to the Career Center.  The full document is available in our presentation folder.</vt:lpstr>
      <vt:lpstr>At the Career Center, students may complete a Scavenger Hunt to ensure they explore multiple areas of their location</vt:lpstr>
      <vt:lpstr>Resource to provide to students before their visit to the Career Center, and once again after the visit.  Page 1</vt:lpstr>
      <vt:lpstr>The responses to this assessment can guide discussions between the teacher, counselor, or case manager with their student to determine areas of interest or need.  Page 2</vt:lpstr>
      <vt:lpstr>After the completion of the initial profilers and the visit to the Career Centers, students can work through a more comprehensive Career Assessment in the form of an interview with their teacher or case manager.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revision>194</cp:revision>
  <dcterms:created xsi:type="dcterms:W3CDTF">2024-07-24T13:12:29Z</dcterms:created>
  <dcterms:modified xsi:type="dcterms:W3CDTF">2024-07-31T14:56:46Z</dcterms:modified>
</cp:coreProperties>
</file>